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1090" r:id="rId3"/>
    <p:sldId id="1091" r:id="rId4"/>
    <p:sldId id="416" r:id="rId5"/>
    <p:sldId id="925" r:id="rId6"/>
    <p:sldId id="349" r:id="rId7"/>
    <p:sldId id="357" r:id="rId8"/>
    <p:sldId id="358" r:id="rId9"/>
    <p:sldId id="359" r:id="rId10"/>
    <p:sldId id="360" r:id="rId11"/>
    <p:sldId id="935" r:id="rId12"/>
    <p:sldId id="963" r:id="rId13"/>
    <p:sldId id="964" r:id="rId14"/>
    <p:sldId id="965" r:id="rId15"/>
    <p:sldId id="966" r:id="rId16"/>
    <p:sldId id="901" r:id="rId17"/>
    <p:sldId id="904" r:id="rId18"/>
    <p:sldId id="905" r:id="rId19"/>
    <p:sldId id="902" r:id="rId20"/>
    <p:sldId id="903" r:id="rId21"/>
    <p:sldId id="987" r:id="rId22"/>
    <p:sldId id="464" r:id="rId23"/>
    <p:sldId id="462" r:id="rId24"/>
    <p:sldId id="463" r:id="rId25"/>
    <p:sldId id="932" r:id="rId26"/>
    <p:sldId id="505" r:id="rId27"/>
    <p:sldId id="931" r:id="rId28"/>
    <p:sldId id="927" r:id="rId29"/>
    <p:sldId id="928" r:id="rId30"/>
    <p:sldId id="929" r:id="rId31"/>
    <p:sldId id="930" r:id="rId32"/>
    <p:sldId id="920" r:id="rId33"/>
    <p:sldId id="933" r:id="rId34"/>
    <p:sldId id="967" r:id="rId35"/>
    <p:sldId id="969" r:id="rId36"/>
    <p:sldId id="497" r:id="rId37"/>
    <p:sldId id="919" r:id="rId38"/>
    <p:sldId id="498" r:id="rId39"/>
    <p:sldId id="499" r:id="rId40"/>
    <p:sldId id="503" r:id="rId41"/>
    <p:sldId id="500" r:id="rId42"/>
    <p:sldId id="504" r:id="rId43"/>
    <p:sldId id="501" r:id="rId44"/>
    <p:sldId id="417" r:id="rId45"/>
    <p:sldId id="521" r:id="rId46"/>
    <p:sldId id="546" r:id="rId47"/>
    <p:sldId id="556" r:id="rId48"/>
    <p:sldId id="562" r:id="rId49"/>
    <p:sldId id="573" r:id="rId50"/>
    <p:sldId id="577" r:id="rId51"/>
    <p:sldId id="581" r:id="rId52"/>
    <p:sldId id="576" r:id="rId53"/>
    <p:sldId id="582" r:id="rId54"/>
    <p:sldId id="554" r:id="rId55"/>
    <p:sldId id="591" r:id="rId56"/>
    <p:sldId id="583" r:id="rId57"/>
    <p:sldId id="584" r:id="rId58"/>
    <p:sldId id="585" r:id="rId59"/>
    <p:sldId id="414" r:id="rId60"/>
    <p:sldId id="970" r:id="rId61"/>
    <p:sldId id="971" r:id="rId62"/>
    <p:sldId id="972" r:id="rId63"/>
    <p:sldId id="973" r:id="rId64"/>
    <p:sldId id="974" r:id="rId65"/>
    <p:sldId id="936" r:id="rId66"/>
    <p:sldId id="937" r:id="rId67"/>
    <p:sldId id="938" r:id="rId68"/>
    <p:sldId id="939" r:id="rId69"/>
    <p:sldId id="942" r:id="rId70"/>
    <p:sldId id="941" r:id="rId71"/>
    <p:sldId id="975" r:id="rId72"/>
    <p:sldId id="945" r:id="rId73"/>
    <p:sldId id="977" r:id="rId74"/>
    <p:sldId id="978" r:id="rId75"/>
    <p:sldId id="988" r:id="rId76"/>
    <p:sldId id="989" r:id="rId77"/>
    <p:sldId id="728" r:id="rId78"/>
    <p:sldId id="990" r:id="rId79"/>
    <p:sldId id="991" r:id="rId80"/>
    <p:sldId id="992" r:id="rId81"/>
    <p:sldId id="993" r:id="rId82"/>
    <p:sldId id="995" r:id="rId83"/>
    <p:sldId id="979" r:id="rId84"/>
    <p:sldId id="424" r:id="rId85"/>
    <p:sldId id="998" r:id="rId86"/>
    <p:sldId id="1000" r:id="rId87"/>
    <p:sldId id="480" r:id="rId88"/>
    <p:sldId id="443" r:id="rId89"/>
    <p:sldId id="423" r:id="rId90"/>
    <p:sldId id="982" r:id="rId91"/>
    <p:sldId id="983" r:id="rId92"/>
    <p:sldId id="984" r:id="rId93"/>
    <p:sldId id="986" r:id="rId94"/>
    <p:sldId id="985" r:id="rId95"/>
    <p:sldId id="1003" r:id="rId96"/>
    <p:sldId id="980" r:id="rId97"/>
    <p:sldId id="1002"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35"/>
    <p:restoredTop sz="96187"/>
  </p:normalViewPr>
  <p:slideViewPr>
    <p:cSldViewPr snapToGrid="0">
      <p:cViewPr varScale="1">
        <p:scale>
          <a:sx n="156" d="100"/>
          <a:sy n="156" d="100"/>
        </p:scale>
        <p:origin x="1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388522B0-4254-D24A-A856-BED74287577D}"/>
    <pc:docChg chg="undo redo custSel addSld delSld modSld delSection modSection">
      <pc:chgData name="Xuesu Xiao" userId="2da2dc19-76a6-42ca-a03e-a5becae5e7dc" providerId="ADAL" clId="{388522B0-4254-D24A-A856-BED74287577D}" dt="2022-11-21T23:07:59.019" v="223"/>
      <pc:docMkLst>
        <pc:docMk/>
      </pc:docMkLst>
      <pc:sldChg chg="add del">
        <pc:chgData name="Xuesu Xiao" userId="2da2dc19-76a6-42ca-a03e-a5becae5e7dc" providerId="ADAL" clId="{388522B0-4254-D24A-A856-BED74287577D}" dt="2022-11-21T22:49:49.633" v="149" actId="2696"/>
        <pc:sldMkLst>
          <pc:docMk/>
          <pc:sldMk cId="2969544125" sldId="257"/>
        </pc:sldMkLst>
      </pc:sldChg>
      <pc:sldChg chg="modSp add del mod">
        <pc:chgData name="Xuesu Xiao" userId="2da2dc19-76a6-42ca-a03e-a5becae5e7dc" providerId="ADAL" clId="{388522B0-4254-D24A-A856-BED74287577D}" dt="2022-11-21T22:49:49.974" v="150" actId="2696"/>
        <pc:sldMkLst>
          <pc:docMk/>
          <pc:sldMk cId="3135921539" sldId="432"/>
        </pc:sldMkLst>
        <pc:spChg chg="mod">
          <ac:chgData name="Xuesu Xiao" userId="2da2dc19-76a6-42ca-a03e-a5becae5e7dc" providerId="ADAL" clId="{388522B0-4254-D24A-A856-BED74287577D}" dt="2022-11-21T22:47:05.641" v="129" actId="27636"/>
          <ac:spMkLst>
            <pc:docMk/>
            <pc:sldMk cId="3135921539" sldId="432"/>
            <ac:spMk id="3" creationId="{DDBB0681-C8C4-DD4C-82BF-60048B6B977F}"/>
          </ac:spMkLst>
        </pc:spChg>
      </pc:sldChg>
      <pc:sldChg chg="del">
        <pc:chgData name="Xuesu Xiao" userId="2da2dc19-76a6-42ca-a03e-a5becae5e7dc" providerId="ADAL" clId="{388522B0-4254-D24A-A856-BED74287577D}" dt="2022-11-21T22:38:47.330" v="62" actId="2696"/>
        <pc:sldMkLst>
          <pc:docMk/>
          <pc:sldMk cId="2547724973" sldId="459"/>
        </pc:sldMkLst>
      </pc:sldChg>
      <pc:sldChg chg="del">
        <pc:chgData name="Xuesu Xiao" userId="2da2dc19-76a6-42ca-a03e-a5becae5e7dc" providerId="ADAL" clId="{388522B0-4254-D24A-A856-BED74287577D}" dt="2022-11-21T22:38:47.232" v="28" actId="2696"/>
        <pc:sldMkLst>
          <pc:docMk/>
          <pc:sldMk cId="1324904806" sldId="461"/>
        </pc:sldMkLst>
      </pc:sldChg>
      <pc:sldChg chg="del">
        <pc:chgData name="Xuesu Xiao" userId="2da2dc19-76a6-42ca-a03e-a5becae5e7dc" providerId="ADAL" clId="{388522B0-4254-D24A-A856-BED74287577D}" dt="2022-11-21T22:38:47.374" v="73" actId="2696"/>
        <pc:sldMkLst>
          <pc:docMk/>
          <pc:sldMk cId="3900095261" sldId="463"/>
        </pc:sldMkLst>
      </pc:sldChg>
      <pc:sldChg chg="del">
        <pc:chgData name="Xuesu Xiao" userId="2da2dc19-76a6-42ca-a03e-a5becae5e7dc" providerId="ADAL" clId="{388522B0-4254-D24A-A856-BED74287577D}" dt="2022-11-21T22:38:47.427" v="102" actId="2696"/>
        <pc:sldMkLst>
          <pc:docMk/>
          <pc:sldMk cId="3525610546" sldId="465"/>
        </pc:sldMkLst>
      </pc:sldChg>
      <pc:sldChg chg="del">
        <pc:chgData name="Xuesu Xiao" userId="2da2dc19-76a6-42ca-a03e-a5becae5e7dc" providerId="ADAL" clId="{388522B0-4254-D24A-A856-BED74287577D}" dt="2022-11-21T22:38:47.390" v="87" actId="2696"/>
        <pc:sldMkLst>
          <pc:docMk/>
          <pc:sldMk cId="1115072329" sldId="466"/>
        </pc:sldMkLst>
      </pc:sldChg>
      <pc:sldChg chg="del">
        <pc:chgData name="Xuesu Xiao" userId="2da2dc19-76a6-42ca-a03e-a5becae5e7dc" providerId="ADAL" clId="{388522B0-4254-D24A-A856-BED74287577D}" dt="2022-11-21T22:38:47.389" v="86" actId="2696"/>
        <pc:sldMkLst>
          <pc:docMk/>
          <pc:sldMk cId="2545587111" sldId="467"/>
        </pc:sldMkLst>
      </pc:sldChg>
      <pc:sldChg chg="del">
        <pc:chgData name="Xuesu Xiao" userId="2da2dc19-76a6-42ca-a03e-a5becae5e7dc" providerId="ADAL" clId="{388522B0-4254-D24A-A856-BED74287577D}" dt="2022-11-21T22:38:47.242" v="33" actId="2696"/>
        <pc:sldMkLst>
          <pc:docMk/>
          <pc:sldMk cId="2665023034" sldId="468"/>
        </pc:sldMkLst>
      </pc:sldChg>
      <pc:sldChg chg="del">
        <pc:chgData name="Xuesu Xiao" userId="2da2dc19-76a6-42ca-a03e-a5becae5e7dc" providerId="ADAL" clId="{388522B0-4254-D24A-A856-BED74287577D}" dt="2022-11-21T22:38:47.405" v="94" actId="2696"/>
        <pc:sldMkLst>
          <pc:docMk/>
          <pc:sldMk cId="1856383943" sldId="469"/>
        </pc:sldMkLst>
      </pc:sldChg>
      <pc:sldChg chg="del">
        <pc:chgData name="Xuesu Xiao" userId="2da2dc19-76a6-42ca-a03e-a5becae5e7dc" providerId="ADAL" clId="{388522B0-4254-D24A-A856-BED74287577D}" dt="2022-11-21T22:38:47.385" v="78" actId="2696"/>
        <pc:sldMkLst>
          <pc:docMk/>
          <pc:sldMk cId="669164064" sldId="470"/>
        </pc:sldMkLst>
      </pc:sldChg>
      <pc:sldChg chg="del">
        <pc:chgData name="Xuesu Xiao" userId="2da2dc19-76a6-42ca-a03e-a5becae5e7dc" providerId="ADAL" clId="{388522B0-4254-D24A-A856-BED74287577D}" dt="2022-11-21T22:38:47.336" v="64" actId="2696"/>
        <pc:sldMkLst>
          <pc:docMk/>
          <pc:sldMk cId="4252217808" sldId="471"/>
        </pc:sldMkLst>
      </pc:sldChg>
      <pc:sldChg chg="del">
        <pc:chgData name="Xuesu Xiao" userId="2da2dc19-76a6-42ca-a03e-a5becae5e7dc" providerId="ADAL" clId="{388522B0-4254-D24A-A856-BED74287577D}" dt="2022-11-21T22:38:47.386" v="80" actId="2696"/>
        <pc:sldMkLst>
          <pc:docMk/>
          <pc:sldMk cId="19959173" sldId="472"/>
        </pc:sldMkLst>
      </pc:sldChg>
      <pc:sldChg chg="del">
        <pc:chgData name="Xuesu Xiao" userId="2da2dc19-76a6-42ca-a03e-a5becae5e7dc" providerId="ADAL" clId="{388522B0-4254-D24A-A856-BED74287577D}" dt="2022-11-21T22:38:47.305" v="52" actId="2696"/>
        <pc:sldMkLst>
          <pc:docMk/>
          <pc:sldMk cId="1131768065" sldId="474"/>
        </pc:sldMkLst>
      </pc:sldChg>
      <pc:sldChg chg="del">
        <pc:chgData name="Xuesu Xiao" userId="2da2dc19-76a6-42ca-a03e-a5becae5e7dc" providerId="ADAL" clId="{388522B0-4254-D24A-A856-BED74287577D}" dt="2022-11-21T22:38:47.306" v="53" actId="2696"/>
        <pc:sldMkLst>
          <pc:docMk/>
          <pc:sldMk cId="1727233031" sldId="475"/>
        </pc:sldMkLst>
      </pc:sldChg>
      <pc:sldChg chg="del">
        <pc:chgData name="Xuesu Xiao" userId="2da2dc19-76a6-42ca-a03e-a5becae5e7dc" providerId="ADAL" clId="{388522B0-4254-D24A-A856-BED74287577D}" dt="2022-11-21T22:38:47.311" v="59" actId="2696"/>
        <pc:sldMkLst>
          <pc:docMk/>
          <pc:sldMk cId="473776283" sldId="477"/>
        </pc:sldMkLst>
      </pc:sldChg>
      <pc:sldChg chg="del">
        <pc:chgData name="Xuesu Xiao" userId="2da2dc19-76a6-42ca-a03e-a5becae5e7dc" providerId="ADAL" clId="{388522B0-4254-D24A-A856-BED74287577D}" dt="2022-11-21T22:38:47.404" v="92" actId="2696"/>
        <pc:sldMkLst>
          <pc:docMk/>
          <pc:sldMk cId="2794193357" sldId="481"/>
        </pc:sldMkLst>
      </pc:sldChg>
      <pc:sldChg chg="del">
        <pc:chgData name="Xuesu Xiao" userId="2da2dc19-76a6-42ca-a03e-a5becae5e7dc" providerId="ADAL" clId="{388522B0-4254-D24A-A856-BED74287577D}" dt="2022-11-21T22:38:47.262" v="40" actId="2696"/>
        <pc:sldMkLst>
          <pc:docMk/>
          <pc:sldMk cId="3207605461" sldId="488"/>
        </pc:sldMkLst>
      </pc:sldChg>
      <pc:sldChg chg="del">
        <pc:chgData name="Xuesu Xiao" userId="2da2dc19-76a6-42ca-a03e-a5becae5e7dc" providerId="ADAL" clId="{388522B0-4254-D24A-A856-BED74287577D}" dt="2022-11-21T22:38:47.490" v="126" actId="2696"/>
        <pc:sldMkLst>
          <pc:docMk/>
          <pc:sldMk cId="2964697979" sldId="489"/>
        </pc:sldMkLst>
      </pc:sldChg>
      <pc:sldChg chg="del">
        <pc:chgData name="Xuesu Xiao" userId="2da2dc19-76a6-42ca-a03e-a5becae5e7dc" providerId="ADAL" clId="{388522B0-4254-D24A-A856-BED74287577D}" dt="2022-11-21T22:38:47.458" v="121" actId="2696"/>
        <pc:sldMkLst>
          <pc:docMk/>
          <pc:sldMk cId="4293079773" sldId="490"/>
        </pc:sldMkLst>
      </pc:sldChg>
      <pc:sldChg chg="del">
        <pc:chgData name="Xuesu Xiao" userId="2da2dc19-76a6-42ca-a03e-a5becae5e7dc" providerId="ADAL" clId="{388522B0-4254-D24A-A856-BED74287577D}" dt="2022-11-21T22:38:47.252" v="37" actId="2696"/>
        <pc:sldMkLst>
          <pc:docMk/>
          <pc:sldMk cId="2655992554" sldId="491"/>
        </pc:sldMkLst>
      </pc:sldChg>
      <pc:sldChg chg="del">
        <pc:chgData name="Xuesu Xiao" userId="2da2dc19-76a6-42ca-a03e-a5becae5e7dc" providerId="ADAL" clId="{388522B0-4254-D24A-A856-BED74287577D}" dt="2022-11-21T22:38:47.384" v="77" actId="2696"/>
        <pc:sldMkLst>
          <pc:docMk/>
          <pc:sldMk cId="22691756" sldId="492"/>
        </pc:sldMkLst>
      </pc:sldChg>
      <pc:sldChg chg="del">
        <pc:chgData name="Xuesu Xiao" userId="2da2dc19-76a6-42ca-a03e-a5becae5e7dc" providerId="ADAL" clId="{388522B0-4254-D24A-A856-BED74287577D}" dt="2022-11-21T22:38:47.398" v="89" actId="2696"/>
        <pc:sldMkLst>
          <pc:docMk/>
          <pc:sldMk cId="3484324363" sldId="493"/>
        </pc:sldMkLst>
      </pc:sldChg>
      <pc:sldChg chg="del">
        <pc:chgData name="Xuesu Xiao" userId="2da2dc19-76a6-42ca-a03e-a5becae5e7dc" providerId="ADAL" clId="{388522B0-4254-D24A-A856-BED74287577D}" dt="2022-11-21T22:38:47.229" v="26" actId="2696"/>
        <pc:sldMkLst>
          <pc:docMk/>
          <pc:sldMk cId="4256316916" sldId="494"/>
        </pc:sldMkLst>
      </pc:sldChg>
      <pc:sldChg chg="del">
        <pc:chgData name="Xuesu Xiao" userId="2da2dc19-76a6-42ca-a03e-a5becae5e7dc" providerId="ADAL" clId="{388522B0-4254-D24A-A856-BED74287577D}" dt="2022-11-21T22:38:47.434" v="108" actId="2696"/>
        <pc:sldMkLst>
          <pc:docMk/>
          <pc:sldMk cId="758075891" sldId="499"/>
        </pc:sldMkLst>
      </pc:sldChg>
      <pc:sldChg chg="del">
        <pc:chgData name="Xuesu Xiao" userId="2da2dc19-76a6-42ca-a03e-a5becae5e7dc" providerId="ADAL" clId="{388522B0-4254-D24A-A856-BED74287577D}" dt="2022-11-21T22:38:47.402" v="91" actId="2696"/>
        <pc:sldMkLst>
          <pc:docMk/>
          <pc:sldMk cId="4254547675" sldId="507"/>
        </pc:sldMkLst>
      </pc:sldChg>
      <pc:sldChg chg="del">
        <pc:chgData name="Xuesu Xiao" userId="2da2dc19-76a6-42ca-a03e-a5becae5e7dc" providerId="ADAL" clId="{388522B0-4254-D24A-A856-BED74287577D}" dt="2022-11-21T22:38:47.281" v="47" actId="2696"/>
        <pc:sldMkLst>
          <pc:docMk/>
          <pc:sldMk cId="713644970" sldId="513"/>
        </pc:sldMkLst>
      </pc:sldChg>
      <pc:sldChg chg="delSp add">
        <pc:chgData name="Xuesu Xiao" userId="2da2dc19-76a6-42ca-a03e-a5becae5e7dc" providerId="ADAL" clId="{388522B0-4254-D24A-A856-BED74287577D}" dt="2022-11-21T23:07:59.019" v="223"/>
        <pc:sldMkLst>
          <pc:docMk/>
          <pc:sldMk cId="3845937653" sldId="522"/>
        </pc:sldMkLst>
        <pc:spChg chg="del">
          <ac:chgData name="Xuesu Xiao" userId="2da2dc19-76a6-42ca-a03e-a5becae5e7dc" providerId="ADAL" clId="{388522B0-4254-D24A-A856-BED74287577D}" dt="2022-11-21T23:07:59.019" v="223"/>
          <ac:spMkLst>
            <pc:docMk/>
            <pc:sldMk cId="3845937653" sldId="522"/>
            <ac:spMk id="4" creationId="{708356A1-74E8-F640-8E91-81F8DC7EDCCB}"/>
          </ac:spMkLst>
        </pc:spChg>
      </pc:sldChg>
      <pc:sldChg chg="delSp modSp add mod">
        <pc:chgData name="Xuesu Xiao" userId="2da2dc19-76a6-42ca-a03e-a5becae5e7dc" providerId="ADAL" clId="{388522B0-4254-D24A-A856-BED74287577D}" dt="2022-11-21T23:07:59.019" v="223"/>
        <pc:sldMkLst>
          <pc:docMk/>
          <pc:sldMk cId="1396783197" sldId="531"/>
        </pc:sldMkLst>
        <pc:spChg chg="mod">
          <ac:chgData name="Xuesu Xiao" userId="2da2dc19-76a6-42ca-a03e-a5becae5e7dc" providerId="ADAL" clId="{388522B0-4254-D24A-A856-BED74287577D}" dt="2022-11-21T22:58:37.478" v="189" actId="20577"/>
          <ac:spMkLst>
            <pc:docMk/>
            <pc:sldMk cId="1396783197" sldId="531"/>
            <ac:spMk id="3" creationId="{D66B7AC1-8382-2D44-95FB-DFC6B209E7A4}"/>
          </ac:spMkLst>
        </pc:spChg>
        <pc:spChg chg="del">
          <ac:chgData name="Xuesu Xiao" userId="2da2dc19-76a6-42ca-a03e-a5becae5e7dc" providerId="ADAL" clId="{388522B0-4254-D24A-A856-BED74287577D}" dt="2022-11-21T23:07:59.019" v="223"/>
          <ac:spMkLst>
            <pc:docMk/>
            <pc:sldMk cId="1396783197" sldId="531"/>
            <ac:spMk id="4" creationId="{4D06889E-A262-724A-AF02-8DC8C97B1CF5}"/>
          </ac:spMkLst>
        </pc:spChg>
      </pc:sldChg>
      <pc:sldChg chg="delSp add">
        <pc:chgData name="Xuesu Xiao" userId="2da2dc19-76a6-42ca-a03e-a5becae5e7dc" providerId="ADAL" clId="{388522B0-4254-D24A-A856-BED74287577D}" dt="2022-11-21T23:07:59.019" v="223"/>
        <pc:sldMkLst>
          <pc:docMk/>
          <pc:sldMk cId="826228165" sldId="532"/>
        </pc:sldMkLst>
        <pc:spChg chg="del">
          <ac:chgData name="Xuesu Xiao" userId="2da2dc19-76a6-42ca-a03e-a5becae5e7dc" providerId="ADAL" clId="{388522B0-4254-D24A-A856-BED74287577D}" dt="2022-11-21T23:07:59.019" v="223"/>
          <ac:spMkLst>
            <pc:docMk/>
            <pc:sldMk cId="826228165" sldId="532"/>
            <ac:spMk id="4" creationId="{801AD599-CCA5-664B-9810-A3CEAFDBAA7C}"/>
          </ac:spMkLst>
        </pc:spChg>
      </pc:sldChg>
      <pc:sldChg chg="delSp add">
        <pc:chgData name="Xuesu Xiao" userId="2da2dc19-76a6-42ca-a03e-a5becae5e7dc" providerId="ADAL" clId="{388522B0-4254-D24A-A856-BED74287577D}" dt="2022-11-21T23:07:59.019" v="223"/>
        <pc:sldMkLst>
          <pc:docMk/>
          <pc:sldMk cId="3389009434" sldId="534"/>
        </pc:sldMkLst>
        <pc:spChg chg="del">
          <ac:chgData name="Xuesu Xiao" userId="2da2dc19-76a6-42ca-a03e-a5becae5e7dc" providerId="ADAL" clId="{388522B0-4254-D24A-A856-BED74287577D}" dt="2022-11-21T23:07:59.019" v="223"/>
          <ac:spMkLst>
            <pc:docMk/>
            <pc:sldMk cId="3389009434" sldId="534"/>
            <ac:spMk id="4" creationId="{65E4A176-1EE7-EE47-AEF5-EAD9943BB38B}"/>
          </ac:spMkLst>
        </pc:spChg>
      </pc:sldChg>
      <pc:sldChg chg="delSp modSp add mod">
        <pc:chgData name="Xuesu Xiao" userId="2da2dc19-76a6-42ca-a03e-a5becae5e7dc" providerId="ADAL" clId="{388522B0-4254-D24A-A856-BED74287577D}" dt="2022-11-21T23:07:59.019" v="223"/>
        <pc:sldMkLst>
          <pc:docMk/>
          <pc:sldMk cId="2026814572" sldId="535"/>
        </pc:sldMkLst>
        <pc:spChg chg="mod">
          <ac:chgData name="Xuesu Xiao" userId="2da2dc19-76a6-42ca-a03e-a5becae5e7dc" providerId="ADAL" clId="{388522B0-4254-D24A-A856-BED74287577D}" dt="2022-11-21T22:57:40.441" v="165" actId="27636"/>
          <ac:spMkLst>
            <pc:docMk/>
            <pc:sldMk cId="2026814572" sldId="535"/>
            <ac:spMk id="3" creationId="{C3465629-E322-2F40-A170-DD2776C49A07}"/>
          </ac:spMkLst>
        </pc:spChg>
        <pc:spChg chg="del">
          <ac:chgData name="Xuesu Xiao" userId="2da2dc19-76a6-42ca-a03e-a5becae5e7dc" providerId="ADAL" clId="{388522B0-4254-D24A-A856-BED74287577D}" dt="2022-11-21T23:07:59.019" v="223"/>
          <ac:spMkLst>
            <pc:docMk/>
            <pc:sldMk cId="2026814572" sldId="535"/>
            <ac:spMk id="4" creationId="{049FDE8E-933E-9940-BEF0-867A08B75C48}"/>
          </ac:spMkLst>
        </pc:spChg>
      </pc:sldChg>
      <pc:sldChg chg="delSp add">
        <pc:chgData name="Xuesu Xiao" userId="2da2dc19-76a6-42ca-a03e-a5becae5e7dc" providerId="ADAL" clId="{388522B0-4254-D24A-A856-BED74287577D}" dt="2022-11-21T23:07:59.019" v="223"/>
        <pc:sldMkLst>
          <pc:docMk/>
          <pc:sldMk cId="3503395376" sldId="536"/>
        </pc:sldMkLst>
        <pc:spChg chg="del">
          <ac:chgData name="Xuesu Xiao" userId="2da2dc19-76a6-42ca-a03e-a5becae5e7dc" providerId="ADAL" clId="{388522B0-4254-D24A-A856-BED74287577D}" dt="2022-11-21T23:07:59.019" v="223"/>
          <ac:spMkLst>
            <pc:docMk/>
            <pc:sldMk cId="3503395376" sldId="536"/>
            <ac:spMk id="4" creationId="{708356A1-74E8-F640-8E91-81F8DC7EDCCB}"/>
          </ac:spMkLst>
        </pc:spChg>
      </pc:sldChg>
      <pc:sldChg chg="delSp add">
        <pc:chgData name="Xuesu Xiao" userId="2da2dc19-76a6-42ca-a03e-a5becae5e7dc" providerId="ADAL" clId="{388522B0-4254-D24A-A856-BED74287577D}" dt="2022-11-21T23:07:59.019" v="223"/>
        <pc:sldMkLst>
          <pc:docMk/>
          <pc:sldMk cId="1797155958" sldId="537"/>
        </pc:sldMkLst>
        <pc:spChg chg="del">
          <ac:chgData name="Xuesu Xiao" userId="2da2dc19-76a6-42ca-a03e-a5becae5e7dc" providerId="ADAL" clId="{388522B0-4254-D24A-A856-BED74287577D}" dt="2022-11-21T23:07:59.019" v="223"/>
          <ac:spMkLst>
            <pc:docMk/>
            <pc:sldMk cId="1797155958" sldId="537"/>
            <ac:spMk id="4" creationId="{708356A1-74E8-F640-8E91-81F8DC7EDCCB}"/>
          </ac:spMkLst>
        </pc:spChg>
      </pc:sldChg>
      <pc:sldChg chg="delSp add">
        <pc:chgData name="Xuesu Xiao" userId="2da2dc19-76a6-42ca-a03e-a5becae5e7dc" providerId="ADAL" clId="{388522B0-4254-D24A-A856-BED74287577D}" dt="2022-11-21T23:07:59.019" v="223"/>
        <pc:sldMkLst>
          <pc:docMk/>
          <pc:sldMk cId="3138270859" sldId="538"/>
        </pc:sldMkLst>
        <pc:spChg chg="del">
          <ac:chgData name="Xuesu Xiao" userId="2da2dc19-76a6-42ca-a03e-a5becae5e7dc" providerId="ADAL" clId="{388522B0-4254-D24A-A856-BED74287577D}" dt="2022-11-21T23:07:59.019" v="223"/>
          <ac:spMkLst>
            <pc:docMk/>
            <pc:sldMk cId="3138270859" sldId="538"/>
            <ac:spMk id="4" creationId="{DBEFBC53-84BD-F049-8F21-83612CD5E422}"/>
          </ac:spMkLst>
        </pc:spChg>
      </pc:sldChg>
      <pc:sldChg chg="delSp add">
        <pc:chgData name="Xuesu Xiao" userId="2da2dc19-76a6-42ca-a03e-a5becae5e7dc" providerId="ADAL" clId="{388522B0-4254-D24A-A856-BED74287577D}" dt="2022-11-21T23:07:59.019" v="223"/>
        <pc:sldMkLst>
          <pc:docMk/>
          <pc:sldMk cId="3079212978" sldId="539"/>
        </pc:sldMkLst>
        <pc:spChg chg="del">
          <ac:chgData name="Xuesu Xiao" userId="2da2dc19-76a6-42ca-a03e-a5becae5e7dc" providerId="ADAL" clId="{388522B0-4254-D24A-A856-BED74287577D}" dt="2022-11-21T23:07:59.019" v="223"/>
          <ac:spMkLst>
            <pc:docMk/>
            <pc:sldMk cId="3079212978" sldId="539"/>
            <ac:spMk id="4" creationId="{DBEFBC53-84BD-F049-8F21-83612CD5E422}"/>
          </ac:spMkLst>
        </pc:spChg>
      </pc:sldChg>
      <pc:sldChg chg="delSp add">
        <pc:chgData name="Xuesu Xiao" userId="2da2dc19-76a6-42ca-a03e-a5becae5e7dc" providerId="ADAL" clId="{388522B0-4254-D24A-A856-BED74287577D}" dt="2022-11-21T23:07:59.019" v="223"/>
        <pc:sldMkLst>
          <pc:docMk/>
          <pc:sldMk cId="3486570579" sldId="540"/>
        </pc:sldMkLst>
        <pc:spChg chg="del">
          <ac:chgData name="Xuesu Xiao" userId="2da2dc19-76a6-42ca-a03e-a5becae5e7dc" providerId="ADAL" clId="{388522B0-4254-D24A-A856-BED74287577D}" dt="2022-11-21T23:07:59.019" v="223"/>
          <ac:spMkLst>
            <pc:docMk/>
            <pc:sldMk cId="3486570579" sldId="540"/>
            <ac:spMk id="4" creationId="{DBEFBC53-84BD-F049-8F21-83612CD5E422}"/>
          </ac:spMkLst>
        </pc:spChg>
      </pc:sldChg>
      <pc:sldChg chg="delSp add">
        <pc:chgData name="Xuesu Xiao" userId="2da2dc19-76a6-42ca-a03e-a5becae5e7dc" providerId="ADAL" clId="{388522B0-4254-D24A-A856-BED74287577D}" dt="2022-11-21T23:07:59.019" v="223"/>
        <pc:sldMkLst>
          <pc:docMk/>
          <pc:sldMk cId="1854122880" sldId="541"/>
        </pc:sldMkLst>
        <pc:spChg chg="del">
          <ac:chgData name="Xuesu Xiao" userId="2da2dc19-76a6-42ca-a03e-a5becae5e7dc" providerId="ADAL" clId="{388522B0-4254-D24A-A856-BED74287577D}" dt="2022-11-21T23:07:59.019" v="223"/>
          <ac:spMkLst>
            <pc:docMk/>
            <pc:sldMk cId="1854122880" sldId="541"/>
            <ac:spMk id="4" creationId="{DBEFBC53-84BD-F049-8F21-83612CD5E422}"/>
          </ac:spMkLst>
        </pc:spChg>
      </pc:sldChg>
      <pc:sldChg chg="delSp add">
        <pc:chgData name="Xuesu Xiao" userId="2da2dc19-76a6-42ca-a03e-a5becae5e7dc" providerId="ADAL" clId="{388522B0-4254-D24A-A856-BED74287577D}" dt="2022-11-21T23:07:59.019" v="223"/>
        <pc:sldMkLst>
          <pc:docMk/>
          <pc:sldMk cId="808208957" sldId="542"/>
        </pc:sldMkLst>
        <pc:spChg chg="del">
          <ac:chgData name="Xuesu Xiao" userId="2da2dc19-76a6-42ca-a03e-a5becae5e7dc" providerId="ADAL" clId="{388522B0-4254-D24A-A856-BED74287577D}" dt="2022-11-21T23:07:59.019" v="223"/>
          <ac:spMkLst>
            <pc:docMk/>
            <pc:sldMk cId="808208957" sldId="542"/>
            <ac:spMk id="4" creationId="{DBEFBC53-84BD-F049-8F21-83612CD5E422}"/>
          </ac:spMkLst>
        </pc:spChg>
      </pc:sldChg>
      <pc:sldChg chg="delSp add">
        <pc:chgData name="Xuesu Xiao" userId="2da2dc19-76a6-42ca-a03e-a5becae5e7dc" providerId="ADAL" clId="{388522B0-4254-D24A-A856-BED74287577D}" dt="2022-11-21T23:07:59.019" v="223"/>
        <pc:sldMkLst>
          <pc:docMk/>
          <pc:sldMk cId="1138161701" sldId="543"/>
        </pc:sldMkLst>
        <pc:spChg chg="del">
          <ac:chgData name="Xuesu Xiao" userId="2da2dc19-76a6-42ca-a03e-a5becae5e7dc" providerId="ADAL" clId="{388522B0-4254-D24A-A856-BED74287577D}" dt="2022-11-21T23:07:59.019" v="223"/>
          <ac:spMkLst>
            <pc:docMk/>
            <pc:sldMk cId="1138161701" sldId="543"/>
            <ac:spMk id="4" creationId="{DBEFBC53-84BD-F049-8F21-83612CD5E422}"/>
          </ac:spMkLst>
        </pc:spChg>
      </pc:sldChg>
      <pc:sldChg chg="delSp modSp add mod">
        <pc:chgData name="Xuesu Xiao" userId="2da2dc19-76a6-42ca-a03e-a5becae5e7dc" providerId="ADAL" clId="{388522B0-4254-D24A-A856-BED74287577D}" dt="2022-11-21T23:07:59.019" v="223"/>
        <pc:sldMkLst>
          <pc:docMk/>
          <pc:sldMk cId="2193030403" sldId="544"/>
        </pc:sldMkLst>
        <pc:spChg chg="mod">
          <ac:chgData name="Xuesu Xiao" userId="2da2dc19-76a6-42ca-a03e-a5becae5e7dc" providerId="ADAL" clId="{388522B0-4254-D24A-A856-BED74287577D}" dt="2022-11-21T22:57:40.457" v="166" actId="27636"/>
          <ac:spMkLst>
            <pc:docMk/>
            <pc:sldMk cId="2193030403" sldId="544"/>
            <ac:spMk id="3" creationId="{8CA7423E-F4BE-9748-9B1A-597B4592C59E}"/>
          </ac:spMkLst>
        </pc:spChg>
        <pc:spChg chg="del">
          <ac:chgData name="Xuesu Xiao" userId="2da2dc19-76a6-42ca-a03e-a5becae5e7dc" providerId="ADAL" clId="{388522B0-4254-D24A-A856-BED74287577D}" dt="2022-11-21T23:07:59.019" v="223"/>
          <ac:spMkLst>
            <pc:docMk/>
            <pc:sldMk cId="2193030403" sldId="544"/>
            <ac:spMk id="4" creationId="{A9ABD9C3-7411-0F45-9FDE-DB43069B5B00}"/>
          </ac:spMkLst>
        </pc:spChg>
        <pc:spChg chg="mod">
          <ac:chgData name="Xuesu Xiao" userId="2da2dc19-76a6-42ca-a03e-a5becae5e7dc" providerId="ADAL" clId="{388522B0-4254-D24A-A856-BED74287577D}" dt="2022-11-21T22:58:52.918" v="200" actId="1037"/>
          <ac:spMkLst>
            <pc:docMk/>
            <pc:sldMk cId="2193030403" sldId="544"/>
            <ac:spMk id="8" creationId="{BF31DE7A-CB43-D349-8B24-16ECBDE4A51F}"/>
          </ac:spMkLst>
        </pc:spChg>
        <pc:picChg chg="mod">
          <ac:chgData name="Xuesu Xiao" userId="2da2dc19-76a6-42ca-a03e-a5becae5e7dc" providerId="ADAL" clId="{388522B0-4254-D24A-A856-BED74287577D}" dt="2022-11-21T22:58:52.918" v="200" actId="1037"/>
          <ac:picMkLst>
            <pc:docMk/>
            <pc:sldMk cId="2193030403" sldId="544"/>
            <ac:picMk id="7" creationId="{52B36C38-8411-474F-9E3A-84BB08D32442}"/>
          </ac:picMkLst>
        </pc:picChg>
      </pc:sldChg>
      <pc:sldChg chg="del">
        <pc:chgData name="Xuesu Xiao" userId="2da2dc19-76a6-42ca-a03e-a5becae5e7dc" providerId="ADAL" clId="{388522B0-4254-D24A-A856-BED74287577D}" dt="2022-11-21T22:38:47.424" v="100" actId="2696"/>
        <pc:sldMkLst>
          <pc:docMk/>
          <pc:sldMk cId="3207727416" sldId="554"/>
        </pc:sldMkLst>
      </pc:sldChg>
      <pc:sldChg chg="del">
        <pc:chgData name="Xuesu Xiao" userId="2da2dc19-76a6-42ca-a03e-a5becae5e7dc" providerId="ADAL" clId="{388522B0-4254-D24A-A856-BED74287577D}" dt="2022-11-21T22:38:47.243" v="35" actId="2696"/>
        <pc:sldMkLst>
          <pc:docMk/>
          <pc:sldMk cId="3693126338" sldId="579"/>
        </pc:sldMkLst>
      </pc:sldChg>
      <pc:sldChg chg="del">
        <pc:chgData name="Xuesu Xiao" userId="2da2dc19-76a6-42ca-a03e-a5becae5e7dc" providerId="ADAL" clId="{388522B0-4254-D24A-A856-BED74287577D}" dt="2022-11-21T22:38:47.444" v="115" actId="2696"/>
        <pc:sldMkLst>
          <pc:docMk/>
          <pc:sldMk cId="2508095784" sldId="598"/>
        </pc:sldMkLst>
      </pc:sldChg>
      <pc:sldChg chg="del">
        <pc:chgData name="Xuesu Xiao" userId="2da2dc19-76a6-42ca-a03e-a5becae5e7dc" providerId="ADAL" clId="{388522B0-4254-D24A-A856-BED74287577D}" dt="2022-11-21T22:38:47.344" v="66" actId="2696"/>
        <pc:sldMkLst>
          <pc:docMk/>
          <pc:sldMk cId="3320774861" sldId="599"/>
        </pc:sldMkLst>
      </pc:sldChg>
      <pc:sldChg chg="del">
        <pc:chgData name="Xuesu Xiao" userId="2da2dc19-76a6-42ca-a03e-a5becae5e7dc" providerId="ADAL" clId="{388522B0-4254-D24A-A856-BED74287577D}" dt="2022-11-21T22:38:47.354" v="69" actId="2696"/>
        <pc:sldMkLst>
          <pc:docMk/>
          <pc:sldMk cId="3515876087" sldId="600"/>
        </pc:sldMkLst>
      </pc:sldChg>
      <pc:sldChg chg="del">
        <pc:chgData name="Xuesu Xiao" userId="2da2dc19-76a6-42ca-a03e-a5becae5e7dc" providerId="ADAL" clId="{388522B0-4254-D24A-A856-BED74287577D}" dt="2022-11-21T22:38:47.402" v="90" actId="2696"/>
        <pc:sldMkLst>
          <pc:docMk/>
          <pc:sldMk cId="2727712641" sldId="602"/>
        </pc:sldMkLst>
      </pc:sldChg>
      <pc:sldChg chg="delSp add del">
        <pc:chgData name="Xuesu Xiao" userId="2da2dc19-76a6-42ca-a03e-a5becae5e7dc" providerId="ADAL" clId="{388522B0-4254-D24A-A856-BED74287577D}" dt="2022-11-21T23:07:59.019" v="223"/>
        <pc:sldMkLst>
          <pc:docMk/>
          <pc:sldMk cId="1584393341" sldId="604"/>
        </pc:sldMkLst>
        <pc:spChg chg="del">
          <ac:chgData name="Xuesu Xiao" userId="2da2dc19-76a6-42ca-a03e-a5becae5e7dc" providerId="ADAL" clId="{388522B0-4254-D24A-A856-BED74287577D}" dt="2022-11-21T23:07:59.019" v="223"/>
          <ac:spMkLst>
            <pc:docMk/>
            <pc:sldMk cId="1584393341" sldId="604"/>
            <ac:spMk id="3" creationId="{0E82B9F3-AE26-5047-ADB2-FB6934F99399}"/>
          </ac:spMkLst>
        </pc:spChg>
      </pc:sldChg>
      <pc:sldChg chg="delSp add del modNotes">
        <pc:chgData name="Xuesu Xiao" userId="2da2dc19-76a6-42ca-a03e-a5becae5e7dc" providerId="ADAL" clId="{388522B0-4254-D24A-A856-BED74287577D}" dt="2022-11-21T23:07:59.019" v="223"/>
        <pc:sldMkLst>
          <pc:docMk/>
          <pc:sldMk cId="823901271" sldId="605"/>
        </pc:sldMkLst>
        <pc:spChg chg="del">
          <ac:chgData name="Xuesu Xiao" userId="2da2dc19-76a6-42ca-a03e-a5becae5e7dc" providerId="ADAL" clId="{388522B0-4254-D24A-A856-BED74287577D}" dt="2022-11-21T23:07:59.019" v="223"/>
          <ac:spMkLst>
            <pc:docMk/>
            <pc:sldMk cId="823901271" sldId="605"/>
            <ac:spMk id="3" creationId="{F2CCC4DA-95B4-1342-B92A-14F10A777CDF}"/>
          </ac:spMkLst>
        </pc:spChg>
      </pc:sldChg>
      <pc:sldChg chg="del">
        <pc:chgData name="Xuesu Xiao" userId="2da2dc19-76a6-42ca-a03e-a5becae5e7dc" providerId="ADAL" clId="{388522B0-4254-D24A-A856-BED74287577D}" dt="2022-11-21T22:38:47.260" v="38" actId="2696"/>
        <pc:sldMkLst>
          <pc:docMk/>
          <pc:sldMk cId="3903574350" sldId="616"/>
        </pc:sldMkLst>
      </pc:sldChg>
      <pc:sldChg chg="del">
        <pc:chgData name="Xuesu Xiao" userId="2da2dc19-76a6-42ca-a03e-a5becae5e7dc" providerId="ADAL" clId="{388522B0-4254-D24A-A856-BED74287577D}" dt="2022-11-21T22:38:47.290" v="48" actId="2696"/>
        <pc:sldMkLst>
          <pc:docMk/>
          <pc:sldMk cId="1310133151" sldId="618"/>
        </pc:sldMkLst>
      </pc:sldChg>
      <pc:sldChg chg="del">
        <pc:chgData name="Xuesu Xiao" userId="2da2dc19-76a6-42ca-a03e-a5becae5e7dc" providerId="ADAL" clId="{388522B0-4254-D24A-A856-BED74287577D}" dt="2022-11-21T22:38:47.156" v="0" actId="2696"/>
        <pc:sldMkLst>
          <pc:docMk/>
          <pc:sldMk cId="580090941" sldId="629"/>
        </pc:sldMkLst>
      </pc:sldChg>
      <pc:sldChg chg="del">
        <pc:chgData name="Xuesu Xiao" userId="2da2dc19-76a6-42ca-a03e-a5becae5e7dc" providerId="ADAL" clId="{388522B0-4254-D24A-A856-BED74287577D}" dt="2022-11-21T22:38:47.179" v="4" actId="2696"/>
        <pc:sldMkLst>
          <pc:docMk/>
          <pc:sldMk cId="3393466164" sldId="630"/>
        </pc:sldMkLst>
      </pc:sldChg>
      <pc:sldChg chg="del">
        <pc:chgData name="Xuesu Xiao" userId="2da2dc19-76a6-42ca-a03e-a5becae5e7dc" providerId="ADAL" clId="{388522B0-4254-D24A-A856-BED74287577D}" dt="2022-11-21T22:38:47.372" v="72" actId="2696"/>
        <pc:sldMkLst>
          <pc:docMk/>
          <pc:sldMk cId="883412837" sldId="631"/>
        </pc:sldMkLst>
      </pc:sldChg>
      <pc:sldChg chg="del">
        <pc:chgData name="Xuesu Xiao" userId="2da2dc19-76a6-42ca-a03e-a5becae5e7dc" providerId="ADAL" clId="{388522B0-4254-D24A-A856-BED74287577D}" dt="2022-11-21T22:38:47.195" v="13" actId="2696"/>
        <pc:sldMkLst>
          <pc:docMk/>
          <pc:sldMk cId="1002339212" sldId="632"/>
        </pc:sldMkLst>
      </pc:sldChg>
      <pc:sldChg chg="del">
        <pc:chgData name="Xuesu Xiao" userId="2da2dc19-76a6-42ca-a03e-a5becae5e7dc" providerId="ADAL" clId="{388522B0-4254-D24A-A856-BED74287577D}" dt="2022-11-21T22:38:47.421" v="95" actId="2696"/>
        <pc:sldMkLst>
          <pc:docMk/>
          <pc:sldMk cId="2821817454" sldId="633"/>
        </pc:sldMkLst>
      </pc:sldChg>
      <pc:sldChg chg="del">
        <pc:chgData name="Xuesu Xiao" userId="2da2dc19-76a6-42ca-a03e-a5becae5e7dc" providerId="ADAL" clId="{388522B0-4254-D24A-A856-BED74287577D}" dt="2022-11-21T22:38:47.208" v="18" actId="2696"/>
        <pc:sldMkLst>
          <pc:docMk/>
          <pc:sldMk cId="2307410995" sldId="634"/>
        </pc:sldMkLst>
      </pc:sldChg>
      <pc:sldChg chg="del">
        <pc:chgData name="Xuesu Xiao" userId="2da2dc19-76a6-42ca-a03e-a5becae5e7dc" providerId="ADAL" clId="{388522B0-4254-D24A-A856-BED74287577D}" dt="2022-11-21T22:38:47.383" v="76" actId="2696"/>
        <pc:sldMkLst>
          <pc:docMk/>
          <pc:sldMk cId="1265902597" sldId="635"/>
        </pc:sldMkLst>
      </pc:sldChg>
      <pc:sldChg chg="del">
        <pc:chgData name="Xuesu Xiao" userId="2da2dc19-76a6-42ca-a03e-a5becae5e7dc" providerId="ADAL" clId="{388522B0-4254-D24A-A856-BED74287577D}" dt="2022-11-21T22:38:47.160" v="2" actId="2696"/>
        <pc:sldMkLst>
          <pc:docMk/>
          <pc:sldMk cId="310347233" sldId="636"/>
        </pc:sldMkLst>
      </pc:sldChg>
      <pc:sldChg chg="del">
        <pc:chgData name="Xuesu Xiao" userId="2da2dc19-76a6-42ca-a03e-a5becae5e7dc" providerId="ADAL" clId="{388522B0-4254-D24A-A856-BED74287577D}" dt="2022-11-21T22:38:47.458" v="120" actId="2696"/>
        <pc:sldMkLst>
          <pc:docMk/>
          <pc:sldMk cId="2504532092" sldId="637"/>
        </pc:sldMkLst>
      </pc:sldChg>
      <pc:sldChg chg="del">
        <pc:chgData name="Xuesu Xiao" userId="2da2dc19-76a6-42ca-a03e-a5becae5e7dc" providerId="ADAL" clId="{388522B0-4254-D24A-A856-BED74287577D}" dt="2022-11-21T22:38:47.405" v="93" actId="2696"/>
        <pc:sldMkLst>
          <pc:docMk/>
          <pc:sldMk cId="3697300566" sldId="638"/>
        </pc:sldMkLst>
      </pc:sldChg>
      <pc:sldChg chg="del">
        <pc:chgData name="Xuesu Xiao" userId="2da2dc19-76a6-42ca-a03e-a5becae5e7dc" providerId="ADAL" clId="{388522B0-4254-D24A-A856-BED74287577D}" dt="2022-11-21T22:38:47.455" v="119" actId="2696"/>
        <pc:sldMkLst>
          <pc:docMk/>
          <pc:sldMk cId="1681714127" sldId="639"/>
        </pc:sldMkLst>
      </pc:sldChg>
      <pc:sldChg chg="del">
        <pc:chgData name="Xuesu Xiao" userId="2da2dc19-76a6-42ca-a03e-a5becae5e7dc" providerId="ADAL" clId="{388522B0-4254-D24A-A856-BED74287577D}" dt="2022-11-21T22:38:47.197" v="14" actId="2696"/>
        <pc:sldMkLst>
          <pc:docMk/>
          <pc:sldMk cId="1552751344" sldId="640"/>
        </pc:sldMkLst>
      </pc:sldChg>
      <pc:sldChg chg="del">
        <pc:chgData name="Xuesu Xiao" userId="2da2dc19-76a6-42ca-a03e-a5becae5e7dc" providerId="ADAL" clId="{388522B0-4254-D24A-A856-BED74287577D}" dt="2022-11-21T22:38:47.478" v="122" actId="2696"/>
        <pc:sldMkLst>
          <pc:docMk/>
          <pc:sldMk cId="1807207029" sldId="641"/>
        </pc:sldMkLst>
      </pc:sldChg>
      <pc:sldChg chg="del">
        <pc:chgData name="Xuesu Xiao" userId="2da2dc19-76a6-42ca-a03e-a5becae5e7dc" providerId="ADAL" clId="{388522B0-4254-D24A-A856-BED74287577D}" dt="2022-11-21T22:38:47.181" v="6" actId="2696"/>
        <pc:sldMkLst>
          <pc:docMk/>
          <pc:sldMk cId="2305601365" sldId="642"/>
        </pc:sldMkLst>
      </pc:sldChg>
      <pc:sldChg chg="del">
        <pc:chgData name="Xuesu Xiao" userId="2da2dc19-76a6-42ca-a03e-a5becae5e7dc" providerId="ADAL" clId="{388522B0-4254-D24A-A856-BED74287577D}" dt="2022-11-21T22:38:47.379" v="75" actId="2696"/>
        <pc:sldMkLst>
          <pc:docMk/>
          <pc:sldMk cId="3162812232" sldId="643"/>
        </pc:sldMkLst>
      </pc:sldChg>
      <pc:sldChg chg="del">
        <pc:chgData name="Xuesu Xiao" userId="2da2dc19-76a6-42ca-a03e-a5becae5e7dc" providerId="ADAL" clId="{388522B0-4254-D24A-A856-BED74287577D}" dt="2022-11-21T22:38:47.280" v="46" actId="2696"/>
        <pc:sldMkLst>
          <pc:docMk/>
          <pc:sldMk cId="3882484516" sldId="644"/>
        </pc:sldMkLst>
      </pc:sldChg>
      <pc:sldChg chg="del">
        <pc:chgData name="Xuesu Xiao" userId="2da2dc19-76a6-42ca-a03e-a5becae5e7dc" providerId="ADAL" clId="{388522B0-4254-D24A-A856-BED74287577D}" dt="2022-11-21T22:38:47.158" v="1" actId="2696"/>
        <pc:sldMkLst>
          <pc:docMk/>
          <pc:sldMk cId="67909801" sldId="645"/>
        </pc:sldMkLst>
      </pc:sldChg>
      <pc:sldChg chg="del">
        <pc:chgData name="Xuesu Xiao" userId="2da2dc19-76a6-42ca-a03e-a5becae5e7dc" providerId="ADAL" clId="{388522B0-4254-D24A-A856-BED74287577D}" dt="2022-11-21T22:38:47.307" v="54" actId="2696"/>
        <pc:sldMkLst>
          <pc:docMk/>
          <pc:sldMk cId="26115460" sldId="646"/>
        </pc:sldMkLst>
      </pc:sldChg>
      <pc:sldChg chg="del">
        <pc:chgData name="Xuesu Xiao" userId="2da2dc19-76a6-42ca-a03e-a5becae5e7dc" providerId="ADAL" clId="{388522B0-4254-D24A-A856-BED74287577D}" dt="2022-11-21T22:38:47.190" v="9" actId="2696"/>
        <pc:sldMkLst>
          <pc:docMk/>
          <pc:sldMk cId="1187031639" sldId="647"/>
        </pc:sldMkLst>
      </pc:sldChg>
      <pc:sldChg chg="del">
        <pc:chgData name="Xuesu Xiao" userId="2da2dc19-76a6-42ca-a03e-a5becae5e7dc" providerId="ADAL" clId="{388522B0-4254-D24A-A856-BED74287577D}" dt="2022-11-21T22:38:47.274" v="45" actId="2696"/>
        <pc:sldMkLst>
          <pc:docMk/>
          <pc:sldMk cId="295586749" sldId="648"/>
        </pc:sldMkLst>
      </pc:sldChg>
      <pc:sldChg chg="del">
        <pc:chgData name="Xuesu Xiao" userId="2da2dc19-76a6-42ca-a03e-a5becae5e7dc" providerId="ADAL" clId="{388522B0-4254-D24A-A856-BED74287577D}" dt="2022-11-21T22:38:47.389" v="85" actId="2696"/>
        <pc:sldMkLst>
          <pc:docMk/>
          <pc:sldMk cId="3847623431" sldId="649"/>
        </pc:sldMkLst>
      </pc:sldChg>
      <pc:sldChg chg="del">
        <pc:chgData name="Xuesu Xiao" userId="2da2dc19-76a6-42ca-a03e-a5becae5e7dc" providerId="ADAL" clId="{388522B0-4254-D24A-A856-BED74287577D}" dt="2022-11-21T22:38:47.194" v="12" actId="2696"/>
        <pc:sldMkLst>
          <pc:docMk/>
          <pc:sldMk cId="1309425301" sldId="650"/>
        </pc:sldMkLst>
      </pc:sldChg>
      <pc:sldChg chg="del">
        <pc:chgData name="Xuesu Xiao" userId="2da2dc19-76a6-42ca-a03e-a5becae5e7dc" providerId="ADAL" clId="{388522B0-4254-D24A-A856-BED74287577D}" dt="2022-11-21T22:38:47.428" v="103" actId="2696"/>
        <pc:sldMkLst>
          <pc:docMk/>
          <pc:sldMk cId="752008762" sldId="651"/>
        </pc:sldMkLst>
      </pc:sldChg>
      <pc:sldChg chg="del">
        <pc:chgData name="Xuesu Xiao" userId="2da2dc19-76a6-42ca-a03e-a5becae5e7dc" providerId="ADAL" clId="{388522B0-4254-D24A-A856-BED74287577D}" dt="2022-11-21T22:38:47.437" v="113" actId="2696"/>
        <pc:sldMkLst>
          <pc:docMk/>
          <pc:sldMk cId="2910582661" sldId="654"/>
        </pc:sldMkLst>
      </pc:sldChg>
      <pc:sldChg chg="del">
        <pc:chgData name="Xuesu Xiao" userId="2da2dc19-76a6-42ca-a03e-a5becae5e7dc" providerId="ADAL" clId="{388522B0-4254-D24A-A856-BED74287577D}" dt="2022-11-21T22:38:47.222" v="24" actId="2696"/>
        <pc:sldMkLst>
          <pc:docMk/>
          <pc:sldMk cId="286728764" sldId="656"/>
        </pc:sldMkLst>
      </pc:sldChg>
      <pc:sldChg chg="del">
        <pc:chgData name="Xuesu Xiao" userId="2da2dc19-76a6-42ca-a03e-a5becae5e7dc" providerId="ADAL" clId="{388522B0-4254-D24A-A856-BED74287577D}" dt="2022-11-21T22:38:47.180" v="5" actId="2696"/>
        <pc:sldMkLst>
          <pc:docMk/>
          <pc:sldMk cId="2045603794" sldId="657"/>
        </pc:sldMkLst>
      </pc:sldChg>
      <pc:sldChg chg="del">
        <pc:chgData name="Xuesu Xiao" userId="2da2dc19-76a6-42ca-a03e-a5becae5e7dc" providerId="ADAL" clId="{388522B0-4254-D24A-A856-BED74287577D}" dt="2022-11-21T22:38:47.435" v="109" actId="2696"/>
        <pc:sldMkLst>
          <pc:docMk/>
          <pc:sldMk cId="1309345612" sldId="658"/>
        </pc:sldMkLst>
      </pc:sldChg>
      <pc:sldChg chg="del">
        <pc:chgData name="Xuesu Xiao" userId="2da2dc19-76a6-42ca-a03e-a5becae5e7dc" providerId="ADAL" clId="{388522B0-4254-D24A-A856-BED74287577D}" dt="2022-11-21T22:38:47.192" v="10" actId="2696"/>
        <pc:sldMkLst>
          <pc:docMk/>
          <pc:sldMk cId="257966329" sldId="659"/>
        </pc:sldMkLst>
      </pc:sldChg>
      <pc:sldChg chg="del">
        <pc:chgData name="Xuesu Xiao" userId="2da2dc19-76a6-42ca-a03e-a5becae5e7dc" providerId="ADAL" clId="{388522B0-4254-D24A-A856-BED74287577D}" dt="2022-11-21T22:38:47.183" v="7" actId="2696"/>
        <pc:sldMkLst>
          <pc:docMk/>
          <pc:sldMk cId="898988695" sldId="661"/>
        </pc:sldMkLst>
      </pc:sldChg>
      <pc:sldChg chg="del">
        <pc:chgData name="Xuesu Xiao" userId="2da2dc19-76a6-42ca-a03e-a5becae5e7dc" providerId="ADAL" clId="{388522B0-4254-D24A-A856-BED74287577D}" dt="2022-11-21T22:38:47.211" v="21" actId="2696"/>
        <pc:sldMkLst>
          <pc:docMk/>
          <pc:sldMk cId="655491613" sldId="662"/>
        </pc:sldMkLst>
      </pc:sldChg>
      <pc:sldChg chg="del">
        <pc:chgData name="Xuesu Xiao" userId="2da2dc19-76a6-42ca-a03e-a5becae5e7dc" providerId="ADAL" clId="{388522B0-4254-D24A-A856-BED74287577D}" dt="2022-11-21T22:38:47.435" v="110" actId="2696"/>
        <pc:sldMkLst>
          <pc:docMk/>
          <pc:sldMk cId="220831109" sldId="664"/>
        </pc:sldMkLst>
      </pc:sldChg>
      <pc:sldChg chg="del">
        <pc:chgData name="Xuesu Xiao" userId="2da2dc19-76a6-42ca-a03e-a5becae5e7dc" providerId="ADAL" clId="{388522B0-4254-D24A-A856-BED74287577D}" dt="2022-11-21T22:38:47.297" v="50" actId="2696"/>
        <pc:sldMkLst>
          <pc:docMk/>
          <pc:sldMk cId="1883106098" sldId="665"/>
        </pc:sldMkLst>
      </pc:sldChg>
      <pc:sldChg chg="del">
        <pc:chgData name="Xuesu Xiao" userId="2da2dc19-76a6-42ca-a03e-a5becae5e7dc" providerId="ADAL" clId="{388522B0-4254-D24A-A856-BED74287577D}" dt="2022-11-21T22:38:47.266" v="41" actId="2696"/>
        <pc:sldMkLst>
          <pc:docMk/>
          <pc:sldMk cId="1041398260" sldId="666"/>
        </pc:sldMkLst>
      </pc:sldChg>
      <pc:sldChg chg="del">
        <pc:chgData name="Xuesu Xiao" userId="2da2dc19-76a6-42ca-a03e-a5becae5e7dc" providerId="ADAL" clId="{388522B0-4254-D24A-A856-BED74287577D}" dt="2022-11-21T22:38:47.348" v="67" actId="2696"/>
        <pc:sldMkLst>
          <pc:docMk/>
          <pc:sldMk cId="3096920202" sldId="667"/>
        </pc:sldMkLst>
      </pc:sldChg>
      <pc:sldChg chg="del">
        <pc:chgData name="Xuesu Xiao" userId="2da2dc19-76a6-42ca-a03e-a5becae5e7dc" providerId="ADAL" clId="{388522B0-4254-D24A-A856-BED74287577D}" dt="2022-11-21T22:38:47.238" v="29" actId="2696"/>
        <pc:sldMkLst>
          <pc:docMk/>
          <pc:sldMk cId="267638003" sldId="668"/>
        </pc:sldMkLst>
      </pc:sldChg>
      <pc:sldChg chg="del">
        <pc:chgData name="Xuesu Xiao" userId="2da2dc19-76a6-42ca-a03e-a5becae5e7dc" providerId="ADAL" clId="{388522B0-4254-D24A-A856-BED74287577D}" dt="2022-11-21T22:38:47.318" v="60" actId="2696"/>
        <pc:sldMkLst>
          <pc:docMk/>
          <pc:sldMk cId="508068863" sldId="670"/>
        </pc:sldMkLst>
      </pc:sldChg>
      <pc:sldChg chg="del">
        <pc:chgData name="Xuesu Xiao" userId="2da2dc19-76a6-42ca-a03e-a5becae5e7dc" providerId="ADAL" clId="{388522B0-4254-D24A-A856-BED74287577D}" dt="2022-11-21T22:38:47.296" v="49" actId="2696"/>
        <pc:sldMkLst>
          <pc:docMk/>
          <pc:sldMk cId="3496127563" sldId="671"/>
        </pc:sldMkLst>
      </pc:sldChg>
      <pc:sldChg chg="del">
        <pc:chgData name="Xuesu Xiao" userId="2da2dc19-76a6-42ca-a03e-a5becae5e7dc" providerId="ADAL" clId="{388522B0-4254-D24A-A856-BED74287577D}" dt="2022-11-21T22:38:47.397" v="88" actId="2696"/>
        <pc:sldMkLst>
          <pc:docMk/>
          <pc:sldMk cId="186936641" sldId="672"/>
        </pc:sldMkLst>
      </pc:sldChg>
      <pc:sldChg chg="del">
        <pc:chgData name="Xuesu Xiao" userId="2da2dc19-76a6-42ca-a03e-a5becae5e7dc" providerId="ADAL" clId="{388522B0-4254-D24A-A856-BED74287577D}" dt="2022-11-21T22:38:47.272" v="43" actId="2696"/>
        <pc:sldMkLst>
          <pc:docMk/>
          <pc:sldMk cId="3123402381" sldId="673"/>
        </pc:sldMkLst>
      </pc:sldChg>
      <pc:sldChg chg="del">
        <pc:chgData name="Xuesu Xiao" userId="2da2dc19-76a6-42ca-a03e-a5becae5e7dc" providerId="ADAL" clId="{388522B0-4254-D24A-A856-BED74287577D}" dt="2022-11-21T22:38:47.189" v="8" actId="2696"/>
        <pc:sldMkLst>
          <pc:docMk/>
          <pc:sldMk cId="425506678" sldId="674"/>
        </pc:sldMkLst>
      </pc:sldChg>
      <pc:sldChg chg="del">
        <pc:chgData name="Xuesu Xiao" userId="2da2dc19-76a6-42ca-a03e-a5becae5e7dc" providerId="ADAL" clId="{388522B0-4254-D24A-A856-BED74287577D}" dt="2022-11-21T22:38:47.251" v="36" actId="2696"/>
        <pc:sldMkLst>
          <pc:docMk/>
          <pc:sldMk cId="3243631757" sldId="675"/>
        </pc:sldMkLst>
      </pc:sldChg>
      <pc:sldChg chg="del">
        <pc:chgData name="Xuesu Xiao" userId="2da2dc19-76a6-42ca-a03e-a5becae5e7dc" providerId="ADAL" clId="{388522B0-4254-D24A-A856-BED74287577D}" dt="2022-11-21T22:38:47.167" v="3" actId="2696"/>
        <pc:sldMkLst>
          <pc:docMk/>
          <pc:sldMk cId="3819384855" sldId="676"/>
        </pc:sldMkLst>
      </pc:sldChg>
      <pc:sldChg chg="del">
        <pc:chgData name="Xuesu Xiao" userId="2da2dc19-76a6-42ca-a03e-a5becae5e7dc" providerId="ADAL" clId="{388522B0-4254-D24A-A856-BED74287577D}" dt="2022-11-21T22:38:47.485" v="123" actId="2696"/>
        <pc:sldMkLst>
          <pc:docMk/>
          <pc:sldMk cId="2345860668" sldId="677"/>
        </pc:sldMkLst>
      </pc:sldChg>
      <pc:sldChg chg="del">
        <pc:chgData name="Xuesu Xiao" userId="2da2dc19-76a6-42ca-a03e-a5becae5e7dc" providerId="ADAL" clId="{388522B0-4254-D24A-A856-BED74287577D}" dt="2022-11-21T22:38:47.449" v="117" actId="2696"/>
        <pc:sldMkLst>
          <pc:docMk/>
          <pc:sldMk cId="2731871219" sldId="678"/>
        </pc:sldMkLst>
      </pc:sldChg>
      <pc:sldChg chg="del">
        <pc:chgData name="Xuesu Xiao" userId="2da2dc19-76a6-42ca-a03e-a5becae5e7dc" providerId="ADAL" clId="{388522B0-4254-D24A-A856-BED74287577D}" dt="2022-11-21T22:38:47.433" v="106" actId="2696"/>
        <pc:sldMkLst>
          <pc:docMk/>
          <pc:sldMk cId="3408573000" sldId="679"/>
        </pc:sldMkLst>
      </pc:sldChg>
      <pc:sldChg chg="del">
        <pc:chgData name="Xuesu Xiao" userId="2da2dc19-76a6-42ca-a03e-a5becae5e7dc" providerId="ADAL" clId="{388522B0-4254-D24A-A856-BED74287577D}" dt="2022-11-21T22:38:47.455" v="118" actId="2696"/>
        <pc:sldMkLst>
          <pc:docMk/>
          <pc:sldMk cId="3187113962" sldId="680"/>
        </pc:sldMkLst>
      </pc:sldChg>
      <pc:sldChg chg="del">
        <pc:chgData name="Xuesu Xiao" userId="2da2dc19-76a6-42ca-a03e-a5becae5e7dc" providerId="ADAL" clId="{388522B0-4254-D24A-A856-BED74287577D}" dt="2022-11-21T22:38:47.220" v="22" actId="2696"/>
        <pc:sldMkLst>
          <pc:docMk/>
          <pc:sldMk cId="976833968" sldId="681"/>
        </pc:sldMkLst>
      </pc:sldChg>
      <pc:sldChg chg="del">
        <pc:chgData name="Xuesu Xiao" userId="2da2dc19-76a6-42ca-a03e-a5becae5e7dc" providerId="ADAL" clId="{388522B0-4254-D24A-A856-BED74287577D}" dt="2022-11-21T22:38:47.335" v="63" actId="2696"/>
        <pc:sldMkLst>
          <pc:docMk/>
          <pc:sldMk cId="189817737" sldId="682"/>
        </pc:sldMkLst>
      </pc:sldChg>
      <pc:sldChg chg="del">
        <pc:chgData name="Xuesu Xiao" userId="2da2dc19-76a6-42ca-a03e-a5becae5e7dc" providerId="ADAL" clId="{388522B0-4254-D24A-A856-BED74287577D}" dt="2022-11-21T22:38:47.228" v="25" actId="2696"/>
        <pc:sldMkLst>
          <pc:docMk/>
          <pc:sldMk cId="3725742047" sldId="683"/>
        </pc:sldMkLst>
      </pc:sldChg>
      <pc:sldChg chg="del">
        <pc:chgData name="Xuesu Xiao" userId="2da2dc19-76a6-42ca-a03e-a5becae5e7dc" providerId="ADAL" clId="{388522B0-4254-D24A-A856-BED74287577D}" dt="2022-11-21T22:38:47.304" v="51" actId="2696"/>
        <pc:sldMkLst>
          <pc:docMk/>
          <pc:sldMk cId="3302448884" sldId="684"/>
        </pc:sldMkLst>
      </pc:sldChg>
      <pc:sldChg chg="del">
        <pc:chgData name="Xuesu Xiao" userId="2da2dc19-76a6-42ca-a03e-a5becae5e7dc" providerId="ADAL" clId="{388522B0-4254-D24A-A856-BED74287577D}" dt="2022-11-21T22:38:47.240" v="31" actId="2696"/>
        <pc:sldMkLst>
          <pc:docMk/>
          <pc:sldMk cId="3906761755" sldId="686"/>
        </pc:sldMkLst>
      </pc:sldChg>
      <pc:sldChg chg="del">
        <pc:chgData name="Xuesu Xiao" userId="2da2dc19-76a6-42ca-a03e-a5becae5e7dc" providerId="ADAL" clId="{388522B0-4254-D24A-A856-BED74287577D}" dt="2022-11-21T22:38:47.209" v="19" actId="2696"/>
        <pc:sldMkLst>
          <pc:docMk/>
          <pc:sldMk cId="3618532958" sldId="687"/>
        </pc:sldMkLst>
      </pc:sldChg>
      <pc:sldChg chg="del">
        <pc:chgData name="Xuesu Xiao" userId="2da2dc19-76a6-42ca-a03e-a5becae5e7dc" providerId="ADAL" clId="{388522B0-4254-D24A-A856-BED74287577D}" dt="2022-11-21T22:38:47.434" v="107" actId="2696"/>
        <pc:sldMkLst>
          <pc:docMk/>
          <pc:sldMk cId="1633814610" sldId="688"/>
        </pc:sldMkLst>
      </pc:sldChg>
      <pc:sldChg chg="del">
        <pc:chgData name="Xuesu Xiao" userId="2da2dc19-76a6-42ca-a03e-a5becae5e7dc" providerId="ADAL" clId="{388522B0-4254-D24A-A856-BED74287577D}" dt="2022-11-21T22:38:47.193" v="11" actId="2696"/>
        <pc:sldMkLst>
          <pc:docMk/>
          <pc:sldMk cId="2876962085" sldId="689"/>
        </pc:sldMkLst>
      </pc:sldChg>
      <pc:sldChg chg="del">
        <pc:chgData name="Xuesu Xiao" userId="2da2dc19-76a6-42ca-a03e-a5becae5e7dc" providerId="ADAL" clId="{388522B0-4254-D24A-A856-BED74287577D}" dt="2022-11-21T22:38:47.261" v="39" actId="2696"/>
        <pc:sldMkLst>
          <pc:docMk/>
          <pc:sldMk cId="1578399413" sldId="690"/>
        </pc:sldMkLst>
      </pc:sldChg>
      <pc:sldChg chg="del">
        <pc:chgData name="Xuesu Xiao" userId="2da2dc19-76a6-42ca-a03e-a5becae5e7dc" providerId="ADAL" clId="{388522B0-4254-D24A-A856-BED74287577D}" dt="2022-11-21T22:38:47.486" v="125" actId="2696"/>
        <pc:sldMkLst>
          <pc:docMk/>
          <pc:sldMk cId="396439924" sldId="691"/>
        </pc:sldMkLst>
      </pc:sldChg>
      <pc:sldChg chg="del">
        <pc:chgData name="Xuesu Xiao" userId="2da2dc19-76a6-42ca-a03e-a5becae5e7dc" providerId="ADAL" clId="{388522B0-4254-D24A-A856-BED74287577D}" dt="2022-11-21T22:38:47.308" v="55" actId="2696"/>
        <pc:sldMkLst>
          <pc:docMk/>
          <pc:sldMk cId="3118542577" sldId="692"/>
        </pc:sldMkLst>
      </pc:sldChg>
      <pc:sldChg chg="del">
        <pc:chgData name="Xuesu Xiao" userId="2da2dc19-76a6-42ca-a03e-a5becae5e7dc" providerId="ADAL" clId="{388522B0-4254-D24A-A856-BED74287577D}" dt="2022-11-21T22:38:47.421" v="96" actId="2696"/>
        <pc:sldMkLst>
          <pc:docMk/>
          <pc:sldMk cId="827575826" sldId="693"/>
        </pc:sldMkLst>
      </pc:sldChg>
      <pc:sldChg chg="del">
        <pc:chgData name="Xuesu Xiao" userId="2da2dc19-76a6-42ca-a03e-a5becae5e7dc" providerId="ADAL" clId="{388522B0-4254-D24A-A856-BED74287577D}" dt="2022-11-21T22:38:47.386" v="81" actId="2696"/>
        <pc:sldMkLst>
          <pc:docMk/>
          <pc:sldMk cId="2978113965" sldId="694"/>
        </pc:sldMkLst>
      </pc:sldChg>
      <pc:sldChg chg="del">
        <pc:chgData name="Xuesu Xiao" userId="2da2dc19-76a6-42ca-a03e-a5becae5e7dc" providerId="ADAL" clId="{388522B0-4254-D24A-A856-BED74287577D}" dt="2022-11-21T22:38:47.230" v="27" actId="2696"/>
        <pc:sldMkLst>
          <pc:docMk/>
          <pc:sldMk cId="773492238" sldId="695"/>
        </pc:sldMkLst>
      </pc:sldChg>
      <pc:sldChg chg="del">
        <pc:chgData name="Xuesu Xiao" userId="2da2dc19-76a6-42ca-a03e-a5becae5e7dc" providerId="ADAL" clId="{388522B0-4254-D24A-A856-BED74287577D}" dt="2022-11-21T22:38:47.436" v="111" actId="2696"/>
        <pc:sldMkLst>
          <pc:docMk/>
          <pc:sldMk cId="644345171" sldId="696"/>
        </pc:sldMkLst>
      </pc:sldChg>
      <pc:sldChg chg="del">
        <pc:chgData name="Xuesu Xiao" userId="2da2dc19-76a6-42ca-a03e-a5becae5e7dc" providerId="ADAL" clId="{388522B0-4254-D24A-A856-BED74287577D}" dt="2022-11-21T22:38:47.349" v="68" actId="2696"/>
        <pc:sldMkLst>
          <pc:docMk/>
          <pc:sldMk cId="1220081321" sldId="697"/>
        </pc:sldMkLst>
      </pc:sldChg>
      <pc:sldChg chg="del">
        <pc:chgData name="Xuesu Xiao" userId="2da2dc19-76a6-42ca-a03e-a5becae5e7dc" providerId="ADAL" clId="{388522B0-4254-D24A-A856-BED74287577D}" dt="2022-11-21T22:38:47.210" v="20" actId="2696"/>
        <pc:sldMkLst>
          <pc:docMk/>
          <pc:sldMk cId="1034237426" sldId="698"/>
        </pc:sldMkLst>
      </pc:sldChg>
      <pc:sldChg chg="del">
        <pc:chgData name="Xuesu Xiao" userId="2da2dc19-76a6-42ca-a03e-a5becae5e7dc" providerId="ADAL" clId="{388522B0-4254-D24A-A856-BED74287577D}" dt="2022-11-21T22:38:47.385" v="79" actId="2696"/>
        <pc:sldMkLst>
          <pc:docMk/>
          <pc:sldMk cId="2608275133" sldId="699"/>
        </pc:sldMkLst>
      </pc:sldChg>
      <pc:sldChg chg="del">
        <pc:chgData name="Xuesu Xiao" userId="2da2dc19-76a6-42ca-a03e-a5becae5e7dc" providerId="ADAL" clId="{388522B0-4254-D24A-A856-BED74287577D}" dt="2022-11-21T22:38:47.198" v="15" actId="2696"/>
        <pc:sldMkLst>
          <pc:docMk/>
          <pc:sldMk cId="2989780409" sldId="700"/>
        </pc:sldMkLst>
      </pc:sldChg>
      <pc:sldChg chg="del">
        <pc:chgData name="Xuesu Xiao" userId="2da2dc19-76a6-42ca-a03e-a5becae5e7dc" providerId="ADAL" clId="{388522B0-4254-D24A-A856-BED74287577D}" dt="2022-11-21T22:38:47.240" v="32" actId="2696"/>
        <pc:sldMkLst>
          <pc:docMk/>
          <pc:sldMk cId="2023240648" sldId="701"/>
        </pc:sldMkLst>
      </pc:sldChg>
      <pc:sldChg chg="del">
        <pc:chgData name="Xuesu Xiao" userId="2da2dc19-76a6-42ca-a03e-a5becae5e7dc" providerId="ADAL" clId="{388522B0-4254-D24A-A856-BED74287577D}" dt="2022-11-21T22:38:47.422" v="97" actId="2696"/>
        <pc:sldMkLst>
          <pc:docMk/>
          <pc:sldMk cId="3947369344" sldId="702"/>
        </pc:sldMkLst>
      </pc:sldChg>
      <pc:sldChg chg="del">
        <pc:chgData name="Xuesu Xiao" userId="2da2dc19-76a6-42ca-a03e-a5becae5e7dc" providerId="ADAL" clId="{388522B0-4254-D24A-A856-BED74287577D}" dt="2022-11-21T22:38:47.424" v="101" actId="2696"/>
        <pc:sldMkLst>
          <pc:docMk/>
          <pc:sldMk cId="1819340254" sldId="703"/>
        </pc:sldMkLst>
      </pc:sldChg>
      <pc:sldChg chg="del">
        <pc:chgData name="Xuesu Xiao" userId="2da2dc19-76a6-42ca-a03e-a5becae5e7dc" providerId="ADAL" clId="{388522B0-4254-D24A-A856-BED74287577D}" dt="2022-11-21T22:38:47.337" v="65" actId="2696"/>
        <pc:sldMkLst>
          <pc:docMk/>
          <pc:sldMk cId="1357735576" sldId="704"/>
        </pc:sldMkLst>
      </pc:sldChg>
      <pc:sldChg chg="del">
        <pc:chgData name="Xuesu Xiao" userId="2da2dc19-76a6-42ca-a03e-a5becae5e7dc" providerId="ADAL" clId="{388522B0-4254-D24A-A856-BED74287577D}" dt="2022-11-21T22:38:47.374" v="74" actId="2696"/>
        <pc:sldMkLst>
          <pc:docMk/>
          <pc:sldMk cId="803216565" sldId="705"/>
        </pc:sldMkLst>
      </pc:sldChg>
      <pc:sldChg chg="del">
        <pc:chgData name="Xuesu Xiao" userId="2da2dc19-76a6-42ca-a03e-a5becae5e7dc" providerId="ADAL" clId="{388522B0-4254-D24A-A856-BED74287577D}" dt="2022-11-21T22:38:47.429" v="105" actId="2696"/>
        <pc:sldMkLst>
          <pc:docMk/>
          <pc:sldMk cId="2565813507" sldId="707"/>
        </pc:sldMkLst>
      </pc:sldChg>
      <pc:sldChg chg="del">
        <pc:chgData name="Xuesu Xiao" userId="2da2dc19-76a6-42ca-a03e-a5becae5e7dc" providerId="ADAL" clId="{388522B0-4254-D24A-A856-BED74287577D}" dt="2022-11-21T22:38:47.319" v="61" actId="2696"/>
        <pc:sldMkLst>
          <pc:docMk/>
          <pc:sldMk cId="3618344742" sldId="708"/>
        </pc:sldMkLst>
      </pc:sldChg>
      <pc:sldChg chg="del">
        <pc:chgData name="Xuesu Xiao" userId="2da2dc19-76a6-42ca-a03e-a5becae5e7dc" providerId="ADAL" clId="{388522B0-4254-D24A-A856-BED74287577D}" dt="2022-11-21T22:38:47.267" v="42" actId="2696"/>
        <pc:sldMkLst>
          <pc:docMk/>
          <pc:sldMk cId="506419145" sldId="709"/>
        </pc:sldMkLst>
      </pc:sldChg>
      <pc:sldChg chg="del">
        <pc:chgData name="Xuesu Xiao" userId="2da2dc19-76a6-42ca-a03e-a5becae5e7dc" providerId="ADAL" clId="{388522B0-4254-D24A-A856-BED74287577D}" dt="2022-11-21T22:38:47.486" v="124" actId="2696"/>
        <pc:sldMkLst>
          <pc:docMk/>
          <pc:sldMk cId="1299132333" sldId="710"/>
        </pc:sldMkLst>
      </pc:sldChg>
      <pc:sldChg chg="del">
        <pc:chgData name="Xuesu Xiao" userId="2da2dc19-76a6-42ca-a03e-a5becae5e7dc" providerId="ADAL" clId="{388522B0-4254-D24A-A856-BED74287577D}" dt="2022-11-21T22:38:47.273" v="44" actId="2696"/>
        <pc:sldMkLst>
          <pc:docMk/>
          <pc:sldMk cId="1015582973" sldId="711"/>
        </pc:sldMkLst>
      </pc:sldChg>
      <pc:sldChg chg="del">
        <pc:chgData name="Xuesu Xiao" userId="2da2dc19-76a6-42ca-a03e-a5becae5e7dc" providerId="ADAL" clId="{388522B0-4254-D24A-A856-BED74287577D}" dt="2022-11-21T22:38:47.388" v="84" actId="2696"/>
        <pc:sldMkLst>
          <pc:docMk/>
          <pc:sldMk cId="3939337931" sldId="713"/>
        </pc:sldMkLst>
      </pc:sldChg>
      <pc:sldChg chg="del">
        <pc:chgData name="Xuesu Xiao" userId="2da2dc19-76a6-42ca-a03e-a5becae5e7dc" providerId="ADAL" clId="{388522B0-4254-D24A-A856-BED74287577D}" dt="2022-11-21T22:38:47.387" v="83" actId="2696"/>
        <pc:sldMkLst>
          <pc:docMk/>
          <pc:sldMk cId="3496622632" sldId="714"/>
        </pc:sldMkLst>
      </pc:sldChg>
      <pc:sldChg chg="del">
        <pc:chgData name="Xuesu Xiao" userId="2da2dc19-76a6-42ca-a03e-a5becae5e7dc" providerId="ADAL" clId="{388522B0-4254-D24A-A856-BED74287577D}" dt="2022-11-21T22:38:47.423" v="98" actId="2696"/>
        <pc:sldMkLst>
          <pc:docMk/>
          <pc:sldMk cId="2508442033" sldId="715"/>
        </pc:sldMkLst>
      </pc:sldChg>
      <pc:sldChg chg="del">
        <pc:chgData name="Xuesu Xiao" userId="2da2dc19-76a6-42ca-a03e-a5becae5e7dc" providerId="ADAL" clId="{388522B0-4254-D24A-A856-BED74287577D}" dt="2022-11-21T22:38:47.238" v="30" actId="2696"/>
        <pc:sldMkLst>
          <pc:docMk/>
          <pc:sldMk cId="2522243603" sldId="716"/>
        </pc:sldMkLst>
      </pc:sldChg>
      <pc:sldChg chg="del">
        <pc:chgData name="Xuesu Xiao" userId="2da2dc19-76a6-42ca-a03e-a5becae5e7dc" providerId="ADAL" clId="{388522B0-4254-D24A-A856-BED74287577D}" dt="2022-11-21T22:38:47.309" v="56" actId="2696"/>
        <pc:sldMkLst>
          <pc:docMk/>
          <pc:sldMk cId="842512751" sldId="717"/>
        </pc:sldMkLst>
      </pc:sldChg>
      <pc:sldChg chg="del">
        <pc:chgData name="Xuesu Xiao" userId="2da2dc19-76a6-42ca-a03e-a5becae5e7dc" providerId="ADAL" clId="{388522B0-4254-D24A-A856-BED74287577D}" dt="2022-11-21T22:38:47.493" v="127" actId="2696"/>
        <pc:sldMkLst>
          <pc:docMk/>
          <pc:sldMk cId="2748746754" sldId="718"/>
        </pc:sldMkLst>
      </pc:sldChg>
      <pc:sldChg chg="del">
        <pc:chgData name="Xuesu Xiao" userId="2da2dc19-76a6-42ca-a03e-a5becae5e7dc" providerId="ADAL" clId="{388522B0-4254-D24A-A856-BED74287577D}" dt="2022-11-21T22:38:47.309" v="57" actId="2696"/>
        <pc:sldMkLst>
          <pc:docMk/>
          <pc:sldMk cId="2853776230" sldId="719"/>
        </pc:sldMkLst>
      </pc:sldChg>
      <pc:sldChg chg="del">
        <pc:chgData name="Xuesu Xiao" userId="2da2dc19-76a6-42ca-a03e-a5becae5e7dc" providerId="ADAL" clId="{388522B0-4254-D24A-A856-BED74287577D}" dt="2022-11-21T22:38:47.444" v="116" actId="2696"/>
        <pc:sldMkLst>
          <pc:docMk/>
          <pc:sldMk cId="1486732617" sldId="720"/>
        </pc:sldMkLst>
      </pc:sldChg>
      <pc:sldChg chg="del">
        <pc:chgData name="Xuesu Xiao" userId="2da2dc19-76a6-42ca-a03e-a5becae5e7dc" providerId="ADAL" clId="{388522B0-4254-D24A-A856-BED74287577D}" dt="2022-11-21T22:38:47.355" v="71" actId="2696"/>
        <pc:sldMkLst>
          <pc:docMk/>
          <pc:sldMk cId="2979421199" sldId="721"/>
        </pc:sldMkLst>
      </pc:sldChg>
      <pc:sldChg chg="del">
        <pc:chgData name="Xuesu Xiao" userId="2da2dc19-76a6-42ca-a03e-a5becae5e7dc" providerId="ADAL" clId="{388522B0-4254-D24A-A856-BED74287577D}" dt="2022-11-21T22:38:47.387" v="82" actId="2696"/>
        <pc:sldMkLst>
          <pc:docMk/>
          <pc:sldMk cId="1387552010" sldId="722"/>
        </pc:sldMkLst>
      </pc:sldChg>
      <pc:sldChg chg="del">
        <pc:chgData name="Xuesu Xiao" userId="2da2dc19-76a6-42ca-a03e-a5becae5e7dc" providerId="ADAL" clId="{388522B0-4254-D24A-A856-BED74287577D}" dt="2022-11-21T22:38:47.436" v="112" actId="2696"/>
        <pc:sldMkLst>
          <pc:docMk/>
          <pc:sldMk cId="4150657034" sldId="723"/>
        </pc:sldMkLst>
      </pc:sldChg>
      <pc:sldChg chg="del">
        <pc:chgData name="Xuesu Xiao" userId="2da2dc19-76a6-42ca-a03e-a5becae5e7dc" providerId="ADAL" clId="{388522B0-4254-D24A-A856-BED74287577D}" dt="2022-11-21T22:38:47.437" v="114" actId="2696"/>
        <pc:sldMkLst>
          <pc:docMk/>
          <pc:sldMk cId="2349017938" sldId="724"/>
        </pc:sldMkLst>
      </pc:sldChg>
      <pc:sldChg chg="del">
        <pc:chgData name="Xuesu Xiao" userId="2da2dc19-76a6-42ca-a03e-a5becae5e7dc" providerId="ADAL" clId="{388522B0-4254-D24A-A856-BED74287577D}" dt="2022-11-21T22:38:47.310" v="58" actId="2696"/>
        <pc:sldMkLst>
          <pc:docMk/>
          <pc:sldMk cId="97618505" sldId="725"/>
        </pc:sldMkLst>
      </pc:sldChg>
      <pc:sldChg chg="del">
        <pc:chgData name="Xuesu Xiao" userId="2da2dc19-76a6-42ca-a03e-a5becae5e7dc" providerId="ADAL" clId="{388522B0-4254-D24A-A856-BED74287577D}" dt="2022-11-21T22:38:47.243" v="34" actId="2696"/>
        <pc:sldMkLst>
          <pc:docMk/>
          <pc:sldMk cId="3013542281" sldId="726"/>
        </pc:sldMkLst>
      </pc:sldChg>
      <pc:sldChg chg="del">
        <pc:chgData name="Xuesu Xiao" userId="2da2dc19-76a6-42ca-a03e-a5becae5e7dc" providerId="ADAL" clId="{388522B0-4254-D24A-A856-BED74287577D}" dt="2022-11-21T22:38:47.423" v="99" actId="2696"/>
        <pc:sldMkLst>
          <pc:docMk/>
          <pc:sldMk cId="1505620613" sldId="727"/>
        </pc:sldMkLst>
      </pc:sldChg>
      <pc:sldChg chg="del">
        <pc:chgData name="Xuesu Xiao" userId="2da2dc19-76a6-42ca-a03e-a5becae5e7dc" providerId="ADAL" clId="{388522B0-4254-D24A-A856-BED74287577D}" dt="2022-11-21T22:38:47.221" v="23" actId="2696"/>
        <pc:sldMkLst>
          <pc:docMk/>
          <pc:sldMk cId="1269630576" sldId="728"/>
        </pc:sldMkLst>
      </pc:sldChg>
      <pc:sldChg chg="del">
        <pc:chgData name="Xuesu Xiao" userId="2da2dc19-76a6-42ca-a03e-a5becae5e7dc" providerId="ADAL" clId="{388522B0-4254-D24A-A856-BED74287577D}" dt="2022-11-21T22:38:47.355" v="70" actId="2696"/>
        <pc:sldMkLst>
          <pc:docMk/>
          <pc:sldMk cId="2605649036" sldId="730"/>
        </pc:sldMkLst>
      </pc:sldChg>
      <pc:sldChg chg="del">
        <pc:chgData name="Xuesu Xiao" userId="2da2dc19-76a6-42ca-a03e-a5becae5e7dc" providerId="ADAL" clId="{388522B0-4254-D24A-A856-BED74287577D}" dt="2022-11-21T22:38:47.428" v="104" actId="2696"/>
        <pc:sldMkLst>
          <pc:docMk/>
          <pc:sldMk cId="4207480950" sldId="731"/>
        </pc:sldMkLst>
      </pc:sldChg>
      <pc:sldChg chg="del">
        <pc:chgData name="Xuesu Xiao" userId="2da2dc19-76a6-42ca-a03e-a5becae5e7dc" providerId="ADAL" clId="{388522B0-4254-D24A-A856-BED74287577D}" dt="2022-11-21T22:38:47.199" v="16" actId="2696"/>
        <pc:sldMkLst>
          <pc:docMk/>
          <pc:sldMk cId="1459270532" sldId="732"/>
        </pc:sldMkLst>
      </pc:sldChg>
      <pc:sldChg chg="del">
        <pc:chgData name="Xuesu Xiao" userId="2da2dc19-76a6-42ca-a03e-a5becae5e7dc" providerId="ADAL" clId="{388522B0-4254-D24A-A856-BED74287577D}" dt="2022-11-21T22:38:47.199" v="17" actId="2696"/>
        <pc:sldMkLst>
          <pc:docMk/>
          <pc:sldMk cId="3201698968" sldId="733"/>
        </pc:sldMkLst>
      </pc:sldChg>
      <pc:sldChg chg="delSp add">
        <pc:chgData name="Xuesu Xiao" userId="2da2dc19-76a6-42ca-a03e-a5becae5e7dc" providerId="ADAL" clId="{388522B0-4254-D24A-A856-BED74287577D}" dt="2022-11-21T23:07:59.019" v="223"/>
        <pc:sldMkLst>
          <pc:docMk/>
          <pc:sldMk cId="2950802015" sldId="751"/>
        </pc:sldMkLst>
        <pc:spChg chg="del">
          <ac:chgData name="Xuesu Xiao" userId="2da2dc19-76a6-42ca-a03e-a5becae5e7dc" providerId="ADAL" clId="{388522B0-4254-D24A-A856-BED74287577D}" dt="2022-11-21T23:07:59.019" v="223"/>
          <ac:spMkLst>
            <pc:docMk/>
            <pc:sldMk cId="2950802015" sldId="751"/>
            <ac:spMk id="4" creationId="{E73A812C-32D7-F447-8B02-C55238F120D8}"/>
          </ac:spMkLst>
        </pc:spChg>
      </pc:sldChg>
      <pc:sldChg chg="delSp add">
        <pc:chgData name="Xuesu Xiao" userId="2da2dc19-76a6-42ca-a03e-a5becae5e7dc" providerId="ADAL" clId="{388522B0-4254-D24A-A856-BED74287577D}" dt="2022-11-21T23:07:59.019" v="223"/>
        <pc:sldMkLst>
          <pc:docMk/>
          <pc:sldMk cId="1045814312" sldId="752"/>
        </pc:sldMkLst>
        <pc:spChg chg="del">
          <ac:chgData name="Xuesu Xiao" userId="2da2dc19-76a6-42ca-a03e-a5becae5e7dc" providerId="ADAL" clId="{388522B0-4254-D24A-A856-BED74287577D}" dt="2022-11-21T23:07:59.019" v="223"/>
          <ac:spMkLst>
            <pc:docMk/>
            <pc:sldMk cId="1045814312" sldId="752"/>
            <ac:spMk id="4" creationId="{E73A812C-32D7-F447-8B02-C55238F120D8}"/>
          </ac:spMkLst>
        </pc:spChg>
      </pc:sldChg>
      <pc:sldChg chg="delSp add">
        <pc:chgData name="Xuesu Xiao" userId="2da2dc19-76a6-42ca-a03e-a5becae5e7dc" providerId="ADAL" clId="{388522B0-4254-D24A-A856-BED74287577D}" dt="2022-11-21T23:07:59.019" v="223"/>
        <pc:sldMkLst>
          <pc:docMk/>
          <pc:sldMk cId="1705163463" sldId="753"/>
        </pc:sldMkLst>
        <pc:spChg chg="del">
          <ac:chgData name="Xuesu Xiao" userId="2da2dc19-76a6-42ca-a03e-a5becae5e7dc" providerId="ADAL" clId="{388522B0-4254-D24A-A856-BED74287577D}" dt="2022-11-21T23:07:59.019" v="223"/>
          <ac:spMkLst>
            <pc:docMk/>
            <pc:sldMk cId="1705163463" sldId="753"/>
            <ac:spMk id="4" creationId="{E73A812C-32D7-F447-8B02-C55238F120D8}"/>
          </ac:spMkLst>
        </pc:spChg>
      </pc:sldChg>
      <pc:sldChg chg="delSp add">
        <pc:chgData name="Xuesu Xiao" userId="2da2dc19-76a6-42ca-a03e-a5becae5e7dc" providerId="ADAL" clId="{388522B0-4254-D24A-A856-BED74287577D}" dt="2022-11-21T23:07:59.019" v="223"/>
        <pc:sldMkLst>
          <pc:docMk/>
          <pc:sldMk cId="2902372224" sldId="754"/>
        </pc:sldMkLst>
        <pc:spChg chg="del">
          <ac:chgData name="Xuesu Xiao" userId="2da2dc19-76a6-42ca-a03e-a5becae5e7dc" providerId="ADAL" clId="{388522B0-4254-D24A-A856-BED74287577D}" dt="2022-11-21T23:07:59.019" v="223"/>
          <ac:spMkLst>
            <pc:docMk/>
            <pc:sldMk cId="2902372224" sldId="754"/>
            <ac:spMk id="4" creationId="{16070EB4-4832-CE49-AD50-313B07A844E4}"/>
          </ac:spMkLst>
        </pc:spChg>
      </pc:sldChg>
      <pc:sldChg chg="delSp add del">
        <pc:chgData name="Xuesu Xiao" userId="2da2dc19-76a6-42ca-a03e-a5becae5e7dc" providerId="ADAL" clId="{388522B0-4254-D24A-A856-BED74287577D}" dt="2022-11-21T23:07:59.019" v="223"/>
        <pc:sldMkLst>
          <pc:docMk/>
          <pc:sldMk cId="1615115224" sldId="755"/>
        </pc:sldMkLst>
        <pc:spChg chg="del">
          <ac:chgData name="Xuesu Xiao" userId="2da2dc19-76a6-42ca-a03e-a5becae5e7dc" providerId="ADAL" clId="{388522B0-4254-D24A-A856-BED74287577D}" dt="2022-11-21T23:07:59.019" v="223"/>
          <ac:spMkLst>
            <pc:docMk/>
            <pc:sldMk cId="1615115224" sldId="755"/>
            <ac:spMk id="4" creationId="{39225EE2-04CB-D3AC-6FB2-1259EA09537D}"/>
          </ac:spMkLst>
        </pc:spChg>
      </pc:sldChg>
      <pc:sldChg chg="delSp add">
        <pc:chgData name="Xuesu Xiao" userId="2da2dc19-76a6-42ca-a03e-a5becae5e7dc" providerId="ADAL" clId="{388522B0-4254-D24A-A856-BED74287577D}" dt="2022-11-21T23:07:59.019" v="223"/>
        <pc:sldMkLst>
          <pc:docMk/>
          <pc:sldMk cId="2945258683" sldId="756"/>
        </pc:sldMkLst>
        <pc:spChg chg="del">
          <ac:chgData name="Xuesu Xiao" userId="2da2dc19-76a6-42ca-a03e-a5becae5e7dc" providerId="ADAL" clId="{388522B0-4254-D24A-A856-BED74287577D}" dt="2022-11-21T23:07:59.019" v="223"/>
          <ac:spMkLst>
            <pc:docMk/>
            <pc:sldMk cId="2945258683" sldId="756"/>
            <ac:spMk id="4" creationId="{16070EB4-4832-CE49-AD50-313B07A844E4}"/>
          </ac:spMkLst>
        </pc:spChg>
      </pc:sldChg>
      <pc:sldChg chg="delSp add">
        <pc:chgData name="Xuesu Xiao" userId="2da2dc19-76a6-42ca-a03e-a5becae5e7dc" providerId="ADAL" clId="{388522B0-4254-D24A-A856-BED74287577D}" dt="2022-11-21T23:07:59.019" v="223"/>
        <pc:sldMkLst>
          <pc:docMk/>
          <pc:sldMk cId="3197223571" sldId="757"/>
        </pc:sldMkLst>
        <pc:spChg chg="del">
          <ac:chgData name="Xuesu Xiao" userId="2da2dc19-76a6-42ca-a03e-a5becae5e7dc" providerId="ADAL" clId="{388522B0-4254-D24A-A856-BED74287577D}" dt="2022-11-21T23:07:59.019" v="223"/>
          <ac:spMkLst>
            <pc:docMk/>
            <pc:sldMk cId="3197223571" sldId="757"/>
            <ac:spMk id="4" creationId="{16070EB4-4832-CE49-AD50-313B07A844E4}"/>
          </ac:spMkLst>
        </pc:spChg>
      </pc:sldChg>
      <pc:sldChg chg="delSp add">
        <pc:chgData name="Xuesu Xiao" userId="2da2dc19-76a6-42ca-a03e-a5becae5e7dc" providerId="ADAL" clId="{388522B0-4254-D24A-A856-BED74287577D}" dt="2022-11-21T23:07:59.019" v="223"/>
        <pc:sldMkLst>
          <pc:docMk/>
          <pc:sldMk cId="1083350839" sldId="758"/>
        </pc:sldMkLst>
        <pc:spChg chg="del">
          <ac:chgData name="Xuesu Xiao" userId="2da2dc19-76a6-42ca-a03e-a5becae5e7dc" providerId="ADAL" clId="{388522B0-4254-D24A-A856-BED74287577D}" dt="2022-11-21T23:07:59.019" v="223"/>
          <ac:spMkLst>
            <pc:docMk/>
            <pc:sldMk cId="1083350839" sldId="758"/>
            <ac:spMk id="4" creationId="{16070EB4-4832-CE49-AD50-313B07A844E4}"/>
          </ac:spMkLst>
        </pc:spChg>
      </pc:sldChg>
      <pc:sldChg chg="delSp add">
        <pc:chgData name="Xuesu Xiao" userId="2da2dc19-76a6-42ca-a03e-a5becae5e7dc" providerId="ADAL" clId="{388522B0-4254-D24A-A856-BED74287577D}" dt="2022-11-21T23:07:59.019" v="223"/>
        <pc:sldMkLst>
          <pc:docMk/>
          <pc:sldMk cId="1811444051" sldId="759"/>
        </pc:sldMkLst>
        <pc:spChg chg="del">
          <ac:chgData name="Xuesu Xiao" userId="2da2dc19-76a6-42ca-a03e-a5becae5e7dc" providerId="ADAL" clId="{388522B0-4254-D24A-A856-BED74287577D}" dt="2022-11-21T23:07:59.019" v="223"/>
          <ac:spMkLst>
            <pc:docMk/>
            <pc:sldMk cId="1811444051" sldId="759"/>
            <ac:spMk id="4" creationId="{16070EB4-4832-CE49-AD50-313B07A844E4}"/>
          </ac:spMkLst>
        </pc:spChg>
      </pc:sldChg>
      <pc:sldChg chg="delSp add">
        <pc:chgData name="Xuesu Xiao" userId="2da2dc19-76a6-42ca-a03e-a5becae5e7dc" providerId="ADAL" clId="{388522B0-4254-D24A-A856-BED74287577D}" dt="2022-11-21T23:07:59.019" v="223"/>
        <pc:sldMkLst>
          <pc:docMk/>
          <pc:sldMk cId="3738923820" sldId="761"/>
        </pc:sldMkLst>
        <pc:spChg chg="del">
          <ac:chgData name="Xuesu Xiao" userId="2da2dc19-76a6-42ca-a03e-a5becae5e7dc" providerId="ADAL" clId="{388522B0-4254-D24A-A856-BED74287577D}" dt="2022-11-21T23:07:59.019" v="223"/>
          <ac:spMkLst>
            <pc:docMk/>
            <pc:sldMk cId="3738923820" sldId="761"/>
            <ac:spMk id="4" creationId="{2BAC60C4-4160-A145-AD21-7EBFF6EEF169}"/>
          </ac:spMkLst>
        </pc:spChg>
      </pc:sldChg>
      <pc:sldChg chg="modSp add del mod">
        <pc:chgData name="Xuesu Xiao" userId="2da2dc19-76a6-42ca-a03e-a5becae5e7dc" providerId="ADAL" clId="{388522B0-4254-D24A-A856-BED74287577D}" dt="2022-11-21T23:05:58.618" v="217" actId="2696"/>
        <pc:sldMkLst>
          <pc:docMk/>
          <pc:sldMk cId="3774005326" sldId="764"/>
        </pc:sldMkLst>
        <pc:spChg chg="mod">
          <ac:chgData name="Xuesu Xiao" userId="2da2dc19-76a6-42ca-a03e-a5becae5e7dc" providerId="ADAL" clId="{388522B0-4254-D24A-A856-BED74287577D}" dt="2022-11-21T22:57:40.550" v="167" actId="27636"/>
          <ac:spMkLst>
            <pc:docMk/>
            <pc:sldMk cId="3774005326" sldId="764"/>
            <ac:spMk id="3" creationId="{A16676C5-A036-7744-9932-B1D30590B1D0}"/>
          </ac:spMkLst>
        </pc:spChg>
      </pc:sldChg>
      <pc:sldChg chg="delSp add">
        <pc:chgData name="Xuesu Xiao" userId="2da2dc19-76a6-42ca-a03e-a5becae5e7dc" providerId="ADAL" clId="{388522B0-4254-D24A-A856-BED74287577D}" dt="2022-11-21T23:07:59.019" v="223"/>
        <pc:sldMkLst>
          <pc:docMk/>
          <pc:sldMk cId="2478145937" sldId="766"/>
        </pc:sldMkLst>
        <pc:spChg chg="del">
          <ac:chgData name="Xuesu Xiao" userId="2da2dc19-76a6-42ca-a03e-a5becae5e7dc" providerId="ADAL" clId="{388522B0-4254-D24A-A856-BED74287577D}" dt="2022-11-21T23:07:59.019" v="223"/>
          <ac:spMkLst>
            <pc:docMk/>
            <pc:sldMk cId="2478145937" sldId="766"/>
            <ac:spMk id="4" creationId="{55595617-4BA7-A44C-9B8A-3E146E9FE18E}"/>
          </ac:spMkLst>
        </pc:spChg>
      </pc:sldChg>
      <pc:sldChg chg="delSp add">
        <pc:chgData name="Xuesu Xiao" userId="2da2dc19-76a6-42ca-a03e-a5becae5e7dc" providerId="ADAL" clId="{388522B0-4254-D24A-A856-BED74287577D}" dt="2022-11-21T23:07:59.019" v="223"/>
        <pc:sldMkLst>
          <pc:docMk/>
          <pc:sldMk cId="1983801787" sldId="782"/>
        </pc:sldMkLst>
        <pc:spChg chg="del">
          <ac:chgData name="Xuesu Xiao" userId="2da2dc19-76a6-42ca-a03e-a5becae5e7dc" providerId="ADAL" clId="{388522B0-4254-D24A-A856-BED74287577D}" dt="2022-11-21T23:07:59.019" v="223"/>
          <ac:spMkLst>
            <pc:docMk/>
            <pc:sldMk cId="1983801787" sldId="782"/>
            <ac:spMk id="4" creationId="{58389981-4DFA-9040-89BF-EB38887CEDCE}"/>
          </ac:spMkLst>
        </pc:spChg>
      </pc:sldChg>
      <pc:sldChg chg="delSp add del">
        <pc:chgData name="Xuesu Xiao" userId="2da2dc19-76a6-42ca-a03e-a5becae5e7dc" providerId="ADAL" clId="{388522B0-4254-D24A-A856-BED74287577D}" dt="2022-11-21T23:07:59.019" v="223"/>
        <pc:sldMkLst>
          <pc:docMk/>
          <pc:sldMk cId="2747247620" sldId="783"/>
        </pc:sldMkLst>
        <pc:spChg chg="del">
          <ac:chgData name="Xuesu Xiao" userId="2da2dc19-76a6-42ca-a03e-a5becae5e7dc" providerId="ADAL" clId="{388522B0-4254-D24A-A856-BED74287577D}" dt="2022-11-21T23:07:59.019" v="223"/>
          <ac:spMkLst>
            <pc:docMk/>
            <pc:sldMk cId="2747247620" sldId="783"/>
            <ac:spMk id="4" creationId="{0A7CB021-1DAE-05A3-52AA-8A8E651A74EF}"/>
          </ac:spMkLst>
        </pc:spChg>
      </pc:sldChg>
      <pc:sldChg chg="delSp add del">
        <pc:chgData name="Xuesu Xiao" userId="2da2dc19-76a6-42ca-a03e-a5becae5e7dc" providerId="ADAL" clId="{388522B0-4254-D24A-A856-BED74287577D}" dt="2022-11-21T23:07:59.019" v="223"/>
        <pc:sldMkLst>
          <pc:docMk/>
          <pc:sldMk cId="3838334956" sldId="784"/>
        </pc:sldMkLst>
        <pc:spChg chg="del">
          <ac:chgData name="Xuesu Xiao" userId="2da2dc19-76a6-42ca-a03e-a5becae5e7dc" providerId="ADAL" clId="{388522B0-4254-D24A-A856-BED74287577D}" dt="2022-11-21T23:07:59.019" v="223"/>
          <ac:spMkLst>
            <pc:docMk/>
            <pc:sldMk cId="3838334956" sldId="784"/>
            <ac:spMk id="4" creationId="{2FB61332-7008-3371-DB02-4D71C6E17A2D}"/>
          </ac:spMkLst>
        </pc:spChg>
      </pc:sldChg>
      <pc:sldChg chg="delSp modSp add mod">
        <pc:chgData name="Xuesu Xiao" userId="2da2dc19-76a6-42ca-a03e-a5becae5e7dc" providerId="ADAL" clId="{388522B0-4254-D24A-A856-BED74287577D}" dt="2022-11-21T23:07:59.019" v="223"/>
        <pc:sldMkLst>
          <pc:docMk/>
          <pc:sldMk cId="2035495031" sldId="785"/>
        </pc:sldMkLst>
        <pc:spChg chg="mod">
          <ac:chgData name="Xuesu Xiao" userId="2da2dc19-76a6-42ca-a03e-a5becae5e7dc" providerId="ADAL" clId="{388522B0-4254-D24A-A856-BED74287577D}" dt="2022-11-21T22:54:53.931" v="160" actId="20577"/>
          <ac:spMkLst>
            <pc:docMk/>
            <pc:sldMk cId="2035495031" sldId="785"/>
            <ac:spMk id="3" creationId="{1E499CD9-10DB-0BED-70C2-97F386659B74}"/>
          </ac:spMkLst>
        </pc:spChg>
        <pc:spChg chg="del">
          <ac:chgData name="Xuesu Xiao" userId="2da2dc19-76a6-42ca-a03e-a5becae5e7dc" providerId="ADAL" clId="{388522B0-4254-D24A-A856-BED74287577D}" dt="2022-11-21T23:07:59.019" v="223"/>
          <ac:spMkLst>
            <pc:docMk/>
            <pc:sldMk cId="2035495031" sldId="785"/>
            <ac:spMk id="4" creationId="{2BC5DEF5-6F7D-C2C1-DA3C-E419B966A205}"/>
          </ac:spMkLst>
        </pc:spChg>
      </pc:sldChg>
      <pc:sldChg chg="add del">
        <pc:chgData name="Xuesu Xiao" userId="2da2dc19-76a6-42ca-a03e-a5becae5e7dc" providerId="ADAL" clId="{388522B0-4254-D24A-A856-BED74287577D}" dt="2022-11-21T22:55:07.085" v="161" actId="2696"/>
        <pc:sldMkLst>
          <pc:docMk/>
          <pc:sldMk cId="921167910" sldId="786"/>
        </pc:sldMkLst>
      </pc:sldChg>
      <pc:sldChg chg="add del">
        <pc:chgData name="Xuesu Xiao" userId="2da2dc19-76a6-42ca-a03e-a5becae5e7dc" providerId="ADAL" clId="{388522B0-4254-D24A-A856-BED74287577D}" dt="2022-11-21T22:55:31.068" v="162" actId="2696"/>
        <pc:sldMkLst>
          <pc:docMk/>
          <pc:sldMk cId="3659381749" sldId="787"/>
        </pc:sldMkLst>
      </pc:sldChg>
      <pc:sldChg chg="delSp modSp add mod">
        <pc:chgData name="Xuesu Xiao" userId="2da2dc19-76a6-42ca-a03e-a5becae5e7dc" providerId="ADAL" clId="{388522B0-4254-D24A-A856-BED74287577D}" dt="2022-11-21T23:07:59.019" v="223"/>
        <pc:sldMkLst>
          <pc:docMk/>
          <pc:sldMk cId="498769626" sldId="788"/>
        </pc:sldMkLst>
        <pc:spChg chg="mod">
          <ac:chgData name="Xuesu Xiao" userId="2da2dc19-76a6-42ca-a03e-a5becae5e7dc" providerId="ADAL" clId="{388522B0-4254-D24A-A856-BED74287577D}" dt="2022-11-21T22:47:05.731" v="130" actId="27636"/>
          <ac:spMkLst>
            <pc:docMk/>
            <pc:sldMk cId="498769626" sldId="788"/>
            <ac:spMk id="3" creationId="{231B782E-4A75-A880-4208-0D162ABF9052}"/>
          </ac:spMkLst>
        </pc:spChg>
        <pc:spChg chg="del">
          <ac:chgData name="Xuesu Xiao" userId="2da2dc19-76a6-42ca-a03e-a5becae5e7dc" providerId="ADAL" clId="{388522B0-4254-D24A-A856-BED74287577D}" dt="2022-11-21T23:07:59.019" v="223"/>
          <ac:spMkLst>
            <pc:docMk/>
            <pc:sldMk cId="498769626" sldId="788"/>
            <ac:spMk id="4" creationId="{B8EDABBA-4E94-B5F3-F600-9FB2182294FC}"/>
          </ac:spMkLst>
        </pc:spChg>
      </pc:sldChg>
      <pc:sldChg chg="modSp add del mod">
        <pc:chgData name="Xuesu Xiao" userId="2da2dc19-76a6-42ca-a03e-a5becae5e7dc" providerId="ADAL" clId="{388522B0-4254-D24A-A856-BED74287577D}" dt="2022-11-21T22:57:19.011" v="163" actId="2696"/>
        <pc:sldMkLst>
          <pc:docMk/>
          <pc:sldMk cId="631854125" sldId="789"/>
        </pc:sldMkLst>
        <pc:spChg chg="mod">
          <ac:chgData name="Xuesu Xiao" userId="2da2dc19-76a6-42ca-a03e-a5becae5e7dc" providerId="ADAL" clId="{388522B0-4254-D24A-A856-BED74287577D}" dt="2022-11-21T22:47:05.763" v="131" actId="27636"/>
          <ac:spMkLst>
            <pc:docMk/>
            <pc:sldMk cId="631854125" sldId="789"/>
            <ac:spMk id="3" creationId="{8649FF52-CDB2-F12A-8AF8-A3CB161012B2}"/>
          </ac:spMkLst>
        </pc:spChg>
      </pc:sldChg>
      <pc:sldChg chg="delSp add">
        <pc:chgData name="Xuesu Xiao" userId="2da2dc19-76a6-42ca-a03e-a5becae5e7dc" providerId="ADAL" clId="{388522B0-4254-D24A-A856-BED74287577D}" dt="2022-11-21T23:07:59.019" v="223"/>
        <pc:sldMkLst>
          <pc:docMk/>
          <pc:sldMk cId="612040403" sldId="792"/>
        </pc:sldMkLst>
        <pc:spChg chg="del">
          <ac:chgData name="Xuesu Xiao" userId="2da2dc19-76a6-42ca-a03e-a5becae5e7dc" providerId="ADAL" clId="{388522B0-4254-D24A-A856-BED74287577D}" dt="2022-11-21T23:07:59.019" v="223"/>
          <ac:spMkLst>
            <pc:docMk/>
            <pc:sldMk cId="612040403" sldId="792"/>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791294646" sldId="793"/>
        </pc:sldMkLst>
        <pc:spChg chg="mod">
          <ac:chgData name="Xuesu Xiao" userId="2da2dc19-76a6-42ca-a03e-a5becae5e7dc" providerId="ADAL" clId="{388522B0-4254-D24A-A856-BED74287577D}" dt="2022-11-21T22:57:40.617" v="168" actId="27636"/>
          <ac:spMkLst>
            <pc:docMk/>
            <pc:sldMk cId="791294646" sldId="793"/>
            <ac:spMk id="3" creationId="{6DE5BF4C-1CC9-C741-B3A9-F3CDAC4990A8}"/>
          </ac:spMkLst>
        </pc:spChg>
        <pc:spChg chg="del">
          <ac:chgData name="Xuesu Xiao" userId="2da2dc19-76a6-42ca-a03e-a5becae5e7dc" providerId="ADAL" clId="{388522B0-4254-D24A-A856-BED74287577D}" dt="2022-11-21T23:07:59.019" v="223"/>
          <ac:spMkLst>
            <pc:docMk/>
            <pc:sldMk cId="791294646" sldId="793"/>
            <ac:spMk id="4" creationId="{524543DA-81C3-364A-A548-879E16AC5B2A}"/>
          </ac:spMkLst>
        </pc:spChg>
      </pc:sldChg>
      <pc:sldChg chg="delSp add">
        <pc:chgData name="Xuesu Xiao" userId="2da2dc19-76a6-42ca-a03e-a5becae5e7dc" providerId="ADAL" clId="{388522B0-4254-D24A-A856-BED74287577D}" dt="2022-11-21T23:07:59.019" v="223"/>
        <pc:sldMkLst>
          <pc:docMk/>
          <pc:sldMk cId="991772835" sldId="794"/>
        </pc:sldMkLst>
        <pc:spChg chg="del">
          <ac:chgData name="Xuesu Xiao" userId="2da2dc19-76a6-42ca-a03e-a5becae5e7dc" providerId="ADAL" clId="{388522B0-4254-D24A-A856-BED74287577D}" dt="2022-11-21T23:07:59.019" v="223"/>
          <ac:spMkLst>
            <pc:docMk/>
            <pc:sldMk cId="991772835" sldId="794"/>
            <ac:spMk id="4" creationId="{901379D4-0635-FB4D-B7DA-083C4D144771}"/>
          </ac:spMkLst>
        </pc:spChg>
      </pc:sldChg>
      <pc:sldChg chg="delSp add">
        <pc:chgData name="Xuesu Xiao" userId="2da2dc19-76a6-42ca-a03e-a5becae5e7dc" providerId="ADAL" clId="{388522B0-4254-D24A-A856-BED74287577D}" dt="2022-11-21T23:07:59.019" v="223"/>
        <pc:sldMkLst>
          <pc:docMk/>
          <pc:sldMk cId="4251287939" sldId="795"/>
        </pc:sldMkLst>
        <pc:spChg chg="del">
          <ac:chgData name="Xuesu Xiao" userId="2da2dc19-76a6-42ca-a03e-a5becae5e7dc" providerId="ADAL" clId="{388522B0-4254-D24A-A856-BED74287577D}" dt="2022-11-21T23:07:59.019" v="223"/>
          <ac:spMkLst>
            <pc:docMk/>
            <pc:sldMk cId="4251287939" sldId="795"/>
            <ac:spMk id="4" creationId="{8F353B96-5F4C-284F-8704-337F5E121ED4}"/>
          </ac:spMkLst>
        </pc:spChg>
      </pc:sldChg>
      <pc:sldChg chg="delSp add">
        <pc:chgData name="Xuesu Xiao" userId="2da2dc19-76a6-42ca-a03e-a5becae5e7dc" providerId="ADAL" clId="{388522B0-4254-D24A-A856-BED74287577D}" dt="2022-11-21T23:07:59.019" v="223"/>
        <pc:sldMkLst>
          <pc:docMk/>
          <pc:sldMk cId="3841890402" sldId="796"/>
        </pc:sldMkLst>
        <pc:spChg chg="del">
          <ac:chgData name="Xuesu Xiao" userId="2da2dc19-76a6-42ca-a03e-a5becae5e7dc" providerId="ADAL" clId="{388522B0-4254-D24A-A856-BED74287577D}" dt="2022-11-21T23:07:59.019" v="223"/>
          <ac:spMkLst>
            <pc:docMk/>
            <pc:sldMk cId="3841890402" sldId="796"/>
            <ac:spMk id="4" creationId="{F258B09E-E644-7B4E-9C85-1ADD924B154D}"/>
          </ac:spMkLst>
        </pc:spChg>
      </pc:sldChg>
      <pc:sldChg chg="delSp add">
        <pc:chgData name="Xuesu Xiao" userId="2da2dc19-76a6-42ca-a03e-a5becae5e7dc" providerId="ADAL" clId="{388522B0-4254-D24A-A856-BED74287577D}" dt="2022-11-21T23:07:59.019" v="223"/>
        <pc:sldMkLst>
          <pc:docMk/>
          <pc:sldMk cId="2205299676" sldId="797"/>
        </pc:sldMkLst>
        <pc:spChg chg="del">
          <ac:chgData name="Xuesu Xiao" userId="2da2dc19-76a6-42ca-a03e-a5becae5e7dc" providerId="ADAL" clId="{388522B0-4254-D24A-A856-BED74287577D}" dt="2022-11-21T23:07:59.019" v="223"/>
          <ac:spMkLst>
            <pc:docMk/>
            <pc:sldMk cId="2205299676" sldId="797"/>
            <ac:spMk id="4" creationId="{F258B09E-E644-7B4E-9C85-1ADD924B154D}"/>
          </ac:spMkLst>
        </pc:spChg>
      </pc:sldChg>
      <pc:sldChg chg="delSp add">
        <pc:chgData name="Xuesu Xiao" userId="2da2dc19-76a6-42ca-a03e-a5becae5e7dc" providerId="ADAL" clId="{388522B0-4254-D24A-A856-BED74287577D}" dt="2022-11-21T23:07:59.019" v="223"/>
        <pc:sldMkLst>
          <pc:docMk/>
          <pc:sldMk cId="1314486597" sldId="798"/>
        </pc:sldMkLst>
        <pc:spChg chg="del">
          <ac:chgData name="Xuesu Xiao" userId="2da2dc19-76a6-42ca-a03e-a5becae5e7dc" providerId="ADAL" clId="{388522B0-4254-D24A-A856-BED74287577D}" dt="2022-11-21T23:07:59.019" v="223"/>
          <ac:spMkLst>
            <pc:docMk/>
            <pc:sldMk cId="1314486597" sldId="798"/>
            <ac:spMk id="4" creationId="{F258B09E-E644-7B4E-9C85-1ADD924B154D}"/>
          </ac:spMkLst>
        </pc:spChg>
      </pc:sldChg>
      <pc:sldChg chg="delSp add">
        <pc:chgData name="Xuesu Xiao" userId="2da2dc19-76a6-42ca-a03e-a5becae5e7dc" providerId="ADAL" clId="{388522B0-4254-D24A-A856-BED74287577D}" dt="2022-11-21T23:07:59.019" v="223"/>
        <pc:sldMkLst>
          <pc:docMk/>
          <pc:sldMk cId="1565643770" sldId="799"/>
        </pc:sldMkLst>
        <pc:spChg chg="del">
          <ac:chgData name="Xuesu Xiao" userId="2da2dc19-76a6-42ca-a03e-a5becae5e7dc" providerId="ADAL" clId="{388522B0-4254-D24A-A856-BED74287577D}" dt="2022-11-21T23:07:59.019" v="223"/>
          <ac:spMkLst>
            <pc:docMk/>
            <pc:sldMk cId="1565643770" sldId="799"/>
            <ac:spMk id="4" creationId="{F258B09E-E644-7B4E-9C85-1ADD924B154D}"/>
          </ac:spMkLst>
        </pc:spChg>
      </pc:sldChg>
      <pc:sldChg chg="delSp add">
        <pc:chgData name="Xuesu Xiao" userId="2da2dc19-76a6-42ca-a03e-a5becae5e7dc" providerId="ADAL" clId="{388522B0-4254-D24A-A856-BED74287577D}" dt="2022-11-21T23:07:59.019" v="223"/>
        <pc:sldMkLst>
          <pc:docMk/>
          <pc:sldMk cId="11041153" sldId="800"/>
        </pc:sldMkLst>
        <pc:spChg chg="del">
          <ac:chgData name="Xuesu Xiao" userId="2da2dc19-76a6-42ca-a03e-a5becae5e7dc" providerId="ADAL" clId="{388522B0-4254-D24A-A856-BED74287577D}" dt="2022-11-21T23:07:59.019" v="223"/>
          <ac:spMkLst>
            <pc:docMk/>
            <pc:sldMk cId="11041153" sldId="800"/>
            <ac:spMk id="4" creationId="{F258B09E-E644-7B4E-9C85-1ADD924B154D}"/>
          </ac:spMkLst>
        </pc:spChg>
      </pc:sldChg>
      <pc:sldChg chg="delSp add">
        <pc:chgData name="Xuesu Xiao" userId="2da2dc19-76a6-42ca-a03e-a5becae5e7dc" providerId="ADAL" clId="{388522B0-4254-D24A-A856-BED74287577D}" dt="2022-11-21T23:07:59.019" v="223"/>
        <pc:sldMkLst>
          <pc:docMk/>
          <pc:sldMk cId="1295291447" sldId="801"/>
        </pc:sldMkLst>
        <pc:spChg chg="del">
          <ac:chgData name="Xuesu Xiao" userId="2da2dc19-76a6-42ca-a03e-a5becae5e7dc" providerId="ADAL" clId="{388522B0-4254-D24A-A856-BED74287577D}" dt="2022-11-21T23:07:59.019" v="223"/>
          <ac:spMkLst>
            <pc:docMk/>
            <pc:sldMk cId="1295291447" sldId="801"/>
            <ac:spMk id="4" creationId="{F258B09E-E644-7B4E-9C85-1ADD924B154D}"/>
          </ac:spMkLst>
        </pc:spChg>
      </pc:sldChg>
      <pc:sldChg chg="delSp add">
        <pc:chgData name="Xuesu Xiao" userId="2da2dc19-76a6-42ca-a03e-a5becae5e7dc" providerId="ADAL" clId="{388522B0-4254-D24A-A856-BED74287577D}" dt="2022-11-21T23:07:59.019" v="223"/>
        <pc:sldMkLst>
          <pc:docMk/>
          <pc:sldMk cId="1654684370" sldId="802"/>
        </pc:sldMkLst>
        <pc:spChg chg="del">
          <ac:chgData name="Xuesu Xiao" userId="2da2dc19-76a6-42ca-a03e-a5becae5e7dc" providerId="ADAL" clId="{388522B0-4254-D24A-A856-BED74287577D}" dt="2022-11-21T23:07:59.019" v="223"/>
          <ac:spMkLst>
            <pc:docMk/>
            <pc:sldMk cId="1654684370" sldId="802"/>
            <ac:spMk id="4" creationId="{F258B09E-E644-7B4E-9C85-1ADD924B154D}"/>
          </ac:spMkLst>
        </pc:spChg>
      </pc:sldChg>
      <pc:sldChg chg="delSp add">
        <pc:chgData name="Xuesu Xiao" userId="2da2dc19-76a6-42ca-a03e-a5becae5e7dc" providerId="ADAL" clId="{388522B0-4254-D24A-A856-BED74287577D}" dt="2022-11-21T23:07:59.019" v="223"/>
        <pc:sldMkLst>
          <pc:docMk/>
          <pc:sldMk cId="3012428465" sldId="803"/>
        </pc:sldMkLst>
        <pc:spChg chg="del">
          <ac:chgData name="Xuesu Xiao" userId="2da2dc19-76a6-42ca-a03e-a5becae5e7dc" providerId="ADAL" clId="{388522B0-4254-D24A-A856-BED74287577D}" dt="2022-11-21T23:07:59.019" v="223"/>
          <ac:spMkLst>
            <pc:docMk/>
            <pc:sldMk cId="3012428465" sldId="803"/>
            <ac:spMk id="4" creationId="{F258B09E-E644-7B4E-9C85-1ADD924B154D}"/>
          </ac:spMkLst>
        </pc:spChg>
      </pc:sldChg>
      <pc:sldChg chg="delSp add">
        <pc:chgData name="Xuesu Xiao" userId="2da2dc19-76a6-42ca-a03e-a5becae5e7dc" providerId="ADAL" clId="{388522B0-4254-D24A-A856-BED74287577D}" dt="2022-11-21T23:07:59.019" v="223"/>
        <pc:sldMkLst>
          <pc:docMk/>
          <pc:sldMk cId="1997275026" sldId="804"/>
        </pc:sldMkLst>
        <pc:spChg chg="del">
          <ac:chgData name="Xuesu Xiao" userId="2da2dc19-76a6-42ca-a03e-a5becae5e7dc" providerId="ADAL" clId="{388522B0-4254-D24A-A856-BED74287577D}" dt="2022-11-21T23:07:59.019" v="223"/>
          <ac:spMkLst>
            <pc:docMk/>
            <pc:sldMk cId="1997275026" sldId="804"/>
            <ac:spMk id="4" creationId="{F258B09E-E644-7B4E-9C85-1ADD924B154D}"/>
          </ac:spMkLst>
        </pc:spChg>
      </pc:sldChg>
      <pc:sldChg chg="delSp modSp add mod">
        <pc:chgData name="Xuesu Xiao" userId="2da2dc19-76a6-42ca-a03e-a5becae5e7dc" providerId="ADAL" clId="{388522B0-4254-D24A-A856-BED74287577D}" dt="2022-11-21T23:07:59.019" v="223"/>
        <pc:sldMkLst>
          <pc:docMk/>
          <pc:sldMk cId="4010055668" sldId="805"/>
        </pc:sldMkLst>
        <pc:spChg chg="del">
          <ac:chgData name="Xuesu Xiao" userId="2da2dc19-76a6-42ca-a03e-a5becae5e7dc" providerId="ADAL" clId="{388522B0-4254-D24A-A856-BED74287577D}" dt="2022-11-21T23:07:59.019" v="223"/>
          <ac:spMkLst>
            <pc:docMk/>
            <pc:sldMk cId="4010055668" sldId="805"/>
            <ac:spMk id="4" creationId="{F258B09E-E644-7B4E-9C85-1ADD924B154D}"/>
          </ac:spMkLst>
        </pc:spChg>
        <pc:picChg chg="mod">
          <ac:chgData name="Xuesu Xiao" userId="2da2dc19-76a6-42ca-a03e-a5becae5e7dc" providerId="ADAL" clId="{388522B0-4254-D24A-A856-BED74287577D}" dt="2022-11-21T23:06:00.111" v="219" actId="1076"/>
          <ac:picMkLst>
            <pc:docMk/>
            <pc:sldMk cId="4010055668" sldId="805"/>
            <ac:picMk id="6" creationId="{DEC0F632-7A1E-4B40-BEA5-E4FE56381D1C}"/>
          </ac:picMkLst>
        </pc:picChg>
        <pc:picChg chg="mod">
          <ac:chgData name="Xuesu Xiao" userId="2da2dc19-76a6-42ca-a03e-a5becae5e7dc" providerId="ADAL" clId="{388522B0-4254-D24A-A856-BED74287577D}" dt="2022-11-21T23:05:42.528" v="203" actId="1076"/>
          <ac:picMkLst>
            <pc:docMk/>
            <pc:sldMk cId="4010055668" sldId="805"/>
            <ac:picMk id="7" creationId="{18B86642-BE98-7F45-B2FC-6A1B1E1E7D2D}"/>
          </ac:picMkLst>
        </pc:picChg>
      </pc:sldChg>
      <pc:sldChg chg="delSp add">
        <pc:chgData name="Xuesu Xiao" userId="2da2dc19-76a6-42ca-a03e-a5becae5e7dc" providerId="ADAL" clId="{388522B0-4254-D24A-A856-BED74287577D}" dt="2022-11-21T23:07:59.019" v="223"/>
        <pc:sldMkLst>
          <pc:docMk/>
          <pc:sldMk cId="4118246176" sldId="806"/>
        </pc:sldMkLst>
        <pc:spChg chg="del">
          <ac:chgData name="Xuesu Xiao" userId="2da2dc19-76a6-42ca-a03e-a5becae5e7dc" providerId="ADAL" clId="{388522B0-4254-D24A-A856-BED74287577D}" dt="2022-11-21T23:07:59.019" v="223"/>
          <ac:spMkLst>
            <pc:docMk/>
            <pc:sldMk cId="4118246176" sldId="806"/>
            <ac:spMk id="4" creationId="{F258B09E-E644-7B4E-9C85-1ADD924B154D}"/>
          </ac:spMkLst>
        </pc:spChg>
      </pc:sldChg>
      <pc:sldChg chg="delSp add">
        <pc:chgData name="Xuesu Xiao" userId="2da2dc19-76a6-42ca-a03e-a5becae5e7dc" providerId="ADAL" clId="{388522B0-4254-D24A-A856-BED74287577D}" dt="2022-11-21T23:07:59.019" v="223"/>
        <pc:sldMkLst>
          <pc:docMk/>
          <pc:sldMk cId="765134958" sldId="815"/>
        </pc:sldMkLst>
        <pc:spChg chg="del">
          <ac:chgData name="Xuesu Xiao" userId="2da2dc19-76a6-42ca-a03e-a5becae5e7dc" providerId="ADAL" clId="{388522B0-4254-D24A-A856-BED74287577D}" dt="2022-11-21T23:07:59.019" v="223"/>
          <ac:spMkLst>
            <pc:docMk/>
            <pc:sldMk cId="765134958" sldId="815"/>
            <ac:spMk id="4" creationId="{58389981-4DFA-9040-89BF-EB38887CEDCE}"/>
          </ac:spMkLst>
        </pc:spChg>
      </pc:sldChg>
      <pc:sldChg chg="delSp add">
        <pc:chgData name="Xuesu Xiao" userId="2da2dc19-76a6-42ca-a03e-a5becae5e7dc" providerId="ADAL" clId="{388522B0-4254-D24A-A856-BED74287577D}" dt="2022-11-21T23:07:59.019" v="223"/>
        <pc:sldMkLst>
          <pc:docMk/>
          <pc:sldMk cId="2642766867" sldId="816"/>
        </pc:sldMkLst>
        <pc:spChg chg="del">
          <ac:chgData name="Xuesu Xiao" userId="2da2dc19-76a6-42ca-a03e-a5becae5e7dc" providerId="ADAL" clId="{388522B0-4254-D24A-A856-BED74287577D}" dt="2022-11-21T23:07:59.019" v="223"/>
          <ac:spMkLst>
            <pc:docMk/>
            <pc:sldMk cId="2642766867" sldId="816"/>
            <ac:spMk id="4" creationId="{58389981-4DFA-9040-89BF-EB38887CEDCE}"/>
          </ac:spMkLst>
        </pc:spChg>
      </pc:sldChg>
      <pc:sldChg chg="delSp add">
        <pc:chgData name="Xuesu Xiao" userId="2da2dc19-76a6-42ca-a03e-a5becae5e7dc" providerId="ADAL" clId="{388522B0-4254-D24A-A856-BED74287577D}" dt="2022-11-21T23:07:59.019" v="223"/>
        <pc:sldMkLst>
          <pc:docMk/>
          <pc:sldMk cId="952981118" sldId="817"/>
        </pc:sldMkLst>
        <pc:spChg chg="del">
          <ac:chgData name="Xuesu Xiao" userId="2da2dc19-76a6-42ca-a03e-a5becae5e7dc" providerId="ADAL" clId="{388522B0-4254-D24A-A856-BED74287577D}" dt="2022-11-21T23:07:59.019" v="223"/>
          <ac:spMkLst>
            <pc:docMk/>
            <pc:sldMk cId="952981118" sldId="817"/>
            <ac:spMk id="4" creationId="{94D3AE63-DD95-5A48-8E24-7BD9218A548D}"/>
          </ac:spMkLst>
        </pc:spChg>
      </pc:sldChg>
      <pc:sldChg chg="delSp add">
        <pc:chgData name="Xuesu Xiao" userId="2da2dc19-76a6-42ca-a03e-a5becae5e7dc" providerId="ADAL" clId="{388522B0-4254-D24A-A856-BED74287577D}" dt="2022-11-21T23:07:59.019" v="223"/>
        <pc:sldMkLst>
          <pc:docMk/>
          <pc:sldMk cId="393167400" sldId="818"/>
        </pc:sldMkLst>
        <pc:spChg chg="del">
          <ac:chgData name="Xuesu Xiao" userId="2da2dc19-76a6-42ca-a03e-a5becae5e7dc" providerId="ADAL" clId="{388522B0-4254-D24A-A856-BED74287577D}" dt="2022-11-21T23:07:59.019" v="223"/>
          <ac:spMkLst>
            <pc:docMk/>
            <pc:sldMk cId="393167400" sldId="818"/>
            <ac:spMk id="4" creationId="{9D37FDE5-2BCF-7D4B-84A4-039194C7BE1B}"/>
          </ac:spMkLst>
        </pc:spChg>
      </pc:sldChg>
      <pc:sldChg chg="delSp add">
        <pc:chgData name="Xuesu Xiao" userId="2da2dc19-76a6-42ca-a03e-a5becae5e7dc" providerId="ADAL" clId="{388522B0-4254-D24A-A856-BED74287577D}" dt="2022-11-21T23:07:59.019" v="223"/>
        <pc:sldMkLst>
          <pc:docMk/>
          <pc:sldMk cId="2575399749" sldId="819"/>
        </pc:sldMkLst>
        <pc:spChg chg="del">
          <ac:chgData name="Xuesu Xiao" userId="2da2dc19-76a6-42ca-a03e-a5becae5e7dc" providerId="ADAL" clId="{388522B0-4254-D24A-A856-BED74287577D}" dt="2022-11-21T23:07:59.019" v="223"/>
          <ac:spMkLst>
            <pc:docMk/>
            <pc:sldMk cId="2575399749" sldId="819"/>
            <ac:spMk id="4" creationId="{CEB01B07-B33A-9F49-84BA-56BB498299F7}"/>
          </ac:spMkLst>
        </pc:spChg>
      </pc:sldChg>
      <pc:sldChg chg="delSp add">
        <pc:chgData name="Xuesu Xiao" userId="2da2dc19-76a6-42ca-a03e-a5becae5e7dc" providerId="ADAL" clId="{388522B0-4254-D24A-A856-BED74287577D}" dt="2022-11-21T23:07:59.019" v="223"/>
        <pc:sldMkLst>
          <pc:docMk/>
          <pc:sldMk cId="2923395016" sldId="820"/>
        </pc:sldMkLst>
        <pc:spChg chg="del">
          <ac:chgData name="Xuesu Xiao" userId="2da2dc19-76a6-42ca-a03e-a5becae5e7dc" providerId="ADAL" clId="{388522B0-4254-D24A-A856-BED74287577D}" dt="2022-11-21T23:07:59.019" v="223"/>
          <ac:spMkLst>
            <pc:docMk/>
            <pc:sldMk cId="2923395016" sldId="820"/>
            <ac:spMk id="4" creationId="{B484F8ED-03F3-C64B-927F-B020AC4D449F}"/>
          </ac:spMkLst>
        </pc:spChg>
      </pc:sldChg>
      <pc:sldChg chg="delSp add">
        <pc:chgData name="Xuesu Xiao" userId="2da2dc19-76a6-42ca-a03e-a5becae5e7dc" providerId="ADAL" clId="{388522B0-4254-D24A-A856-BED74287577D}" dt="2022-11-21T23:07:59.019" v="223"/>
        <pc:sldMkLst>
          <pc:docMk/>
          <pc:sldMk cId="2381791865" sldId="821"/>
        </pc:sldMkLst>
        <pc:spChg chg="del">
          <ac:chgData name="Xuesu Xiao" userId="2da2dc19-76a6-42ca-a03e-a5becae5e7dc" providerId="ADAL" clId="{388522B0-4254-D24A-A856-BED74287577D}" dt="2022-11-21T23:07:59.019" v="223"/>
          <ac:spMkLst>
            <pc:docMk/>
            <pc:sldMk cId="2381791865" sldId="821"/>
            <ac:spMk id="4" creationId="{855CB2CE-1537-CC4C-8D81-C328BF00D796}"/>
          </ac:spMkLst>
        </pc:spChg>
      </pc:sldChg>
      <pc:sldChg chg="delSp add">
        <pc:chgData name="Xuesu Xiao" userId="2da2dc19-76a6-42ca-a03e-a5becae5e7dc" providerId="ADAL" clId="{388522B0-4254-D24A-A856-BED74287577D}" dt="2022-11-21T23:07:59.019" v="223"/>
        <pc:sldMkLst>
          <pc:docMk/>
          <pc:sldMk cId="1516223905" sldId="822"/>
        </pc:sldMkLst>
        <pc:spChg chg="del">
          <ac:chgData name="Xuesu Xiao" userId="2da2dc19-76a6-42ca-a03e-a5becae5e7dc" providerId="ADAL" clId="{388522B0-4254-D24A-A856-BED74287577D}" dt="2022-11-21T23:07:59.019" v="223"/>
          <ac:spMkLst>
            <pc:docMk/>
            <pc:sldMk cId="1516223905" sldId="822"/>
            <ac:spMk id="4" creationId="{94D3AE63-DD95-5A48-8E24-7BD9218A548D}"/>
          </ac:spMkLst>
        </pc:spChg>
      </pc:sldChg>
      <pc:sldChg chg="delSp add">
        <pc:chgData name="Xuesu Xiao" userId="2da2dc19-76a6-42ca-a03e-a5becae5e7dc" providerId="ADAL" clId="{388522B0-4254-D24A-A856-BED74287577D}" dt="2022-11-21T23:07:59.019" v="223"/>
        <pc:sldMkLst>
          <pc:docMk/>
          <pc:sldMk cId="2552089751" sldId="823"/>
        </pc:sldMkLst>
        <pc:spChg chg="del">
          <ac:chgData name="Xuesu Xiao" userId="2da2dc19-76a6-42ca-a03e-a5becae5e7dc" providerId="ADAL" clId="{388522B0-4254-D24A-A856-BED74287577D}" dt="2022-11-21T23:07:59.019" v="223"/>
          <ac:spMkLst>
            <pc:docMk/>
            <pc:sldMk cId="2552089751" sldId="823"/>
            <ac:spMk id="4" creationId="{9D37FDE5-2BCF-7D4B-84A4-039194C7BE1B}"/>
          </ac:spMkLst>
        </pc:spChg>
      </pc:sldChg>
      <pc:sldChg chg="delSp add">
        <pc:chgData name="Xuesu Xiao" userId="2da2dc19-76a6-42ca-a03e-a5becae5e7dc" providerId="ADAL" clId="{388522B0-4254-D24A-A856-BED74287577D}" dt="2022-11-21T23:07:59.019" v="223"/>
        <pc:sldMkLst>
          <pc:docMk/>
          <pc:sldMk cId="2032724822" sldId="824"/>
        </pc:sldMkLst>
        <pc:spChg chg="del">
          <ac:chgData name="Xuesu Xiao" userId="2da2dc19-76a6-42ca-a03e-a5becae5e7dc" providerId="ADAL" clId="{388522B0-4254-D24A-A856-BED74287577D}" dt="2022-11-21T23:07:59.019" v="223"/>
          <ac:spMkLst>
            <pc:docMk/>
            <pc:sldMk cId="2032724822" sldId="824"/>
            <ac:spMk id="4" creationId="{9D37FDE5-2BCF-7D4B-84A4-039194C7BE1B}"/>
          </ac:spMkLst>
        </pc:spChg>
      </pc:sldChg>
      <pc:sldChg chg="delSp add">
        <pc:chgData name="Xuesu Xiao" userId="2da2dc19-76a6-42ca-a03e-a5becae5e7dc" providerId="ADAL" clId="{388522B0-4254-D24A-A856-BED74287577D}" dt="2022-11-21T23:07:59.019" v="223"/>
        <pc:sldMkLst>
          <pc:docMk/>
          <pc:sldMk cId="2802159966" sldId="825"/>
        </pc:sldMkLst>
        <pc:spChg chg="del">
          <ac:chgData name="Xuesu Xiao" userId="2da2dc19-76a6-42ca-a03e-a5becae5e7dc" providerId="ADAL" clId="{388522B0-4254-D24A-A856-BED74287577D}" dt="2022-11-21T23:07:59.019" v="223"/>
          <ac:spMkLst>
            <pc:docMk/>
            <pc:sldMk cId="2802159966" sldId="825"/>
            <ac:spMk id="4" creationId="{9D37FDE5-2BCF-7D4B-84A4-039194C7BE1B}"/>
          </ac:spMkLst>
        </pc:spChg>
      </pc:sldChg>
      <pc:sldChg chg="delSp add">
        <pc:chgData name="Xuesu Xiao" userId="2da2dc19-76a6-42ca-a03e-a5becae5e7dc" providerId="ADAL" clId="{388522B0-4254-D24A-A856-BED74287577D}" dt="2022-11-21T23:07:59.019" v="223"/>
        <pc:sldMkLst>
          <pc:docMk/>
          <pc:sldMk cId="3642639599" sldId="826"/>
        </pc:sldMkLst>
        <pc:spChg chg="del">
          <ac:chgData name="Xuesu Xiao" userId="2da2dc19-76a6-42ca-a03e-a5becae5e7dc" providerId="ADAL" clId="{388522B0-4254-D24A-A856-BED74287577D}" dt="2022-11-21T23:07:59.019" v="223"/>
          <ac:spMkLst>
            <pc:docMk/>
            <pc:sldMk cId="3642639599" sldId="826"/>
            <ac:spMk id="4" creationId="{9D37FDE5-2BCF-7D4B-84A4-039194C7BE1B}"/>
          </ac:spMkLst>
        </pc:spChg>
      </pc:sldChg>
      <pc:sldChg chg="delSp modSp add mod">
        <pc:chgData name="Xuesu Xiao" userId="2da2dc19-76a6-42ca-a03e-a5becae5e7dc" providerId="ADAL" clId="{388522B0-4254-D24A-A856-BED74287577D}" dt="2022-11-21T23:07:59.019" v="223"/>
        <pc:sldMkLst>
          <pc:docMk/>
          <pc:sldMk cId="3782396694" sldId="827"/>
        </pc:sldMkLst>
        <pc:spChg chg="mod">
          <ac:chgData name="Xuesu Xiao" userId="2da2dc19-76a6-42ca-a03e-a5becae5e7dc" providerId="ADAL" clId="{388522B0-4254-D24A-A856-BED74287577D}" dt="2022-11-21T22:57:40.737" v="171" actId="27636"/>
          <ac:spMkLst>
            <pc:docMk/>
            <pc:sldMk cId="3782396694" sldId="827"/>
            <ac:spMk id="2" creationId="{8022E2B0-564A-734E-9823-0BB00F1C5CA5}"/>
          </ac:spMkLst>
        </pc:spChg>
        <pc:spChg chg="del">
          <ac:chgData name="Xuesu Xiao" userId="2da2dc19-76a6-42ca-a03e-a5becae5e7dc" providerId="ADAL" clId="{388522B0-4254-D24A-A856-BED74287577D}" dt="2022-11-21T23:07:59.019" v="223"/>
          <ac:spMkLst>
            <pc:docMk/>
            <pc:sldMk cId="3782396694" sldId="827"/>
            <ac:spMk id="4" creationId="{9D37FDE5-2BCF-7D4B-84A4-039194C7BE1B}"/>
          </ac:spMkLst>
        </pc:spChg>
        <pc:spChg chg="mod">
          <ac:chgData name="Xuesu Xiao" userId="2da2dc19-76a6-42ca-a03e-a5becae5e7dc" providerId="ADAL" clId="{388522B0-4254-D24A-A856-BED74287577D}" dt="2022-11-21T22:57:40.736" v="170" actId="27636"/>
          <ac:spMkLst>
            <pc:docMk/>
            <pc:sldMk cId="3782396694" sldId="827"/>
            <ac:spMk id="8" creationId="{A9AA7E51-B961-744D-B34F-41DB6D6031EF}"/>
          </ac:spMkLst>
        </pc:spChg>
      </pc:sldChg>
      <pc:sldChg chg="delSp add">
        <pc:chgData name="Xuesu Xiao" userId="2da2dc19-76a6-42ca-a03e-a5becae5e7dc" providerId="ADAL" clId="{388522B0-4254-D24A-A856-BED74287577D}" dt="2022-11-21T23:07:59.019" v="223"/>
        <pc:sldMkLst>
          <pc:docMk/>
          <pc:sldMk cId="115687427" sldId="828"/>
        </pc:sldMkLst>
        <pc:spChg chg="del">
          <ac:chgData name="Xuesu Xiao" userId="2da2dc19-76a6-42ca-a03e-a5becae5e7dc" providerId="ADAL" clId="{388522B0-4254-D24A-A856-BED74287577D}" dt="2022-11-21T23:07:59.019" v="223"/>
          <ac:spMkLst>
            <pc:docMk/>
            <pc:sldMk cId="115687427" sldId="828"/>
            <ac:spMk id="4" creationId="{18FD96BD-8586-8747-B539-7B79BB47EA3C}"/>
          </ac:spMkLst>
        </pc:spChg>
      </pc:sldChg>
      <pc:sldChg chg="delSp modSp add mod">
        <pc:chgData name="Xuesu Xiao" userId="2da2dc19-76a6-42ca-a03e-a5becae5e7dc" providerId="ADAL" clId="{388522B0-4254-D24A-A856-BED74287577D}" dt="2022-11-21T23:07:59.019" v="223"/>
        <pc:sldMkLst>
          <pc:docMk/>
          <pc:sldMk cId="3555704796" sldId="829"/>
        </pc:sldMkLst>
        <pc:spChg chg="mod">
          <ac:chgData name="Xuesu Xiao" userId="2da2dc19-76a6-42ca-a03e-a5becae5e7dc" providerId="ADAL" clId="{388522B0-4254-D24A-A856-BED74287577D}" dt="2022-11-21T22:57:40.741" v="172" actId="27636"/>
          <ac:spMkLst>
            <pc:docMk/>
            <pc:sldMk cId="3555704796" sldId="829"/>
            <ac:spMk id="2" creationId="{37EAF853-9783-4546-910D-B8B2EBA9D684}"/>
          </ac:spMkLst>
        </pc:spChg>
        <pc:spChg chg="del">
          <ac:chgData name="Xuesu Xiao" userId="2da2dc19-76a6-42ca-a03e-a5becae5e7dc" providerId="ADAL" clId="{388522B0-4254-D24A-A856-BED74287577D}" dt="2022-11-21T23:07:59.019" v="223"/>
          <ac:spMkLst>
            <pc:docMk/>
            <pc:sldMk cId="3555704796" sldId="829"/>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1354380267" sldId="831"/>
        </pc:sldMkLst>
        <pc:spChg chg="mod">
          <ac:chgData name="Xuesu Xiao" userId="2da2dc19-76a6-42ca-a03e-a5becae5e7dc" providerId="ADAL" clId="{388522B0-4254-D24A-A856-BED74287577D}" dt="2022-11-21T22:57:40.743" v="173" actId="27636"/>
          <ac:spMkLst>
            <pc:docMk/>
            <pc:sldMk cId="1354380267" sldId="831"/>
            <ac:spMk id="2" creationId="{37EAF853-9783-4546-910D-B8B2EBA9D684}"/>
          </ac:spMkLst>
        </pc:spChg>
        <pc:spChg chg="del">
          <ac:chgData name="Xuesu Xiao" userId="2da2dc19-76a6-42ca-a03e-a5becae5e7dc" providerId="ADAL" clId="{388522B0-4254-D24A-A856-BED74287577D}" dt="2022-11-21T23:07:59.019" v="223"/>
          <ac:spMkLst>
            <pc:docMk/>
            <pc:sldMk cId="1354380267" sldId="831"/>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069150742" sldId="832"/>
        </pc:sldMkLst>
        <pc:spChg chg="mod">
          <ac:chgData name="Xuesu Xiao" userId="2da2dc19-76a6-42ca-a03e-a5becae5e7dc" providerId="ADAL" clId="{388522B0-4254-D24A-A856-BED74287577D}" dt="2022-11-21T22:57:40.747" v="175" actId="27636"/>
          <ac:spMkLst>
            <pc:docMk/>
            <pc:sldMk cId="2069150742" sldId="832"/>
            <ac:spMk id="2" creationId="{37EAF853-9783-4546-910D-B8B2EBA9D684}"/>
          </ac:spMkLst>
        </pc:spChg>
        <pc:spChg chg="del">
          <ac:chgData name="Xuesu Xiao" userId="2da2dc19-76a6-42ca-a03e-a5becae5e7dc" providerId="ADAL" clId="{388522B0-4254-D24A-A856-BED74287577D}" dt="2022-11-21T23:07:59.019" v="223"/>
          <ac:spMkLst>
            <pc:docMk/>
            <pc:sldMk cId="2069150742" sldId="832"/>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831833416" sldId="834"/>
        </pc:sldMkLst>
        <pc:spChg chg="mod">
          <ac:chgData name="Xuesu Xiao" userId="2da2dc19-76a6-42ca-a03e-a5becae5e7dc" providerId="ADAL" clId="{388522B0-4254-D24A-A856-BED74287577D}" dt="2022-11-21T22:57:40.746" v="174" actId="27636"/>
          <ac:spMkLst>
            <pc:docMk/>
            <pc:sldMk cId="2831833416" sldId="834"/>
            <ac:spMk id="2" creationId="{37EAF853-9783-4546-910D-B8B2EBA9D684}"/>
          </ac:spMkLst>
        </pc:spChg>
        <pc:spChg chg="del">
          <ac:chgData name="Xuesu Xiao" userId="2da2dc19-76a6-42ca-a03e-a5becae5e7dc" providerId="ADAL" clId="{388522B0-4254-D24A-A856-BED74287577D}" dt="2022-11-21T23:07:59.019" v="223"/>
          <ac:spMkLst>
            <pc:docMk/>
            <pc:sldMk cId="2831833416" sldId="834"/>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391317556" sldId="836"/>
        </pc:sldMkLst>
        <pc:spChg chg="del">
          <ac:chgData name="Xuesu Xiao" userId="2da2dc19-76a6-42ca-a03e-a5becae5e7dc" providerId="ADAL" clId="{388522B0-4254-D24A-A856-BED74287577D}" dt="2022-11-21T23:07:59.019" v="223"/>
          <ac:spMkLst>
            <pc:docMk/>
            <pc:sldMk cId="2391317556" sldId="836"/>
            <ac:spMk id="4" creationId="{FBFF1983-423A-3949-A138-860E82BC175A}"/>
          </ac:spMkLst>
        </pc:spChg>
        <pc:picChg chg="mod">
          <ac:chgData name="Xuesu Xiao" userId="2da2dc19-76a6-42ca-a03e-a5becae5e7dc" providerId="ADAL" clId="{388522B0-4254-D24A-A856-BED74287577D}" dt="2022-11-21T23:06:37.858" v="221" actId="1076"/>
          <ac:picMkLst>
            <pc:docMk/>
            <pc:sldMk cId="2391317556" sldId="836"/>
            <ac:picMk id="6" creationId="{69D02C8A-1FF8-874B-A8A1-73CBEABFAD27}"/>
          </ac:picMkLst>
        </pc:picChg>
      </pc:sldChg>
      <pc:sldChg chg="delSp add">
        <pc:chgData name="Xuesu Xiao" userId="2da2dc19-76a6-42ca-a03e-a5becae5e7dc" providerId="ADAL" clId="{388522B0-4254-D24A-A856-BED74287577D}" dt="2022-11-21T23:07:59.019" v="223"/>
        <pc:sldMkLst>
          <pc:docMk/>
          <pc:sldMk cId="2461583460" sldId="837"/>
        </pc:sldMkLst>
        <pc:spChg chg="del">
          <ac:chgData name="Xuesu Xiao" userId="2da2dc19-76a6-42ca-a03e-a5becae5e7dc" providerId="ADAL" clId="{388522B0-4254-D24A-A856-BED74287577D}" dt="2022-11-21T23:07:59.019" v="223"/>
          <ac:spMkLst>
            <pc:docMk/>
            <pc:sldMk cId="2461583460" sldId="837"/>
            <ac:spMk id="4" creationId="{A5AC66D4-7DED-FA48-A634-DCA1AC224C33}"/>
          </ac:spMkLst>
        </pc:spChg>
      </pc:sldChg>
      <pc:sldChg chg="delSp add">
        <pc:chgData name="Xuesu Xiao" userId="2da2dc19-76a6-42ca-a03e-a5becae5e7dc" providerId="ADAL" clId="{388522B0-4254-D24A-A856-BED74287577D}" dt="2022-11-21T23:07:59.019" v="223"/>
        <pc:sldMkLst>
          <pc:docMk/>
          <pc:sldMk cId="2784928323" sldId="838"/>
        </pc:sldMkLst>
        <pc:spChg chg="del">
          <ac:chgData name="Xuesu Xiao" userId="2da2dc19-76a6-42ca-a03e-a5becae5e7dc" providerId="ADAL" clId="{388522B0-4254-D24A-A856-BED74287577D}" dt="2022-11-21T23:07:59.019" v="223"/>
          <ac:spMkLst>
            <pc:docMk/>
            <pc:sldMk cId="2784928323" sldId="838"/>
            <ac:spMk id="4" creationId="{FC47911E-927E-E546-8A0A-5F8E4C95EBF4}"/>
          </ac:spMkLst>
        </pc:spChg>
      </pc:sldChg>
      <pc:sldChg chg="delSp add">
        <pc:chgData name="Xuesu Xiao" userId="2da2dc19-76a6-42ca-a03e-a5becae5e7dc" providerId="ADAL" clId="{388522B0-4254-D24A-A856-BED74287577D}" dt="2022-11-21T23:07:59.019" v="223"/>
        <pc:sldMkLst>
          <pc:docMk/>
          <pc:sldMk cId="2515935033" sldId="840"/>
        </pc:sldMkLst>
        <pc:spChg chg="del">
          <ac:chgData name="Xuesu Xiao" userId="2da2dc19-76a6-42ca-a03e-a5becae5e7dc" providerId="ADAL" clId="{388522B0-4254-D24A-A856-BED74287577D}" dt="2022-11-21T23:07:59.019" v="223"/>
          <ac:spMkLst>
            <pc:docMk/>
            <pc:sldMk cId="2515935033" sldId="840"/>
            <ac:spMk id="4" creationId="{800EE8CA-FBBD-4849-B289-27893B72D503}"/>
          </ac:spMkLst>
        </pc:spChg>
      </pc:sldChg>
      <pc:sldChg chg="delSp add">
        <pc:chgData name="Xuesu Xiao" userId="2da2dc19-76a6-42ca-a03e-a5becae5e7dc" providerId="ADAL" clId="{388522B0-4254-D24A-A856-BED74287577D}" dt="2022-11-21T23:07:59.019" v="223"/>
        <pc:sldMkLst>
          <pc:docMk/>
          <pc:sldMk cId="1175859631" sldId="842"/>
        </pc:sldMkLst>
        <pc:spChg chg="del">
          <ac:chgData name="Xuesu Xiao" userId="2da2dc19-76a6-42ca-a03e-a5becae5e7dc" providerId="ADAL" clId="{388522B0-4254-D24A-A856-BED74287577D}" dt="2022-11-21T23:07:59.019" v="223"/>
          <ac:spMkLst>
            <pc:docMk/>
            <pc:sldMk cId="1175859631" sldId="842"/>
            <ac:spMk id="4" creationId="{2AEA6D7F-5E42-794A-9035-1A156DDBB932}"/>
          </ac:spMkLst>
        </pc:spChg>
      </pc:sldChg>
      <pc:sldChg chg="delSp add">
        <pc:chgData name="Xuesu Xiao" userId="2da2dc19-76a6-42ca-a03e-a5becae5e7dc" providerId="ADAL" clId="{388522B0-4254-D24A-A856-BED74287577D}" dt="2022-11-21T23:07:59.019" v="223"/>
        <pc:sldMkLst>
          <pc:docMk/>
          <pc:sldMk cId="3044559128" sldId="844"/>
        </pc:sldMkLst>
        <pc:spChg chg="del">
          <ac:chgData name="Xuesu Xiao" userId="2da2dc19-76a6-42ca-a03e-a5becae5e7dc" providerId="ADAL" clId="{388522B0-4254-D24A-A856-BED74287577D}" dt="2022-11-21T23:07:59.019" v="223"/>
          <ac:spMkLst>
            <pc:docMk/>
            <pc:sldMk cId="3044559128" sldId="844"/>
            <ac:spMk id="4" creationId="{FC47911E-927E-E546-8A0A-5F8E4C95EBF4}"/>
          </ac:spMkLst>
        </pc:spChg>
      </pc:sldChg>
      <pc:sldChg chg="delSp add">
        <pc:chgData name="Xuesu Xiao" userId="2da2dc19-76a6-42ca-a03e-a5becae5e7dc" providerId="ADAL" clId="{388522B0-4254-D24A-A856-BED74287577D}" dt="2022-11-21T23:07:59.019" v="223"/>
        <pc:sldMkLst>
          <pc:docMk/>
          <pc:sldMk cId="1728727486" sldId="845"/>
        </pc:sldMkLst>
        <pc:spChg chg="del">
          <ac:chgData name="Xuesu Xiao" userId="2da2dc19-76a6-42ca-a03e-a5becae5e7dc" providerId="ADAL" clId="{388522B0-4254-D24A-A856-BED74287577D}" dt="2022-11-21T23:07:59.019" v="223"/>
          <ac:spMkLst>
            <pc:docMk/>
            <pc:sldMk cId="1728727486" sldId="845"/>
            <ac:spMk id="4" creationId="{800EE8CA-FBBD-4849-B289-27893B72D503}"/>
          </ac:spMkLst>
        </pc:spChg>
      </pc:sldChg>
      <pc:sldChg chg="delSp add">
        <pc:chgData name="Xuesu Xiao" userId="2da2dc19-76a6-42ca-a03e-a5becae5e7dc" providerId="ADAL" clId="{388522B0-4254-D24A-A856-BED74287577D}" dt="2022-11-21T23:07:59.019" v="223"/>
        <pc:sldMkLst>
          <pc:docMk/>
          <pc:sldMk cId="3504155380" sldId="849"/>
        </pc:sldMkLst>
        <pc:spChg chg="del">
          <ac:chgData name="Xuesu Xiao" userId="2da2dc19-76a6-42ca-a03e-a5becae5e7dc" providerId="ADAL" clId="{388522B0-4254-D24A-A856-BED74287577D}" dt="2022-11-21T23:07:59.019" v="223"/>
          <ac:spMkLst>
            <pc:docMk/>
            <pc:sldMk cId="3504155380" sldId="849"/>
            <ac:spMk id="4" creationId="{7B6E1FD8-1784-6E46-B8FD-0DEACF9D9BE7}"/>
          </ac:spMkLst>
        </pc:spChg>
      </pc:sldChg>
      <pc:sldChg chg="delSp add">
        <pc:chgData name="Xuesu Xiao" userId="2da2dc19-76a6-42ca-a03e-a5becae5e7dc" providerId="ADAL" clId="{388522B0-4254-D24A-A856-BED74287577D}" dt="2022-11-21T23:07:59.019" v="223"/>
        <pc:sldMkLst>
          <pc:docMk/>
          <pc:sldMk cId="4148098151" sldId="850"/>
        </pc:sldMkLst>
        <pc:spChg chg="del">
          <ac:chgData name="Xuesu Xiao" userId="2da2dc19-76a6-42ca-a03e-a5becae5e7dc" providerId="ADAL" clId="{388522B0-4254-D24A-A856-BED74287577D}" dt="2022-11-21T23:07:59.019" v="223"/>
          <ac:spMkLst>
            <pc:docMk/>
            <pc:sldMk cId="4148098151" sldId="850"/>
            <ac:spMk id="4" creationId="{800EE8CA-FBBD-4849-B289-27893B72D503}"/>
          </ac:spMkLst>
        </pc:spChg>
      </pc:sldChg>
      <pc:sldChg chg="delSp add">
        <pc:chgData name="Xuesu Xiao" userId="2da2dc19-76a6-42ca-a03e-a5becae5e7dc" providerId="ADAL" clId="{388522B0-4254-D24A-A856-BED74287577D}" dt="2022-11-21T23:07:59.019" v="223"/>
        <pc:sldMkLst>
          <pc:docMk/>
          <pc:sldMk cId="988808724" sldId="854"/>
        </pc:sldMkLst>
        <pc:spChg chg="del">
          <ac:chgData name="Xuesu Xiao" userId="2da2dc19-76a6-42ca-a03e-a5becae5e7dc" providerId="ADAL" clId="{388522B0-4254-D24A-A856-BED74287577D}" dt="2022-11-21T23:07:59.019" v="223"/>
          <ac:spMkLst>
            <pc:docMk/>
            <pc:sldMk cId="988808724" sldId="854"/>
            <ac:spMk id="4" creationId="{2AEA6D7F-5E42-794A-9035-1A156DDBB932}"/>
          </ac:spMkLst>
        </pc:spChg>
      </pc:sldChg>
      <pc:sldChg chg="delSp add">
        <pc:chgData name="Xuesu Xiao" userId="2da2dc19-76a6-42ca-a03e-a5becae5e7dc" providerId="ADAL" clId="{388522B0-4254-D24A-A856-BED74287577D}" dt="2022-11-21T23:07:59.019" v="223"/>
        <pc:sldMkLst>
          <pc:docMk/>
          <pc:sldMk cId="4255258173" sldId="855"/>
        </pc:sldMkLst>
        <pc:spChg chg="del">
          <ac:chgData name="Xuesu Xiao" userId="2da2dc19-76a6-42ca-a03e-a5becae5e7dc" providerId="ADAL" clId="{388522B0-4254-D24A-A856-BED74287577D}" dt="2022-11-21T23:07:59.019" v="223"/>
          <ac:spMkLst>
            <pc:docMk/>
            <pc:sldMk cId="4255258173" sldId="855"/>
            <ac:spMk id="4" creationId="{2AEA6D7F-5E42-794A-9035-1A156DDBB932}"/>
          </ac:spMkLst>
        </pc:spChg>
      </pc:sldChg>
      <pc:sldChg chg="delSp add">
        <pc:chgData name="Xuesu Xiao" userId="2da2dc19-76a6-42ca-a03e-a5becae5e7dc" providerId="ADAL" clId="{388522B0-4254-D24A-A856-BED74287577D}" dt="2022-11-21T23:07:59.019" v="223"/>
        <pc:sldMkLst>
          <pc:docMk/>
          <pc:sldMk cId="3591347195" sldId="856"/>
        </pc:sldMkLst>
        <pc:spChg chg="del">
          <ac:chgData name="Xuesu Xiao" userId="2da2dc19-76a6-42ca-a03e-a5becae5e7dc" providerId="ADAL" clId="{388522B0-4254-D24A-A856-BED74287577D}" dt="2022-11-21T23:07:59.019" v="223"/>
          <ac:spMkLst>
            <pc:docMk/>
            <pc:sldMk cId="3591347195" sldId="856"/>
            <ac:spMk id="4" creationId="{2AEA6D7F-5E42-794A-9035-1A156DDBB932}"/>
          </ac:spMkLst>
        </pc:spChg>
      </pc:sldChg>
      <pc:sldChg chg="delSp add">
        <pc:chgData name="Xuesu Xiao" userId="2da2dc19-76a6-42ca-a03e-a5becae5e7dc" providerId="ADAL" clId="{388522B0-4254-D24A-A856-BED74287577D}" dt="2022-11-21T23:07:59.019" v="223"/>
        <pc:sldMkLst>
          <pc:docMk/>
          <pc:sldMk cId="3734029366" sldId="857"/>
        </pc:sldMkLst>
        <pc:spChg chg="del">
          <ac:chgData name="Xuesu Xiao" userId="2da2dc19-76a6-42ca-a03e-a5becae5e7dc" providerId="ADAL" clId="{388522B0-4254-D24A-A856-BED74287577D}" dt="2022-11-21T23:07:59.019" v="223"/>
          <ac:spMkLst>
            <pc:docMk/>
            <pc:sldMk cId="3734029366" sldId="857"/>
            <ac:spMk id="4" creationId="{2AEA6D7F-5E42-794A-9035-1A156DDBB932}"/>
          </ac:spMkLst>
        </pc:spChg>
      </pc:sldChg>
      <pc:sldChg chg="delSp add">
        <pc:chgData name="Xuesu Xiao" userId="2da2dc19-76a6-42ca-a03e-a5becae5e7dc" providerId="ADAL" clId="{388522B0-4254-D24A-A856-BED74287577D}" dt="2022-11-21T23:07:59.019" v="223"/>
        <pc:sldMkLst>
          <pc:docMk/>
          <pc:sldMk cId="3866562232" sldId="858"/>
        </pc:sldMkLst>
        <pc:spChg chg="del">
          <ac:chgData name="Xuesu Xiao" userId="2da2dc19-76a6-42ca-a03e-a5becae5e7dc" providerId="ADAL" clId="{388522B0-4254-D24A-A856-BED74287577D}" dt="2022-11-21T23:07:59.019" v="223"/>
          <ac:spMkLst>
            <pc:docMk/>
            <pc:sldMk cId="3866562232" sldId="858"/>
            <ac:spMk id="4" creationId="{2AEA6D7F-5E42-794A-9035-1A156DDBB932}"/>
          </ac:spMkLst>
        </pc:spChg>
      </pc:sldChg>
      <pc:sldChg chg="delSp add">
        <pc:chgData name="Xuesu Xiao" userId="2da2dc19-76a6-42ca-a03e-a5becae5e7dc" providerId="ADAL" clId="{388522B0-4254-D24A-A856-BED74287577D}" dt="2022-11-21T23:07:59.019" v="223"/>
        <pc:sldMkLst>
          <pc:docMk/>
          <pc:sldMk cId="3361249779" sldId="859"/>
        </pc:sldMkLst>
        <pc:spChg chg="del">
          <ac:chgData name="Xuesu Xiao" userId="2da2dc19-76a6-42ca-a03e-a5becae5e7dc" providerId="ADAL" clId="{388522B0-4254-D24A-A856-BED74287577D}" dt="2022-11-21T23:07:59.019" v="223"/>
          <ac:spMkLst>
            <pc:docMk/>
            <pc:sldMk cId="3361249779" sldId="859"/>
            <ac:spMk id="4" creationId="{2AEA6D7F-5E42-794A-9035-1A156DDBB932}"/>
          </ac:spMkLst>
        </pc:spChg>
      </pc:sldChg>
      <pc:sldChg chg="delSp add">
        <pc:chgData name="Xuesu Xiao" userId="2da2dc19-76a6-42ca-a03e-a5becae5e7dc" providerId="ADAL" clId="{388522B0-4254-D24A-A856-BED74287577D}" dt="2022-11-21T23:07:59.019" v="223"/>
        <pc:sldMkLst>
          <pc:docMk/>
          <pc:sldMk cId="4208299240" sldId="860"/>
        </pc:sldMkLst>
        <pc:spChg chg="del">
          <ac:chgData name="Xuesu Xiao" userId="2da2dc19-76a6-42ca-a03e-a5becae5e7dc" providerId="ADAL" clId="{388522B0-4254-D24A-A856-BED74287577D}" dt="2022-11-21T23:07:59.019" v="223"/>
          <ac:spMkLst>
            <pc:docMk/>
            <pc:sldMk cId="4208299240" sldId="860"/>
            <ac:spMk id="4" creationId="{2AEA6D7F-5E42-794A-9035-1A156DDBB932}"/>
          </ac:spMkLst>
        </pc:spChg>
      </pc:sldChg>
      <pc:sldChg chg="delSp add">
        <pc:chgData name="Xuesu Xiao" userId="2da2dc19-76a6-42ca-a03e-a5becae5e7dc" providerId="ADAL" clId="{388522B0-4254-D24A-A856-BED74287577D}" dt="2022-11-21T23:07:59.019" v="223"/>
        <pc:sldMkLst>
          <pc:docMk/>
          <pc:sldMk cId="1066219473" sldId="861"/>
        </pc:sldMkLst>
        <pc:spChg chg="del">
          <ac:chgData name="Xuesu Xiao" userId="2da2dc19-76a6-42ca-a03e-a5becae5e7dc" providerId="ADAL" clId="{388522B0-4254-D24A-A856-BED74287577D}" dt="2022-11-21T23:07:59.019" v="223"/>
          <ac:spMkLst>
            <pc:docMk/>
            <pc:sldMk cId="1066219473" sldId="861"/>
            <ac:spMk id="4" creationId="{2AEA6D7F-5E42-794A-9035-1A156DDBB932}"/>
          </ac:spMkLst>
        </pc:spChg>
      </pc:sldChg>
      <pc:sldChg chg="delSp add">
        <pc:chgData name="Xuesu Xiao" userId="2da2dc19-76a6-42ca-a03e-a5becae5e7dc" providerId="ADAL" clId="{388522B0-4254-D24A-A856-BED74287577D}" dt="2022-11-21T23:07:59.019" v="223"/>
        <pc:sldMkLst>
          <pc:docMk/>
          <pc:sldMk cId="2933519438" sldId="862"/>
        </pc:sldMkLst>
        <pc:spChg chg="del">
          <ac:chgData name="Xuesu Xiao" userId="2da2dc19-76a6-42ca-a03e-a5becae5e7dc" providerId="ADAL" clId="{388522B0-4254-D24A-A856-BED74287577D}" dt="2022-11-21T23:07:59.019" v="223"/>
          <ac:spMkLst>
            <pc:docMk/>
            <pc:sldMk cId="2933519438" sldId="862"/>
            <ac:spMk id="4" creationId="{2AEA6D7F-5E42-794A-9035-1A156DDBB932}"/>
          </ac:spMkLst>
        </pc:spChg>
      </pc:sldChg>
      <pc:sldChg chg="delSp add">
        <pc:chgData name="Xuesu Xiao" userId="2da2dc19-76a6-42ca-a03e-a5becae5e7dc" providerId="ADAL" clId="{388522B0-4254-D24A-A856-BED74287577D}" dt="2022-11-21T23:07:59.019" v="223"/>
        <pc:sldMkLst>
          <pc:docMk/>
          <pc:sldMk cId="2140321790" sldId="863"/>
        </pc:sldMkLst>
        <pc:spChg chg="del">
          <ac:chgData name="Xuesu Xiao" userId="2da2dc19-76a6-42ca-a03e-a5becae5e7dc" providerId="ADAL" clId="{388522B0-4254-D24A-A856-BED74287577D}" dt="2022-11-21T23:07:59.019" v="223"/>
          <ac:spMkLst>
            <pc:docMk/>
            <pc:sldMk cId="2140321790" sldId="863"/>
            <ac:spMk id="4" creationId="{2AEA6D7F-5E42-794A-9035-1A156DDBB932}"/>
          </ac:spMkLst>
        </pc:spChg>
      </pc:sldChg>
      <pc:sldChg chg="delSp add">
        <pc:chgData name="Xuesu Xiao" userId="2da2dc19-76a6-42ca-a03e-a5becae5e7dc" providerId="ADAL" clId="{388522B0-4254-D24A-A856-BED74287577D}" dt="2022-11-21T23:07:59.019" v="223"/>
        <pc:sldMkLst>
          <pc:docMk/>
          <pc:sldMk cId="3601437386" sldId="868"/>
        </pc:sldMkLst>
        <pc:spChg chg="del">
          <ac:chgData name="Xuesu Xiao" userId="2da2dc19-76a6-42ca-a03e-a5becae5e7dc" providerId="ADAL" clId="{388522B0-4254-D24A-A856-BED74287577D}" dt="2022-11-21T23:07:59.019" v="223"/>
          <ac:spMkLst>
            <pc:docMk/>
            <pc:sldMk cId="3601437386" sldId="868"/>
            <ac:spMk id="4" creationId="{2AEA6D7F-5E42-794A-9035-1A156DDBB932}"/>
          </ac:spMkLst>
        </pc:spChg>
      </pc:sldChg>
      <pc:sldChg chg="delSp add">
        <pc:chgData name="Xuesu Xiao" userId="2da2dc19-76a6-42ca-a03e-a5becae5e7dc" providerId="ADAL" clId="{388522B0-4254-D24A-A856-BED74287577D}" dt="2022-11-21T23:07:59.019" v="223"/>
        <pc:sldMkLst>
          <pc:docMk/>
          <pc:sldMk cId="1354411621" sldId="869"/>
        </pc:sldMkLst>
        <pc:spChg chg="del">
          <ac:chgData name="Xuesu Xiao" userId="2da2dc19-76a6-42ca-a03e-a5becae5e7dc" providerId="ADAL" clId="{388522B0-4254-D24A-A856-BED74287577D}" dt="2022-11-21T23:07:59.019" v="223"/>
          <ac:spMkLst>
            <pc:docMk/>
            <pc:sldMk cId="1354411621" sldId="869"/>
            <ac:spMk id="4" creationId="{2AEA6D7F-5E42-794A-9035-1A156DDBB932}"/>
          </ac:spMkLst>
        </pc:spChg>
      </pc:sldChg>
      <pc:sldChg chg="delSp add">
        <pc:chgData name="Xuesu Xiao" userId="2da2dc19-76a6-42ca-a03e-a5becae5e7dc" providerId="ADAL" clId="{388522B0-4254-D24A-A856-BED74287577D}" dt="2022-11-21T23:07:59.019" v="223"/>
        <pc:sldMkLst>
          <pc:docMk/>
          <pc:sldMk cId="3267346679" sldId="870"/>
        </pc:sldMkLst>
        <pc:spChg chg="del">
          <ac:chgData name="Xuesu Xiao" userId="2da2dc19-76a6-42ca-a03e-a5becae5e7dc" providerId="ADAL" clId="{388522B0-4254-D24A-A856-BED74287577D}" dt="2022-11-21T23:07:59.019" v="223"/>
          <ac:spMkLst>
            <pc:docMk/>
            <pc:sldMk cId="3267346679" sldId="870"/>
            <ac:spMk id="4" creationId="{2AEA6D7F-5E42-794A-9035-1A156DDBB932}"/>
          </ac:spMkLst>
        </pc:spChg>
      </pc:sldChg>
      <pc:sldChg chg="delSp add">
        <pc:chgData name="Xuesu Xiao" userId="2da2dc19-76a6-42ca-a03e-a5becae5e7dc" providerId="ADAL" clId="{388522B0-4254-D24A-A856-BED74287577D}" dt="2022-11-21T23:07:59.019" v="223"/>
        <pc:sldMkLst>
          <pc:docMk/>
          <pc:sldMk cId="2748040525" sldId="912"/>
        </pc:sldMkLst>
        <pc:spChg chg="del">
          <ac:chgData name="Xuesu Xiao" userId="2da2dc19-76a6-42ca-a03e-a5becae5e7dc" providerId="ADAL" clId="{388522B0-4254-D24A-A856-BED74287577D}" dt="2022-11-21T23:07:59.019" v="223"/>
          <ac:spMkLst>
            <pc:docMk/>
            <pc:sldMk cId="2748040525" sldId="912"/>
            <ac:spMk id="4" creationId="{D158C724-4218-DF48-A663-0BAE75FE011B}"/>
          </ac:spMkLst>
        </pc:spChg>
      </pc:sldChg>
      <pc:sldChg chg="delSp add">
        <pc:chgData name="Xuesu Xiao" userId="2da2dc19-76a6-42ca-a03e-a5becae5e7dc" providerId="ADAL" clId="{388522B0-4254-D24A-A856-BED74287577D}" dt="2022-11-21T23:07:59.019" v="223"/>
        <pc:sldMkLst>
          <pc:docMk/>
          <pc:sldMk cId="1471024355" sldId="913"/>
        </pc:sldMkLst>
        <pc:spChg chg="del">
          <ac:chgData name="Xuesu Xiao" userId="2da2dc19-76a6-42ca-a03e-a5becae5e7dc" providerId="ADAL" clId="{388522B0-4254-D24A-A856-BED74287577D}" dt="2022-11-21T23:07:59.019" v="223"/>
          <ac:spMkLst>
            <pc:docMk/>
            <pc:sldMk cId="1471024355" sldId="913"/>
            <ac:spMk id="4" creationId="{801AD599-CCA5-664B-9810-A3CEAFDBAA7C}"/>
          </ac:spMkLst>
        </pc:spChg>
      </pc:sldChg>
      <pc:sldChg chg="delSp add">
        <pc:chgData name="Xuesu Xiao" userId="2da2dc19-76a6-42ca-a03e-a5becae5e7dc" providerId="ADAL" clId="{388522B0-4254-D24A-A856-BED74287577D}" dt="2022-11-21T23:07:59.019" v="223"/>
        <pc:sldMkLst>
          <pc:docMk/>
          <pc:sldMk cId="3169986434" sldId="914"/>
        </pc:sldMkLst>
        <pc:spChg chg="del">
          <ac:chgData name="Xuesu Xiao" userId="2da2dc19-76a6-42ca-a03e-a5becae5e7dc" providerId="ADAL" clId="{388522B0-4254-D24A-A856-BED74287577D}" dt="2022-11-21T23:07:59.019" v="223"/>
          <ac:spMkLst>
            <pc:docMk/>
            <pc:sldMk cId="3169986434" sldId="914"/>
            <ac:spMk id="4" creationId="{16070EB4-4832-CE49-AD50-313B07A844E4}"/>
          </ac:spMkLst>
        </pc:spChg>
      </pc:sldChg>
      <pc:sldChg chg="delSp modSp add mod">
        <pc:chgData name="Xuesu Xiao" userId="2da2dc19-76a6-42ca-a03e-a5becae5e7dc" providerId="ADAL" clId="{388522B0-4254-D24A-A856-BED74287577D}" dt="2022-11-21T23:07:59.019" v="223"/>
        <pc:sldMkLst>
          <pc:docMk/>
          <pc:sldMk cId="1694208778" sldId="915"/>
        </pc:sldMkLst>
        <pc:spChg chg="mod">
          <ac:chgData name="Xuesu Xiao" userId="2da2dc19-76a6-42ca-a03e-a5becae5e7dc" providerId="ADAL" clId="{388522B0-4254-D24A-A856-BED74287577D}" dt="2022-11-21T22:57:40.783" v="176" actId="27636"/>
          <ac:spMkLst>
            <pc:docMk/>
            <pc:sldMk cId="1694208778" sldId="915"/>
            <ac:spMk id="3" creationId="{8AC8E581-7C8C-8EED-0199-8B3E70D2D700}"/>
          </ac:spMkLst>
        </pc:spChg>
        <pc:spChg chg="del">
          <ac:chgData name="Xuesu Xiao" userId="2da2dc19-76a6-42ca-a03e-a5becae5e7dc" providerId="ADAL" clId="{388522B0-4254-D24A-A856-BED74287577D}" dt="2022-11-21T23:07:59.019" v="223"/>
          <ac:spMkLst>
            <pc:docMk/>
            <pc:sldMk cId="1694208778" sldId="915"/>
            <ac:spMk id="4" creationId="{0E90B9FC-6D26-9F31-72C2-AA03EEFC7C68}"/>
          </ac:spMkLst>
        </pc:spChg>
      </pc:sldChg>
      <pc:sldChg chg="delSp add">
        <pc:chgData name="Xuesu Xiao" userId="2da2dc19-76a6-42ca-a03e-a5becae5e7dc" providerId="ADAL" clId="{388522B0-4254-D24A-A856-BED74287577D}" dt="2022-11-21T23:07:59.019" v="223"/>
        <pc:sldMkLst>
          <pc:docMk/>
          <pc:sldMk cId="2389922777" sldId="916"/>
        </pc:sldMkLst>
        <pc:spChg chg="del">
          <ac:chgData name="Xuesu Xiao" userId="2da2dc19-76a6-42ca-a03e-a5becae5e7dc" providerId="ADAL" clId="{388522B0-4254-D24A-A856-BED74287577D}" dt="2022-11-21T23:07:59.019" v="223"/>
          <ac:spMkLst>
            <pc:docMk/>
            <pc:sldMk cId="2389922777" sldId="916"/>
            <ac:spMk id="4" creationId="{338C39BE-9D69-2C73-BDDC-E3C7831DA183}"/>
          </ac:spMkLst>
        </pc:spChg>
      </pc:sldChg>
      <pc:sldChg chg="delSp modSp add mod">
        <pc:chgData name="Xuesu Xiao" userId="2da2dc19-76a6-42ca-a03e-a5becae5e7dc" providerId="ADAL" clId="{388522B0-4254-D24A-A856-BED74287577D}" dt="2022-11-21T23:07:59.019" v="223"/>
        <pc:sldMkLst>
          <pc:docMk/>
          <pc:sldMk cId="1159393001" sldId="918"/>
        </pc:sldMkLst>
        <pc:spChg chg="mod">
          <ac:chgData name="Xuesu Xiao" userId="2da2dc19-76a6-42ca-a03e-a5becae5e7dc" providerId="ADAL" clId="{388522B0-4254-D24A-A856-BED74287577D}" dt="2022-11-21T22:57:40.669" v="169" actId="27636"/>
          <ac:spMkLst>
            <pc:docMk/>
            <pc:sldMk cId="1159393001" sldId="918"/>
            <ac:spMk id="3" creationId="{847ABB2A-305A-0E27-3876-47403AD5C974}"/>
          </ac:spMkLst>
        </pc:spChg>
        <pc:spChg chg="del">
          <ac:chgData name="Xuesu Xiao" userId="2da2dc19-76a6-42ca-a03e-a5becae5e7dc" providerId="ADAL" clId="{388522B0-4254-D24A-A856-BED74287577D}" dt="2022-11-21T23:07:59.019" v="223"/>
          <ac:spMkLst>
            <pc:docMk/>
            <pc:sldMk cId="1159393001" sldId="918"/>
            <ac:spMk id="4" creationId="{D8B2D1FB-12D8-2B02-1480-0C9DFE3E07FD}"/>
          </ac:spMkLst>
        </pc:spChg>
      </pc:sldChg>
    </pc:docChg>
  </pc:docChgLst>
  <pc:docChgLst>
    <pc:chgData name="Xuesu Xiao" userId="2da2dc19-76a6-42ca-a03e-a5becae5e7dc" providerId="ADAL" clId="{4C8BB20C-386C-5947-8D8E-3AF086A90668}"/>
    <pc:docChg chg="undo redo custSel addSld delSld modSld delSection modSection">
      <pc:chgData name="Xuesu Xiao" userId="2da2dc19-76a6-42ca-a03e-a5becae5e7dc" providerId="ADAL" clId="{4C8BB20C-386C-5947-8D8E-3AF086A90668}" dt="2022-11-21T01:45:32.507" v="576" actId="1036"/>
      <pc:docMkLst>
        <pc:docMk/>
      </pc:docMkLst>
      <pc:sldChg chg="modSp mod">
        <pc:chgData name="Xuesu Xiao" userId="2da2dc19-76a6-42ca-a03e-a5becae5e7dc" providerId="ADAL" clId="{4C8BB20C-386C-5947-8D8E-3AF086A90668}" dt="2022-11-21T01:38:33.208" v="420" actId="20577"/>
        <pc:sldMkLst>
          <pc:docMk/>
          <pc:sldMk cId="2969206148" sldId="256"/>
        </pc:sldMkLst>
        <pc:spChg chg="mod">
          <ac:chgData name="Xuesu Xiao" userId="2da2dc19-76a6-42ca-a03e-a5becae5e7dc" providerId="ADAL" clId="{4C8BB20C-386C-5947-8D8E-3AF086A90668}" dt="2022-11-21T01:38:33.208" v="420" actId="20577"/>
          <ac:spMkLst>
            <pc:docMk/>
            <pc:sldMk cId="2969206148" sldId="256"/>
            <ac:spMk id="2" creationId="{A600D3CE-C200-DF17-E8F3-428208355F41}"/>
          </ac:spMkLst>
        </pc:spChg>
      </pc:sldChg>
      <pc:sldChg chg="addSp delSp modSp add del mod">
        <pc:chgData name="Xuesu Xiao" userId="2da2dc19-76a6-42ca-a03e-a5becae5e7dc" providerId="ADAL" clId="{4C8BB20C-386C-5947-8D8E-3AF086A90668}" dt="2022-11-21T01:38:39.235" v="421" actId="2696"/>
        <pc:sldMkLst>
          <pc:docMk/>
          <pc:sldMk cId="2969544125" sldId="257"/>
        </pc:sldMkLst>
        <pc:spChg chg="mod">
          <ac:chgData name="Xuesu Xiao" userId="2da2dc19-76a6-42ca-a03e-a5becae5e7dc" providerId="ADAL" clId="{4C8BB20C-386C-5947-8D8E-3AF086A90668}" dt="2022-11-21T00:43:37.824" v="121" actId="20577"/>
          <ac:spMkLst>
            <pc:docMk/>
            <pc:sldMk cId="2969544125" sldId="257"/>
            <ac:spMk id="2" creationId="{2C7A1132-952A-CA49-9D4A-65C8E84C5FC6}"/>
          </ac:spMkLst>
        </pc:spChg>
        <pc:spChg chg="del">
          <ac:chgData name="Xuesu Xiao" userId="2da2dc19-76a6-42ca-a03e-a5becae5e7dc" providerId="ADAL" clId="{4C8BB20C-386C-5947-8D8E-3AF086A90668}" dt="2022-11-21T00:40:10.191" v="110" actId="478"/>
          <ac:spMkLst>
            <pc:docMk/>
            <pc:sldMk cId="2969544125" sldId="257"/>
            <ac:spMk id="3" creationId="{717B1FC0-89BA-3344-8880-1A6DFB376BE7}"/>
          </ac:spMkLst>
        </pc:spChg>
        <pc:spChg chg="add del">
          <ac:chgData name="Xuesu Xiao" userId="2da2dc19-76a6-42ca-a03e-a5becae5e7dc" providerId="ADAL" clId="{4C8BB20C-386C-5947-8D8E-3AF086A90668}" dt="2022-11-21T00:54:22.014" v="270"/>
          <ac:spMkLst>
            <pc:docMk/>
            <pc:sldMk cId="2969544125" sldId="257"/>
            <ac:spMk id="5" creationId="{E5505510-7E13-AE49-91DC-4573DFC116ED}"/>
          </ac:spMkLst>
        </pc:spChg>
        <pc:spChg chg="add del mod">
          <ac:chgData name="Xuesu Xiao" userId="2da2dc19-76a6-42ca-a03e-a5becae5e7dc" providerId="ADAL" clId="{4C8BB20C-386C-5947-8D8E-3AF086A90668}" dt="2022-11-21T00:40:16.430" v="111" actId="478"/>
          <ac:spMkLst>
            <pc:docMk/>
            <pc:sldMk cId="2969544125" sldId="257"/>
            <ac:spMk id="8" creationId="{7AF06DC5-7832-ECA3-BA07-5651F2B5FB30}"/>
          </ac:spMkLst>
        </pc:spChg>
      </pc:sldChg>
      <pc:sldChg chg="addSp delSp add del">
        <pc:chgData name="Xuesu Xiao" userId="2da2dc19-76a6-42ca-a03e-a5becae5e7dc" providerId="ADAL" clId="{4C8BB20C-386C-5947-8D8E-3AF086A90668}" dt="2022-11-21T01:38:39.261" v="440" actId="2696"/>
        <pc:sldMkLst>
          <pc:docMk/>
          <pc:sldMk cId="3914153682" sldId="314"/>
        </pc:sldMkLst>
        <pc:spChg chg="add del">
          <ac:chgData name="Xuesu Xiao" userId="2da2dc19-76a6-42ca-a03e-a5becae5e7dc" providerId="ADAL" clId="{4C8BB20C-386C-5947-8D8E-3AF086A90668}" dt="2022-11-21T00:54:22.014" v="270"/>
          <ac:spMkLst>
            <pc:docMk/>
            <pc:sldMk cId="3914153682" sldId="314"/>
            <ac:spMk id="5" creationId="{59224D6D-6FCF-4043-B9BE-C3FEC1513338}"/>
          </ac:spMkLst>
        </pc:spChg>
      </pc:sldChg>
      <pc:sldChg chg="addSp delSp modSp add del mod">
        <pc:chgData name="Xuesu Xiao" userId="2da2dc19-76a6-42ca-a03e-a5becae5e7dc" providerId="ADAL" clId="{4C8BB20C-386C-5947-8D8E-3AF086A90668}" dt="2022-11-21T01:38:39.304" v="487" actId="2696"/>
        <pc:sldMkLst>
          <pc:docMk/>
          <pc:sldMk cId="2785254642" sldId="414"/>
        </pc:sldMkLst>
        <pc:spChg chg="mod">
          <ac:chgData name="Xuesu Xiao" userId="2da2dc19-76a6-42ca-a03e-a5becae5e7dc" providerId="ADAL" clId="{4C8BB20C-386C-5947-8D8E-3AF086A90668}" dt="2022-11-21T01:04:05.501" v="414" actId="20577"/>
          <ac:spMkLst>
            <pc:docMk/>
            <pc:sldMk cId="2785254642" sldId="414"/>
            <ac:spMk id="2" creationId="{99DDB04D-0214-E645-8402-93D0455B990C}"/>
          </ac:spMkLst>
        </pc:spChg>
        <pc:spChg chg="add del">
          <ac:chgData name="Xuesu Xiao" userId="2da2dc19-76a6-42ca-a03e-a5becae5e7dc" providerId="ADAL" clId="{4C8BB20C-386C-5947-8D8E-3AF086A90668}" dt="2022-11-21T00:54:22.014" v="270"/>
          <ac:spMkLst>
            <pc:docMk/>
            <pc:sldMk cId="2785254642" sldId="414"/>
            <ac:spMk id="4" creationId="{CBC30F79-AAC8-FC46-A23E-C0B1033F3E59}"/>
          </ac:spMkLst>
        </pc:spChg>
      </pc:sldChg>
      <pc:sldChg chg="del">
        <pc:chgData name="Xuesu Xiao" userId="2da2dc19-76a6-42ca-a03e-a5becae5e7dc" providerId="ADAL" clId="{4C8BB20C-386C-5947-8D8E-3AF086A90668}" dt="2022-11-21T00:38:41.734" v="48" actId="2696"/>
        <pc:sldMkLst>
          <pc:docMk/>
          <pc:sldMk cId="2901731970" sldId="459"/>
        </pc:sldMkLst>
      </pc:sldChg>
      <pc:sldChg chg="del">
        <pc:chgData name="Xuesu Xiao" userId="2da2dc19-76a6-42ca-a03e-a5becae5e7dc" providerId="ADAL" clId="{4C8BB20C-386C-5947-8D8E-3AF086A90668}" dt="2022-11-21T00:38:41.693" v="11" actId="2696"/>
        <pc:sldMkLst>
          <pc:docMk/>
          <pc:sldMk cId="1455938393" sldId="510"/>
        </pc:sldMkLst>
      </pc:sldChg>
      <pc:sldChg chg="del">
        <pc:chgData name="Xuesu Xiao" userId="2da2dc19-76a6-42ca-a03e-a5becae5e7dc" providerId="ADAL" clId="{4C8BB20C-386C-5947-8D8E-3AF086A90668}" dt="2022-11-21T00:38:41.717" v="30" actId="2696"/>
        <pc:sldMkLst>
          <pc:docMk/>
          <pc:sldMk cId="4005186899" sldId="511"/>
        </pc:sldMkLst>
      </pc:sldChg>
      <pc:sldChg chg="del">
        <pc:chgData name="Xuesu Xiao" userId="2da2dc19-76a6-42ca-a03e-a5becae5e7dc" providerId="ADAL" clId="{4C8BB20C-386C-5947-8D8E-3AF086A90668}" dt="2022-11-21T00:38:41.770" v="87" actId="2696"/>
        <pc:sldMkLst>
          <pc:docMk/>
          <pc:sldMk cId="2918613748" sldId="512"/>
        </pc:sldMkLst>
      </pc:sldChg>
      <pc:sldChg chg="del">
        <pc:chgData name="Xuesu Xiao" userId="2da2dc19-76a6-42ca-a03e-a5becae5e7dc" providerId="ADAL" clId="{4C8BB20C-386C-5947-8D8E-3AF086A90668}" dt="2022-11-21T00:38:41.758" v="72" actId="2696"/>
        <pc:sldMkLst>
          <pc:docMk/>
          <pc:sldMk cId="2015225762" sldId="513"/>
        </pc:sldMkLst>
      </pc:sldChg>
      <pc:sldChg chg="del">
        <pc:chgData name="Xuesu Xiao" userId="2da2dc19-76a6-42ca-a03e-a5becae5e7dc" providerId="ADAL" clId="{4C8BB20C-386C-5947-8D8E-3AF086A90668}" dt="2022-11-21T00:38:41.729" v="41" actId="2696"/>
        <pc:sldMkLst>
          <pc:docMk/>
          <pc:sldMk cId="1901434696" sldId="514"/>
        </pc:sldMkLst>
      </pc:sldChg>
      <pc:sldChg chg="addSp delSp modSp add del mod">
        <pc:chgData name="Xuesu Xiao" userId="2da2dc19-76a6-42ca-a03e-a5becae5e7dc" providerId="ADAL" clId="{4C8BB20C-386C-5947-8D8E-3AF086A90668}" dt="2022-11-21T01:04:00.748" v="406" actId="2696"/>
        <pc:sldMkLst>
          <pc:docMk/>
          <pc:sldMk cId="2461044923" sldId="514"/>
        </pc:sldMkLst>
        <pc:spChg chg="mod">
          <ac:chgData name="Xuesu Xiao" userId="2da2dc19-76a6-42ca-a03e-a5becae5e7dc" providerId="ADAL" clId="{4C8BB20C-386C-5947-8D8E-3AF086A90668}" dt="2022-11-21T00:39:00.124" v="106" actId="27636"/>
          <ac:spMkLst>
            <pc:docMk/>
            <pc:sldMk cId="2461044923" sldId="514"/>
            <ac:spMk id="3" creationId="{EBC7DA4F-105A-B119-1D9B-8B8860AAEB4E}"/>
          </ac:spMkLst>
        </pc:spChg>
        <pc:spChg chg="add del">
          <ac:chgData name="Xuesu Xiao" userId="2da2dc19-76a6-42ca-a03e-a5becae5e7dc" providerId="ADAL" clId="{4C8BB20C-386C-5947-8D8E-3AF086A90668}" dt="2022-11-21T00:54:22.014" v="270"/>
          <ac:spMkLst>
            <pc:docMk/>
            <pc:sldMk cId="2461044923" sldId="514"/>
            <ac:spMk id="4" creationId="{F0809027-24A8-C9F2-C801-8826E3320A64}"/>
          </ac:spMkLst>
        </pc:spChg>
      </pc:sldChg>
      <pc:sldChg chg="del">
        <pc:chgData name="Xuesu Xiao" userId="2da2dc19-76a6-42ca-a03e-a5becae5e7dc" providerId="ADAL" clId="{4C8BB20C-386C-5947-8D8E-3AF086A90668}" dt="2022-11-21T00:38:41.724" v="36" actId="2696"/>
        <pc:sldMkLst>
          <pc:docMk/>
          <pc:sldMk cId="3503395376" sldId="515"/>
        </pc:sldMkLst>
      </pc:sldChg>
      <pc:sldChg chg="del">
        <pc:chgData name="Xuesu Xiao" userId="2da2dc19-76a6-42ca-a03e-a5becae5e7dc" providerId="ADAL" clId="{4C8BB20C-386C-5947-8D8E-3AF086A90668}" dt="2022-11-21T00:38:41.701" v="16" actId="2696"/>
        <pc:sldMkLst>
          <pc:docMk/>
          <pc:sldMk cId="1797155958" sldId="516"/>
        </pc:sldMkLst>
      </pc:sldChg>
      <pc:sldChg chg="del">
        <pc:chgData name="Xuesu Xiao" userId="2da2dc19-76a6-42ca-a03e-a5becae5e7dc" providerId="ADAL" clId="{4C8BB20C-386C-5947-8D8E-3AF086A90668}" dt="2022-11-21T00:38:41.771" v="90" actId="2696"/>
        <pc:sldMkLst>
          <pc:docMk/>
          <pc:sldMk cId="3079212978" sldId="517"/>
        </pc:sldMkLst>
      </pc:sldChg>
      <pc:sldChg chg="del">
        <pc:chgData name="Xuesu Xiao" userId="2da2dc19-76a6-42ca-a03e-a5becae5e7dc" providerId="ADAL" clId="{4C8BB20C-386C-5947-8D8E-3AF086A90668}" dt="2022-11-21T00:38:41.766" v="83" actId="2696"/>
        <pc:sldMkLst>
          <pc:docMk/>
          <pc:sldMk cId="101191928" sldId="518"/>
        </pc:sldMkLst>
      </pc:sldChg>
      <pc:sldChg chg="del">
        <pc:chgData name="Xuesu Xiao" userId="2da2dc19-76a6-42ca-a03e-a5becae5e7dc" providerId="ADAL" clId="{4C8BB20C-386C-5947-8D8E-3AF086A90668}" dt="2022-11-21T00:38:41.690" v="9" actId="2696"/>
        <pc:sldMkLst>
          <pc:docMk/>
          <pc:sldMk cId="4128281181" sldId="519"/>
        </pc:sldMkLst>
      </pc:sldChg>
      <pc:sldChg chg="del">
        <pc:chgData name="Xuesu Xiao" userId="2da2dc19-76a6-42ca-a03e-a5becae5e7dc" providerId="ADAL" clId="{4C8BB20C-386C-5947-8D8E-3AF086A90668}" dt="2022-11-21T00:38:41.683" v="6" actId="2696"/>
        <pc:sldMkLst>
          <pc:docMk/>
          <pc:sldMk cId="3929546661" sldId="520"/>
        </pc:sldMkLst>
      </pc:sldChg>
      <pc:sldChg chg="del">
        <pc:chgData name="Xuesu Xiao" userId="2da2dc19-76a6-42ca-a03e-a5becae5e7dc" providerId="ADAL" clId="{4C8BB20C-386C-5947-8D8E-3AF086A90668}" dt="2022-11-21T00:38:41.771" v="89" actId="2696"/>
        <pc:sldMkLst>
          <pc:docMk/>
          <pc:sldMk cId="1138161701" sldId="521"/>
        </pc:sldMkLst>
      </pc:sldChg>
      <pc:sldChg chg="del">
        <pc:chgData name="Xuesu Xiao" userId="2da2dc19-76a6-42ca-a03e-a5becae5e7dc" providerId="ADAL" clId="{4C8BB20C-386C-5947-8D8E-3AF086A90668}" dt="2022-11-21T00:38:41.699" v="15" actId="2696"/>
        <pc:sldMkLst>
          <pc:docMk/>
          <pc:sldMk cId="443449442" sldId="522"/>
        </pc:sldMkLst>
      </pc:sldChg>
      <pc:sldChg chg="del">
        <pc:chgData name="Xuesu Xiao" userId="2da2dc19-76a6-42ca-a03e-a5becae5e7dc" providerId="ADAL" clId="{4C8BB20C-386C-5947-8D8E-3AF086A90668}" dt="2022-11-21T00:38:41.742" v="53" actId="2696"/>
        <pc:sldMkLst>
          <pc:docMk/>
          <pc:sldMk cId="2746490763" sldId="523"/>
        </pc:sldMkLst>
      </pc:sldChg>
      <pc:sldChg chg="del">
        <pc:chgData name="Xuesu Xiao" userId="2da2dc19-76a6-42ca-a03e-a5becae5e7dc" providerId="ADAL" clId="{4C8BB20C-386C-5947-8D8E-3AF086A90668}" dt="2022-11-21T00:38:41.753" v="67" actId="2696"/>
        <pc:sldMkLst>
          <pc:docMk/>
          <pc:sldMk cId="3382508582" sldId="524"/>
        </pc:sldMkLst>
      </pc:sldChg>
      <pc:sldChg chg="add">
        <pc:chgData name="Xuesu Xiao" userId="2da2dc19-76a6-42ca-a03e-a5becae5e7dc" providerId="ADAL" clId="{4C8BB20C-386C-5947-8D8E-3AF086A90668}" dt="2022-11-21T01:41:36.505" v="550"/>
        <pc:sldMkLst>
          <pc:docMk/>
          <pc:sldMk cId="4030995238" sldId="524"/>
        </pc:sldMkLst>
      </pc:sldChg>
      <pc:sldChg chg="add del">
        <pc:chgData name="Xuesu Xiao" userId="2da2dc19-76a6-42ca-a03e-a5becae5e7dc" providerId="ADAL" clId="{4C8BB20C-386C-5947-8D8E-3AF086A90668}" dt="2022-11-21T01:41:36.505" v="550"/>
        <pc:sldMkLst>
          <pc:docMk/>
          <pc:sldMk cId="2713092979" sldId="525"/>
        </pc:sldMkLst>
      </pc:sldChg>
      <pc:sldChg chg="del">
        <pc:chgData name="Xuesu Xiao" userId="2da2dc19-76a6-42ca-a03e-a5becae5e7dc" providerId="ADAL" clId="{4C8BB20C-386C-5947-8D8E-3AF086A90668}" dt="2022-11-21T00:38:41.745" v="57" actId="2696"/>
        <pc:sldMkLst>
          <pc:docMk/>
          <pc:sldMk cId="351131592" sldId="527"/>
        </pc:sldMkLst>
      </pc:sldChg>
      <pc:sldChg chg="modSp add del mod">
        <pc:chgData name="Xuesu Xiao" userId="2da2dc19-76a6-42ca-a03e-a5becae5e7dc" providerId="ADAL" clId="{4C8BB20C-386C-5947-8D8E-3AF086A90668}" dt="2022-11-21T01:42:49.660" v="554" actId="2696"/>
        <pc:sldMkLst>
          <pc:docMk/>
          <pc:sldMk cId="2539870814" sldId="528"/>
        </pc:sldMkLst>
        <pc:spChg chg="mod">
          <ac:chgData name="Xuesu Xiao" userId="2da2dc19-76a6-42ca-a03e-a5becae5e7dc" providerId="ADAL" clId="{4C8BB20C-386C-5947-8D8E-3AF086A90668}" dt="2022-11-21T01:41:36.586" v="551" actId="27636"/>
          <ac:spMkLst>
            <pc:docMk/>
            <pc:sldMk cId="2539870814" sldId="528"/>
            <ac:spMk id="2" creationId="{4056D4AD-1F26-DD48-A29D-076651799A01}"/>
          </ac:spMkLst>
        </pc:spChg>
        <pc:picChg chg="mod">
          <ac:chgData name="Xuesu Xiao" userId="2da2dc19-76a6-42ca-a03e-a5becae5e7dc" providerId="ADAL" clId="{4C8BB20C-386C-5947-8D8E-3AF086A90668}" dt="2022-11-21T01:42:00.654" v="553" actId="1076"/>
          <ac:picMkLst>
            <pc:docMk/>
            <pc:sldMk cId="2539870814" sldId="528"/>
            <ac:picMk id="1026" creationId="{72EA0293-1841-AB49-9FDC-C64E01BA8731}"/>
          </ac:picMkLst>
        </pc:picChg>
      </pc:sldChg>
      <pc:sldChg chg="del">
        <pc:chgData name="Xuesu Xiao" userId="2da2dc19-76a6-42ca-a03e-a5becae5e7dc" providerId="ADAL" clId="{4C8BB20C-386C-5947-8D8E-3AF086A90668}" dt="2022-11-21T00:38:41.768" v="84" actId="2696"/>
        <pc:sldMkLst>
          <pc:docMk/>
          <pc:sldMk cId="2865491326" sldId="528"/>
        </pc:sldMkLst>
      </pc:sldChg>
      <pc:sldChg chg="add">
        <pc:chgData name="Xuesu Xiao" userId="2da2dc19-76a6-42ca-a03e-a5becae5e7dc" providerId="ADAL" clId="{4C8BB20C-386C-5947-8D8E-3AF086A90668}" dt="2022-11-21T01:41:36.505" v="550"/>
        <pc:sldMkLst>
          <pc:docMk/>
          <pc:sldMk cId="2264359232" sldId="529"/>
        </pc:sldMkLst>
      </pc:sldChg>
      <pc:sldChg chg="del">
        <pc:chgData name="Xuesu Xiao" userId="2da2dc19-76a6-42ca-a03e-a5becae5e7dc" providerId="ADAL" clId="{4C8BB20C-386C-5947-8D8E-3AF086A90668}" dt="2022-11-21T00:38:41.736" v="49" actId="2696"/>
        <pc:sldMkLst>
          <pc:docMk/>
          <pc:sldMk cId="2924514789" sldId="529"/>
        </pc:sldMkLst>
      </pc:sldChg>
      <pc:sldChg chg="del">
        <pc:chgData name="Xuesu Xiao" userId="2da2dc19-76a6-42ca-a03e-a5becae5e7dc" providerId="ADAL" clId="{4C8BB20C-386C-5947-8D8E-3AF086A90668}" dt="2022-11-21T00:38:41.733" v="47" actId="2696"/>
        <pc:sldMkLst>
          <pc:docMk/>
          <pc:sldMk cId="2791882957" sldId="530"/>
        </pc:sldMkLst>
      </pc:sldChg>
      <pc:sldChg chg="add del">
        <pc:chgData name="Xuesu Xiao" userId="2da2dc19-76a6-42ca-a03e-a5becae5e7dc" providerId="ADAL" clId="{4C8BB20C-386C-5947-8D8E-3AF086A90668}" dt="2022-11-21T01:41:36.505" v="550"/>
        <pc:sldMkLst>
          <pc:docMk/>
          <pc:sldMk cId="2320104779" sldId="531"/>
        </pc:sldMkLst>
      </pc:sldChg>
      <pc:sldChg chg="del">
        <pc:chgData name="Xuesu Xiao" userId="2da2dc19-76a6-42ca-a03e-a5becae5e7dc" providerId="ADAL" clId="{4C8BB20C-386C-5947-8D8E-3AF086A90668}" dt="2022-11-21T00:38:41.696" v="13" actId="2696"/>
        <pc:sldMkLst>
          <pc:docMk/>
          <pc:sldMk cId="1562699840" sldId="532"/>
        </pc:sldMkLst>
      </pc:sldChg>
      <pc:sldChg chg="add">
        <pc:chgData name="Xuesu Xiao" userId="2da2dc19-76a6-42ca-a03e-a5becae5e7dc" providerId="ADAL" clId="{4C8BB20C-386C-5947-8D8E-3AF086A90668}" dt="2022-11-21T01:41:36.505" v="550"/>
        <pc:sldMkLst>
          <pc:docMk/>
          <pc:sldMk cId="2024520580" sldId="532"/>
        </pc:sldMkLst>
      </pc:sldChg>
      <pc:sldChg chg="add">
        <pc:chgData name="Xuesu Xiao" userId="2da2dc19-76a6-42ca-a03e-a5becae5e7dc" providerId="ADAL" clId="{4C8BB20C-386C-5947-8D8E-3AF086A90668}" dt="2022-11-21T01:41:36.505" v="550"/>
        <pc:sldMkLst>
          <pc:docMk/>
          <pc:sldMk cId="744507728" sldId="533"/>
        </pc:sldMkLst>
      </pc:sldChg>
      <pc:sldChg chg="del">
        <pc:chgData name="Xuesu Xiao" userId="2da2dc19-76a6-42ca-a03e-a5becae5e7dc" providerId="ADAL" clId="{4C8BB20C-386C-5947-8D8E-3AF086A90668}" dt="2022-11-21T00:38:41.769" v="86" actId="2696"/>
        <pc:sldMkLst>
          <pc:docMk/>
          <pc:sldMk cId="2293517268" sldId="533"/>
        </pc:sldMkLst>
      </pc:sldChg>
      <pc:sldChg chg="del">
        <pc:chgData name="Xuesu Xiao" userId="2da2dc19-76a6-42ca-a03e-a5becae5e7dc" providerId="ADAL" clId="{4C8BB20C-386C-5947-8D8E-3AF086A90668}" dt="2022-11-21T00:38:41.704" v="19" actId="2696"/>
        <pc:sldMkLst>
          <pc:docMk/>
          <pc:sldMk cId="1049694110" sldId="536"/>
        </pc:sldMkLst>
      </pc:sldChg>
      <pc:sldChg chg="add">
        <pc:chgData name="Xuesu Xiao" userId="2da2dc19-76a6-42ca-a03e-a5becae5e7dc" providerId="ADAL" clId="{4C8BB20C-386C-5947-8D8E-3AF086A90668}" dt="2022-11-21T01:41:36.505" v="550"/>
        <pc:sldMkLst>
          <pc:docMk/>
          <pc:sldMk cId="409685105" sldId="537"/>
        </pc:sldMkLst>
      </pc:sldChg>
      <pc:sldChg chg="del">
        <pc:chgData name="Xuesu Xiao" userId="2da2dc19-76a6-42ca-a03e-a5becae5e7dc" providerId="ADAL" clId="{4C8BB20C-386C-5947-8D8E-3AF086A90668}" dt="2022-11-21T00:38:41.710" v="24" actId="2696"/>
        <pc:sldMkLst>
          <pc:docMk/>
          <pc:sldMk cId="2724804205" sldId="537"/>
        </pc:sldMkLst>
      </pc:sldChg>
      <pc:sldChg chg="del">
        <pc:chgData name="Xuesu Xiao" userId="2da2dc19-76a6-42ca-a03e-a5becae5e7dc" providerId="ADAL" clId="{4C8BB20C-386C-5947-8D8E-3AF086A90668}" dt="2022-11-21T00:38:41.728" v="40" actId="2696"/>
        <pc:sldMkLst>
          <pc:docMk/>
          <pc:sldMk cId="3571601337" sldId="538"/>
        </pc:sldMkLst>
      </pc:sldChg>
      <pc:sldChg chg="del">
        <pc:chgData name="Xuesu Xiao" userId="2da2dc19-76a6-42ca-a03e-a5becae5e7dc" providerId="ADAL" clId="{4C8BB20C-386C-5947-8D8E-3AF086A90668}" dt="2022-11-21T00:38:41.720" v="33" actId="2696"/>
        <pc:sldMkLst>
          <pc:docMk/>
          <pc:sldMk cId="1379049034" sldId="539"/>
        </pc:sldMkLst>
      </pc:sldChg>
      <pc:sldChg chg="del">
        <pc:chgData name="Xuesu Xiao" userId="2da2dc19-76a6-42ca-a03e-a5becae5e7dc" providerId="ADAL" clId="{4C8BB20C-386C-5947-8D8E-3AF086A90668}" dt="2022-11-21T00:38:41.718" v="31" actId="2696"/>
        <pc:sldMkLst>
          <pc:docMk/>
          <pc:sldMk cId="2543578044" sldId="540"/>
        </pc:sldMkLst>
      </pc:sldChg>
      <pc:sldChg chg="add">
        <pc:chgData name="Xuesu Xiao" userId="2da2dc19-76a6-42ca-a03e-a5becae5e7dc" providerId="ADAL" clId="{4C8BB20C-386C-5947-8D8E-3AF086A90668}" dt="2022-11-21T01:41:36.505" v="550"/>
        <pc:sldMkLst>
          <pc:docMk/>
          <pc:sldMk cId="2188149189" sldId="541"/>
        </pc:sldMkLst>
      </pc:sldChg>
      <pc:sldChg chg="del">
        <pc:chgData name="Xuesu Xiao" userId="2da2dc19-76a6-42ca-a03e-a5becae5e7dc" providerId="ADAL" clId="{4C8BB20C-386C-5947-8D8E-3AF086A90668}" dt="2022-11-21T00:38:41.759" v="73" actId="2696"/>
        <pc:sldMkLst>
          <pc:docMk/>
          <pc:sldMk cId="3836921428" sldId="541"/>
        </pc:sldMkLst>
      </pc:sldChg>
      <pc:sldChg chg="del">
        <pc:chgData name="Xuesu Xiao" userId="2da2dc19-76a6-42ca-a03e-a5becae5e7dc" providerId="ADAL" clId="{4C8BB20C-386C-5947-8D8E-3AF086A90668}" dt="2022-11-21T00:38:41.748" v="61" actId="2696"/>
        <pc:sldMkLst>
          <pc:docMk/>
          <pc:sldMk cId="1392232861" sldId="542"/>
        </pc:sldMkLst>
      </pc:sldChg>
      <pc:sldChg chg="del">
        <pc:chgData name="Xuesu Xiao" userId="2da2dc19-76a6-42ca-a03e-a5becae5e7dc" providerId="ADAL" clId="{4C8BB20C-386C-5947-8D8E-3AF086A90668}" dt="2022-11-21T00:38:41.679" v="4" actId="2696"/>
        <pc:sldMkLst>
          <pc:docMk/>
          <pc:sldMk cId="4184358417" sldId="543"/>
        </pc:sldMkLst>
      </pc:sldChg>
      <pc:sldChg chg="del">
        <pc:chgData name="Xuesu Xiao" userId="2da2dc19-76a6-42ca-a03e-a5becae5e7dc" providerId="ADAL" clId="{4C8BB20C-386C-5947-8D8E-3AF086A90668}" dt="2022-11-21T00:38:41.768" v="85" actId="2696"/>
        <pc:sldMkLst>
          <pc:docMk/>
          <pc:sldMk cId="3418065734" sldId="544"/>
        </pc:sldMkLst>
      </pc:sldChg>
      <pc:sldChg chg="del">
        <pc:chgData name="Xuesu Xiao" userId="2da2dc19-76a6-42ca-a03e-a5becae5e7dc" providerId="ADAL" clId="{4C8BB20C-386C-5947-8D8E-3AF086A90668}" dt="2022-11-21T00:38:41.751" v="65" actId="2696"/>
        <pc:sldMkLst>
          <pc:docMk/>
          <pc:sldMk cId="1261974448" sldId="545"/>
        </pc:sldMkLst>
      </pc:sldChg>
      <pc:sldChg chg="del">
        <pc:chgData name="Xuesu Xiao" userId="2da2dc19-76a6-42ca-a03e-a5becae5e7dc" providerId="ADAL" clId="{4C8BB20C-386C-5947-8D8E-3AF086A90668}" dt="2022-11-21T00:38:41.736" v="50" actId="2696"/>
        <pc:sldMkLst>
          <pc:docMk/>
          <pc:sldMk cId="513397206" sldId="546"/>
        </pc:sldMkLst>
      </pc:sldChg>
      <pc:sldChg chg="del">
        <pc:chgData name="Xuesu Xiao" userId="2da2dc19-76a6-42ca-a03e-a5becae5e7dc" providerId="ADAL" clId="{4C8BB20C-386C-5947-8D8E-3AF086A90668}" dt="2022-11-21T00:38:41.758" v="71" actId="2696"/>
        <pc:sldMkLst>
          <pc:docMk/>
          <pc:sldMk cId="1863588876" sldId="547"/>
        </pc:sldMkLst>
      </pc:sldChg>
      <pc:sldChg chg="del">
        <pc:chgData name="Xuesu Xiao" userId="2da2dc19-76a6-42ca-a03e-a5becae5e7dc" providerId="ADAL" clId="{4C8BB20C-386C-5947-8D8E-3AF086A90668}" dt="2022-11-21T00:38:41.742" v="54" actId="2696"/>
        <pc:sldMkLst>
          <pc:docMk/>
          <pc:sldMk cId="3311998693" sldId="548"/>
        </pc:sldMkLst>
      </pc:sldChg>
      <pc:sldChg chg="del">
        <pc:chgData name="Xuesu Xiao" userId="2da2dc19-76a6-42ca-a03e-a5becae5e7dc" providerId="ADAL" clId="{4C8BB20C-386C-5947-8D8E-3AF086A90668}" dt="2022-11-21T00:38:41.712" v="26" actId="2696"/>
        <pc:sldMkLst>
          <pc:docMk/>
          <pc:sldMk cId="900315494" sldId="549"/>
        </pc:sldMkLst>
      </pc:sldChg>
      <pc:sldChg chg="del">
        <pc:chgData name="Xuesu Xiao" userId="2da2dc19-76a6-42ca-a03e-a5becae5e7dc" providerId="ADAL" clId="{4C8BB20C-386C-5947-8D8E-3AF086A90668}" dt="2022-11-21T00:38:41.697" v="14" actId="2696"/>
        <pc:sldMkLst>
          <pc:docMk/>
          <pc:sldMk cId="3466313955" sldId="550"/>
        </pc:sldMkLst>
      </pc:sldChg>
      <pc:sldChg chg="del">
        <pc:chgData name="Xuesu Xiao" userId="2da2dc19-76a6-42ca-a03e-a5becae5e7dc" providerId="ADAL" clId="{4C8BB20C-386C-5947-8D8E-3AF086A90668}" dt="2022-11-21T00:38:41.713" v="27" actId="2696"/>
        <pc:sldMkLst>
          <pc:docMk/>
          <pc:sldMk cId="943179965" sldId="552"/>
        </pc:sldMkLst>
      </pc:sldChg>
      <pc:sldChg chg="del">
        <pc:chgData name="Xuesu Xiao" userId="2da2dc19-76a6-42ca-a03e-a5becae5e7dc" providerId="ADAL" clId="{4C8BB20C-386C-5947-8D8E-3AF086A90668}" dt="2022-11-21T00:38:41.677" v="3" actId="2696"/>
        <pc:sldMkLst>
          <pc:docMk/>
          <pc:sldMk cId="3793948485" sldId="553"/>
        </pc:sldMkLst>
      </pc:sldChg>
      <pc:sldChg chg="del">
        <pc:chgData name="Xuesu Xiao" userId="2da2dc19-76a6-42ca-a03e-a5becae5e7dc" providerId="ADAL" clId="{4C8BB20C-386C-5947-8D8E-3AF086A90668}" dt="2022-11-21T00:38:41.743" v="55" actId="2696"/>
        <pc:sldMkLst>
          <pc:docMk/>
          <pc:sldMk cId="3295648143" sldId="554"/>
        </pc:sldMkLst>
      </pc:sldChg>
      <pc:sldChg chg="del">
        <pc:chgData name="Xuesu Xiao" userId="2da2dc19-76a6-42ca-a03e-a5becae5e7dc" providerId="ADAL" clId="{4C8BB20C-386C-5947-8D8E-3AF086A90668}" dt="2022-11-21T00:38:41.681" v="5" actId="2696"/>
        <pc:sldMkLst>
          <pc:docMk/>
          <pc:sldMk cId="3335946396" sldId="555"/>
        </pc:sldMkLst>
      </pc:sldChg>
      <pc:sldChg chg="del">
        <pc:chgData name="Xuesu Xiao" userId="2da2dc19-76a6-42ca-a03e-a5becae5e7dc" providerId="ADAL" clId="{4C8BB20C-386C-5947-8D8E-3AF086A90668}" dt="2022-11-21T00:38:41.708" v="22" actId="2696"/>
        <pc:sldMkLst>
          <pc:docMk/>
          <pc:sldMk cId="2187141133" sldId="556"/>
        </pc:sldMkLst>
      </pc:sldChg>
      <pc:sldChg chg="del">
        <pc:chgData name="Xuesu Xiao" userId="2da2dc19-76a6-42ca-a03e-a5becae5e7dc" providerId="ADAL" clId="{4C8BB20C-386C-5947-8D8E-3AF086A90668}" dt="2022-11-21T00:38:41.760" v="74" actId="2696"/>
        <pc:sldMkLst>
          <pc:docMk/>
          <pc:sldMk cId="2196483569" sldId="557"/>
        </pc:sldMkLst>
      </pc:sldChg>
      <pc:sldChg chg="del">
        <pc:chgData name="Xuesu Xiao" userId="2da2dc19-76a6-42ca-a03e-a5becae5e7dc" providerId="ADAL" clId="{4C8BB20C-386C-5947-8D8E-3AF086A90668}" dt="2022-11-21T00:38:41.726" v="38" actId="2696"/>
        <pc:sldMkLst>
          <pc:docMk/>
          <pc:sldMk cId="3563248062" sldId="558"/>
        </pc:sldMkLst>
      </pc:sldChg>
      <pc:sldChg chg="del">
        <pc:chgData name="Xuesu Xiao" userId="2da2dc19-76a6-42ca-a03e-a5becae5e7dc" providerId="ADAL" clId="{4C8BB20C-386C-5947-8D8E-3AF086A90668}" dt="2022-11-21T00:38:41.691" v="10" actId="2696"/>
        <pc:sldMkLst>
          <pc:docMk/>
          <pc:sldMk cId="3708279921" sldId="559"/>
        </pc:sldMkLst>
      </pc:sldChg>
      <pc:sldChg chg="del">
        <pc:chgData name="Xuesu Xiao" userId="2da2dc19-76a6-42ca-a03e-a5becae5e7dc" providerId="ADAL" clId="{4C8BB20C-386C-5947-8D8E-3AF086A90668}" dt="2022-11-21T00:38:41.703" v="18" actId="2696"/>
        <pc:sldMkLst>
          <pc:docMk/>
          <pc:sldMk cId="337167218" sldId="560"/>
        </pc:sldMkLst>
      </pc:sldChg>
      <pc:sldChg chg="del">
        <pc:chgData name="Xuesu Xiao" userId="2da2dc19-76a6-42ca-a03e-a5becae5e7dc" providerId="ADAL" clId="{4C8BB20C-386C-5947-8D8E-3AF086A90668}" dt="2022-11-21T00:38:41.709" v="23" actId="2696"/>
        <pc:sldMkLst>
          <pc:docMk/>
          <pc:sldMk cId="3992460038" sldId="561"/>
        </pc:sldMkLst>
      </pc:sldChg>
      <pc:sldChg chg="del">
        <pc:chgData name="Xuesu Xiao" userId="2da2dc19-76a6-42ca-a03e-a5becae5e7dc" providerId="ADAL" clId="{4C8BB20C-386C-5947-8D8E-3AF086A90668}" dt="2022-11-21T00:38:41.745" v="58" actId="2696"/>
        <pc:sldMkLst>
          <pc:docMk/>
          <pc:sldMk cId="3634147757" sldId="562"/>
        </pc:sldMkLst>
      </pc:sldChg>
      <pc:sldChg chg="del">
        <pc:chgData name="Xuesu Xiao" userId="2da2dc19-76a6-42ca-a03e-a5becae5e7dc" providerId="ADAL" clId="{4C8BB20C-386C-5947-8D8E-3AF086A90668}" dt="2022-11-21T00:38:41.711" v="25" actId="2696"/>
        <pc:sldMkLst>
          <pc:docMk/>
          <pc:sldMk cId="3576771701" sldId="563"/>
        </pc:sldMkLst>
      </pc:sldChg>
      <pc:sldChg chg="del">
        <pc:chgData name="Xuesu Xiao" userId="2da2dc19-76a6-42ca-a03e-a5becae5e7dc" providerId="ADAL" clId="{4C8BB20C-386C-5947-8D8E-3AF086A90668}" dt="2022-11-21T00:38:41.671" v="1" actId="2696"/>
        <pc:sldMkLst>
          <pc:docMk/>
          <pc:sldMk cId="3729966000" sldId="571"/>
        </pc:sldMkLst>
      </pc:sldChg>
      <pc:sldChg chg="del">
        <pc:chgData name="Xuesu Xiao" userId="2da2dc19-76a6-42ca-a03e-a5becae5e7dc" providerId="ADAL" clId="{4C8BB20C-386C-5947-8D8E-3AF086A90668}" dt="2022-11-21T00:38:41.744" v="56" actId="2696"/>
        <pc:sldMkLst>
          <pc:docMk/>
          <pc:sldMk cId="2918549277" sldId="573"/>
        </pc:sldMkLst>
      </pc:sldChg>
      <pc:sldChg chg="addSp delSp add del">
        <pc:chgData name="Xuesu Xiao" userId="2da2dc19-76a6-42ca-a03e-a5becae5e7dc" providerId="ADAL" clId="{4C8BB20C-386C-5947-8D8E-3AF086A90668}" dt="2022-11-21T01:38:39.292" v="473" actId="2696"/>
        <pc:sldMkLst>
          <pc:docMk/>
          <pc:sldMk cId="2411476452" sldId="574"/>
        </pc:sldMkLst>
        <pc:spChg chg="add del">
          <ac:chgData name="Xuesu Xiao" userId="2da2dc19-76a6-42ca-a03e-a5becae5e7dc" providerId="ADAL" clId="{4C8BB20C-386C-5947-8D8E-3AF086A90668}" dt="2022-11-21T00:54:22.014" v="270"/>
          <ac:spMkLst>
            <pc:docMk/>
            <pc:sldMk cId="2411476452" sldId="574"/>
            <ac:spMk id="4" creationId="{7DC5179C-B251-4141-A1BA-C92D8726487A}"/>
          </ac:spMkLst>
        </pc:spChg>
      </pc:sldChg>
      <pc:sldChg chg="del">
        <pc:chgData name="Xuesu Xiao" userId="2da2dc19-76a6-42ca-a03e-a5becae5e7dc" providerId="ADAL" clId="{4C8BB20C-386C-5947-8D8E-3AF086A90668}" dt="2022-11-21T00:38:41.729" v="42" actId="2696"/>
        <pc:sldMkLst>
          <pc:docMk/>
          <pc:sldMk cId="2413861078" sldId="574"/>
        </pc:sldMkLst>
      </pc:sldChg>
      <pc:sldChg chg="addSp delSp add del">
        <pc:chgData name="Xuesu Xiao" userId="2da2dc19-76a6-42ca-a03e-a5becae5e7dc" providerId="ADAL" clId="{4C8BB20C-386C-5947-8D8E-3AF086A90668}" dt="2022-11-21T01:38:39.291" v="471" actId="2696"/>
        <pc:sldMkLst>
          <pc:docMk/>
          <pc:sldMk cId="1502977388" sldId="575"/>
        </pc:sldMkLst>
        <pc:spChg chg="add del">
          <ac:chgData name="Xuesu Xiao" userId="2da2dc19-76a6-42ca-a03e-a5becae5e7dc" providerId="ADAL" clId="{4C8BB20C-386C-5947-8D8E-3AF086A90668}" dt="2022-11-21T00:54:22.014" v="270"/>
          <ac:spMkLst>
            <pc:docMk/>
            <pc:sldMk cId="1502977388" sldId="575"/>
            <ac:spMk id="4" creationId="{7CAF85C1-83A0-AC49-88E0-AF64DD9BDC1C}"/>
          </ac:spMkLst>
        </pc:spChg>
      </pc:sldChg>
      <pc:sldChg chg="del">
        <pc:chgData name="Xuesu Xiao" userId="2da2dc19-76a6-42ca-a03e-a5becae5e7dc" providerId="ADAL" clId="{4C8BB20C-386C-5947-8D8E-3AF086A90668}" dt="2022-11-21T00:38:41.732" v="45" actId="2696"/>
        <pc:sldMkLst>
          <pc:docMk/>
          <pc:sldMk cId="146454909" sldId="576"/>
        </pc:sldMkLst>
      </pc:sldChg>
      <pc:sldChg chg="addSp delSp add del">
        <pc:chgData name="Xuesu Xiao" userId="2da2dc19-76a6-42ca-a03e-a5becae5e7dc" providerId="ADAL" clId="{4C8BB20C-386C-5947-8D8E-3AF086A90668}" dt="2022-11-21T01:38:39.240" v="425" actId="2696"/>
        <pc:sldMkLst>
          <pc:docMk/>
          <pc:sldMk cId="4051673679" sldId="576"/>
        </pc:sldMkLst>
        <pc:spChg chg="add del">
          <ac:chgData name="Xuesu Xiao" userId="2da2dc19-76a6-42ca-a03e-a5becae5e7dc" providerId="ADAL" clId="{4C8BB20C-386C-5947-8D8E-3AF086A90668}" dt="2022-11-21T00:54:22.014" v="270"/>
          <ac:spMkLst>
            <pc:docMk/>
            <pc:sldMk cId="4051673679" sldId="576"/>
            <ac:spMk id="4" creationId="{980C1AE9-C33B-8042-816B-8A45D5441E81}"/>
          </ac:spMkLst>
        </pc:spChg>
      </pc:sldChg>
      <pc:sldChg chg="addSp delSp add del">
        <pc:chgData name="Xuesu Xiao" userId="2da2dc19-76a6-42ca-a03e-a5becae5e7dc" providerId="ADAL" clId="{4C8BB20C-386C-5947-8D8E-3AF086A90668}" dt="2022-11-21T01:38:39.293" v="474" actId="2696"/>
        <pc:sldMkLst>
          <pc:docMk/>
          <pc:sldMk cId="2150889024" sldId="577"/>
        </pc:sldMkLst>
        <pc:spChg chg="add del">
          <ac:chgData name="Xuesu Xiao" userId="2da2dc19-76a6-42ca-a03e-a5becae5e7dc" providerId="ADAL" clId="{4C8BB20C-386C-5947-8D8E-3AF086A90668}" dt="2022-11-21T00:54:22.014" v="270"/>
          <ac:spMkLst>
            <pc:docMk/>
            <pc:sldMk cId="2150889024" sldId="577"/>
            <ac:spMk id="4" creationId="{B80D0B43-9A5D-7945-A5CC-E1D3D254F16C}"/>
          </ac:spMkLst>
        </pc:spChg>
      </pc:sldChg>
      <pc:sldChg chg="del">
        <pc:chgData name="Xuesu Xiao" userId="2da2dc19-76a6-42ca-a03e-a5becae5e7dc" providerId="ADAL" clId="{4C8BB20C-386C-5947-8D8E-3AF086A90668}" dt="2022-11-21T00:38:41.731" v="44" actId="2696"/>
        <pc:sldMkLst>
          <pc:docMk/>
          <pc:sldMk cId="2330498913" sldId="577"/>
        </pc:sldMkLst>
      </pc:sldChg>
      <pc:sldChg chg="del">
        <pc:chgData name="Xuesu Xiao" userId="2da2dc19-76a6-42ca-a03e-a5becae5e7dc" providerId="ADAL" clId="{4C8BB20C-386C-5947-8D8E-3AF086A90668}" dt="2022-11-21T00:38:41.730" v="43" actId="2696"/>
        <pc:sldMkLst>
          <pc:docMk/>
          <pc:sldMk cId="3335496821" sldId="578"/>
        </pc:sldMkLst>
      </pc:sldChg>
      <pc:sldChg chg="addSp delSp add del">
        <pc:chgData name="Xuesu Xiao" userId="2da2dc19-76a6-42ca-a03e-a5becae5e7dc" providerId="ADAL" clId="{4C8BB20C-386C-5947-8D8E-3AF086A90668}" dt="2022-11-21T01:38:39.312" v="496" actId="2696"/>
        <pc:sldMkLst>
          <pc:docMk/>
          <pc:sldMk cId="3483909752" sldId="578"/>
        </pc:sldMkLst>
        <pc:spChg chg="add del">
          <ac:chgData name="Xuesu Xiao" userId="2da2dc19-76a6-42ca-a03e-a5becae5e7dc" providerId="ADAL" clId="{4C8BB20C-386C-5947-8D8E-3AF086A90668}" dt="2022-11-21T00:54:22.014" v="270"/>
          <ac:spMkLst>
            <pc:docMk/>
            <pc:sldMk cId="3483909752" sldId="578"/>
            <ac:spMk id="4" creationId="{B80D0B43-9A5D-7945-A5CC-E1D3D254F16C}"/>
          </ac:spMkLst>
        </pc:spChg>
      </pc:sldChg>
      <pc:sldChg chg="del">
        <pc:chgData name="Xuesu Xiao" userId="2da2dc19-76a6-42ca-a03e-a5becae5e7dc" providerId="ADAL" clId="{4C8BB20C-386C-5947-8D8E-3AF086A90668}" dt="2022-11-21T00:38:41.747" v="60" actId="2696"/>
        <pc:sldMkLst>
          <pc:docMk/>
          <pc:sldMk cId="629654181" sldId="579"/>
        </pc:sldMkLst>
      </pc:sldChg>
      <pc:sldChg chg="addSp delSp add del">
        <pc:chgData name="Xuesu Xiao" userId="2da2dc19-76a6-42ca-a03e-a5becae5e7dc" providerId="ADAL" clId="{4C8BB20C-386C-5947-8D8E-3AF086A90668}" dt="2022-11-21T01:38:39.259" v="438" actId="2696"/>
        <pc:sldMkLst>
          <pc:docMk/>
          <pc:sldMk cId="4292818503" sldId="579"/>
        </pc:sldMkLst>
        <pc:spChg chg="add del">
          <ac:chgData name="Xuesu Xiao" userId="2da2dc19-76a6-42ca-a03e-a5becae5e7dc" providerId="ADAL" clId="{4C8BB20C-386C-5947-8D8E-3AF086A90668}" dt="2022-11-21T00:54:22.014" v="270"/>
          <ac:spMkLst>
            <pc:docMk/>
            <pc:sldMk cId="4292818503" sldId="579"/>
            <ac:spMk id="4" creationId="{B80D0B43-9A5D-7945-A5CC-E1D3D254F16C}"/>
          </ac:spMkLst>
        </pc:spChg>
      </pc:sldChg>
      <pc:sldChg chg="del">
        <pc:chgData name="Xuesu Xiao" userId="2da2dc19-76a6-42ca-a03e-a5becae5e7dc" providerId="ADAL" clId="{4C8BB20C-386C-5947-8D8E-3AF086A90668}" dt="2022-11-21T00:38:41.749" v="62" actId="2696"/>
        <pc:sldMkLst>
          <pc:docMk/>
          <pc:sldMk cId="3130566788" sldId="580"/>
        </pc:sldMkLst>
      </pc:sldChg>
      <pc:sldChg chg="addSp delSp add del">
        <pc:chgData name="Xuesu Xiao" userId="2da2dc19-76a6-42ca-a03e-a5becae5e7dc" providerId="ADAL" clId="{4C8BB20C-386C-5947-8D8E-3AF086A90668}" dt="2022-11-21T01:38:39.305" v="488" actId="2696"/>
        <pc:sldMkLst>
          <pc:docMk/>
          <pc:sldMk cId="3160191490" sldId="580"/>
        </pc:sldMkLst>
        <pc:spChg chg="add del">
          <ac:chgData name="Xuesu Xiao" userId="2da2dc19-76a6-42ca-a03e-a5becae5e7dc" providerId="ADAL" clId="{4C8BB20C-386C-5947-8D8E-3AF086A90668}" dt="2022-11-21T00:54:22.014" v="270"/>
          <ac:spMkLst>
            <pc:docMk/>
            <pc:sldMk cId="3160191490" sldId="580"/>
            <ac:spMk id="4" creationId="{941E1ACD-9F54-1343-9477-0511C0EC3C77}"/>
          </ac:spMkLst>
        </pc:spChg>
      </pc:sldChg>
      <pc:sldChg chg="addSp delSp add del">
        <pc:chgData name="Xuesu Xiao" userId="2da2dc19-76a6-42ca-a03e-a5becae5e7dc" providerId="ADAL" clId="{4C8BB20C-386C-5947-8D8E-3AF086A90668}" dt="2022-11-21T01:38:39.263" v="442" actId="2696"/>
        <pc:sldMkLst>
          <pc:docMk/>
          <pc:sldMk cId="170252285" sldId="581"/>
        </pc:sldMkLst>
        <pc:spChg chg="add del">
          <ac:chgData name="Xuesu Xiao" userId="2da2dc19-76a6-42ca-a03e-a5becae5e7dc" providerId="ADAL" clId="{4C8BB20C-386C-5947-8D8E-3AF086A90668}" dt="2022-11-21T00:54:22.014" v="270"/>
          <ac:spMkLst>
            <pc:docMk/>
            <pc:sldMk cId="170252285" sldId="581"/>
            <ac:spMk id="4" creationId="{B80D0B43-9A5D-7945-A5CC-E1D3D254F16C}"/>
          </ac:spMkLst>
        </pc:spChg>
      </pc:sldChg>
      <pc:sldChg chg="del">
        <pc:chgData name="Xuesu Xiao" userId="2da2dc19-76a6-42ca-a03e-a5becae5e7dc" providerId="ADAL" clId="{4C8BB20C-386C-5947-8D8E-3AF086A90668}" dt="2022-11-21T00:38:41.760" v="75" actId="2696"/>
        <pc:sldMkLst>
          <pc:docMk/>
          <pc:sldMk cId="3807050625" sldId="581"/>
        </pc:sldMkLst>
      </pc:sldChg>
      <pc:sldChg chg="del">
        <pc:chgData name="Xuesu Xiao" userId="2da2dc19-76a6-42ca-a03e-a5becae5e7dc" providerId="ADAL" clId="{4C8BB20C-386C-5947-8D8E-3AF086A90668}" dt="2022-11-21T00:38:41.757" v="70" actId="2696"/>
        <pc:sldMkLst>
          <pc:docMk/>
          <pc:sldMk cId="2009828428" sldId="582"/>
        </pc:sldMkLst>
      </pc:sldChg>
      <pc:sldChg chg="addSp delSp add del">
        <pc:chgData name="Xuesu Xiao" userId="2da2dc19-76a6-42ca-a03e-a5becae5e7dc" providerId="ADAL" clId="{4C8BB20C-386C-5947-8D8E-3AF086A90668}" dt="2022-11-21T01:38:39.306" v="489" actId="2696"/>
        <pc:sldMkLst>
          <pc:docMk/>
          <pc:sldMk cId="2711725594" sldId="582"/>
        </pc:sldMkLst>
        <pc:spChg chg="add del">
          <ac:chgData name="Xuesu Xiao" userId="2da2dc19-76a6-42ca-a03e-a5becae5e7dc" providerId="ADAL" clId="{4C8BB20C-386C-5947-8D8E-3AF086A90668}" dt="2022-11-21T00:54:22.014" v="270"/>
          <ac:spMkLst>
            <pc:docMk/>
            <pc:sldMk cId="2711725594" sldId="582"/>
            <ac:spMk id="4" creationId="{941E1ACD-9F54-1343-9477-0511C0EC3C77}"/>
          </ac:spMkLst>
        </pc:spChg>
      </pc:sldChg>
      <pc:sldChg chg="addSp delSp add del">
        <pc:chgData name="Xuesu Xiao" userId="2da2dc19-76a6-42ca-a03e-a5becae5e7dc" providerId="ADAL" clId="{4C8BB20C-386C-5947-8D8E-3AF086A90668}" dt="2022-11-21T01:38:39.287" v="466" actId="2696"/>
        <pc:sldMkLst>
          <pc:docMk/>
          <pc:sldMk cId="3138167728" sldId="583"/>
        </pc:sldMkLst>
        <pc:spChg chg="add del">
          <ac:chgData name="Xuesu Xiao" userId="2da2dc19-76a6-42ca-a03e-a5becae5e7dc" providerId="ADAL" clId="{4C8BB20C-386C-5947-8D8E-3AF086A90668}" dt="2022-11-21T00:54:22.014" v="270"/>
          <ac:spMkLst>
            <pc:docMk/>
            <pc:sldMk cId="3138167728" sldId="583"/>
            <ac:spMk id="4" creationId="{941E1ACD-9F54-1343-9477-0511C0EC3C77}"/>
          </ac:spMkLst>
        </pc:spChg>
      </pc:sldChg>
      <pc:sldChg chg="del">
        <pc:chgData name="Xuesu Xiao" userId="2da2dc19-76a6-42ca-a03e-a5becae5e7dc" providerId="ADAL" clId="{4C8BB20C-386C-5947-8D8E-3AF086A90668}" dt="2022-11-21T00:38:41.753" v="68" actId="2696"/>
        <pc:sldMkLst>
          <pc:docMk/>
          <pc:sldMk cId="4136243690" sldId="583"/>
        </pc:sldMkLst>
      </pc:sldChg>
      <pc:sldChg chg="del">
        <pc:chgData name="Xuesu Xiao" userId="2da2dc19-76a6-42ca-a03e-a5becae5e7dc" providerId="ADAL" clId="{4C8BB20C-386C-5947-8D8E-3AF086A90668}" dt="2022-11-21T00:38:41.752" v="66" actId="2696"/>
        <pc:sldMkLst>
          <pc:docMk/>
          <pc:sldMk cId="2900761225" sldId="584"/>
        </pc:sldMkLst>
      </pc:sldChg>
      <pc:sldChg chg="addSp delSp modSp add del mod">
        <pc:chgData name="Xuesu Xiao" userId="2da2dc19-76a6-42ca-a03e-a5becae5e7dc" providerId="ADAL" clId="{4C8BB20C-386C-5947-8D8E-3AF086A90668}" dt="2022-11-21T01:38:39.317" v="501" actId="2696"/>
        <pc:sldMkLst>
          <pc:docMk/>
          <pc:sldMk cId="3558747154" sldId="584"/>
        </pc:sldMkLst>
        <pc:spChg chg="add del">
          <ac:chgData name="Xuesu Xiao" userId="2da2dc19-76a6-42ca-a03e-a5becae5e7dc" providerId="ADAL" clId="{4C8BB20C-386C-5947-8D8E-3AF086A90668}" dt="2022-11-21T00:54:22.014" v="270"/>
          <ac:spMkLst>
            <pc:docMk/>
            <pc:sldMk cId="3558747154" sldId="584"/>
            <ac:spMk id="4" creationId="{941E1ACD-9F54-1343-9477-0511C0EC3C77}"/>
          </ac:spMkLst>
        </pc:spChg>
        <pc:picChg chg="mod">
          <ac:chgData name="Xuesu Xiao" userId="2da2dc19-76a6-42ca-a03e-a5becae5e7dc" providerId="ADAL" clId="{4C8BB20C-386C-5947-8D8E-3AF086A90668}" dt="2022-11-21T00:49:30.666" v="198" actId="1036"/>
          <ac:picMkLst>
            <pc:docMk/>
            <pc:sldMk cId="3558747154" sldId="584"/>
            <ac:picMk id="3" creationId="{9C4049EA-369F-034F-B44F-09D975A6A4D8}"/>
          </ac:picMkLst>
        </pc:picChg>
      </pc:sldChg>
      <pc:sldChg chg="del">
        <pc:chgData name="Xuesu Xiao" userId="2da2dc19-76a6-42ca-a03e-a5becae5e7dc" providerId="ADAL" clId="{4C8BB20C-386C-5947-8D8E-3AF086A90668}" dt="2022-11-21T00:38:41.770" v="88" actId="2696"/>
        <pc:sldMkLst>
          <pc:docMk/>
          <pc:sldMk cId="1412714364" sldId="585"/>
        </pc:sldMkLst>
      </pc:sldChg>
      <pc:sldChg chg="addSp delSp add del">
        <pc:chgData name="Xuesu Xiao" userId="2da2dc19-76a6-42ca-a03e-a5becae5e7dc" providerId="ADAL" clId="{4C8BB20C-386C-5947-8D8E-3AF086A90668}" dt="2022-11-21T01:38:39.254" v="435" actId="2696"/>
        <pc:sldMkLst>
          <pc:docMk/>
          <pc:sldMk cId="2828296424" sldId="585"/>
        </pc:sldMkLst>
        <pc:spChg chg="add del">
          <ac:chgData name="Xuesu Xiao" userId="2da2dc19-76a6-42ca-a03e-a5becae5e7dc" providerId="ADAL" clId="{4C8BB20C-386C-5947-8D8E-3AF086A90668}" dt="2022-11-21T00:54:22.014" v="270"/>
          <ac:spMkLst>
            <pc:docMk/>
            <pc:sldMk cId="2828296424" sldId="585"/>
            <ac:spMk id="4" creationId="{1317CEC2-322E-E840-B541-BF7052EA3B27}"/>
          </ac:spMkLst>
        </pc:spChg>
      </pc:sldChg>
      <pc:sldChg chg="addSp delSp add del">
        <pc:chgData name="Xuesu Xiao" userId="2da2dc19-76a6-42ca-a03e-a5becae5e7dc" providerId="ADAL" clId="{4C8BB20C-386C-5947-8D8E-3AF086A90668}" dt="2022-11-21T01:38:39.285" v="464" actId="2696"/>
        <pc:sldMkLst>
          <pc:docMk/>
          <pc:sldMk cId="453495730" sldId="586"/>
        </pc:sldMkLst>
        <pc:spChg chg="add del">
          <ac:chgData name="Xuesu Xiao" userId="2da2dc19-76a6-42ca-a03e-a5becae5e7dc" providerId="ADAL" clId="{4C8BB20C-386C-5947-8D8E-3AF086A90668}" dt="2022-11-21T00:54:22.014" v="270"/>
          <ac:spMkLst>
            <pc:docMk/>
            <pc:sldMk cId="453495730" sldId="586"/>
            <ac:spMk id="4" creationId="{1317CEC2-322E-E840-B541-BF7052EA3B27}"/>
          </ac:spMkLst>
        </pc:spChg>
      </pc:sldChg>
      <pc:sldChg chg="del">
        <pc:chgData name="Xuesu Xiao" userId="2da2dc19-76a6-42ca-a03e-a5becae5e7dc" providerId="ADAL" clId="{4C8BB20C-386C-5947-8D8E-3AF086A90668}" dt="2022-11-21T00:38:41.762" v="77" actId="2696"/>
        <pc:sldMkLst>
          <pc:docMk/>
          <pc:sldMk cId="3938759500" sldId="586"/>
        </pc:sldMkLst>
      </pc:sldChg>
      <pc:sldChg chg="addSp delSp add del">
        <pc:chgData name="Xuesu Xiao" userId="2da2dc19-76a6-42ca-a03e-a5becae5e7dc" providerId="ADAL" clId="{4C8BB20C-386C-5947-8D8E-3AF086A90668}" dt="2022-11-21T01:38:39.321" v="506" actId="2696"/>
        <pc:sldMkLst>
          <pc:docMk/>
          <pc:sldMk cId="3184319077" sldId="587"/>
        </pc:sldMkLst>
        <pc:spChg chg="add del">
          <ac:chgData name="Xuesu Xiao" userId="2da2dc19-76a6-42ca-a03e-a5becae5e7dc" providerId="ADAL" clId="{4C8BB20C-386C-5947-8D8E-3AF086A90668}" dt="2022-11-21T00:54:22.014" v="270"/>
          <ac:spMkLst>
            <pc:docMk/>
            <pc:sldMk cId="3184319077" sldId="587"/>
            <ac:spMk id="4" creationId="{1317CEC2-322E-E840-B541-BF7052EA3B27}"/>
          </ac:spMkLst>
        </pc:spChg>
      </pc:sldChg>
      <pc:sldChg chg="del">
        <pc:chgData name="Xuesu Xiao" userId="2da2dc19-76a6-42ca-a03e-a5becae5e7dc" providerId="ADAL" clId="{4C8BB20C-386C-5947-8D8E-3AF086A90668}" dt="2022-11-21T00:38:41.684" v="7" actId="2696"/>
        <pc:sldMkLst>
          <pc:docMk/>
          <pc:sldMk cId="4142590336" sldId="587"/>
        </pc:sldMkLst>
      </pc:sldChg>
      <pc:sldChg chg="addSp delSp add del">
        <pc:chgData name="Xuesu Xiao" userId="2da2dc19-76a6-42ca-a03e-a5becae5e7dc" providerId="ADAL" clId="{4C8BB20C-386C-5947-8D8E-3AF086A90668}" dt="2022-11-21T01:38:39.289" v="469" actId="2696"/>
        <pc:sldMkLst>
          <pc:docMk/>
          <pc:sldMk cId="382574063" sldId="588"/>
        </pc:sldMkLst>
        <pc:spChg chg="add del">
          <ac:chgData name="Xuesu Xiao" userId="2da2dc19-76a6-42ca-a03e-a5becae5e7dc" providerId="ADAL" clId="{4C8BB20C-386C-5947-8D8E-3AF086A90668}" dt="2022-11-21T00:54:22.014" v="270"/>
          <ac:spMkLst>
            <pc:docMk/>
            <pc:sldMk cId="382574063" sldId="588"/>
            <ac:spMk id="4" creationId="{1317CEC2-322E-E840-B541-BF7052EA3B27}"/>
          </ac:spMkLst>
        </pc:spChg>
      </pc:sldChg>
      <pc:sldChg chg="addSp delSp add del">
        <pc:chgData name="Xuesu Xiao" userId="2da2dc19-76a6-42ca-a03e-a5becae5e7dc" providerId="ADAL" clId="{4C8BB20C-386C-5947-8D8E-3AF086A90668}" dt="2022-11-21T01:38:39.319" v="505" actId="2696"/>
        <pc:sldMkLst>
          <pc:docMk/>
          <pc:sldMk cId="188352930" sldId="589"/>
        </pc:sldMkLst>
        <pc:spChg chg="add del">
          <ac:chgData name="Xuesu Xiao" userId="2da2dc19-76a6-42ca-a03e-a5becae5e7dc" providerId="ADAL" clId="{4C8BB20C-386C-5947-8D8E-3AF086A90668}" dt="2022-11-21T00:54:22.014" v="270"/>
          <ac:spMkLst>
            <pc:docMk/>
            <pc:sldMk cId="188352930" sldId="589"/>
            <ac:spMk id="4" creationId="{759A14D1-DE73-DB4E-A240-402508621F27}"/>
          </ac:spMkLst>
        </pc:spChg>
      </pc:sldChg>
      <pc:sldChg chg="addSp delSp add del">
        <pc:chgData name="Xuesu Xiao" userId="2da2dc19-76a6-42ca-a03e-a5becae5e7dc" providerId="ADAL" clId="{4C8BB20C-386C-5947-8D8E-3AF086A90668}" dt="2022-11-21T01:38:39.313" v="497" actId="2696"/>
        <pc:sldMkLst>
          <pc:docMk/>
          <pc:sldMk cId="1569811956" sldId="590"/>
        </pc:sldMkLst>
        <pc:spChg chg="add del">
          <ac:chgData name="Xuesu Xiao" userId="2da2dc19-76a6-42ca-a03e-a5becae5e7dc" providerId="ADAL" clId="{4C8BB20C-386C-5947-8D8E-3AF086A90668}" dt="2022-11-21T00:54:22.014" v="270"/>
          <ac:spMkLst>
            <pc:docMk/>
            <pc:sldMk cId="1569811956" sldId="590"/>
            <ac:spMk id="4" creationId="{CF7EB343-88BC-8342-BBAD-A4249406765F}"/>
          </ac:spMkLst>
        </pc:spChg>
      </pc:sldChg>
      <pc:sldChg chg="addSp delSp add del">
        <pc:chgData name="Xuesu Xiao" userId="2da2dc19-76a6-42ca-a03e-a5becae5e7dc" providerId="ADAL" clId="{4C8BB20C-386C-5947-8D8E-3AF086A90668}" dt="2022-11-21T01:38:39.318" v="502" actId="2696"/>
        <pc:sldMkLst>
          <pc:docMk/>
          <pc:sldMk cId="2865288884" sldId="591"/>
        </pc:sldMkLst>
        <pc:spChg chg="add del">
          <ac:chgData name="Xuesu Xiao" userId="2da2dc19-76a6-42ca-a03e-a5becae5e7dc" providerId="ADAL" clId="{4C8BB20C-386C-5947-8D8E-3AF086A90668}" dt="2022-11-21T00:54:22.014" v="270"/>
          <ac:spMkLst>
            <pc:docMk/>
            <pc:sldMk cId="2865288884" sldId="591"/>
            <ac:spMk id="4" creationId="{9BA33C11-3416-F44D-8452-276A9F87E25A}"/>
          </ac:spMkLst>
        </pc:spChg>
      </pc:sldChg>
      <pc:sldChg chg="del">
        <pc:chgData name="Xuesu Xiao" userId="2da2dc19-76a6-42ca-a03e-a5becae5e7dc" providerId="ADAL" clId="{4C8BB20C-386C-5947-8D8E-3AF086A90668}" dt="2022-11-21T00:38:41.762" v="76" actId="2696"/>
        <pc:sldMkLst>
          <pc:docMk/>
          <pc:sldMk cId="4202563280" sldId="591"/>
        </pc:sldMkLst>
      </pc:sldChg>
      <pc:sldChg chg="addSp delSp add del">
        <pc:chgData name="Xuesu Xiao" userId="2da2dc19-76a6-42ca-a03e-a5becae5e7dc" providerId="ADAL" clId="{4C8BB20C-386C-5947-8D8E-3AF086A90668}" dt="2022-11-21T01:38:39.264" v="443" actId="2696"/>
        <pc:sldMkLst>
          <pc:docMk/>
          <pc:sldMk cId="3657006954" sldId="592"/>
        </pc:sldMkLst>
        <pc:spChg chg="add del">
          <ac:chgData name="Xuesu Xiao" userId="2da2dc19-76a6-42ca-a03e-a5becae5e7dc" providerId="ADAL" clId="{4C8BB20C-386C-5947-8D8E-3AF086A90668}" dt="2022-11-21T00:54:22.014" v="270"/>
          <ac:spMkLst>
            <pc:docMk/>
            <pc:sldMk cId="3657006954" sldId="592"/>
            <ac:spMk id="4" creationId="{8A917833-B268-8047-AECF-63F3BE3FD35E}"/>
          </ac:spMkLst>
        </pc:spChg>
      </pc:sldChg>
      <pc:sldChg chg="addSp delSp add del">
        <pc:chgData name="Xuesu Xiao" userId="2da2dc19-76a6-42ca-a03e-a5becae5e7dc" providerId="ADAL" clId="{4C8BB20C-386C-5947-8D8E-3AF086A90668}" dt="2022-11-21T01:38:39.290" v="470" actId="2696"/>
        <pc:sldMkLst>
          <pc:docMk/>
          <pc:sldMk cId="3385905908" sldId="593"/>
        </pc:sldMkLst>
        <pc:spChg chg="add del">
          <ac:chgData name="Xuesu Xiao" userId="2da2dc19-76a6-42ca-a03e-a5becae5e7dc" providerId="ADAL" clId="{4C8BB20C-386C-5947-8D8E-3AF086A90668}" dt="2022-11-21T00:54:22.014" v="270"/>
          <ac:spMkLst>
            <pc:docMk/>
            <pc:sldMk cId="3385905908" sldId="593"/>
            <ac:spMk id="4" creationId="{AAB8A940-C5D7-9849-9F4C-15814FEFF9F3}"/>
          </ac:spMkLst>
        </pc:spChg>
      </pc:sldChg>
      <pc:sldChg chg="del">
        <pc:chgData name="Xuesu Xiao" userId="2da2dc19-76a6-42ca-a03e-a5becae5e7dc" providerId="ADAL" clId="{4C8BB20C-386C-5947-8D8E-3AF086A90668}" dt="2022-11-21T00:38:41.702" v="17" actId="2696"/>
        <pc:sldMkLst>
          <pc:docMk/>
          <pc:sldMk cId="3789334575" sldId="593"/>
        </pc:sldMkLst>
      </pc:sldChg>
      <pc:sldChg chg="addSp delSp add del">
        <pc:chgData name="Xuesu Xiao" userId="2da2dc19-76a6-42ca-a03e-a5becae5e7dc" providerId="ADAL" clId="{4C8BB20C-386C-5947-8D8E-3AF086A90668}" dt="2022-11-21T01:38:39.253" v="434" actId="2696"/>
        <pc:sldMkLst>
          <pc:docMk/>
          <pc:sldMk cId="3481649575" sldId="594"/>
        </pc:sldMkLst>
        <pc:spChg chg="add del">
          <ac:chgData name="Xuesu Xiao" userId="2da2dc19-76a6-42ca-a03e-a5becae5e7dc" providerId="ADAL" clId="{4C8BB20C-386C-5947-8D8E-3AF086A90668}" dt="2022-11-21T00:54:22.014" v="270"/>
          <ac:spMkLst>
            <pc:docMk/>
            <pc:sldMk cId="3481649575" sldId="594"/>
            <ac:spMk id="4" creationId="{AAB8A940-C5D7-9849-9F4C-15814FEFF9F3}"/>
          </ac:spMkLst>
        </pc:spChg>
      </pc:sldChg>
      <pc:sldChg chg="addSp delSp add del">
        <pc:chgData name="Xuesu Xiao" userId="2da2dc19-76a6-42ca-a03e-a5becae5e7dc" providerId="ADAL" clId="{4C8BB20C-386C-5947-8D8E-3AF086A90668}" dt="2022-11-21T01:38:39.301" v="486" actId="2696"/>
        <pc:sldMkLst>
          <pc:docMk/>
          <pc:sldMk cId="1635527682" sldId="595"/>
        </pc:sldMkLst>
        <pc:spChg chg="add del">
          <ac:chgData name="Xuesu Xiao" userId="2da2dc19-76a6-42ca-a03e-a5becae5e7dc" providerId="ADAL" clId="{4C8BB20C-386C-5947-8D8E-3AF086A90668}" dt="2022-11-21T00:54:22.014" v="270"/>
          <ac:spMkLst>
            <pc:docMk/>
            <pc:sldMk cId="1635527682" sldId="595"/>
            <ac:spMk id="4" creationId="{AAB8A940-C5D7-9849-9F4C-15814FEFF9F3}"/>
          </ac:spMkLst>
        </pc:spChg>
      </pc:sldChg>
      <pc:sldChg chg="addSp delSp add del">
        <pc:chgData name="Xuesu Xiao" userId="2da2dc19-76a6-42ca-a03e-a5becae5e7dc" providerId="ADAL" clId="{4C8BB20C-386C-5947-8D8E-3AF086A90668}" dt="2022-11-21T01:38:39.280" v="461" actId="2696"/>
        <pc:sldMkLst>
          <pc:docMk/>
          <pc:sldMk cId="1636814221" sldId="596"/>
        </pc:sldMkLst>
        <pc:spChg chg="add del">
          <ac:chgData name="Xuesu Xiao" userId="2da2dc19-76a6-42ca-a03e-a5becae5e7dc" providerId="ADAL" clId="{4C8BB20C-386C-5947-8D8E-3AF086A90668}" dt="2022-11-21T00:54:22.014" v="270"/>
          <ac:spMkLst>
            <pc:docMk/>
            <pc:sldMk cId="1636814221" sldId="596"/>
            <ac:spMk id="4" creationId="{AAB8A940-C5D7-9849-9F4C-15814FEFF9F3}"/>
          </ac:spMkLst>
        </pc:spChg>
      </pc:sldChg>
      <pc:sldChg chg="addSp delSp modSp add del mod">
        <pc:chgData name="Xuesu Xiao" userId="2da2dc19-76a6-42ca-a03e-a5becae5e7dc" providerId="ADAL" clId="{4C8BB20C-386C-5947-8D8E-3AF086A90668}" dt="2022-11-21T01:38:39.279" v="460" actId="2696"/>
        <pc:sldMkLst>
          <pc:docMk/>
          <pc:sldMk cId="1959321304" sldId="597"/>
        </pc:sldMkLst>
        <pc:spChg chg="add del">
          <ac:chgData name="Xuesu Xiao" userId="2da2dc19-76a6-42ca-a03e-a5becae5e7dc" providerId="ADAL" clId="{4C8BB20C-386C-5947-8D8E-3AF086A90668}" dt="2022-11-21T00:54:22.014" v="270"/>
          <ac:spMkLst>
            <pc:docMk/>
            <pc:sldMk cId="1959321304" sldId="597"/>
            <ac:spMk id="4" creationId="{083607B3-8443-584A-96C6-874BCD8E2DEF}"/>
          </ac:spMkLst>
        </pc:spChg>
        <pc:picChg chg="mod">
          <ac:chgData name="Xuesu Xiao" userId="2da2dc19-76a6-42ca-a03e-a5becae5e7dc" providerId="ADAL" clId="{4C8BB20C-386C-5947-8D8E-3AF086A90668}" dt="2022-11-21T00:55:24.941" v="293" actId="1036"/>
          <ac:picMkLst>
            <pc:docMk/>
            <pc:sldMk cId="1959321304" sldId="597"/>
            <ac:picMk id="6" creationId="{90C57CBA-FD08-DE4E-B731-A2FCAC02587B}"/>
          </ac:picMkLst>
        </pc:picChg>
      </pc:sldChg>
      <pc:sldChg chg="addSp delSp modSp add del mod">
        <pc:chgData name="Xuesu Xiao" userId="2da2dc19-76a6-42ca-a03e-a5becae5e7dc" providerId="ADAL" clId="{4C8BB20C-386C-5947-8D8E-3AF086A90668}" dt="2022-11-21T00:55:53.138" v="307" actId="2696"/>
        <pc:sldMkLst>
          <pc:docMk/>
          <pc:sldMk cId="2692339633" sldId="598"/>
        </pc:sldMkLst>
        <pc:spChg chg="add del">
          <ac:chgData name="Xuesu Xiao" userId="2da2dc19-76a6-42ca-a03e-a5becae5e7dc" providerId="ADAL" clId="{4C8BB20C-386C-5947-8D8E-3AF086A90668}" dt="2022-11-21T00:54:22.014" v="270"/>
          <ac:spMkLst>
            <pc:docMk/>
            <pc:sldMk cId="2692339633" sldId="598"/>
            <ac:spMk id="4" creationId="{083607B3-8443-584A-96C6-874BCD8E2DEF}"/>
          </ac:spMkLst>
        </pc:spChg>
        <pc:spChg chg="mod">
          <ac:chgData name="Xuesu Xiao" userId="2da2dc19-76a6-42ca-a03e-a5becae5e7dc" providerId="ADAL" clId="{4C8BB20C-386C-5947-8D8E-3AF086A90668}" dt="2022-11-21T00:55:17.471" v="284" actId="1076"/>
          <ac:spMkLst>
            <pc:docMk/>
            <pc:sldMk cId="2692339633" sldId="598"/>
            <ac:spMk id="8" creationId="{34320CD1-EE15-1645-906F-23309C8BFE08}"/>
          </ac:spMkLst>
        </pc:spChg>
        <pc:picChg chg="mod">
          <ac:chgData name="Xuesu Xiao" userId="2da2dc19-76a6-42ca-a03e-a5becae5e7dc" providerId="ADAL" clId="{4C8BB20C-386C-5947-8D8E-3AF086A90668}" dt="2022-11-21T00:55:26.432" v="295" actId="1076"/>
          <ac:picMkLst>
            <pc:docMk/>
            <pc:sldMk cId="2692339633" sldId="598"/>
            <ac:picMk id="7" creationId="{061C0D9F-7EC1-014B-8EE4-56D3FAE8F37F}"/>
          </ac:picMkLst>
        </pc:picChg>
      </pc:sldChg>
      <pc:sldChg chg="addSp delSp modSp add del mod">
        <pc:chgData name="Xuesu Xiao" userId="2da2dc19-76a6-42ca-a03e-a5becae5e7dc" providerId="ADAL" clId="{4C8BB20C-386C-5947-8D8E-3AF086A90668}" dt="2022-11-21T01:38:39.238" v="423" actId="2696"/>
        <pc:sldMkLst>
          <pc:docMk/>
          <pc:sldMk cId="1513827467" sldId="599"/>
        </pc:sldMkLst>
        <pc:spChg chg="add del">
          <ac:chgData name="Xuesu Xiao" userId="2da2dc19-76a6-42ca-a03e-a5becae5e7dc" providerId="ADAL" clId="{4C8BB20C-386C-5947-8D8E-3AF086A90668}" dt="2022-11-21T00:54:22.014" v="270"/>
          <ac:spMkLst>
            <pc:docMk/>
            <pc:sldMk cId="1513827467" sldId="599"/>
            <ac:spMk id="4" creationId="{083607B3-8443-584A-96C6-874BCD8E2DEF}"/>
          </ac:spMkLst>
        </pc:spChg>
        <pc:spChg chg="mod">
          <ac:chgData name="Xuesu Xiao" userId="2da2dc19-76a6-42ca-a03e-a5becae5e7dc" providerId="ADAL" clId="{4C8BB20C-386C-5947-8D8E-3AF086A90668}" dt="2022-11-21T00:55:40.690" v="306" actId="1035"/>
          <ac:spMkLst>
            <pc:docMk/>
            <pc:sldMk cId="1513827467" sldId="599"/>
            <ac:spMk id="8" creationId="{34320CD1-EE15-1645-906F-23309C8BFE08}"/>
          </ac:spMkLst>
        </pc:spChg>
        <pc:picChg chg="add del mod">
          <ac:chgData name="Xuesu Xiao" userId="2da2dc19-76a6-42ca-a03e-a5becae5e7dc" providerId="ADAL" clId="{4C8BB20C-386C-5947-8D8E-3AF086A90668}" dt="2022-11-21T00:52:23.975" v="239"/>
          <ac:picMkLst>
            <pc:docMk/>
            <pc:sldMk cId="1513827467" sldId="599"/>
            <ac:picMk id="6" creationId="{E5DF54B0-DB6F-3435-D3B9-640B9ACD1CF6}"/>
          </ac:picMkLst>
        </pc:picChg>
        <pc:picChg chg="add del mod">
          <ac:chgData name="Xuesu Xiao" userId="2da2dc19-76a6-42ca-a03e-a5becae5e7dc" providerId="ADAL" clId="{4C8BB20C-386C-5947-8D8E-3AF086A90668}" dt="2022-11-21T00:55:40.690" v="306" actId="1035"/>
          <ac:picMkLst>
            <pc:docMk/>
            <pc:sldMk cId="1513827467" sldId="599"/>
            <ac:picMk id="7" creationId="{061C0D9F-7EC1-014B-8EE4-56D3FAE8F37F}"/>
          </ac:picMkLst>
        </pc:picChg>
        <pc:picChg chg="add del mod">
          <ac:chgData name="Xuesu Xiao" userId="2da2dc19-76a6-42ca-a03e-a5becae5e7dc" providerId="ADAL" clId="{4C8BB20C-386C-5947-8D8E-3AF086A90668}" dt="2022-11-21T00:52:38.688" v="243"/>
          <ac:picMkLst>
            <pc:docMk/>
            <pc:sldMk cId="1513827467" sldId="599"/>
            <ac:picMk id="9" creationId="{350247FC-B7F4-E003-5ED1-73E6F7931ECF}"/>
          </ac:picMkLst>
        </pc:picChg>
        <pc:picChg chg="add del mod">
          <ac:chgData name="Xuesu Xiao" userId="2da2dc19-76a6-42ca-a03e-a5becae5e7dc" providerId="ADAL" clId="{4C8BB20C-386C-5947-8D8E-3AF086A90668}" dt="2022-11-21T00:55:15.754" v="282"/>
          <ac:picMkLst>
            <pc:docMk/>
            <pc:sldMk cId="1513827467" sldId="599"/>
            <ac:picMk id="10" creationId="{701D932A-EE6B-35EC-956F-EDFACB6E56E7}"/>
          </ac:picMkLst>
        </pc:picChg>
      </pc:sldChg>
      <pc:sldChg chg="addSp delSp modSp add del mod">
        <pc:chgData name="Xuesu Xiao" userId="2da2dc19-76a6-42ca-a03e-a5becae5e7dc" providerId="ADAL" clId="{4C8BB20C-386C-5947-8D8E-3AF086A90668}" dt="2022-11-21T01:38:39.239" v="424" actId="2696"/>
        <pc:sldMkLst>
          <pc:docMk/>
          <pc:sldMk cId="3441222165" sldId="600"/>
        </pc:sldMkLst>
        <pc:spChg chg="add del">
          <ac:chgData name="Xuesu Xiao" userId="2da2dc19-76a6-42ca-a03e-a5becae5e7dc" providerId="ADAL" clId="{4C8BB20C-386C-5947-8D8E-3AF086A90668}" dt="2022-11-21T00:54:22.014" v="270"/>
          <ac:spMkLst>
            <pc:docMk/>
            <pc:sldMk cId="3441222165" sldId="600"/>
            <ac:spMk id="4" creationId="{941E1ACD-9F54-1343-9477-0511C0EC3C77}"/>
          </ac:spMkLst>
        </pc:spChg>
        <pc:spChg chg="mod">
          <ac:chgData name="Xuesu Xiao" userId="2da2dc19-76a6-42ca-a03e-a5becae5e7dc" providerId="ADAL" clId="{4C8BB20C-386C-5947-8D8E-3AF086A90668}" dt="2022-11-21T00:58:05.947" v="361" actId="1036"/>
          <ac:spMkLst>
            <pc:docMk/>
            <pc:sldMk cId="3441222165" sldId="600"/>
            <ac:spMk id="11" creationId="{F0EE5F07-A6E2-874D-8E2F-B3233824C1CA}"/>
          </ac:spMkLst>
        </pc:spChg>
        <pc:picChg chg="mod">
          <ac:chgData name="Xuesu Xiao" userId="2da2dc19-76a6-42ca-a03e-a5becae5e7dc" providerId="ADAL" clId="{4C8BB20C-386C-5947-8D8E-3AF086A90668}" dt="2022-11-21T00:58:05.947" v="361" actId="1036"/>
          <ac:picMkLst>
            <pc:docMk/>
            <pc:sldMk cId="3441222165" sldId="600"/>
            <ac:picMk id="7" creationId="{9FFDFCD4-9993-574A-9159-C3C210FD1689}"/>
          </ac:picMkLst>
        </pc:picChg>
      </pc:sldChg>
      <pc:sldChg chg="addSp delSp add del">
        <pc:chgData name="Xuesu Xiao" userId="2da2dc19-76a6-42ca-a03e-a5becae5e7dc" providerId="ADAL" clId="{4C8BB20C-386C-5947-8D8E-3AF086A90668}" dt="2022-11-21T01:38:39.288" v="467" actId="2696"/>
        <pc:sldMkLst>
          <pc:docMk/>
          <pc:sldMk cId="3242543865" sldId="601"/>
        </pc:sldMkLst>
        <pc:spChg chg="add del">
          <ac:chgData name="Xuesu Xiao" userId="2da2dc19-76a6-42ca-a03e-a5becae5e7dc" providerId="ADAL" clId="{4C8BB20C-386C-5947-8D8E-3AF086A90668}" dt="2022-11-21T00:54:22.014" v="270"/>
          <ac:spMkLst>
            <pc:docMk/>
            <pc:sldMk cId="3242543865" sldId="601"/>
            <ac:spMk id="4" creationId="{083607B3-8443-584A-96C6-874BCD8E2DEF}"/>
          </ac:spMkLst>
        </pc:spChg>
      </pc:sldChg>
      <pc:sldChg chg="addSp delSp add del">
        <pc:chgData name="Xuesu Xiao" userId="2da2dc19-76a6-42ca-a03e-a5becae5e7dc" providerId="ADAL" clId="{4C8BB20C-386C-5947-8D8E-3AF086A90668}" dt="2022-11-21T01:38:39.318" v="503" actId="2696"/>
        <pc:sldMkLst>
          <pc:docMk/>
          <pc:sldMk cId="4060438700" sldId="602"/>
        </pc:sldMkLst>
        <pc:spChg chg="add del">
          <ac:chgData name="Xuesu Xiao" userId="2da2dc19-76a6-42ca-a03e-a5becae5e7dc" providerId="ADAL" clId="{4C8BB20C-386C-5947-8D8E-3AF086A90668}" dt="2022-11-21T00:54:22.014" v="270"/>
          <ac:spMkLst>
            <pc:docMk/>
            <pc:sldMk cId="4060438700" sldId="602"/>
            <ac:spMk id="4" creationId="{083607B3-8443-584A-96C6-874BCD8E2DEF}"/>
          </ac:spMkLst>
        </pc:spChg>
      </pc:sldChg>
      <pc:sldChg chg="addSp delSp add del">
        <pc:chgData name="Xuesu Xiao" userId="2da2dc19-76a6-42ca-a03e-a5becae5e7dc" providerId="ADAL" clId="{4C8BB20C-386C-5947-8D8E-3AF086A90668}" dt="2022-11-21T01:38:39.262" v="441" actId="2696"/>
        <pc:sldMkLst>
          <pc:docMk/>
          <pc:sldMk cId="1035725091" sldId="603"/>
        </pc:sldMkLst>
        <pc:spChg chg="add del">
          <ac:chgData name="Xuesu Xiao" userId="2da2dc19-76a6-42ca-a03e-a5becae5e7dc" providerId="ADAL" clId="{4C8BB20C-386C-5947-8D8E-3AF086A90668}" dt="2022-11-21T00:54:22.014" v="270"/>
          <ac:spMkLst>
            <pc:docMk/>
            <pc:sldMk cId="1035725091" sldId="603"/>
            <ac:spMk id="4" creationId="{5ECF8EC0-99ED-BC43-B2C5-946E5ED04858}"/>
          </ac:spMkLst>
        </pc:spChg>
      </pc:sldChg>
      <pc:sldChg chg="addSp delSp add del">
        <pc:chgData name="Xuesu Xiao" userId="2da2dc19-76a6-42ca-a03e-a5becae5e7dc" providerId="ADAL" clId="{4C8BB20C-386C-5947-8D8E-3AF086A90668}" dt="2022-11-21T01:38:39.300" v="485" actId="2696"/>
        <pc:sldMkLst>
          <pc:docMk/>
          <pc:sldMk cId="1458224735" sldId="604"/>
        </pc:sldMkLst>
        <pc:spChg chg="add del">
          <ac:chgData name="Xuesu Xiao" userId="2da2dc19-76a6-42ca-a03e-a5becae5e7dc" providerId="ADAL" clId="{4C8BB20C-386C-5947-8D8E-3AF086A90668}" dt="2022-11-21T00:54:22.014" v="270"/>
          <ac:spMkLst>
            <pc:docMk/>
            <pc:sldMk cId="1458224735" sldId="604"/>
            <ac:spMk id="4" creationId="{4A8FC754-30EE-9D4A-9E5D-AF9125BC3D78}"/>
          </ac:spMkLst>
        </pc:spChg>
      </pc:sldChg>
      <pc:sldChg chg="addSp delSp add del">
        <pc:chgData name="Xuesu Xiao" userId="2da2dc19-76a6-42ca-a03e-a5becae5e7dc" providerId="ADAL" clId="{4C8BB20C-386C-5947-8D8E-3AF086A90668}" dt="2022-11-21T01:38:39.286" v="465" actId="2696"/>
        <pc:sldMkLst>
          <pc:docMk/>
          <pc:sldMk cId="2545162977" sldId="605"/>
        </pc:sldMkLst>
        <pc:spChg chg="add del">
          <ac:chgData name="Xuesu Xiao" userId="2da2dc19-76a6-42ca-a03e-a5becae5e7dc" providerId="ADAL" clId="{4C8BB20C-386C-5947-8D8E-3AF086A90668}" dt="2022-11-21T00:54:22.014" v="270"/>
          <ac:spMkLst>
            <pc:docMk/>
            <pc:sldMk cId="2545162977" sldId="605"/>
            <ac:spMk id="4" creationId="{4A8FC754-30EE-9D4A-9E5D-AF9125BC3D78}"/>
          </ac:spMkLst>
        </pc:spChg>
      </pc:sldChg>
      <pc:sldChg chg="addSp delSp add del">
        <pc:chgData name="Xuesu Xiao" userId="2da2dc19-76a6-42ca-a03e-a5becae5e7dc" providerId="ADAL" clId="{4C8BB20C-386C-5947-8D8E-3AF086A90668}" dt="2022-11-21T01:38:39.272" v="450" actId="2696"/>
        <pc:sldMkLst>
          <pc:docMk/>
          <pc:sldMk cId="3383601657" sldId="606"/>
        </pc:sldMkLst>
        <pc:spChg chg="add del">
          <ac:chgData name="Xuesu Xiao" userId="2da2dc19-76a6-42ca-a03e-a5becae5e7dc" providerId="ADAL" clId="{4C8BB20C-386C-5947-8D8E-3AF086A90668}" dt="2022-11-21T00:54:22.014" v="270"/>
          <ac:spMkLst>
            <pc:docMk/>
            <pc:sldMk cId="3383601657" sldId="606"/>
            <ac:spMk id="4" creationId="{5ECF8EC0-99ED-BC43-B2C5-946E5ED04858}"/>
          </ac:spMkLst>
        </pc:spChg>
      </pc:sldChg>
      <pc:sldChg chg="addSp delSp add del">
        <pc:chgData name="Xuesu Xiao" userId="2da2dc19-76a6-42ca-a03e-a5becae5e7dc" providerId="ADAL" clId="{4C8BB20C-386C-5947-8D8E-3AF086A90668}" dt="2022-11-21T01:38:39.237" v="422" actId="2696"/>
        <pc:sldMkLst>
          <pc:docMk/>
          <pc:sldMk cId="3810481473" sldId="607"/>
        </pc:sldMkLst>
        <pc:spChg chg="add del">
          <ac:chgData name="Xuesu Xiao" userId="2da2dc19-76a6-42ca-a03e-a5becae5e7dc" providerId="ADAL" clId="{4C8BB20C-386C-5947-8D8E-3AF086A90668}" dt="2022-11-21T00:54:22.014" v="270"/>
          <ac:spMkLst>
            <pc:docMk/>
            <pc:sldMk cId="3810481473" sldId="607"/>
            <ac:spMk id="4" creationId="{5ECF8EC0-99ED-BC43-B2C5-946E5ED04858}"/>
          </ac:spMkLst>
        </pc:spChg>
      </pc:sldChg>
      <pc:sldChg chg="addSp delSp add del">
        <pc:chgData name="Xuesu Xiao" userId="2da2dc19-76a6-42ca-a03e-a5becae5e7dc" providerId="ADAL" clId="{4C8BB20C-386C-5947-8D8E-3AF086A90668}" dt="2022-11-21T01:38:39.298" v="481" actId="2696"/>
        <pc:sldMkLst>
          <pc:docMk/>
          <pc:sldMk cId="1697277227" sldId="608"/>
        </pc:sldMkLst>
        <pc:spChg chg="add del">
          <ac:chgData name="Xuesu Xiao" userId="2da2dc19-76a6-42ca-a03e-a5becae5e7dc" providerId="ADAL" clId="{4C8BB20C-386C-5947-8D8E-3AF086A90668}" dt="2022-11-21T00:54:22.014" v="270"/>
          <ac:spMkLst>
            <pc:docMk/>
            <pc:sldMk cId="1697277227" sldId="608"/>
            <ac:spMk id="4" creationId="{5ECF8EC0-99ED-BC43-B2C5-946E5ED04858}"/>
          </ac:spMkLst>
        </pc:spChg>
      </pc:sldChg>
      <pc:sldChg chg="addSp delSp add del">
        <pc:chgData name="Xuesu Xiao" userId="2da2dc19-76a6-42ca-a03e-a5becae5e7dc" providerId="ADAL" clId="{4C8BB20C-386C-5947-8D8E-3AF086A90668}" dt="2022-11-21T01:38:39.324" v="509" actId="2696"/>
        <pc:sldMkLst>
          <pc:docMk/>
          <pc:sldMk cId="3179075826" sldId="609"/>
        </pc:sldMkLst>
        <pc:spChg chg="add del">
          <ac:chgData name="Xuesu Xiao" userId="2da2dc19-76a6-42ca-a03e-a5becae5e7dc" providerId="ADAL" clId="{4C8BB20C-386C-5947-8D8E-3AF086A90668}" dt="2022-11-21T00:54:22.014" v="270"/>
          <ac:spMkLst>
            <pc:docMk/>
            <pc:sldMk cId="3179075826" sldId="609"/>
            <ac:spMk id="4" creationId="{5F0B5576-B8B8-B744-9BDE-CFB4484D218B}"/>
          </ac:spMkLst>
        </pc:spChg>
      </pc:sldChg>
      <pc:sldChg chg="addSp delSp add del">
        <pc:chgData name="Xuesu Xiao" userId="2da2dc19-76a6-42ca-a03e-a5becae5e7dc" providerId="ADAL" clId="{4C8BB20C-386C-5947-8D8E-3AF086A90668}" dt="2022-11-21T01:38:39.314" v="499" actId="2696"/>
        <pc:sldMkLst>
          <pc:docMk/>
          <pc:sldMk cId="56439536" sldId="610"/>
        </pc:sldMkLst>
        <pc:spChg chg="add del">
          <ac:chgData name="Xuesu Xiao" userId="2da2dc19-76a6-42ca-a03e-a5becae5e7dc" providerId="ADAL" clId="{4C8BB20C-386C-5947-8D8E-3AF086A90668}" dt="2022-11-21T00:54:22.014" v="270"/>
          <ac:spMkLst>
            <pc:docMk/>
            <pc:sldMk cId="56439536" sldId="610"/>
            <ac:spMk id="4" creationId="{32390F86-98CC-9144-B6EE-93152D1F1681}"/>
          </ac:spMkLst>
        </pc:spChg>
      </pc:sldChg>
      <pc:sldChg chg="addSp delSp add del">
        <pc:chgData name="Xuesu Xiao" userId="2da2dc19-76a6-42ca-a03e-a5becae5e7dc" providerId="ADAL" clId="{4C8BB20C-386C-5947-8D8E-3AF086A90668}" dt="2022-11-21T01:38:39.276" v="455" actId="2696"/>
        <pc:sldMkLst>
          <pc:docMk/>
          <pc:sldMk cId="4098108469" sldId="611"/>
        </pc:sldMkLst>
        <pc:spChg chg="add del">
          <ac:chgData name="Xuesu Xiao" userId="2da2dc19-76a6-42ca-a03e-a5becae5e7dc" providerId="ADAL" clId="{4C8BB20C-386C-5947-8D8E-3AF086A90668}" dt="2022-11-21T00:54:22.014" v="270"/>
          <ac:spMkLst>
            <pc:docMk/>
            <pc:sldMk cId="4098108469" sldId="611"/>
            <ac:spMk id="4" creationId="{803A3308-21CC-1F4C-8B4E-BEA60C1A05C6}"/>
          </ac:spMkLst>
        </pc:spChg>
      </pc:sldChg>
      <pc:sldChg chg="addSp delSp add del">
        <pc:chgData name="Xuesu Xiao" userId="2da2dc19-76a6-42ca-a03e-a5becae5e7dc" providerId="ADAL" clId="{4C8BB20C-386C-5947-8D8E-3AF086A90668}" dt="2022-11-21T01:38:39.268" v="448" actId="2696"/>
        <pc:sldMkLst>
          <pc:docMk/>
          <pc:sldMk cId="624915061" sldId="613"/>
        </pc:sldMkLst>
        <pc:spChg chg="add del">
          <ac:chgData name="Xuesu Xiao" userId="2da2dc19-76a6-42ca-a03e-a5becae5e7dc" providerId="ADAL" clId="{4C8BB20C-386C-5947-8D8E-3AF086A90668}" dt="2022-11-21T00:54:22.014" v="270"/>
          <ac:spMkLst>
            <pc:docMk/>
            <pc:sldMk cId="624915061" sldId="613"/>
            <ac:spMk id="4" creationId="{EC5F0BDA-DF8B-DB42-9D39-370137ED63DE}"/>
          </ac:spMkLst>
        </pc:spChg>
      </pc:sldChg>
      <pc:sldChg chg="addSp delSp add del">
        <pc:chgData name="Xuesu Xiao" userId="2da2dc19-76a6-42ca-a03e-a5becae5e7dc" providerId="ADAL" clId="{4C8BB20C-386C-5947-8D8E-3AF086A90668}" dt="2022-11-21T01:38:39.292" v="472" actId="2696"/>
        <pc:sldMkLst>
          <pc:docMk/>
          <pc:sldMk cId="2348635857" sldId="614"/>
        </pc:sldMkLst>
        <pc:spChg chg="add del">
          <ac:chgData name="Xuesu Xiao" userId="2da2dc19-76a6-42ca-a03e-a5becae5e7dc" providerId="ADAL" clId="{4C8BB20C-386C-5947-8D8E-3AF086A90668}" dt="2022-11-21T00:54:22.014" v="270"/>
          <ac:spMkLst>
            <pc:docMk/>
            <pc:sldMk cId="2348635857" sldId="614"/>
            <ac:spMk id="4" creationId="{EC5F0BDA-DF8B-DB42-9D39-370137ED63DE}"/>
          </ac:spMkLst>
        </pc:spChg>
      </pc:sldChg>
      <pc:sldChg chg="addSp delSp add del">
        <pc:chgData name="Xuesu Xiao" userId="2da2dc19-76a6-42ca-a03e-a5becae5e7dc" providerId="ADAL" clId="{4C8BB20C-386C-5947-8D8E-3AF086A90668}" dt="2022-11-21T01:38:39.309" v="495" actId="2696"/>
        <pc:sldMkLst>
          <pc:docMk/>
          <pc:sldMk cId="2358896694" sldId="615"/>
        </pc:sldMkLst>
        <pc:spChg chg="add del">
          <ac:chgData name="Xuesu Xiao" userId="2da2dc19-76a6-42ca-a03e-a5becae5e7dc" providerId="ADAL" clId="{4C8BB20C-386C-5947-8D8E-3AF086A90668}" dt="2022-11-21T00:54:22.014" v="270"/>
          <ac:spMkLst>
            <pc:docMk/>
            <pc:sldMk cId="2358896694" sldId="615"/>
            <ac:spMk id="4" creationId="{C6FD3012-518A-5843-8A12-1E8FF56B7823}"/>
          </ac:spMkLst>
        </pc:spChg>
      </pc:sldChg>
      <pc:sldChg chg="addSp delSp add del">
        <pc:chgData name="Xuesu Xiao" userId="2da2dc19-76a6-42ca-a03e-a5becae5e7dc" providerId="ADAL" clId="{4C8BB20C-386C-5947-8D8E-3AF086A90668}" dt="2022-11-21T01:38:39.257" v="436" actId="2696"/>
        <pc:sldMkLst>
          <pc:docMk/>
          <pc:sldMk cId="459058230" sldId="616"/>
        </pc:sldMkLst>
        <pc:spChg chg="add del">
          <ac:chgData name="Xuesu Xiao" userId="2da2dc19-76a6-42ca-a03e-a5becae5e7dc" providerId="ADAL" clId="{4C8BB20C-386C-5947-8D8E-3AF086A90668}" dt="2022-11-21T00:54:22.014" v="270"/>
          <ac:spMkLst>
            <pc:docMk/>
            <pc:sldMk cId="459058230" sldId="616"/>
            <ac:spMk id="4" creationId="{803A3308-21CC-1F4C-8B4E-BEA60C1A05C6}"/>
          </ac:spMkLst>
        </pc:spChg>
      </pc:sldChg>
      <pc:sldChg chg="addSp delSp add del">
        <pc:chgData name="Xuesu Xiao" userId="2da2dc19-76a6-42ca-a03e-a5becae5e7dc" providerId="ADAL" clId="{4C8BB20C-386C-5947-8D8E-3AF086A90668}" dt="2022-11-21T01:38:39.271" v="449" actId="2696"/>
        <pc:sldMkLst>
          <pc:docMk/>
          <pc:sldMk cId="1385628640" sldId="617"/>
        </pc:sldMkLst>
        <pc:spChg chg="add del">
          <ac:chgData name="Xuesu Xiao" userId="2da2dc19-76a6-42ca-a03e-a5becae5e7dc" providerId="ADAL" clId="{4C8BB20C-386C-5947-8D8E-3AF086A90668}" dt="2022-11-21T00:54:22.014" v="270"/>
          <ac:spMkLst>
            <pc:docMk/>
            <pc:sldMk cId="1385628640" sldId="617"/>
            <ac:spMk id="4" creationId="{803A3308-21CC-1F4C-8B4E-BEA60C1A05C6}"/>
          </ac:spMkLst>
        </pc:spChg>
      </pc:sldChg>
      <pc:sldChg chg="addSp delSp modSp add del mod">
        <pc:chgData name="Xuesu Xiao" userId="2da2dc19-76a6-42ca-a03e-a5becae5e7dc" providerId="ADAL" clId="{4C8BB20C-386C-5947-8D8E-3AF086A90668}" dt="2022-11-21T01:38:39.247" v="429" actId="2696"/>
        <pc:sldMkLst>
          <pc:docMk/>
          <pc:sldMk cId="4027429191" sldId="620"/>
        </pc:sldMkLst>
        <pc:spChg chg="mod">
          <ac:chgData name="Xuesu Xiao" userId="2da2dc19-76a6-42ca-a03e-a5becae5e7dc" providerId="ADAL" clId="{4C8BB20C-386C-5947-8D8E-3AF086A90668}" dt="2022-11-21T00:44:38.894" v="123" actId="27636"/>
          <ac:spMkLst>
            <pc:docMk/>
            <pc:sldMk cId="4027429191" sldId="620"/>
            <ac:spMk id="3" creationId="{F2352206-5DC3-6046-B1AE-167117D37C1D}"/>
          </ac:spMkLst>
        </pc:spChg>
        <pc:spChg chg="add del">
          <ac:chgData name="Xuesu Xiao" userId="2da2dc19-76a6-42ca-a03e-a5becae5e7dc" providerId="ADAL" clId="{4C8BB20C-386C-5947-8D8E-3AF086A90668}" dt="2022-11-21T00:54:22.014" v="270"/>
          <ac:spMkLst>
            <pc:docMk/>
            <pc:sldMk cId="4027429191" sldId="620"/>
            <ac:spMk id="4" creationId="{803A3308-21CC-1F4C-8B4E-BEA60C1A05C6}"/>
          </ac:spMkLst>
        </pc:spChg>
      </pc:sldChg>
      <pc:sldChg chg="addSp delSp add del">
        <pc:chgData name="Xuesu Xiao" userId="2da2dc19-76a6-42ca-a03e-a5becae5e7dc" providerId="ADAL" clId="{4C8BB20C-386C-5947-8D8E-3AF086A90668}" dt="2022-11-21T01:38:39.284" v="463" actId="2696"/>
        <pc:sldMkLst>
          <pc:docMk/>
          <pc:sldMk cId="2387796348" sldId="621"/>
        </pc:sldMkLst>
        <pc:spChg chg="add del">
          <ac:chgData name="Xuesu Xiao" userId="2da2dc19-76a6-42ca-a03e-a5becae5e7dc" providerId="ADAL" clId="{4C8BB20C-386C-5947-8D8E-3AF086A90668}" dt="2022-11-21T00:54:22.014" v="270"/>
          <ac:spMkLst>
            <pc:docMk/>
            <pc:sldMk cId="2387796348" sldId="621"/>
            <ac:spMk id="4" creationId="{803A3308-21CC-1F4C-8B4E-BEA60C1A05C6}"/>
          </ac:spMkLst>
        </pc:spChg>
      </pc:sldChg>
      <pc:sldChg chg="addSp delSp add del">
        <pc:chgData name="Xuesu Xiao" userId="2da2dc19-76a6-42ca-a03e-a5becae5e7dc" providerId="ADAL" clId="{4C8BB20C-386C-5947-8D8E-3AF086A90668}" dt="2022-11-21T01:38:39.309" v="494" actId="2696"/>
        <pc:sldMkLst>
          <pc:docMk/>
          <pc:sldMk cId="3570922138" sldId="622"/>
        </pc:sldMkLst>
        <pc:spChg chg="add del">
          <ac:chgData name="Xuesu Xiao" userId="2da2dc19-76a6-42ca-a03e-a5becae5e7dc" providerId="ADAL" clId="{4C8BB20C-386C-5947-8D8E-3AF086A90668}" dt="2022-11-21T00:54:22.014" v="270"/>
          <ac:spMkLst>
            <pc:docMk/>
            <pc:sldMk cId="3570922138" sldId="622"/>
            <ac:spMk id="4" creationId="{D0FC9672-8F91-3448-90B0-63CB60F09CEB}"/>
          </ac:spMkLst>
        </pc:spChg>
      </pc:sldChg>
      <pc:sldChg chg="addSp delSp add del">
        <pc:chgData name="Xuesu Xiao" userId="2da2dc19-76a6-42ca-a03e-a5becae5e7dc" providerId="ADAL" clId="{4C8BB20C-386C-5947-8D8E-3AF086A90668}" dt="2022-11-21T01:38:39.326" v="510" actId="2696"/>
        <pc:sldMkLst>
          <pc:docMk/>
          <pc:sldMk cId="3167886237" sldId="623"/>
        </pc:sldMkLst>
        <pc:spChg chg="add del">
          <ac:chgData name="Xuesu Xiao" userId="2da2dc19-76a6-42ca-a03e-a5becae5e7dc" providerId="ADAL" clId="{4C8BB20C-386C-5947-8D8E-3AF086A90668}" dt="2022-11-21T00:54:22.014" v="270"/>
          <ac:spMkLst>
            <pc:docMk/>
            <pc:sldMk cId="3167886237" sldId="623"/>
            <ac:spMk id="4" creationId="{D0FC9672-8F91-3448-90B0-63CB60F09CEB}"/>
          </ac:spMkLst>
        </pc:spChg>
      </pc:sldChg>
      <pc:sldChg chg="addSp delSp add del">
        <pc:chgData name="Xuesu Xiao" userId="2da2dc19-76a6-42ca-a03e-a5becae5e7dc" providerId="ADAL" clId="{4C8BB20C-386C-5947-8D8E-3AF086A90668}" dt="2022-11-21T01:38:39.243" v="428" actId="2696"/>
        <pc:sldMkLst>
          <pc:docMk/>
          <pc:sldMk cId="3860591503" sldId="624"/>
        </pc:sldMkLst>
        <pc:spChg chg="add del">
          <ac:chgData name="Xuesu Xiao" userId="2da2dc19-76a6-42ca-a03e-a5becae5e7dc" providerId="ADAL" clId="{4C8BB20C-386C-5947-8D8E-3AF086A90668}" dt="2022-11-21T00:54:22.014" v="270"/>
          <ac:spMkLst>
            <pc:docMk/>
            <pc:sldMk cId="3860591503" sldId="624"/>
            <ac:spMk id="4" creationId="{D0FC9672-8F91-3448-90B0-63CB60F09CEB}"/>
          </ac:spMkLst>
        </pc:spChg>
      </pc:sldChg>
      <pc:sldChg chg="addSp delSp add del">
        <pc:chgData name="Xuesu Xiao" userId="2da2dc19-76a6-42ca-a03e-a5becae5e7dc" providerId="ADAL" clId="{4C8BB20C-386C-5947-8D8E-3AF086A90668}" dt="2022-11-21T01:38:39.277" v="456" actId="2696"/>
        <pc:sldMkLst>
          <pc:docMk/>
          <pc:sldMk cId="613044775" sldId="625"/>
        </pc:sldMkLst>
        <pc:spChg chg="add del">
          <ac:chgData name="Xuesu Xiao" userId="2da2dc19-76a6-42ca-a03e-a5becae5e7dc" providerId="ADAL" clId="{4C8BB20C-386C-5947-8D8E-3AF086A90668}" dt="2022-11-21T00:54:22.014" v="270"/>
          <ac:spMkLst>
            <pc:docMk/>
            <pc:sldMk cId="613044775" sldId="625"/>
            <ac:spMk id="4" creationId="{867601BA-1E71-3142-9F17-F38D26DE9CB6}"/>
          </ac:spMkLst>
        </pc:spChg>
      </pc:sldChg>
      <pc:sldChg chg="addSp delSp add del">
        <pc:chgData name="Xuesu Xiao" userId="2da2dc19-76a6-42ca-a03e-a5becae5e7dc" providerId="ADAL" clId="{4C8BB20C-386C-5947-8D8E-3AF086A90668}" dt="2022-11-21T01:38:39.345" v="512" actId="2696"/>
        <pc:sldMkLst>
          <pc:docMk/>
          <pc:sldMk cId="3805354784" sldId="626"/>
        </pc:sldMkLst>
        <pc:spChg chg="add del">
          <ac:chgData name="Xuesu Xiao" userId="2da2dc19-76a6-42ca-a03e-a5becae5e7dc" providerId="ADAL" clId="{4C8BB20C-386C-5947-8D8E-3AF086A90668}" dt="2022-11-21T00:54:22.014" v="270"/>
          <ac:spMkLst>
            <pc:docMk/>
            <pc:sldMk cId="3805354784" sldId="626"/>
            <ac:spMk id="4" creationId="{5E5B11B2-16A2-2D47-9371-59B1E920FAB5}"/>
          </ac:spMkLst>
        </pc:spChg>
      </pc:sldChg>
      <pc:sldChg chg="addSp delSp add del">
        <pc:chgData name="Xuesu Xiao" userId="2da2dc19-76a6-42ca-a03e-a5becae5e7dc" providerId="ADAL" clId="{4C8BB20C-386C-5947-8D8E-3AF086A90668}" dt="2022-11-21T01:38:39.242" v="427" actId="2696"/>
        <pc:sldMkLst>
          <pc:docMk/>
          <pc:sldMk cId="2931392369" sldId="627"/>
        </pc:sldMkLst>
        <pc:spChg chg="add del">
          <ac:chgData name="Xuesu Xiao" userId="2da2dc19-76a6-42ca-a03e-a5becae5e7dc" providerId="ADAL" clId="{4C8BB20C-386C-5947-8D8E-3AF086A90668}" dt="2022-11-21T00:54:22.014" v="270"/>
          <ac:spMkLst>
            <pc:docMk/>
            <pc:sldMk cId="2931392369" sldId="627"/>
            <ac:spMk id="4" creationId="{75E930FE-EDB7-464F-B0A9-6C839EFD981A}"/>
          </ac:spMkLst>
        </pc:spChg>
      </pc:sldChg>
      <pc:sldChg chg="addSp delSp add del">
        <pc:chgData name="Xuesu Xiao" userId="2da2dc19-76a6-42ca-a03e-a5becae5e7dc" providerId="ADAL" clId="{4C8BB20C-386C-5947-8D8E-3AF086A90668}" dt="2022-11-21T01:38:39.308" v="493" actId="2696"/>
        <pc:sldMkLst>
          <pc:docMk/>
          <pc:sldMk cId="3363455764" sldId="628"/>
        </pc:sldMkLst>
        <pc:spChg chg="add del">
          <ac:chgData name="Xuesu Xiao" userId="2da2dc19-76a6-42ca-a03e-a5becae5e7dc" providerId="ADAL" clId="{4C8BB20C-386C-5947-8D8E-3AF086A90668}" dt="2022-11-21T00:54:22.014" v="270"/>
          <ac:spMkLst>
            <pc:docMk/>
            <pc:sldMk cId="3363455764" sldId="628"/>
            <ac:spMk id="4" creationId="{ED2A69DC-3EDC-9746-9F3F-1BB85115C2B8}"/>
          </ac:spMkLst>
        </pc:spChg>
      </pc:sldChg>
      <pc:sldChg chg="addSp delSp add del">
        <pc:chgData name="Xuesu Xiao" userId="2da2dc19-76a6-42ca-a03e-a5becae5e7dc" providerId="ADAL" clId="{4C8BB20C-386C-5947-8D8E-3AF086A90668}" dt="2022-11-21T01:38:39.300" v="484" actId="2696"/>
        <pc:sldMkLst>
          <pc:docMk/>
          <pc:sldMk cId="2333898794" sldId="629"/>
        </pc:sldMkLst>
        <pc:spChg chg="add del">
          <ac:chgData name="Xuesu Xiao" userId="2da2dc19-76a6-42ca-a03e-a5becae5e7dc" providerId="ADAL" clId="{4C8BB20C-386C-5947-8D8E-3AF086A90668}" dt="2022-11-21T00:54:22.014" v="270"/>
          <ac:spMkLst>
            <pc:docMk/>
            <pc:sldMk cId="2333898794" sldId="629"/>
            <ac:spMk id="4" creationId="{867601BA-1E71-3142-9F17-F38D26DE9CB6}"/>
          </ac:spMkLst>
        </pc:spChg>
      </pc:sldChg>
      <pc:sldChg chg="addSp delSp add del">
        <pc:chgData name="Xuesu Xiao" userId="2da2dc19-76a6-42ca-a03e-a5becae5e7dc" providerId="ADAL" clId="{4C8BB20C-386C-5947-8D8E-3AF086A90668}" dt="2022-11-21T01:38:39.307" v="491" actId="2696"/>
        <pc:sldMkLst>
          <pc:docMk/>
          <pc:sldMk cId="1295530277" sldId="630"/>
        </pc:sldMkLst>
        <pc:spChg chg="add del">
          <ac:chgData name="Xuesu Xiao" userId="2da2dc19-76a6-42ca-a03e-a5becae5e7dc" providerId="ADAL" clId="{4C8BB20C-386C-5947-8D8E-3AF086A90668}" dt="2022-11-21T00:54:22.014" v="270"/>
          <ac:spMkLst>
            <pc:docMk/>
            <pc:sldMk cId="1295530277" sldId="630"/>
            <ac:spMk id="4" creationId="{867601BA-1E71-3142-9F17-F38D26DE9CB6}"/>
          </ac:spMkLst>
        </pc:spChg>
      </pc:sldChg>
      <pc:sldChg chg="addSp delSp add del">
        <pc:chgData name="Xuesu Xiao" userId="2da2dc19-76a6-42ca-a03e-a5becae5e7dc" providerId="ADAL" clId="{4C8BB20C-386C-5947-8D8E-3AF086A90668}" dt="2022-11-21T01:38:39.322" v="507" actId="2696"/>
        <pc:sldMkLst>
          <pc:docMk/>
          <pc:sldMk cId="552455908" sldId="631"/>
        </pc:sldMkLst>
        <pc:spChg chg="add del">
          <ac:chgData name="Xuesu Xiao" userId="2da2dc19-76a6-42ca-a03e-a5becae5e7dc" providerId="ADAL" clId="{4C8BB20C-386C-5947-8D8E-3AF086A90668}" dt="2022-11-21T00:54:22.014" v="270"/>
          <ac:spMkLst>
            <pc:docMk/>
            <pc:sldMk cId="552455908" sldId="631"/>
            <ac:spMk id="4" creationId="{867601BA-1E71-3142-9F17-F38D26DE9CB6}"/>
          </ac:spMkLst>
        </pc:spChg>
      </pc:sldChg>
      <pc:sldChg chg="addSp delSp add del">
        <pc:chgData name="Xuesu Xiao" userId="2da2dc19-76a6-42ca-a03e-a5becae5e7dc" providerId="ADAL" clId="{4C8BB20C-386C-5947-8D8E-3AF086A90668}" dt="2022-11-21T01:38:39.295" v="476" actId="2696"/>
        <pc:sldMkLst>
          <pc:docMk/>
          <pc:sldMk cId="107899967" sldId="632"/>
        </pc:sldMkLst>
        <pc:spChg chg="add del">
          <ac:chgData name="Xuesu Xiao" userId="2da2dc19-76a6-42ca-a03e-a5becae5e7dc" providerId="ADAL" clId="{4C8BB20C-386C-5947-8D8E-3AF086A90668}" dt="2022-11-21T00:54:22.014" v="270"/>
          <ac:spMkLst>
            <pc:docMk/>
            <pc:sldMk cId="107899967" sldId="632"/>
            <ac:spMk id="4" creationId="{25519803-FCA4-6049-90BF-28C5C7A2BE0D}"/>
          </ac:spMkLst>
        </pc:spChg>
      </pc:sldChg>
      <pc:sldChg chg="addSp delSp add del">
        <pc:chgData name="Xuesu Xiao" userId="2da2dc19-76a6-42ca-a03e-a5becae5e7dc" providerId="ADAL" clId="{4C8BB20C-386C-5947-8D8E-3AF086A90668}" dt="2022-11-21T01:38:39.274" v="453" actId="2696"/>
        <pc:sldMkLst>
          <pc:docMk/>
          <pc:sldMk cId="2944855769" sldId="633"/>
        </pc:sldMkLst>
        <pc:spChg chg="add del">
          <ac:chgData name="Xuesu Xiao" userId="2da2dc19-76a6-42ca-a03e-a5becae5e7dc" providerId="ADAL" clId="{4C8BB20C-386C-5947-8D8E-3AF086A90668}" dt="2022-11-21T00:54:22.014" v="270"/>
          <ac:spMkLst>
            <pc:docMk/>
            <pc:sldMk cId="2944855769" sldId="633"/>
            <ac:spMk id="4" creationId="{25519803-FCA4-6049-90BF-28C5C7A2BE0D}"/>
          </ac:spMkLst>
        </pc:spChg>
      </pc:sldChg>
      <pc:sldChg chg="addSp delSp add del">
        <pc:chgData name="Xuesu Xiao" userId="2da2dc19-76a6-42ca-a03e-a5becae5e7dc" providerId="ADAL" clId="{4C8BB20C-386C-5947-8D8E-3AF086A90668}" dt="2022-11-21T01:38:39.288" v="468" actId="2696"/>
        <pc:sldMkLst>
          <pc:docMk/>
          <pc:sldMk cId="1252833392" sldId="634"/>
        </pc:sldMkLst>
        <pc:spChg chg="add del">
          <ac:chgData name="Xuesu Xiao" userId="2da2dc19-76a6-42ca-a03e-a5becae5e7dc" providerId="ADAL" clId="{4C8BB20C-386C-5947-8D8E-3AF086A90668}" dt="2022-11-21T00:54:22.014" v="270"/>
          <ac:spMkLst>
            <pc:docMk/>
            <pc:sldMk cId="1252833392" sldId="634"/>
            <ac:spMk id="4" creationId="{867601BA-1E71-3142-9F17-F38D26DE9CB6}"/>
          </ac:spMkLst>
        </pc:spChg>
      </pc:sldChg>
      <pc:sldChg chg="addSp delSp add del">
        <pc:chgData name="Xuesu Xiao" userId="2da2dc19-76a6-42ca-a03e-a5becae5e7dc" providerId="ADAL" clId="{4C8BB20C-386C-5947-8D8E-3AF086A90668}" dt="2022-11-21T01:38:39.273" v="451" actId="2696"/>
        <pc:sldMkLst>
          <pc:docMk/>
          <pc:sldMk cId="915909368" sldId="635"/>
        </pc:sldMkLst>
        <pc:spChg chg="add del">
          <ac:chgData name="Xuesu Xiao" userId="2da2dc19-76a6-42ca-a03e-a5becae5e7dc" providerId="ADAL" clId="{4C8BB20C-386C-5947-8D8E-3AF086A90668}" dt="2022-11-21T00:54:22.014" v="270"/>
          <ac:spMkLst>
            <pc:docMk/>
            <pc:sldMk cId="915909368" sldId="635"/>
            <ac:spMk id="4" creationId="{867601BA-1E71-3142-9F17-F38D26DE9CB6}"/>
          </ac:spMkLst>
        </pc:spChg>
      </pc:sldChg>
      <pc:sldChg chg="addSp delSp add del">
        <pc:chgData name="Xuesu Xiao" userId="2da2dc19-76a6-42ca-a03e-a5becae5e7dc" providerId="ADAL" clId="{4C8BB20C-386C-5947-8D8E-3AF086A90668}" dt="2022-11-21T01:38:39.294" v="475" actId="2696"/>
        <pc:sldMkLst>
          <pc:docMk/>
          <pc:sldMk cId="937259109" sldId="636"/>
        </pc:sldMkLst>
        <pc:spChg chg="add del">
          <ac:chgData name="Xuesu Xiao" userId="2da2dc19-76a6-42ca-a03e-a5becae5e7dc" providerId="ADAL" clId="{4C8BB20C-386C-5947-8D8E-3AF086A90668}" dt="2022-11-21T00:54:22.014" v="270"/>
          <ac:spMkLst>
            <pc:docMk/>
            <pc:sldMk cId="937259109" sldId="636"/>
            <ac:spMk id="4" creationId="{25519803-FCA4-6049-90BF-28C5C7A2BE0D}"/>
          </ac:spMkLst>
        </pc:spChg>
      </pc:sldChg>
      <pc:sldChg chg="addSp delSp add del">
        <pc:chgData name="Xuesu Xiao" userId="2da2dc19-76a6-42ca-a03e-a5becae5e7dc" providerId="ADAL" clId="{4C8BB20C-386C-5947-8D8E-3AF086A90668}" dt="2022-11-21T01:38:39.266" v="445" actId="2696"/>
        <pc:sldMkLst>
          <pc:docMk/>
          <pc:sldMk cId="3847533950" sldId="637"/>
        </pc:sldMkLst>
        <pc:spChg chg="add del">
          <ac:chgData name="Xuesu Xiao" userId="2da2dc19-76a6-42ca-a03e-a5becae5e7dc" providerId="ADAL" clId="{4C8BB20C-386C-5947-8D8E-3AF086A90668}" dt="2022-11-21T00:54:22.014" v="270"/>
          <ac:spMkLst>
            <pc:docMk/>
            <pc:sldMk cId="3847533950" sldId="637"/>
            <ac:spMk id="4" creationId="{05C41AE3-3734-5141-AE0F-66DA50FFABF4}"/>
          </ac:spMkLst>
        </pc:spChg>
      </pc:sldChg>
      <pc:sldChg chg="addSp delSp add del">
        <pc:chgData name="Xuesu Xiao" userId="2da2dc19-76a6-42ca-a03e-a5becae5e7dc" providerId="ADAL" clId="{4C8BB20C-386C-5947-8D8E-3AF086A90668}" dt="2022-11-21T01:38:39.346" v="513" actId="2696"/>
        <pc:sldMkLst>
          <pc:docMk/>
          <pc:sldMk cId="1263415266" sldId="638"/>
        </pc:sldMkLst>
        <pc:spChg chg="add del">
          <ac:chgData name="Xuesu Xiao" userId="2da2dc19-76a6-42ca-a03e-a5becae5e7dc" providerId="ADAL" clId="{4C8BB20C-386C-5947-8D8E-3AF086A90668}" dt="2022-11-21T00:54:22.014" v="270"/>
          <ac:spMkLst>
            <pc:docMk/>
            <pc:sldMk cId="1263415266" sldId="638"/>
            <ac:spMk id="4" creationId="{7212C95E-42A0-ED46-BD56-7E93968C52D2}"/>
          </ac:spMkLst>
        </pc:spChg>
      </pc:sldChg>
      <pc:sldChg chg="addSp delSp add del">
        <pc:chgData name="Xuesu Xiao" userId="2da2dc19-76a6-42ca-a03e-a5becae5e7dc" providerId="ADAL" clId="{4C8BB20C-386C-5947-8D8E-3AF086A90668}" dt="2022-11-21T01:38:39.251" v="432" actId="2696"/>
        <pc:sldMkLst>
          <pc:docMk/>
          <pc:sldMk cId="4288464596" sldId="639"/>
        </pc:sldMkLst>
        <pc:spChg chg="add del">
          <ac:chgData name="Xuesu Xiao" userId="2da2dc19-76a6-42ca-a03e-a5becae5e7dc" providerId="ADAL" clId="{4C8BB20C-386C-5947-8D8E-3AF086A90668}" dt="2022-11-21T00:54:22.014" v="270"/>
          <ac:spMkLst>
            <pc:docMk/>
            <pc:sldMk cId="4288464596" sldId="639"/>
            <ac:spMk id="4" creationId="{986B51F5-2078-104D-BC81-9AFCDA942241}"/>
          </ac:spMkLst>
        </pc:spChg>
      </pc:sldChg>
      <pc:sldChg chg="addSp delSp add del">
        <pc:chgData name="Xuesu Xiao" userId="2da2dc19-76a6-42ca-a03e-a5becae5e7dc" providerId="ADAL" clId="{4C8BB20C-386C-5947-8D8E-3AF086A90668}" dt="2022-11-21T01:38:39.281" v="462" actId="2696"/>
        <pc:sldMkLst>
          <pc:docMk/>
          <pc:sldMk cId="155975758" sldId="640"/>
        </pc:sldMkLst>
        <pc:spChg chg="add del">
          <ac:chgData name="Xuesu Xiao" userId="2da2dc19-76a6-42ca-a03e-a5becae5e7dc" providerId="ADAL" clId="{4C8BB20C-386C-5947-8D8E-3AF086A90668}" dt="2022-11-21T00:54:22.014" v="270"/>
          <ac:spMkLst>
            <pc:docMk/>
            <pc:sldMk cId="155975758" sldId="640"/>
            <ac:spMk id="4" creationId="{5CE8BBCB-BF43-9448-9A68-8E00C2030E4D}"/>
          </ac:spMkLst>
        </pc:spChg>
      </pc:sldChg>
      <pc:sldChg chg="addSp delSp add del">
        <pc:chgData name="Xuesu Xiao" userId="2da2dc19-76a6-42ca-a03e-a5becae5e7dc" providerId="ADAL" clId="{4C8BB20C-386C-5947-8D8E-3AF086A90668}" dt="2022-11-21T01:38:39.278" v="458" actId="2696"/>
        <pc:sldMkLst>
          <pc:docMk/>
          <pc:sldMk cId="260148477" sldId="641"/>
        </pc:sldMkLst>
        <pc:spChg chg="add del">
          <ac:chgData name="Xuesu Xiao" userId="2da2dc19-76a6-42ca-a03e-a5becae5e7dc" providerId="ADAL" clId="{4C8BB20C-386C-5947-8D8E-3AF086A90668}" dt="2022-11-21T00:54:22.014" v="270"/>
          <ac:spMkLst>
            <pc:docMk/>
            <pc:sldMk cId="260148477" sldId="641"/>
            <ac:spMk id="4" creationId="{636FEAAC-50E3-834B-B2B0-2F2595811AEE}"/>
          </ac:spMkLst>
        </pc:spChg>
      </pc:sldChg>
      <pc:sldChg chg="addSp delSp add del">
        <pc:chgData name="Xuesu Xiao" userId="2da2dc19-76a6-42ca-a03e-a5becae5e7dc" providerId="ADAL" clId="{4C8BB20C-386C-5947-8D8E-3AF086A90668}" dt="2022-11-21T01:38:39.298" v="482" actId="2696"/>
        <pc:sldMkLst>
          <pc:docMk/>
          <pc:sldMk cId="653786641" sldId="642"/>
        </pc:sldMkLst>
        <pc:spChg chg="add del">
          <ac:chgData name="Xuesu Xiao" userId="2da2dc19-76a6-42ca-a03e-a5becae5e7dc" providerId="ADAL" clId="{4C8BB20C-386C-5947-8D8E-3AF086A90668}" dt="2022-11-21T00:54:22.014" v="270"/>
          <ac:spMkLst>
            <pc:docMk/>
            <pc:sldMk cId="653786641" sldId="642"/>
            <ac:spMk id="4" creationId="{32E6EFEA-67E7-114F-B4FE-96A6D25AE311}"/>
          </ac:spMkLst>
        </pc:spChg>
      </pc:sldChg>
      <pc:sldChg chg="addSp delSp add del">
        <pc:chgData name="Xuesu Xiao" userId="2da2dc19-76a6-42ca-a03e-a5becae5e7dc" providerId="ADAL" clId="{4C8BB20C-386C-5947-8D8E-3AF086A90668}" dt="2022-11-21T01:38:39.275" v="454" actId="2696"/>
        <pc:sldMkLst>
          <pc:docMk/>
          <pc:sldMk cId="1092729936" sldId="643"/>
        </pc:sldMkLst>
        <pc:spChg chg="add del">
          <ac:chgData name="Xuesu Xiao" userId="2da2dc19-76a6-42ca-a03e-a5becae5e7dc" providerId="ADAL" clId="{4C8BB20C-386C-5947-8D8E-3AF086A90668}" dt="2022-11-21T00:54:22.014" v="270"/>
          <ac:spMkLst>
            <pc:docMk/>
            <pc:sldMk cId="1092729936" sldId="643"/>
            <ac:spMk id="4" creationId="{5CE8BBCB-BF43-9448-9A68-8E00C2030E4D}"/>
          </ac:spMkLst>
        </pc:spChg>
      </pc:sldChg>
      <pc:sldChg chg="addSp delSp add del">
        <pc:chgData name="Xuesu Xiao" userId="2da2dc19-76a6-42ca-a03e-a5becae5e7dc" providerId="ADAL" clId="{4C8BB20C-386C-5947-8D8E-3AF086A90668}" dt="2022-11-21T01:38:39.266" v="446" actId="2696"/>
        <pc:sldMkLst>
          <pc:docMk/>
          <pc:sldMk cId="988155924" sldId="644"/>
        </pc:sldMkLst>
        <pc:spChg chg="add del">
          <ac:chgData name="Xuesu Xiao" userId="2da2dc19-76a6-42ca-a03e-a5becae5e7dc" providerId="ADAL" clId="{4C8BB20C-386C-5947-8D8E-3AF086A90668}" dt="2022-11-21T00:54:22.014" v="270"/>
          <ac:spMkLst>
            <pc:docMk/>
            <pc:sldMk cId="988155924" sldId="644"/>
            <ac:spMk id="4" creationId="{5CE8BBCB-BF43-9448-9A68-8E00C2030E4D}"/>
          </ac:spMkLst>
        </pc:spChg>
      </pc:sldChg>
      <pc:sldChg chg="addSp delSp modSp add del mod">
        <pc:chgData name="Xuesu Xiao" userId="2da2dc19-76a6-42ca-a03e-a5becae5e7dc" providerId="ADAL" clId="{4C8BB20C-386C-5947-8D8E-3AF086A90668}" dt="2022-11-21T01:38:39.297" v="480" actId="2696"/>
        <pc:sldMkLst>
          <pc:docMk/>
          <pc:sldMk cId="3599065852" sldId="645"/>
        </pc:sldMkLst>
        <pc:spChg chg="add del">
          <ac:chgData name="Xuesu Xiao" userId="2da2dc19-76a6-42ca-a03e-a5becae5e7dc" providerId="ADAL" clId="{4C8BB20C-386C-5947-8D8E-3AF086A90668}" dt="2022-11-21T00:54:22.014" v="270"/>
          <ac:spMkLst>
            <pc:docMk/>
            <pc:sldMk cId="3599065852" sldId="645"/>
            <ac:spMk id="4" creationId="{5CE8BBCB-BF43-9448-9A68-8E00C2030E4D}"/>
          </ac:spMkLst>
        </pc:spChg>
        <pc:spChg chg="mod">
          <ac:chgData name="Xuesu Xiao" userId="2da2dc19-76a6-42ca-a03e-a5becae5e7dc" providerId="ADAL" clId="{4C8BB20C-386C-5947-8D8E-3AF086A90668}" dt="2022-11-21T00:44:39.061" v="125" actId="27636"/>
          <ac:spMkLst>
            <pc:docMk/>
            <pc:sldMk cId="3599065852" sldId="645"/>
            <ac:spMk id="7" creationId="{26EFB4CD-8EC7-7749-B54A-D3C453DDDE39}"/>
          </ac:spMkLst>
        </pc:spChg>
      </pc:sldChg>
      <pc:sldChg chg="addSp delSp add del">
        <pc:chgData name="Xuesu Xiao" userId="2da2dc19-76a6-42ca-a03e-a5becae5e7dc" providerId="ADAL" clId="{4C8BB20C-386C-5947-8D8E-3AF086A90668}" dt="2022-11-21T01:38:39.323" v="508" actId="2696"/>
        <pc:sldMkLst>
          <pc:docMk/>
          <pc:sldMk cId="3636458759" sldId="646"/>
        </pc:sldMkLst>
        <pc:spChg chg="add del">
          <ac:chgData name="Xuesu Xiao" userId="2da2dc19-76a6-42ca-a03e-a5becae5e7dc" providerId="ADAL" clId="{4C8BB20C-386C-5947-8D8E-3AF086A90668}" dt="2022-11-21T00:54:22.014" v="270"/>
          <ac:spMkLst>
            <pc:docMk/>
            <pc:sldMk cId="3636458759" sldId="646"/>
            <ac:spMk id="4" creationId="{5CE8BBCB-BF43-9448-9A68-8E00C2030E4D}"/>
          </ac:spMkLst>
        </pc:spChg>
      </pc:sldChg>
      <pc:sldChg chg="addSp delSp modSp add del mod">
        <pc:chgData name="Xuesu Xiao" userId="2da2dc19-76a6-42ca-a03e-a5becae5e7dc" providerId="ADAL" clId="{4C8BB20C-386C-5947-8D8E-3AF086A90668}" dt="2022-11-21T01:38:39.248" v="430" actId="2696"/>
        <pc:sldMkLst>
          <pc:docMk/>
          <pc:sldMk cId="3250839907" sldId="647"/>
        </pc:sldMkLst>
        <pc:spChg chg="add del">
          <ac:chgData name="Xuesu Xiao" userId="2da2dc19-76a6-42ca-a03e-a5becae5e7dc" providerId="ADAL" clId="{4C8BB20C-386C-5947-8D8E-3AF086A90668}" dt="2022-11-21T00:54:22.014" v="270"/>
          <ac:spMkLst>
            <pc:docMk/>
            <pc:sldMk cId="3250839907" sldId="647"/>
            <ac:spMk id="4" creationId="{5CE8BBCB-BF43-9448-9A68-8E00C2030E4D}"/>
          </ac:spMkLst>
        </pc:spChg>
        <pc:picChg chg="mod">
          <ac:chgData name="Xuesu Xiao" userId="2da2dc19-76a6-42ca-a03e-a5becae5e7dc" providerId="ADAL" clId="{4C8BB20C-386C-5947-8D8E-3AF086A90668}" dt="2022-11-21T00:48:52.219" v="173" actId="1036"/>
          <ac:picMkLst>
            <pc:docMk/>
            <pc:sldMk cId="3250839907" sldId="647"/>
            <ac:picMk id="7" creationId="{26D1680B-9A7B-E842-ABE2-CA25D8DA7F1E}"/>
          </ac:picMkLst>
        </pc:picChg>
      </pc:sldChg>
      <pc:sldChg chg="addSp delSp modSp add del mod">
        <pc:chgData name="Xuesu Xiao" userId="2da2dc19-76a6-42ca-a03e-a5becae5e7dc" providerId="ADAL" clId="{4C8BB20C-386C-5947-8D8E-3AF086A90668}" dt="2022-11-21T01:38:39.267" v="447" actId="2696"/>
        <pc:sldMkLst>
          <pc:docMk/>
          <pc:sldMk cId="2717022926" sldId="651"/>
        </pc:sldMkLst>
        <pc:spChg chg="add del">
          <ac:chgData name="Xuesu Xiao" userId="2da2dc19-76a6-42ca-a03e-a5becae5e7dc" providerId="ADAL" clId="{4C8BB20C-386C-5947-8D8E-3AF086A90668}" dt="2022-11-21T00:54:22.014" v="270"/>
          <ac:spMkLst>
            <pc:docMk/>
            <pc:sldMk cId="2717022926" sldId="651"/>
            <ac:spMk id="4" creationId="{32E6EFEA-67E7-114F-B4FE-96A6D25AE311}"/>
          </ac:spMkLst>
        </pc:spChg>
        <pc:picChg chg="mod">
          <ac:chgData name="Xuesu Xiao" userId="2da2dc19-76a6-42ca-a03e-a5becae5e7dc" providerId="ADAL" clId="{4C8BB20C-386C-5947-8D8E-3AF086A90668}" dt="2022-11-21T00:49:07.989" v="189" actId="1035"/>
          <ac:picMkLst>
            <pc:docMk/>
            <pc:sldMk cId="2717022926" sldId="651"/>
            <ac:picMk id="8" creationId="{C4EC7C86-C618-6C4B-B428-75192109242B}"/>
          </ac:picMkLst>
        </pc:picChg>
      </pc:sldChg>
      <pc:sldChg chg="addSp delSp add del">
        <pc:chgData name="Xuesu Xiao" userId="2da2dc19-76a6-42ca-a03e-a5becae5e7dc" providerId="ADAL" clId="{4C8BB20C-386C-5947-8D8E-3AF086A90668}" dt="2022-11-21T01:38:39.277" v="457" actId="2696"/>
        <pc:sldMkLst>
          <pc:docMk/>
          <pc:sldMk cId="2764731088" sldId="652"/>
        </pc:sldMkLst>
        <pc:spChg chg="add del">
          <ac:chgData name="Xuesu Xiao" userId="2da2dc19-76a6-42ca-a03e-a5becae5e7dc" providerId="ADAL" clId="{4C8BB20C-386C-5947-8D8E-3AF086A90668}" dt="2022-11-21T00:54:22.014" v="270"/>
          <ac:spMkLst>
            <pc:docMk/>
            <pc:sldMk cId="2764731088" sldId="652"/>
            <ac:spMk id="4" creationId="{DFAC9336-9EAC-E546-A320-838ACF7411AC}"/>
          </ac:spMkLst>
        </pc:spChg>
      </pc:sldChg>
      <pc:sldChg chg="add">
        <pc:chgData name="Xuesu Xiao" userId="2da2dc19-76a6-42ca-a03e-a5becae5e7dc" providerId="ADAL" clId="{4C8BB20C-386C-5947-8D8E-3AF086A90668}" dt="2022-11-21T01:43:18.228" v="556"/>
        <pc:sldMkLst>
          <pc:docMk/>
          <pc:sldMk cId="144889216" sldId="654"/>
        </pc:sldMkLst>
      </pc:sldChg>
      <pc:sldChg chg="add">
        <pc:chgData name="Xuesu Xiao" userId="2da2dc19-76a6-42ca-a03e-a5becae5e7dc" providerId="ADAL" clId="{4C8BB20C-386C-5947-8D8E-3AF086A90668}" dt="2022-11-21T01:43:18.228" v="556"/>
        <pc:sldMkLst>
          <pc:docMk/>
          <pc:sldMk cId="2152200659" sldId="655"/>
        </pc:sldMkLst>
      </pc:sldChg>
      <pc:sldChg chg="addSp delSp add del">
        <pc:chgData name="Xuesu Xiao" userId="2da2dc19-76a6-42ca-a03e-a5becae5e7dc" providerId="ADAL" clId="{4C8BB20C-386C-5947-8D8E-3AF086A90668}" dt="2022-11-21T01:38:39.252" v="433" actId="2696"/>
        <pc:sldMkLst>
          <pc:docMk/>
          <pc:sldMk cId="455887334" sldId="658"/>
        </pc:sldMkLst>
        <pc:spChg chg="add del">
          <ac:chgData name="Xuesu Xiao" userId="2da2dc19-76a6-42ca-a03e-a5becae5e7dc" providerId="ADAL" clId="{4C8BB20C-386C-5947-8D8E-3AF086A90668}" dt="2022-11-21T00:54:22.014" v="270"/>
          <ac:spMkLst>
            <pc:docMk/>
            <pc:sldMk cId="455887334" sldId="658"/>
            <ac:spMk id="4" creationId="{1217463D-241B-254E-B24A-16862D0ED818}"/>
          </ac:spMkLst>
        </pc:spChg>
      </pc:sldChg>
      <pc:sldChg chg="addSp delSp add del">
        <pc:chgData name="Xuesu Xiao" userId="2da2dc19-76a6-42ca-a03e-a5becae5e7dc" providerId="ADAL" clId="{4C8BB20C-386C-5947-8D8E-3AF086A90668}" dt="2022-11-21T01:38:39.306" v="490" actId="2696"/>
        <pc:sldMkLst>
          <pc:docMk/>
          <pc:sldMk cId="1520073066" sldId="659"/>
        </pc:sldMkLst>
        <pc:spChg chg="add del">
          <ac:chgData name="Xuesu Xiao" userId="2da2dc19-76a6-42ca-a03e-a5becae5e7dc" providerId="ADAL" clId="{4C8BB20C-386C-5947-8D8E-3AF086A90668}" dt="2022-11-21T00:54:22.014" v="270"/>
          <ac:spMkLst>
            <pc:docMk/>
            <pc:sldMk cId="1520073066" sldId="659"/>
            <ac:spMk id="4" creationId="{7EEC56FF-8587-444D-958D-459A32FADAA8}"/>
          </ac:spMkLst>
        </pc:spChg>
      </pc:sldChg>
      <pc:sldChg chg="addSp delSp add del">
        <pc:chgData name="Xuesu Xiao" userId="2da2dc19-76a6-42ca-a03e-a5becae5e7dc" providerId="ADAL" clId="{4C8BB20C-386C-5947-8D8E-3AF086A90668}" dt="2022-11-21T01:38:39.360" v="515" actId="2696"/>
        <pc:sldMkLst>
          <pc:docMk/>
          <pc:sldMk cId="3332798865" sldId="661"/>
        </pc:sldMkLst>
        <pc:spChg chg="add del">
          <ac:chgData name="Xuesu Xiao" userId="2da2dc19-76a6-42ca-a03e-a5becae5e7dc" providerId="ADAL" clId="{4C8BB20C-386C-5947-8D8E-3AF086A90668}" dt="2022-11-21T00:54:22.014" v="270"/>
          <ac:spMkLst>
            <pc:docMk/>
            <pc:sldMk cId="3332798865" sldId="661"/>
            <ac:spMk id="4" creationId="{90C9BDEC-AE89-DB4B-82BC-BCBBD20B180E}"/>
          </ac:spMkLst>
        </pc:spChg>
      </pc:sldChg>
      <pc:sldChg chg="addSp delSp modSp add del mod">
        <pc:chgData name="Xuesu Xiao" userId="2da2dc19-76a6-42ca-a03e-a5becae5e7dc" providerId="ADAL" clId="{4C8BB20C-386C-5947-8D8E-3AF086A90668}" dt="2022-11-21T01:38:39.327" v="511" actId="2696"/>
        <pc:sldMkLst>
          <pc:docMk/>
          <pc:sldMk cId="3286461225" sldId="662"/>
        </pc:sldMkLst>
        <pc:spChg chg="add del">
          <ac:chgData name="Xuesu Xiao" userId="2da2dc19-76a6-42ca-a03e-a5becae5e7dc" providerId="ADAL" clId="{4C8BB20C-386C-5947-8D8E-3AF086A90668}" dt="2022-11-21T00:54:22.014" v="270"/>
          <ac:spMkLst>
            <pc:docMk/>
            <pc:sldMk cId="3286461225" sldId="662"/>
            <ac:spMk id="4" creationId="{1217463D-241B-254E-B24A-16862D0ED818}"/>
          </ac:spMkLst>
        </pc:spChg>
        <pc:spChg chg="mod">
          <ac:chgData name="Xuesu Xiao" userId="2da2dc19-76a6-42ca-a03e-a5becae5e7dc" providerId="ADAL" clId="{4C8BB20C-386C-5947-8D8E-3AF086A90668}" dt="2022-11-21T00:44:38.932" v="124" actId="27636"/>
          <ac:spMkLst>
            <pc:docMk/>
            <pc:sldMk cId="3286461225" sldId="662"/>
            <ac:spMk id="7" creationId="{577FF39D-9B6E-1F44-9FEB-71A98B37D2B3}"/>
          </ac:spMkLst>
        </pc:spChg>
      </pc:sldChg>
      <pc:sldChg chg="addSp delSp add del">
        <pc:chgData name="Xuesu Xiao" userId="2da2dc19-76a6-42ca-a03e-a5becae5e7dc" providerId="ADAL" clId="{4C8BB20C-386C-5947-8D8E-3AF086A90668}" dt="2022-11-21T01:38:39.241" v="426" actId="2696"/>
        <pc:sldMkLst>
          <pc:docMk/>
          <pc:sldMk cId="3444933593" sldId="663"/>
        </pc:sldMkLst>
        <pc:spChg chg="add del">
          <ac:chgData name="Xuesu Xiao" userId="2da2dc19-76a6-42ca-a03e-a5becae5e7dc" providerId="ADAL" clId="{4C8BB20C-386C-5947-8D8E-3AF086A90668}" dt="2022-11-21T00:54:22.014" v="270"/>
          <ac:spMkLst>
            <pc:docMk/>
            <pc:sldMk cId="3444933593" sldId="663"/>
            <ac:spMk id="4" creationId="{1217463D-241B-254E-B24A-16862D0ED818}"/>
          </ac:spMkLst>
        </pc:spChg>
      </pc:sldChg>
      <pc:sldChg chg="addSp delSp add del">
        <pc:chgData name="Xuesu Xiao" userId="2da2dc19-76a6-42ca-a03e-a5becae5e7dc" providerId="ADAL" clId="{4C8BB20C-386C-5947-8D8E-3AF086A90668}" dt="2022-11-21T01:38:39.357" v="514" actId="2696"/>
        <pc:sldMkLst>
          <pc:docMk/>
          <pc:sldMk cId="4031189286" sldId="664"/>
        </pc:sldMkLst>
        <pc:spChg chg="add del">
          <ac:chgData name="Xuesu Xiao" userId="2da2dc19-76a6-42ca-a03e-a5becae5e7dc" providerId="ADAL" clId="{4C8BB20C-386C-5947-8D8E-3AF086A90668}" dt="2022-11-21T00:54:22.014" v="270"/>
          <ac:spMkLst>
            <pc:docMk/>
            <pc:sldMk cId="4031189286" sldId="664"/>
            <ac:spMk id="4" creationId="{1217463D-241B-254E-B24A-16862D0ED818}"/>
          </ac:spMkLst>
        </pc:spChg>
      </pc:sldChg>
      <pc:sldChg chg="addSp delSp add del">
        <pc:chgData name="Xuesu Xiao" userId="2da2dc19-76a6-42ca-a03e-a5becae5e7dc" providerId="ADAL" clId="{4C8BB20C-386C-5947-8D8E-3AF086A90668}" dt="2022-11-21T01:38:39.258" v="437" actId="2696"/>
        <pc:sldMkLst>
          <pc:docMk/>
          <pc:sldMk cId="4152466976" sldId="665"/>
        </pc:sldMkLst>
        <pc:spChg chg="add del">
          <ac:chgData name="Xuesu Xiao" userId="2da2dc19-76a6-42ca-a03e-a5becae5e7dc" providerId="ADAL" clId="{4C8BB20C-386C-5947-8D8E-3AF086A90668}" dt="2022-11-21T00:54:22.014" v="270"/>
          <ac:spMkLst>
            <pc:docMk/>
            <pc:sldMk cId="4152466976" sldId="665"/>
            <ac:spMk id="4" creationId="{7EEC56FF-8587-444D-958D-459A32FADAA8}"/>
          </ac:spMkLst>
        </pc:spChg>
      </pc:sldChg>
      <pc:sldChg chg="addSp delSp add del">
        <pc:chgData name="Xuesu Xiao" userId="2da2dc19-76a6-42ca-a03e-a5becae5e7dc" providerId="ADAL" clId="{4C8BB20C-386C-5947-8D8E-3AF086A90668}" dt="2022-11-21T01:38:39.274" v="452" actId="2696"/>
        <pc:sldMkLst>
          <pc:docMk/>
          <pc:sldMk cId="2333037294" sldId="666"/>
        </pc:sldMkLst>
        <pc:spChg chg="add del">
          <ac:chgData name="Xuesu Xiao" userId="2da2dc19-76a6-42ca-a03e-a5becae5e7dc" providerId="ADAL" clId="{4C8BB20C-386C-5947-8D8E-3AF086A90668}" dt="2022-11-21T00:54:22.014" v="270"/>
          <ac:spMkLst>
            <pc:docMk/>
            <pc:sldMk cId="2333037294" sldId="666"/>
            <ac:spMk id="4" creationId="{7EEC56FF-8587-444D-958D-459A32FADAA8}"/>
          </ac:spMkLst>
        </pc:spChg>
      </pc:sldChg>
      <pc:sldChg chg="addSp delSp add del">
        <pc:chgData name="Xuesu Xiao" userId="2da2dc19-76a6-42ca-a03e-a5becae5e7dc" providerId="ADAL" clId="{4C8BB20C-386C-5947-8D8E-3AF086A90668}" dt="2022-11-21T01:38:39.299" v="483" actId="2696"/>
        <pc:sldMkLst>
          <pc:docMk/>
          <pc:sldMk cId="325324625" sldId="667"/>
        </pc:sldMkLst>
        <pc:spChg chg="add del">
          <ac:chgData name="Xuesu Xiao" userId="2da2dc19-76a6-42ca-a03e-a5becae5e7dc" providerId="ADAL" clId="{4C8BB20C-386C-5947-8D8E-3AF086A90668}" dt="2022-11-21T00:54:22.014" v="270"/>
          <ac:spMkLst>
            <pc:docMk/>
            <pc:sldMk cId="325324625" sldId="667"/>
            <ac:spMk id="4" creationId="{7EEC56FF-8587-444D-958D-459A32FADAA8}"/>
          </ac:spMkLst>
        </pc:spChg>
      </pc:sldChg>
      <pc:sldChg chg="addSp delSp add del">
        <pc:chgData name="Xuesu Xiao" userId="2da2dc19-76a6-42ca-a03e-a5becae5e7dc" providerId="ADAL" clId="{4C8BB20C-386C-5947-8D8E-3AF086A90668}" dt="2022-11-21T01:38:39.295" v="477" actId="2696"/>
        <pc:sldMkLst>
          <pc:docMk/>
          <pc:sldMk cId="3826814891" sldId="668"/>
        </pc:sldMkLst>
        <pc:spChg chg="add del">
          <ac:chgData name="Xuesu Xiao" userId="2da2dc19-76a6-42ca-a03e-a5becae5e7dc" providerId="ADAL" clId="{4C8BB20C-386C-5947-8D8E-3AF086A90668}" dt="2022-11-21T00:54:22.014" v="270"/>
          <ac:spMkLst>
            <pc:docMk/>
            <pc:sldMk cId="3826814891" sldId="668"/>
            <ac:spMk id="4" creationId="{1217463D-241B-254E-B24A-16862D0ED818}"/>
          </ac:spMkLst>
        </pc:spChg>
      </pc:sldChg>
      <pc:sldChg chg="addSp delSp modSp add del mod">
        <pc:chgData name="Xuesu Xiao" userId="2da2dc19-76a6-42ca-a03e-a5becae5e7dc" providerId="ADAL" clId="{4C8BB20C-386C-5947-8D8E-3AF086A90668}" dt="2022-11-21T01:38:39.308" v="492" actId="2696"/>
        <pc:sldMkLst>
          <pc:docMk/>
          <pc:sldMk cId="3618127045" sldId="672"/>
        </pc:sldMkLst>
        <pc:spChg chg="add del">
          <ac:chgData name="Xuesu Xiao" userId="2da2dc19-76a6-42ca-a03e-a5becae5e7dc" providerId="ADAL" clId="{4C8BB20C-386C-5947-8D8E-3AF086A90668}" dt="2022-11-21T00:54:22.014" v="270"/>
          <ac:spMkLst>
            <pc:docMk/>
            <pc:sldMk cId="3618127045" sldId="672"/>
            <ac:spMk id="4" creationId="{90C9BDEC-AE89-DB4B-82BC-BCBBD20B180E}"/>
          </ac:spMkLst>
        </pc:spChg>
        <pc:picChg chg="mod">
          <ac:chgData name="Xuesu Xiao" userId="2da2dc19-76a6-42ca-a03e-a5becae5e7dc" providerId="ADAL" clId="{4C8BB20C-386C-5947-8D8E-3AF086A90668}" dt="2022-11-21T00:47:09.225" v="144" actId="1035"/>
          <ac:picMkLst>
            <pc:docMk/>
            <pc:sldMk cId="3618127045" sldId="672"/>
            <ac:picMk id="7" creationId="{530F3EC3-4A93-9047-A169-78154BD1FA9D}"/>
          </ac:picMkLst>
        </pc:picChg>
      </pc:sldChg>
      <pc:sldChg chg="addSp delSp modSp add del mod">
        <pc:chgData name="Xuesu Xiao" userId="2da2dc19-76a6-42ca-a03e-a5becae5e7dc" providerId="ADAL" clId="{4C8BB20C-386C-5947-8D8E-3AF086A90668}" dt="2022-11-21T01:38:39.319" v="504" actId="2696"/>
        <pc:sldMkLst>
          <pc:docMk/>
          <pc:sldMk cId="704367653" sldId="673"/>
        </pc:sldMkLst>
        <pc:spChg chg="add del">
          <ac:chgData name="Xuesu Xiao" userId="2da2dc19-76a6-42ca-a03e-a5becae5e7dc" providerId="ADAL" clId="{4C8BB20C-386C-5947-8D8E-3AF086A90668}" dt="2022-11-21T00:54:22.014" v="270"/>
          <ac:spMkLst>
            <pc:docMk/>
            <pc:sldMk cId="704367653" sldId="673"/>
            <ac:spMk id="4" creationId="{988774D8-CF45-BA4D-A68B-C7100F4609C4}"/>
          </ac:spMkLst>
        </pc:spChg>
        <pc:picChg chg="mod">
          <ac:chgData name="Xuesu Xiao" userId="2da2dc19-76a6-42ca-a03e-a5becae5e7dc" providerId="ADAL" clId="{4C8BB20C-386C-5947-8D8E-3AF086A90668}" dt="2022-11-21T00:47:18.123" v="145" actId="1076"/>
          <ac:picMkLst>
            <pc:docMk/>
            <pc:sldMk cId="704367653" sldId="673"/>
            <ac:picMk id="6" creationId="{E012ECB0-64C7-6F4D-B472-0FA2FD4300D2}"/>
          </ac:picMkLst>
        </pc:picChg>
      </pc:sldChg>
      <pc:sldChg chg="addSp delSp add del">
        <pc:chgData name="Xuesu Xiao" userId="2da2dc19-76a6-42ca-a03e-a5becae5e7dc" providerId="ADAL" clId="{4C8BB20C-386C-5947-8D8E-3AF086A90668}" dt="2022-11-21T01:38:39.313" v="498" actId="2696"/>
        <pc:sldMkLst>
          <pc:docMk/>
          <pc:sldMk cId="568333639" sldId="674"/>
        </pc:sldMkLst>
        <pc:spChg chg="add del">
          <ac:chgData name="Xuesu Xiao" userId="2da2dc19-76a6-42ca-a03e-a5becae5e7dc" providerId="ADAL" clId="{4C8BB20C-386C-5947-8D8E-3AF086A90668}" dt="2022-11-21T00:54:22.014" v="270"/>
          <ac:spMkLst>
            <pc:docMk/>
            <pc:sldMk cId="568333639" sldId="674"/>
            <ac:spMk id="4" creationId="{DF552C9D-8710-094E-9F39-C924D5517585}"/>
          </ac:spMkLst>
        </pc:spChg>
      </pc:sldChg>
      <pc:sldChg chg="addSp delSp modSp add del mod">
        <pc:chgData name="Xuesu Xiao" userId="2da2dc19-76a6-42ca-a03e-a5becae5e7dc" providerId="ADAL" clId="{4C8BB20C-386C-5947-8D8E-3AF086A90668}" dt="2022-11-21T01:38:39.314" v="500" actId="2696"/>
        <pc:sldMkLst>
          <pc:docMk/>
          <pc:sldMk cId="41603260" sldId="677"/>
        </pc:sldMkLst>
        <pc:spChg chg="mod">
          <ac:chgData name="Xuesu Xiao" userId="2da2dc19-76a6-42ca-a03e-a5becae5e7dc" providerId="ADAL" clId="{4C8BB20C-386C-5947-8D8E-3AF086A90668}" dt="2022-11-21T00:47:38.169" v="155" actId="20577"/>
          <ac:spMkLst>
            <pc:docMk/>
            <pc:sldMk cId="41603260" sldId="677"/>
            <ac:spMk id="3" creationId="{7FE14053-1F7C-3241-820B-92EE904007E6}"/>
          </ac:spMkLst>
        </pc:spChg>
        <pc:spChg chg="add del">
          <ac:chgData name="Xuesu Xiao" userId="2da2dc19-76a6-42ca-a03e-a5becae5e7dc" providerId="ADAL" clId="{4C8BB20C-386C-5947-8D8E-3AF086A90668}" dt="2022-11-21T00:54:22.014" v="270"/>
          <ac:spMkLst>
            <pc:docMk/>
            <pc:sldMk cId="41603260" sldId="677"/>
            <ac:spMk id="4" creationId="{988774D8-CF45-BA4D-A68B-C7100F4609C4}"/>
          </ac:spMkLst>
        </pc:spChg>
        <pc:picChg chg="del">
          <ac:chgData name="Xuesu Xiao" userId="2da2dc19-76a6-42ca-a03e-a5becae5e7dc" providerId="ADAL" clId="{4C8BB20C-386C-5947-8D8E-3AF086A90668}" dt="2022-11-21T00:47:20.525" v="146" actId="478"/>
          <ac:picMkLst>
            <pc:docMk/>
            <pc:sldMk cId="41603260" sldId="677"/>
            <ac:picMk id="6" creationId="{E012ECB0-64C7-6F4D-B472-0FA2FD4300D2}"/>
          </ac:picMkLst>
        </pc:picChg>
        <pc:picChg chg="add del mod">
          <ac:chgData name="Xuesu Xiao" userId="2da2dc19-76a6-42ca-a03e-a5becae5e7dc" providerId="ADAL" clId="{4C8BB20C-386C-5947-8D8E-3AF086A90668}" dt="2022-11-21T00:47:39.242" v="157" actId="1076"/>
          <ac:picMkLst>
            <pc:docMk/>
            <pc:sldMk cId="41603260" sldId="677"/>
            <ac:picMk id="7" creationId="{5AF54D1E-8CB2-7948-A276-7283A19BF41E}"/>
          </ac:picMkLst>
        </pc:picChg>
        <pc:picChg chg="add mod">
          <ac:chgData name="Xuesu Xiao" userId="2da2dc19-76a6-42ca-a03e-a5becae5e7dc" providerId="ADAL" clId="{4C8BB20C-386C-5947-8D8E-3AF086A90668}" dt="2022-11-21T00:47:20.846" v="147"/>
          <ac:picMkLst>
            <pc:docMk/>
            <pc:sldMk cId="41603260" sldId="677"/>
            <ac:picMk id="8" creationId="{02F67932-DC13-EC53-295F-98C1F0F790B1}"/>
          </ac:picMkLst>
        </pc:picChg>
      </pc:sldChg>
      <pc:sldChg chg="addSp delSp modSp add del mod">
        <pc:chgData name="Xuesu Xiao" userId="2da2dc19-76a6-42ca-a03e-a5becae5e7dc" providerId="ADAL" clId="{4C8BB20C-386C-5947-8D8E-3AF086A90668}" dt="2022-11-21T01:38:39.260" v="439" actId="2696"/>
        <pc:sldMkLst>
          <pc:docMk/>
          <pc:sldMk cId="3700851683" sldId="678"/>
        </pc:sldMkLst>
        <pc:spChg chg="mod">
          <ac:chgData name="Xuesu Xiao" userId="2da2dc19-76a6-42ca-a03e-a5becae5e7dc" providerId="ADAL" clId="{4C8BB20C-386C-5947-8D8E-3AF086A90668}" dt="2022-11-21T00:47:47.459" v="159" actId="20577"/>
          <ac:spMkLst>
            <pc:docMk/>
            <pc:sldMk cId="3700851683" sldId="678"/>
            <ac:spMk id="3" creationId="{7FE14053-1F7C-3241-820B-92EE904007E6}"/>
          </ac:spMkLst>
        </pc:spChg>
        <pc:spChg chg="add del">
          <ac:chgData name="Xuesu Xiao" userId="2da2dc19-76a6-42ca-a03e-a5becae5e7dc" providerId="ADAL" clId="{4C8BB20C-386C-5947-8D8E-3AF086A90668}" dt="2022-11-21T00:54:22.014" v="270"/>
          <ac:spMkLst>
            <pc:docMk/>
            <pc:sldMk cId="3700851683" sldId="678"/>
            <ac:spMk id="4" creationId="{988774D8-CF45-BA4D-A68B-C7100F4609C4}"/>
          </ac:spMkLst>
        </pc:spChg>
      </pc:sldChg>
      <pc:sldChg chg="addSp delSp modSp add del mod">
        <pc:chgData name="Xuesu Xiao" userId="2da2dc19-76a6-42ca-a03e-a5becae5e7dc" providerId="ADAL" clId="{4C8BB20C-386C-5947-8D8E-3AF086A90668}" dt="2022-11-21T01:38:39.296" v="478" actId="2696"/>
        <pc:sldMkLst>
          <pc:docMk/>
          <pc:sldMk cId="2753619860" sldId="679"/>
        </pc:sldMkLst>
        <pc:spChg chg="mod">
          <ac:chgData name="Xuesu Xiao" userId="2da2dc19-76a6-42ca-a03e-a5becae5e7dc" providerId="ADAL" clId="{4C8BB20C-386C-5947-8D8E-3AF086A90668}" dt="2022-11-21T00:47:51.971" v="161" actId="20577"/>
          <ac:spMkLst>
            <pc:docMk/>
            <pc:sldMk cId="2753619860" sldId="679"/>
            <ac:spMk id="3" creationId="{7FE14053-1F7C-3241-820B-92EE904007E6}"/>
          </ac:spMkLst>
        </pc:spChg>
        <pc:spChg chg="add del">
          <ac:chgData name="Xuesu Xiao" userId="2da2dc19-76a6-42ca-a03e-a5becae5e7dc" providerId="ADAL" clId="{4C8BB20C-386C-5947-8D8E-3AF086A90668}" dt="2022-11-21T00:54:22.014" v="270"/>
          <ac:spMkLst>
            <pc:docMk/>
            <pc:sldMk cId="2753619860" sldId="679"/>
            <ac:spMk id="4" creationId="{988774D8-CF45-BA4D-A68B-C7100F4609C4}"/>
          </ac:spMkLst>
        </pc:spChg>
      </pc:sldChg>
      <pc:sldChg chg="add">
        <pc:chgData name="Xuesu Xiao" userId="2da2dc19-76a6-42ca-a03e-a5becae5e7dc" providerId="ADAL" clId="{4C8BB20C-386C-5947-8D8E-3AF086A90668}" dt="2022-11-21T01:38:58.333" v="516"/>
        <pc:sldMkLst>
          <pc:docMk/>
          <pc:sldMk cId="394087853" sldId="680"/>
        </pc:sldMkLst>
      </pc:sldChg>
      <pc:sldChg chg="add">
        <pc:chgData name="Xuesu Xiao" userId="2da2dc19-76a6-42ca-a03e-a5becae5e7dc" providerId="ADAL" clId="{4C8BB20C-386C-5947-8D8E-3AF086A90668}" dt="2022-11-21T01:38:58.333" v="516"/>
        <pc:sldMkLst>
          <pc:docMk/>
          <pc:sldMk cId="1713740956" sldId="681"/>
        </pc:sldMkLst>
      </pc:sldChg>
      <pc:sldChg chg="addSp delSp add del">
        <pc:chgData name="Xuesu Xiao" userId="2da2dc19-76a6-42ca-a03e-a5becae5e7dc" providerId="ADAL" clId="{4C8BB20C-386C-5947-8D8E-3AF086A90668}" dt="2022-11-21T01:38:39.248" v="431" actId="2696"/>
        <pc:sldMkLst>
          <pc:docMk/>
          <pc:sldMk cId="3618482447" sldId="686"/>
        </pc:sldMkLst>
        <pc:spChg chg="add del">
          <ac:chgData name="Xuesu Xiao" userId="2da2dc19-76a6-42ca-a03e-a5becae5e7dc" providerId="ADAL" clId="{4C8BB20C-386C-5947-8D8E-3AF086A90668}" dt="2022-11-21T00:54:22.014" v="270"/>
          <ac:spMkLst>
            <pc:docMk/>
            <pc:sldMk cId="3618482447" sldId="686"/>
            <ac:spMk id="4" creationId="{88CBCEBD-72FD-8D4D-B6B6-1ED38B6CFB1C}"/>
          </ac:spMkLst>
        </pc:spChg>
      </pc:sldChg>
      <pc:sldChg chg="add">
        <pc:chgData name="Xuesu Xiao" userId="2da2dc19-76a6-42ca-a03e-a5becae5e7dc" providerId="ADAL" clId="{4C8BB20C-386C-5947-8D8E-3AF086A90668}" dt="2022-11-21T01:43:18.228" v="556"/>
        <pc:sldMkLst>
          <pc:docMk/>
          <pc:sldMk cId="3891242083" sldId="694"/>
        </pc:sldMkLst>
      </pc:sldChg>
      <pc:sldChg chg="add">
        <pc:chgData name="Xuesu Xiao" userId="2da2dc19-76a6-42ca-a03e-a5becae5e7dc" providerId="ADAL" clId="{4C8BB20C-386C-5947-8D8E-3AF086A90668}" dt="2022-11-21T01:43:18.228" v="556"/>
        <pc:sldMkLst>
          <pc:docMk/>
          <pc:sldMk cId="877790201" sldId="697"/>
        </pc:sldMkLst>
      </pc:sldChg>
      <pc:sldChg chg="add">
        <pc:chgData name="Xuesu Xiao" userId="2da2dc19-76a6-42ca-a03e-a5becae5e7dc" providerId="ADAL" clId="{4C8BB20C-386C-5947-8D8E-3AF086A90668}" dt="2022-11-21T01:43:18.228" v="556"/>
        <pc:sldMkLst>
          <pc:docMk/>
          <pc:sldMk cId="3375066248" sldId="700"/>
        </pc:sldMkLst>
      </pc:sldChg>
      <pc:sldChg chg="add">
        <pc:chgData name="Xuesu Xiao" userId="2da2dc19-76a6-42ca-a03e-a5becae5e7dc" providerId="ADAL" clId="{4C8BB20C-386C-5947-8D8E-3AF086A90668}" dt="2022-11-21T01:43:18.228" v="556"/>
        <pc:sldMkLst>
          <pc:docMk/>
          <pc:sldMk cId="1494596333" sldId="705"/>
        </pc:sldMkLst>
      </pc:sldChg>
      <pc:sldChg chg="add">
        <pc:chgData name="Xuesu Xiao" userId="2da2dc19-76a6-42ca-a03e-a5becae5e7dc" providerId="ADAL" clId="{4C8BB20C-386C-5947-8D8E-3AF086A90668}" dt="2022-11-21T01:43:18.228" v="556"/>
        <pc:sldMkLst>
          <pc:docMk/>
          <pc:sldMk cId="27870091" sldId="706"/>
        </pc:sldMkLst>
      </pc:sldChg>
      <pc:sldChg chg="add">
        <pc:chgData name="Xuesu Xiao" userId="2da2dc19-76a6-42ca-a03e-a5becae5e7dc" providerId="ADAL" clId="{4C8BB20C-386C-5947-8D8E-3AF086A90668}" dt="2022-11-21T01:43:18.228" v="556"/>
        <pc:sldMkLst>
          <pc:docMk/>
          <pc:sldMk cId="3370584551" sldId="707"/>
        </pc:sldMkLst>
      </pc:sldChg>
      <pc:sldChg chg="add">
        <pc:chgData name="Xuesu Xiao" userId="2da2dc19-76a6-42ca-a03e-a5becae5e7dc" providerId="ADAL" clId="{4C8BB20C-386C-5947-8D8E-3AF086A90668}" dt="2022-11-21T01:43:18.228" v="556"/>
        <pc:sldMkLst>
          <pc:docMk/>
          <pc:sldMk cId="1951679214" sldId="709"/>
        </pc:sldMkLst>
      </pc:sldChg>
      <pc:sldChg chg="add">
        <pc:chgData name="Xuesu Xiao" userId="2da2dc19-76a6-42ca-a03e-a5becae5e7dc" providerId="ADAL" clId="{4C8BB20C-386C-5947-8D8E-3AF086A90668}" dt="2022-11-21T01:43:18.228" v="556"/>
        <pc:sldMkLst>
          <pc:docMk/>
          <pc:sldMk cId="3456296066" sldId="710"/>
        </pc:sldMkLst>
      </pc:sldChg>
      <pc:sldChg chg="add">
        <pc:chgData name="Xuesu Xiao" userId="2da2dc19-76a6-42ca-a03e-a5becae5e7dc" providerId="ADAL" clId="{4C8BB20C-386C-5947-8D8E-3AF086A90668}" dt="2022-11-21T01:43:18.228" v="556"/>
        <pc:sldMkLst>
          <pc:docMk/>
          <pc:sldMk cId="2567045014" sldId="711"/>
        </pc:sldMkLst>
      </pc:sldChg>
      <pc:sldChg chg="modSp add mod">
        <pc:chgData name="Xuesu Xiao" userId="2da2dc19-76a6-42ca-a03e-a5becae5e7dc" providerId="ADAL" clId="{4C8BB20C-386C-5947-8D8E-3AF086A90668}" dt="2022-11-21T01:45:32.507" v="576" actId="1036"/>
        <pc:sldMkLst>
          <pc:docMk/>
          <pc:sldMk cId="1626170727" sldId="712"/>
        </pc:sldMkLst>
        <pc:spChg chg="mod">
          <ac:chgData name="Xuesu Xiao" userId="2da2dc19-76a6-42ca-a03e-a5becae5e7dc" providerId="ADAL" clId="{4C8BB20C-386C-5947-8D8E-3AF086A90668}" dt="2022-11-21T01:44:46.893" v="567" actId="167"/>
          <ac:spMkLst>
            <pc:docMk/>
            <pc:sldMk cId="1626170727" sldId="712"/>
            <ac:spMk id="3" creationId="{0B33DBC0-A449-2248-B70F-B36D044573F7}"/>
          </ac:spMkLst>
        </pc:spChg>
        <pc:picChg chg="mod">
          <ac:chgData name="Xuesu Xiao" userId="2da2dc19-76a6-42ca-a03e-a5becae5e7dc" providerId="ADAL" clId="{4C8BB20C-386C-5947-8D8E-3AF086A90668}" dt="2022-11-21T01:44:48.777" v="569" actId="1076"/>
          <ac:picMkLst>
            <pc:docMk/>
            <pc:sldMk cId="1626170727" sldId="712"/>
            <ac:picMk id="6" creationId="{72BA1BDC-305F-B741-B4A3-5D8EA0DF3B46}"/>
          </ac:picMkLst>
        </pc:picChg>
        <pc:picChg chg="mod">
          <ac:chgData name="Xuesu Xiao" userId="2da2dc19-76a6-42ca-a03e-a5becae5e7dc" providerId="ADAL" clId="{4C8BB20C-386C-5947-8D8E-3AF086A90668}" dt="2022-11-21T01:45:32.507" v="576" actId="1036"/>
          <ac:picMkLst>
            <pc:docMk/>
            <pc:sldMk cId="1626170727" sldId="712"/>
            <ac:picMk id="7" creationId="{7801ECB4-2E56-A34A-B836-A22C7EE1FEA6}"/>
          </ac:picMkLst>
        </pc:picChg>
      </pc:sldChg>
      <pc:sldChg chg="modSp add mod">
        <pc:chgData name="Xuesu Xiao" userId="2da2dc19-76a6-42ca-a03e-a5becae5e7dc" providerId="ADAL" clId="{4C8BB20C-386C-5947-8D8E-3AF086A90668}" dt="2022-11-21T01:44:32.490" v="566" actId="1076"/>
        <pc:sldMkLst>
          <pc:docMk/>
          <pc:sldMk cId="1023861829" sldId="713"/>
        </pc:sldMkLst>
        <pc:spChg chg="mod">
          <ac:chgData name="Xuesu Xiao" userId="2da2dc19-76a6-42ca-a03e-a5becae5e7dc" providerId="ADAL" clId="{4C8BB20C-386C-5947-8D8E-3AF086A90668}" dt="2022-11-21T01:44:28.476" v="565" actId="20577"/>
          <ac:spMkLst>
            <pc:docMk/>
            <pc:sldMk cId="1023861829" sldId="713"/>
            <ac:spMk id="3" creationId="{0B33DBC0-A449-2248-B70F-B36D044573F7}"/>
          </ac:spMkLst>
        </pc:spChg>
        <pc:picChg chg="mod">
          <ac:chgData name="Xuesu Xiao" userId="2da2dc19-76a6-42ca-a03e-a5becae5e7dc" providerId="ADAL" clId="{4C8BB20C-386C-5947-8D8E-3AF086A90668}" dt="2022-11-21T01:44:32.490" v="566" actId="1076"/>
          <ac:picMkLst>
            <pc:docMk/>
            <pc:sldMk cId="1023861829" sldId="713"/>
            <ac:picMk id="8" creationId="{EED8813D-37C4-3F44-9F04-C716A5DCA1E3}"/>
          </ac:picMkLst>
        </pc:picChg>
      </pc:sldChg>
      <pc:sldChg chg="add">
        <pc:chgData name="Xuesu Xiao" userId="2da2dc19-76a6-42ca-a03e-a5becae5e7dc" providerId="ADAL" clId="{4C8BB20C-386C-5947-8D8E-3AF086A90668}" dt="2022-11-21T01:43:18.228" v="556"/>
        <pc:sldMkLst>
          <pc:docMk/>
          <pc:sldMk cId="4167767902" sldId="714"/>
        </pc:sldMkLst>
      </pc:sldChg>
      <pc:sldChg chg="modSp add mod">
        <pc:chgData name="Xuesu Xiao" userId="2da2dc19-76a6-42ca-a03e-a5becae5e7dc" providerId="ADAL" clId="{4C8BB20C-386C-5947-8D8E-3AF086A90668}" dt="2022-11-21T01:43:18.548" v="560" actId="27636"/>
        <pc:sldMkLst>
          <pc:docMk/>
          <pc:sldMk cId="1546731572" sldId="715"/>
        </pc:sldMkLst>
        <pc:spChg chg="mod">
          <ac:chgData name="Xuesu Xiao" userId="2da2dc19-76a6-42ca-a03e-a5becae5e7dc" providerId="ADAL" clId="{4C8BB20C-386C-5947-8D8E-3AF086A90668}" dt="2022-11-21T01:43:18.548" v="560" actId="27636"/>
          <ac:spMkLst>
            <pc:docMk/>
            <pc:sldMk cId="1546731572" sldId="715"/>
            <ac:spMk id="3" creationId="{0AECEB11-0A6A-9C4D-A609-DCDE0735C5D5}"/>
          </ac:spMkLst>
        </pc:spChg>
      </pc:sldChg>
      <pc:sldChg chg="add">
        <pc:chgData name="Xuesu Xiao" userId="2da2dc19-76a6-42ca-a03e-a5becae5e7dc" providerId="ADAL" clId="{4C8BB20C-386C-5947-8D8E-3AF086A90668}" dt="2022-11-21T01:43:18.228" v="556"/>
        <pc:sldMkLst>
          <pc:docMk/>
          <pc:sldMk cId="1609608681" sldId="716"/>
        </pc:sldMkLst>
      </pc:sldChg>
      <pc:sldChg chg="add">
        <pc:chgData name="Xuesu Xiao" userId="2da2dc19-76a6-42ca-a03e-a5becae5e7dc" providerId="ADAL" clId="{4C8BB20C-386C-5947-8D8E-3AF086A90668}" dt="2022-11-21T01:43:18.228" v="556"/>
        <pc:sldMkLst>
          <pc:docMk/>
          <pc:sldMk cId="3644591453" sldId="717"/>
        </pc:sldMkLst>
      </pc:sldChg>
      <pc:sldChg chg="modSp add mod">
        <pc:chgData name="Xuesu Xiao" userId="2da2dc19-76a6-42ca-a03e-a5becae5e7dc" providerId="ADAL" clId="{4C8BB20C-386C-5947-8D8E-3AF086A90668}" dt="2022-11-21T01:43:18.559" v="561" actId="27636"/>
        <pc:sldMkLst>
          <pc:docMk/>
          <pc:sldMk cId="1676544767" sldId="718"/>
        </pc:sldMkLst>
        <pc:spChg chg="mod">
          <ac:chgData name="Xuesu Xiao" userId="2da2dc19-76a6-42ca-a03e-a5becae5e7dc" providerId="ADAL" clId="{4C8BB20C-386C-5947-8D8E-3AF086A90668}" dt="2022-11-21T01:43:18.559" v="561" actId="27636"/>
          <ac:spMkLst>
            <pc:docMk/>
            <pc:sldMk cId="1676544767" sldId="718"/>
            <ac:spMk id="9" creationId="{AAFB0D5F-1366-AB49-BD61-DDD3BD27201C}"/>
          </ac:spMkLst>
        </pc:spChg>
      </pc:sldChg>
      <pc:sldChg chg="add">
        <pc:chgData name="Xuesu Xiao" userId="2da2dc19-76a6-42ca-a03e-a5becae5e7dc" providerId="ADAL" clId="{4C8BB20C-386C-5947-8D8E-3AF086A90668}" dt="2022-11-21T01:43:18.228" v="556"/>
        <pc:sldMkLst>
          <pc:docMk/>
          <pc:sldMk cId="2524291392" sldId="719"/>
        </pc:sldMkLst>
      </pc:sldChg>
      <pc:sldChg chg="add">
        <pc:chgData name="Xuesu Xiao" userId="2da2dc19-76a6-42ca-a03e-a5becae5e7dc" providerId="ADAL" clId="{4C8BB20C-386C-5947-8D8E-3AF086A90668}" dt="2022-11-21T01:43:18.228" v="556"/>
        <pc:sldMkLst>
          <pc:docMk/>
          <pc:sldMk cId="208605734" sldId="720"/>
        </pc:sldMkLst>
      </pc:sldChg>
      <pc:sldChg chg="add">
        <pc:chgData name="Xuesu Xiao" userId="2da2dc19-76a6-42ca-a03e-a5becae5e7dc" providerId="ADAL" clId="{4C8BB20C-386C-5947-8D8E-3AF086A90668}" dt="2022-11-21T01:43:18.228" v="556"/>
        <pc:sldMkLst>
          <pc:docMk/>
          <pc:sldMk cId="3094644174" sldId="721"/>
        </pc:sldMkLst>
      </pc:sldChg>
      <pc:sldChg chg="add">
        <pc:chgData name="Xuesu Xiao" userId="2da2dc19-76a6-42ca-a03e-a5becae5e7dc" providerId="ADAL" clId="{4C8BB20C-386C-5947-8D8E-3AF086A90668}" dt="2022-11-21T01:43:18.228" v="556"/>
        <pc:sldMkLst>
          <pc:docMk/>
          <pc:sldMk cId="1826602289" sldId="722"/>
        </pc:sldMkLst>
      </pc:sldChg>
      <pc:sldChg chg="add">
        <pc:chgData name="Xuesu Xiao" userId="2da2dc19-76a6-42ca-a03e-a5becae5e7dc" providerId="ADAL" clId="{4C8BB20C-386C-5947-8D8E-3AF086A90668}" dt="2022-11-21T01:43:18.228" v="556"/>
        <pc:sldMkLst>
          <pc:docMk/>
          <pc:sldMk cId="3904745469" sldId="723"/>
        </pc:sldMkLst>
      </pc:sldChg>
      <pc:sldChg chg="add">
        <pc:chgData name="Xuesu Xiao" userId="2da2dc19-76a6-42ca-a03e-a5becae5e7dc" providerId="ADAL" clId="{4C8BB20C-386C-5947-8D8E-3AF086A90668}" dt="2022-11-21T01:43:18.228" v="556"/>
        <pc:sldMkLst>
          <pc:docMk/>
          <pc:sldMk cId="1403540944" sldId="724"/>
        </pc:sldMkLst>
      </pc:sldChg>
      <pc:sldChg chg="add">
        <pc:chgData name="Xuesu Xiao" userId="2da2dc19-76a6-42ca-a03e-a5becae5e7dc" providerId="ADAL" clId="{4C8BB20C-386C-5947-8D8E-3AF086A90668}" dt="2022-11-21T01:43:18.228" v="556"/>
        <pc:sldMkLst>
          <pc:docMk/>
          <pc:sldMk cId="1034326893" sldId="725"/>
        </pc:sldMkLst>
      </pc:sldChg>
      <pc:sldChg chg="add">
        <pc:chgData name="Xuesu Xiao" userId="2da2dc19-76a6-42ca-a03e-a5becae5e7dc" providerId="ADAL" clId="{4C8BB20C-386C-5947-8D8E-3AF086A90668}" dt="2022-11-21T01:43:18.228" v="556"/>
        <pc:sldMkLst>
          <pc:docMk/>
          <pc:sldMk cId="3274923558" sldId="726"/>
        </pc:sldMkLst>
      </pc:sldChg>
      <pc:sldChg chg="modSp add mod">
        <pc:chgData name="Xuesu Xiao" userId="2da2dc19-76a6-42ca-a03e-a5becae5e7dc" providerId="ADAL" clId="{4C8BB20C-386C-5947-8D8E-3AF086A90668}" dt="2022-11-21T01:43:18.375" v="557" actId="27636"/>
        <pc:sldMkLst>
          <pc:docMk/>
          <pc:sldMk cId="3466545081" sldId="727"/>
        </pc:sldMkLst>
        <pc:spChg chg="mod">
          <ac:chgData name="Xuesu Xiao" userId="2da2dc19-76a6-42ca-a03e-a5becae5e7dc" providerId="ADAL" clId="{4C8BB20C-386C-5947-8D8E-3AF086A90668}" dt="2022-11-21T01:43:18.375" v="557" actId="27636"/>
          <ac:spMkLst>
            <pc:docMk/>
            <pc:sldMk cId="3466545081" sldId="727"/>
            <ac:spMk id="9" creationId="{DD39777C-74C0-B945-9509-8EE4FC5038D1}"/>
          </ac:spMkLst>
        </pc:spChg>
      </pc:sldChg>
      <pc:sldChg chg="add">
        <pc:chgData name="Xuesu Xiao" userId="2da2dc19-76a6-42ca-a03e-a5becae5e7dc" providerId="ADAL" clId="{4C8BB20C-386C-5947-8D8E-3AF086A90668}" dt="2022-11-21T01:43:18.228" v="556"/>
        <pc:sldMkLst>
          <pc:docMk/>
          <pc:sldMk cId="1555557038" sldId="728"/>
        </pc:sldMkLst>
      </pc:sldChg>
      <pc:sldChg chg="add">
        <pc:chgData name="Xuesu Xiao" userId="2da2dc19-76a6-42ca-a03e-a5becae5e7dc" providerId="ADAL" clId="{4C8BB20C-386C-5947-8D8E-3AF086A90668}" dt="2022-11-21T01:43:18.228" v="556"/>
        <pc:sldMkLst>
          <pc:docMk/>
          <pc:sldMk cId="259660221" sldId="729"/>
        </pc:sldMkLst>
      </pc:sldChg>
      <pc:sldChg chg="add">
        <pc:chgData name="Xuesu Xiao" userId="2da2dc19-76a6-42ca-a03e-a5becae5e7dc" providerId="ADAL" clId="{4C8BB20C-386C-5947-8D8E-3AF086A90668}" dt="2022-11-21T01:43:18.228" v="556"/>
        <pc:sldMkLst>
          <pc:docMk/>
          <pc:sldMk cId="3219242810" sldId="730"/>
        </pc:sldMkLst>
      </pc:sldChg>
      <pc:sldChg chg="add">
        <pc:chgData name="Xuesu Xiao" userId="2da2dc19-76a6-42ca-a03e-a5becae5e7dc" providerId="ADAL" clId="{4C8BB20C-386C-5947-8D8E-3AF086A90668}" dt="2022-11-21T01:43:18.228" v="556"/>
        <pc:sldMkLst>
          <pc:docMk/>
          <pc:sldMk cId="3031496508" sldId="731"/>
        </pc:sldMkLst>
      </pc:sldChg>
      <pc:sldChg chg="add">
        <pc:chgData name="Xuesu Xiao" userId="2da2dc19-76a6-42ca-a03e-a5becae5e7dc" providerId="ADAL" clId="{4C8BB20C-386C-5947-8D8E-3AF086A90668}" dt="2022-11-21T01:43:18.228" v="556"/>
        <pc:sldMkLst>
          <pc:docMk/>
          <pc:sldMk cId="988763133" sldId="732"/>
        </pc:sldMkLst>
      </pc:sldChg>
      <pc:sldChg chg="add">
        <pc:chgData name="Xuesu Xiao" userId="2da2dc19-76a6-42ca-a03e-a5becae5e7dc" providerId="ADAL" clId="{4C8BB20C-386C-5947-8D8E-3AF086A90668}" dt="2022-11-21T01:43:18.228" v="556"/>
        <pc:sldMkLst>
          <pc:docMk/>
          <pc:sldMk cId="2043027622" sldId="733"/>
        </pc:sldMkLst>
      </pc:sldChg>
      <pc:sldChg chg="add">
        <pc:chgData name="Xuesu Xiao" userId="2da2dc19-76a6-42ca-a03e-a5becae5e7dc" providerId="ADAL" clId="{4C8BB20C-386C-5947-8D8E-3AF086A90668}" dt="2022-11-21T01:43:18.228" v="556"/>
        <pc:sldMkLst>
          <pc:docMk/>
          <pc:sldMk cId="2017095524" sldId="734"/>
        </pc:sldMkLst>
      </pc:sldChg>
      <pc:sldChg chg="add">
        <pc:chgData name="Xuesu Xiao" userId="2da2dc19-76a6-42ca-a03e-a5becae5e7dc" providerId="ADAL" clId="{4C8BB20C-386C-5947-8D8E-3AF086A90668}" dt="2022-11-21T01:43:18.228" v="556"/>
        <pc:sldMkLst>
          <pc:docMk/>
          <pc:sldMk cId="51320274" sldId="737"/>
        </pc:sldMkLst>
      </pc:sldChg>
      <pc:sldChg chg="add">
        <pc:chgData name="Xuesu Xiao" userId="2da2dc19-76a6-42ca-a03e-a5becae5e7dc" providerId="ADAL" clId="{4C8BB20C-386C-5947-8D8E-3AF086A90668}" dt="2022-11-21T01:43:18.228" v="556"/>
        <pc:sldMkLst>
          <pc:docMk/>
          <pc:sldMk cId="3928587288" sldId="738"/>
        </pc:sldMkLst>
      </pc:sldChg>
      <pc:sldChg chg="add">
        <pc:chgData name="Xuesu Xiao" userId="2da2dc19-76a6-42ca-a03e-a5becae5e7dc" providerId="ADAL" clId="{4C8BB20C-386C-5947-8D8E-3AF086A90668}" dt="2022-11-21T01:43:18.228" v="556"/>
        <pc:sldMkLst>
          <pc:docMk/>
          <pc:sldMk cId="1918012244" sldId="739"/>
        </pc:sldMkLst>
      </pc:sldChg>
      <pc:sldChg chg="add">
        <pc:chgData name="Xuesu Xiao" userId="2da2dc19-76a6-42ca-a03e-a5becae5e7dc" providerId="ADAL" clId="{4C8BB20C-386C-5947-8D8E-3AF086A90668}" dt="2022-11-21T01:43:18.228" v="556"/>
        <pc:sldMkLst>
          <pc:docMk/>
          <pc:sldMk cId="4120704526" sldId="740"/>
        </pc:sldMkLst>
      </pc:sldChg>
      <pc:sldChg chg="add del">
        <pc:chgData name="Xuesu Xiao" userId="2da2dc19-76a6-42ca-a03e-a5becae5e7dc" providerId="ADAL" clId="{4C8BB20C-386C-5947-8D8E-3AF086A90668}" dt="2022-11-21T00:49:15.286" v="190" actId="2696"/>
        <pc:sldMkLst>
          <pc:docMk/>
          <pc:sldMk cId="204665049" sldId="742"/>
        </pc:sldMkLst>
      </pc:sldChg>
      <pc:sldChg chg="add">
        <pc:chgData name="Xuesu Xiao" userId="2da2dc19-76a6-42ca-a03e-a5becae5e7dc" providerId="ADAL" clId="{4C8BB20C-386C-5947-8D8E-3AF086A90668}" dt="2022-11-21T01:43:18.228" v="556"/>
        <pc:sldMkLst>
          <pc:docMk/>
          <pc:sldMk cId="1348661739" sldId="743"/>
        </pc:sldMkLst>
      </pc:sldChg>
      <pc:sldChg chg="add">
        <pc:chgData name="Xuesu Xiao" userId="2da2dc19-76a6-42ca-a03e-a5becae5e7dc" providerId="ADAL" clId="{4C8BB20C-386C-5947-8D8E-3AF086A90668}" dt="2022-11-21T01:43:18.228" v="556"/>
        <pc:sldMkLst>
          <pc:docMk/>
          <pc:sldMk cId="2908479380" sldId="744"/>
        </pc:sldMkLst>
      </pc:sldChg>
      <pc:sldChg chg="add">
        <pc:chgData name="Xuesu Xiao" userId="2da2dc19-76a6-42ca-a03e-a5becae5e7dc" providerId="ADAL" clId="{4C8BB20C-386C-5947-8D8E-3AF086A90668}" dt="2022-11-21T01:43:18.228" v="556"/>
        <pc:sldMkLst>
          <pc:docMk/>
          <pc:sldMk cId="1818103068" sldId="745"/>
        </pc:sldMkLst>
      </pc:sldChg>
      <pc:sldChg chg="add">
        <pc:chgData name="Xuesu Xiao" userId="2da2dc19-76a6-42ca-a03e-a5becae5e7dc" providerId="ADAL" clId="{4C8BB20C-386C-5947-8D8E-3AF086A90668}" dt="2022-11-21T01:38:58.333" v="516"/>
        <pc:sldMkLst>
          <pc:docMk/>
          <pc:sldMk cId="433284405" sldId="751"/>
        </pc:sldMkLst>
      </pc:sldChg>
      <pc:sldChg chg="add">
        <pc:chgData name="Xuesu Xiao" userId="2da2dc19-76a6-42ca-a03e-a5becae5e7dc" providerId="ADAL" clId="{4C8BB20C-386C-5947-8D8E-3AF086A90668}" dt="2022-11-21T01:38:58.333" v="516"/>
        <pc:sldMkLst>
          <pc:docMk/>
          <pc:sldMk cId="3810900495" sldId="752"/>
        </pc:sldMkLst>
      </pc:sldChg>
      <pc:sldChg chg="add">
        <pc:chgData name="Xuesu Xiao" userId="2da2dc19-76a6-42ca-a03e-a5becae5e7dc" providerId="ADAL" clId="{4C8BB20C-386C-5947-8D8E-3AF086A90668}" dt="2022-11-21T01:38:58.333" v="516"/>
        <pc:sldMkLst>
          <pc:docMk/>
          <pc:sldMk cId="2540930740" sldId="753"/>
        </pc:sldMkLst>
      </pc:sldChg>
      <pc:sldChg chg="add">
        <pc:chgData name="Xuesu Xiao" userId="2da2dc19-76a6-42ca-a03e-a5becae5e7dc" providerId="ADAL" clId="{4C8BB20C-386C-5947-8D8E-3AF086A90668}" dt="2022-11-21T01:38:58.333" v="516"/>
        <pc:sldMkLst>
          <pc:docMk/>
          <pc:sldMk cId="2566422024" sldId="754"/>
        </pc:sldMkLst>
      </pc:sldChg>
      <pc:sldChg chg="add">
        <pc:chgData name="Xuesu Xiao" userId="2da2dc19-76a6-42ca-a03e-a5becae5e7dc" providerId="ADAL" clId="{4C8BB20C-386C-5947-8D8E-3AF086A90668}" dt="2022-11-21T01:38:58.333" v="516"/>
        <pc:sldMkLst>
          <pc:docMk/>
          <pc:sldMk cId="903307259" sldId="755"/>
        </pc:sldMkLst>
      </pc:sldChg>
      <pc:sldChg chg="add">
        <pc:chgData name="Xuesu Xiao" userId="2da2dc19-76a6-42ca-a03e-a5becae5e7dc" providerId="ADAL" clId="{4C8BB20C-386C-5947-8D8E-3AF086A90668}" dt="2022-11-21T01:38:58.333" v="516"/>
        <pc:sldMkLst>
          <pc:docMk/>
          <pc:sldMk cId="803377708" sldId="756"/>
        </pc:sldMkLst>
      </pc:sldChg>
      <pc:sldChg chg="modSp add">
        <pc:chgData name="Xuesu Xiao" userId="2da2dc19-76a6-42ca-a03e-a5becae5e7dc" providerId="ADAL" clId="{4C8BB20C-386C-5947-8D8E-3AF086A90668}" dt="2022-11-21T01:40:36.005" v="545" actId="167"/>
        <pc:sldMkLst>
          <pc:docMk/>
          <pc:sldMk cId="184504560" sldId="757"/>
        </pc:sldMkLst>
        <pc:picChg chg="mod">
          <ac:chgData name="Xuesu Xiao" userId="2da2dc19-76a6-42ca-a03e-a5becae5e7dc" providerId="ADAL" clId="{4C8BB20C-386C-5947-8D8E-3AF086A90668}" dt="2022-11-21T01:40:36.005" v="545" actId="167"/>
          <ac:picMkLst>
            <pc:docMk/>
            <pc:sldMk cId="184504560" sldId="757"/>
            <ac:picMk id="6" creationId="{67A11EF5-734B-C748-BDAE-7A8A3DF14B02}"/>
          </ac:picMkLst>
        </pc:picChg>
      </pc:sldChg>
      <pc:sldChg chg="add">
        <pc:chgData name="Xuesu Xiao" userId="2da2dc19-76a6-42ca-a03e-a5becae5e7dc" providerId="ADAL" clId="{4C8BB20C-386C-5947-8D8E-3AF086A90668}" dt="2022-11-21T01:38:58.333" v="516"/>
        <pc:sldMkLst>
          <pc:docMk/>
          <pc:sldMk cId="339263756" sldId="758"/>
        </pc:sldMkLst>
      </pc:sldChg>
      <pc:sldChg chg="add">
        <pc:chgData name="Xuesu Xiao" userId="2da2dc19-76a6-42ca-a03e-a5becae5e7dc" providerId="ADAL" clId="{4C8BB20C-386C-5947-8D8E-3AF086A90668}" dt="2022-11-21T01:38:58.333" v="516"/>
        <pc:sldMkLst>
          <pc:docMk/>
          <pc:sldMk cId="356558493" sldId="759"/>
        </pc:sldMkLst>
      </pc:sldChg>
      <pc:sldChg chg="add">
        <pc:chgData name="Xuesu Xiao" userId="2da2dc19-76a6-42ca-a03e-a5becae5e7dc" providerId="ADAL" clId="{4C8BB20C-386C-5947-8D8E-3AF086A90668}" dt="2022-11-21T01:38:58.333" v="516"/>
        <pc:sldMkLst>
          <pc:docMk/>
          <pc:sldMk cId="2325038850" sldId="760"/>
        </pc:sldMkLst>
      </pc:sldChg>
      <pc:sldChg chg="add">
        <pc:chgData name="Xuesu Xiao" userId="2da2dc19-76a6-42ca-a03e-a5becae5e7dc" providerId="ADAL" clId="{4C8BB20C-386C-5947-8D8E-3AF086A90668}" dt="2022-11-21T01:38:58.333" v="516"/>
        <pc:sldMkLst>
          <pc:docMk/>
          <pc:sldMk cId="2721203631" sldId="761"/>
        </pc:sldMkLst>
      </pc:sldChg>
      <pc:sldChg chg="add">
        <pc:chgData name="Xuesu Xiao" userId="2da2dc19-76a6-42ca-a03e-a5becae5e7dc" providerId="ADAL" clId="{4C8BB20C-386C-5947-8D8E-3AF086A90668}" dt="2022-11-21T01:38:58.333" v="516"/>
        <pc:sldMkLst>
          <pc:docMk/>
          <pc:sldMk cId="1337779556" sldId="762"/>
        </pc:sldMkLst>
      </pc:sldChg>
      <pc:sldChg chg="add">
        <pc:chgData name="Xuesu Xiao" userId="2da2dc19-76a6-42ca-a03e-a5becae5e7dc" providerId="ADAL" clId="{4C8BB20C-386C-5947-8D8E-3AF086A90668}" dt="2022-11-21T01:38:58.333" v="516"/>
        <pc:sldMkLst>
          <pc:docMk/>
          <pc:sldMk cId="1872118629" sldId="763"/>
        </pc:sldMkLst>
      </pc:sldChg>
      <pc:sldChg chg="add">
        <pc:chgData name="Xuesu Xiao" userId="2da2dc19-76a6-42ca-a03e-a5becae5e7dc" providerId="ADAL" clId="{4C8BB20C-386C-5947-8D8E-3AF086A90668}" dt="2022-11-21T01:38:58.333" v="516"/>
        <pc:sldMkLst>
          <pc:docMk/>
          <pc:sldMk cId="3590730682" sldId="764"/>
        </pc:sldMkLst>
      </pc:sldChg>
      <pc:sldChg chg="add">
        <pc:chgData name="Xuesu Xiao" userId="2da2dc19-76a6-42ca-a03e-a5becae5e7dc" providerId="ADAL" clId="{4C8BB20C-386C-5947-8D8E-3AF086A90668}" dt="2022-11-21T01:38:58.333" v="516"/>
        <pc:sldMkLst>
          <pc:docMk/>
          <pc:sldMk cId="2502407030" sldId="765"/>
        </pc:sldMkLst>
      </pc:sldChg>
      <pc:sldChg chg="add">
        <pc:chgData name="Xuesu Xiao" userId="2da2dc19-76a6-42ca-a03e-a5becae5e7dc" providerId="ADAL" clId="{4C8BB20C-386C-5947-8D8E-3AF086A90668}" dt="2022-11-21T01:38:58.333" v="516"/>
        <pc:sldMkLst>
          <pc:docMk/>
          <pc:sldMk cId="2002303285" sldId="766"/>
        </pc:sldMkLst>
      </pc:sldChg>
      <pc:sldChg chg="add">
        <pc:chgData name="Xuesu Xiao" userId="2da2dc19-76a6-42ca-a03e-a5becae5e7dc" providerId="ADAL" clId="{4C8BB20C-386C-5947-8D8E-3AF086A90668}" dt="2022-11-21T01:38:58.333" v="516"/>
        <pc:sldMkLst>
          <pc:docMk/>
          <pc:sldMk cId="3069508176" sldId="767"/>
        </pc:sldMkLst>
      </pc:sldChg>
      <pc:sldChg chg="add">
        <pc:chgData name="Xuesu Xiao" userId="2da2dc19-76a6-42ca-a03e-a5becae5e7dc" providerId="ADAL" clId="{4C8BB20C-386C-5947-8D8E-3AF086A90668}" dt="2022-11-21T01:38:58.333" v="516"/>
        <pc:sldMkLst>
          <pc:docMk/>
          <pc:sldMk cId="3062267856" sldId="769"/>
        </pc:sldMkLst>
      </pc:sldChg>
      <pc:sldChg chg="add">
        <pc:chgData name="Xuesu Xiao" userId="2da2dc19-76a6-42ca-a03e-a5becae5e7dc" providerId="ADAL" clId="{4C8BB20C-386C-5947-8D8E-3AF086A90668}" dt="2022-11-21T01:38:58.333" v="516"/>
        <pc:sldMkLst>
          <pc:docMk/>
          <pc:sldMk cId="2365236976" sldId="770"/>
        </pc:sldMkLst>
      </pc:sldChg>
      <pc:sldChg chg="add">
        <pc:chgData name="Xuesu Xiao" userId="2da2dc19-76a6-42ca-a03e-a5becae5e7dc" providerId="ADAL" clId="{4C8BB20C-386C-5947-8D8E-3AF086A90668}" dt="2022-11-21T01:38:58.333" v="516"/>
        <pc:sldMkLst>
          <pc:docMk/>
          <pc:sldMk cId="3039625519" sldId="771"/>
        </pc:sldMkLst>
      </pc:sldChg>
      <pc:sldChg chg="modSp add mod">
        <pc:chgData name="Xuesu Xiao" userId="2da2dc19-76a6-42ca-a03e-a5becae5e7dc" providerId="ADAL" clId="{4C8BB20C-386C-5947-8D8E-3AF086A90668}" dt="2022-11-21T01:40:00.166" v="522" actId="1036"/>
        <pc:sldMkLst>
          <pc:docMk/>
          <pc:sldMk cId="877556041" sldId="772"/>
        </pc:sldMkLst>
        <pc:picChg chg="mod">
          <ac:chgData name="Xuesu Xiao" userId="2da2dc19-76a6-42ca-a03e-a5becae5e7dc" providerId="ADAL" clId="{4C8BB20C-386C-5947-8D8E-3AF086A90668}" dt="2022-11-21T01:40:00.166" v="522" actId="1036"/>
          <ac:picMkLst>
            <pc:docMk/>
            <pc:sldMk cId="877556041" sldId="772"/>
            <ac:picMk id="6" creationId="{F55C1B47-9BF1-074D-A327-4D46F0FE2777}"/>
          </ac:picMkLst>
        </pc:picChg>
      </pc:sldChg>
      <pc:sldChg chg="modSp add mod">
        <pc:chgData name="Xuesu Xiao" userId="2da2dc19-76a6-42ca-a03e-a5becae5e7dc" providerId="ADAL" clId="{4C8BB20C-386C-5947-8D8E-3AF086A90668}" dt="2022-11-21T01:40:22.257" v="544" actId="1076"/>
        <pc:sldMkLst>
          <pc:docMk/>
          <pc:sldMk cId="83542032" sldId="773"/>
        </pc:sldMkLst>
        <pc:picChg chg="mod">
          <ac:chgData name="Xuesu Xiao" userId="2da2dc19-76a6-42ca-a03e-a5becae5e7dc" providerId="ADAL" clId="{4C8BB20C-386C-5947-8D8E-3AF086A90668}" dt="2022-11-21T01:40:12.271" v="541" actId="1036"/>
          <ac:picMkLst>
            <pc:docMk/>
            <pc:sldMk cId="83542032" sldId="773"/>
            <ac:picMk id="6" creationId="{F55C1B47-9BF1-074D-A327-4D46F0FE2777}"/>
          </ac:picMkLst>
        </pc:picChg>
        <pc:picChg chg="mod">
          <ac:chgData name="Xuesu Xiao" userId="2da2dc19-76a6-42ca-a03e-a5becae5e7dc" providerId="ADAL" clId="{4C8BB20C-386C-5947-8D8E-3AF086A90668}" dt="2022-11-21T01:40:22.257" v="544" actId="1076"/>
          <ac:picMkLst>
            <pc:docMk/>
            <pc:sldMk cId="83542032" sldId="773"/>
            <ac:picMk id="7" creationId="{0B8C16E6-E752-7440-99F7-0532545C5F68}"/>
          </ac:picMkLst>
        </pc:picChg>
      </pc:sldChg>
      <pc:sldChg chg="modSp add">
        <pc:chgData name="Xuesu Xiao" userId="2da2dc19-76a6-42ca-a03e-a5becae5e7dc" providerId="ADAL" clId="{4C8BB20C-386C-5947-8D8E-3AF086A90668}" dt="2022-11-21T01:40:44.428" v="546" actId="167"/>
        <pc:sldMkLst>
          <pc:docMk/>
          <pc:sldMk cId="2263794410" sldId="775"/>
        </pc:sldMkLst>
        <pc:picChg chg="mod">
          <ac:chgData name="Xuesu Xiao" userId="2da2dc19-76a6-42ca-a03e-a5becae5e7dc" providerId="ADAL" clId="{4C8BB20C-386C-5947-8D8E-3AF086A90668}" dt="2022-11-21T01:40:44.428" v="546" actId="167"/>
          <ac:picMkLst>
            <pc:docMk/>
            <pc:sldMk cId="2263794410" sldId="775"/>
            <ac:picMk id="6" creationId="{67A11EF5-734B-C748-BDAE-7A8A3DF14B02}"/>
          </ac:picMkLst>
        </pc:picChg>
      </pc:sldChg>
      <pc:sldChg chg="modSp add">
        <pc:chgData name="Xuesu Xiao" userId="2da2dc19-76a6-42ca-a03e-a5becae5e7dc" providerId="ADAL" clId="{4C8BB20C-386C-5947-8D8E-3AF086A90668}" dt="2022-11-21T01:40:50.431" v="547" actId="167"/>
        <pc:sldMkLst>
          <pc:docMk/>
          <pc:sldMk cId="4252846470" sldId="776"/>
        </pc:sldMkLst>
        <pc:picChg chg="mod">
          <ac:chgData name="Xuesu Xiao" userId="2da2dc19-76a6-42ca-a03e-a5becae5e7dc" providerId="ADAL" clId="{4C8BB20C-386C-5947-8D8E-3AF086A90668}" dt="2022-11-21T01:40:50.431" v="547" actId="167"/>
          <ac:picMkLst>
            <pc:docMk/>
            <pc:sldMk cId="4252846470" sldId="776"/>
            <ac:picMk id="6" creationId="{67A11EF5-734B-C748-BDAE-7A8A3DF14B02}"/>
          </ac:picMkLst>
        </pc:picChg>
      </pc:sldChg>
      <pc:sldChg chg="modSp add">
        <pc:chgData name="Xuesu Xiao" userId="2da2dc19-76a6-42ca-a03e-a5becae5e7dc" providerId="ADAL" clId="{4C8BB20C-386C-5947-8D8E-3AF086A90668}" dt="2022-11-21T01:40:57.417" v="548" actId="167"/>
        <pc:sldMkLst>
          <pc:docMk/>
          <pc:sldMk cId="491486382" sldId="777"/>
        </pc:sldMkLst>
        <pc:picChg chg="mod">
          <ac:chgData name="Xuesu Xiao" userId="2da2dc19-76a6-42ca-a03e-a5becae5e7dc" providerId="ADAL" clId="{4C8BB20C-386C-5947-8D8E-3AF086A90668}" dt="2022-11-21T01:40:57.417" v="548" actId="167"/>
          <ac:picMkLst>
            <pc:docMk/>
            <pc:sldMk cId="491486382" sldId="777"/>
            <ac:picMk id="6" creationId="{67A11EF5-734B-C748-BDAE-7A8A3DF14B02}"/>
          </ac:picMkLst>
        </pc:picChg>
      </pc:sldChg>
      <pc:sldChg chg="add">
        <pc:chgData name="Xuesu Xiao" userId="2da2dc19-76a6-42ca-a03e-a5becae5e7dc" providerId="ADAL" clId="{4C8BB20C-386C-5947-8D8E-3AF086A90668}" dt="2022-11-21T01:38:58.333" v="516"/>
        <pc:sldMkLst>
          <pc:docMk/>
          <pc:sldMk cId="4044911208" sldId="778"/>
        </pc:sldMkLst>
      </pc:sldChg>
      <pc:sldChg chg="add">
        <pc:chgData name="Xuesu Xiao" userId="2da2dc19-76a6-42ca-a03e-a5becae5e7dc" providerId="ADAL" clId="{4C8BB20C-386C-5947-8D8E-3AF086A90668}" dt="2022-11-21T01:38:58.333" v="516"/>
        <pc:sldMkLst>
          <pc:docMk/>
          <pc:sldMk cId="800441405" sldId="783"/>
        </pc:sldMkLst>
      </pc:sldChg>
      <pc:sldChg chg="modSp add">
        <pc:chgData name="Xuesu Xiao" userId="2da2dc19-76a6-42ca-a03e-a5becae5e7dc" providerId="ADAL" clId="{4C8BB20C-386C-5947-8D8E-3AF086A90668}" dt="2022-11-21T01:41:13.120" v="549" actId="167"/>
        <pc:sldMkLst>
          <pc:docMk/>
          <pc:sldMk cId="1990048963" sldId="784"/>
        </pc:sldMkLst>
        <pc:picChg chg="mod">
          <ac:chgData name="Xuesu Xiao" userId="2da2dc19-76a6-42ca-a03e-a5becae5e7dc" providerId="ADAL" clId="{4C8BB20C-386C-5947-8D8E-3AF086A90668}" dt="2022-11-21T01:41:13.120" v="549" actId="167"/>
          <ac:picMkLst>
            <pc:docMk/>
            <pc:sldMk cId="1990048963" sldId="784"/>
            <ac:picMk id="7" creationId="{D1A002F0-C82E-E64B-AD99-D4B6069FECE6}"/>
          </ac:picMkLst>
        </pc:picChg>
      </pc:sldChg>
      <pc:sldChg chg="add">
        <pc:chgData name="Xuesu Xiao" userId="2da2dc19-76a6-42ca-a03e-a5becae5e7dc" providerId="ADAL" clId="{4C8BB20C-386C-5947-8D8E-3AF086A90668}" dt="2022-11-21T01:38:58.333" v="516"/>
        <pc:sldMkLst>
          <pc:docMk/>
          <pc:sldMk cId="3297935194" sldId="785"/>
        </pc:sldMkLst>
      </pc:sldChg>
      <pc:sldChg chg="addSp delSp add del">
        <pc:chgData name="Xuesu Xiao" userId="2da2dc19-76a6-42ca-a03e-a5becae5e7dc" providerId="ADAL" clId="{4C8BB20C-386C-5947-8D8E-3AF086A90668}" dt="2022-11-21T01:38:39.279" v="459" actId="2696"/>
        <pc:sldMkLst>
          <pc:docMk/>
          <pc:sldMk cId="2161857370" sldId="786"/>
        </pc:sldMkLst>
        <pc:spChg chg="add del">
          <ac:chgData name="Xuesu Xiao" userId="2da2dc19-76a6-42ca-a03e-a5becae5e7dc" providerId="ADAL" clId="{4C8BB20C-386C-5947-8D8E-3AF086A90668}" dt="2022-11-21T00:54:22.014" v="270"/>
          <ac:spMkLst>
            <pc:docMk/>
            <pc:sldMk cId="2161857370" sldId="786"/>
            <ac:spMk id="5" creationId="{E5505510-7E13-AE49-91DC-4573DFC116ED}"/>
          </ac:spMkLst>
        </pc:spChg>
      </pc:sldChg>
      <pc:sldChg chg="addSp delSp modSp add del mod">
        <pc:chgData name="Xuesu Xiao" userId="2da2dc19-76a6-42ca-a03e-a5becae5e7dc" providerId="ADAL" clId="{4C8BB20C-386C-5947-8D8E-3AF086A90668}" dt="2022-11-21T01:38:39.296" v="479" actId="2696"/>
        <pc:sldMkLst>
          <pc:docMk/>
          <pc:sldMk cId="2205477829" sldId="787"/>
        </pc:sldMkLst>
        <pc:spChg chg="mod">
          <ac:chgData name="Xuesu Xiao" userId="2da2dc19-76a6-42ca-a03e-a5becae5e7dc" providerId="ADAL" clId="{4C8BB20C-386C-5947-8D8E-3AF086A90668}" dt="2022-11-21T00:47:56.982" v="163" actId="20577"/>
          <ac:spMkLst>
            <pc:docMk/>
            <pc:sldMk cId="2205477829" sldId="787"/>
            <ac:spMk id="3" creationId="{7FE14053-1F7C-3241-820B-92EE904007E6}"/>
          </ac:spMkLst>
        </pc:spChg>
        <pc:spChg chg="add del">
          <ac:chgData name="Xuesu Xiao" userId="2da2dc19-76a6-42ca-a03e-a5becae5e7dc" providerId="ADAL" clId="{4C8BB20C-386C-5947-8D8E-3AF086A90668}" dt="2022-11-21T00:54:22.014" v="270"/>
          <ac:spMkLst>
            <pc:docMk/>
            <pc:sldMk cId="2205477829" sldId="787"/>
            <ac:spMk id="4" creationId="{988774D8-CF45-BA4D-A68B-C7100F4609C4}"/>
          </ac:spMkLst>
        </pc:spChg>
      </pc:sldChg>
      <pc:sldChg chg="addSp delSp add del">
        <pc:chgData name="Xuesu Xiao" userId="2da2dc19-76a6-42ca-a03e-a5becae5e7dc" providerId="ADAL" clId="{4C8BB20C-386C-5947-8D8E-3AF086A90668}" dt="2022-11-21T01:38:39.265" v="444" actId="2696"/>
        <pc:sldMkLst>
          <pc:docMk/>
          <pc:sldMk cId="3118771488" sldId="788"/>
        </pc:sldMkLst>
        <pc:spChg chg="add del">
          <ac:chgData name="Xuesu Xiao" userId="2da2dc19-76a6-42ca-a03e-a5becae5e7dc" providerId="ADAL" clId="{4C8BB20C-386C-5947-8D8E-3AF086A90668}" dt="2022-11-21T00:54:22.014" v="270"/>
          <ac:spMkLst>
            <pc:docMk/>
            <pc:sldMk cId="3118771488" sldId="788"/>
            <ac:spMk id="4" creationId="{0BAE6E5E-1313-204E-84C1-C9BC8C1F5759}"/>
          </ac:spMkLst>
        </pc:spChg>
      </pc:sldChg>
      <pc:sldChg chg="del">
        <pc:chgData name="Xuesu Xiao" userId="2da2dc19-76a6-42ca-a03e-a5becae5e7dc" providerId="ADAL" clId="{4C8BB20C-386C-5947-8D8E-3AF086A90668}" dt="2022-11-21T00:38:41.740" v="52" actId="2696"/>
        <pc:sldMkLst>
          <pc:docMk/>
          <pc:sldMk cId="2570836310" sldId="849"/>
        </pc:sldMkLst>
      </pc:sldChg>
      <pc:sldChg chg="addSp delSp add del">
        <pc:chgData name="Xuesu Xiao" userId="2da2dc19-76a6-42ca-a03e-a5becae5e7dc" providerId="ADAL" clId="{4C8BB20C-386C-5947-8D8E-3AF086A90668}" dt="2022-11-21T01:05:16.478" v="415" actId="2696"/>
        <pc:sldMkLst>
          <pc:docMk/>
          <pc:sldMk cId="890801759" sldId="854"/>
        </pc:sldMkLst>
        <pc:spChg chg="add del">
          <ac:chgData name="Xuesu Xiao" userId="2da2dc19-76a6-42ca-a03e-a5becae5e7dc" providerId="ADAL" clId="{4C8BB20C-386C-5947-8D8E-3AF086A90668}" dt="2022-11-21T00:54:22.014" v="270"/>
          <ac:spMkLst>
            <pc:docMk/>
            <pc:sldMk cId="890801759" sldId="854"/>
            <ac:spMk id="4" creationId="{B38C4CE9-CB28-334F-B018-B1B4AFF98E8A}"/>
          </ac:spMkLst>
        </pc:spChg>
      </pc:sldChg>
      <pc:sldChg chg="add">
        <pc:chgData name="Xuesu Xiao" userId="2da2dc19-76a6-42ca-a03e-a5becae5e7dc" providerId="ADAL" clId="{4C8BB20C-386C-5947-8D8E-3AF086A90668}" dt="2022-11-21T01:43:18.228" v="556"/>
        <pc:sldMkLst>
          <pc:docMk/>
          <pc:sldMk cId="1740403763" sldId="856"/>
        </pc:sldMkLst>
      </pc:sldChg>
      <pc:sldChg chg="add">
        <pc:chgData name="Xuesu Xiao" userId="2da2dc19-76a6-42ca-a03e-a5becae5e7dc" providerId="ADAL" clId="{4C8BB20C-386C-5947-8D8E-3AF086A90668}" dt="2022-11-21T01:41:36.505" v="550"/>
        <pc:sldMkLst>
          <pc:docMk/>
          <pc:sldMk cId="1087514862" sldId="859"/>
        </pc:sldMkLst>
      </pc:sldChg>
      <pc:sldChg chg="add del">
        <pc:chgData name="Xuesu Xiao" userId="2da2dc19-76a6-42ca-a03e-a5becae5e7dc" providerId="ADAL" clId="{4C8BB20C-386C-5947-8D8E-3AF086A90668}" dt="2022-11-21T00:49:15.716" v="191" actId="2696"/>
        <pc:sldMkLst>
          <pc:docMk/>
          <pc:sldMk cId="3058231440" sldId="860"/>
        </pc:sldMkLst>
      </pc:sldChg>
      <pc:sldChg chg="addSp delSp add del">
        <pc:chgData name="Xuesu Xiao" userId="2da2dc19-76a6-42ca-a03e-a5becae5e7dc" providerId="ADAL" clId="{4C8BB20C-386C-5947-8D8E-3AF086A90668}" dt="2022-11-21T01:04:00.988" v="407" actId="2696"/>
        <pc:sldMkLst>
          <pc:docMk/>
          <pc:sldMk cId="1657191971" sldId="862"/>
        </pc:sldMkLst>
        <pc:spChg chg="add del">
          <ac:chgData name="Xuesu Xiao" userId="2da2dc19-76a6-42ca-a03e-a5becae5e7dc" providerId="ADAL" clId="{4C8BB20C-386C-5947-8D8E-3AF086A90668}" dt="2022-11-21T00:54:22.014" v="270"/>
          <ac:spMkLst>
            <pc:docMk/>
            <pc:sldMk cId="1657191971" sldId="862"/>
            <ac:spMk id="5" creationId="{E5505510-7E13-AE49-91DC-4573DFC116ED}"/>
          </ac:spMkLst>
        </pc:spChg>
      </pc:sldChg>
      <pc:sldChg chg="addSp delSp modSp add del mod">
        <pc:chgData name="Xuesu Xiao" userId="2da2dc19-76a6-42ca-a03e-a5becae5e7dc" providerId="ADAL" clId="{4C8BB20C-386C-5947-8D8E-3AF086A90668}" dt="2022-11-21T01:04:00.748" v="406" actId="2696"/>
        <pc:sldMkLst>
          <pc:docMk/>
          <pc:sldMk cId="3674087567" sldId="863"/>
        </pc:sldMkLst>
        <pc:spChg chg="add del">
          <ac:chgData name="Xuesu Xiao" userId="2da2dc19-76a6-42ca-a03e-a5becae5e7dc" providerId="ADAL" clId="{4C8BB20C-386C-5947-8D8E-3AF086A90668}" dt="2022-11-21T00:41:19.105" v="118" actId="478"/>
          <ac:spMkLst>
            <pc:docMk/>
            <pc:sldMk cId="3674087567" sldId="863"/>
            <ac:spMk id="3" creationId="{717B1FC0-89BA-3344-8880-1A6DFB376BE7}"/>
          </ac:spMkLst>
        </pc:spChg>
        <pc:spChg chg="add del">
          <ac:chgData name="Xuesu Xiao" userId="2da2dc19-76a6-42ca-a03e-a5becae5e7dc" providerId="ADAL" clId="{4C8BB20C-386C-5947-8D8E-3AF086A90668}" dt="2022-11-21T00:54:22.014" v="270"/>
          <ac:spMkLst>
            <pc:docMk/>
            <pc:sldMk cId="3674087567" sldId="863"/>
            <ac:spMk id="5" creationId="{E5505510-7E13-AE49-91DC-4573DFC116ED}"/>
          </ac:spMkLst>
        </pc:spChg>
        <pc:spChg chg="add del mod">
          <ac:chgData name="Xuesu Xiao" userId="2da2dc19-76a6-42ca-a03e-a5becae5e7dc" providerId="ADAL" clId="{4C8BB20C-386C-5947-8D8E-3AF086A90668}" dt="2022-11-21T00:41:19.399" v="119" actId="478"/>
          <ac:spMkLst>
            <pc:docMk/>
            <pc:sldMk cId="3674087567" sldId="863"/>
            <ac:spMk id="7" creationId="{836C609B-65A0-A6F0-669E-D6223B32D6CD}"/>
          </ac:spMkLst>
        </pc:spChg>
      </pc:sldChg>
      <pc:sldChg chg="addSp delSp add del">
        <pc:chgData name="Xuesu Xiao" userId="2da2dc19-76a6-42ca-a03e-a5becae5e7dc" providerId="ADAL" clId="{4C8BB20C-386C-5947-8D8E-3AF086A90668}" dt="2022-11-21T01:04:00.748" v="406" actId="2696"/>
        <pc:sldMkLst>
          <pc:docMk/>
          <pc:sldMk cId="1086217678" sldId="864"/>
        </pc:sldMkLst>
        <pc:spChg chg="add del">
          <ac:chgData name="Xuesu Xiao" userId="2da2dc19-76a6-42ca-a03e-a5becae5e7dc" providerId="ADAL" clId="{4C8BB20C-386C-5947-8D8E-3AF086A90668}" dt="2022-11-21T00:54:22.014" v="270"/>
          <ac:spMkLst>
            <pc:docMk/>
            <pc:sldMk cId="1086217678" sldId="864"/>
            <ac:spMk id="4" creationId="{13A91946-45FE-FF3A-0C99-B53607FC71EC}"/>
          </ac:spMkLst>
        </pc:spChg>
      </pc:sldChg>
      <pc:sldChg chg="addSp delSp add del">
        <pc:chgData name="Xuesu Xiao" userId="2da2dc19-76a6-42ca-a03e-a5becae5e7dc" providerId="ADAL" clId="{4C8BB20C-386C-5947-8D8E-3AF086A90668}" dt="2022-11-21T01:04:00.748" v="406" actId="2696"/>
        <pc:sldMkLst>
          <pc:docMk/>
          <pc:sldMk cId="1953865519" sldId="865"/>
        </pc:sldMkLst>
        <pc:spChg chg="add del">
          <ac:chgData name="Xuesu Xiao" userId="2da2dc19-76a6-42ca-a03e-a5becae5e7dc" providerId="ADAL" clId="{4C8BB20C-386C-5947-8D8E-3AF086A90668}" dt="2022-11-21T00:54:22.014" v="270"/>
          <ac:spMkLst>
            <pc:docMk/>
            <pc:sldMk cId="1953865519" sldId="865"/>
            <ac:spMk id="4" creationId="{2443B95A-53EC-972B-F668-44965C45D382}"/>
          </ac:spMkLst>
        </pc:spChg>
      </pc:sldChg>
      <pc:sldChg chg="addSp delSp add del">
        <pc:chgData name="Xuesu Xiao" userId="2da2dc19-76a6-42ca-a03e-a5becae5e7dc" providerId="ADAL" clId="{4C8BB20C-386C-5947-8D8E-3AF086A90668}" dt="2022-11-21T01:04:00.748" v="406" actId="2696"/>
        <pc:sldMkLst>
          <pc:docMk/>
          <pc:sldMk cId="3220865088" sldId="906"/>
        </pc:sldMkLst>
        <pc:spChg chg="add del">
          <ac:chgData name="Xuesu Xiao" userId="2da2dc19-76a6-42ca-a03e-a5becae5e7dc" providerId="ADAL" clId="{4C8BB20C-386C-5947-8D8E-3AF086A90668}" dt="2022-11-21T00:54:22.014" v="270"/>
          <ac:spMkLst>
            <pc:docMk/>
            <pc:sldMk cId="3220865088" sldId="906"/>
            <ac:spMk id="4" creationId="{322BE0D5-16EA-FD4D-A061-DF053D59EAA7}"/>
          </ac:spMkLst>
        </pc:spChg>
      </pc:sldChg>
      <pc:sldChg chg="addSp delSp add del">
        <pc:chgData name="Xuesu Xiao" userId="2da2dc19-76a6-42ca-a03e-a5becae5e7dc" providerId="ADAL" clId="{4C8BB20C-386C-5947-8D8E-3AF086A90668}" dt="2022-11-21T01:04:00.748" v="406" actId="2696"/>
        <pc:sldMkLst>
          <pc:docMk/>
          <pc:sldMk cId="2789349317" sldId="907"/>
        </pc:sldMkLst>
        <pc:spChg chg="add del">
          <ac:chgData name="Xuesu Xiao" userId="2da2dc19-76a6-42ca-a03e-a5becae5e7dc" providerId="ADAL" clId="{4C8BB20C-386C-5947-8D8E-3AF086A90668}" dt="2022-11-21T00:54:22.014" v="270"/>
          <ac:spMkLst>
            <pc:docMk/>
            <pc:sldMk cId="2789349317" sldId="907"/>
            <ac:spMk id="4" creationId="{322BE0D5-16EA-FD4D-A061-DF053D59EAA7}"/>
          </ac:spMkLst>
        </pc:spChg>
      </pc:sldChg>
      <pc:sldChg chg="addSp delSp add del">
        <pc:chgData name="Xuesu Xiao" userId="2da2dc19-76a6-42ca-a03e-a5becae5e7dc" providerId="ADAL" clId="{4C8BB20C-386C-5947-8D8E-3AF086A90668}" dt="2022-11-21T01:04:00.748" v="406" actId="2696"/>
        <pc:sldMkLst>
          <pc:docMk/>
          <pc:sldMk cId="3704937832" sldId="908"/>
        </pc:sldMkLst>
        <pc:spChg chg="add del">
          <ac:chgData name="Xuesu Xiao" userId="2da2dc19-76a6-42ca-a03e-a5becae5e7dc" providerId="ADAL" clId="{4C8BB20C-386C-5947-8D8E-3AF086A90668}" dt="2022-11-21T00:54:22.014" v="270"/>
          <ac:spMkLst>
            <pc:docMk/>
            <pc:sldMk cId="3704937832" sldId="908"/>
            <ac:spMk id="4" creationId="{322BE0D5-16EA-FD4D-A061-DF053D59EAA7}"/>
          </ac:spMkLst>
        </pc:spChg>
      </pc:sldChg>
      <pc:sldChg chg="addSp delSp modSp add del mod">
        <pc:chgData name="Xuesu Xiao" userId="2da2dc19-76a6-42ca-a03e-a5becae5e7dc" providerId="ADAL" clId="{4C8BB20C-386C-5947-8D8E-3AF086A90668}" dt="2022-11-21T01:04:00.748" v="406" actId="2696"/>
        <pc:sldMkLst>
          <pc:docMk/>
          <pc:sldMk cId="1800163704" sldId="1016"/>
        </pc:sldMkLst>
        <pc:spChg chg="mod">
          <ac:chgData name="Xuesu Xiao" userId="2da2dc19-76a6-42ca-a03e-a5becae5e7dc" providerId="ADAL" clId="{4C8BB20C-386C-5947-8D8E-3AF086A90668}" dt="2022-11-21T00:39:00.180" v="107" actId="27636"/>
          <ac:spMkLst>
            <pc:docMk/>
            <pc:sldMk cId="1800163704" sldId="1016"/>
            <ac:spMk id="3" creationId="{EBC7DA4F-105A-B119-1D9B-8B8860AAEB4E}"/>
          </ac:spMkLst>
        </pc:spChg>
        <pc:spChg chg="add del">
          <ac:chgData name="Xuesu Xiao" userId="2da2dc19-76a6-42ca-a03e-a5becae5e7dc" providerId="ADAL" clId="{4C8BB20C-386C-5947-8D8E-3AF086A90668}" dt="2022-11-21T00:54:22.014" v="270"/>
          <ac:spMkLst>
            <pc:docMk/>
            <pc:sldMk cId="1800163704" sldId="1016"/>
            <ac:spMk id="4" creationId="{F0809027-24A8-C9F2-C801-8826E3320A64}"/>
          </ac:spMkLst>
        </pc:spChg>
      </pc:sldChg>
      <pc:sldChg chg="add del">
        <pc:chgData name="Xuesu Xiao" userId="2da2dc19-76a6-42ca-a03e-a5becae5e7dc" providerId="ADAL" clId="{4C8BB20C-386C-5947-8D8E-3AF086A90668}" dt="2022-11-21T00:42:44.679" v="120" actId="2696"/>
        <pc:sldMkLst>
          <pc:docMk/>
          <pc:sldMk cId="2531620827" sldId="1017"/>
        </pc:sldMkLst>
      </pc:sldChg>
      <pc:sldChg chg="addSp delSp modSp add del mod">
        <pc:chgData name="Xuesu Xiao" userId="2da2dc19-76a6-42ca-a03e-a5becae5e7dc" providerId="ADAL" clId="{4C8BB20C-386C-5947-8D8E-3AF086A90668}" dt="2022-11-21T01:04:00.748" v="406" actId="2696"/>
        <pc:sldMkLst>
          <pc:docMk/>
          <pc:sldMk cId="1881433791" sldId="1018"/>
        </pc:sldMkLst>
        <pc:spChg chg="mod">
          <ac:chgData name="Xuesu Xiao" userId="2da2dc19-76a6-42ca-a03e-a5becae5e7dc" providerId="ADAL" clId="{4C8BB20C-386C-5947-8D8E-3AF086A90668}" dt="2022-11-21T00:39:00.078" v="105" actId="27636"/>
          <ac:spMkLst>
            <pc:docMk/>
            <pc:sldMk cId="1881433791" sldId="1018"/>
            <ac:spMk id="3" creationId="{51A0A401-519D-0D33-605E-584022413C57}"/>
          </ac:spMkLst>
        </pc:spChg>
        <pc:spChg chg="add del">
          <ac:chgData name="Xuesu Xiao" userId="2da2dc19-76a6-42ca-a03e-a5becae5e7dc" providerId="ADAL" clId="{4C8BB20C-386C-5947-8D8E-3AF086A90668}" dt="2022-11-21T00:54:22.014" v="270"/>
          <ac:spMkLst>
            <pc:docMk/>
            <pc:sldMk cId="1881433791" sldId="1018"/>
            <ac:spMk id="4" creationId="{55CF36BB-3D97-187A-1F90-2AECA64E0F1E}"/>
          </ac:spMkLst>
        </pc:spChg>
      </pc:sldChg>
      <pc:sldChg chg="addSp delSp add del">
        <pc:chgData name="Xuesu Xiao" userId="2da2dc19-76a6-42ca-a03e-a5becae5e7dc" providerId="ADAL" clId="{4C8BB20C-386C-5947-8D8E-3AF086A90668}" dt="2022-11-21T01:04:00.748" v="406" actId="2696"/>
        <pc:sldMkLst>
          <pc:docMk/>
          <pc:sldMk cId="116339172" sldId="1019"/>
        </pc:sldMkLst>
        <pc:spChg chg="add del">
          <ac:chgData name="Xuesu Xiao" userId="2da2dc19-76a6-42ca-a03e-a5becae5e7dc" providerId="ADAL" clId="{4C8BB20C-386C-5947-8D8E-3AF086A90668}" dt="2022-11-21T00:54:22.014" v="270"/>
          <ac:spMkLst>
            <pc:docMk/>
            <pc:sldMk cId="116339172" sldId="1019"/>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145125654" sldId="1020"/>
        </pc:sldMkLst>
        <pc:spChg chg="add del">
          <ac:chgData name="Xuesu Xiao" userId="2da2dc19-76a6-42ca-a03e-a5becae5e7dc" providerId="ADAL" clId="{4C8BB20C-386C-5947-8D8E-3AF086A90668}" dt="2022-11-21T00:54:22.014" v="270"/>
          <ac:spMkLst>
            <pc:docMk/>
            <pc:sldMk cId="145125654" sldId="1020"/>
            <ac:spMk id="4" creationId="{202DACC8-07E8-6B04-5BCE-B06AD2D99FFA}"/>
          </ac:spMkLst>
        </pc:spChg>
      </pc:sldChg>
      <pc:sldChg chg="addSp delSp add del">
        <pc:chgData name="Xuesu Xiao" userId="2da2dc19-76a6-42ca-a03e-a5becae5e7dc" providerId="ADAL" clId="{4C8BB20C-386C-5947-8D8E-3AF086A90668}" dt="2022-11-21T01:04:00.748" v="406" actId="2696"/>
        <pc:sldMkLst>
          <pc:docMk/>
          <pc:sldMk cId="993282332" sldId="1021"/>
        </pc:sldMkLst>
        <pc:spChg chg="add del">
          <ac:chgData name="Xuesu Xiao" userId="2da2dc19-76a6-42ca-a03e-a5becae5e7dc" providerId="ADAL" clId="{4C8BB20C-386C-5947-8D8E-3AF086A90668}" dt="2022-11-21T00:54:22.014" v="270"/>
          <ac:spMkLst>
            <pc:docMk/>
            <pc:sldMk cId="993282332" sldId="1021"/>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3067519327" sldId="1022"/>
        </pc:sldMkLst>
        <pc:spChg chg="add del">
          <ac:chgData name="Xuesu Xiao" userId="2da2dc19-76a6-42ca-a03e-a5becae5e7dc" providerId="ADAL" clId="{4C8BB20C-386C-5947-8D8E-3AF086A90668}" dt="2022-11-21T00:54:22.014" v="270"/>
          <ac:spMkLst>
            <pc:docMk/>
            <pc:sldMk cId="3067519327" sldId="1022"/>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4058232757" sldId="1023"/>
        </pc:sldMkLst>
        <pc:spChg chg="add del">
          <ac:chgData name="Xuesu Xiao" userId="2da2dc19-76a6-42ca-a03e-a5becae5e7dc" providerId="ADAL" clId="{4C8BB20C-386C-5947-8D8E-3AF086A90668}" dt="2022-11-21T00:54:22.014" v="270"/>
          <ac:spMkLst>
            <pc:docMk/>
            <pc:sldMk cId="4058232757" sldId="1023"/>
            <ac:spMk id="4" creationId="{C71617C8-FC5C-B015-D59C-16CFC5FACC64}"/>
          </ac:spMkLst>
        </pc:spChg>
      </pc:sldChg>
      <pc:sldChg chg="del">
        <pc:chgData name="Xuesu Xiao" userId="2da2dc19-76a6-42ca-a03e-a5becae5e7dc" providerId="ADAL" clId="{4C8BB20C-386C-5947-8D8E-3AF086A90668}" dt="2022-11-21T00:38:41.668" v="0" actId="2696"/>
        <pc:sldMkLst>
          <pc:docMk/>
          <pc:sldMk cId="157677397" sldId="1067"/>
        </pc:sldMkLst>
      </pc:sldChg>
      <pc:sldChg chg="del">
        <pc:chgData name="Xuesu Xiao" userId="2da2dc19-76a6-42ca-a03e-a5becae5e7dc" providerId="ADAL" clId="{4C8BB20C-386C-5947-8D8E-3AF086A90668}" dt="2022-11-21T00:38:41.723" v="35" actId="2696"/>
        <pc:sldMkLst>
          <pc:docMk/>
          <pc:sldMk cId="3590826554" sldId="1069"/>
        </pc:sldMkLst>
      </pc:sldChg>
      <pc:sldChg chg="del">
        <pc:chgData name="Xuesu Xiao" userId="2da2dc19-76a6-42ca-a03e-a5becae5e7dc" providerId="ADAL" clId="{4C8BB20C-386C-5947-8D8E-3AF086A90668}" dt="2022-11-21T00:38:41.774" v="91" actId="2696"/>
        <pc:sldMkLst>
          <pc:docMk/>
          <pc:sldMk cId="3936983072" sldId="1070"/>
        </pc:sldMkLst>
      </pc:sldChg>
      <pc:sldChg chg="del">
        <pc:chgData name="Xuesu Xiao" userId="2da2dc19-76a6-42ca-a03e-a5becae5e7dc" providerId="ADAL" clId="{4C8BB20C-386C-5947-8D8E-3AF086A90668}" dt="2022-11-21T00:38:41.765" v="81" actId="2696"/>
        <pc:sldMkLst>
          <pc:docMk/>
          <pc:sldMk cId="2951558007" sldId="1071"/>
        </pc:sldMkLst>
      </pc:sldChg>
      <pc:sldChg chg="del">
        <pc:chgData name="Xuesu Xiao" userId="2da2dc19-76a6-42ca-a03e-a5becae5e7dc" providerId="ADAL" clId="{4C8BB20C-386C-5947-8D8E-3AF086A90668}" dt="2022-11-21T00:38:41.746" v="59" actId="2696"/>
        <pc:sldMkLst>
          <pc:docMk/>
          <pc:sldMk cId="3389009434" sldId="1072"/>
        </pc:sldMkLst>
      </pc:sldChg>
      <pc:sldChg chg="del">
        <pc:chgData name="Xuesu Xiao" userId="2da2dc19-76a6-42ca-a03e-a5becae5e7dc" providerId="ADAL" clId="{4C8BB20C-386C-5947-8D8E-3AF086A90668}" dt="2022-11-21T00:38:41.688" v="8" actId="2696"/>
        <pc:sldMkLst>
          <pc:docMk/>
          <pc:sldMk cId="2026814572" sldId="1073"/>
        </pc:sldMkLst>
      </pc:sldChg>
      <pc:sldChg chg="del">
        <pc:chgData name="Xuesu Xiao" userId="2da2dc19-76a6-42ca-a03e-a5becae5e7dc" providerId="ADAL" clId="{4C8BB20C-386C-5947-8D8E-3AF086A90668}" dt="2022-11-21T00:38:41.765" v="82" actId="2696"/>
        <pc:sldMkLst>
          <pc:docMk/>
          <pc:sldMk cId="3138270859" sldId="1074"/>
        </pc:sldMkLst>
      </pc:sldChg>
      <pc:sldChg chg="del">
        <pc:chgData name="Xuesu Xiao" userId="2da2dc19-76a6-42ca-a03e-a5becae5e7dc" providerId="ADAL" clId="{4C8BB20C-386C-5947-8D8E-3AF086A90668}" dt="2022-11-21T00:38:41.763" v="78" actId="2696"/>
        <pc:sldMkLst>
          <pc:docMk/>
          <pc:sldMk cId="3486570579" sldId="1075"/>
        </pc:sldMkLst>
      </pc:sldChg>
      <pc:sldChg chg="del">
        <pc:chgData name="Xuesu Xiao" userId="2da2dc19-76a6-42ca-a03e-a5becae5e7dc" providerId="ADAL" clId="{4C8BB20C-386C-5947-8D8E-3AF086A90668}" dt="2022-11-21T00:38:41.727" v="39" actId="2696"/>
        <pc:sldMkLst>
          <pc:docMk/>
          <pc:sldMk cId="1854122880" sldId="1076"/>
        </pc:sldMkLst>
      </pc:sldChg>
      <pc:sldChg chg="del">
        <pc:chgData name="Xuesu Xiao" userId="2da2dc19-76a6-42ca-a03e-a5becae5e7dc" providerId="ADAL" clId="{4C8BB20C-386C-5947-8D8E-3AF086A90668}" dt="2022-11-21T00:38:41.750" v="64" actId="2696"/>
        <pc:sldMkLst>
          <pc:docMk/>
          <pc:sldMk cId="808208957" sldId="1077"/>
        </pc:sldMkLst>
      </pc:sldChg>
      <pc:sldChg chg="del">
        <pc:chgData name="Xuesu Xiao" userId="2da2dc19-76a6-42ca-a03e-a5becae5e7dc" providerId="ADAL" clId="{4C8BB20C-386C-5947-8D8E-3AF086A90668}" dt="2022-11-21T00:38:41.725" v="37" actId="2696"/>
        <pc:sldMkLst>
          <pc:docMk/>
          <pc:sldMk cId="3845937653" sldId="1078"/>
        </pc:sldMkLst>
      </pc:sldChg>
      <pc:sldChg chg="del">
        <pc:chgData name="Xuesu Xiao" userId="2da2dc19-76a6-42ca-a03e-a5becae5e7dc" providerId="ADAL" clId="{4C8BB20C-386C-5947-8D8E-3AF086A90668}" dt="2022-11-21T00:38:41.764" v="80" actId="2696"/>
        <pc:sldMkLst>
          <pc:docMk/>
          <pc:sldMk cId="2193030403" sldId="1079"/>
        </pc:sldMkLst>
      </pc:sldChg>
      <pc:sldChg chg="del">
        <pc:chgData name="Xuesu Xiao" userId="2da2dc19-76a6-42ca-a03e-a5becae5e7dc" providerId="ADAL" clId="{4C8BB20C-386C-5947-8D8E-3AF086A90668}" dt="2022-11-21T00:38:41.733" v="46" actId="2696"/>
        <pc:sldMkLst>
          <pc:docMk/>
          <pc:sldMk cId="2264359232" sldId="1080"/>
        </pc:sldMkLst>
      </pc:sldChg>
      <pc:sldChg chg="del">
        <pc:chgData name="Xuesu Xiao" userId="2da2dc19-76a6-42ca-a03e-a5becae5e7dc" providerId="ADAL" clId="{4C8BB20C-386C-5947-8D8E-3AF086A90668}" dt="2022-11-21T00:38:41.695" v="12" actId="2696"/>
        <pc:sldMkLst>
          <pc:docMk/>
          <pc:sldMk cId="4030995238" sldId="1081"/>
        </pc:sldMkLst>
      </pc:sldChg>
      <pc:sldChg chg="del">
        <pc:chgData name="Xuesu Xiao" userId="2da2dc19-76a6-42ca-a03e-a5becae5e7dc" providerId="ADAL" clId="{4C8BB20C-386C-5947-8D8E-3AF086A90668}" dt="2022-11-21T00:38:41.714" v="28" actId="2696"/>
        <pc:sldMkLst>
          <pc:docMk/>
          <pc:sldMk cId="2024520580" sldId="1082"/>
        </pc:sldMkLst>
      </pc:sldChg>
      <pc:sldChg chg="del">
        <pc:chgData name="Xuesu Xiao" userId="2da2dc19-76a6-42ca-a03e-a5becae5e7dc" providerId="ADAL" clId="{4C8BB20C-386C-5947-8D8E-3AF086A90668}" dt="2022-11-21T00:38:41.716" v="29" actId="2696"/>
        <pc:sldMkLst>
          <pc:docMk/>
          <pc:sldMk cId="744507728" sldId="1083"/>
        </pc:sldMkLst>
      </pc:sldChg>
      <pc:sldChg chg="add del">
        <pc:chgData name="Xuesu Xiao" userId="2da2dc19-76a6-42ca-a03e-a5becae5e7dc" providerId="ADAL" clId="{4C8BB20C-386C-5947-8D8E-3AF086A90668}" dt="2022-11-21T01:42:50.572" v="555"/>
        <pc:sldMkLst>
          <pc:docMk/>
          <pc:sldMk cId="2539870814" sldId="1086"/>
        </pc:sldMkLst>
      </pc:sldChg>
      <pc:sldChg chg="del">
        <pc:chgData name="Xuesu Xiao" userId="2da2dc19-76a6-42ca-a03e-a5becae5e7dc" providerId="ADAL" clId="{4C8BB20C-386C-5947-8D8E-3AF086A90668}" dt="2022-11-21T00:38:41.674" v="2" actId="2696"/>
        <pc:sldMkLst>
          <pc:docMk/>
          <pc:sldMk cId="3423381994" sldId="1093"/>
        </pc:sldMkLst>
      </pc:sldChg>
      <pc:sldChg chg="del">
        <pc:chgData name="Xuesu Xiao" userId="2da2dc19-76a6-42ca-a03e-a5becae5e7dc" providerId="ADAL" clId="{4C8BB20C-386C-5947-8D8E-3AF086A90668}" dt="2022-11-21T00:38:41.707" v="21" actId="2696"/>
        <pc:sldMkLst>
          <pc:docMk/>
          <pc:sldMk cId="281922581" sldId="1094"/>
        </pc:sldMkLst>
      </pc:sldChg>
      <pc:sldChg chg="del">
        <pc:chgData name="Xuesu Xiao" userId="2da2dc19-76a6-42ca-a03e-a5becae5e7dc" providerId="ADAL" clId="{4C8BB20C-386C-5947-8D8E-3AF086A90668}" dt="2022-11-21T00:38:41.756" v="69" actId="2696"/>
        <pc:sldMkLst>
          <pc:docMk/>
          <pc:sldMk cId="2928677655" sldId="1095"/>
        </pc:sldMkLst>
      </pc:sldChg>
      <pc:sldChg chg="del">
        <pc:chgData name="Xuesu Xiao" userId="2da2dc19-76a6-42ca-a03e-a5becae5e7dc" providerId="ADAL" clId="{4C8BB20C-386C-5947-8D8E-3AF086A90668}" dt="2022-11-21T00:38:41.737" v="51" actId="2696"/>
        <pc:sldMkLst>
          <pc:docMk/>
          <pc:sldMk cId="463698883" sldId="1096"/>
        </pc:sldMkLst>
      </pc:sldChg>
      <pc:sldChg chg="del">
        <pc:chgData name="Xuesu Xiao" userId="2da2dc19-76a6-42ca-a03e-a5becae5e7dc" providerId="ADAL" clId="{4C8BB20C-386C-5947-8D8E-3AF086A90668}" dt="2022-11-21T00:38:41.749" v="63" actId="2696"/>
        <pc:sldMkLst>
          <pc:docMk/>
          <pc:sldMk cId="1317456784" sldId="1098"/>
        </pc:sldMkLst>
      </pc:sldChg>
    </pc:docChg>
  </pc:docChgLst>
  <pc:docChgLst>
    <pc:chgData name="Xuesu Xiao" userId="2da2dc19-76a6-42ca-a03e-a5becae5e7dc" providerId="ADAL" clId="{F4A6B771-A07F-9E44-B606-5C5C87944A11}"/>
    <pc:docChg chg="undo redo custSel addSld delSld modSld addSection delSection modSection">
      <pc:chgData name="Xuesu Xiao" userId="2da2dc19-76a6-42ca-a03e-a5becae5e7dc" providerId="ADAL" clId="{F4A6B771-A07F-9E44-B606-5C5C87944A11}" dt="2022-11-21T00:18:41.132" v="118"/>
      <pc:docMkLst>
        <pc:docMk/>
      </pc:docMkLst>
      <pc:sldChg chg="add del">
        <pc:chgData name="Xuesu Xiao" userId="2da2dc19-76a6-42ca-a03e-a5becae5e7dc" providerId="ADAL" clId="{F4A6B771-A07F-9E44-B606-5C5C87944A11}" dt="2022-11-21T00:01:57.648" v="3" actId="2696"/>
        <pc:sldMkLst>
          <pc:docMk/>
          <pc:sldMk cId="2785254642" sldId="414"/>
        </pc:sldMkLst>
      </pc:sldChg>
      <pc:sldChg chg="delSp add">
        <pc:chgData name="Xuesu Xiao" userId="2da2dc19-76a6-42ca-a03e-a5becae5e7dc" providerId="ADAL" clId="{F4A6B771-A07F-9E44-B606-5C5C87944A11}" dt="2022-11-21T00:18:41.132" v="118"/>
        <pc:sldMkLst>
          <pc:docMk/>
          <pc:sldMk cId="652257861" sldId="456"/>
        </pc:sldMkLst>
        <pc:spChg chg="del">
          <ac:chgData name="Xuesu Xiao" userId="2da2dc19-76a6-42ca-a03e-a5becae5e7dc" providerId="ADAL" clId="{F4A6B771-A07F-9E44-B606-5C5C87944A11}" dt="2022-11-21T00:18:41.132" v="118"/>
          <ac:spMkLst>
            <pc:docMk/>
            <pc:sldMk cId="652257861" sldId="456"/>
            <ac:spMk id="4" creationId="{23F7FAC5-C9F6-8648-A46F-0E36160985E3}"/>
          </ac:spMkLst>
        </pc:spChg>
      </pc:sldChg>
      <pc:sldChg chg="delSp add">
        <pc:chgData name="Xuesu Xiao" userId="2da2dc19-76a6-42ca-a03e-a5becae5e7dc" providerId="ADAL" clId="{F4A6B771-A07F-9E44-B606-5C5C87944A11}" dt="2022-11-21T00:18:41.132" v="118"/>
        <pc:sldMkLst>
          <pc:docMk/>
          <pc:sldMk cId="344749237" sldId="457"/>
        </pc:sldMkLst>
        <pc:spChg chg="del">
          <ac:chgData name="Xuesu Xiao" userId="2da2dc19-76a6-42ca-a03e-a5becae5e7dc" providerId="ADAL" clId="{F4A6B771-A07F-9E44-B606-5C5C87944A11}" dt="2022-11-21T00:18:41.132" v="118"/>
          <ac:spMkLst>
            <pc:docMk/>
            <pc:sldMk cId="344749237" sldId="457"/>
            <ac:spMk id="4" creationId="{3727CCF1-244D-C84F-AECA-F5808864A96E}"/>
          </ac:spMkLst>
        </pc:spChg>
      </pc:sldChg>
      <pc:sldChg chg="delSp add mod">
        <pc:chgData name="Xuesu Xiao" userId="2da2dc19-76a6-42ca-a03e-a5becae5e7dc" providerId="ADAL" clId="{F4A6B771-A07F-9E44-B606-5C5C87944A11}" dt="2022-11-21T00:18:41.132" v="118"/>
        <pc:sldMkLst>
          <pc:docMk/>
          <pc:sldMk cId="62438315" sldId="491"/>
        </pc:sldMkLst>
        <pc:spChg chg="del">
          <ac:chgData name="Xuesu Xiao" userId="2da2dc19-76a6-42ca-a03e-a5becae5e7dc" providerId="ADAL" clId="{F4A6B771-A07F-9E44-B606-5C5C87944A11}" dt="2022-11-21T00:18:41.132" v="118"/>
          <ac:spMkLst>
            <pc:docMk/>
            <pc:sldMk cId="62438315" sldId="491"/>
            <ac:spMk id="4" creationId="{0F7919D7-05E8-9A7D-3F19-2E4B2BA89510}"/>
          </ac:spMkLst>
        </pc:spChg>
        <pc:picChg chg="del">
          <ac:chgData name="Xuesu Xiao" userId="2da2dc19-76a6-42ca-a03e-a5becae5e7dc" providerId="ADAL" clId="{F4A6B771-A07F-9E44-B606-5C5C87944A11}" dt="2022-11-21T00:16:23.894" v="106" actId="478"/>
          <ac:picMkLst>
            <pc:docMk/>
            <pc:sldMk cId="62438315" sldId="491"/>
            <ac:picMk id="7" creationId="{FB0D96C3-B03D-ED2D-5ECC-5BA14B48AC7A}"/>
          </ac:picMkLst>
        </pc:picChg>
      </pc:sldChg>
      <pc:sldChg chg="delSp modSp add mod">
        <pc:chgData name="Xuesu Xiao" userId="2da2dc19-76a6-42ca-a03e-a5becae5e7dc" providerId="ADAL" clId="{F4A6B771-A07F-9E44-B606-5C5C87944A11}" dt="2022-11-21T00:18:41.132" v="118"/>
        <pc:sldMkLst>
          <pc:docMk/>
          <pc:sldMk cId="3039377443" sldId="596"/>
        </pc:sldMkLst>
        <pc:spChg chg="del">
          <ac:chgData name="Xuesu Xiao" userId="2da2dc19-76a6-42ca-a03e-a5becae5e7dc" providerId="ADAL" clId="{F4A6B771-A07F-9E44-B606-5C5C87944A11}" dt="2022-11-21T00:18:41.132" v="118"/>
          <ac:spMkLst>
            <pc:docMk/>
            <pc:sldMk cId="3039377443" sldId="596"/>
            <ac:spMk id="4" creationId="{F38A6FE7-8194-954C-7546-771BEB092607}"/>
          </ac:spMkLst>
        </pc:spChg>
        <pc:spChg chg="mod">
          <ac:chgData name="Xuesu Xiao" userId="2da2dc19-76a6-42ca-a03e-a5becae5e7dc" providerId="ADAL" clId="{F4A6B771-A07F-9E44-B606-5C5C87944A11}" dt="2022-11-21T00:03:18.636" v="23" actId="27636"/>
          <ac:spMkLst>
            <pc:docMk/>
            <pc:sldMk cId="3039377443" sldId="596"/>
            <ac:spMk id="9" creationId="{A94DDA1C-A285-7EB1-974E-7264A402BDA6}"/>
          </ac:spMkLst>
        </pc:spChg>
      </pc:sldChg>
      <pc:sldChg chg="delSp add">
        <pc:chgData name="Xuesu Xiao" userId="2da2dc19-76a6-42ca-a03e-a5becae5e7dc" providerId="ADAL" clId="{F4A6B771-A07F-9E44-B606-5C5C87944A11}" dt="2022-11-21T00:18:41.132" v="118"/>
        <pc:sldMkLst>
          <pc:docMk/>
          <pc:sldMk cId="1010030985" sldId="597"/>
        </pc:sldMkLst>
        <pc:spChg chg="del">
          <ac:chgData name="Xuesu Xiao" userId="2da2dc19-76a6-42ca-a03e-a5becae5e7dc" providerId="ADAL" clId="{F4A6B771-A07F-9E44-B606-5C5C87944A11}" dt="2022-11-21T00:18:41.132" v="118"/>
          <ac:spMkLst>
            <pc:docMk/>
            <pc:sldMk cId="1010030985" sldId="597"/>
            <ac:spMk id="4" creationId="{C6C9FE05-8E83-1005-D05D-C0178DBB5457}"/>
          </ac:spMkLst>
        </pc:spChg>
      </pc:sldChg>
      <pc:sldChg chg="delSp modSp add mod">
        <pc:chgData name="Xuesu Xiao" userId="2da2dc19-76a6-42ca-a03e-a5becae5e7dc" providerId="ADAL" clId="{F4A6B771-A07F-9E44-B606-5C5C87944A11}" dt="2022-11-21T00:18:41.132" v="118"/>
        <pc:sldMkLst>
          <pc:docMk/>
          <pc:sldMk cId="4122393262" sldId="598"/>
        </pc:sldMkLst>
        <pc:spChg chg="del">
          <ac:chgData name="Xuesu Xiao" userId="2da2dc19-76a6-42ca-a03e-a5becae5e7dc" providerId="ADAL" clId="{F4A6B771-A07F-9E44-B606-5C5C87944A11}" dt="2022-11-21T00:18:41.132" v="118"/>
          <ac:spMkLst>
            <pc:docMk/>
            <pc:sldMk cId="4122393262" sldId="598"/>
            <ac:spMk id="4" creationId="{C0EB0D39-0062-A3FA-04F9-855F7D8764F5}"/>
          </ac:spMkLst>
        </pc:spChg>
        <pc:picChg chg="mod">
          <ac:chgData name="Xuesu Xiao" userId="2da2dc19-76a6-42ca-a03e-a5becae5e7dc" providerId="ADAL" clId="{F4A6B771-A07F-9E44-B606-5C5C87944A11}" dt="2022-11-21T00:09:04.809" v="35" actId="1035"/>
          <ac:picMkLst>
            <pc:docMk/>
            <pc:sldMk cId="4122393262" sldId="598"/>
            <ac:picMk id="6" creationId="{D12F843B-5B71-CB49-DEDD-32BFCFD9DE2A}"/>
          </ac:picMkLst>
        </pc:picChg>
      </pc:sldChg>
      <pc:sldChg chg="delSp modSp add mod">
        <pc:chgData name="Xuesu Xiao" userId="2da2dc19-76a6-42ca-a03e-a5becae5e7dc" providerId="ADAL" clId="{F4A6B771-A07F-9E44-B606-5C5C87944A11}" dt="2022-11-21T00:18:41.132" v="118"/>
        <pc:sldMkLst>
          <pc:docMk/>
          <pc:sldMk cId="720037775" sldId="599"/>
        </pc:sldMkLst>
        <pc:spChg chg="mod">
          <ac:chgData name="Xuesu Xiao" userId="2da2dc19-76a6-42ca-a03e-a5becae5e7dc" providerId="ADAL" clId="{F4A6B771-A07F-9E44-B606-5C5C87944A11}" dt="2022-11-21T00:09:14.552" v="37" actId="20577"/>
          <ac:spMkLst>
            <pc:docMk/>
            <pc:sldMk cId="720037775" sldId="599"/>
            <ac:spMk id="3" creationId="{8A52A8CC-0103-3855-4E57-6D4BB3E24ADA}"/>
          </ac:spMkLst>
        </pc:spChg>
        <pc:spChg chg="del">
          <ac:chgData name="Xuesu Xiao" userId="2da2dc19-76a6-42ca-a03e-a5becae5e7dc" providerId="ADAL" clId="{F4A6B771-A07F-9E44-B606-5C5C87944A11}" dt="2022-11-21T00:18:41.132" v="118"/>
          <ac:spMkLst>
            <pc:docMk/>
            <pc:sldMk cId="720037775" sldId="599"/>
            <ac:spMk id="4" creationId="{13E77F7D-0379-4182-9E17-F434E0F51758}"/>
          </ac:spMkLst>
        </pc:spChg>
        <pc:picChg chg="mod">
          <ac:chgData name="Xuesu Xiao" userId="2da2dc19-76a6-42ca-a03e-a5becae5e7dc" providerId="ADAL" clId="{F4A6B771-A07F-9E44-B606-5C5C87944A11}" dt="2022-11-21T00:09:56.685" v="54" actId="1036"/>
          <ac:picMkLst>
            <pc:docMk/>
            <pc:sldMk cId="720037775" sldId="599"/>
            <ac:picMk id="6" creationId="{31B7E140-4BC0-908F-AF81-00C29EEE20AB}"/>
          </ac:picMkLst>
        </pc:picChg>
      </pc:sldChg>
      <pc:sldChg chg="delSp add">
        <pc:chgData name="Xuesu Xiao" userId="2da2dc19-76a6-42ca-a03e-a5becae5e7dc" providerId="ADAL" clId="{F4A6B771-A07F-9E44-B606-5C5C87944A11}" dt="2022-11-21T00:18:41.132" v="118"/>
        <pc:sldMkLst>
          <pc:docMk/>
          <pc:sldMk cId="506719557" sldId="600"/>
        </pc:sldMkLst>
        <pc:spChg chg="del">
          <ac:chgData name="Xuesu Xiao" userId="2da2dc19-76a6-42ca-a03e-a5becae5e7dc" providerId="ADAL" clId="{F4A6B771-A07F-9E44-B606-5C5C87944A11}" dt="2022-11-21T00:18:41.132" v="118"/>
          <ac:spMkLst>
            <pc:docMk/>
            <pc:sldMk cId="506719557" sldId="600"/>
            <ac:spMk id="4" creationId="{BE89D087-9630-A1FC-9ECE-5C94820CD62F}"/>
          </ac:spMkLst>
        </pc:spChg>
      </pc:sldChg>
      <pc:sldChg chg="delSp add">
        <pc:chgData name="Xuesu Xiao" userId="2da2dc19-76a6-42ca-a03e-a5becae5e7dc" providerId="ADAL" clId="{F4A6B771-A07F-9E44-B606-5C5C87944A11}" dt="2022-11-21T00:18:41.132" v="118"/>
        <pc:sldMkLst>
          <pc:docMk/>
          <pc:sldMk cId="3190667099" sldId="601"/>
        </pc:sldMkLst>
        <pc:spChg chg="del">
          <ac:chgData name="Xuesu Xiao" userId="2da2dc19-76a6-42ca-a03e-a5becae5e7dc" providerId="ADAL" clId="{F4A6B771-A07F-9E44-B606-5C5C87944A11}" dt="2022-11-21T00:18:41.132" v="118"/>
          <ac:spMkLst>
            <pc:docMk/>
            <pc:sldMk cId="3190667099" sldId="601"/>
            <ac:spMk id="4" creationId="{BD909ABA-C6F5-5CB2-77F7-AD7172537DAA}"/>
          </ac:spMkLst>
        </pc:spChg>
      </pc:sldChg>
      <pc:sldChg chg="delSp add">
        <pc:chgData name="Xuesu Xiao" userId="2da2dc19-76a6-42ca-a03e-a5becae5e7dc" providerId="ADAL" clId="{F4A6B771-A07F-9E44-B606-5C5C87944A11}" dt="2022-11-21T00:18:41.132" v="118"/>
        <pc:sldMkLst>
          <pc:docMk/>
          <pc:sldMk cId="3361257224" sldId="602"/>
        </pc:sldMkLst>
        <pc:spChg chg="del">
          <ac:chgData name="Xuesu Xiao" userId="2da2dc19-76a6-42ca-a03e-a5becae5e7dc" providerId="ADAL" clId="{F4A6B771-A07F-9E44-B606-5C5C87944A11}" dt="2022-11-21T00:18:41.132" v="118"/>
          <ac:spMkLst>
            <pc:docMk/>
            <pc:sldMk cId="3361257224" sldId="602"/>
            <ac:spMk id="4" creationId="{BD909ABA-C6F5-5CB2-77F7-AD7172537DAA}"/>
          </ac:spMkLst>
        </pc:spChg>
      </pc:sldChg>
      <pc:sldChg chg="delSp add">
        <pc:chgData name="Xuesu Xiao" userId="2da2dc19-76a6-42ca-a03e-a5becae5e7dc" providerId="ADAL" clId="{F4A6B771-A07F-9E44-B606-5C5C87944A11}" dt="2022-11-21T00:18:41.132" v="118"/>
        <pc:sldMkLst>
          <pc:docMk/>
          <pc:sldMk cId="844538716" sldId="603"/>
        </pc:sldMkLst>
        <pc:spChg chg="del">
          <ac:chgData name="Xuesu Xiao" userId="2da2dc19-76a6-42ca-a03e-a5becae5e7dc" providerId="ADAL" clId="{F4A6B771-A07F-9E44-B606-5C5C87944A11}" dt="2022-11-21T00:18:41.132" v="118"/>
          <ac:spMkLst>
            <pc:docMk/>
            <pc:sldMk cId="844538716" sldId="603"/>
            <ac:spMk id="4" creationId="{C6A24FE2-3C95-067A-54C4-CF66C2B46A49}"/>
          </ac:spMkLst>
        </pc:spChg>
      </pc:sldChg>
      <pc:sldChg chg="delSp modSp add mod">
        <pc:chgData name="Xuesu Xiao" userId="2da2dc19-76a6-42ca-a03e-a5becae5e7dc" providerId="ADAL" clId="{F4A6B771-A07F-9E44-B606-5C5C87944A11}" dt="2022-11-21T00:18:41.132" v="118"/>
        <pc:sldMkLst>
          <pc:docMk/>
          <pc:sldMk cId="2312208260" sldId="604"/>
        </pc:sldMkLst>
        <pc:spChg chg="del">
          <ac:chgData name="Xuesu Xiao" userId="2da2dc19-76a6-42ca-a03e-a5becae5e7dc" providerId="ADAL" clId="{F4A6B771-A07F-9E44-B606-5C5C87944A11}" dt="2022-11-21T00:18:41.132" v="118"/>
          <ac:spMkLst>
            <pc:docMk/>
            <pc:sldMk cId="2312208260" sldId="604"/>
            <ac:spMk id="4" creationId="{948CB606-2BB5-7922-1589-A363BA4B4ADC}"/>
          </ac:spMkLst>
        </pc:spChg>
        <pc:picChg chg="mod">
          <ac:chgData name="Xuesu Xiao" userId="2da2dc19-76a6-42ca-a03e-a5becae5e7dc" providerId="ADAL" clId="{F4A6B771-A07F-9E44-B606-5C5C87944A11}" dt="2022-11-21T00:10:02.295" v="60" actId="1035"/>
          <ac:picMkLst>
            <pc:docMk/>
            <pc:sldMk cId="2312208260" sldId="604"/>
            <ac:picMk id="6" creationId="{E5D0F354-428F-E001-92A5-04AB1BFB8850}"/>
          </ac:picMkLst>
        </pc:picChg>
      </pc:sldChg>
      <pc:sldChg chg="delSp add">
        <pc:chgData name="Xuesu Xiao" userId="2da2dc19-76a6-42ca-a03e-a5becae5e7dc" providerId="ADAL" clId="{F4A6B771-A07F-9E44-B606-5C5C87944A11}" dt="2022-11-21T00:18:41.132" v="118"/>
        <pc:sldMkLst>
          <pc:docMk/>
          <pc:sldMk cId="3864455984" sldId="605"/>
        </pc:sldMkLst>
        <pc:spChg chg="del">
          <ac:chgData name="Xuesu Xiao" userId="2da2dc19-76a6-42ca-a03e-a5becae5e7dc" providerId="ADAL" clId="{F4A6B771-A07F-9E44-B606-5C5C87944A11}" dt="2022-11-21T00:18:41.132" v="118"/>
          <ac:spMkLst>
            <pc:docMk/>
            <pc:sldMk cId="3864455984" sldId="605"/>
            <ac:spMk id="4" creationId="{7C033E0B-ECFE-66C6-5A87-F06C22803771}"/>
          </ac:spMkLst>
        </pc:spChg>
      </pc:sldChg>
      <pc:sldChg chg="delSp add">
        <pc:chgData name="Xuesu Xiao" userId="2da2dc19-76a6-42ca-a03e-a5becae5e7dc" providerId="ADAL" clId="{F4A6B771-A07F-9E44-B606-5C5C87944A11}" dt="2022-11-21T00:18:41.132" v="118"/>
        <pc:sldMkLst>
          <pc:docMk/>
          <pc:sldMk cId="1146062417" sldId="777"/>
        </pc:sldMkLst>
        <pc:spChg chg="del">
          <ac:chgData name="Xuesu Xiao" userId="2da2dc19-76a6-42ca-a03e-a5becae5e7dc" providerId="ADAL" clId="{F4A6B771-A07F-9E44-B606-5C5C87944A11}" dt="2022-11-21T00:18:41.132" v="118"/>
          <ac:spMkLst>
            <pc:docMk/>
            <pc:sldMk cId="1146062417" sldId="777"/>
            <ac:spMk id="4" creationId="{7A4CC51B-CD6C-A6DE-9D62-908D3611360C}"/>
          </ac:spMkLst>
        </pc:spChg>
      </pc:sldChg>
      <pc:sldChg chg="delSp modSp add mod">
        <pc:chgData name="Xuesu Xiao" userId="2da2dc19-76a6-42ca-a03e-a5becae5e7dc" providerId="ADAL" clId="{F4A6B771-A07F-9E44-B606-5C5C87944A11}" dt="2022-11-21T00:18:41.132" v="118"/>
        <pc:sldMkLst>
          <pc:docMk/>
          <pc:sldMk cId="156903373" sldId="808"/>
        </pc:sldMkLst>
        <pc:spChg chg="mod">
          <ac:chgData name="Xuesu Xiao" userId="2da2dc19-76a6-42ca-a03e-a5becae5e7dc" providerId="ADAL" clId="{F4A6B771-A07F-9E44-B606-5C5C87944A11}" dt="2022-11-21T00:11:30.301" v="76" actId="27636"/>
          <ac:spMkLst>
            <pc:docMk/>
            <pc:sldMk cId="156903373" sldId="808"/>
            <ac:spMk id="3" creationId="{E437F0FF-B85B-0E44-91F0-D849E9AB822D}"/>
          </ac:spMkLst>
        </pc:spChg>
        <pc:spChg chg="del">
          <ac:chgData name="Xuesu Xiao" userId="2da2dc19-76a6-42ca-a03e-a5becae5e7dc" providerId="ADAL" clId="{F4A6B771-A07F-9E44-B606-5C5C87944A11}" dt="2022-11-21T00:18:41.132" v="118"/>
          <ac:spMkLst>
            <pc:docMk/>
            <pc:sldMk cId="156903373" sldId="808"/>
            <ac:spMk id="4" creationId="{D5A19EE4-243E-6A4F-9D93-E9F4E9B8949A}"/>
          </ac:spMkLst>
        </pc:spChg>
      </pc:sldChg>
      <pc:sldChg chg="delSp add">
        <pc:chgData name="Xuesu Xiao" userId="2da2dc19-76a6-42ca-a03e-a5becae5e7dc" providerId="ADAL" clId="{F4A6B771-A07F-9E44-B606-5C5C87944A11}" dt="2022-11-21T00:18:41.132" v="118"/>
        <pc:sldMkLst>
          <pc:docMk/>
          <pc:sldMk cId="1217518409" sldId="810"/>
        </pc:sldMkLst>
        <pc:spChg chg="del">
          <ac:chgData name="Xuesu Xiao" userId="2da2dc19-76a6-42ca-a03e-a5becae5e7dc" providerId="ADAL" clId="{F4A6B771-A07F-9E44-B606-5C5C87944A11}" dt="2022-11-21T00:18:41.132" v="118"/>
          <ac:spMkLst>
            <pc:docMk/>
            <pc:sldMk cId="1217518409" sldId="810"/>
            <ac:spMk id="4" creationId="{74C2E498-7453-D44F-AAA1-AAEBB0ECFED2}"/>
          </ac:spMkLst>
        </pc:spChg>
      </pc:sldChg>
      <pc:sldChg chg="delSp modSp add mod">
        <pc:chgData name="Xuesu Xiao" userId="2da2dc19-76a6-42ca-a03e-a5becae5e7dc" providerId="ADAL" clId="{F4A6B771-A07F-9E44-B606-5C5C87944A11}" dt="2022-11-21T00:18:41.132" v="118"/>
        <pc:sldMkLst>
          <pc:docMk/>
          <pc:sldMk cId="3265876497" sldId="811"/>
        </pc:sldMkLst>
        <pc:spChg chg="del">
          <ac:chgData name="Xuesu Xiao" userId="2da2dc19-76a6-42ca-a03e-a5becae5e7dc" providerId="ADAL" clId="{F4A6B771-A07F-9E44-B606-5C5C87944A11}" dt="2022-11-21T00:18:41.132" v="118"/>
          <ac:spMkLst>
            <pc:docMk/>
            <pc:sldMk cId="3265876497" sldId="811"/>
            <ac:spMk id="4" creationId="{04550CF0-52A2-BC17-008B-CD1F3C1FCB43}"/>
          </ac:spMkLst>
        </pc:spChg>
        <pc:picChg chg="mod">
          <ac:chgData name="Xuesu Xiao" userId="2da2dc19-76a6-42ca-a03e-a5becae5e7dc" providerId="ADAL" clId="{F4A6B771-A07F-9E44-B606-5C5C87944A11}" dt="2022-11-21T00:11:48.238" v="88" actId="1035"/>
          <ac:picMkLst>
            <pc:docMk/>
            <pc:sldMk cId="3265876497" sldId="811"/>
            <ac:picMk id="6" creationId="{0F48E505-4A08-58A4-B08D-9C2C9C0B4870}"/>
          </ac:picMkLst>
        </pc:picChg>
      </pc:sldChg>
      <pc:sldChg chg="delSp add">
        <pc:chgData name="Xuesu Xiao" userId="2da2dc19-76a6-42ca-a03e-a5becae5e7dc" providerId="ADAL" clId="{F4A6B771-A07F-9E44-B606-5C5C87944A11}" dt="2022-11-21T00:18:41.132" v="118"/>
        <pc:sldMkLst>
          <pc:docMk/>
          <pc:sldMk cId="429942591" sldId="812"/>
        </pc:sldMkLst>
        <pc:spChg chg="del">
          <ac:chgData name="Xuesu Xiao" userId="2da2dc19-76a6-42ca-a03e-a5becae5e7dc" providerId="ADAL" clId="{F4A6B771-A07F-9E44-B606-5C5C87944A11}" dt="2022-11-21T00:18:41.132" v="118"/>
          <ac:spMkLst>
            <pc:docMk/>
            <pc:sldMk cId="429942591" sldId="812"/>
            <ac:spMk id="4" creationId="{30231CFB-BE3E-6F5A-07A8-B8A91E6D3C22}"/>
          </ac:spMkLst>
        </pc:spChg>
      </pc:sldChg>
      <pc:sldChg chg="delSp add">
        <pc:chgData name="Xuesu Xiao" userId="2da2dc19-76a6-42ca-a03e-a5becae5e7dc" providerId="ADAL" clId="{F4A6B771-A07F-9E44-B606-5C5C87944A11}" dt="2022-11-21T00:18:41.132" v="118"/>
        <pc:sldMkLst>
          <pc:docMk/>
          <pc:sldMk cId="548304087" sldId="813"/>
        </pc:sldMkLst>
        <pc:spChg chg="del">
          <ac:chgData name="Xuesu Xiao" userId="2da2dc19-76a6-42ca-a03e-a5becae5e7dc" providerId="ADAL" clId="{F4A6B771-A07F-9E44-B606-5C5C87944A11}" dt="2022-11-21T00:18:41.132" v="118"/>
          <ac:spMkLst>
            <pc:docMk/>
            <pc:sldMk cId="548304087" sldId="813"/>
            <ac:spMk id="4" creationId="{1C2C5F5A-FE79-D698-EF64-71DE13E835D8}"/>
          </ac:spMkLst>
        </pc:spChg>
      </pc:sldChg>
      <pc:sldChg chg="delSp add">
        <pc:chgData name="Xuesu Xiao" userId="2da2dc19-76a6-42ca-a03e-a5becae5e7dc" providerId="ADAL" clId="{F4A6B771-A07F-9E44-B606-5C5C87944A11}" dt="2022-11-21T00:18:41.132" v="118"/>
        <pc:sldMkLst>
          <pc:docMk/>
          <pc:sldMk cId="149093075" sldId="814"/>
        </pc:sldMkLst>
        <pc:spChg chg="del">
          <ac:chgData name="Xuesu Xiao" userId="2da2dc19-76a6-42ca-a03e-a5becae5e7dc" providerId="ADAL" clId="{F4A6B771-A07F-9E44-B606-5C5C87944A11}" dt="2022-11-21T00:18:41.132" v="118"/>
          <ac:spMkLst>
            <pc:docMk/>
            <pc:sldMk cId="149093075" sldId="814"/>
            <ac:spMk id="4" creationId="{30231CFB-BE3E-6F5A-07A8-B8A91E6D3C22}"/>
          </ac:spMkLst>
        </pc:spChg>
      </pc:sldChg>
      <pc:sldChg chg="delSp add">
        <pc:chgData name="Xuesu Xiao" userId="2da2dc19-76a6-42ca-a03e-a5becae5e7dc" providerId="ADAL" clId="{F4A6B771-A07F-9E44-B606-5C5C87944A11}" dt="2022-11-21T00:18:41.132" v="118"/>
        <pc:sldMkLst>
          <pc:docMk/>
          <pc:sldMk cId="1253674168" sldId="815"/>
        </pc:sldMkLst>
        <pc:spChg chg="del">
          <ac:chgData name="Xuesu Xiao" userId="2da2dc19-76a6-42ca-a03e-a5becae5e7dc" providerId="ADAL" clId="{F4A6B771-A07F-9E44-B606-5C5C87944A11}" dt="2022-11-21T00:18:41.132" v="118"/>
          <ac:spMkLst>
            <pc:docMk/>
            <pc:sldMk cId="1253674168" sldId="815"/>
            <ac:spMk id="4" creationId="{30231CFB-BE3E-6F5A-07A8-B8A91E6D3C22}"/>
          </ac:spMkLst>
        </pc:spChg>
      </pc:sldChg>
      <pc:sldChg chg="delSp add">
        <pc:chgData name="Xuesu Xiao" userId="2da2dc19-76a6-42ca-a03e-a5becae5e7dc" providerId="ADAL" clId="{F4A6B771-A07F-9E44-B606-5C5C87944A11}" dt="2022-11-21T00:18:41.132" v="118"/>
        <pc:sldMkLst>
          <pc:docMk/>
          <pc:sldMk cId="3273382698" sldId="816"/>
        </pc:sldMkLst>
        <pc:spChg chg="del">
          <ac:chgData name="Xuesu Xiao" userId="2da2dc19-76a6-42ca-a03e-a5becae5e7dc" providerId="ADAL" clId="{F4A6B771-A07F-9E44-B606-5C5C87944A11}" dt="2022-11-21T00:18:41.132" v="118"/>
          <ac:spMkLst>
            <pc:docMk/>
            <pc:sldMk cId="3273382698" sldId="816"/>
            <ac:spMk id="4" creationId="{1C2C5F5A-FE79-D698-EF64-71DE13E835D8}"/>
          </ac:spMkLst>
        </pc:spChg>
      </pc:sldChg>
      <pc:sldChg chg="add del">
        <pc:chgData name="Xuesu Xiao" userId="2da2dc19-76a6-42ca-a03e-a5becae5e7dc" providerId="ADAL" clId="{F4A6B771-A07F-9E44-B606-5C5C87944A11}" dt="2022-11-21T00:12:44.318" v="89" actId="2696"/>
        <pc:sldMkLst>
          <pc:docMk/>
          <pc:sldMk cId="1062089267" sldId="817"/>
        </pc:sldMkLst>
      </pc:sldChg>
      <pc:sldChg chg="add del">
        <pc:chgData name="Xuesu Xiao" userId="2da2dc19-76a6-42ca-a03e-a5becae5e7dc" providerId="ADAL" clId="{F4A6B771-A07F-9E44-B606-5C5C87944A11}" dt="2022-11-21T00:12:44.936" v="90" actId="2696"/>
        <pc:sldMkLst>
          <pc:docMk/>
          <pc:sldMk cId="3427696744" sldId="818"/>
        </pc:sldMkLst>
      </pc:sldChg>
      <pc:sldChg chg="delSp modSp add mod">
        <pc:chgData name="Xuesu Xiao" userId="2da2dc19-76a6-42ca-a03e-a5becae5e7dc" providerId="ADAL" clId="{F4A6B771-A07F-9E44-B606-5C5C87944A11}" dt="2022-11-21T00:18:41.132" v="118"/>
        <pc:sldMkLst>
          <pc:docMk/>
          <pc:sldMk cId="3246536999" sldId="819"/>
        </pc:sldMkLst>
        <pc:spChg chg="del">
          <ac:chgData name="Xuesu Xiao" userId="2da2dc19-76a6-42ca-a03e-a5becae5e7dc" providerId="ADAL" clId="{F4A6B771-A07F-9E44-B606-5C5C87944A11}" dt="2022-11-21T00:18:41.132" v="118"/>
          <ac:spMkLst>
            <pc:docMk/>
            <pc:sldMk cId="3246536999" sldId="819"/>
            <ac:spMk id="4" creationId="{CC0CD3BB-A508-2C99-D0B7-580865E362DC}"/>
          </ac:spMkLst>
        </pc:spChg>
        <pc:picChg chg="mod">
          <ac:chgData name="Xuesu Xiao" userId="2da2dc19-76a6-42ca-a03e-a5becae5e7dc" providerId="ADAL" clId="{F4A6B771-A07F-9E44-B606-5C5C87944A11}" dt="2022-11-21T00:13:49.781" v="93" actId="1076"/>
          <ac:picMkLst>
            <pc:docMk/>
            <pc:sldMk cId="3246536999" sldId="819"/>
            <ac:picMk id="3" creationId="{7DEA5F18-AED3-B607-AA01-9D4E7253BCD5}"/>
          </ac:picMkLst>
        </pc:picChg>
        <pc:picChg chg="mod">
          <ac:chgData name="Xuesu Xiao" userId="2da2dc19-76a6-42ca-a03e-a5becae5e7dc" providerId="ADAL" clId="{F4A6B771-A07F-9E44-B606-5C5C87944A11}" dt="2022-11-21T00:13:50.923" v="94" actId="1076"/>
          <ac:picMkLst>
            <pc:docMk/>
            <pc:sldMk cId="3246536999" sldId="819"/>
            <ac:picMk id="6" creationId="{305831C5-7153-D4AE-5B0E-DC3C0DF01BEC}"/>
          </ac:picMkLst>
        </pc:picChg>
      </pc:sldChg>
      <pc:sldChg chg="delSp add">
        <pc:chgData name="Xuesu Xiao" userId="2da2dc19-76a6-42ca-a03e-a5becae5e7dc" providerId="ADAL" clId="{F4A6B771-A07F-9E44-B606-5C5C87944A11}" dt="2022-11-21T00:18:41.132" v="118"/>
        <pc:sldMkLst>
          <pc:docMk/>
          <pc:sldMk cId="3140227953" sldId="820"/>
        </pc:sldMkLst>
        <pc:spChg chg="del">
          <ac:chgData name="Xuesu Xiao" userId="2da2dc19-76a6-42ca-a03e-a5becae5e7dc" providerId="ADAL" clId="{F4A6B771-A07F-9E44-B606-5C5C87944A11}" dt="2022-11-21T00:18:41.132" v="118"/>
          <ac:spMkLst>
            <pc:docMk/>
            <pc:sldMk cId="3140227953" sldId="820"/>
            <ac:spMk id="4" creationId="{F41F4992-90DF-9701-533C-18E25A234E31}"/>
          </ac:spMkLst>
        </pc:spChg>
      </pc:sldChg>
      <pc:sldChg chg="delSp add">
        <pc:chgData name="Xuesu Xiao" userId="2da2dc19-76a6-42ca-a03e-a5becae5e7dc" providerId="ADAL" clId="{F4A6B771-A07F-9E44-B606-5C5C87944A11}" dt="2022-11-21T00:18:41.132" v="118"/>
        <pc:sldMkLst>
          <pc:docMk/>
          <pc:sldMk cId="584152356" sldId="821"/>
        </pc:sldMkLst>
        <pc:spChg chg="del">
          <ac:chgData name="Xuesu Xiao" userId="2da2dc19-76a6-42ca-a03e-a5becae5e7dc" providerId="ADAL" clId="{F4A6B771-A07F-9E44-B606-5C5C87944A11}" dt="2022-11-21T00:18:41.132" v="118"/>
          <ac:spMkLst>
            <pc:docMk/>
            <pc:sldMk cId="584152356" sldId="821"/>
            <ac:spMk id="4" creationId="{E477100B-0F6E-2CBA-FEA7-93C2EF50A4D5}"/>
          </ac:spMkLst>
        </pc:spChg>
      </pc:sldChg>
      <pc:sldChg chg="delSp add">
        <pc:chgData name="Xuesu Xiao" userId="2da2dc19-76a6-42ca-a03e-a5becae5e7dc" providerId="ADAL" clId="{F4A6B771-A07F-9E44-B606-5C5C87944A11}" dt="2022-11-21T00:18:41.132" v="118"/>
        <pc:sldMkLst>
          <pc:docMk/>
          <pc:sldMk cId="869722157" sldId="822"/>
        </pc:sldMkLst>
        <pc:spChg chg="del">
          <ac:chgData name="Xuesu Xiao" userId="2da2dc19-76a6-42ca-a03e-a5becae5e7dc" providerId="ADAL" clId="{F4A6B771-A07F-9E44-B606-5C5C87944A11}" dt="2022-11-21T00:18:41.132" v="118"/>
          <ac:spMkLst>
            <pc:docMk/>
            <pc:sldMk cId="869722157" sldId="822"/>
            <ac:spMk id="4" creationId="{F41F4992-90DF-9701-533C-18E25A234E31}"/>
          </ac:spMkLst>
        </pc:spChg>
      </pc:sldChg>
      <pc:sldChg chg="delSp add">
        <pc:chgData name="Xuesu Xiao" userId="2da2dc19-76a6-42ca-a03e-a5becae5e7dc" providerId="ADAL" clId="{F4A6B771-A07F-9E44-B606-5C5C87944A11}" dt="2022-11-21T00:18:41.132" v="118"/>
        <pc:sldMkLst>
          <pc:docMk/>
          <pc:sldMk cId="2488706617" sldId="823"/>
        </pc:sldMkLst>
        <pc:spChg chg="del">
          <ac:chgData name="Xuesu Xiao" userId="2da2dc19-76a6-42ca-a03e-a5becae5e7dc" providerId="ADAL" clId="{F4A6B771-A07F-9E44-B606-5C5C87944A11}" dt="2022-11-21T00:18:41.132" v="118"/>
          <ac:spMkLst>
            <pc:docMk/>
            <pc:sldMk cId="2488706617" sldId="823"/>
            <ac:spMk id="4" creationId="{F41F4992-90DF-9701-533C-18E25A234E31}"/>
          </ac:spMkLst>
        </pc:spChg>
      </pc:sldChg>
      <pc:sldChg chg="delSp add">
        <pc:chgData name="Xuesu Xiao" userId="2da2dc19-76a6-42ca-a03e-a5becae5e7dc" providerId="ADAL" clId="{F4A6B771-A07F-9E44-B606-5C5C87944A11}" dt="2022-11-21T00:18:41.132" v="118"/>
        <pc:sldMkLst>
          <pc:docMk/>
          <pc:sldMk cId="2736072691" sldId="824"/>
        </pc:sldMkLst>
        <pc:spChg chg="del">
          <ac:chgData name="Xuesu Xiao" userId="2da2dc19-76a6-42ca-a03e-a5becae5e7dc" providerId="ADAL" clId="{F4A6B771-A07F-9E44-B606-5C5C87944A11}" dt="2022-11-21T00:18:41.132" v="118"/>
          <ac:spMkLst>
            <pc:docMk/>
            <pc:sldMk cId="2736072691" sldId="824"/>
            <ac:spMk id="4" creationId="{E477100B-0F6E-2CBA-FEA7-93C2EF50A4D5}"/>
          </ac:spMkLst>
        </pc:spChg>
      </pc:sldChg>
      <pc:sldChg chg="delSp add">
        <pc:chgData name="Xuesu Xiao" userId="2da2dc19-76a6-42ca-a03e-a5becae5e7dc" providerId="ADAL" clId="{F4A6B771-A07F-9E44-B606-5C5C87944A11}" dt="2022-11-21T00:18:41.132" v="118"/>
        <pc:sldMkLst>
          <pc:docMk/>
          <pc:sldMk cId="1944187850" sldId="825"/>
        </pc:sldMkLst>
        <pc:spChg chg="del">
          <ac:chgData name="Xuesu Xiao" userId="2da2dc19-76a6-42ca-a03e-a5becae5e7dc" providerId="ADAL" clId="{F4A6B771-A07F-9E44-B606-5C5C87944A11}" dt="2022-11-21T00:18:41.132" v="118"/>
          <ac:spMkLst>
            <pc:docMk/>
            <pc:sldMk cId="1944187850" sldId="825"/>
            <ac:spMk id="4" creationId="{E477100B-0F6E-2CBA-FEA7-93C2EF50A4D5}"/>
          </ac:spMkLst>
        </pc:spChg>
      </pc:sldChg>
      <pc:sldChg chg="delSp add">
        <pc:chgData name="Xuesu Xiao" userId="2da2dc19-76a6-42ca-a03e-a5becae5e7dc" providerId="ADAL" clId="{F4A6B771-A07F-9E44-B606-5C5C87944A11}" dt="2022-11-21T00:18:41.132" v="118"/>
        <pc:sldMkLst>
          <pc:docMk/>
          <pc:sldMk cId="174416682" sldId="826"/>
        </pc:sldMkLst>
        <pc:spChg chg="del">
          <ac:chgData name="Xuesu Xiao" userId="2da2dc19-76a6-42ca-a03e-a5becae5e7dc" providerId="ADAL" clId="{F4A6B771-A07F-9E44-B606-5C5C87944A11}" dt="2022-11-21T00:18:41.132" v="118"/>
          <ac:spMkLst>
            <pc:docMk/>
            <pc:sldMk cId="174416682" sldId="826"/>
            <ac:spMk id="4" creationId="{E477100B-0F6E-2CBA-FEA7-93C2EF50A4D5}"/>
          </ac:spMkLst>
        </pc:spChg>
      </pc:sldChg>
      <pc:sldChg chg="delSp add">
        <pc:chgData name="Xuesu Xiao" userId="2da2dc19-76a6-42ca-a03e-a5becae5e7dc" providerId="ADAL" clId="{F4A6B771-A07F-9E44-B606-5C5C87944A11}" dt="2022-11-21T00:18:41.132" v="118"/>
        <pc:sldMkLst>
          <pc:docMk/>
          <pc:sldMk cId="1972417686" sldId="827"/>
        </pc:sldMkLst>
        <pc:spChg chg="del">
          <ac:chgData name="Xuesu Xiao" userId="2da2dc19-76a6-42ca-a03e-a5becae5e7dc" providerId="ADAL" clId="{F4A6B771-A07F-9E44-B606-5C5C87944A11}" dt="2022-11-21T00:18:41.132" v="118"/>
          <ac:spMkLst>
            <pc:docMk/>
            <pc:sldMk cId="1972417686" sldId="827"/>
            <ac:spMk id="4" creationId="{DAB39DE3-2CD6-2411-DF1A-BC5B3336BD86}"/>
          </ac:spMkLst>
        </pc:spChg>
      </pc:sldChg>
      <pc:sldChg chg="delSp add">
        <pc:chgData name="Xuesu Xiao" userId="2da2dc19-76a6-42ca-a03e-a5becae5e7dc" providerId="ADAL" clId="{F4A6B771-A07F-9E44-B606-5C5C87944A11}" dt="2022-11-21T00:18:41.132" v="118"/>
        <pc:sldMkLst>
          <pc:docMk/>
          <pc:sldMk cId="1896578768" sldId="828"/>
        </pc:sldMkLst>
        <pc:spChg chg="del">
          <ac:chgData name="Xuesu Xiao" userId="2da2dc19-76a6-42ca-a03e-a5becae5e7dc" providerId="ADAL" clId="{F4A6B771-A07F-9E44-B606-5C5C87944A11}" dt="2022-11-21T00:18:41.132" v="118"/>
          <ac:spMkLst>
            <pc:docMk/>
            <pc:sldMk cId="1896578768" sldId="828"/>
            <ac:spMk id="4" creationId="{F1F61DC9-0A3A-EB98-0424-AB621BBFA7D9}"/>
          </ac:spMkLst>
        </pc:spChg>
      </pc:sldChg>
      <pc:sldChg chg="delSp add">
        <pc:chgData name="Xuesu Xiao" userId="2da2dc19-76a6-42ca-a03e-a5becae5e7dc" providerId="ADAL" clId="{F4A6B771-A07F-9E44-B606-5C5C87944A11}" dt="2022-11-21T00:18:41.132" v="118"/>
        <pc:sldMkLst>
          <pc:docMk/>
          <pc:sldMk cId="2882556259" sldId="829"/>
        </pc:sldMkLst>
        <pc:spChg chg="del">
          <ac:chgData name="Xuesu Xiao" userId="2da2dc19-76a6-42ca-a03e-a5becae5e7dc" providerId="ADAL" clId="{F4A6B771-A07F-9E44-B606-5C5C87944A11}" dt="2022-11-21T00:18:41.132" v="118"/>
          <ac:spMkLst>
            <pc:docMk/>
            <pc:sldMk cId="2882556259" sldId="829"/>
            <ac:spMk id="4" creationId="{7FD0F19C-A804-C23B-B298-7BBB444B8875}"/>
          </ac:spMkLst>
        </pc:spChg>
      </pc:sldChg>
      <pc:sldChg chg="delSp add">
        <pc:chgData name="Xuesu Xiao" userId="2da2dc19-76a6-42ca-a03e-a5becae5e7dc" providerId="ADAL" clId="{F4A6B771-A07F-9E44-B606-5C5C87944A11}" dt="2022-11-21T00:18:41.132" v="118"/>
        <pc:sldMkLst>
          <pc:docMk/>
          <pc:sldMk cId="3765545958" sldId="830"/>
        </pc:sldMkLst>
        <pc:spChg chg="del">
          <ac:chgData name="Xuesu Xiao" userId="2da2dc19-76a6-42ca-a03e-a5becae5e7dc" providerId="ADAL" clId="{F4A6B771-A07F-9E44-B606-5C5C87944A11}" dt="2022-11-21T00:18:41.132" v="118"/>
          <ac:spMkLst>
            <pc:docMk/>
            <pc:sldMk cId="3765545958" sldId="830"/>
            <ac:spMk id="4" creationId="{6E36B22D-6476-2C17-D5FB-8297D8DD7E03}"/>
          </ac:spMkLst>
        </pc:spChg>
      </pc:sldChg>
      <pc:sldChg chg="delSp add">
        <pc:chgData name="Xuesu Xiao" userId="2da2dc19-76a6-42ca-a03e-a5becae5e7dc" providerId="ADAL" clId="{F4A6B771-A07F-9E44-B606-5C5C87944A11}" dt="2022-11-21T00:18:41.132" v="118"/>
        <pc:sldMkLst>
          <pc:docMk/>
          <pc:sldMk cId="2267552001" sldId="831"/>
        </pc:sldMkLst>
        <pc:spChg chg="del">
          <ac:chgData name="Xuesu Xiao" userId="2da2dc19-76a6-42ca-a03e-a5becae5e7dc" providerId="ADAL" clId="{F4A6B771-A07F-9E44-B606-5C5C87944A11}" dt="2022-11-21T00:18:41.132" v="118"/>
          <ac:spMkLst>
            <pc:docMk/>
            <pc:sldMk cId="2267552001" sldId="831"/>
            <ac:spMk id="4" creationId="{2A82E8AC-EAD7-1F11-1E1E-E3BCBC477F6A}"/>
          </ac:spMkLst>
        </pc:spChg>
      </pc:sldChg>
      <pc:sldChg chg="delSp add">
        <pc:chgData name="Xuesu Xiao" userId="2da2dc19-76a6-42ca-a03e-a5becae5e7dc" providerId="ADAL" clId="{F4A6B771-A07F-9E44-B606-5C5C87944A11}" dt="2022-11-21T00:18:41.132" v="118"/>
        <pc:sldMkLst>
          <pc:docMk/>
          <pc:sldMk cId="3425778364" sldId="832"/>
        </pc:sldMkLst>
        <pc:spChg chg="del">
          <ac:chgData name="Xuesu Xiao" userId="2da2dc19-76a6-42ca-a03e-a5becae5e7dc" providerId="ADAL" clId="{F4A6B771-A07F-9E44-B606-5C5C87944A11}" dt="2022-11-21T00:18:41.132" v="118"/>
          <ac:spMkLst>
            <pc:docMk/>
            <pc:sldMk cId="3425778364" sldId="832"/>
            <ac:spMk id="4" creationId="{E80A3024-F9C4-C8A4-978F-7199A2391F49}"/>
          </ac:spMkLst>
        </pc:spChg>
      </pc:sldChg>
      <pc:sldChg chg="delSp add">
        <pc:chgData name="Xuesu Xiao" userId="2da2dc19-76a6-42ca-a03e-a5becae5e7dc" providerId="ADAL" clId="{F4A6B771-A07F-9E44-B606-5C5C87944A11}" dt="2022-11-21T00:18:41.132" v="118"/>
        <pc:sldMkLst>
          <pc:docMk/>
          <pc:sldMk cId="3762029876" sldId="833"/>
        </pc:sldMkLst>
        <pc:spChg chg="del">
          <ac:chgData name="Xuesu Xiao" userId="2da2dc19-76a6-42ca-a03e-a5becae5e7dc" providerId="ADAL" clId="{F4A6B771-A07F-9E44-B606-5C5C87944A11}" dt="2022-11-21T00:18:41.132" v="118"/>
          <ac:spMkLst>
            <pc:docMk/>
            <pc:sldMk cId="3762029876" sldId="833"/>
            <ac:spMk id="4" creationId="{E80A3024-F9C4-C8A4-978F-7199A2391F49}"/>
          </ac:spMkLst>
        </pc:spChg>
      </pc:sldChg>
      <pc:sldChg chg="delSp add">
        <pc:chgData name="Xuesu Xiao" userId="2da2dc19-76a6-42ca-a03e-a5becae5e7dc" providerId="ADAL" clId="{F4A6B771-A07F-9E44-B606-5C5C87944A11}" dt="2022-11-21T00:18:41.132" v="118"/>
        <pc:sldMkLst>
          <pc:docMk/>
          <pc:sldMk cId="291543421" sldId="834"/>
        </pc:sldMkLst>
        <pc:spChg chg="del">
          <ac:chgData name="Xuesu Xiao" userId="2da2dc19-76a6-42ca-a03e-a5becae5e7dc" providerId="ADAL" clId="{F4A6B771-A07F-9E44-B606-5C5C87944A11}" dt="2022-11-21T00:18:41.132" v="118"/>
          <ac:spMkLst>
            <pc:docMk/>
            <pc:sldMk cId="291543421" sldId="834"/>
            <ac:spMk id="4" creationId="{7C268D47-EA54-1909-5552-21137345F7DC}"/>
          </ac:spMkLst>
        </pc:spChg>
      </pc:sldChg>
      <pc:sldChg chg="delSp add">
        <pc:chgData name="Xuesu Xiao" userId="2da2dc19-76a6-42ca-a03e-a5becae5e7dc" providerId="ADAL" clId="{F4A6B771-A07F-9E44-B606-5C5C87944A11}" dt="2022-11-21T00:18:41.132" v="118"/>
        <pc:sldMkLst>
          <pc:docMk/>
          <pc:sldMk cId="721947356" sldId="835"/>
        </pc:sldMkLst>
        <pc:spChg chg="del">
          <ac:chgData name="Xuesu Xiao" userId="2da2dc19-76a6-42ca-a03e-a5becae5e7dc" providerId="ADAL" clId="{F4A6B771-A07F-9E44-B606-5C5C87944A11}" dt="2022-11-21T00:18:41.132" v="118"/>
          <ac:spMkLst>
            <pc:docMk/>
            <pc:sldMk cId="721947356" sldId="835"/>
            <ac:spMk id="4" creationId="{3436B45E-FCED-8372-8F9F-5EA9179EB6E0}"/>
          </ac:spMkLst>
        </pc:spChg>
      </pc:sldChg>
      <pc:sldChg chg="delSp add">
        <pc:chgData name="Xuesu Xiao" userId="2da2dc19-76a6-42ca-a03e-a5becae5e7dc" providerId="ADAL" clId="{F4A6B771-A07F-9E44-B606-5C5C87944A11}" dt="2022-11-21T00:18:41.132" v="118"/>
        <pc:sldMkLst>
          <pc:docMk/>
          <pc:sldMk cId="945272094" sldId="836"/>
        </pc:sldMkLst>
        <pc:spChg chg="del">
          <ac:chgData name="Xuesu Xiao" userId="2da2dc19-76a6-42ca-a03e-a5becae5e7dc" providerId="ADAL" clId="{F4A6B771-A07F-9E44-B606-5C5C87944A11}" dt="2022-11-21T00:18:41.132" v="118"/>
          <ac:spMkLst>
            <pc:docMk/>
            <pc:sldMk cId="945272094" sldId="836"/>
            <ac:spMk id="4" creationId="{6FA11BAB-0442-46A1-77C0-85E224B82E91}"/>
          </ac:spMkLst>
        </pc:spChg>
      </pc:sldChg>
      <pc:sldChg chg="delSp add">
        <pc:chgData name="Xuesu Xiao" userId="2da2dc19-76a6-42ca-a03e-a5becae5e7dc" providerId="ADAL" clId="{F4A6B771-A07F-9E44-B606-5C5C87944A11}" dt="2022-11-21T00:18:41.132" v="118"/>
        <pc:sldMkLst>
          <pc:docMk/>
          <pc:sldMk cId="3784498682" sldId="837"/>
        </pc:sldMkLst>
        <pc:spChg chg="del">
          <ac:chgData name="Xuesu Xiao" userId="2da2dc19-76a6-42ca-a03e-a5becae5e7dc" providerId="ADAL" clId="{F4A6B771-A07F-9E44-B606-5C5C87944A11}" dt="2022-11-21T00:18:41.132" v="118"/>
          <ac:spMkLst>
            <pc:docMk/>
            <pc:sldMk cId="3784498682" sldId="837"/>
            <ac:spMk id="4" creationId="{6FA11BAB-0442-46A1-77C0-85E224B82E91}"/>
          </ac:spMkLst>
        </pc:spChg>
      </pc:sldChg>
      <pc:sldChg chg="delSp add">
        <pc:chgData name="Xuesu Xiao" userId="2da2dc19-76a6-42ca-a03e-a5becae5e7dc" providerId="ADAL" clId="{F4A6B771-A07F-9E44-B606-5C5C87944A11}" dt="2022-11-21T00:18:41.132" v="118"/>
        <pc:sldMkLst>
          <pc:docMk/>
          <pc:sldMk cId="745990591" sldId="838"/>
        </pc:sldMkLst>
        <pc:spChg chg="del">
          <ac:chgData name="Xuesu Xiao" userId="2da2dc19-76a6-42ca-a03e-a5becae5e7dc" providerId="ADAL" clId="{F4A6B771-A07F-9E44-B606-5C5C87944A11}" dt="2022-11-21T00:18:41.132" v="118"/>
          <ac:spMkLst>
            <pc:docMk/>
            <pc:sldMk cId="745990591" sldId="838"/>
            <ac:spMk id="4" creationId="{273AEDED-B2C9-9549-D977-FC73EFE85F7D}"/>
          </ac:spMkLst>
        </pc:spChg>
      </pc:sldChg>
      <pc:sldChg chg="delSp add">
        <pc:chgData name="Xuesu Xiao" userId="2da2dc19-76a6-42ca-a03e-a5becae5e7dc" providerId="ADAL" clId="{F4A6B771-A07F-9E44-B606-5C5C87944A11}" dt="2022-11-21T00:18:41.132" v="118"/>
        <pc:sldMkLst>
          <pc:docMk/>
          <pc:sldMk cId="1139119755" sldId="839"/>
        </pc:sldMkLst>
        <pc:spChg chg="del">
          <ac:chgData name="Xuesu Xiao" userId="2da2dc19-76a6-42ca-a03e-a5becae5e7dc" providerId="ADAL" clId="{F4A6B771-A07F-9E44-B606-5C5C87944A11}" dt="2022-11-21T00:18:41.132" v="118"/>
          <ac:spMkLst>
            <pc:docMk/>
            <pc:sldMk cId="1139119755" sldId="839"/>
            <ac:spMk id="4" creationId="{6FA11BAB-0442-46A1-77C0-85E224B82E91}"/>
          </ac:spMkLst>
        </pc:spChg>
      </pc:sldChg>
      <pc:sldChg chg="delSp add">
        <pc:chgData name="Xuesu Xiao" userId="2da2dc19-76a6-42ca-a03e-a5becae5e7dc" providerId="ADAL" clId="{F4A6B771-A07F-9E44-B606-5C5C87944A11}" dt="2022-11-21T00:18:41.132" v="118"/>
        <pc:sldMkLst>
          <pc:docMk/>
          <pc:sldMk cId="2584299575" sldId="840"/>
        </pc:sldMkLst>
        <pc:spChg chg="del">
          <ac:chgData name="Xuesu Xiao" userId="2da2dc19-76a6-42ca-a03e-a5becae5e7dc" providerId="ADAL" clId="{F4A6B771-A07F-9E44-B606-5C5C87944A11}" dt="2022-11-21T00:18:41.132" v="118"/>
          <ac:spMkLst>
            <pc:docMk/>
            <pc:sldMk cId="2584299575" sldId="840"/>
            <ac:spMk id="4" creationId="{72D5E1D8-0C9F-6CFA-7AD6-83F0BA1DDD23}"/>
          </ac:spMkLst>
        </pc:spChg>
      </pc:sldChg>
      <pc:sldChg chg="delSp add">
        <pc:chgData name="Xuesu Xiao" userId="2da2dc19-76a6-42ca-a03e-a5becae5e7dc" providerId="ADAL" clId="{F4A6B771-A07F-9E44-B606-5C5C87944A11}" dt="2022-11-21T00:18:41.132" v="118"/>
        <pc:sldMkLst>
          <pc:docMk/>
          <pc:sldMk cId="3171675314" sldId="841"/>
        </pc:sldMkLst>
        <pc:spChg chg="del">
          <ac:chgData name="Xuesu Xiao" userId="2da2dc19-76a6-42ca-a03e-a5becae5e7dc" providerId="ADAL" clId="{F4A6B771-A07F-9E44-B606-5C5C87944A11}" dt="2022-11-21T00:18:41.132" v="118"/>
          <ac:spMkLst>
            <pc:docMk/>
            <pc:sldMk cId="3171675314" sldId="841"/>
            <ac:spMk id="4" creationId="{7412E971-8B67-8DC9-EC9D-1594149838DA}"/>
          </ac:spMkLst>
        </pc:spChg>
      </pc:sldChg>
      <pc:sldChg chg="delSp add">
        <pc:chgData name="Xuesu Xiao" userId="2da2dc19-76a6-42ca-a03e-a5becae5e7dc" providerId="ADAL" clId="{F4A6B771-A07F-9E44-B606-5C5C87944A11}" dt="2022-11-21T00:18:41.132" v="118"/>
        <pc:sldMkLst>
          <pc:docMk/>
          <pc:sldMk cId="2178364259" sldId="842"/>
        </pc:sldMkLst>
        <pc:spChg chg="del">
          <ac:chgData name="Xuesu Xiao" userId="2da2dc19-76a6-42ca-a03e-a5becae5e7dc" providerId="ADAL" clId="{F4A6B771-A07F-9E44-B606-5C5C87944A11}" dt="2022-11-21T00:18:41.132" v="118"/>
          <ac:spMkLst>
            <pc:docMk/>
            <pc:sldMk cId="2178364259" sldId="842"/>
            <ac:spMk id="4" creationId="{EC9FDAF9-E10B-01F3-D36E-210E3165A2F1}"/>
          </ac:spMkLst>
        </pc:spChg>
      </pc:sldChg>
      <pc:sldChg chg="delSp add">
        <pc:chgData name="Xuesu Xiao" userId="2da2dc19-76a6-42ca-a03e-a5becae5e7dc" providerId="ADAL" clId="{F4A6B771-A07F-9E44-B606-5C5C87944A11}" dt="2022-11-21T00:18:41.132" v="118"/>
        <pc:sldMkLst>
          <pc:docMk/>
          <pc:sldMk cId="336461511" sldId="843"/>
        </pc:sldMkLst>
        <pc:spChg chg="del">
          <ac:chgData name="Xuesu Xiao" userId="2da2dc19-76a6-42ca-a03e-a5becae5e7dc" providerId="ADAL" clId="{F4A6B771-A07F-9E44-B606-5C5C87944A11}" dt="2022-11-21T00:18:41.132" v="118"/>
          <ac:spMkLst>
            <pc:docMk/>
            <pc:sldMk cId="336461511" sldId="843"/>
            <ac:spMk id="4" creationId="{507FBC76-CE62-1408-2DED-2199FD703911}"/>
          </ac:spMkLst>
        </pc:spChg>
      </pc:sldChg>
      <pc:sldChg chg="delSp add">
        <pc:chgData name="Xuesu Xiao" userId="2da2dc19-76a6-42ca-a03e-a5becae5e7dc" providerId="ADAL" clId="{F4A6B771-A07F-9E44-B606-5C5C87944A11}" dt="2022-11-21T00:18:41.132" v="118"/>
        <pc:sldMkLst>
          <pc:docMk/>
          <pc:sldMk cId="4245613846" sldId="844"/>
        </pc:sldMkLst>
        <pc:spChg chg="del">
          <ac:chgData name="Xuesu Xiao" userId="2da2dc19-76a6-42ca-a03e-a5becae5e7dc" providerId="ADAL" clId="{F4A6B771-A07F-9E44-B606-5C5C87944A11}" dt="2022-11-21T00:18:41.132" v="118"/>
          <ac:spMkLst>
            <pc:docMk/>
            <pc:sldMk cId="4245613846" sldId="844"/>
            <ac:spMk id="4" creationId="{F06F2A31-F3A5-B3D7-CAC4-AE9A17B5CF82}"/>
          </ac:spMkLst>
        </pc:spChg>
      </pc:sldChg>
      <pc:sldChg chg="delSp add">
        <pc:chgData name="Xuesu Xiao" userId="2da2dc19-76a6-42ca-a03e-a5becae5e7dc" providerId="ADAL" clId="{F4A6B771-A07F-9E44-B606-5C5C87944A11}" dt="2022-11-21T00:18:41.132" v="118"/>
        <pc:sldMkLst>
          <pc:docMk/>
          <pc:sldMk cId="2848533980" sldId="845"/>
        </pc:sldMkLst>
        <pc:spChg chg="del">
          <ac:chgData name="Xuesu Xiao" userId="2da2dc19-76a6-42ca-a03e-a5becae5e7dc" providerId="ADAL" clId="{F4A6B771-A07F-9E44-B606-5C5C87944A11}" dt="2022-11-21T00:18:41.132" v="118"/>
          <ac:spMkLst>
            <pc:docMk/>
            <pc:sldMk cId="2848533980" sldId="845"/>
            <ac:spMk id="4" creationId="{AA41B61A-89F8-5C5E-3619-8E080A64E488}"/>
          </ac:spMkLst>
        </pc:spChg>
      </pc:sldChg>
      <pc:sldChg chg="delSp add">
        <pc:chgData name="Xuesu Xiao" userId="2da2dc19-76a6-42ca-a03e-a5becae5e7dc" providerId="ADAL" clId="{F4A6B771-A07F-9E44-B606-5C5C87944A11}" dt="2022-11-21T00:18:41.132" v="118"/>
        <pc:sldMkLst>
          <pc:docMk/>
          <pc:sldMk cId="1864043334" sldId="846"/>
        </pc:sldMkLst>
        <pc:spChg chg="del">
          <ac:chgData name="Xuesu Xiao" userId="2da2dc19-76a6-42ca-a03e-a5becae5e7dc" providerId="ADAL" clId="{F4A6B771-A07F-9E44-B606-5C5C87944A11}" dt="2022-11-21T00:18:41.132" v="118"/>
          <ac:spMkLst>
            <pc:docMk/>
            <pc:sldMk cId="1864043334" sldId="846"/>
            <ac:spMk id="4" creationId="{AA41B61A-89F8-5C5E-3619-8E080A64E488}"/>
          </ac:spMkLst>
        </pc:spChg>
      </pc:sldChg>
      <pc:sldChg chg="delSp add">
        <pc:chgData name="Xuesu Xiao" userId="2da2dc19-76a6-42ca-a03e-a5becae5e7dc" providerId="ADAL" clId="{F4A6B771-A07F-9E44-B606-5C5C87944A11}" dt="2022-11-21T00:18:41.132" v="118"/>
        <pc:sldMkLst>
          <pc:docMk/>
          <pc:sldMk cId="1077879210" sldId="848"/>
        </pc:sldMkLst>
        <pc:spChg chg="del">
          <ac:chgData name="Xuesu Xiao" userId="2da2dc19-76a6-42ca-a03e-a5becae5e7dc" providerId="ADAL" clId="{F4A6B771-A07F-9E44-B606-5C5C87944A11}" dt="2022-11-21T00:18:41.132" v="118"/>
          <ac:spMkLst>
            <pc:docMk/>
            <pc:sldMk cId="1077879210" sldId="848"/>
            <ac:spMk id="4" creationId="{AA41B61A-89F8-5C5E-3619-8E080A64E488}"/>
          </ac:spMkLst>
        </pc:spChg>
      </pc:sldChg>
      <pc:sldChg chg="delSp add">
        <pc:chgData name="Xuesu Xiao" userId="2da2dc19-76a6-42ca-a03e-a5becae5e7dc" providerId="ADAL" clId="{F4A6B771-A07F-9E44-B606-5C5C87944A11}" dt="2022-11-21T00:18:41.132" v="118"/>
        <pc:sldMkLst>
          <pc:docMk/>
          <pc:sldMk cId="1387475118" sldId="850"/>
        </pc:sldMkLst>
        <pc:spChg chg="del">
          <ac:chgData name="Xuesu Xiao" userId="2da2dc19-76a6-42ca-a03e-a5becae5e7dc" providerId="ADAL" clId="{F4A6B771-A07F-9E44-B606-5C5C87944A11}" dt="2022-11-21T00:18:41.132" v="118"/>
          <ac:spMkLst>
            <pc:docMk/>
            <pc:sldMk cId="1387475118" sldId="850"/>
            <ac:spMk id="4" creationId="{AA41B61A-89F8-5C5E-3619-8E080A64E488}"/>
          </ac:spMkLst>
        </pc:spChg>
      </pc:sldChg>
      <pc:sldChg chg="delSp add">
        <pc:chgData name="Xuesu Xiao" userId="2da2dc19-76a6-42ca-a03e-a5becae5e7dc" providerId="ADAL" clId="{F4A6B771-A07F-9E44-B606-5C5C87944A11}" dt="2022-11-21T00:18:41.132" v="118"/>
        <pc:sldMkLst>
          <pc:docMk/>
          <pc:sldMk cId="1056436291" sldId="851"/>
        </pc:sldMkLst>
        <pc:spChg chg="del">
          <ac:chgData name="Xuesu Xiao" userId="2da2dc19-76a6-42ca-a03e-a5becae5e7dc" providerId="ADAL" clId="{F4A6B771-A07F-9E44-B606-5C5C87944A11}" dt="2022-11-21T00:18:41.132" v="118"/>
          <ac:spMkLst>
            <pc:docMk/>
            <pc:sldMk cId="1056436291" sldId="851"/>
            <ac:spMk id="4" creationId="{AA41B61A-89F8-5C5E-3619-8E080A64E488}"/>
          </ac:spMkLst>
        </pc:spChg>
      </pc:sldChg>
      <pc:sldChg chg="delSp add">
        <pc:chgData name="Xuesu Xiao" userId="2da2dc19-76a6-42ca-a03e-a5becae5e7dc" providerId="ADAL" clId="{F4A6B771-A07F-9E44-B606-5C5C87944A11}" dt="2022-11-21T00:18:41.132" v="118"/>
        <pc:sldMkLst>
          <pc:docMk/>
          <pc:sldMk cId="427383485" sldId="852"/>
        </pc:sldMkLst>
        <pc:spChg chg="del">
          <ac:chgData name="Xuesu Xiao" userId="2da2dc19-76a6-42ca-a03e-a5becae5e7dc" providerId="ADAL" clId="{F4A6B771-A07F-9E44-B606-5C5C87944A11}" dt="2022-11-21T00:18:41.132" v="118"/>
          <ac:spMkLst>
            <pc:docMk/>
            <pc:sldMk cId="427383485" sldId="852"/>
            <ac:spMk id="4" creationId="{579A08E7-FDB1-749E-BFBB-B9FF70950D69}"/>
          </ac:spMkLst>
        </pc:spChg>
      </pc:sldChg>
      <pc:sldChg chg="delSp add">
        <pc:chgData name="Xuesu Xiao" userId="2da2dc19-76a6-42ca-a03e-a5becae5e7dc" providerId="ADAL" clId="{F4A6B771-A07F-9E44-B606-5C5C87944A11}" dt="2022-11-21T00:18:41.132" v="118"/>
        <pc:sldMkLst>
          <pc:docMk/>
          <pc:sldMk cId="3060215140" sldId="979"/>
        </pc:sldMkLst>
        <pc:spChg chg="del">
          <ac:chgData name="Xuesu Xiao" userId="2da2dc19-76a6-42ca-a03e-a5becae5e7dc" providerId="ADAL" clId="{F4A6B771-A07F-9E44-B606-5C5C87944A11}" dt="2022-11-21T00:18:41.132" v="118"/>
          <ac:spMkLst>
            <pc:docMk/>
            <pc:sldMk cId="3060215140" sldId="979"/>
            <ac:spMk id="4" creationId="{A976BD45-C9A4-5205-A4D4-96C0898D071F}"/>
          </ac:spMkLst>
        </pc:spChg>
      </pc:sldChg>
      <pc:sldChg chg="delSp add">
        <pc:chgData name="Xuesu Xiao" userId="2da2dc19-76a6-42ca-a03e-a5becae5e7dc" providerId="ADAL" clId="{F4A6B771-A07F-9E44-B606-5C5C87944A11}" dt="2022-11-21T00:18:41.132" v="118"/>
        <pc:sldMkLst>
          <pc:docMk/>
          <pc:sldMk cId="1382882215" sldId="980"/>
        </pc:sldMkLst>
        <pc:spChg chg="del">
          <ac:chgData name="Xuesu Xiao" userId="2da2dc19-76a6-42ca-a03e-a5becae5e7dc" providerId="ADAL" clId="{F4A6B771-A07F-9E44-B606-5C5C87944A11}" dt="2022-11-21T00:18:41.132" v="118"/>
          <ac:spMkLst>
            <pc:docMk/>
            <pc:sldMk cId="1382882215" sldId="980"/>
            <ac:spMk id="4" creationId="{A976BD45-C9A4-5205-A4D4-96C0898D071F}"/>
          </ac:spMkLst>
        </pc:spChg>
      </pc:sldChg>
      <pc:sldChg chg="delSp add">
        <pc:chgData name="Xuesu Xiao" userId="2da2dc19-76a6-42ca-a03e-a5becae5e7dc" providerId="ADAL" clId="{F4A6B771-A07F-9E44-B606-5C5C87944A11}" dt="2022-11-21T00:18:41.132" v="118"/>
        <pc:sldMkLst>
          <pc:docMk/>
          <pc:sldMk cId="2743628360" sldId="981"/>
        </pc:sldMkLst>
        <pc:spChg chg="del">
          <ac:chgData name="Xuesu Xiao" userId="2da2dc19-76a6-42ca-a03e-a5becae5e7dc" providerId="ADAL" clId="{F4A6B771-A07F-9E44-B606-5C5C87944A11}" dt="2022-11-21T00:18:41.132" v="118"/>
          <ac:spMkLst>
            <pc:docMk/>
            <pc:sldMk cId="2743628360" sldId="981"/>
            <ac:spMk id="4" creationId="{32DC8823-96AA-0550-F903-3DD11F79EA96}"/>
          </ac:spMkLst>
        </pc:spChg>
      </pc:sldChg>
      <pc:sldChg chg="delSp modSp add mod">
        <pc:chgData name="Xuesu Xiao" userId="2da2dc19-76a6-42ca-a03e-a5becae5e7dc" providerId="ADAL" clId="{F4A6B771-A07F-9E44-B606-5C5C87944A11}" dt="2022-11-21T00:18:41.132" v="118"/>
        <pc:sldMkLst>
          <pc:docMk/>
          <pc:sldMk cId="2895420256" sldId="1009"/>
        </pc:sldMkLst>
        <pc:spChg chg="mod">
          <ac:chgData name="Xuesu Xiao" userId="2da2dc19-76a6-42ca-a03e-a5becae5e7dc" providerId="ADAL" clId="{F4A6B771-A07F-9E44-B606-5C5C87944A11}" dt="2022-11-21T00:01:55.246" v="1" actId="27636"/>
          <ac:spMkLst>
            <pc:docMk/>
            <pc:sldMk cId="2895420256" sldId="1009"/>
            <ac:spMk id="3" creationId="{EBFD317E-C43E-B3C4-0DB1-CA4855DD4701}"/>
          </ac:spMkLst>
        </pc:spChg>
        <pc:spChg chg="del">
          <ac:chgData name="Xuesu Xiao" userId="2da2dc19-76a6-42ca-a03e-a5becae5e7dc" providerId="ADAL" clId="{F4A6B771-A07F-9E44-B606-5C5C87944A11}" dt="2022-11-21T00:18:41.132" v="118"/>
          <ac:spMkLst>
            <pc:docMk/>
            <pc:sldMk cId="2895420256" sldId="1009"/>
            <ac:spMk id="4" creationId="{B50A60C3-A6AD-207C-2D32-ECF017B3F71F}"/>
          </ac:spMkLst>
        </pc:spChg>
        <pc:picChg chg="mod">
          <ac:chgData name="Xuesu Xiao" userId="2da2dc19-76a6-42ca-a03e-a5becae5e7dc" providerId="ADAL" clId="{F4A6B771-A07F-9E44-B606-5C5C87944A11}" dt="2022-11-21T00:02:40.445" v="6" actId="1076"/>
          <ac:picMkLst>
            <pc:docMk/>
            <pc:sldMk cId="2895420256" sldId="1009"/>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2184310287" sldId="1010"/>
        </pc:sldMkLst>
        <pc:spChg chg="del">
          <ac:chgData name="Xuesu Xiao" userId="2da2dc19-76a6-42ca-a03e-a5becae5e7dc" providerId="ADAL" clId="{F4A6B771-A07F-9E44-B606-5C5C87944A11}" dt="2022-11-21T00:18:41.132" v="118"/>
          <ac:spMkLst>
            <pc:docMk/>
            <pc:sldMk cId="2184310287" sldId="1010"/>
            <ac:spMk id="4" creationId="{B50A60C3-A6AD-207C-2D32-ECF017B3F71F}"/>
          </ac:spMkLst>
        </pc:spChg>
        <pc:picChg chg="mod">
          <ac:chgData name="Xuesu Xiao" userId="2da2dc19-76a6-42ca-a03e-a5becae5e7dc" providerId="ADAL" clId="{F4A6B771-A07F-9E44-B606-5C5C87944A11}" dt="2022-11-21T00:02:23.450" v="4" actId="1076"/>
          <ac:picMkLst>
            <pc:docMk/>
            <pc:sldMk cId="2184310287" sldId="1010"/>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3580128843" sldId="1011"/>
        </pc:sldMkLst>
        <pc:spChg chg="del">
          <ac:chgData name="Xuesu Xiao" userId="2da2dc19-76a6-42ca-a03e-a5becae5e7dc" providerId="ADAL" clId="{F4A6B771-A07F-9E44-B606-5C5C87944A11}" dt="2022-11-21T00:18:41.132" v="118"/>
          <ac:spMkLst>
            <pc:docMk/>
            <pc:sldMk cId="3580128843" sldId="1011"/>
            <ac:spMk id="4" creationId="{B50A60C3-A6AD-207C-2D32-ECF017B3F71F}"/>
          </ac:spMkLst>
        </pc:spChg>
        <pc:picChg chg="mod">
          <ac:chgData name="Xuesu Xiao" userId="2da2dc19-76a6-42ca-a03e-a5becae5e7dc" providerId="ADAL" clId="{F4A6B771-A07F-9E44-B606-5C5C87944A11}" dt="2022-11-21T00:02:32.197" v="5" actId="1076"/>
          <ac:picMkLst>
            <pc:docMk/>
            <pc:sldMk cId="3580128843" sldId="1011"/>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3974288757" sldId="1015"/>
        </pc:sldMkLst>
        <pc:spChg chg="mod">
          <ac:chgData name="Xuesu Xiao" userId="2da2dc19-76a6-42ca-a03e-a5becae5e7dc" providerId="ADAL" clId="{F4A6B771-A07F-9E44-B606-5C5C87944A11}" dt="2022-11-21T00:16:29.466" v="107" actId="20577"/>
          <ac:spMkLst>
            <pc:docMk/>
            <pc:sldMk cId="3974288757" sldId="1015"/>
            <ac:spMk id="3" creationId="{721BC740-5D5A-F58F-1DCA-297DC5FA7937}"/>
          </ac:spMkLst>
        </pc:spChg>
        <pc:spChg chg="del">
          <ac:chgData name="Xuesu Xiao" userId="2da2dc19-76a6-42ca-a03e-a5becae5e7dc" providerId="ADAL" clId="{F4A6B771-A07F-9E44-B606-5C5C87944A11}" dt="2022-11-21T00:18:41.132" v="118"/>
          <ac:spMkLst>
            <pc:docMk/>
            <pc:sldMk cId="3974288757" sldId="1015"/>
            <ac:spMk id="4" creationId="{0F7919D7-05E8-9A7D-3F19-2E4B2BA89510}"/>
          </ac:spMkLst>
        </pc:spChg>
        <pc:picChg chg="del">
          <ac:chgData name="Xuesu Xiao" userId="2da2dc19-76a6-42ca-a03e-a5becae5e7dc" providerId="ADAL" clId="{F4A6B771-A07F-9E44-B606-5C5C87944A11}" dt="2022-11-21T00:16:32.438" v="108" actId="478"/>
          <ac:picMkLst>
            <pc:docMk/>
            <pc:sldMk cId="3974288757" sldId="1015"/>
            <ac:picMk id="7" creationId="{18DA0FAF-AED2-3D60-1CFE-686E392F771B}"/>
          </ac:picMkLst>
        </pc:picChg>
      </pc:sldChg>
      <pc:sldChg chg="delSp modSp add mod">
        <pc:chgData name="Xuesu Xiao" userId="2da2dc19-76a6-42ca-a03e-a5becae5e7dc" providerId="ADAL" clId="{F4A6B771-A07F-9E44-B606-5C5C87944A11}" dt="2022-11-21T00:18:41.132" v="118"/>
        <pc:sldMkLst>
          <pc:docMk/>
          <pc:sldMk cId="3799158723" sldId="1016"/>
        </pc:sldMkLst>
        <pc:spChg chg="mod">
          <ac:chgData name="Xuesu Xiao" userId="2da2dc19-76a6-42ca-a03e-a5becae5e7dc" providerId="ADAL" clId="{F4A6B771-A07F-9E44-B606-5C5C87944A11}" dt="2022-11-21T00:16:47.159" v="111" actId="14100"/>
          <ac:spMkLst>
            <pc:docMk/>
            <pc:sldMk cId="3799158723" sldId="1016"/>
            <ac:spMk id="2" creationId="{32A2EC33-6208-F41F-093A-47A1AB5C3EF8}"/>
          </ac:spMkLst>
        </pc:spChg>
        <pc:spChg chg="del">
          <ac:chgData name="Xuesu Xiao" userId="2da2dc19-76a6-42ca-a03e-a5becae5e7dc" providerId="ADAL" clId="{F4A6B771-A07F-9E44-B606-5C5C87944A11}" dt="2022-11-21T00:18:41.132" v="118"/>
          <ac:spMkLst>
            <pc:docMk/>
            <pc:sldMk cId="3799158723" sldId="1016"/>
            <ac:spMk id="4" creationId="{7D512776-804F-F2BD-B35C-CF6C42A22BA8}"/>
          </ac:spMkLst>
        </pc:spChg>
        <pc:spChg chg="mod">
          <ac:chgData name="Xuesu Xiao" userId="2da2dc19-76a6-42ca-a03e-a5becae5e7dc" providerId="ADAL" clId="{F4A6B771-A07F-9E44-B606-5C5C87944A11}" dt="2022-11-21T00:15:58.748" v="100" actId="27636"/>
          <ac:spMkLst>
            <pc:docMk/>
            <pc:sldMk cId="3799158723" sldId="1016"/>
            <ac:spMk id="8" creationId="{ED08896C-D750-03A5-D700-8BB54C8F1BB2}"/>
          </ac:spMkLst>
        </pc:spChg>
      </pc:sldChg>
      <pc:sldChg chg="addSp delSp modSp add mod">
        <pc:chgData name="Xuesu Xiao" userId="2da2dc19-76a6-42ca-a03e-a5becae5e7dc" providerId="ADAL" clId="{F4A6B771-A07F-9E44-B606-5C5C87944A11}" dt="2022-11-21T00:18:41.132" v="118"/>
        <pc:sldMkLst>
          <pc:docMk/>
          <pc:sldMk cId="2373233531" sldId="1017"/>
        </pc:sldMkLst>
        <pc:spChg chg="del mod">
          <ac:chgData name="Xuesu Xiao" userId="2da2dc19-76a6-42ca-a03e-a5becae5e7dc" providerId="ADAL" clId="{F4A6B771-A07F-9E44-B606-5C5C87944A11}" dt="2022-11-21T00:16:59.810" v="112" actId="478"/>
          <ac:spMkLst>
            <pc:docMk/>
            <pc:sldMk cId="2373233531" sldId="1017"/>
            <ac:spMk id="2" creationId="{32A2EC33-6208-F41F-093A-47A1AB5C3EF8}"/>
          </ac:spMkLst>
        </pc:spChg>
        <pc:spChg chg="del">
          <ac:chgData name="Xuesu Xiao" userId="2da2dc19-76a6-42ca-a03e-a5becae5e7dc" providerId="ADAL" clId="{F4A6B771-A07F-9E44-B606-5C5C87944A11}" dt="2022-11-21T00:18:41.132" v="118"/>
          <ac:spMkLst>
            <pc:docMk/>
            <pc:sldMk cId="2373233531" sldId="1017"/>
            <ac:spMk id="4" creationId="{7D512776-804F-F2BD-B35C-CF6C42A22BA8}"/>
          </ac:spMkLst>
        </pc:spChg>
        <pc:spChg chg="add del mod">
          <ac:chgData name="Xuesu Xiao" userId="2da2dc19-76a6-42ca-a03e-a5becae5e7dc" providerId="ADAL" clId="{F4A6B771-A07F-9E44-B606-5C5C87944A11}" dt="2022-11-21T00:17:03.352" v="115" actId="478"/>
          <ac:spMkLst>
            <pc:docMk/>
            <pc:sldMk cId="2373233531" sldId="1017"/>
            <ac:spMk id="7" creationId="{E36932C0-D4ED-3414-93CF-8E39EAE52DDD}"/>
          </ac:spMkLst>
        </pc:spChg>
        <pc:spChg chg="mod">
          <ac:chgData name="Xuesu Xiao" userId="2da2dc19-76a6-42ca-a03e-a5becae5e7dc" providerId="ADAL" clId="{F4A6B771-A07F-9E44-B606-5C5C87944A11}" dt="2022-11-21T00:15:58.788" v="101" actId="27636"/>
          <ac:spMkLst>
            <pc:docMk/>
            <pc:sldMk cId="2373233531" sldId="1017"/>
            <ac:spMk id="8" creationId="{ED08896C-D750-03A5-D700-8BB54C8F1BB2}"/>
          </ac:spMkLst>
        </pc:spChg>
        <pc:spChg chg="add del mod">
          <ac:chgData name="Xuesu Xiao" userId="2da2dc19-76a6-42ca-a03e-a5becae5e7dc" providerId="ADAL" clId="{F4A6B771-A07F-9E44-B606-5C5C87944A11}" dt="2022-11-21T00:17:00.741" v="114"/>
          <ac:spMkLst>
            <pc:docMk/>
            <pc:sldMk cId="2373233531" sldId="1017"/>
            <ac:spMk id="9" creationId="{4606D4E1-7C70-78D5-5B09-D431DD57FA84}"/>
          </ac:spMkLst>
        </pc:spChg>
        <pc:spChg chg="add mod">
          <ac:chgData name="Xuesu Xiao" userId="2da2dc19-76a6-42ca-a03e-a5becae5e7dc" providerId="ADAL" clId="{F4A6B771-A07F-9E44-B606-5C5C87944A11}" dt="2022-11-21T00:17:03.681" v="116"/>
          <ac:spMkLst>
            <pc:docMk/>
            <pc:sldMk cId="2373233531" sldId="1017"/>
            <ac:spMk id="11" creationId="{DA53DEE9-D07F-A690-5ABA-F89B642787CA}"/>
          </ac:spMkLst>
        </pc:spChg>
      </pc:sldChg>
      <pc:sldChg chg="delSp add">
        <pc:chgData name="Xuesu Xiao" userId="2da2dc19-76a6-42ca-a03e-a5becae5e7dc" providerId="ADAL" clId="{F4A6B771-A07F-9E44-B606-5C5C87944A11}" dt="2022-11-21T00:18:41.132" v="118"/>
        <pc:sldMkLst>
          <pc:docMk/>
          <pc:sldMk cId="245335663" sldId="1018"/>
        </pc:sldMkLst>
        <pc:spChg chg="del">
          <ac:chgData name="Xuesu Xiao" userId="2da2dc19-76a6-42ca-a03e-a5becae5e7dc" providerId="ADAL" clId="{F4A6B771-A07F-9E44-B606-5C5C87944A11}" dt="2022-11-21T00:18:41.132" v="118"/>
          <ac:spMkLst>
            <pc:docMk/>
            <pc:sldMk cId="245335663" sldId="1018"/>
            <ac:spMk id="4" creationId="{697F92A7-1A1F-1523-E74E-132E133B5BAC}"/>
          </ac:spMkLst>
        </pc:spChg>
      </pc:sldChg>
      <pc:sldChg chg="delSp add">
        <pc:chgData name="Xuesu Xiao" userId="2da2dc19-76a6-42ca-a03e-a5becae5e7dc" providerId="ADAL" clId="{F4A6B771-A07F-9E44-B606-5C5C87944A11}" dt="2022-11-21T00:18:41.132" v="118"/>
        <pc:sldMkLst>
          <pc:docMk/>
          <pc:sldMk cId="606427431" sldId="1019"/>
        </pc:sldMkLst>
        <pc:spChg chg="del">
          <ac:chgData name="Xuesu Xiao" userId="2da2dc19-76a6-42ca-a03e-a5becae5e7dc" providerId="ADAL" clId="{F4A6B771-A07F-9E44-B606-5C5C87944A11}" dt="2022-11-21T00:18:41.132" v="118"/>
          <ac:spMkLst>
            <pc:docMk/>
            <pc:sldMk cId="606427431" sldId="1019"/>
            <ac:spMk id="4" creationId="{697F92A7-1A1F-1523-E74E-132E133B5BAC}"/>
          </ac:spMkLst>
        </pc:spChg>
      </pc:sldChg>
      <pc:sldChg chg="delSp add">
        <pc:chgData name="Xuesu Xiao" userId="2da2dc19-76a6-42ca-a03e-a5becae5e7dc" providerId="ADAL" clId="{F4A6B771-A07F-9E44-B606-5C5C87944A11}" dt="2022-11-21T00:18:41.132" v="118"/>
        <pc:sldMkLst>
          <pc:docMk/>
          <pc:sldMk cId="1017738683" sldId="1020"/>
        </pc:sldMkLst>
        <pc:spChg chg="del">
          <ac:chgData name="Xuesu Xiao" userId="2da2dc19-76a6-42ca-a03e-a5becae5e7dc" providerId="ADAL" clId="{F4A6B771-A07F-9E44-B606-5C5C87944A11}" dt="2022-11-21T00:18:41.132" v="118"/>
          <ac:spMkLst>
            <pc:docMk/>
            <pc:sldMk cId="1017738683" sldId="1020"/>
            <ac:spMk id="4" creationId="{C0DCE694-F739-7A08-3255-78969BCF8EBB}"/>
          </ac:spMkLst>
        </pc:spChg>
      </pc:sldChg>
      <pc:sldChg chg="delSp add">
        <pc:chgData name="Xuesu Xiao" userId="2da2dc19-76a6-42ca-a03e-a5becae5e7dc" providerId="ADAL" clId="{F4A6B771-A07F-9E44-B606-5C5C87944A11}" dt="2022-11-21T00:18:41.132" v="118"/>
        <pc:sldMkLst>
          <pc:docMk/>
          <pc:sldMk cId="501996370" sldId="1021"/>
        </pc:sldMkLst>
        <pc:spChg chg="del">
          <ac:chgData name="Xuesu Xiao" userId="2da2dc19-76a6-42ca-a03e-a5becae5e7dc" providerId="ADAL" clId="{F4A6B771-A07F-9E44-B606-5C5C87944A11}" dt="2022-11-21T00:18:41.132" v="118"/>
          <ac:spMkLst>
            <pc:docMk/>
            <pc:sldMk cId="501996370" sldId="1021"/>
            <ac:spMk id="4" creationId="{CF7A60F5-3EB3-D0A1-B5E9-E29544F9969E}"/>
          </ac:spMkLst>
        </pc:spChg>
      </pc:sldChg>
      <pc:sldChg chg="delSp add">
        <pc:chgData name="Xuesu Xiao" userId="2da2dc19-76a6-42ca-a03e-a5becae5e7dc" providerId="ADAL" clId="{F4A6B771-A07F-9E44-B606-5C5C87944A11}" dt="2022-11-21T00:18:41.132" v="118"/>
        <pc:sldMkLst>
          <pc:docMk/>
          <pc:sldMk cId="1722755542" sldId="1022"/>
        </pc:sldMkLst>
        <pc:spChg chg="del">
          <ac:chgData name="Xuesu Xiao" userId="2da2dc19-76a6-42ca-a03e-a5becae5e7dc" providerId="ADAL" clId="{F4A6B771-A07F-9E44-B606-5C5C87944A11}" dt="2022-11-21T00:18:41.132" v="118"/>
          <ac:spMkLst>
            <pc:docMk/>
            <pc:sldMk cId="1722755542" sldId="1022"/>
            <ac:spMk id="4" creationId="{541BE055-20F3-A548-C988-3F24AB658BCA}"/>
          </ac:spMkLst>
        </pc:spChg>
      </pc:sldChg>
      <pc:sldChg chg="delSp add">
        <pc:chgData name="Xuesu Xiao" userId="2da2dc19-76a6-42ca-a03e-a5becae5e7dc" providerId="ADAL" clId="{F4A6B771-A07F-9E44-B606-5C5C87944A11}" dt="2022-11-21T00:18:41.132" v="118"/>
        <pc:sldMkLst>
          <pc:docMk/>
          <pc:sldMk cId="1695882085" sldId="1023"/>
        </pc:sldMkLst>
        <pc:spChg chg="del">
          <ac:chgData name="Xuesu Xiao" userId="2da2dc19-76a6-42ca-a03e-a5becae5e7dc" providerId="ADAL" clId="{F4A6B771-A07F-9E44-B606-5C5C87944A11}" dt="2022-11-21T00:18:41.132" v="118"/>
          <ac:spMkLst>
            <pc:docMk/>
            <pc:sldMk cId="1695882085" sldId="1023"/>
            <ac:spMk id="4" creationId="{98B57828-0E54-CF32-6766-5F6127BF746A}"/>
          </ac:spMkLst>
        </pc:spChg>
      </pc:sldChg>
      <pc:sldChg chg="delSp add">
        <pc:chgData name="Xuesu Xiao" userId="2da2dc19-76a6-42ca-a03e-a5becae5e7dc" providerId="ADAL" clId="{F4A6B771-A07F-9E44-B606-5C5C87944A11}" dt="2022-11-21T00:18:41.132" v="118"/>
        <pc:sldMkLst>
          <pc:docMk/>
          <pc:sldMk cId="1443088782" sldId="1024"/>
        </pc:sldMkLst>
        <pc:spChg chg="del">
          <ac:chgData name="Xuesu Xiao" userId="2da2dc19-76a6-42ca-a03e-a5becae5e7dc" providerId="ADAL" clId="{F4A6B771-A07F-9E44-B606-5C5C87944A11}" dt="2022-11-21T00:18:41.132" v="118"/>
          <ac:spMkLst>
            <pc:docMk/>
            <pc:sldMk cId="1443088782" sldId="1024"/>
            <ac:spMk id="4" creationId="{4C775B37-534E-C863-AAC7-A4F54EE256E1}"/>
          </ac:spMkLst>
        </pc:spChg>
      </pc:sldChg>
      <pc:sldChg chg="delSp add">
        <pc:chgData name="Xuesu Xiao" userId="2da2dc19-76a6-42ca-a03e-a5becae5e7dc" providerId="ADAL" clId="{F4A6B771-A07F-9E44-B606-5C5C87944A11}" dt="2022-11-21T00:18:41.132" v="118"/>
        <pc:sldMkLst>
          <pc:docMk/>
          <pc:sldMk cId="1682152609" sldId="1025"/>
        </pc:sldMkLst>
        <pc:spChg chg="del">
          <ac:chgData name="Xuesu Xiao" userId="2da2dc19-76a6-42ca-a03e-a5becae5e7dc" providerId="ADAL" clId="{F4A6B771-A07F-9E44-B606-5C5C87944A11}" dt="2022-11-21T00:18:41.132" v="118"/>
          <ac:spMkLst>
            <pc:docMk/>
            <pc:sldMk cId="1682152609" sldId="1025"/>
            <ac:spMk id="4" creationId="{6A2ABBBF-A7C8-2717-8DDF-80A03232ABD1}"/>
          </ac:spMkLst>
        </pc:spChg>
      </pc:sldChg>
      <pc:sldChg chg="delSp add">
        <pc:chgData name="Xuesu Xiao" userId="2da2dc19-76a6-42ca-a03e-a5becae5e7dc" providerId="ADAL" clId="{F4A6B771-A07F-9E44-B606-5C5C87944A11}" dt="2022-11-21T00:18:41.132" v="118"/>
        <pc:sldMkLst>
          <pc:docMk/>
          <pc:sldMk cId="861954981" sldId="1026"/>
        </pc:sldMkLst>
        <pc:spChg chg="del">
          <ac:chgData name="Xuesu Xiao" userId="2da2dc19-76a6-42ca-a03e-a5becae5e7dc" providerId="ADAL" clId="{F4A6B771-A07F-9E44-B606-5C5C87944A11}" dt="2022-11-21T00:18:41.132" v="118"/>
          <ac:spMkLst>
            <pc:docMk/>
            <pc:sldMk cId="861954981" sldId="1026"/>
            <ac:spMk id="4" creationId="{5B619AB0-DC92-4A5D-8567-FCDE996BD055}"/>
          </ac:spMkLst>
        </pc:spChg>
      </pc:sldChg>
      <pc:sldChg chg="delSp add">
        <pc:chgData name="Xuesu Xiao" userId="2da2dc19-76a6-42ca-a03e-a5becae5e7dc" providerId="ADAL" clId="{F4A6B771-A07F-9E44-B606-5C5C87944A11}" dt="2022-11-21T00:18:41.132" v="118"/>
        <pc:sldMkLst>
          <pc:docMk/>
          <pc:sldMk cId="4000806189" sldId="1027"/>
        </pc:sldMkLst>
        <pc:spChg chg="del">
          <ac:chgData name="Xuesu Xiao" userId="2da2dc19-76a6-42ca-a03e-a5becae5e7dc" providerId="ADAL" clId="{F4A6B771-A07F-9E44-B606-5C5C87944A11}" dt="2022-11-21T00:18:41.132" v="118"/>
          <ac:spMkLst>
            <pc:docMk/>
            <pc:sldMk cId="4000806189" sldId="1027"/>
            <ac:spMk id="4" creationId="{6179FC02-7949-058D-3FA2-3DC44A8A5F69}"/>
          </ac:spMkLst>
        </pc:spChg>
      </pc:sldChg>
      <pc:sldChg chg="delSp add">
        <pc:chgData name="Xuesu Xiao" userId="2da2dc19-76a6-42ca-a03e-a5becae5e7dc" providerId="ADAL" clId="{F4A6B771-A07F-9E44-B606-5C5C87944A11}" dt="2022-11-21T00:18:41.132" v="118"/>
        <pc:sldMkLst>
          <pc:docMk/>
          <pc:sldMk cId="1511753051" sldId="1029"/>
        </pc:sldMkLst>
        <pc:spChg chg="del">
          <ac:chgData name="Xuesu Xiao" userId="2da2dc19-76a6-42ca-a03e-a5becae5e7dc" providerId="ADAL" clId="{F4A6B771-A07F-9E44-B606-5C5C87944A11}" dt="2022-11-21T00:18:41.132" v="118"/>
          <ac:spMkLst>
            <pc:docMk/>
            <pc:sldMk cId="1511753051" sldId="1029"/>
            <ac:spMk id="4" creationId="{286667BD-318A-1891-48E3-1B700E8AF7C4}"/>
          </ac:spMkLst>
        </pc:spChg>
      </pc:sldChg>
      <pc:sldChg chg="delSp add">
        <pc:chgData name="Xuesu Xiao" userId="2da2dc19-76a6-42ca-a03e-a5becae5e7dc" providerId="ADAL" clId="{F4A6B771-A07F-9E44-B606-5C5C87944A11}" dt="2022-11-21T00:18:41.132" v="118"/>
        <pc:sldMkLst>
          <pc:docMk/>
          <pc:sldMk cId="955847086" sldId="1030"/>
        </pc:sldMkLst>
        <pc:spChg chg="del">
          <ac:chgData name="Xuesu Xiao" userId="2da2dc19-76a6-42ca-a03e-a5becae5e7dc" providerId="ADAL" clId="{F4A6B771-A07F-9E44-B606-5C5C87944A11}" dt="2022-11-21T00:18:41.132" v="118"/>
          <ac:spMkLst>
            <pc:docMk/>
            <pc:sldMk cId="955847086" sldId="1030"/>
            <ac:spMk id="4" creationId="{286667BD-318A-1891-48E3-1B700E8AF7C4}"/>
          </ac:spMkLst>
        </pc:spChg>
      </pc:sldChg>
      <pc:sldChg chg="delSp add">
        <pc:chgData name="Xuesu Xiao" userId="2da2dc19-76a6-42ca-a03e-a5becae5e7dc" providerId="ADAL" clId="{F4A6B771-A07F-9E44-B606-5C5C87944A11}" dt="2022-11-21T00:18:41.132" v="118"/>
        <pc:sldMkLst>
          <pc:docMk/>
          <pc:sldMk cId="4105743453" sldId="1031"/>
        </pc:sldMkLst>
        <pc:spChg chg="del">
          <ac:chgData name="Xuesu Xiao" userId="2da2dc19-76a6-42ca-a03e-a5becae5e7dc" providerId="ADAL" clId="{F4A6B771-A07F-9E44-B606-5C5C87944A11}" dt="2022-11-21T00:18:41.132" v="118"/>
          <ac:spMkLst>
            <pc:docMk/>
            <pc:sldMk cId="4105743453" sldId="1031"/>
            <ac:spMk id="4" creationId="{E5F3FF6E-4171-4894-0CA6-2E774BBE7BC7}"/>
          </ac:spMkLst>
        </pc:spChg>
      </pc:sldChg>
      <pc:sldChg chg="delSp add">
        <pc:chgData name="Xuesu Xiao" userId="2da2dc19-76a6-42ca-a03e-a5becae5e7dc" providerId="ADAL" clId="{F4A6B771-A07F-9E44-B606-5C5C87944A11}" dt="2022-11-21T00:18:41.132" v="118"/>
        <pc:sldMkLst>
          <pc:docMk/>
          <pc:sldMk cId="844348462" sldId="1032"/>
        </pc:sldMkLst>
        <pc:spChg chg="del">
          <ac:chgData name="Xuesu Xiao" userId="2da2dc19-76a6-42ca-a03e-a5becae5e7dc" providerId="ADAL" clId="{F4A6B771-A07F-9E44-B606-5C5C87944A11}" dt="2022-11-21T00:18:41.132" v="118"/>
          <ac:spMkLst>
            <pc:docMk/>
            <pc:sldMk cId="844348462" sldId="1032"/>
            <ac:spMk id="4" creationId="{184A2CC8-FD06-995D-DB83-61032AA1186F}"/>
          </ac:spMkLst>
        </pc:spChg>
      </pc:sldChg>
      <pc:sldChg chg="delSp add">
        <pc:chgData name="Xuesu Xiao" userId="2da2dc19-76a6-42ca-a03e-a5becae5e7dc" providerId="ADAL" clId="{F4A6B771-A07F-9E44-B606-5C5C87944A11}" dt="2022-11-21T00:18:41.132" v="118"/>
        <pc:sldMkLst>
          <pc:docMk/>
          <pc:sldMk cId="209443731" sldId="1033"/>
        </pc:sldMkLst>
        <pc:spChg chg="del">
          <ac:chgData name="Xuesu Xiao" userId="2da2dc19-76a6-42ca-a03e-a5becae5e7dc" providerId="ADAL" clId="{F4A6B771-A07F-9E44-B606-5C5C87944A11}" dt="2022-11-21T00:18:41.132" v="118"/>
          <ac:spMkLst>
            <pc:docMk/>
            <pc:sldMk cId="209443731" sldId="1033"/>
            <ac:spMk id="4" creationId="{DED7989C-FE64-A845-18F3-E4238BA33523}"/>
          </ac:spMkLst>
        </pc:spChg>
      </pc:sldChg>
      <pc:sldChg chg="delSp add">
        <pc:chgData name="Xuesu Xiao" userId="2da2dc19-76a6-42ca-a03e-a5becae5e7dc" providerId="ADAL" clId="{F4A6B771-A07F-9E44-B606-5C5C87944A11}" dt="2022-11-21T00:18:41.132" v="118"/>
        <pc:sldMkLst>
          <pc:docMk/>
          <pc:sldMk cId="1440174979" sldId="1034"/>
        </pc:sldMkLst>
        <pc:spChg chg="del">
          <ac:chgData name="Xuesu Xiao" userId="2da2dc19-76a6-42ca-a03e-a5becae5e7dc" providerId="ADAL" clId="{F4A6B771-A07F-9E44-B606-5C5C87944A11}" dt="2022-11-21T00:18:41.132" v="118"/>
          <ac:spMkLst>
            <pc:docMk/>
            <pc:sldMk cId="1440174979" sldId="1034"/>
            <ac:spMk id="4" creationId="{DED7989C-FE64-A845-18F3-E4238BA33523}"/>
          </ac:spMkLst>
        </pc:spChg>
      </pc:sldChg>
      <pc:sldChg chg="delSp add">
        <pc:chgData name="Xuesu Xiao" userId="2da2dc19-76a6-42ca-a03e-a5becae5e7dc" providerId="ADAL" clId="{F4A6B771-A07F-9E44-B606-5C5C87944A11}" dt="2022-11-21T00:18:41.132" v="118"/>
        <pc:sldMkLst>
          <pc:docMk/>
          <pc:sldMk cId="3830761014" sldId="1035"/>
        </pc:sldMkLst>
        <pc:spChg chg="del">
          <ac:chgData name="Xuesu Xiao" userId="2da2dc19-76a6-42ca-a03e-a5becae5e7dc" providerId="ADAL" clId="{F4A6B771-A07F-9E44-B606-5C5C87944A11}" dt="2022-11-21T00:18:41.132" v="118"/>
          <ac:spMkLst>
            <pc:docMk/>
            <pc:sldMk cId="3830761014" sldId="1035"/>
            <ac:spMk id="4" creationId="{1D0F5039-4361-36C4-88C9-C345FB0B4E68}"/>
          </ac:spMkLst>
        </pc:spChg>
      </pc:sldChg>
      <pc:sldChg chg="delSp add">
        <pc:chgData name="Xuesu Xiao" userId="2da2dc19-76a6-42ca-a03e-a5becae5e7dc" providerId="ADAL" clId="{F4A6B771-A07F-9E44-B606-5C5C87944A11}" dt="2022-11-21T00:18:41.132" v="118"/>
        <pc:sldMkLst>
          <pc:docMk/>
          <pc:sldMk cId="3219594832" sldId="1036"/>
        </pc:sldMkLst>
        <pc:spChg chg="del">
          <ac:chgData name="Xuesu Xiao" userId="2da2dc19-76a6-42ca-a03e-a5becae5e7dc" providerId="ADAL" clId="{F4A6B771-A07F-9E44-B606-5C5C87944A11}" dt="2022-11-21T00:18:41.132" v="118"/>
          <ac:spMkLst>
            <pc:docMk/>
            <pc:sldMk cId="3219594832" sldId="1036"/>
            <ac:spMk id="4" creationId="{D684C7D0-47DC-9B1C-92E5-412A3F5DFFAA}"/>
          </ac:spMkLst>
        </pc:spChg>
      </pc:sldChg>
      <pc:sldChg chg="delSp add">
        <pc:chgData name="Xuesu Xiao" userId="2da2dc19-76a6-42ca-a03e-a5becae5e7dc" providerId="ADAL" clId="{F4A6B771-A07F-9E44-B606-5C5C87944A11}" dt="2022-11-21T00:18:41.132" v="118"/>
        <pc:sldMkLst>
          <pc:docMk/>
          <pc:sldMk cId="3209651177" sldId="1037"/>
        </pc:sldMkLst>
        <pc:spChg chg="del">
          <ac:chgData name="Xuesu Xiao" userId="2da2dc19-76a6-42ca-a03e-a5becae5e7dc" providerId="ADAL" clId="{F4A6B771-A07F-9E44-B606-5C5C87944A11}" dt="2022-11-21T00:18:41.132" v="118"/>
          <ac:spMkLst>
            <pc:docMk/>
            <pc:sldMk cId="3209651177" sldId="1037"/>
            <ac:spMk id="4" creationId="{C25FE349-3420-D70C-3B49-40A2C10F9F9F}"/>
          </ac:spMkLst>
        </pc:spChg>
      </pc:sldChg>
      <pc:sldChg chg="delSp add">
        <pc:chgData name="Xuesu Xiao" userId="2da2dc19-76a6-42ca-a03e-a5becae5e7dc" providerId="ADAL" clId="{F4A6B771-A07F-9E44-B606-5C5C87944A11}" dt="2022-11-21T00:18:41.132" v="118"/>
        <pc:sldMkLst>
          <pc:docMk/>
          <pc:sldMk cId="1038938553" sldId="1038"/>
        </pc:sldMkLst>
        <pc:spChg chg="del">
          <ac:chgData name="Xuesu Xiao" userId="2da2dc19-76a6-42ca-a03e-a5becae5e7dc" providerId="ADAL" clId="{F4A6B771-A07F-9E44-B606-5C5C87944A11}" dt="2022-11-21T00:18:41.132" v="118"/>
          <ac:spMkLst>
            <pc:docMk/>
            <pc:sldMk cId="1038938553" sldId="1038"/>
            <ac:spMk id="4" creationId="{D684C7D0-47DC-9B1C-92E5-412A3F5DFFAA}"/>
          </ac:spMkLst>
        </pc:spChg>
      </pc:sldChg>
      <pc:sldChg chg="delSp add">
        <pc:chgData name="Xuesu Xiao" userId="2da2dc19-76a6-42ca-a03e-a5becae5e7dc" providerId="ADAL" clId="{F4A6B771-A07F-9E44-B606-5C5C87944A11}" dt="2022-11-21T00:18:41.132" v="118"/>
        <pc:sldMkLst>
          <pc:docMk/>
          <pc:sldMk cId="1835733529" sldId="1039"/>
        </pc:sldMkLst>
        <pc:spChg chg="del">
          <ac:chgData name="Xuesu Xiao" userId="2da2dc19-76a6-42ca-a03e-a5becae5e7dc" providerId="ADAL" clId="{F4A6B771-A07F-9E44-B606-5C5C87944A11}" dt="2022-11-21T00:18:41.132" v="118"/>
          <ac:spMkLst>
            <pc:docMk/>
            <pc:sldMk cId="1835733529" sldId="1039"/>
            <ac:spMk id="4" creationId="{C25FE349-3420-D70C-3B49-40A2C10F9F9F}"/>
          </ac:spMkLst>
        </pc:spChg>
      </pc:sldChg>
      <pc:sldChg chg="delSp add">
        <pc:chgData name="Xuesu Xiao" userId="2da2dc19-76a6-42ca-a03e-a5becae5e7dc" providerId="ADAL" clId="{F4A6B771-A07F-9E44-B606-5C5C87944A11}" dt="2022-11-21T00:18:41.132" v="118"/>
        <pc:sldMkLst>
          <pc:docMk/>
          <pc:sldMk cId="510042205" sldId="1040"/>
        </pc:sldMkLst>
        <pc:spChg chg="del">
          <ac:chgData name="Xuesu Xiao" userId="2da2dc19-76a6-42ca-a03e-a5becae5e7dc" providerId="ADAL" clId="{F4A6B771-A07F-9E44-B606-5C5C87944A11}" dt="2022-11-21T00:18:41.132" v="118"/>
          <ac:spMkLst>
            <pc:docMk/>
            <pc:sldMk cId="510042205" sldId="1040"/>
            <ac:spMk id="4" creationId="{7EFCF24E-EDAF-1D87-D002-E95900D96D52}"/>
          </ac:spMkLst>
        </pc:spChg>
      </pc:sldChg>
      <pc:sldChg chg="delSp add">
        <pc:chgData name="Xuesu Xiao" userId="2da2dc19-76a6-42ca-a03e-a5becae5e7dc" providerId="ADAL" clId="{F4A6B771-A07F-9E44-B606-5C5C87944A11}" dt="2022-11-21T00:18:41.132" v="118"/>
        <pc:sldMkLst>
          <pc:docMk/>
          <pc:sldMk cId="258628040" sldId="1041"/>
        </pc:sldMkLst>
        <pc:spChg chg="del">
          <ac:chgData name="Xuesu Xiao" userId="2da2dc19-76a6-42ca-a03e-a5becae5e7dc" providerId="ADAL" clId="{F4A6B771-A07F-9E44-B606-5C5C87944A11}" dt="2022-11-21T00:18:41.132" v="118"/>
          <ac:spMkLst>
            <pc:docMk/>
            <pc:sldMk cId="258628040" sldId="1041"/>
            <ac:spMk id="4" creationId="{7EFCF24E-EDAF-1D87-D002-E95900D96D52}"/>
          </ac:spMkLst>
        </pc:spChg>
      </pc:sldChg>
      <pc:sldChg chg="delSp add">
        <pc:chgData name="Xuesu Xiao" userId="2da2dc19-76a6-42ca-a03e-a5becae5e7dc" providerId="ADAL" clId="{F4A6B771-A07F-9E44-B606-5C5C87944A11}" dt="2022-11-21T00:18:41.132" v="118"/>
        <pc:sldMkLst>
          <pc:docMk/>
          <pc:sldMk cId="1737261571" sldId="1042"/>
        </pc:sldMkLst>
        <pc:spChg chg="del">
          <ac:chgData name="Xuesu Xiao" userId="2da2dc19-76a6-42ca-a03e-a5becae5e7dc" providerId="ADAL" clId="{F4A6B771-A07F-9E44-B606-5C5C87944A11}" dt="2022-11-21T00:18:41.132" v="118"/>
          <ac:spMkLst>
            <pc:docMk/>
            <pc:sldMk cId="1737261571" sldId="1042"/>
            <ac:spMk id="4" creationId="{7EFCF24E-EDAF-1D87-D002-E95900D96D52}"/>
          </ac:spMkLst>
        </pc:spChg>
      </pc:sldChg>
      <pc:sldChg chg="delSp add">
        <pc:chgData name="Xuesu Xiao" userId="2da2dc19-76a6-42ca-a03e-a5becae5e7dc" providerId="ADAL" clId="{F4A6B771-A07F-9E44-B606-5C5C87944A11}" dt="2022-11-21T00:18:41.132" v="118"/>
        <pc:sldMkLst>
          <pc:docMk/>
          <pc:sldMk cId="2676073714" sldId="1043"/>
        </pc:sldMkLst>
        <pc:spChg chg="del">
          <ac:chgData name="Xuesu Xiao" userId="2da2dc19-76a6-42ca-a03e-a5becae5e7dc" providerId="ADAL" clId="{F4A6B771-A07F-9E44-B606-5C5C87944A11}" dt="2022-11-21T00:18:41.132" v="118"/>
          <ac:spMkLst>
            <pc:docMk/>
            <pc:sldMk cId="2676073714" sldId="1043"/>
            <ac:spMk id="4" creationId="{212BAEA0-4F38-60FF-9EF9-A542F3354C0C}"/>
          </ac:spMkLst>
        </pc:spChg>
      </pc:sldChg>
      <pc:sldChg chg="delSp add">
        <pc:chgData name="Xuesu Xiao" userId="2da2dc19-76a6-42ca-a03e-a5becae5e7dc" providerId="ADAL" clId="{F4A6B771-A07F-9E44-B606-5C5C87944A11}" dt="2022-11-21T00:18:41.132" v="118"/>
        <pc:sldMkLst>
          <pc:docMk/>
          <pc:sldMk cId="1317773440" sldId="1044"/>
        </pc:sldMkLst>
        <pc:spChg chg="del">
          <ac:chgData name="Xuesu Xiao" userId="2da2dc19-76a6-42ca-a03e-a5becae5e7dc" providerId="ADAL" clId="{F4A6B771-A07F-9E44-B606-5C5C87944A11}" dt="2022-11-21T00:18:41.132" v="118"/>
          <ac:spMkLst>
            <pc:docMk/>
            <pc:sldMk cId="1317773440" sldId="1044"/>
            <ac:spMk id="4" creationId="{A6F2498B-0334-8218-5C21-F96021FC7A33}"/>
          </ac:spMkLst>
        </pc:spChg>
      </pc:sldChg>
      <pc:sldChg chg="delSp add">
        <pc:chgData name="Xuesu Xiao" userId="2da2dc19-76a6-42ca-a03e-a5becae5e7dc" providerId="ADAL" clId="{F4A6B771-A07F-9E44-B606-5C5C87944A11}" dt="2022-11-21T00:18:41.132" v="118"/>
        <pc:sldMkLst>
          <pc:docMk/>
          <pc:sldMk cId="3049690760" sldId="1045"/>
        </pc:sldMkLst>
        <pc:spChg chg="del">
          <ac:chgData name="Xuesu Xiao" userId="2da2dc19-76a6-42ca-a03e-a5becae5e7dc" providerId="ADAL" clId="{F4A6B771-A07F-9E44-B606-5C5C87944A11}" dt="2022-11-21T00:18:41.132" v="118"/>
          <ac:spMkLst>
            <pc:docMk/>
            <pc:sldMk cId="3049690760" sldId="1045"/>
            <ac:spMk id="4" creationId="{48B2936E-C448-33AE-CCDC-D09BD07E2FDC}"/>
          </ac:spMkLst>
        </pc:spChg>
      </pc:sldChg>
      <pc:sldChg chg="delSp add">
        <pc:chgData name="Xuesu Xiao" userId="2da2dc19-76a6-42ca-a03e-a5becae5e7dc" providerId="ADAL" clId="{F4A6B771-A07F-9E44-B606-5C5C87944A11}" dt="2022-11-21T00:18:41.132" v="118"/>
        <pc:sldMkLst>
          <pc:docMk/>
          <pc:sldMk cId="2877051731" sldId="1046"/>
        </pc:sldMkLst>
        <pc:spChg chg="del">
          <ac:chgData name="Xuesu Xiao" userId="2da2dc19-76a6-42ca-a03e-a5becae5e7dc" providerId="ADAL" clId="{F4A6B771-A07F-9E44-B606-5C5C87944A11}" dt="2022-11-21T00:18:41.132" v="118"/>
          <ac:spMkLst>
            <pc:docMk/>
            <pc:sldMk cId="2877051731" sldId="1046"/>
            <ac:spMk id="4" creationId="{C291FF4D-F8B2-5F6D-0481-AF0752D569AA}"/>
          </ac:spMkLst>
        </pc:spChg>
      </pc:sldChg>
      <pc:sldChg chg="delSp add">
        <pc:chgData name="Xuesu Xiao" userId="2da2dc19-76a6-42ca-a03e-a5becae5e7dc" providerId="ADAL" clId="{F4A6B771-A07F-9E44-B606-5C5C87944A11}" dt="2022-11-21T00:18:41.132" v="118"/>
        <pc:sldMkLst>
          <pc:docMk/>
          <pc:sldMk cId="143449055" sldId="1047"/>
        </pc:sldMkLst>
        <pc:spChg chg="del">
          <ac:chgData name="Xuesu Xiao" userId="2da2dc19-76a6-42ca-a03e-a5becae5e7dc" providerId="ADAL" clId="{F4A6B771-A07F-9E44-B606-5C5C87944A11}" dt="2022-11-21T00:18:41.132" v="118"/>
          <ac:spMkLst>
            <pc:docMk/>
            <pc:sldMk cId="143449055" sldId="1047"/>
            <ac:spMk id="4" creationId="{6124341A-AF8F-8FE0-5AAA-513F1A196910}"/>
          </ac:spMkLst>
        </pc:spChg>
      </pc:sldChg>
      <pc:sldChg chg="delSp add">
        <pc:chgData name="Xuesu Xiao" userId="2da2dc19-76a6-42ca-a03e-a5becae5e7dc" providerId="ADAL" clId="{F4A6B771-A07F-9E44-B606-5C5C87944A11}" dt="2022-11-21T00:18:41.132" v="118"/>
        <pc:sldMkLst>
          <pc:docMk/>
          <pc:sldMk cId="2550181309" sldId="1048"/>
        </pc:sldMkLst>
        <pc:spChg chg="del">
          <ac:chgData name="Xuesu Xiao" userId="2da2dc19-76a6-42ca-a03e-a5becae5e7dc" providerId="ADAL" clId="{F4A6B771-A07F-9E44-B606-5C5C87944A11}" dt="2022-11-21T00:18:41.132" v="118"/>
          <ac:spMkLst>
            <pc:docMk/>
            <pc:sldMk cId="2550181309" sldId="1048"/>
            <ac:spMk id="4" creationId="{2EA7FB50-75EE-B492-C439-1C0A27D232D9}"/>
          </ac:spMkLst>
        </pc:spChg>
      </pc:sldChg>
      <pc:sldChg chg="delSp add">
        <pc:chgData name="Xuesu Xiao" userId="2da2dc19-76a6-42ca-a03e-a5becae5e7dc" providerId="ADAL" clId="{F4A6B771-A07F-9E44-B606-5C5C87944A11}" dt="2022-11-21T00:18:41.132" v="118"/>
        <pc:sldMkLst>
          <pc:docMk/>
          <pc:sldMk cId="628102429" sldId="1049"/>
        </pc:sldMkLst>
        <pc:spChg chg="del">
          <ac:chgData name="Xuesu Xiao" userId="2da2dc19-76a6-42ca-a03e-a5becae5e7dc" providerId="ADAL" clId="{F4A6B771-A07F-9E44-B606-5C5C87944A11}" dt="2022-11-21T00:18:41.132" v="118"/>
          <ac:spMkLst>
            <pc:docMk/>
            <pc:sldMk cId="628102429" sldId="1049"/>
            <ac:spMk id="4" creationId="{43E3FEBD-3772-2140-218E-CD6539F0E034}"/>
          </ac:spMkLst>
        </pc:spChg>
      </pc:sldChg>
      <pc:sldChg chg="delSp add">
        <pc:chgData name="Xuesu Xiao" userId="2da2dc19-76a6-42ca-a03e-a5becae5e7dc" providerId="ADAL" clId="{F4A6B771-A07F-9E44-B606-5C5C87944A11}" dt="2022-11-21T00:18:41.132" v="118"/>
        <pc:sldMkLst>
          <pc:docMk/>
          <pc:sldMk cId="2939858104" sldId="1051"/>
        </pc:sldMkLst>
        <pc:spChg chg="del">
          <ac:chgData name="Xuesu Xiao" userId="2da2dc19-76a6-42ca-a03e-a5becae5e7dc" providerId="ADAL" clId="{F4A6B771-A07F-9E44-B606-5C5C87944A11}" dt="2022-11-21T00:18:41.132" v="118"/>
          <ac:spMkLst>
            <pc:docMk/>
            <pc:sldMk cId="2939858104" sldId="1051"/>
            <ac:spMk id="4" creationId="{8BFBEAB6-00E6-E395-6391-066EE4A0F30B}"/>
          </ac:spMkLst>
        </pc:spChg>
      </pc:sldChg>
      <pc:sldChg chg="delSp add">
        <pc:chgData name="Xuesu Xiao" userId="2da2dc19-76a6-42ca-a03e-a5becae5e7dc" providerId="ADAL" clId="{F4A6B771-A07F-9E44-B606-5C5C87944A11}" dt="2022-11-21T00:18:41.132" v="118"/>
        <pc:sldMkLst>
          <pc:docMk/>
          <pc:sldMk cId="1847597802" sldId="1052"/>
        </pc:sldMkLst>
        <pc:spChg chg="del">
          <ac:chgData name="Xuesu Xiao" userId="2da2dc19-76a6-42ca-a03e-a5becae5e7dc" providerId="ADAL" clId="{F4A6B771-A07F-9E44-B606-5C5C87944A11}" dt="2022-11-21T00:18:41.132" v="118"/>
          <ac:spMkLst>
            <pc:docMk/>
            <pc:sldMk cId="1847597802" sldId="1052"/>
            <ac:spMk id="4" creationId="{364B6E1B-B8EF-2096-394B-4F2EC0056616}"/>
          </ac:spMkLst>
        </pc:spChg>
      </pc:sldChg>
      <pc:sldChg chg="delSp add">
        <pc:chgData name="Xuesu Xiao" userId="2da2dc19-76a6-42ca-a03e-a5becae5e7dc" providerId="ADAL" clId="{F4A6B771-A07F-9E44-B606-5C5C87944A11}" dt="2022-11-21T00:18:41.132" v="118"/>
        <pc:sldMkLst>
          <pc:docMk/>
          <pc:sldMk cId="1413518901" sldId="1055"/>
        </pc:sldMkLst>
        <pc:spChg chg="del">
          <ac:chgData name="Xuesu Xiao" userId="2da2dc19-76a6-42ca-a03e-a5becae5e7dc" providerId="ADAL" clId="{F4A6B771-A07F-9E44-B606-5C5C87944A11}" dt="2022-11-21T00:18:41.132" v="118"/>
          <ac:spMkLst>
            <pc:docMk/>
            <pc:sldMk cId="1413518901" sldId="1055"/>
            <ac:spMk id="4" creationId="{7C8CBC62-EEC3-0966-182A-E6BCD60B8071}"/>
          </ac:spMkLst>
        </pc:spChg>
      </pc:sldChg>
      <pc:sldChg chg="delSp add">
        <pc:chgData name="Xuesu Xiao" userId="2da2dc19-76a6-42ca-a03e-a5becae5e7dc" providerId="ADAL" clId="{F4A6B771-A07F-9E44-B606-5C5C87944A11}" dt="2022-11-21T00:18:41.132" v="118"/>
        <pc:sldMkLst>
          <pc:docMk/>
          <pc:sldMk cId="2385652037" sldId="1056"/>
        </pc:sldMkLst>
        <pc:spChg chg="del">
          <ac:chgData name="Xuesu Xiao" userId="2da2dc19-76a6-42ca-a03e-a5becae5e7dc" providerId="ADAL" clId="{F4A6B771-A07F-9E44-B606-5C5C87944A11}" dt="2022-11-21T00:18:41.132" v="118"/>
          <ac:spMkLst>
            <pc:docMk/>
            <pc:sldMk cId="2385652037" sldId="1056"/>
            <ac:spMk id="4" creationId="{BFE3133D-1550-59A7-3A51-48EB5CCF52A0}"/>
          </ac:spMkLst>
        </pc:spChg>
      </pc:sldChg>
      <pc:sldChg chg="delSp add">
        <pc:chgData name="Xuesu Xiao" userId="2da2dc19-76a6-42ca-a03e-a5becae5e7dc" providerId="ADAL" clId="{F4A6B771-A07F-9E44-B606-5C5C87944A11}" dt="2022-11-21T00:18:41.132" v="118"/>
        <pc:sldMkLst>
          <pc:docMk/>
          <pc:sldMk cId="2548353966" sldId="1057"/>
        </pc:sldMkLst>
        <pc:spChg chg="del">
          <ac:chgData name="Xuesu Xiao" userId="2da2dc19-76a6-42ca-a03e-a5becae5e7dc" providerId="ADAL" clId="{F4A6B771-A07F-9E44-B606-5C5C87944A11}" dt="2022-11-21T00:18:41.132" v="118"/>
          <ac:spMkLst>
            <pc:docMk/>
            <pc:sldMk cId="2548353966" sldId="1057"/>
            <ac:spMk id="4" creationId="{116150EF-03D3-4E85-2AEA-A0B9763B1485}"/>
          </ac:spMkLst>
        </pc:spChg>
      </pc:sldChg>
      <pc:sldChg chg="delSp add">
        <pc:chgData name="Xuesu Xiao" userId="2da2dc19-76a6-42ca-a03e-a5becae5e7dc" providerId="ADAL" clId="{F4A6B771-A07F-9E44-B606-5C5C87944A11}" dt="2022-11-21T00:18:41.132" v="118"/>
        <pc:sldMkLst>
          <pc:docMk/>
          <pc:sldMk cId="1459892171" sldId="1058"/>
        </pc:sldMkLst>
        <pc:spChg chg="del">
          <ac:chgData name="Xuesu Xiao" userId="2da2dc19-76a6-42ca-a03e-a5becae5e7dc" providerId="ADAL" clId="{F4A6B771-A07F-9E44-B606-5C5C87944A11}" dt="2022-11-21T00:18:41.132" v="118"/>
          <ac:spMkLst>
            <pc:docMk/>
            <pc:sldMk cId="1459892171" sldId="1058"/>
            <ac:spMk id="4" creationId="{5AE17D79-4588-F8BE-0AA0-213E2D4BC0D0}"/>
          </ac:spMkLst>
        </pc:spChg>
      </pc:sldChg>
      <pc:sldChg chg="delSp add">
        <pc:chgData name="Xuesu Xiao" userId="2da2dc19-76a6-42ca-a03e-a5becae5e7dc" providerId="ADAL" clId="{F4A6B771-A07F-9E44-B606-5C5C87944A11}" dt="2022-11-21T00:18:41.132" v="118"/>
        <pc:sldMkLst>
          <pc:docMk/>
          <pc:sldMk cId="2986950151" sldId="1059"/>
        </pc:sldMkLst>
        <pc:spChg chg="del">
          <ac:chgData name="Xuesu Xiao" userId="2da2dc19-76a6-42ca-a03e-a5becae5e7dc" providerId="ADAL" clId="{F4A6B771-A07F-9E44-B606-5C5C87944A11}" dt="2022-11-21T00:18:41.132" v="118"/>
          <ac:spMkLst>
            <pc:docMk/>
            <pc:sldMk cId="2986950151" sldId="1059"/>
            <ac:spMk id="4" creationId="{5EF52A84-7F78-BEA7-F60B-FA146351A690}"/>
          </ac:spMkLst>
        </pc:spChg>
      </pc:sldChg>
      <pc:sldChg chg="delSp add">
        <pc:chgData name="Xuesu Xiao" userId="2da2dc19-76a6-42ca-a03e-a5becae5e7dc" providerId="ADAL" clId="{F4A6B771-A07F-9E44-B606-5C5C87944A11}" dt="2022-11-21T00:18:41.132" v="118"/>
        <pc:sldMkLst>
          <pc:docMk/>
          <pc:sldMk cId="907946758" sldId="1060"/>
        </pc:sldMkLst>
        <pc:spChg chg="del">
          <ac:chgData name="Xuesu Xiao" userId="2da2dc19-76a6-42ca-a03e-a5becae5e7dc" providerId="ADAL" clId="{F4A6B771-A07F-9E44-B606-5C5C87944A11}" dt="2022-11-21T00:18:41.132" v="118"/>
          <ac:spMkLst>
            <pc:docMk/>
            <pc:sldMk cId="907946758" sldId="1060"/>
            <ac:spMk id="4" creationId="{5EF52A84-7F78-BEA7-F60B-FA146351A690}"/>
          </ac:spMkLst>
        </pc:spChg>
      </pc:sldChg>
      <pc:sldChg chg="delSp add">
        <pc:chgData name="Xuesu Xiao" userId="2da2dc19-76a6-42ca-a03e-a5becae5e7dc" providerId="ADAL" clId="{F4A6B771-A07F-9E44-B606-5C5C87944A11}" dt="2022-11-21T00:18:41.132" v="118"/>
        <pc:sldMkLst>
          <pc:docMk/>
          <pc:sldMk cId="1205282586" sldId="1061"/>
        </pc:sldMkLst>
        <pc:spChg chg="del">
          <ac:chgData name="Xuesu Xiao" userId="2da2dc19-76a6-42ca-a03e-a5becae5e7dc" providerId="ADAL" clId="{F4A6B771-A07F-9E44-B606-5C5C87944A11}" dt="2022-11-21T00:18:41.132" v="118"/>
          <ac:spMkLst>
            <pc:docMk/>
            <pc:sldMk cId="1205282586" sldId="1061"/>
            <ac:spMk id="4" creationId="{5EF52A84-7F78-BEA7-F60B-FA146351A690}"/>
          </ac:spMkLst>
        </pc:spChg>
      </pc:sldChg>
      <pc:sldChg chg="delSp add">
        <pc:chgData name="Xuesu Xiao" userId="2da2dc19-76a6-42ca-a03e-a5becae5e7dc" providerId="ADAL" clId="{F4A6B771-A07F-9E44-B606-5C5C87944A11}" dt="2022-11-21T00:18:41.132" v="118"/>
        <pc:sldMkLst>
          <pc:docMk/>
          <pc:sldMk cId="31817946" sldId="1062"/>
        </pc:sldMkLst>
        <pc:spChg chg="del">
          <ac:chgData name="Xuesu Xiao" userId="2da2dc19-76a6-42ca-a03e-a5becae5e7dc" providerId="ADAL" clId="{F4A6B771-A07F-9E44-B606-5C5C87944A11}" dt="2022-11-21T00:18:41.132" v="118"/>
          <ac:spMkLst>
            <pc:docMk/>
            <pc:sldMk cId="31817946" sldId="1062"/>
            <ac:spMk id="4" creationId="{5EF52A84-7F78-BEA7-F60B-FA146351A690}"/>
          </ac:spMkLst>
        </pc:spChg>
      </pc:sldChg>
      <pc:sldChg chg="delSp add">
        <pc:chgData name="Xuesu Xiao" userId="2da2dc19-76a6-42ca-a03e-a5becae5e7dc" providerId="ADAL" clId="{F4A6B771-A07F-9E44-B606-5C5C87944A11}" dt="2022-11-21T00:18:41.132" v="118"/>
        <pc:sldMkLst>
          <pc:docMk/>
          <pc:sldMk cId="504953253" sldId="1063"/>
        </pc:sldMkLst>
        <pc:spChg chg="del">
          <ac:chgData name="Xuesu Xiao" userId="2da2dc19-76a6-42ca-a03e-a5becae5e7dc" providerId="ADAL" clId="{F4A6B771-A07F-9E44-B606-5C5C87944A11}" dt="2022-11-21T00:18:41.132" v="118"/>
          <ac:spMkLst>
            <pc:docMk/>
            <pc:sldMk cId="504953253" sldId="1063"/>
            <ac:spMk id="4" creationId="{D7B39D54-0D66-6E67-F316-27200483864C}"/>
          </ac:spMkLst>
        </pc:spChg>
      </pc:sldChg>
      <pc:sldChg chg="delSp add">
        <pc:chgData name="Xuesu Xiao" userId="2da2dc19-76a6-42ca-a03e-a5becae5e7dc" providerId="ADAL" clId="{F4A6B771-A07F-9E44-B606-5C5C87944A11}" dt="2022-11-21T00:18:41.132" v="118"/>
        <pc:sldMkLst>
          <pc:docMk/>
          <pc:sldMk cId="2641477176" sldId="1064"/>
        </pc:sldMkLst>
        <pc:spChg chg="del">
          <ac:chgData name="Xuesu Xiao" userId="2da2dc19-76a6-42ca-a03e-a5becae5e7dc" providerId="ADAL" clId="{F4A6B771-A07F-9E44-B606-5C5C87944A11}" dt="2022-11-21T00:18:41.132" v="118"/>
          <ac:spMkLst>
            <pc:docMk/>
            <pc:sldMk cId="2641477176" sldId="1064"/>
            <ac:spMk id="4" creationId="{2640D7E9-5D3E-7FF5-51F6-634B36270E16}"/>
          </ac:spMkLst>
        </pc:spChg>
      </pc:sldChg>
      <pc:sldChg chg="delSp add">
        <pc:chgData name="Xuesu Xiao" userId="2da2dc19-76a6-42ca-a03e-a5becae5e7dc" providerId="ADAL" clId="{F4A6B771-A07F-9E44-B606-5C5C87944A11}" dt="2022-11-21T00:18:41.132" v="118"/>
        <pc:sldMkLst>
          <pc:docMk/>
          <pc:sldMk cId="3850337453" sldId="1065"/>
        </pc:sldMkLst>
        <pc:spChg chg="del">
          <ac:chgData name="Xuesu Xiao" userId="2da2dc19-76a6-42ca-a03e-a5becae5e7dc" providerId="ADAL" clId="{F4A6B771-A07F-9E44-B606-5C5C87944A11}" dt="2022-11-21T00:18:41.132" v="118"/>
          <ac:spMkLst>
            <pc:docMk/>
            <pc:sldMk cId="3850337453" sldId="1065"/>
            <ac:spMk id="4" creationId="{A8B14997-FDCC-A9BC-BC37-D60707E0AF25}"/>
          </ac:spMkLst>
        </pc:spChg>
      </pc:sldChg>
      <pc:sldChg chg="delSp add">
        <pc:chgData name="Xuesu Xiao" userId="2da2dc19-76a6-42ca-a03e-a5becae5e7dc" providerId="ADAL" clId="{F4A6B771-A07F-9E44-B606-5C5C87944A11}" dt="2022-11-21T00:18:41.132" v="118"/>
        <pc:sldMkLst>
          <pc:docMk/>
          <pc:sldMk cId="3099058700" sldId="1066"/>
        </pc:sldMkLst>
        <pc:spChg chg="del">
          <ac:chgData name="Xuesu Xiao" userId="2da2dc19-76a6-42ca-a03e-a5becae5e7dc" providerId="ADAL" clId="{F4A6B771-A07F-9E44-B606-5C5C87944A11}" dt="2022-11-21T00:18:41.132" v="118"/>
          <ac:spMkLst>
            <pc:docMk/>
            <pc:sldMk cId="3099058700" sldId="1066"/>
            <ac:spMk id="4" creationId="{A8B14997-FDCC-A9BC-BC37-D60707E0AF25}"/>
          </ac:spMkLst>
        </pc:spChg>
      </pc:sldChg>
      <pc:sldChg chg="delSp add">
        <pc:chgData name="Xuesu Xiao" userId="2da2dc19-76a6-42ca-a03e-a5becae5e7dc" providerId="ADAL" clId="{F4A6B771-A07F-9E44-B606-5C5C87944A11}" dt="2022-11-21T00:18:41.132" v="118"/>
        <pc:sldMkLst>
          <pc:docMk/>
          <pc:sldMk cId="1798328999" sldId="1099"/>
        </pc:sldMkLst>
        <pc:spChg chg="del">
          <ac:chgData name="Xuesu Xiao" userId="2da2dc19-76a6-42ca-a03e-a5becae5e7dc" providerId="ADAL" clId="{F4A6B771-A07F-9E44-B606-5C5C87944A11}" dt="2022-11-21T00:18:41.132" v="118"/>
          <ac:spMkLst>
            <pc:docMk/>
            <pc:sldMk cId="1798328999" sldId="1099"/>
            <ac:spMk id="4" creationId="{0F7919D7-05E8-9A7D-3F19-2E4B2BA89510}"/>
          </ac:spMkLst>
        </pc:spChg>
      </pc:sldChg>
      <pc:sldChg chg="delSp modSp add mod">
        <pc:chgData name="Xuesu Xiao" userId="2da2dc19-76a6-42ca-a03e-a5becae5e7dc" providerId="ADAL" clId="{F4A6B771-A07F-9E44-B606-5C5C87944A11}" dt="2022-11-21T00:18:41.132" v="118"/>
        <pc:sldMkLst>
          <pc:docMk/>
          <pc:sldMk cId="4191217655" sldId="1100"/>
        </pc:sldMkLst>
        <pc:spChg chg="mod">
          <ac:chgData name="Xuesu Xiao" userId="2da2dc19-76a6-42ca-a03e-a5becae5e7dc" providerId="ADAL" clId="{F4A6B771-A07F-9E44-B606-5C5C87944A11}" dt="2022-11-21T00:02:54.976" v="19" actId="20577"/>
          <ac:spMkLst>
            <pc:docMk/>
            <pc:sldMk cId="4191217655" sldId="1100"/>
            <ac:spMk id="3" creationId="{721BC740-5D5A-F58F-1DCA-297DC5FA7937}"/>
          </ac:spMkLst>
        </pc:spChg>
        <pc:spChg chg="del">
          <ac:chgData name="Xuesu Xiao" userId="2da2dc19-76a6-42ca-a03e-a5becae5e7dc" providerId="ADAL" clId="{F4A6B771-A07F-9E44-B606-5C5C87944A11}" dt="2022-11-21T00:18:41.132" v="118"/>
          <ac:spMkLst>
            <pc:docMk/>
            <pc:sldMk cId="4191217655" sldId="1100"/>
            <ac:spMk id="4" creationId="{0F7919D7-05E8-9A7D-3F19-2E4B2BA89510}"/>
          </ac:spMkLst>
        </pc:spChg>
      </pc:sldChg>
      <pc:sldChg chg="new del">
        <pc:chgData name="Xuesu Xiao" userId="2da2dc19-76a6-42ca-a03e-a5becae5e7dc" providerId="ADAL" clId="{F4A6B771-A07F-9E44-B606-5C5C87944A11}" dt="2022-11-21T00:03:04.789" v="21" actId="2696"/>
        <pc:sldMkLst>
          <pc:docMk/>
          <pc:sldMk cId="2901536837" sldId="1101"/>
        </pc:sldMkLst>
      </pc:sldChg>
    </pc:docChg>
  </pc:docChgLst>
  <pc:docChgLst>
    <pc:chgData name="Xuesu Xiao" userId="2da2dc19-76a6-42ca-a03e-a5becae5e7dc" providerId="ADAL" clId="{5E394248-0613-7247-818B-F16A0F2A6C2D}"/>
    <pc:docChg chg="undo redo custSel addSld delSld modSld delSection modSection">
      <pc:chgData name="Xuesu Xiao" userId="2da2dc19-76a6-42ca-a03e-a5becae5e7dc" providerId="ADAL" clId="{5E394248-0613-7247-818B-F16A0F2A6C2D}" dt="2022-11-21T23:37:12.689" v="255" actId="20577"/>
      <pc:docMkLst>
        <pc:docMk/>
      </pc:docMkLst>
      <pc:sldChg chg="modSp mod">
        <pc:chgData name="Xuesu Xiao" userId="2da2dc19-76a6-42ca-a03e-a5becae5e7dc" providerId="ADAL" clId="{5E394248-0613-7247-818B-F16A0F2A6C2D}" dt="2022-11-21T23:32:20.110" v="238" actId="20577"/>
        <pc:sldMkLst>
          <pc:docMk/>
          <pc:sldMk cId="2969206148" sldId="256"/>
        </pc:sldMkLst>
        <pc:spChg chg="mod">
          <ac:chgData name="Xuesu Xiao" userId="2da2dc19-76a6-42ca-a03e-a5becae5e7dc" providerId="ADAL" clId="{5E394248-0613-7247-818B-F16A0F2A6C2D}" dt="2022-11-21T23:32:20.110" v="238" actId="20577"/>
          <ac:spMkLst>
            <pc:docMk/>
            <pc:sldMk cId="2969206148" sldId="256"/>
            <ac:spMk id="2" creationId="{A600D3CE-C200-DF17-E8F3-428208355F41}"/>
          </ac:spMkLst>
        </pc:spChg>
      </pc:sldChg>
      <pc:sldChg chg="delSp add">
        <pc:chgData name="Xuesu Xiao" userId="2da2dc19-76a6-42ca-a03e-a5becae5e7dc" providerId="ADAL" clId="{5E394248-0613-7247-818B-F16A0F2A6C2D}" dt="2022-11-21T23:32:24.915" v="239"/>
        <pc:sldMkLst>
          <pc:docMk/>
          <pc:sldMk cId="2634752400" sldId="349"/>
        </pc:sldMkLst>
        <pc:spChg chg="del">
          <ac:chgData name="Xuesu Xiao" userId="2da2dc19-76a6-42ca-a03e-a5becae5e7dc" providerId="ADAL" clId="{5E394248-0613-7247-818B-F16A0F2A6C2D}" dt="2022-11-21T23:32:24.915" v="239"/>
          <ac:spMkLst>
            <pc:docMk/>
            <pc:sldMk cId="2634752400" sldId="349"/>
            <ac:spMk id="4" creationId="{AA2A264D-E01F-A945-8477-208C81ED172F}"/>
          </ac:spMkLst>
        </pc:spChg>
      </pc:sldChg>
      <pc:sldChg chg="delSp modSp add mod">
        <pc:chgData name="Xuesu Xiao" userId="2da2dc19-76a6-42ca-a03e-a5becae5e7dc" providerId="ADAL" clId="{5E394248-0613-7247-818B-F16A0F2A6C2D}" dt="2022-11-21T23:32:24.915" v="239"/>
        <pc:sldMkLst>
          <pc:docMk/>
          <pc:sldMk cId="877960533" sldId="357"/>
        </pc:sldMkLst>
        <pc:spChg chg="mod">
          <ac:chgData name="Xuesu Xiao" userId="2da2dc19-76a6-42ca-a03e-a5becae5e7dc" providerId="ADAL" clId="{5E394248-0613-7247-818B-F16A0F2A6C2D}" dt="2022-11-21T23:09:21.761" v="100" actId="27636"/>
          <ac:spMkLst>
            <pc:docMk/>
            <pc:sldMk cId="877960533" sldId="357"/>
            <ac:spMk id="2" creationId="{1CB5A759-0344-CD4C-846B-9E40CF0DE4A6}"/>
          </ac:spMkLst>
        </pc:spChg>
        <pc:spChg chg="del">
          <ac:chgData name="Xuesu Xiao" userId="2da2dc19-76a6-42ca-a03e-a5becae5e7dc" providerId="ADAL" clId="{5E394248-0613-7247-818B-F16A0F2A6C2D}" dt="2022-11-21T23:32:24.915" v="239"/>
          <ac:spMkLst>
            <pc:docMk/>
            <pc:sldMk cId="877960533" sldId="357"/>
            <ac:spMk id="4" creationId="{AA2A264D-E01F-A945-8477-208C81ED172F}"/>
          </ac:spMkLst>
        </pc:spChg>
      </pc:sldChg>
      <pc:sldChg chg="delSp modSp add mod">
        <pc:chgData name="Xuesu Xiao" userId="2da2dc19-76a6-42ca-a03e-a5becae5e7dc" providerId="ADAL" clId="{5E394248-0613-7247-818B-F16A0F2A6C2D}" dt="2022-11-21T23:32:24.915" v="239"/>
        <pc:sldMkLst>
          <pc:docMk/>
          <pc:sldMk cId="4176094953" sldId="358"/>
        </pc:sldMkLst>
        <pc:spChg chg="mod">
          <ac:chgData name="Xuesu Xiao" userId="2da2dc19-76a6-42ca-a03e-a5becae5e7dc" providerId="ADAL" clId="{5E394248-0613-7247-818B-F16A0F2A6C2D}" dt="2022-11-21T23:09:21.638" v="94" actId="27636"/>
          <ac:spMkLst>
            <pc:docMk/>
            <pc:sldMk cId="4176094953" sldId="358"/>
            <ac:spMk id="2" creationId="{1CB5A759-0344-CD4C-846B-9E40CF0DE4A6}"/>
          </ac:spMkLst>
        </pc:spChg>
        <pc:spChg chg="del">
          <ac:chgData name="Xuesu Xiao" userId="2da2dc19-76a6-42ca-a03e-a5becae5e7dc" providerId="ADAL" clId="{5E394248-0613-7247-818B-F16A0F2A6C2D}" dt="2022-11-21T23:32:24.915" v="239"/>
          <ac:spMkLst>
            <pc:docMk/>
            <pc:sldMk cId="4176094953" sldId="358"/>
            <ac:spMk id="4" creationId="{AA2A264D-E01F-A945-8477-208C81ED172F}"/>
          </ac:spMkLst>
        </pc:spChg>
      </pc:sldChg>
      <pc:sldChg chg="delSp add">
        <pc:chgData name="Xuesu Xiao" userId="2da2dc19-76a6-42ca-a03e-a5becae5e7dc" providerId="ADAL" clId="{5E394248-0613-7247-818B-F16A0F2A6C2D}" dt="2022-11-21T23:32:24.915" v="239"/>
        <pc:sldMkLst>
          <pc:docMk/>
          <pc:sldMk cId="2651723593" sldId="359"/>
        </pc:sldMkLst>
        <pc:spChg chg="del">
          <ac:chgData name="Xuesu Xiao" userId="2da2dc19-76a6-42ca-a03e-a5becae5e7dc" providerId="ADAL" clId="{5E394248-0613-7247-818B-F16A0F2A6C2D}" dt="2022-11-21T23:32:24.915" v="239"/>
          <ac:spMkLst>
            <pc:docMk/>
            <pc:sldMk cId="2651723593" sldId="359"/>
            <ac:spMk id="4" creationId="{AA2A264D-E01F-A945-8477-208C81ED172F}"/>
          </ac:spMkLst>
        </pc:spChg>
      </pc:sldChg>
      <pc:sldChg chg="delSp add">
        <pc:chgData name="Xuesu Xiao" userId="2da2dc19-76a6-42ca-a03e-a5becae5e7dc" providerId="ADAL" clId="{5E394248-0613-7247-818B-F16A0F2A6C2D}" dt="2022-11-21T23:32:24.915" v="239"/>
        <pc:sldMkLst>
          <pc:docMk/>
          <pc:sldMk cId="3403264799" sldId="360"/>
        </pc:sldMkLst>
        <pc:spChg chg="del">
          <ac:chgData name="Xuesu Xiao" userId="2da2dc19-76a6-42ca-a03e-a5becae5e7dc" providerId="ADAL" clId="{5E394248-0613-7247-818B-F16A0F2A6C2D}" dt="2022-11-21T23:32:24.915" v="239"/>
          <ac:spMkLst>
            <pc:docMk/>
            <pc:sldMk cId="3403264799" sldId="360"/>
            <ac:spMk id="4" creationId="{AA2A264D-E01F-A945-8477-208C81ED172F}"/>
          </ac:spMkLst>
        </pc:spChg>
      </pc:sldChg>
      <pc:sldChg chg="delSp add">
        <pc:chgData name="Xuesu Xiao" userId="2da2dc19-76a6-42ca-a03e-a5becae5e7dc" providerId="ADAL" clId="{5E394248-0613-7247-818B-F16A0F2A6C2D}" dt="2022-11-21T23:32:24.915" v="239"/>
        <pc:sldMkLst>
          <pc:docMk/>
          <pc:sldMk cId="2785254642" sldId="414"/>
        </pc:sldMkLst>
        <pc:spChg chg="del">
          <ac:chgData name="Xuesu Xiao" userId="2da2dc19-76a6-42ca-a03e-a5becae5e7dc" providerId="ADAL" clId="{5E394248-0613-7247-818B-F16A0F2A6C2D}" dt="2022-11-21T23:32:24.915" v="239"/>
          <ac:spMkLst>
            <pc:docMk/>
            <pc:sldMk cId="2785254642" sldId="414"/>
            <ac:spMk id="4" creationId="{CBC30F79-AAC8-FC46-A23E-C0B1033F3E59}"/>
          </ac:spMkLst>
        </pc:spChg>
      </pc:sldChg>
      <pc:sldChg chg="delSp add">
        <pc:chgData name="Xuesu Xiao" userId="2da2dc19-76a6-42ca-a03e-a5becae5e7dc" providerId="ADAL" clId="{5E394248-0613-7247-818B-F16A0F2A6C2D}" dt="2022-11-21T23:32:24.915" v="239"/>
        <pc:sldMkLst>
          <pc:docMk/>
          <pc:sldMk cId="896574516" sldId="416"/>
        </pc:sldMkLst>
        <pc:spChg chg="del">
          <ac:chgData name="Xuesu Xiao" userId="2da2dc19-76a6-42ca-a03e-a5becae5e7dc" providerId="ADAL" clId="{5E394248-0613-7247-818B-F16A0F2A6C2D}" dt="2022-11-21T23:32:24.915" v="239"/>
          <ac:spMkLst>
            <pc:docMk/>
            <pc:sldMk cId="896574516" sldId="416"/>
            <ac:spMk id="4" creationId="{7533A2AB-07E2-7B2B-DB5B-302EBA85ECEA}"/>
          </ac:spMkLst>
        </pc:spChg>
      </pc:sldChg>
      <pc:sldChg chg="delSp add">
        <pc:chgData name="Xuesu Xiao" userId="2da2dc19-76a6-42ca-a03e-a5becae5e7dc" providerId="ADAL" clId="{5E394248-0613-7247-818B-F16A0F2A6C2D}" dt="2022-11-21T23:32:24.915" v="239"/>
        <pc:sldMkLst>
          <pc:docMk/>
          <pc:sldMk cId="3835828127" sldId="417"/>
        </pc:sldMkLst>
        <pc:spChg chg="del">
          <ac:chgData name="Xuesu Xiao" userId="2da2dc19-76a6-42ca-a03e-a5becae5e7dc" providerId="ADAL" clId="{5E394248-0613-7247-818B-F16A0F2A6C2D}" dt="2022-11-21T23:32:24.915" v="239"/>
          <ac:spMkLst>
            <pc:docMk/>
            <pc:sldMk cId="3835828127" sldId="417"/>
            <ac:spMk id="4" creationId="{3FC63A9B-0115-8A89-19D1-A7F35BDCCB41}"/>
          </ac:spMkLst>
        </pc:spChg>
      </pc:sldChg>
      <pc:sldChg chg="delSp modSp add mod">
        <pc:chgData name="Xuesu Xiao" userId="2da2dc19-76a6-42ca-a03e-a5becae5e7dc" providerId="ADAL" clId="{5E394248-0613-7247-818B-F16A0F2A6C2D}" dt="2022-11-21T23:36:29.337" v="251"/>
        <pc:sldMkLst>
          <pc:docMk/>
          <pc:sldMk cId="2016659231" sldId="423"/>
        </pc:sldMkLst>
        <pc:spChg chg="mod">
          <ac:chgData name="Xuesu Xiao" userId="2da2dc19-76a6-42ca-a03e-a5becae5e7dc" providerId="ADAL" clId="{5E394248-0613-7247-818B-F16A0F2A6C2D}" dt="2022-11-21T23:36:29.337" v="251"/>
          <ac:spMkLst>
            <pc:docMk/>
            <pc:sldMk cId="2016659231" sldId="423"/>
            <ac:spMk id="2" creationId="{69F8610A-A14A-72BC-AB33-0814FE0E3044}"/>
          </ac:spMkLst>
        </pc:spChg>
        <pc:spChg chg="del">
          <ac:chgData name="Xuesu Xiao" userId="2da2dc19-76a6-42ca-a03e-a5becae5e7dc" providerId="ADAL" clId="{5E394248-0613-7247-818B-F16A0F2A6C2D}" dt="2022-11-21T23:32:24.915" v="239"/>
          <ac:spMkLst>
            <pc:docMk/>
            <pc:sldMk cId="2016659231" sldId="423"/>
            <ac:spMk id="4" creationId="{F4138525-C95A-9325-C226-0B2E631BC56F}"/>
          </ac:spMkLst>
        </pc:spChg>
      </pc:sldChg>
      <pc:sldChg chg="delSp add">
        <pc:chgData name="Xuesu Xiao" userId="2da2dc19-76a6-42ca-a03e-a5becae5e7dc" providerId="ADAL" clId="{5E394248-0613-7247-818B-F16A0F2A6C2D}" dt="2022-11-21T23:32:24.915" v="239"/>
        <pc:sldMkLst>
          <pc:docMk/>
          <pc:sldMk cId="4092885685" sldId="424"/>
        </pc:sldMkLst>
        <pc:spChg chg="del">
          <ac:chgData name="Xuesu Xiao" userId="2da2dc19-76a6-42ca-a03e-a5becae5e7dc" providerId="ADAL" clId="{5E394248-0613-7247-818B-F16A0F2A6C2D}" dt="2022-11-21T23:32:24.915" v="239"/>
          <ac:spMkLst>
            <pc:docMk/>
            <pc:sldMk cId="4092885685" sldId="424"/>
            <ac:spMk id="4" creationId="{055A63AC-504A-61DD-1CBC-FA542DEEDE8F}"/>
          </ac:spMkLst>
        </pc:spChg>
      </pc:sldChg>
      <pc:sldChg chg="add del">
        <pc:chgData name="Xuesu Xiao" userId="2da2dc19-76a6-42ca-a03e-a5becae5e7dc" providerId="ADAL" clId="{5E394248-0613-7247-818B-F16A0F2A6C2D}" dt="2022-11-21T23:28:09.919" v="161" actId="2696"/>
        <pc:sldMkLst>
          <pc:docMk/>
          <pc:sldMk cId="4260048858" sldId="425"/>
        </pc:sldMkLst>
      </pc:sldChg>
      <pc:sldChg chg="add del">
        <pc:chgData name="Xuesu Xiao" userId="2da2dc19-76a6-42ca-a03e-a5becae5e7dc" providerId="ADAL" clId="{5E394248-0613-7247-818B-F16A0F2A6C2D}" dt="2022-11-21T23:30:43.626" v="207" actId="2696"/>
        <pc:sldMkLst>
          <pc:docMk/>
          <pc:sldMk cId="2281920489" sldId="427"/>
        </pc:sldMkLst>
      </pc:sldChg>
      <pc:sldChg chg="delSp modSp add mod">
        <pc:chgData name="Xuesu Xiao" userId="2da2dc19-76a6-42ca-a03e-a5becae5e7dc" providerId="ADAL" clId="{5E394248-0613-7247-818B-F16A0F2A6C2D}" dt="2022-11-21T23:32:24.915" v="239"/>
        <pc:sldMkLst>
          <pc:docMk/>
          <pc:sldMk cId="3290881411" sldId="443"/>
        </pc:sldMkLst>
        <pc:spChg chg="mod">
          <ac:chgData name="Xuesu Xiao" userId="2da2dc19-76a6-42ca-a03e-a5becae5e7dc" providerId="ADAL" clId="{5E394248-0613-7247-818B-F16A0F2A6C2D}" dt="2022-11-21T23:29:28.380" v="203" actId="20577"/>
          <ac:spMkLst>
            <pc:docMk/>
            <pc:sldMk cId="3290881411" sldId="443"/>
            <ac:spMk id="2" creationId="{6304A015-D646-274E-B72D-B093FDB2753A}"/>
          </ac:spMkLst>
        </pc:spChg>
        <pc:spChg chg="del">
          <ac:chgData name="Xuesu Xiao" userId="2da2dc19-76a6-42ca-a03e-a5becae5e7dc" providerId="ADAL" clId="{5E394248-0613-7247-818B-F16A0F2A6C2D}" dt="2022-11-21T23:32:24.915" v="239"/>
          <ac:spMkLst>
            <pc:docMk/>
            <pc:sldMk cId="3290881411" sldId="443"/>
            <ac:spMk id="3" creationId="{C75A51B4-A6E5-E04E-BD03-2CA6B9A2278A}"/>
          </ac:spMkLst>
        </pc:spChg>
      </pc:sldChg>
      <pc:sldChg chg="add del">
        <pc:chgData name="Xuesu Xiao" userId="2da2dc19-76a6-42ca-a03e-a5becae5e7dc" providerId="ADAL" clId="{5E394248-0613-7247-818B-F16A0F2A6C2D}" dt="2022-11-21T23:28:43.192" v="173" actId="2696"/>
        <pc:sldMkLst>
          <pc:docMk/>
          <pc:sldMk cId="344749237" sldId="457"/>
        </pc:sldMkLst>
      </pc:sldChg>
      <pc:sldChg chg="delSp add">
        <pc:chgData name="Xuesu Xiao" userId="2da2dc19-76a6-42ca-a03e-a5becae5e7dc" providerId="ADAL" clId="{5E394248-0613-7247-818B-F16A0F2A6C2D}" dt="2022-11-21T23:32:24.915" v="239"/>
        <pc:sldMkLst>
          <pc:docMk/>
          <pc:sldMk cId="3214057431" sldId="462"/>
        </pc:sldMkLst>
        <pc:spChg chg="del">
          <ac:chgData name="Xuesu Xiao" userId="2da2dc19-76a6-42ca-a03e-a5becae5e7dc" providerId="ADAL" clId="{5E394248-0613-7247-818B-F16A0F2A6C2D}" dt="2022-11-21T23:32:24.915" v="239"/>
          <ac:spMkLst>
            <pc:docMk/>
            <pc:sldMk cId="3214057431" sldId="462"/>
            <ac:spMk id="4" creationId="{E7D05AEC-480C-BB4D-B4E2-3970180C2E77}"/>
          </ac:spMkLst>
        </pc:spChg>
      </pc:sldChg>
      <pc:sldChg chg="delSp add">
        <pc:chgData name="Xuesu Xiao" userId="2da2dc19-76a6-42ca-a03e-a5becae5e7dc" providerId="ADAL" clId="{5E394248-0613-7247-818B-F16A0F2A6C2D}" dt="2022-11-21T23:32:24.915" v="239"/>
        <pc:sldMkLst>
          <pc:docMk/>
          <pc:sldMk cId="3458546033" sldId="463"/>
        </pc:sldMkLst>
        <pc:spChg chg="del">
          <ac:chgData name="Xuesu Xiao" userId="2da2dc19-76a6-42ca-a03e-a5becae5e7dc" providerId="ADAL" clId="{5E394248-0613-7247-818B-F16A0F2A6C2D}" dt="2022-11-21T23:32:24.915" v="239"/>
          <ac:spMkLst>
            <pc:docMk/>
            <pc:sldMk cId="3458546033" sldId="463"/>
            <ac:spMk id="4" creationId="{E7D05AEC-480C-BB4D-B4E2-3970180C2E77}"/>
          </ac:spMkLst>
        </pc:spChg>
      </pc:sldChg>
      <pc:sldChg chg="delSp add">
        <pc:chgData name="Xuesu Xiao" userId="2da2dc19-76a6-42ca-a03e-a5becae5e7dc" providerId="ADAL" clId="{5E394248-0613-7247-818B-F16A0F2A6C2D}" dt="2022-11-21T23:32:24.915" v="239"/>
        <pc:sldMkLst>
          <pc:docMk/>
          <pc:sldMk cId="1143817326" sldId="464"/>
        </pc:sldMkLst>
        <pc:spChg chg="del">
          <ac:chgData name="Xuesu Xiao" userId="2da2dc19-76a6-42ca-a03e-a5becae5e7dc" providerId="ADAL" clId="{5E394248-0613-7247-818B-F16A0F2A6C2D}" dt="2022-11-21T23:32:24.915" v="239"/>
          <ac:spMkLst>
            <pc:docMk/>
            <pc:sldMk cId="1143817326" sldId="464"/>
            <ac:spMk id="4" creationId="{7EBE1246-2045-6745-A6B5-E5927FFB172C}"/>
          </ac:spMkLst>
        </pc:spChg>
      </pc:sldChg>
      <pc:sldChg chg="delSp add">
        <pc:chgData name="Xuesu Xiao" userId="2da2dc19-76a6-42ca-a03e-a5becae5e7dc" providerId="ADAL" clId="{5E394248-0613-7247-818B-F16A0F2A6C2D}" dt="2022-11-21T23:32:24.915" v="239"/>
        <pc:sldMkLst>
          <pc:docMk/>
          <pc:sldMk cId="133164449" sldId="480"/>
        </pc:sldMkLst>
        <pc:spChg chg="del">
          <ac:chgData name="Xuesu Xiao" userId="2da2dc19-76a6-42ca-a03e-a5becae5e7dc" providerId="ADAL" clId="{5E394248-0613-7247-818B-F16A0F2A6C2D}" dt="2022-11-21T23:32:24.915" v="239"/>
          <ac:spMkLst>
            <pc:docMk/>
            <pc:sldMk cId="133164449" sldId="480"/>
            <ac:spMk id="4" creationId="{4F5E9A17-63C7-EA43-97AE-C151C1F8EB56}"/>
          </ac:spMkLst>
        </pc:spChg>
      </pc:sldChg>
      <pc:sldChg chg="delSp add">
        <pc:chgData name="Xuesu Xiao" userId="2da2dc19-76a6-42ca-a03e-a5becae5e7dc" providerId="ADAL" clId="{5E394248-0613-7247-818B-F16A0F2A6C2D}" dt="2022-11-21T23:32:24.915" v="239"/>
        <pc:sldMkLst>
          <pc:docMk/>
          <pc:sldMk cId="1123677436" sldId="497"/>
        </pc:sldMkLst>
        <pc:spChg chg="del">
          <ac:chgData name="Xuesu Xiao" userId="2da2dc19-76a6-42ca-a03e-a5becae5e7dc" providerId="ADAL" clId="{5E394248-0613-7247-818B-F16A0F2A6C2D}" dt="2022-11-21T23:32:24.915" v="239"/>
          <ac:spMkLst>
            <pc:docMk/>
            <pc:sldMk cId="1123677436" sldId="497"/>
            <ac:spMk id="4" creationId="{78A537ED-7784-9649-963F-4AB33BA10F40}"/>
          </ac:spMkLst>
        </pc:spChg>
      </pc:sldChg>
      <pc:sldChg chg="delSp modSp add mod">
        <pc:chgData name="Xuesu Xiao" userId="2da2dc19-76a6-42ca-a03e-a5becae5e7dc" providerId="ADAL" clId="{5E394248-0613-7247-818B-F16A0F2A6C2D}" dt="2022-11-21T23:32:24.915" v="239"/>
        <pc:sldMkLst>
          <pc:docMk/>
          <pc:sldMk cId="969163663" sldId="498"/>
        </pc:sldMkLst>
        <pc:spChg chg="del">
          <ac:chgData name="Xuesu Xiao" userId="2da2dc19-76a6-42ca-a03e-a5becae5e7dc" providerId="ADAL" clId="{5E394248-0613-7247-818B-F16A0F2A6C2D}" dt="2022-11-21T23:32:24.915" v="239"/>
          <ac:spMkLst>
            <pc:docMk/>
            <pc:sldMk cId="969163663" sldId="498"/>
            <ac:spMk id="4" creationId="{3D943AAB-55EA-B248-990C-067FB63475AF}"/>
          </ac:spMkLst>
        </pc:spChg>
        <pc:spChg chg="mod">
          <ac:chgData name="Xuesu Xiao" userId="2da2dc19-76a6-42ca-a03e-a5becae5e7dc" providerId="ADAL" clId="{5E394248-0613-7247-818B-F16A0F2A6C2D}" dt="2022-11-21T23:09:21.751" v="99" actId="27636"/>
          <ac:spMkLst>
            <pc:docMk/>
            <pc:sldMk cId="969163663" sldId="498"/>
            <ac:spMk id="7" creationId="{971BDD5D-3813-DA40-B453-C57FF9FB8F12}"/>
          </ac:spMkLst>
        </pc:spChg>
      </pc:sldChg>
      <pc:sldChg chg="delSp add">
        <pc:chgData name="Xuesu Xiao" userId="2da2dc19-76a6-42ca-a03e-a5becae5e7dc" providerId="ADAL" clId="{5E394248-0613-7247-818B-F16A0F2A6C2D}" dt="2022-11-21T23:32:24.915" v="239"/>
        <pc:sldMkLst>
          <pc:docMk/>
          <pc:sldMk cId="1645093950" sldId="499"/>
        </pc:sldMkLst>
        <pc:spChg chg="del">
          <ac:chgData name="Xuesu Xiao" userId="2da2dc19-76a6-42ca-a03e-a5becae5e7dc" providerId="ADAL" clId="{5E394248-0613-7247-818B-F16A0F2A6C2D}" dt="2022-11-21T23:32:24.915" v="239"/>
          <ac:spMkLst>
            <pc:docMk/>
            <pc:sldMk cId="1645093950" sldId="499"/>
            <ac:spMk id="4" creationId="{97692EA4-D036-7D47-B5DB-D232BE389531}"/>
          </ac:spMkLst>
        </pc:spChg>
      </pc:sldChg>
      <pc:sldChg chg="delSp add">
        <pc:chgData name="Xuesu Xiao" userId="2da2dc19-76a6-42ca-a03e-a5becae5e7dc" providerId="ADAL" clId="{5E394248-0613-7247-818B-F16A0F2A6C2D}" dt="2022-11-21T23:32:24.915" v="239"/>
        <pc:sldMkLst>
          <pc:docMk/>
          <pc:sldMk cId="3496009510" sldId="500"/>
        </pc:sldMkLst>
        <pc:spChg chg="del">
          <ac:chgData name="Xuesu Xiao" userId="2da2dc19-76a6-42ca-a03e-a5becae5e7dc" providerId="ADAL" clId="{5E394248-0613-7247-818B-F16A0F2A6C2D}" dt="2022-11-21T23:32:24.915" v="239"/>
          <ac:spMkLst>
            <pc:docMk/>
            <pc:sldMk cId="3496009510" sldId="500"/>
            <ac:spMk id="4" creationId="{47D02A38-4760-BB46-9263-EFE50554C8EB}"/>
          </ac:spMkLst>
        </pc:spChg>
      </pc:sldChg>
      <pc:sldChg chg="delSp add">
        <pc:chgData name="Xuesu Xiao" userId="2da2dc19-76a6-42ca-a03e-a5becae5e7dc" providerId="ADAL" clId="{5E394248-0613-7247-818B-F16A0F2A6C2D}" dt="2022-11-21T23:32:24.915" v="239"/>
        <pc:sldMkLst>
          <pc:docMk/>
          <pc:sldMk cId="613884970" sldId="501"/>
        </pc:sldMkLst>
        <pc:spChg chg="del">
          <ac:chgData name="Xuesu Xiao" userId="2da2dc19-76a6-42ca-a03e-a5becae5e7dc" providerId="ADAL" clId="{5E394248-0613-7247-818B-F16A0F2A6C2D}" dt="2022-11-21T23:32:24.915" v="239"/>
          <ac:spMkLst>
            <pc:docMk/>
            <pc:sldMk cId="613884970" sldId="501"/>
            <ac:spMk id="4" creationId="{4F36D5B5-997A-C94C-B901-4AD14B670281}"/>
          </ac:spMkLst>
        </pc:spChg>
      </pc:sldChg>
      <pc:sldChg chg="delSp add">
        <pc:chgData name="Xuesu Xiao" userId="2da2dc19-76a6-42ca-a03e-a5becae5e7dc" providerId="ADAL" clId="{5E394248-0613-7247-818B-F16A0F2A6C2D}" dt="2022-11-21T23:32:24.915" v="239"/>
        <pc:sldMkLst>
          <pc:docMk/>
          <pc:sldMk cId="2619804742" sldId="503"/>
        </pc:sldMkLst>
        <pc:spChg chg="del">
          <ac:chgData name="Xuesu Xiao" userId="2da2dc19-76a6-42ca-a03e-a5becae5e7dc" providerId="ADAL" clId="{5E394248-0613-7247-818B-F16A0F2A6C2D}" dt="2022-11-21T23:32:24.915" v="239"/>
          <ac:spMkLst>
            <pc:docMk/>
            <pc:sldMk cId="2619804742" sldId="503"/>
            <ac:spMk id="4" creationId="{97692EA4-D036-7D47-B5DB-D232BE389531}"/>
          </ac:spMkLst>
        </pc:spChg>
      </pc:sldChg>
      <pc:sldChg chg="delSp add">
        <pc:chgData name="Xuesu Xiao" userId="2da2dc19-76a6-42ca-a03e-a5becae5e7dc" providerId="ADAL" clId="{5E394248-0613-7247-818B-F16A0F2A6C2D}" dt="2022-11-21T23:32:24.915" v="239"/>
        <pc:sldMkLst>
          <pc:docMk/>
          <pc:sldMk cId="3491312171" sldId="504"/>
        </pc:sldMkLst>
        <pc:spChg chg="del">
          <ac:chgData name="Xuesu Xiao" userId="2da2dc19-76a6-42ca-a03e-a5becae5e7dc" providerId="ADAL" clId="{5E394248-0613-7247-818B-F16A0F2A6C2D}" dt="2022-11-21T23:32:24.915" v="239"/>
          <ac:spMkLst>
            <pc:docMk/>
            <pc:sldMk cId="3491312171" sldId="504"/>
            <ac:spMk id="4" creationId="{47D02A38-4760-BB46-9263-EFE50554C8EB}"/>
          </ac:spMkLst>
        </pc:spChg>
      </pc:sldChg>
      <pc:sldChg chg="delSp modSp add mod">
        <pc:chgData name="Xuesu Xiao" userId="2da2dc19-76a6-42ca-a03e-a5becae5e7dc" providerId="ADAL" clId="{5E394248-0613-7247-818B-F16A0F2A6C2D}" dt="2022-11-21T23:32:24.915" v="239"/>
        <pc:sldMkLst>
          <pc:docMk/>
          <pc:sldMk cId="2122340175" sldId="505"/>
        </pc:sldMkLst>
        <pc:spChg chg="mod">
          <ac:chgData name="Xuesu Xiao" userId="2da2dc19-76a6-42ca-a03e-a5becae5e7dc" providerId="ADAL" clId="{5E394248-0613-7247-818B-F16A0F2A6C2D}" dt="2022-11-21T23:09:21.693" v="96" actId="27636"/>
          <ac:spMkLst>
            <pc:docMk/>
            <pc:sldMk cId="2122340175" sldId="505"/>
            <ac:spMk id="2" creationId="{5C1B95DC-D99B-F040-899B-DFF60F7A93B5}"/>
          </ac:spMkLst>
        </pc:spChg>
        <pc:spChg chg="del">
          <ac:chgData name="Xuesu Xiao" userId="2da2dc19-76a6-42ca-a03e-a5becae5e7dc" providerId="ADAL" clId="{5E394248-0613-7247-818B-F16A0F2A6C2D}" dt="2022-11-21T23:32:24.915" v="239"/>
          <ac:spMkLst>
            <pc:docMk/>
            <pc:sldMk cId="2122340175" sldId="505"/>
            <ac:spMk id="4" creationId="{CCB32017-37DB-0340-80CA-F4A9F3D10339}"/>
          </ac:spMkLst>
        </pc:spChg>
      </pc:sldChg>
      <pc:sldChg chg="delSp add">
        <pc:chgData name="Xuesu Xiao" userId="2da2dc19-76a6-42ca-a03e-a5becae5e7dc" providerId="ADAL" clId="{5E394248-0613-7247-818B-F16A0F2A6C2D}" dt="2022-11-21T23:32:24.915" v="239"/>
        <pc:sldMkLst>
          <pc:docMk/>
          <pc:sldMk cId="2045603794" sldId="521"/>
        </pc:sldMkLst>
        <pc:spChg chg="del">
          <ac:chgData name="Xuesu Xiao" userId="2da2dc19-76a6-42ca-a03e-a5becae5e7dc" providerId="ADAL" clId="{5E394248-0613-7247-818B-F16A0F2A6C2D}" dt="2022-11-21T23:32:24.915" v="239"/>
          <ac:spMkLst>
            <pc:docMk/>
            <pc:sldMk cId="2045603794" sldId="521"/>
            <ac:spMk id="4" creationId="{543F5ACA-007F-6949-93F1-7C7AD815101A}"/>
          </ac:spMkLst>
        </pc:spChg>
      </pc:sldChg>
      <pc:sldChg chg="del">
        <pc:chgData name="Xuesu Xiao" userId="2da2dc19-76a6-42ca-a03e-a5becae5e7dc" providerId="ADAL" clId="{5E394248-0613-7247-818B-F16A0F2A6C2D}" dt="2022-11-21T23:09:00.711" v="68" actId="2696"/>
        <pc:sldMkLst>
          <pc:docMk/>
          <pc:sldMk cId="3845937653" sldId="522"/>
        </pc:sldMkLst>
      </pc:sldChg>
      <pc:sldChg chg="del">
        <pc:chgData name="Xuesu Xiao" userId="2da2dc19-76a6-42ca-a03e-a5becae5e7dc" providerId="ADAL" clId="{5E394248-0613-7247-818B-F16A0F2A6C2D}" dt="2022-11-21T23:09:00.585" v="14" actId="2696"/>
        <pc:sldMkLst>
          <pc:docMk/>
          <pc:sldMk cId="1396783197" sldId="531"/>
        </pc:sldMkLst>
      </pc:sldChg>
      <pc:sldChg chg="del">
        <pc:chgData name="Xuesu Xiao" userId="2da2dc19-76a6-42ca-a03e-a5becae5e7dc" providerId="ADAL" clId="{5E394248-0613-7247-818B-F16A0F2A6C2D}" dt="2022-11-21T23:09:00.608" v="21" actId="2696"/>
        <pc:sldMkLst>
          <pc:docMk/>
          <pc:sldMk cId="826228165" sldId="532"/>
        </pc:sldMkLst>
      </pc:sldChg>
      <pc:sldChg chg="del">
        <pc:chgData name="Xuesu Xiao" userId="2da2dc19-76a6-42ca-a03e-a5becae5e7dc" providerId="ADAL" clId="{5E394248-0613-7247-818B-F16A0F2A6C2D}" dt="2022-11-21T23:09:00.705" v="63" actId="2696"/>
        <pc:sldMkLst>
          <pc:docMk/>
          <pc:sldMk cId="3389009434" sldId="534"/>
        </pc:sldMkLst>
      </pc:sldChg>
      <pc:sldChg chg="del">
        <pc:chgData name="Xuesu Xiao" userId="2da2dc19-76a6-42ca-a03e-a5becae5e7dc" providerId="ADAL" clId="{5E394248-0613-7247-818B-F16A0F2A6C2D}" dt="2022-11-21T23:09:00.680" v="45" actId="2696"/>
        <pc:sldMkLst>
          <pc:docMk/>
          <pc:sldMk cId="2026814572" sldId="535"/>
        </pc:sldMkLst>
      </pc:sldChg>
      <pc:sldChg chg="del">
        <pc:chgData name="Xuesu Xiao" userId="2da2dc19-76a6-42ca-a03e-a5becae5e7dc" providerId="ADAL" clId="{5E394248-0613-7247-818B-F16A0F2A6C2D}" dt="2022-11-21T23:09:00.668" v="41" actId="2696"/>
        <pc:sldMkLst>
          <pc:docMk/>
          <pc:sldMk cId="3503395376" sldId="536"/>
        </pc:sldMkLst>
      </pc:sldChg>
      <pc:sldChg chg="del">
        <pc:chgData name="Xuesu Xiao" userId="2da2dc19-76a6-42ca-a03e-a5becae5e7dc" providerId="ADAL" clId="{5E394248-0613-7247-818B-F16A0F2A6C2D}" dt="2022-11-21T23:09:00.633" v="27" actId="2696"/>
        <pc:sldMkLst>
          <pc:docMk/>
          <pc:sldMk cId="1797155958" sldId="537"/>
        </pc:sldMkLst>
      </pc:sldChg>
      <pc:sldChg chg="del">
        <pc:chgData name="Xuesu Xiao" userId="2da2dc19-76a6-42ca-a03e-a5becae5e7dc" providerId="ADAL" clId="{5E394248-0613-7247-818B-F16A0F2A6C2D}" dt="2022-11-21T23:09:00.699" v="60" actId="2696"/>
        <pc:sldMkLst>
          <pc:docMk/>
          <pc:sldMk cId="3138270859" sldId="538"/>
        </pc:sldMkLst>
      </pc:sldChg>
      <pc:sldChg chg="del">
        <pc:chgData name="Xuesu Xiao" userId="2da2dc19-76a6-42ca-a03e-a5becae5e7dc" providerId="ADAL" clId="{5E394248-0613-7247-818B-F16A0F2A6C2D}" dt="2022-11-21T23:09:00.684" v="51" actId="2696"/>
        <pc:sldMkLst>
          <pc:docMk/>
          <pc:sldMk cId="3079212978" sldId="539"/>
        </pc:sldMkLst>
      </pc:sldChg>
      <pc:sldChg chg="del">
        <pc:chgData name="Xuesu Xiao" userId="2da2dc19-76a6-42ca-a03e-a5becae5e7dc" providerId="ADAL" clId="{5E394248-0613-7247-818B-F16A0F2A6C2D}" dt="2022-11-21T23:09:00.561" v="8" actId="2696"/>
        <pc:sldMkLst>
          <pc:docMk/>
          <pc:sldMk cId="3486570579" sldId="540"/>
        </pc:sldMkLst>
      </pc:sldChg>
      <pc:sldChg chg="del">
        <pc:chgData name="Xuesu Xiao" userId="2da2dc19-76a6-42ca-a03e-a5becae5e7dc" providerId="ADAL" clId="{5E394248-0613-7247-818B-F16A0F2A6C2D}" dt="2022-11-21T23:09:00.622" v="23" actId="2696"/>
        <pc:sldMkLst>
          <pc:docMk/>
          <pc:sldMk cId="1854122880" sldId="541"/>
        </pc:sldMkLst>
      </pc:sldChg>
      <pc:sldChg chg="del">
        <pc:chgData name="Xuesu Xiao" userId="2da2dc19-76a6-42ca-a03e-a5becae5e7dc" providerId="ADAL" clId="{5E394248-0613-7247-818B-F16A0F2A6C2D}" dt="2022-11-21T23:09:00.563" v="9" actId="2696"/>
        <pc:sldMkLst>
          <pc:docMk/>
          <pc:sldMk cId="808208957" sldId="542"/>
        </pc:sldMkLst>
      </pc:sldChg>
      <pc:sldChg chg="del">
        <pc:chgData name="Xuesu Xiao" userId="2da2dc19-76a6-42ca-a03e-a5becae5e7dc" providerId="ADAL" clId="{5E394248-0613-7247-818B-F16A0F2A6C2D}" dt="2022-11-21T23:09:00.695" v="58" actId="2696"/>
        <pc:sldMkLst>
          <pc:docMk/>
          <pc:sldMk cId="1138161701" sldId="543"/>
        </pc:sldMkLst>
      </pc:sldChg>
      <pc:sldChg chg="del">
        <pc:chgData name="Xuesu Xiao" userId="2da2dc19-76a6-42ca-a03e-a5becae5e7dc" providerId="ADAL" clId="{5E394248-0613-7247-818B-F16A0F2A6C2D}" dt="2022-11-21T23:09:00.548" v="2" actId="2696"/>
        <pc:sldMkLst>
          <pc:docMk/>
          <pc:sldMk cId="2193030403" sldId="544"/>
        </pc:sldMkLst>
      </pc:sldChg>
      <pc:sldChg chg="addSp delSp modSp add mod">
        <pc:chgData name="Xuesu Xiao" userId="2da2dc19-76a6-42ca-a03e-a5becae5e7dc" providerId="ADAL" clId="{5E394248-0613-7247-818B-F16A0F2A6C2D}" dt="2022-11-21T23:32:24.915" v="239"/>
        <pc:sldMkLst>
          <pc:docMk/>
          <pc:sldMk cId="2876962085" sldId="546"/>
        </pc:sldMkLst>
        <pc:spChg chg="del">
          <ac:chgData name="Xuesu Xiao" userId="2da2dc19-76a6-42ca-a03e-a5becae5e7dc" providerId="ADAL" clId="{5E394248-0613-7247-818B-F16A0F2A6C2D}" dt="2022-11-21T23:32:24.915" v="239"/>
          <ac:spMkLst>
            <pc:docMk/>
            <pc:sldMk cId="2876962085" sldId="546"/>
            <ac:spMk id="4" creationId="{0C2CA5D9-37E3-8E4D-87E4-50F66AF6EAFB}"/>
          </ac:spMkLst>
        </pc:spChg>
        <pc:picChg chg="del">
          <ac:chgData name="Xuesu Xiao" userId="2da2dc19-76a6-42ca-a03e-a5becae5e7dc" providerId="ADAL" clId="{5E394248-0613-7247-818B-F16A0F2A6C2D}" dt="2022-11-21T23:14:31.566" v="137" actId="478"/>
          <ac:picMkLst>
            <pc:docMk/>
            <pc:sldMk cId="2876962085" sldId="546"/>
            <ac:picMk id="6" creationId="{17526798-878A-0147-BA38-97A40C4926A7}"/>
          </ac:picMkLst>
        </pc:picChg>
        <pc:picChg chg="add mod">
          <ac:chgData name="Xuesu Xiao" userId="2da2dc19-76a6-42ca-a03e-a5becae5e7dc" providerId="ADAL" clId="{5E394248-0613-7247-818B-F16A0F2A6C2D}" dt="2022-11-21T23:14:31.893" v="138"/>
          <ac:picMkLst>
            <pc:docMk/>
            <pc:sldMk cId="2876962085" sldId="546"/>
            <ac:picMk id="8" creationId="{FBE05328-BBFC-4B88-DC73-B9603302D7CB}"/>
          </ac:picMkLst>
        </pc:picChg>
      </pc:sldChg>
      <pc:sldChg chg="delSp modSp add mod">
        <pc:chgData name="Xuesu Xiao" userId="2da2dc19-76a6-42ca-a03e-a5becae5e7dc" providerId="ADAL" clId="{5E394248-0613-7247-818B-F16A0F2A6C2D}" dt="2022-11-21T23:32:24.915" v="239"/>
        <pc:sldMkLst>
          <pc:docMk/>
          <pc:sldMk cId="3207727416" sldId="554"/>
        </pc:sldMkLst>
        <pc:spChg chg="mod">
          <ac:chgData name="Xuesu Xiao" userId="2da2dc19-76a6-42ca-a03e-a5becae5e7dc" providerId="ADAL" clId="{5E394248-0613-7247-818B-F16A0F2A6C2D}" dt="2022-11-21T23:14:01.774" v="126" actId="27636"/>
          <ac:spMkLst>
            <pc:docMk/>
            <pc:sldMk cId="3207727416" sldId="554"/>
            <ac:spMk id="3" creationId="{C703D3CD-5059-9B48-ABDE-785B4C3496F4}"/>
          </ac:spMkLst>
        </pc:spChg>
        <pc:spChg chg="del">
          <ac:chgData name="Xuesu Xiao" userId="2da2dc19-76a6-42ca-a03e-a5becae5e7dc" providerId="ADAL" clId="{5E394248-0613-7247-818B-F16A0F2A6C2D}" dt="2022-11-21T23:32:24.915" v="239"/>
          <ac:spMkLst>
            <pc:docMk/>
            <pc:sldMk cId="3207727416" sldId="554"/>
            <ac:spMk id="4" creationId="{32958595-3AA3-B743-A720-B939929A0F7B}"/>
          </ac:spMkLst>
        </pc:spChg>
      </pc:sldChg>
      <pc:sldChg chg="delSp modSp add mod">
        <pc:chgData name="Xuesu Xiao" userId="2da2dc19-76a6-42ca-a03e-a5becae5e7dc" providerId="ADAL" clId="{5E394248-0613-7247-818B-F16A0F2A6C2D}" dt="2022-11-21T23:32:24.915" v="239"/>
        <pc:sldMkLst>
          <pc:docMk/>
          <pc:sldMk cId="1578399413" sldId="556"/>
        </pc:sldMkLst>
        <pc:spChg chg="del">
          <ac:chgData name="Xuesu Xiao" userId="2da2dc19-76a6-42ca-a03e-a5becae5e7dc" providerId="ADAL" clId="{5E394248-0613-7247-818B-F16A0F2A6C2D}" dt="2022-11-21T23:32:24.915" v="239"/>
          <ac:spMkLst>
            <pc:docMk/>
            <pc:sldMk cId="1578399413" sldId="556"/>
            <ac:spMk id="4" creationId="{E91272A5-91E7-2E49-B162-CBA0EE890D3B}"/>
          </ac:spMkLst>
        </pc:spChg>
        <pc:picChg chg="mod">
          <ac:chgData name="Xuesu Xiao" userId="2da2dc19-76a6-42ca-a03e-a5becae5e7dc" providerId="ADAL" clId="{5E394248-0613-7247-818B-F16A0F2A6C2D}" dt="2022-11-21T23:14:29.262" v="136" actId="1076"/>
          <ac:picMkLst>
            <pc:docMk/>
            <pc:sldMk cId="1578399413" sldId="556"/>
            <ac:picMk id="6" creationId="{EDA142D6-CF07-0940-91B1-A83D78C6CE48}"/>
          </ac:picMkLst>
        </pc:picChg>
      </pc:sldChg>
      <pc:sldChg chg="delSp modSp add mod">
        <pc:chgData name="Xuesu Xiao" userId="2da2dc19-76a6-42ca-a03e-a5becae5e7dc" providerId="ADAL" clId="{5E394248-0613-7247-818B-F16A0F2A6C2D}" dt="2022-11-21T23:32:24.915" v="239"/>
        <pc:sldMkLst>
          <pc:docMk/>
          <pc:sldMk cId="396439924" sldId="562"/>
        </pc:sldMkLst>
        <pc:spChg chg="mod">
          <ac:chgData name="Xuesu Xiao" userId="2da2dc19-76a6-42ca-a03e-a5becae5e7dc" providerId="ADAL" clId="{5E394248-0613-7247-818B-F16A0F2A6C2D}" dt="2022-11-21T23:14:01.713" v="125" actId="27636"/>
          <ac:spMkLst>
            <pc:docMk/>
            <pc:sldMk cId="396439924" sldId="562"/>
            <ac:spMk id="3" creationId="{E889CFCF-8B73-D74C-BC14-E905D1098686}"/>
          </ac:spMkLst>
        </pc:spChg>
        <pc:spChg chg="del">
          <ac:chgData name="Xuesu Xiao" userId="2da2dc19-76a6-42ca-a03e-a5becae5e7dc" providerId="ADAL" clId="{5E394248-0613-7247-818B-F16A0F2A6C2D}" dt="2022-11-21T23:32:24.915" v="239"/>
          <ac:spMkLst>
            <pc:docMk/>
            <pc:sldMk cId="396439924" sldId="562"/>
            <ac:spMk id="4" creationId="{9ECEB094-7102-A04E-85D5-3C30FACB5578}"/>
          </ac:spMkLst>
        </pc:spChg>
      </pc:sldChg>
      <pc:sldChg chg="delSp add">
        <pc:chgData name="Xuesu Xiao" userId="2da2dc19-76a6-42ca-a03e-a5becae5e7dc" providerId="ADAL" clId="{5E394248-0613-7247-818B-F16A0F2A6C2D}" dt="2022-11-21T23:32:24.915" v="239"/>
        <pc:sldMkLst>
          <pc:docMk/>
          <pc:sldMk cId="2565813507" sldId="573"/>
        </pc:sldMkLst>
        <pc:spChg chg="del">
          <ac:chgData name="Xuesu Xiao" userId="2da2dc19-76a6-42ca-a03e-a5becae5e7dc" providerId="ADAL" clId="{5E394248-0613-7247-818B-F16A0F2A6C2D}" dt="2022-11-21T23:32:24.915" v="239"/>
          <ac:spMkLst>
            <pc:docMk/>
            <pc:sldMk cId="2565813507" sldId="573"/>
            <ac:spMk id="4" creationId="{A44AEB54-000B-4D47-B998-B274AA19865A}"/>
          </ac:spMkLst>
        </pc:spChg>
      </pc:sldChg>
      <pc:sldChg chg="delSp modSp add mod">
        <pc:chgData name="Xuesu Xiao" userId="2da2dc19-76a6-42ca-a03e-a5becae5e7dc" providerId="ADAL" clId="{5E394248-0613-7247-818B-F16A0F2A6C2D}" dt="2022-11-21T23:32:24.915" v="239"/>
        <pc:sldMkLst>
          <pc:docMk/>
          <pc:sldMk cId="3939337931" sldId="576"/>
        </pc:sldMkLst>
        <pc:spChg chg="mod">
          <ac:chgData name="Xuesu Xiao" userId="2da2dc19-76a6-42ca-a03e-a5becae5e7dc" providerId="ADAL" clId="{5E394248-0613-7247-818B-F16A0F2A6C2D}" dt="2022-11-21T23:18:03.758" v="154" actId="20577"/>
          <ac:spMkLst>
            <pc:docMk/>
            <pc:sldMk cId="3939337931" sldId="576"/>
            <ac:spMk id="3" creationId="{76164057-F4A9-4144-A440-CF1EA01C38D5}"/>
          </ac:spMkLst>
        </pc:spChg>
        <pc:spChg chg="del">
          <ac:chgData name="Xuesu Xiao" userId="2da2dc19-76a6-42ca-a03e-a5becae5e7dc" providerId="ADAL" clId="{5E394248-0613-7247-818B-F16A0F2A6C2D}" dt="2022-11-21T23:32:24.915" v="239"/>
          <ac:spMkLst>
            <pc:docMk/>
            <pc:sldMk cId="3939337931" sldId="576"/>
            <ac:spMk id="4" creationId="{29A46B5F-0792-AF40-978E-01C571D6A29D}"/>
          </ac:spMkLst>
        </pc:spChg>
        <pc:picChg chg="mod">
          <ac:chgData name="Xuesu Xiao" userId="2da2dc19-76a6-42ca-a03e-a5becae5e7dc" providerId="ADAL" clId="{5E394248-0613-7247-818B-F16A0F2A6C2D}" dt="2022-11-21T23:18:13.846" v="155" actId="1076"/>
          <ac:picMkLst>
            <pc:docMk/>
            <pc:sldMk cId="3939337931" sldId="576"/>
            <ac:picMk id="7" creationId="{BB94EB5C-85BC-2C4A-9588-EF584F489D65}"/>
          </ac:picMkLst>
        </pc:picChg>
      </pc:sldChg>
      <pc:sldChg chg="delSp add">
        <pc:chgData name="Xuesu Xiao" userId="2da2dc19-76a6-42ca-a03e-a5becae5e7dc" providerId="ADAL" clId="{5E394248-0613-7247-818B-F16A0F2A6C2D}" dt="2022-11-21T23:32:24.915" v="239"/>
        <pc:sldMkLst>
          <pc:docMk/>
          <pc:sldMk cId="3618344742" sldId="577"/>
        </pc:sldMkLst>
        <pc:spChg chg="del">
          <ac:chgData name="Xuesu Xiao" userId="2da2dc19-76a6-42ca-a03e-a5becae5e7dc" providerId="ADAL" clId="{5E394248-0613-7247-818B-F16A0F2A6C2D}" dt="2022-11-21T23:32:24.915" v="239"/>
          <ac:spMkLst>
            <pc:docMk/>
            <pc:sldMk cId="3618344742" sldId="577"/>
            <ac:spMk id="4" creationId="{AF0E7ADA-B3AF-AB4D-86CE-C625BE1109FF}"/>
          </ac:spMkLst>
        </pc:spChg>
      </pc:sldChg>
      <pc:sldChg chg="delSp modSp add mod">
        <pc:chgData name="Xuesu Xiao" userId="2da2dc19-76a6-42ca-a03e-a5becae5e7dc" providerId="ADAL" clId="{5E394248-0613-7247-818B-F16A0F2A6C2D}" dt="2022-11-21T23:32:24.915" v="239"/>
        <pc:sldMkLst>
          <pc:docMk/>
          <pc:sldMk cId="119176159" sldId="581"/>
        </pc:sldMkLst>
        <pc:spChg chg="mod">
          <ac:chgData name="Xuesu Xiao" userId="2da2dc19-76a6-42ca-a03e-a5becae5e7dc" providerId="ADAL" clId="{5E394248-0613-7247-818B-F16A0F2A6C2D}" dt="2022-11-21T23:17:51.625" v="146" actId="20577"/>
          <ac:spMkLst>
            <pc:docMk/>
            <pc:sldMk cId="119176159" sldId="581"/>
            <ac:spMk id="3" creationId="{76164057-F4A9-4144-A440-CF1EA01C38D5}"/>
          </ac:spMkLst>
        </pc:spChg>
        <pc:spChg chg="del">
          <ac:chgData name="Xuesu Xiao" userId="2da2dc19-76a6-42ca-a03e-a5becae5e7dc" providerId="ADAL" clId="{5E394248-0613-7247-818B-F16A0F2A6C2D}" dt="2022-11-21T23:32:24.915" v="239"/>
          <ac:spMkLst>
            <pc:docMk/>
            <pc:sldMk cId="119176159" sldId="581"/>
            <ac:spMk id="4" creationId="{29A46B5F-0792-AF40-978E-01C571D6A29D}"/>
          </ac:spMkLst>
        </pc:spChg>
        <pc:picChg chg="mod">
          <ac:chgData name="Xuesu Xiao" userId="2da2dc19-76a6-42ca-a03e-a5becae5e7dc" providerId="ADAL" clId="{5E394248-0613-7247-818B-F16A0F2A6C2D}" dt="2022-11-21T23:17:40.257" v="140" actId="1076"/>
          <ac:picMkLst>
            <pc:docMk/>
            <pc:sldMk cId="119176159" sldId="581"/>
            <ac:picMk id="6" creationId="{7394109E-E334-A640-9150-3E3FC44CA341}"/>
          </ac:picMkLst>
        </pc:picChg>
        <pc:picChg chg="mod">
          <ac:chgData name="Xuesu Xiao" userId="2da2dc19-76a6-42ca-a03e-a5becae5e7dc" providerId="ADAL" clId="{5E394248-0613-7247-818B-F16A0F2A6C2D}" dt="2022-11-21T23:17:53.750" v="147" actId="1076"/>
          <ac:picMkLst>
            <pc:docMk/>
            <pc:sldMk cId="119176159" sldId="581"/>
            <ac:picMk id="7" creationId="{BB94EB5C-85BC-2C4A-9588-EF584F489D65}"/>
          </ac:picMkLst>
        </pc:picChg>
      </pc:sldChg>
      <pc:sldChg chg="delSp add">
        <pc:chgData name="Xuesu Xiao" userId="2da2dc19-76a6-42ca-a03e-a5becae5e7dc" providerId="ADAL" clId="{5E394248-0613-7247-818B-F16A0F2A6C2D}" dt="2022-11-21T23:32:24.915" v="239"/>
        <pc:sldMkLst>
          <pc:docMk/>
          <pc:sldMk cId="3496622632" sldId="582"/>
        </pc:sldMkLst>
        <pc:spChg chg="del">
          <ac:chgData name="Xuesu Xiao" userId="2da2dc19-76a6-42ca-a03e-a5becae5e7dc" providerId="ADAL" clId="{5E394248-0613-7247-818B-F16A0F2A6C2D}" dt="2022-11-21T23:32:24.915" v="239"/>
          <ac:spMkLst>
            <pc:docMk/>
            <pc:sldMk cId="3496622632" sldId="582"/>
            <ac:spMk id="4" creationId="{3910EC13-7452-1140-AFC5-378B5FAF25BC}"/>
          </ac:spMkLst>
        </pc:spChg>
      </pc:sldChg>
      <pc:sldChg chg="delSp add">
        <pc:chgData name="Xuesu Xiao" userId="2da2dc19-76a6-42ca-a03e-a5becae5e7dc" providerId="ADAL" clId="{5E394248-0613-7247-818B-F16A0F2A6C2D}" dt="2022-11-21T23:32:24.915" v="239"/>
        <pc:sldMkLst>
          <pc:docMk/>
          <pc:sldMk cId="2522243603" sldId="583"/>
        </pc:sldMkLst>
        <pc:spChg chg="del">
          <ac:chgData name="Xuesu Xiao" userId="2da2dc19-76a6-42ca-a03e-a5becae5e7dc" providerId="ADAL" clId="{5E394248-0613-7247-818B-F16A0F2A6C2D}" dt="2022-11-21T23:32:24.915" v="239"/>
          <ac:spMkLst>
            <pc:docMk/>
            <pc:sldMk cId="2522243603" sldId="583"/>
            <ac:spMk id="4" creationId="{23E7D460-B1F1-D746-A2D8-99D43A301434}"/>
          </ac:spMkLst>
        </pc:spChg>
      </pc:sldChg>
      <pc:sldChg chg="delSp modSp add mod">
        <pc:chgData name="Xuesu Xiao" userId="2da2dc19-76a6-42ca-a03e-a5becae5e7dc" providerId="ADAL" clId="{5E394248-0613-7247-818B-F16A0F2A6C2D}" dt="2022-11-21T23:32:24.915" v="239"/>
        <pc:sldMkLst>
          <pc:docMk/>
          <pc:sldMk cId="842512751" sldId="584"/>
        </pc:sldMkLst>
        <pc:spChg chg="del">
          <ac:chgData name="Xuesu Xiao" userId="2da2dc19-76a6-42ca-a03e-a5becae5e7dc" providerId="ADAL" clId="{5E394248-0613-7247-818B-F16A0F2A6C2D}" dt="2022-11-21T23:32:24.915" v="239"/>
          <ac:spMkLst>
            <pc:docMk/>
            <pc:sldMk cId="842512751" sldId="584"/>
            <ac:spMk id="4" creationId="{23E7D460-B1F1-D746-A2D8-99D43A301434}"/>
          </ac:spMkLst>
        </pc:spChg>
        <pc:picChg chg="mod">
          <ac:chgData name="Xuesu Xiao" userId="2da2dc19-76a6-42ca-a03e-a5becae5e7dc" providerId="ADAL" clId="{5E394248-0613-7247-818B-F16A0F2A6C2D}" dt="2022-11-21T23:18:31.143" v="156" actId="1076"/>
          <ac:picMkLst>
            <pc:docMk/>
            <pc:sldMk cId="842512751" sldId="584"/>
            <ac:picMk id="6" creationId="{A29BE75B-7A50-D946-B94B-1DA7049E95BF}"/>
          </ac:picMkLst>
        </pc:picChg>
      </pc:sldChg>
      <pc:sldChg chg="delSp add">
        <pc:chgData name="Xuesu Xiao" userId="2da2dc19-76a6-42ca-a03e-a5becae5e7dc" providerId="ADAL" clId="{5E394248-0613-7247-818B-F16A0F2A6C2D}" dt="2022-11-21T23:32:24.915" v="239"/>
        <pc:sldMkLst>
          <pc:docMk/>
          <pc:sldMk cId="2748746754" sldId="585"/>
        </pc:sldMkLst>
        <pc:spChg chg="del">
          <ac:chgData name="Xuesu Xiao" userId="2da2dc19-76a6-42ca-a03e-a5becae5e7dc" providerId="ADAL" clId="{5E394248-0613-7247-818B-F16A0F2A6C2D}" dt="2022-11-21T23:32:24.915" v="239"/>
          <ac:spMkLst>
            <pc:docMk/>
            <pc:sldMk cId="2748746754" sldId="585"/>
            <ac:spMk id="4" creationId="{23E7D460-B1F1-D746-A2D8-99D43A301434}"/>
          </ac:spMkLst>
        </pc:spChg>
      </pc:sldChg>
      <pc:sldChg chg="delSp add">
        <pc:chgData name="Xuesu Xiao" userId="2da2dc19-76a6-42ca-a03e-a5becae5e7dc" providerId="ADAL" clId="{5E394248-0613-7247-818B-F16A0F2A6C2D}" dt="2022-11-21T23:32:24.915" v="239"/>
        <pc:sldMkLst>
          <pc:docMk/>
          <pc:sldMk cId="2508442033" sldId="591"/>
        </pc:sldMkLst>
        <pc:spChg chg="del">
          <ac:chgData name="Xuesu Xiao" userId="2da2dc19-76a6-42ca-a03e-a5becae5e7dc" providerId="ADAL" clId="{5E394248-0613-7247-818B-F16A0F2A6C2D}" dt="2022-11-21T23:32:24.915" v="239"/>
          <ac:spMkLst>
            <pc:docMk/>
            <pc:sldMk cId="2508442033" sldId="591"/>
            <ac:spMk id="4" creationId="{32958595-3AA3-B743-A720-B939929A0F7B}"/>
          </ac:spMkLst>
        </pc:spChg>
      </pc:sldChg>
      <pc:sldChg chg="add del">
        <pc:chgData name="Xuesu Xiao" userId="2da2dc19-76a6-42ca-a03e-a5becae5e7dc" providerId="ADAL" clId="{5E394248-0613-7247-818B-F16A0F2A6C2D}" dt="2022-11-21T23:28:12.639" v="164" actId="2696"/>
        <pc:sldMkLst>
          <pc:docMk/>
          <pc:sldMk cId="1513454697" sldId="594"/>
        </pc:sldMkLst>
      </pc:sldChg>
      <pc:sldChg chg="modSp add del mod">
        <pc:chgData name="Xuesu Xiao" userId="2da2dc19-76a6-42ca-a03e-a5becae5e7dc" providerId="ADAL" clId="{5E394248-0613-7247-818B-F16A0F2A6C2D}" dt="2022-11-21T23:28:11.218" v="163" actId="2696"/>
        <pc:sldMkLst>
          <pc:docMk/>
          <pc:sldMk cId="2977032224" sldId="595"/>
        </pc:sldMkLst>
        <pc:spChg chg="mod">
          <ac:chgData name="Xuesu Xiao" userId="2da2dc19-76a6-42ca-a03e-a5becae5e7dc" providerId="ADAL" clId="{5E394248-0613-7247-818B-F16A0F2A6C2D}" dt="2022-11-21T23:14:02.050" v="134" actId="27636"/>
          <ac:spMkLst>
            <pc:docMk/>
            <pc:sldMk cId="2977032224" sldId="595"/>
            <ac:spMk id="3" creationId="{0A0D2824-01D3-B348-85E5-2618BBD8F04B}"/>
          </ac:spMkLst>
        </pc:spChg>
      </pc:sldChg>
      <pc:sldChg chg="add del">
        <pc:chgData name="Xuesu Xiao" userId="2da2dc19-76a6-42ca-a03e-a5becae5e7dc" providerId="ADAL" clId="{5E394248-0613-7247-818B-F16A0F2A6C2D}" dt="2022-11-21T23:28:25.676" v="166" actId="2696"/>
        <pc:sldMkLst>
          <pc:docMk/>
          <pc:sldMk cId="4018282551" sldId="596"/>
        </pc:sldMkLst>
      </pc:sldChg>
      <pc:sldChg chg="add del">
        <pc:chgData name="Xuesu Xiao" userId="2da2dc19-76a6-42ca-a03e-a5becae5e7dc" providerId="ADAL" clId="{5E394248-0613-7247-818B-F16A0F2A6C2D}" dt="2022-11-21T23:28:27.027" v="169" actId="2696"/>
        <pc:sldMkLst>
          <pc:docMk/>
          <pc:sldMk cId="3465989701" sldId="597"/>
        </pc:sldMkLst>
      </pc:sldChg>
      <pc:sldChg chg="add del">
        <pc:chgData name="Xuesu Xiao" userId="2da2dc19-76a6-42ca-a03e-a5becae5e7dc" providerId="ADAL" clId="{5E394248-0613-7247-818B-F16A0F2A6C2D}" dt="2022-11-21T23:28:26.154" v="167" actId="2696"/>
        <pc:sldMkLst>
          <pc:docMk/>
          <pc:sldMk cId="3356591494" sldId="598"/>
        </pc:sldMkLst>
      </pc:sldChg>
      <pc:sldChg chg="modSp add del mod">
        <pc:chgData name="Xuesu Xiao" userId="2da2dc19-76a6-42ca-a03e-a5becae5e7dc" providerId="ADAL" clId="{5E394248-0613-7247-818B-F16A0F2A6C2D}" dt="2022-11-21T23:28:26.548" v="168" actId="2696"/>
        <pc:sldMkLst>
          <pc:docMk/>
          <pc:sldMk cId="1604490596" sldId="599"/>
        </pc:sldMkLst>
        <pc:spChg chg="mod">
          <ac:chgData name="Xuesu Xiao" userId="2da2dc19-76a6-42ca-a03e-a5becae5e7dc" providerId="ADAL" clId="{5E394248-0613-7247-818B-F16A0F2A6C2D}" dt="2022-11-21T23:14:01.995" v="132" actId="27636"/>
          <ac:spMkLst>
            <pc:docMk/>
            <pc:sldMk cId="1604490596" sldId="599"/>
            <ac:spMk id="10" creationId="{8DAB065D-BBC2-2D4B-845B-DA520BD1BA34}"/>
          </ac:spMkLst>
        </pc:spChg>
      </pc:sldChg>
      <pc:sldChg chg="add del">
        <pc:chgData name="Xuesu Xiao" userId="2da2dc19-76a6-42ca-a03e-a5becae5e7dc" providerId="ADAL" clId="{5E394248-0613-7247-818B-F16A0F2A6C2D}" dt="2022-11-21T23:28:27.491" v="170" actId="2696"/>
        <pc:sldMkLst>
          <pc:docMk/>
          <pc:sldMk cId="1702227121" sldId="600"/>
        </pc:sldMkLst>
      </pc:sldChg>
      <pc:sldChg chg="add del">
        <pc:chgData name="Xuesu Xiao" userId="2da2dc19-76a6-42ca-a03e-a5becae5e7dc" providerId="ADAL" clId="{5E394248-0613-7247-818B-F16A0F2A6C2D}" dt="2022-11-21T23:28:27.929" v="171" actId="2696"/>
        <pc:sldMkLst>
          <pc:docMk/>
          <pc:sldMk cId="1700063089" sldId="601"/>
        </pc:sldMkLst>
      </pc:sldChg>
      <pc:sldChg chg="add del">
        <pc:chgData name="Xuesu Xiao" userId="2da2dc19-76a6-42ca-a03e-a5becae5e7dc" providerId="ADAL" clId="{5E394248-0613-7247-818B-F16A0F2A6C2D}" dt="2022-11-21T23:28:28.459" v="172" actId="2696"/>
        <pc:sldMkLst>
          <pc:docMk/>
          <pc:sldMk cId="2164976222" sldId="602"/>
        </pc:sldMkLst>
      </pc:sldChg>
      <pc:sldChg chg="modSp add del mod">
        <pc:chgData name="Xuesu Xiao" userId="2da2dc19-76a6-42ca-a03e-a5becae5e7dc" providerId="ADAL" clId="{5E394248-0613-7247-818B-F16A0F2A6C2D}" dt="2022-11-21T23:28:16.616" v="165" actId="2696"/>
        <pc:sldMkLst>
          <pc:docMk/>
          <pc:sldMk cId="3318220068" sldId="603"/>
        </pc:sldMkLst>
        <pc:spChg chg="mod">
          <ac:chgData name="Xuesu Xiao" userId="2da2dc19-76a6-42ca-a03e-a5becae5e7dc" providerId="ADAL" clId="{5E394248-0613-7247-818B-F16A0F2A6C2D}" dt="2022-11-21T23:14:02.031" v="133" actId="27636"/>
          <ac:spMkLst>
            <pc:docMk/>
            <pc:sldMk cId="3318220068" sldId="603"/>
            <ac:spMk id="3" creationId="{99EEFC56-1B19-FF4C-A876-310270A7CFCD}"/>
          </ac:spMkLst>
        </pc:spChg>
      </pc:sldChg>
      <pc:sldChg chg="del">
        <pc:chgData name="Xuesu Xiao" userId="2da2dc19-76a6-42ca-a03e-a5becae5e7dc" providerId="ADAL" clId="{5E394248-0613-7247-818B-F16A0F2A6C2D}" dt="2022-11-21T23:09:00.666" v="38" actId="2696"/>
        <pc:sldMkLst>
          <pc:docMk/>
          <pc:sldMk cId="1584393341" sldId="604"/>
        </pc:sldMkLst>
      </pc:sldChg>
      <pc:sldChg chg="del">
        <pc:chgData name="Xuesu Xiao" userId="2da2dc19-76a6-42ca-a03e-a5becae5e7dc" providerId="ADAL" clId="{5E394248-0613-7247-818B-F16A0F2A6C2D}" dt="2022-11-21T23:09:00.586" v="15" actId="2696"/>
        <pc:sldMkLst>
          <pc:docMk/>
          <pc:sldMk cId="823901271" sldId="605"/>
        </pc:sldMkLst>
      </pc:sldChg>
      <pc:sldChg chg="add del">
        <pc:chgData name="Xuesu Xiao" userId="2da2dc19-76a6-42ca-a03e-a5becae5e7dc" providerId="ADAL" clId="{5E394248-0613-7247-818B-F16A0F2A6C2D}" dt="2022-11-21T23:28:45.249" v="176" actId="2696"/>
        <pc:sldMkLst>
          <pc:docMk/>
          <pc:sldMk cId="2562868063" sldId="606"/>
        </pc:sldMkLst>
      </pc:sldChg>
      <pc:sldChg chg="modSp add del mod">
        <pc:chgData name="Xuesu Xiao" userId="2da2dc19-76a6-42ca-a03e-a5becae5e7dc" providerId="ADAL" clId="{5E394248-0613-7247-818B-F16A0F2A6C2D}" dt="2022-11-21T23:28:46.268" v="177" actId="2696"/>
        <pc:sldMkLst>
          <pc:docMk/>
          <pc:sldMk cId="370718658" sldId="607"/>
        </pc:sldMkLst>
        <pc:spChg chg="mod">
          <ac:chgData name="Xuesu Xiao" userId="2da2dc19-76a6-42ca-a03e-a5becae5e7dc" providerId="ADAL" clId="{5E394248-0613-7247-818B-F16A0F2A6C2D}" dt="2022-11-21T23:14:01.511" v="120" actId="27636"/>
          <ac:spMkLst>
            <pc:docMk/>
            <pc:sldMk cId="370718658" sldId="607"/>
            <ac:spMk id="2" creationId="{5F74B090-AF70-9C45-AA9A-78187B4A81D4}"/>
          </ac:spMkLst>
        </pc:spChg>
      </pc:sldChg>
      <pc:sldChg chg="add del">
        <pc:chgData name="Xuesu Xiao" userId="2da2dc19-76a6-42ca-a03e-a5becae5e7dc" providerId="ADAL" clId="{5E394248-0613-7247-818B-F16A0F2A6C2D}" dt="2022-11-21T23:28:49.548" v="181" actId="2696"/>
        <pc:sldMkLst>
          <pc:docMk/>
          <pc:sldMk cId="3601187562" sldId="608"/>
        </pc:sldMkLst>
      </pc:sldChg>
      <pc:sldChg chg="add del">
        <pc:chgData name="Xuesu Xiao" userId="2da2dc19-76a6-42ca-a03e-a5becae5e7dc" providerId="ADAL" clId="{5E394248-0613-7247-818B-F16A0F2A6C2D}" dt="2022-11-21T23:28:48.536" v="180" actId="2696"/>
        <pc:sldMkLst>
          <pc:docMk/>
          <pc:sldMk cId="2553537598" sldId="609"/>
        </pc:sldMkLst>
      </pc:sldChg>
      <pc:sldChg chg="modSp add del mod">
        <pc:chgData name="Xuesu Xiao" userId="2da2dc19-76a6-42ca-a03e-a5becae5e7dc" providerId="ADAL" clId="{5E394248-0613-7247-818B-F16A0F2A6C2D}" dt="2022-11-21T23:28:46.840" v="178" actId="2696"/>
        <pc:sldMkLst>
          <pc:docMk/>
          <pc:sldMk cId="2464696789" sldId="610"/>
        </pc:sldMkLst>
        <pc:spChg chg="mod">
          <ac:chgData name="Xuesu Xiao" userId="2da2dc19-76a6-42ca-a03e-a5becae5e7dc" providerId="ADAL" clId="{5E394248-0613-7247-818B-F16A0F2A6C2D}" dt="2022-11-21T23:14:01.519" v="121" actId="27636"/>
          <ac:spMkLst>
            <pc:docMk/>
            <pc:sldMk cId="2464696789" sldId="610"/>
            <ac:spMk id="2" creationId="{5F74B090-AF70-9C45-AA9A-78187B4A81D4}"/>
          </ac:spMkLst>
        </pc:spChg>
      </pc:sldChg>
      <pc:sldChg chg="modSp add del mod">
        <pc:chgData name="Xuesu Xiao" userId="2da2dc19-76a6-42ca-a03e-a5becae5e7dc" providerId="ADAL" clId="{5E394248-0613-7247-818B-F16A0F2A6C2D}" dt="2022-11-21T23:28:47.367" v="179" actId="2696"/>
        <pc:sldMkLst>
          <pc:docMk/>
          <pc:sldMk cId="199093556" sldId="611"/>
        </pc:sldMkLst>
        <pc:spChg chg="mod">
          <ac:chgData name="Xuesu Xiao" userId="2da2dc19-76a6-42ca-a03e-a5becae5e7dc" providerId="ADAL" clId="{5E394248-0613-7247-818B-F16A0F2A6C2D}" dt="2022-11-21T23:14:01.536" v="122" actId="27636"/>
          <ac:spMkLst>
            <pc:docMk/>
            <pc:sldMk cId="199093556" sldId="611"/>
            <ac:spMk id="2" creationId="{5F74B090-AF70-9C45-AA9A-78187B4A81D4}"/>
          </ac:spMkLst>
        </pc:spChg>
      </pc:sldChg>
      <pc:sldChg chg="modSp add del mod">
        <pc:chgData name="Xuesu Xiao" userId="2da2dc19-76a6-42ca-a03e-a5becae5e7dc" providerId="ADAL" clId="{5E394248-0613-7247-818B-F16A0F2A6C2D}" dt="2022-11-21T23:28:51.029" v="182" actId="2696"/>
        <pc:sldMkLst>
          <pc:docMk/>
          <pc:sldMk cId="436072576" sldId="612"/>
        </pc:sldMkLst>
        <pc:spChg chg="mod">
          <ac:chgData name="Xuesu Xiao" userId="2da2dc19-76a6-42ca-a03e-a5becae5e7dc" providerId="ADAL" clId="{5E394248-0613-7247-818B-F16A0F2A6C2D}" dt="2022-11-21T23:14:01.577" v="123" actId="27636"/>
          <ac:spMkLst>
            <pc:docMk/>
            <pc:sldMk cId="436072576" sldId="612"/>
            <ac:spMk id="3" creationId="{E6EEEDED-A7E7-9148-8C8E-42D0200054AA}"/>
          </ac:spMkLst>
        </pc:spChg>
      </pc:sldChg>
      <pc:sldChg chg="add del">
        <pc:chgData name="Xuesu Xiao" userId="2da2dc19-76a6-42ca-a03e-a5becae5e7dc" providerId="ADAL" clId="{5E394248-0613-7247-818B-F16A0F2A6C2D}" dt="2022-11-21T23:28:59.963" v="184" actId="2696"/>
        <pc:sldMkLst>
          <pc:docMk/>
          <pc:sldMk cId="1616177375" sldId="614"/>
        </pc:sldMkLst>
      </pc:sldChg>
      <pc:sldChg chg="modSp add del mod">
        <pc:chgData name="Xuesu Xiao" userId="2da2dc19-76a6-42ca-a03e-a5becae5e7dc" providerId="ADAL" clId="{5E394248-0613-7247-818B-F16A0F2A6C2D}" dt="2022-11-21T23:28:54.501" v="183" actId="2696"/>
        <pc:sldMkLst>
          <pc:docMk/>
          <pc:sldMk cId="3942365743" sldId="619"/>
        </pc:sldMkLst>
        <pc:spChg chg="mod">
          <ac:chgData name="Xuesu Xiao" userId="2da2dc19-76a6-42ca-a03e-a5becae5e7dc" providerId="ADAL" clId="{5E394248-0613-7247-818B-F16A0F2A6C2D}" dt="2022-11-21T23:14:01.592" v="124" actId="27636"/>
          <ac:spMkLst>
            <pc:docMk/>
            <pc:sldMk cId="3942365743" sldId="619"/>
            <ac:spMk id="6" creationId="{C86167F9-7F85-8E44-96B5-AAB10852A703}"/>
          </ac:spMkLst>
        </pc:spChg>
      </pc:sldChg>
      <pc:sldChg chg="delSp modSp add mod">
        <pc:chgData name="Xuesu Xiao" userId="2da2dc19-76a6-42ca-a03e-a5becae5e7dc" providerId="ADAL" clId="{5E394248-0613-7247-818B-F16A0F2A6C2D}" dt="2022-11-21T23:32:24.915" v="239"/>
        <pc:sldMkLst>
          <pc:docMk/>
          <pc:sldMk cId="2918958790" sldId="728"/>
        </pc:sldMkLst>
        <pc:spChg chg="del">
          <ac:chgData name="Xuesu Xiao" userId="2da2dc19-76a6-42ca-a03e-a5becae5e7dc" providerId="ADAL" clId="{5E394248-0613-7247-818B-F16A0F2A6C2D}" dt="2022-11-21T23:32:24.915" v="239"/>
          <ac:spMkLst>
            <pc:docMk/>
            <pc:sldMk cId="2918958790" sldId="728"/>
            <ac:spMk id="4" creationId="{55CF9333-FCDC-06A6-F0C2-36E1BBDF444A}"/>
          </ac:spMkLst>
        </pc:spChg>
        <pc:spChg chg="mod">
          <ac:chgData name="Xuesu Xiao" userId="2da2dc19-76a6-42ca-a03e-a5becae5e7dc" providerId="ADAL" clId="{5E394248-0613-7247-818B-F16A0F2A6C2D}" dt="2022-11-21T23:14:01.939" v="131" actId="27636"/>
          <ac:spMkLst>
            <pc:docMk/>
            <pc:sldMk cId="2918958790" sldId="728"/>
            <ac:spMk id="7" creationId="{97B58E01-FDA4-3283-9B23-BFEB068113DE}"/>
          </ac:spMkLst>
        </pc:spChg>
      </pc:sldChg>
      <pc:sldChg chg="del">
        <pc:chgData name="Xuesu Xiao" userId="2da2dc19-76a6-42ca-a03e-a5becae5e7dc" providerId="ADAL" clId="{5E394248-0613-7247-818B-F16A0F2A6C2D}" dt="2022-11-21T23:09:00.690" v="54" actId="2696"/>
        <pc:sldMkLst>
          <pc:docMk/>
          <pc:sldMk cId="2950802015" sldId="751"/>
        </pc:sldMkLst>
      </pc:sldChg>
      <pc:sldChg chg="del">
        <pc:chgData name="Xuesu Xiao" userId="2da2dc19-76a6-42ca-a03e-a5becae5e7dc" providerId="ADAL" clId="{5E394248-0613-7247-818B-F16A0F2A6C2D}" dt="2022-11-21T23:09:00.599" v="18" actId="2696"/>
        <pc:sldMkLst>
          <pc:docMk/>
          <pc:sldMk cId="1045814312" sldId="752"/>
        </pc:sldMkLst>
      </pc:sldChg>
      <pc:sldChg chg="del">
        <pc:chgData name="Xuesu Xiao" userId="2da2dc19-76a6-42ca-a03e-a5becae5e7dc" providerId="ADAL" clId="{5E394248-0613-7247-818B-F16A0F2A6C2D}" dt="2022-11-21T23:09:00.665" v="37" actId="2696"/>
        <pc:sldMkLst>
          <pc:docMk/>
          <pc:sldMk cId="1705163463" sldId="753"/>
        </pc:sldMkLst>
      </pc:sldChg>
      <pc:sldChg chg="del">
        <pc:chgData name="Xuesu Xiao" userId="2da2dc19-76a6-42ca-a03e-a5becae5e7dc" providerId="ADAL" clId="{5E394248-0613-7247-818B-F16A0F2A6C2D}" dt="2022-11-21T23:09:00.791" v="87" actId="2696"/>
        <pc:sldMkLst>
          <pc:docMk/>
          <pc:sldMk cId="2902372224" sldId="754"/>
        </pc:sldMkLst>
      </pc:sldChg>
      <pc:sldChg chg="del">
        <pc:chgData name="Xuesu Xiao" userId="2da2dc19-76a6-42ca-a03e-a5becae5e7dc" providerId="ADAL" clId="{5E394248-0613-7247-818B-F16A0F2A6C2D}" dt="2022-11-21T23:09:00.536" v="0" actId="2696"/>
        <pc:sldMkLst>
          <pc:docMk/>
          <pc:sldMk cId="1615115224" sldId="755"/>
        </pc:sldMkLst>
      </pc:sldChg>
      <pc:sldChg chg="del">
        <pc:chgData name="Xuesu Xiao" userId="2da2dc19-76a6-42ca-a03e-a5becae5e7dc" providerId="ADAL" clId="{5E394248-0613-7247-818B-F16A0F2A6C2D}" dt="2022-11-21T23:09:00.600" v="19" actId="2696"/>
        <pc:sldMkLst>
          <pc:docMk/>
          <pc:sldMk cId="2945258683" sldId="756"/>
        </pc:sldMkLst>
      </pc:sldChg>
      <pc:sldChg chg="del">
        <pc:chgData name="Xuesu Xiao" userId="2da2dc19-76a6-42ca-a03e-a5becae5e7dc" providerId="ADAL" clId="{5E394248-0613-7247-818B-F16A0F2A6C2D}" dt="2022-11-21T23:09:00.691" v="55" actId="2696"/>
        <pc:sldMkLst>
          <pc:docMk/>
          <pc:sldMk cId="3197223571" sldId="757"/>
        </pc:sldMkLst>
      </pc:sldChg>
      <pc:sldChg chg="del">
        <pc:chgData name="Xuesu Xiao" userId="2da2dc19-76a6-42ca-a03e-a5becae5e7dc" providerId="ADAL" clId="{5E394248-0613-7247-818B-F16A0F2A6C2D}" dt="2022-11-21T23:09:00.707" v="65" actId="2696"/>
        <pc:sldMkLst>
          <pc:docMk/>
          <pc:sldMk cId="1083350839" sldId="758"/>
        </pc:sldMkLst>
      </pc:sldChg>
      <pc:sldChg chg="del">
        <pc:chgData name="Xuesu Xiao" userId="2da2dc19-76a6-42ca-a03e-a5becae5e7dc" providerId="ADAL" clId="{5E394248-0613-7247-818B-F16A0F2A6C2D}" dt="2022-11-21T23:09:00.685" v="52" actId="2696"/>
        <pc:sldMkLst>
          <pc:docMk/>
          <pc:sldMk cId="1811444051" sldId="759"/>
        </pc:sldMkLst>
      </pc:sldChg>
      <pc:sldChg chg="del">
        <pc:chgData name="Xuesu Xiao" userId="2da2dc19-76a6-42ca-a03e-a5becae5e7dc" providerId="ADAL" clId="{5E394248-0613-7247-818B-F16A0F2A6C2D}" dt="2022-11-21T23:09:00.679" v="44" actId="2696"/>
        <pc:sldMkLst>
          <pc:docMk/>
          <pc:sldMk cId="3738923820" sldId="761"/>
        </pc:sldMkLst>
      </pc:sldChg>
      <pc:sldChg chg="del">
        <pc:chgData name="Xuesu Xiao" userId="2da2dc19-76a6-42ca-a03e-a5becae5e7dc" providerId="ADAL" clId="{5E394248-0613-7247-818B-F16A0F2A6C2D}" dt="2022-11-21T23:09:00.664" v="36" actId="2696"/>
        <pc:sldMkLst>
          <pc:docMk/>
          <pc:sldMk cId="2478145937" sldId="766"/>
        </pc:sldMkLst>
      </pc:sldChg>
      <pc:sldChg chg="del">
        <pc:chgData name="Xuesu Xiao" userId="2da2dc19-76a6-42ca-a03e-a5becae5e7dc" providerId="ADAL" clId="{5E394248-0613-7247-818B-F16A0F2A6C2D}" dt="2022-11-21T23:09:00.651" v="34" actId="2696"/>
        <pc:sldMkLst>
          <pc:docMk/>
          <pc:sldMk cId="1983801787" sldId="782"/>
        </pc:sldMkLst>
      </pc:sldChg>
      <pc:sldChg chg="del">
        <pc:chgData name="Xuesu Xiao" userId="2da2dc19-76a6-42ca-a03e-a5becae5e7dc" providerId="ADAL" clId="{5E394248-0613-7247-818B-F16A0F2A6C2D}" dt="2022-11-21T23:09:00.766" v="81" actId="2696"/>
        <pc:sldMkLst>
          <pc:docMk/>
          <pc:sldMk cId="2747247620" sldId="783"/>
        </pc:sldMkLst>
      </pc:sldChg>
      <pc:sldChg chg="del">
        <pc:chgData name="Xuesu Xiao" userId="2da2dc19-76a6-42ca-a03e-a5becae5e7dc" providerId="ADAL" clId="{5E394248-0613-7247-818B-F16A0F2A6C2D}" dt="2022-11-21T23:09:00.552" v="4" actId="2696"/>
        <pc:sldMkLst>
          <pc:docMk/>
          <pc:sldMk cId="3838334956" sldId="784"/>
        </pc:sldMkLst>
      </pc:sldChg>
      <pc:sldChg chg="del">
        <pc:chgData name="Xuesu Xiao" userId="2da2dc19-76a6-42ca-a03e-a5becae5e7dc" providerId="ADAL" clId="{5E394248-0613-7247-818B-F16A0F2A6C2D}" dt="2022-11-21T23:09:00.681" v="47" actId="2696"/>
        <pc:sldMkLst>
          <pc:docMk/>
          <pc:sldMk cId="2035495031" sldId="785"/>
        </pc:sldMkLst>
      </pc:sldChg>
      <pc:sldChg chg="del">
        <pc:chgData name="Xuesu Xiao" userId="2da2dc19-76a6-42ca-a03e-a5becae5e7dc" providerId="ADAL" clId="{5E394248-0613-7247-818B-F16A0F2A6C2D}" dt="2022-11-21T23:09:00.794" v="88" actId="2696"/>
        <pc:sldMkLst>
          <pc:docMk/>
          <pc:sldMk cId="498769626" sldId="788"/>
        </pc:sldMkLst>
      </pc:sldChg>
      <pc:sldChg chg="del">
        <pc:chgData name="Xuesu Xiao" userId="2da2dc19-76a6-42ca-a03e-a5becae5e7dc" providerId="ADAL" clId="{5E394248-0613-7247-818B-F16A0F2A6C2D}" dt="2022-11-21T23:09:00.698" v="59" actId="2696"/>
        <pc:sldMkLst>
          <pc:docMk/>
          <pc:sldMk cId="612040403" sldId="792"/>
        </pc:sldMkLst>
      </pc:sldChg>
      <pc:sldChg chg="del">
        <pc:chgData name="Xuesu Xiao" userId="2da2dc19-76a6-42ca-a03e-a5becae5e7dc" providerId="ADAL" clId="{5E394248-0613-7247-818B-F16A0F2A6C2D}" dt="2022-11-21T23:09:00.632" v="26" actId="2696"/>
        <pc:sldMkLst>
          <pc:docMk/>
          <pc:sldMk cId="791294646" sldId="793"/>
        </pc:sldMkLst>
      </pc:sldChg>
      <pc:sldChg chg="del">
        <pc:chgData name="Xuesu Xiao" userId="2da2dc19-76a6-42ca-a03e-a5becae5e7dc" providerId="ADAL" clId="{5E394248-0613-7247-818B-F16A0F2A6C2D}" dt="2022-11-21T23:09:00.667" v="39" actId="2696"/>
        <pc:sldMkLst>
          <pc:docMk/>
          <pc:sldMk cId="991772835" sldId="794"/>
        </pc:sldMkLst>
      </pc:sldChg>
      <pc:sldChg chg="del">
        <pc:chgData name="Xuesu Xiao" userId="2da2dc19-76a6-42ca-a03e-a5becae5e7dc" providerId="ADAL" clId="{5E394248-0613-7247-818B-F16A0F2A6C2D}" dt="2022-11-21T23:09:00.668" v="40" actId="2696"/>
        <pc:sldMkLst>
          <pc:docMk/>
          <pc:sldMk cId="4251287939" sldId="795"/>
        </pc:sldMkLst>
      </pc:sldChg>
      <pc:sldChg chg="del">
        <pc:chgData name="Xuesu Xiao" userId="2da2dc19-76a6-42ca-a03e-a5becae5e7dc" providerId="ADAL" clId="{5E394248-0613-7247-818B-F16A0F2A6C2D}" dt="2022-11-21T23:09:00.798" v="89" actId="2696"/>
        <pc:sldMkLst>
          <pc:docMk/>
          <pc:sldMk cId="3841890402" sldId="796"/>
        </pc:sldMkLst>
      </pc:sldChg>
      <pc:sldChg chg="del">
        <pc:chgData name="Xuesu Xiao" userId="2da2dc19-76a6-42ca-a03e-a5becae5e7dc" providerId="ADAL" clId="{5E394248-0613-7247-818B-F16A0F2A6C2D}" dt="2022-11-21T23:09:00.776" v="84" actId="2696"/>
        <pc:sldMkLst>
          <pc:docMk/>
          <pc:sldMk cId="2205299676" sldId="797"/>
        </pc:sldMkLst>
      </pc:sldChg>
      <pc:sldChg chg="del">
        <pc:chgData name="Xuesu Xiao" userId="2da2dc19-76a6-42ca-a03e-a5becae5e7dc" providerId="ADAL" clId="{5E394248-0613-7247-818B-F16A0F2A6C2D}" dt="2022-11-21T23:09:00.738" v="80" actId="2696"/>
        <pc:sldMkLst>
          <pc:docMk/>
          <pc:sldMk cId="1314486597" sldId="798"/>
        </pc:sldMkLst>
      </pc:sldChg>
      <pc:sldChg chg="del">
        <pc:chgData name="Xuesu Xiao" userId="2da2dc19-76a6-42ca-a03e-a5becae5e7dc" providerId="ADAL" clId="{5E394248-0613-7247-818B-F16A0F2A6C2D}" dt="2022-11-21T23:09:00.546" v="1" actId="2696"/>
        <pc:sldMkLst>
          <pc:docMk/>
          <pc:sldMk cId="1565643770" sldId="799"/>
        </pc:sldMkLst>
      </pc:sldChg>
      <pc:sldChg chg="del">
        <pc:chgData name="Xuesu Xiao" userId="2da2dc19-76a6-42ca-a03e-a5becae5e7dc" providerId="ADAL" clId="{5E394248-0613-7247-818B-F16A0F2A6C2D}" dt="2022-11-21T23:09:00.689" v="53" actId="2696"/>
        <pc:sldMkLst>
          <pc:docMk/>
          <pc:sldMk cId="11041153" sldId="800"/>
        </pc:sldMkLst>
      </pc:sldChg>
      <pc:sldChg chg="del">
        <pc:chgData name="Xuesu Xiao" userId="2da2dc19-76a6-42ca-a03e-a5becae5e7dc" providerId="ADAL" clId="{5E394248-0613-7247-818B-F16A0F2A6C2D}" dt="2022-11-21T23:09:00.626" v="25" actId="2696"/>
        <pc:sldMkLst>
          <pc:docMk/>
          <pc:sldMk cId="1295291447" sldId="801"/>
        </pc:sldMkLst>
      </pc:sldChg>
      <pc:sldChg chg="del">
        <pc:chgData name="Xuesu Xiao" userId="2da2dc19-76a6-42ca-a03e-a5becae5e7dc" providerId="ADAL" clId="{5E394248-0613-7247-818B-F16A0F2A6C2D}" dt="2022-11-21T23:09:00.598" v="17" actId="2696"/>
        <pc:sldMkLst>
          <pc:docMk/>
          <pc:sldMk cId="1654684370" sldId="802"/>
        </pc:sldMkLst>
      </pc:sldChg>
      <pc:sldChg chg="del">
        <pc:chgData name="Xuesu Xiao" userId="2da2dc19-76a6-42ca-a03e-a5becae5e7dc" providerId="ADAL" clId="{5E394248-0613-7247-818B-F16A0F2A6C2D}" dt="2022-11-21T23:09:00.705" v="62" actId="2696"/>
        <pc:sldMkLst>
          <pc:docMk/>
          <pc:sldMk cId="3012428465" sldId="803"/>
        </pc:sldMkLst>
      </pc:sldChg>
      <pc:sldChg chg="del">
        <pc:chgData name="Xuesu Xiao" userId="2da2dc19-76a6-42ca-a03e-a5becae5e7dc" providerId="ADAL" clId="{5E394248-0613-7247-818B-F16A0F2A6C2D}" dt="2022-11-21T23:09:00.731" v="76" actId="2696"/>
        <pc:sldMkLst>
          <pc:docMk/>
          <pc:sldMk cId="1997275026" sldId="804"/>
        </pc:sldMkLst>
      </pc:sldChg>
      <pc:sldChg chg="del">
        <pc:chgData name="Xuesu Xiao" userId="2da2dc19-76a6-42ca-a03e-a5becae5e7dc" providerId="ADAL" clId="{5E394248-0613-7247-818B-F16A0F2A6C2D}" dt="2022-11-21T23:09:00.808" v="90" actId="2696"/>
        <pc:sldMkLst>
          <pc:docMk/>
          <pc:sldMk cId="4010055668" sldId="805"/>
        </pc:sldMkLst>
      </pc:sldChg>
      <pc:sldChg chg="del">
        <pc:chgData name="Xuesu Xiao" userId="2da2dc19-76a6-42ca-a03e-a5becae5e7dc" providerId="ADAL" clId="{5E394248-0613-7247-818B-F16A0F2A6C2D}" dt="2022-11-21T23:09:00.569" v="10" actId="2696"/>
        <pc:sldMkLst>
          <pc:docMk/>
          <pc:sldMk cId="4118246176" sldId="806"/>
        </pc:sldMkLst>
      </pc:sldChg>
      <pc:sldChg chg="del">
        <pc:chgData name="Xuesu Xiao" userId="2da2dc19-76a6-42ca-a03e-a5becae5e7dc" providerId="ADAL" clId="{5E394248-0613-7247-818B-F16A0F2A6C2D}" dt="2022-11-21T23:09:00.811" v="91" actId="2696"/>
        <pc:sldMkLst>
          <pc:docMk/>
          <pc:sldMk cId="765134958" sldId="815"/>
        </pc:sldMkLst>
      </pc:sldChg>
      <pc:sldChg chg="del">
        <pc:chgData name="Xuesu Xiao" userId="2da2dc19-76a6-42ca-a03e-a5becae5e7dc" providerId="ADAL" clId="{5E394248-0613-7247-818B-F16A0F2A6C2D}" dt="2022-11-21T23:09:00.554" v="5" actId="2696"/>
        <pc:sldMkLst>
          <pc:docMk/>
          <pc:sldMk cId="2642766867" sldId="816"/>
        </pc:sldMkLst>
      </pc:sldChg>
      <pc:sldChg chg="del">
        <pc:chgData name="Xuesu Xiao" userId="2da2dc19-76a6-42ca-a03e-a5becae5e7dc" providerId="ADAL" clId="{5E394248-0613-7247-818B-F16A0F2A6C2D}" dt="2022-11-21T23:09:00.732" v="77" actId="2696"/>
        <pc:sldMkLst>
          <pc:docMk/>
          <pc:sldMk cId="952981118" sldId="817"/>
        </pc:sldMkLst>
      </pc:sldChg>
      <pc:sldChg chg="del">
        <pc:chgData name="Xuesu Xiao" userId="2da2dc19-76a6-42ca-a03e-a5becae5e7dc" providerId="ADAL" clId="{5E394248-0613-7247-818B-F16A0F2A6C2D}" dt="2022-11-21T23:09:00.727" v="75" actId="2696"/>
        <pc:sldMkLst>
          <pc:docMk/>
          <pc:sldMk cId="393167400" sldId="818"/>
        </pc:sldMkLst>
      </pc:sldChg>
      <pc:sldChg chg="del">
        <pc:chgData name="Xuesu Xiao" userId="2da2dc19-76a6-42ca-a03e-a5becae5e7dc" providerId="ADAL" clId="{5E394248-0613-7247-818B-F16A0F2A6C2D}" dt="2022-11-21T23:09:00.777" v="85" actId="2696"/>
        <pc:sldMkLst>
          <pc:docMk/>
          <pc:sldMk cId="2575399749" sldId="819"/>
        </pc:sldMkLst>
      </pc:sldChg>
      <pc:sldChg chg="del">
        <pc:chgData name="Xuesu Xiao" userId="2da2dc19-76a6-42ca-a03e-a5becae5e7dc" providerId="ADAL" clId="{5E394248-0613-7247-818B-F16A0F2A6C2D}" dt="2022-11-21T23:09:00.633" v="28" actId="2696"/>
        <pc:sldMkLst>
          <pc:docMk/>
          <pc:sldMk cId="2923395016" sldId="820"/>
        </pc:sldMkLst>
      </pc:sldChg>
      <pc:sldChg chg="del">
        <pc:chgData name="Xuesu Xiao" userId="2da2dc19-76a6-42ca-a03e-a5becae5e7dc" providerId="ADAL" clId="{5E394248-0613-7247-818B-F16A0F2A6C2D}" dt="2022-11-21T23:09:00.736" v="79" actId="2696"/>
        <pc:sldMkLst>
          <pc:docMk/>
          <pc:sldMk cId="2381791865" sldId="821"/>
        </pc:sldMkLst>
      </pc:sldChg>
      <pc:sldChg chg="del">
        <pc:chgData name="Xuesu Xiao" userId="2da2dc19-76a6-42ca-a03e-a5becae5e7dc" providerId="ADAL" clId="{5E394248-0613-7247-818B-F16A0F2A6C2D}" dt="2022-11-21T23:09:00.710" v="67" actId="2696"/>
        <pc:sldMkLst>
          <pc:docMk/>
          <pc:sldMk cId="1516223905" sldId="822"/>
        </pc:sldMkLst>
      </pc:sldChg>
      <pc:sldChg chg="del">
        <pc:chgData name="Xuesu Xiao" userId="2da2dc19-76a6-42ca-a03e-a5becae5e7dc" providerId="ADAL" clId="{5E394248-0613-7247-818B-F16A0F2A6C2D}" dt="2022-11-21T23:09:00.723" v="73" actId="2696"/>
        <pc:sldMkLst>
          <pc:docMk/>
          <pc:sldMk cId="2552089751" sldId="823"/>
        </pc:sldMkLst>
      </pc:sldChg>
      <pc:sldChg chg="del">
        <pc:chgData name="Xuesu Xiao" userId="2da2dc19-76a6-42ca-a03e-a5becae5e7dc" providerId="ADAL" clId="{5E394248-0613-7247-818B-F16A0F2A6C2D}" dt="2022-11-21T23:09:00.714" v="69" actId="2696"/>
        <pc:sldMkLst>
          <pc:docMk/>
          <pc:sldMk cId="2032724822" sldId="824"/>
        </pc:sldMkLst>
      </pc:sldChg>
      <pc:sldChg chg="del">
        <pc:chgData name="Xuesu Xiao" userId="2da2dc19-76a6-42ca-a03e-a5becae5e7dc" providerId="ADAL" clId="{5E394248-0613-7247-818B-F16A0F2A6C2D}" dt="2022-11-21T23:09:00.607" v="20" actId="2696"/>
        <pc:sldMkLst>
          <pc:docMk/>
          <pc:sldMk cId="2802159966" sldId="825"/>
        </pc:sldMkLst>
      </pc:sldChg>
      <pc:sldChg chg="del">
        <pc:chgData name="Xuesu Xiao" userId="2da2dc19-76a6-42ca-a03e-a5becae5e7dc" providerId="ADAL" clId="{5E394248-0613-7247-818B-F16A0F2A6C2D}" dt="2022-11-21T23:09:00.578" v="11" actId="2696"/>
        <pc:sldMkLst>
          <pc:docMk/>
          <pc:sldMk cId="3642639599" sldId="826"/>
        </pc:sldMkLst>
      </pc:sldChg>
      <pc:sldChg chg="del">
        <pc:chgData name="Xuesu Xiao" userId="2da2dc19-76a6-42ca-a03e-a5becae5e7dc" providerId="ADAL" clId="{5E394248-0613-7247-818B-F16A0F2A6C2D}" dt="2022-11-21T23:09:00.555" v="6" actId="2696"/>
        <pc:sldMkLst>
          <pc:docMk/>
          <pc:sldMk cId="3782396694" sldId="827"/>
        </pc:sldMkLst>
      </pc:sldChg>
      <pc:sldChg chg="del">
        <pc:chgData name="Xuesu Xiao" userId="2da2dc19-76a6-42ca-a03e-a5becae5e7dc" providerId="ADAL" clId="{5E394248-0613-7247-818B-F16A0F2A6C2D}" dt="2022-11-21T23:09:00.682" v="48" actId="2696"/>
        <pc:sldMkLst>
          <pc:docMk/>
          <pc:sldMk cId="115687427" sldId="828"/>
        </pc:sldMkLst>
      </pc:sldChg>
      <pc:sldChg chg="del">
        <pc:chgData name="Xuesu Xiao" userId="2da2dc19-76a6-42ca-a03e-a5becae5e7dc" providerId="ADAL" clId="{5E394248-0613-7247-818B-F16A0F2A6C2D}" dt="2022-11-21T23:09:00.643" v="32" actId="2696"/>
        <pc:sldMkLst>
          <pc:docMk/>
          <pc:sldMk cId="3555704796" sldId="829"/>
        </pc:sldMkLst>
      </pc:sldChg>
      <pc:sldChg chg="del">
        <pc:chgData name="Xuesu Xiao" userId="2da2dc19-76a6-42ca-a03e-a5becae5e7dc" providerId="ADAL" clId="{5E394248-0613-7247-818B-F16A0F2A6C2D}" dt="2022-11-21T23:09:00.582" v="12" actId="2696"/>
        <pc:sldMkLst>
          <pc:docMk/>
          <pc:sldMk cId="1354380267" sldId="831"/>
        </pc:sldMkLst>
      </pc:sldChg>
      <pc:sldChg chg="del">
        <pc:chgData name="Xuesu Xiao" userId="2da2dc19-76a6-42ca-a03e-a5becae5e7dc" providerId="ADAL" clId="{5E394248-0613-7247-818B-F16A0F2A6C2D}" dt="2022-11-21T23:09:00.674" v="42" actId="2696"/>
        <pc:sldMkLst>
          <pc:docMk/>
          <pc:sldMk cId="2069150742" sldId="832"/>
        </pc:sldMkLst>
      </pc:sldChg>
      <pc:sldChg chg="del">
        <pc:chgData name="Xuesu Xiao" userId="2da2dc19-76a6-42ca-a03e-a5becae5e7dc" providerId="ADAL" clId="{5E394248-0613-7247-818B-F16A0F2A6C2D}" dt="2022-11-21T23:09:00.710" v="66" actId="2696"/>
        <pc:sldMkLst>
          <pc:docMk/>
          <pc:sldMk cId="2831833416" sldId="834"/>
        </pc:sldMkLst>
      </pc:sldChg>
      <pc:sldChg chg="del">
        <pc:chgData name="Xuesu Xiao" userId="2da2dc19-76a6-42ca-a03e-a5becae5e7dc" providerId="ADAL" clId="{5E394248-0613-7247-818B-F16A0F2A6C2D}" dt="2022-11-21T23:09:00.683" v="50" actId="2696"/>
        <pc:sldMkLst>
          <pc:docMk/>
          <pc:sldMk cId="2391317556" sldId="836"/>
        </pc:sldMkLst>
      </pc:sldChg>
      <pc:sldChg chg="del">
        <pc:chgData name="Xuesu Xiao" userId="2da2dc19-76a6-42ca-a03e-a5becae5e7dc" providerId="ADAL" clId="{5E394248-0613-7247-818B-F16A0F2A6C2D}" dt="2022-11-21T23:09:00.706" v="64" actId="2696"/>
        <pc:sldMkLst>
          <pc:docMk/>
          <pc:sldMk cId="2461583460" sldId="837"/>
        </pc:sldMkLst>
      </pc:sldChg>
      <pc:sldChg chg="del">
        <pc:chgData name="Xuesu Xiao" userId="2da2dc19-76a6-42ca-a03e-a5becae5e7dc" providerId="ADAL" clId="{5E394248-0613-7247-818B-F16A0F2A6C2D}" dt="2022-11-21T23:09:00.620" v="22" actId="2696"/>
        <pc:sldMkLst>
          <pc:docMk/>
          <pc:sldMk cId="2784928323" sldId="838"/>
        </pc:sldMkLst>
      </pc:sldChg>
      <pc:sldChg chg="del">
        <pc:chgData name="Xuesu Xiao" userId="2da2dc19-76a6-42ca-a03e-a5becae5e7dc" providerId="ADAL" clId="{5E394248-0613-7247-818B-F16A0F2A6C2D}" dt="2022-11-21T23:09:00.699" v="61" actId="2696"/>
        <pc:sldMkLst>
          <pc:docMk/>
          <pc:sldMk cId="2515935033" sldId="840"/>
        </pc:sldMkLst>
      </pc:sldChg>
      <pc:sldChg chg="del">
        <pc:chgData name="Xuesu Xiao" userId="2da2dc19-76a6-42ca-a03e-a5becae5e7dc" providerId="ADAL" clId="{5E394248-0613-7247-818B-F16A0F2A6C2D}" dt="2022-11-21T23:09:00.693" v="56" actId="2696"/>
        <pc:sldMkLst>
          <pc:docMk/>
          <pc:sldMk cId="1175859631" sldId="842"/>
        </pc:sldMkLst>
      </pc:sldChg>
      <pc:sldChg chg="del">
        <pc:chgData name="Xuesu Xiao" userId="2da2dc19-76a6-42ca-a03e-a5becae5e7dc" providerId="ADAL" clId="{5E394248-0613-7247-818B-F16A0F2A6C2D}" dt="2022-11-21T23:09:00.790" v="86" actId="2696"/>
        <pc:sldMkLst>
          <pc:docMk/>
          <pc:sldMk cId="3044559128" sldId="844"/>
        </pc:sldMkLst>
      </pc:sldChg>
      <pc:sldChg chg="del">
        <pc:chgData name="Xuesu Xiao" userId="2da2dc19-76a6-42ca-a03e-a5becae5e7dc" providerId="ADAL" clId="{5E394248-0613-7247-818B-F16A0F2A6C2D}" dt="2022-11-21T23:09:00.735" v="78" actId="2696"/>
        <pc:sldMkLst>
          <pc:docMk/>
          <pc:sldMk cId="1728727486" sldId="845"/>
        </pc:sldMkLst>
      </pc:sldChg>
      <pc:sldChg chg="del">
        <pc:chgData name="Xuesu Xiao" userId="2da2dc19-76a6-42ca-a03e-a5becae5e7dc" providerId="ADAL" clId="{5E394248-0613-7247-818B-F16A0F2A6C2D}" dt="2022-11-21T23:09:00.715" v="70" actId="2696"/>
        <pc:sldMkLst>
          <pc:docMk/>
          <pc:sldMk cId="3504155380" sldId="849"/>
        </pc:sldMkLst>
      </pc:sldChg>
      <pc:sldChg chg="del">
        <pc:chgData name="Xuesu Xiao" userId="2da2dc19-76a6-42ca-a03e-a5becae5e7dc" providerId="ADAL" clId="{5E394248-0613-7247-818B-F16A0F2A6C2D}" dt="2022-11-21T23:09:00.550" v="3" actId="2696"/>
        <pc:sldMkLst>
          <pc:docMk/>
          <pc:sldMk cId="4148098151" sldId="850"/>
        </pc:sldMkLst>
      </pc:sldChg>
      <pc:sldChg chg="del">
        <pc:chgData name="Xuesu Xiao" userId="2da2dc19-76a6-42ca-a03e-a5becae5e7dc" providerId="ADAL" clId="{5E394248-0613-7247-818B-F16A0F2A6C2D}" dt="2022-11-21T23:09:00.647" v="33" actId="2696"/>
        <pc:sldMkLst>
          <pc:docMk/>
          <pc:sldMk cId="988808724" sldId="854"/>
        </pc:sldMkLst>
      </pc:sldChg>
      <pc:sldChg chg="del">
        <pc:chgData name="Xuesu Xiao" userId="2da2dc19-76a6-42ca-a03e-a5becae5e7dc" providerId="ADAL" clId="{5E394248-0613-7247-818B-F16A0F2A6C2D}" dt="2022-11-21T23:09:00.678" v="43" actId="2696"/>
        <pc:sldMkLst>
          <pc:docMk/>
          <pc:sldMk cId="4255258173" sldId="855"/>
        </pc:sldMkLst>
      </pc:sldChg>
      <pc:sldChg chg="del">
        <pc:chgData name="Xuesu Xiao" userId="2da2dc19-76a6-42ca-a03e-a5becae5e7dc" providerId="ADAL" clId="{5E394248-0613-7247-818B-F16A0F2A6C2D}" dt="2022-11-21T23:09:00.727" v="74" actId="2696"/>
        <pc:sldMkLst>
          <pc:docMk/>
          <pc:sldMk cId="3591347195" sldId="856"/>
        </pc:sldMkLst>
      </pc:sldChg>
      <pc:sldChg chg="del">
        <pc:chgData name="Xuesu Xiao" userId="2da2dc19-76a6-42ca-a03e-a5becae5e7dc" providerId="ADAL" clId="{5E394248-0613-7247-818B-F16A0F2A6C2D}" dt="2022-11-21T23:09:00.817" v="92" actId="2696"/>
        <pc:sldMkLst>
          <pc:docMk/>
          <pc:sldMk cId="3734029366" sldId="857"/>
        </pc:sldMkLst>
      </pc:sldChg>
      <pc:sldChg chg="del">
        <pc:chgData name="Xuesu Xiao" userId="2da2dc19-76a6-42ca-a03e-a5becae5e7dc" providerId="ADAL" clId="{5E394248-0613-7247-818B-F16A0F2A6C2D}" dt="2022-11-21T23:09:00.591" v="16" actId="2696"/>
        <pc:sldMkLst>
          <pc:docMk/>
          <pc:sldMk cId="3866562232" sldId="858"/>
        </pc:sldMkLst>
      </pc:sldChg>
      <pc:sldChg chg="del">
        <pc:chgData name="Xuesu Xiao" userId="2da2dc19-76a6-42ca-a03e-a5becae5e7dc" providerId="ADAL" clId="{5E394248-0613-7247-818B-F16A0F2A6C2D}" dt="2022-11-21T23:09:00.719" v="71" actId="2696"/>
        <pc:sldMkLst>
          <pc:docMk/>
          <pc:sldMk cId="3361249779" sldId="859"/>
        </pc:sldMkLst>
      </pc:sldChg>
      <pc:sldChg chg="del">
        <pc:chgData name="Xuesu Xiao" userId="2da2dc19-76a6-42ca-a03e-a5becae5e7dc" providerId="ADAL" clId="{5E394248-0613-7247-818B-F16A0F2A6C2D}" dt="2022-11-21T23:09:00.770" v="82" actId="2696"/>
        <pc:sldMkLst>
          <pc:docMk/>
          <pc:sldMk cId="4208299240" sldId="860"/>
        </pc:sldMkLst>
      </pc:sldChg>
      <pc:sldChg chg="del">
        <pc:chgData name="Xuesu Xiao" userId="2da2dc19-76a6-42ca-a03e-a5becae5e7dc" providerId="ADAL" clId="{5E394248-0613-7247-818B-F16A0F2A6C2D}" dt="2022-11-21T23:09:00.655" v="35" actId="2696"/>
        <pc:sldMkLst>
          <pc:docMk/>
          <pc:sldMk cId="1066219473" sldId="861"/>
        </pc:sldMkLst>
      </pc:sldChg>
      <pc:sldChg chg="del">
        <pc:chgData name="Xuesu Xiao" userId="2da2dc19-76a6-42ca-a03e-a5becae5e7dc" providerId="ADAL" clId="{5E394248-0613-7247-818B-F16A0F2A6C2D}" dt="2022-11-21T23:09:00.559" v="7" actId="2696"/>
        <pc:sldMkLst>
          <pc:docMk/>
          <pc:sldMk cId="2933519438" sldId="862"/>
        </pc:sldMkLst>
      </pc:sldChg>
      <pc:sldChg chg="del">
        <pc:chgData name="Xuesu Xiao" userId="2da2dc19-76a6-42ca-a03e-a5becae5e7dc" providerId="ADAL" clId="{5E394248-0613-7247-818B-F16A0F2A6C2D}" dt="2022-11-21T23:09:00.721" v="72" actId="2696"/>
        <pc:sldMkLst>
          <pc:docMk/>
          <pc:sldMk cId="2140321790" sldId="863"/>
        </pc:sldMkLst>
      </pc:sldChg>
      <pc:sldChg chg="del">
        <pc:chgData name="Xuesu Xiao" userId="2da2dc19-76a6-42ca-a03e-a5becae5e7dc" providerId="ADAL" clId="{5E394248-0613-7247-818B-F16A0F2A6C2D}" dt="2022-11-21T23:09:00.774" v="83" actId="2696"/>
        <pc:sldMkLst>
          <pc:docMk/>
          <pc:sldMk cId="3601437386" sldId="868"/>
        </pc:sldMkLst>
      </pc:sldChg>
      <pc:sldChg chg="del">
        <pc:chgData name="Xuesu Xiao" userId="2da2dc19-76a6-42ca-a03e-a5becae5e7dc" providerId="ADAL" clId="{5E394248-0613-7247-818B-F16A0F2A6C2D}" dt="2022-11-21T23:09:00.638" v="29" actId="2696"/>
        <pc:sldMkLst>
          <pc:docMk/>
          <pc:sldMk cId="1354411621" sldId="869"/>
        </pc:sldMkLst>
      </pc:sldChg>
      <pc:sldChg chg="del">
        <pc:chgData name="Xuesu Xiao" userId="2da2dc19-76a6-42ca-a03e-a5becae5e7dc" providerId="ADAL" clId="{5E394248-0613-7247-818B-F16A0F2A6C2D}" dt="2022-11-21T23:09:00.642" v="30" actId="2696"/>
        <pc:sldMkLst>
          <pc:docMk/>
          <pc:sldMk cId="3267346679" sldId="870"/>
        </pc:sldMkLst>
      </pc:sldChg>
      <pc:sldChg chg="delSp add">
        <pc:chgData name="Xuesu Xiao" userId="2da2dc19-76a6-42ca-a03e-a5becae5e7dc" providerId="ADAL" clId="{5E394248-0613-7247-818B-F16A0F2A6C2D}" dt="2022-11-21T23:32:24.915" v="239"/>
        <pc:sldMkLst>
          <pc:docMk/>
          <pc:sldMk cId="2028885891" sldId="901"/>
        </pc:sldMkLst>
        <pc:spChg chg="del">
          <ac:chgData name="Xuesu Xiao" userId="2da2dc19-76a6-42ca-a03e-a5becae5e7dc" providerId="ADAL" clId="{5E394248-0613-7247-818B-F16A0F2A6C2D}" dt="2022-11-21T23:32:24.915" v="239"/>
          <ac:spMkLst>
            <pc:docMk/>
            <pc:sldMk cId="2028885891" sldId="901"/>
            <ac:spMk id="4" creationId="{6FA3474B-2408-A74D-AC30-F90CF8B0FF79}"/>
          </ac:spMkLst>
        </pc:spChg>
      </pc:sldChg>
      <pc:sldChg chg="delSp add">
        <pc:chgData name="Xuesu Xiao" userId="2da2dc19-76a6-42ca-a03e-a5becae5e7dc" providerId="ADAL" clId="{5E394248-0613-7247-818B-F16A0F2A6C2D}" dt="2022-11-21T23:32:24.915" v="239"/>
        <pc:sldMkLst>
          <pc:docMk/>
          <pc:sldMk cId="174681099" sldId="902"/>
        </pc:sldMkLst>
        <pc:spChg chg="del">
          <ac:chgData name="Xuesu Xiao" userId="2da2dc19-76a6-42ca-a03e-a5becae5e7dc" providerId="ADAL" clId="{5E394248-0613-7247-818B-F16A0F2A6C2D}" dt="2022-11-21T23:32:24.915" v="239"/>
          <ac:spMkLst>
            <pc:docMk/>
            <pc:sldMk cId="174681099" sldId="902"/>
            <ac:spMk id="4" creationId="{A0671DE3-2C18-D84C-92B8-01864C16451F}"/>
          </ac:spMkLst>
        </pc:spChg>
      </pc:sldChg>
      <pc:sldChg chg="delSp add">
        <pc:chgData name="Xuesu Xiao" userId="2da2dc19-76a6-42ca-a03e-a5becae5e7dc" providerId="ADAL" clId="{5E394248-0613-7247-818B-F16A0F2A6C2D}" dt="2022-11-21T23:32:24.915" v="239"/>
        <pc:sldMkLst>
          <pc:docMk/>
          <pc:sldMk cId="608248157" sldId="903"/>
        </pc:sldMkLst>
        <pc:spChg chg="del">
          <ac:chgData name="Xuesu Xiao" userId="2da2dc19-76a6-42ca-a03e-a5becae5e7dc" providerId="ADAL" clId="{5E394248-0613-7247-818B-F16A0F2A6C2D}" dt="2022-11-21T23:32:24.915" v="239"/>
          <ac:spMkLst>
            <pc:docMk/>
            <pc:sldMk cId="608248157" sldId="903"/>
            <ac:spMk id="4" creationId="{A0671DE3-2C18-D84C-92B8-01864C16451F}"/>
          </ac:spMkLst>
        </pc:spChg>
      </pc:sldChg>
      <pc:sldChg chg="delSp add">
        <pc:chgData name="Xuesu Xiao" userId="2da2dc19-76a6-42ca-a03e-a5becae5e7dc" providerId="ADAL" clId="{5E394248-0613-7247-818B-F16A0F2A6C2D}" dt="2022-11-21T23:32:24.915" v="239"/>
        <pc:sldMkLst>
          <pc:docMk/>
          <pc:sldMk cId="3895224777" sldId="904"/>
        </pc:sldMkLst>
        <pc:spChg chg="del">
          <ac:chgData name="Xuesu Xiao" userId="2da2dc19-76a6-42ca-a03e-a5becae5e7dc" providerId="ADAL" clId="{5E394248-0613-7247-818B-F16A0F2A6C2D}" dt="2022-11-21T23:32:24.915" v="239"/>
          <ac:spMkLst>
            <pc:docMk/>
            <pc:sldMk cId="3895224777" sldId="904"/>
            <ac:spMk id="4" creationId="{6FA3474B-2408-A74D-AC30-F90CF8B0FF79}"/>
          </ac:spMkLst>
        </pc:spChg>
      </pc:sldChg>
      <pc:sldChg chg="delSp add">
        <pc:chgData name="Xuesu Xiao" userId="2da2dc19-76a6-42ca-a03e-a5becae5e7dc" providerId="ADAL" clId="{5E394248-0613-7247-818B-F16A0F2A6C2D}" dt="2022-11-21T23:32:24.915" v="239"/>
        <pc:sldMkLst>
          <pc:docMk/>
          <pc:sldMk cId="551964911" sldId="905"/>
        </pc:sldMkLst>
        <pc:spChg chg="del">
          <ac:chgData name="Xuesu Xiao" userId="2da2dc19-76a6-42ca-a03e-a5becae5e7dc" providerId="ADAL" clId="{5E394248-0613-7247-818B-F16A0F2A6C2D}" dt="2022-11-21T23:32:24.915" v="239"/>
          <ac:spMkLst>
            <pc:docMk/>
            <pc:sldMk cId="551964911" sldId="905"/>
            <ac:spMk id="4" creationId="{6FA3474B-2408-A74D-AC30-F90CF8B0FF79}"/>
          </ac:spMkLst>
        </pc:spChg>
      </pc:sldChg>
      <pc:sldChg chg="del">
        <pc:chgData name="Xuesu Xiao" userId="2da2dc19-76a6-42ca-a03e-a5becae5e7dc" providerId="ADAL" clId="{5E394248-0613-7247-818B-F16A0F2A6C2D}" dt="2022-11-21T23:09:00.681" v="46" actId="2696"/>
        <pc:sldMkLst>
          <pc:docMk/>
          <pc:sldMk cId="2748040525" sldId="912"/>
        </pc:sldMkLst>
      </pc:sldChg>
      <pc:sldChg chg="del">
        <pc:chgData name="Xuesu Xiao" userId="2da2dc19-76a6-42ca-a03e-a5becae5e7dc" providerId="ADAL" clId="{5E394248-0613-7247-818B-F16A0F2A6C2D}" dt="2022-11-21T23:09:00.623" v="24" actId="2696"/>
        <pc:sldMkLst>
          <pc:docMk/>
          <pc:sldMk cId="1471024355" sldId="913"/>
        </pc:sldMkLst>
      </pc:sldChg>
      <pc:sldChg chg="del">
        <pc:chgData name="Xuesu Xiao" userId="2da2dc19-76a6-42ca-a03e-a5becae5e7dc" providerId="ADAL" clId="{5E394248-0613-7247-818B-F16A0F2A6C2D}" dt="2022-11-21T23:09:00.583" v="13" actId="2696"/>
        <pc:sldMkLst>
          <pc:docMk/>
          <pc:sldMk cId="3169986434" sldId="914"/>
        </pc:sldMkLst>
      </pc:sldChg>
      <pc:sldChg chg="del">
        <pc:chgData name="Xuesu Xiao" userId="2da2dc19-76a6-42ca-a03e-a5becae5e7dc" providerId="ADAL" clId="{5E394248-0613-7247-818B-F16A0F2A6C2D}" dt="2022-11-21T23:09:00.683" v="49" actId="2696"/>
        <pc:sldMkLst>
          <pc:docMk/>
          <pc:sldMk cId="1694208778" sldId="915"/>
        </pc:sldMkLst>
      </pc:sldChg>
      <pc:sldChg chg="del">
        <pc:chgData name="Xuesu Xiao" userId="2da2dc19-76a6-42ca-a03e-a5becae5e7dc" providerId="ADAL" clId="{5E394248-0613-7247-818B-F16A0F2A6C2D}" dt="2022-11-21T23:09:00.642" v="31" actId="2696"/>
        <pc:sldMkLst>
          <pc:docMk/>
          <pc:sldMk cId="2389922777" sldId="916"/>
        </pc:sldMkLst>
      </pc:sldChg>
      <pc:sldChg chg="del">
        <pc:chgData name="Xuesu Xiao" userId="2da2dc19-76a6-42ca-a03e-a5becae5e7dc" providerId="ADAL" clId="{5E394248-0613-7247-818B-F16A0F2A6C2D}" dt="2022-11-21T23:09:00.694" v="57" actId="2696"/>
        <pc:sldMkLst>
          <pc:docMk/>
          <pc:sldMk cId="1159393001" sldId="918"/>
        </pc:sldMkLst>
      </pc:sldChg>
      <pc:sldChg chg="delSp add">
        <pc:chgData name="Xuesu Xiao" userId="2da2dc19-76a6-42ca-a03e-a5becae5e7dc" providerId="ADAL" clId="{5E394248-0613-7247-818B-F16A0F2A6C2D}" dt="2022-11-21T23:32:24.915" v="239"/>
        <pc:sldMkLst>
          <pc:docMk/>
          <pc:sldMk cId="140388986" sldId="919"/>
        </pc:sldMkLst>
        <pc:spChg chg="del">
          <ac:chgData name="Xuesu Xiao" userId="2da2dc19-76a6-42ca-a03e-a5becae5e7dc" providerId="ADAL" clId="{5E394248-0613-7247-818B-F16A0F2A6C2D}" dt="2022-11-21T23:32:24.915" v="239"/>
          <ac:spMkLst>
            <pc:docMk/>
            <pc:sldMk cId="140388986" sldId="919"/>
            <ac:spMk id="4" creationId="{3D943AAB-55EA-B248-990C-067FB63475AF}"/>
          </ac:spMkLst>
        </pc:spChg>
      </pc:sldChg>
      <pc:sldChg chg="delSp add">
        <pc:chgData name="Xuesu Xiao" userId="2da2dc19-76a6-42ca-a03e-a5becae5e7dc" providerId="ADAL" clId="{5E394248-0613-7247-818B-F16A0F2A6C2D}" dt="2022-11-21T23:32:24.915" v="239"/>
        <pc:sldMkLst>
          <pc:docMk/>
          <pc:sldMk cId="3929693306" sldId="920"/>
        </pc:sldMkLst>
        <pc:spChg chg="del">
          <ac:chgData name="Xuesu Xiao" userId="2da2dc19-76a6-42ca-a03e-a5becae5e7dc" providerId="ADAL" clId="{5E394248-0613-7247-818B-F16A0F2A6C2D}" dt="2022-11-21T23:32:24.915" v="239"/>
          <ac:spMkLst>
            <pc:docMk/>
            <pc:sldMk cId="3929693306" sldId="920"/>
            <ac:spMk id="4" creationId="{93E89389-C446-6549-A944-F7F5FF5C8607}"/>
          </ac:spMkLst>
        </pc:spChg>
      </pc:sldChg>
      <pc:sldChg chg="delSp add">
        <pc:chgData name="Xuesu Xiao" userId="2da2dc19-76a6-42ca-a03e-a5becae5e7dc" providerId="ADAL" clId="{5E394248-0613-7247-818B-F16A0F2A6C2D}" dt="2022-11-21T23:32:24.915" v="239"/>
        <pc:sldMkLst>
          <pc:docMk/>
          <pc:sldMk cId="2461834496" sldId="921"/>
        </pc:sldMkLst>
        <pc:spChg chg="del">
          <ac:chgData name="Xuesu Xiao" userId="2da2dc19-76a6-42ca-a03e-a5becae5e7dc" providerId="ADAL" clId="{5E394248-0613-7247-818B-F16A0F2A6C2D}" dt="2022-11-21T23:32:24.915" v="239"/>
          <ac:spMkLst>
            <pc:docMk/>
            <pc:sldMk cId="2461834496" sldId="921"/>
            <ac:spMk id="4" creationId="{93E89389-C446-6549-A944-F7F5FF5C8607}"/>
          </ac:spMkLst>
        </pc:spChg>
      </pc:sldChg>
      <pc:sldChg chg="delSp add">
        <pc:chgData name="Xuesu Xiao" userId="2da2dc19-76a6-42ca-a03e-a5becae5e7dc" providerId="ADAL" clId="{5E394248-0613-7247-818B-F16A0F2A6C2D}" dt="2022-11-21T23:32:24.915" v="239"/>
        <pc:sldMkLst>
          <pc:docMk/>
          <pc:sldMk cId="1913424740" sldId="925"/>
        </pc:sldMkLst>
        <pc:spChg chg="del">
          <ac:chgData name="Xuesu Xiao" userId="2da2dc19-76a6-42ca-a03e-a5becae5e7dc" providerId="ADAL" clId="{5E394248-0613-7247-818B-F16A0F2A6C2D}" dt="2022-11-21T23:32:24.915" v="239"/>
          <ac:spMkLst>
            <pc:docMk/>
            <pc:sldMk cId="1913424740" sldId="925"/>
            <ac:spMk id="4" creationId="{1C26267D-70FB-4C47-AE30-8DAFA312C3EA}"/>
          </ac:spMkLst>
        </pc:spChg>
      </pc:sldChg>
      <pc:sldChg chg="delSp add">
        <pc:chgData name="Xuesu Xiao" userId="2da2dc19-76a6-42ca-a03e-a5becae5e7dc" providerId="ADAL" clId="{5E394248-0613-7247-818B-F16A0F2A6C2D}" dt="2022-11-21T23:32:24.915" v="239"/>
        <pc:sldMkLst>
          <pc:docMk/>
          <pc:sldMk cId="1174181888" sldId="927"/>
        </pc:sldMkLst>
        <pc:spChg chg="del">
          <ac:chgData name="Xuesu Xiao" userId="2da2dc19-76a6-42ca-a03e-a5becae5e7dc" providerId="ADAL" clId="{5E394248-0613-7247-818B-F16A0F2A6C2D}" dt="2022-11-21T23:32:24.915" v="239"/>
          <ac:spMkLst>
            <pc:docMk/>
            <pc:sldMk cId="1174181888" sldId="927"/>
            <ac:spMk id="4" creationId="{5C750C00-E6FF-8544-B35E-8FAA6044D3C0}"/>
          </ac:spMkLst>
        </pc:spChg>
      </pc:sldChg>
      <pc:sldChg chg="delSp modSp add mod">
        <pc:chgData name="Xuesu Xiao" userId="2da2dc19-76a6-42ca-a03e-a5becae5e7dc" providerId="ADAL" clId="{5E394248-0613-7247-818B-F16A0F2A6C2D}" dt="2022-11-21T23:32:24.915" v="239"/>
        <pc:sldMkLst>
          <pc:docMk/>
          <pc:sldMk cId="1901284653" sldId="928"/>
        </pc:sldMkLst>
        <pc:spChg chg="mod">
          <ac:chgData name="Xuesu Xiao" userId="2da2dc19-76a6-42ca-a03e-a5becae5e7dc" providerId="ADAL" clId="{5E394248-0613-7247-818B-F16A0F2A6C2D}" dt="2022-11-21T23:09:21.718" v="97" actId="27636"/>
          <ac:spMkLst>
            <pc:docMk/>
            <pc:sldMk cId="1901284653" sldId="928"/>
            <ac:spMk id="3" creationId="{92F1A1D6-6116-6544-B44F-15D21DC0AFAE}"/>
          </ac:spMkLst>
        </pc:spChg>
        <pc:spChg chg="del">
          <ac:chgData name="Xuesu Xiao" userId="2da2dc19-76a6-42ca-a03e-a5becae5e7dc" providerId="ADAL" clId="{5E394248-0613-7247-818B-F16A0F2A6C2D}" dt="2022-11-21T23:32:24.915" v="239"/>
          <ac:spMkLst>
            <pc:docMk/>
            <pc:sldMk cId="1901284653" sldId="928"/>
            <ac:spMk id="4" creationId="{5C750C00-E6FF-8544-B35E-8FAA6044D3C0}"/>
          </ac:spMkLst>
        </pc:spChg>
      </pc:sldChg>
      <pc:sldChg chg="delSp add">
        <pc:chgData name="Xuesu Xiao" userId="2da2dc19-76a6-42ca-a03e-a5becae5e7dc" providerId="ADAL" clId="{5E394248-0613-7247-818B-F16A0F2A6C2D}" dt="2022-11-21T23:32:24.915" v="239"/>
        <pc:sldMkLst>
          <pc:docMk/>
          <pc:sldMk cId="3234957097" sldId="929"/>
        </pc:sldMkLst>
        <pc:spChg chg="del">
          <ac:chgData name="Xuesu Xiao" userId="2da2dc19-76a6-42ca-a03e-a5becae5e7dc" providerId="ADAL" clId="{5E394248-0613-7247-818B-F16A0F2A6C2D}" dt="2022-11-21T23:32:24.915" v="239"/>
          <ac:spMkLst>
            <pc:docMk/>
            <pc:sldMk cId="3234957097" sldId="929"/>
            <ac:spMk id="4" creationId="{5C750C00-E6FF-8544-B35E-8FAA6044D3C0}"/>
          </ac:spMkLst>
        </pc:spChg>
      </pc:sldChg>
      <pc:sldChg chg="delSp modSp add mod">
        <pc:chgData name="Xuesu Xiao" userId="2da2dc19-76a6-42ca-a03e-a5becae5e7dc" providerId="ADAL" clId="{5E394248-0613-7247-818B-F16A0F2A6C2D}" dt="2022-11-21T23:32:24.915" v="239"/>
        <pc:sldMkLst>
          <pc:docMk/>
          <pc:sldMk cId="3640228944" sldId="930"/>
        </pc:sldMkLst>
        <pc:spChg chg="mod">
          <ac:chgData name="Xuesu Xiao" userId="2da2dc19-76a6-42ca-a03e-a5becae5e7dc" providerId="ADAL" clId="{5E394248-0613-7247-818B-F16A0F2A6C2D}" dt="2022-11-21T23:09:21.723" v="98" actId="27636"/>
          <ac:spMkLst>
            <pc:docMk/>
            <pc:sldMk cId="3640228944" sldId="930"/>
            <ac:spMk id="3" creationId="{92F1A1D6-6116-6544-B44F-15D21DC0AFAE}"/>
          </ac:spMkLst>
        </pc:spChg>
        <pc:spChg chg="del">
          <ac:chgData name="Xuesu Xiao" userId="2da2dc19-76a6-42ca-a03e-a5becae5e7dc" providerId="ADAL" clId="{5E394248-0613-7247-818B-F16A0F2A6C2D}" dt="2022-11-21T23:32:24.915" v="239"/>
          <ac:spMkLst>
            <pc:docMk/>
            <pc:sldMk cId="3640228944" sldId="930"/>
            <ac:spMk id="4" creationId="{5C750C00-E6FF-8544-B35E-8FAA6044D3C0}"/>
          </ac:spMkLst>
        </pc:spChg>
      </pc:sldChg>
      <pc:sldChg chg="delSp add">
        <pc:chgData name="Xuesu Xiao" userId="2da2dc19-76a6-42ca-a03e-a5becae5e7dc" providerId="ADAL" clId="{5E394248-0613-7247-818B-F16A0F2A6C2D}" dt="2022-11-21T23:32:24.915" v="239"/>
        <pc:sldMkLst>
          <pc:docMk/>
          <pc:sldMk cId="4083752095" sldId="931"/>
        </pc:sldMkLst>
        <pc:spChg chg="del">
          <ac:chgData name="Xuesu Xiao" userId="2da2dc19-76a6-42ca-a03e-a5becae5e7dc" providerId="ADAL" clId="{5E394248-0613-7247-818B-F16A0F2A6C2D}" dt="2022-11-21T23:32:24.915" v="239"/>
          <ac:spMkLst>
            <pc:docMk/>
            <pc:sldMk cId="4083752095" sldId="931"/>
            <ac:spMk id="4" creationId="{C28AE28F-3950-EB45-9B0A-FCCAAF5ABDDF}"/>
          </ac:spMkLst>
        </pc:spChg>
      </pc:sldChg>
      <pc:sldChg chg="delSp add">
        <pc:chgData name="Xuesu Xiao" userId="2da2dc19-76a6-42ca-a03e-a5becae5e7dc" providerId="ADAL" clId="{5E394248-0613-7247-818B-F16A0F2A6C2D}" dt="2022-11-21T23:32:24.915" v="239"/>
        <pc:sldMkLst>
          <pc:docMk/>
          <pc:sldMk cId="761442773" sldId="932"/>
        </pc:sldMkLst>
        <pc:spChg chg="del">
          <ac:chgData name="Xuesu Xiao" userId="2da2dc19-76a6-42ca-a03e-a5becae5e7dc" providerId="ADAL" clId="{5E394248-0613-7247-818B-F16A0F2A6C2D}" dt="2022-11-21T23:32:24.915" v="239"/>
          <ac:spMkLst>
            <pc:docMk/>
            <pc:sldMk cId="761442773" sldId="932"/>
            <ac:spMk id="4" creationId="{40D255D0-E433-1826-3017-FADE4F1DBEC3}"/>
          </ac:spMkLst>
        </pc:spChg>
      </pc:sldChg>
      <pc:sldChg chg="delSp modSp add mod">
        <pc:chgData name="Xuesu Xiao" userId="2da2dc19-76a6-42ca-a03e-a5becae5e7dc" providerId="ADAL" clId="{5E394248-0613-7247-818B-F16A0F2A6C2D}" dt="2022-11-21T23:32:24.915" v="239"/>
        <pc:sldMkLst>
          <pc:docMk/>
          <pc:sldMk cId="2516806816" sldId="933"/>
        </pc:sldMkLst>
        <pc:spChg chg="del">
          <ac:chgData name="Xuesu Xiao" userId="2da2dc19-76a6-42ca-a03e-a5becae5e7dc" providerId="ADAL" clId="{5E394248-0613-7247-818B-F16A0F2A6C2D}" dt="2022-11-21T23:32:24.915" v="239"/>
          <ac:spMkLst>
            <pc:docMk/>
            <pc:sldMk cId="2516806816" sldId="933"/>
            <ac:spMk id="4" creationId="{81B1C387-2D11-0F69-8DBD-80D86A889246}"/>
          </ac:spMkLst>
        </pc:spChg>
        <pc:picChg chg="mod">
          <ac:chgData name="Xuesu Xiao" userId="2da2dc19-76a6-42ca-a03e-a5becae5e7dc" providerId="ADAL" clId="{5E394248-0613-7247-818B-F16A0F2A6C2D}" dt="2022-11-21T23:10:52.526" v="117" actId="1076"/>
          <ac:picMkLst>
            <pc:docMk/>
            <pc:sldMk cId="2516806816" sldId="933"/>
            <ac:picMk id="6" creationId="{D866F267-0908-DC34-86AA-58FD6BB94238}"/>
          </ac:picMkLst>
        </pc:picChg>
      </pc:sldChg>
      <pc:sldChg chg="delSp modSp add mod">
        <pc:chgData name="Xuesu Xiao" userId="2da2dc19-76a6-42ca-a03e-a5becae5e7dc" providerId="ADAL" clId="{5E394248-0613-7247-818B-F16A0F2A6C2D}" dt="2022-11-21T23:32:24.915" v="239"/>
        <pc:sldMkLst>
          <pc:docMk/>
          <pc:sldMk cId="3058887867" sldId="934"/>
        </pc:sldMkLst>
        <pc:spChg chg="mod">
          <ac:chgData name="Xuesu Xiao" userId="2da2dc19-76a6-42ca-a03e-a5becae5e7dc" providerId="ADAL" clId="{5E394248-0613-7247-818B-F16A0F2A6C2D}" dt="2022-11-21T23:09:21.661" v="95" actId="27636"/>
          <ac:spMkLst>
            <pc:docMk/>
            <pc:sldMk cId="3058887867" sldId="934"/>
            <ac:spMk id="2" creationId="{C61B92DF-D33E-FA4F-996B-9E6DBB4F9534}"/>
          </ac:spMkLst>
        </pc:spChg>
        <pc:spChg chg="del">
          <ac:chgData name="Xuesu Xiao" userId="2da2dc19-76a6-42ca-a03e-a5becae5e7dc" providerId="ADAL" clId="{5E394248-0613-7247-818B-F16A0F2A6C2D}" dt="2022-11-21T23:32:24.915" v="239"/>
          <ac:spMkLst>
            <pc:docMk/>
            <pc:sldMk cId="3058887867" sldId="934"/>
            <ac:spMk id="4" creationId="{9E510A25-5FC2-054E-BBE4-85208AB8B77F}"/>
          </ac:spMkLst>
        </pc:spChg>
      </pc:sldChg>
      <pc:sldChg chg="delSp add">
        <pc:chgData name="Xuesu Xiao" userId="2da2dc19-76a6-42ca-a03e-a5becae5e7dc" providerId="ADAL" clId="{5E394248-0613-7247-818B-F16A0F2A6C2D}" dt="2022-11-21T23:32:24.915" v="239"/>
        <pc:sldMkLst>
          <pc:docMk/>
          <pc:sldMk cId="3053181887" sldId="935"/>
        </pc:sldMkLst>
        <pc:spChg chg="del">
          <ac:chgData name="Xuesu Xiao" userId="2da2dc19-76a6-42ca-a03e-a5becae5e7dc" providerId="ADAL" clId="{5E394248-0613-7247-818B-F16A0F2A6C2D}" dt="2022-11-21T23:32:24.915" v="239"/>
          <ac:spMkLst>
            <pc:docMk/>
            <pc:sldMk cId="3053181887" sldId="935"/>
            <ac:spMk id="4" creationId="{C41C04FB-E41D-3445-17CB-0C770EFD7604}"/>
          </ac:spMkLst>
        </pc:spChg>
      </pc:sldChg>
      <pc:sldChg chg="delSp modSp add mod">
        <pc:chgData name="Xuesu Xiao" userId="2da2dc19-76a6-42ca-a03e-a5becae5e7dc" providerId="ADAL" clId="{5E394248-0613-7247-818B-F16A0F2A6C2D}" dt="2022-11-21T23:32:24.915" v="239"/>
        <pc:sldMkLst>
          <pc:docMk/>
          <pc:sldMk cId="1067389832" sldId="936"/>
        </pc:sldMkLst>
        <pc:spChg chg="mod">
          <ac:chgData name="Xuesu Xiao" userId="2da2dc19-76a6-42ca-a03e-a5becae5e7dc" providerId="ADAL" clId="{5E394248-0613-7247-818B-F16A0F2A6C2D}" dt="2022-11-21T23:14:01.852" v="128" actId="27636"/>
          <ac:spMkLst>
            <pc:docMk/>
            <pc:sldMk cId="1067389832" sldId="936"/>
            <ac:spMk id="3" creationId="{633BA556-10B4-4A4C-867A-4EB664EFE1EB}"/>
          </ac:spMkLst>
        </pc:spChg>
        <pc:spChg chg="del">
          <ac:chgData name="Xuesu Xiao" userId="2da2dc19-76a6-42ca-a03e-a5becae5e7dc" providerId="ADAL" clId="{5E394248-0613-7247-818B-F16A0F2A6C2D}" dt="2022-11-21T23:32:24.915" v="239"/>
          <ac:spMkLst>
            <pc:docMk/>
            <pc:sldMk cId="1067389832" sldId="936"/>
            <ac:spMk id="4" creationId="{E41BEE4C-6F8F-E84B-8BEE-BCD957446E7A}"/>
          </ac:spMkLst>
        </pc:spChg>
      </pc:sldChg>
      <pc:sldChg chg="delSp add">
        <pc:chgData name="Xuesu Xiao" userId="2da2dc19-76a6-42ca-a03e-a5becae5e7dc" providerId="ADAL" clId="{5E394248-0613-7247-818B-F16A0F2A6C2D}" dt="2022-11-21T23:32:24.915" v="239"/>
        <pc:sldMkLst>
          <pc:docMk/>
          <pc:sldMk cId="1582585351" sldId="937"/>
        </pc:sldMkLst>
        <pc:spChg chg="del">
          <ac:chgData name="Xuesu Xiao" userId="2da2dc19-76a6-42ca-a03e-a5becae5e7dc" providerId="ADAL" clId="{5E394248-0613-7247-818B-F16A0F2A6C2D}" dt="2022-11-21T23:32:24.915" v="239"/>
          <ac:spMkLst>
            <pc:docMk/>
            <pc:sldMk cId="1582585351" sldId="937"/>
            <ac:spMk id="4" creationId="{B4E473A4-68CD-C14F-8204-8BC32C87F05C}"/>
          </ac:spMkLst>
        </pc:spChg>
      </pc:sldChg>
      <pc:sldChg chg="delSp add">
        <pc:chgData name="Xuesu Xiao" userId="2da2dc19-76a6-42ca-a03e-a5becae5e7dc" providerId="ADAL" clId="{5E394248-0613-7247-818B-F16A0F2A6C2D}" dt="2022-11-21T23:32:24.915" v="239"/>
        <pc:sldMkLst>
          <pc:docMk/>
          <pc:sldMk cId="1278003089" sldId="938"/>
        </pc:sldMkLst>
        <pc:spChg chg="del">
          <ac:chgData name="Xuesu Xiao" userId="2da2dc19-76a6-42ca-a03e-a5becae5e7dc" providerId="ADAL" clId="{5E394248-0613-7247-818B-F16A0F2A6C2D}" dt="2022-11-21T23:32:24.915" v="239"/>
          <ac:spMkLst>
            <pc:docMk/>
            <pc:sldMk cId="1278003089" sldId="938"/>
            <ac:spMk id="4" creationId="{7DFBC276-CD7A-D34C-B913-A66CEB7D0B4A}"/>
          </ac:spMkLst>
        </pc:spChg>
      </pc:sldChg>
      <pc:sldChg chg="delSp add">
        <pc:chgData name="Xuesu Xiao" userId="2da2dc19-76a6-42ca-a03e-a5becae5e7dc" providerId="ADAL" clId="{5E394248-0613-7247-818B-F16A0F2A6C2D}" dt="2022-11-21T23:32:24.915" v="239"/>
        <pc:sldMkLst>
          <pc:docMk/>
          <pc:sldMk cId="2936173284" sldId="939"/>
        </pc:sldMkLst>
        <pc:spChg chg="del">
          <ac:chgData name="Xuesu Xiao" userId="2da2dc19-76a6-42ca-a03e-a5becae5e7dc" providerId="ADAL" clId="{5E394248-0613-7247-818B-F16A0F2A6C2D}" dt="2022-11-21T23:32:24.915" v="239"/>
          <ac:spMkLst>
            <pc:docMk/>
            <pc:sldMk cId="2936173284" sldId="939"/>
            <ac:spMk id="4" creationId="{2BCEC553-C14A-3F45-9566-7F04F5B8A0C5}"/>
          </ac:spMkLst>
        </pc:spChg>
      </pc:sldChg>
      <pc:sldChg chg="delSp modSp add mod">
        <pc:chgData name="Xuesu Xiao" userId="2da2dc19-76a6-42ca-a03e-a5becae5e7dc" providerId="ADAL" clId="{5E394248-0613-7247-818B-F16A0F2A6C2D}" dt="2022-11-21T23:32:24.915" v="239"/>
        <pc:sldMkLst>
          <pc:docMk/>
          <pc:sldMk cId="1754340717" sldId="941"/>
        </pc:sldMkLst>
        <pc:spChg chg="mod">
          <ac:chgData name="Xuesu Xiao" userId="2da2dc19-76a6-42ca-a03e-a5becae5e7dc" providerId="ADAL" clId="{5E394248-0613-7247-818B-F16A0F2A6C2D}" dt="2022-11-21T23:19:46.462" v="157" actId="1076"/>
          <ac:spMkLst>
            <pc:docMk/>
            <pc:sldMk cId="1754340717" sldId="941"/>
            <ac:spMk id="2" creationId="{35CE6625-D048-AC41-9846-37B192559E60}"/>
          </ac:spMkLst>
        </pc:spChg>
        <pc:spChg chg="del">
          <ac:chgData name="Xuesu Xiao" userId="2da2dc19-76a6-42ca-a03e-a5becae5e7dc" providerId="ADAL" clId="{5E394248-0613-7247-818B-F16A0F2A6C2D}" dt="2022-11-21T23:32:24.915" v="239"/>
          <ac:spMkLst>
            <pc:docMk/>
            <pc:sldMk cId="1754340717" sldId="941"/>
            <ac:spMk id="4" creationId="{CAA008F3-896C-6046-8389-FF77E6DFB0A4}"/>
          </ac:spMkLst>
        </pc:spChg>
      </pc:sldChg>
      <pc:sldChg chg="delSp add">
        <pc:chgData name="Xuesu Xiao" userId="2da2dc19-76a6-42ca-a03e-a5becae5e7dc" providerId="ADAL" clId="{5E394248-0613-7247-818B-F16A0F2A6C2D}" dt="2022-11-21T23:32:24.915" v="239"/>
        <pc:sldMkLst>
          <pc:docMk/>
          <pc:sldMk cId="1927962854" sldId="942"/>
        </pc:sldMkLst>
        <pc:spChg chg="del">
          <ac:chgData name="Xuesu Xiao" userId="2da2dc19-76a6-42ca-a03e-a5becae5e7dc" providerId="ADAL" clId="{5E394248-0613-7247-818B-F16A0F2A6C2D}" dt="2022-11-21T23:32:24.915" v="239"/>
          <ac:spMkLst>
            <pc:docMk/>
            <pc:sldMk cId="1927962854" sldId="942"/>
            <ac:spMk id="4" creationId="{D08D127C-18BB-9F46-9CF5-6DE42DFEA2F4}"/>
          </ac:spMkLst>
        </pc:spChg>
      </pc:sldChg>
      <pc:sldChg chg="delSp modSp add mod">
        <pc:chgData name="Xuesu Xiao" userId="2da2dc19-76a6-42ca-a03e-a5becae5e7dc" providerId="ADAL" clId="{5E394248-0613-7247-818B-F16A0F2A6C2D}" dt="2022-11-21T23:32:24.915" v="239"/>
        <pc:sldMkLst>
          <pc:docMk/>
          <pc:sldMk cId="2302424942" sldId="945"/>
        </pc:sldMkLst>
        <pc:spChg chg="mod">
          <ac:chgData name="Xuesu Xiao" userId="2da2dc19-76a6-42ca-a03e-a5becae5e7dc" providerId="ADAL" clId="{5E394248-0613-7247-818B-F16A0F2A6C2D}" dt="2022-11-21T23:14:01.871" v="130" actId="27636"/>
          <ac:spMkLst>
            <pc:docMk/>
            <pc:sldMk cId="2302424942" sldId="945"/>
            <ac:spMk id="3" creationId="{E90B7557-3C77-3446-94B6-AB53485D9D2E}"/>
          </ac:spMkLst>
        </pc:spChg>
        <pc:spChg chg="del">
          <ac:chgData name="Xuesu Xiao" userId="2da2dc19-76a6-42ca-a03e-a5becae5e7dc" providerId="ADAL" clId="{5E394248-0613-7247-818B-F16A0F2A6C2D}" dt="2022-11-21T23:32:24.915" v="239"/>
          <ac:spMkLst>
            <pc:docMk/>
            <pc:sldMk cId="2302424942" sldId="945"/>
            <ac:spMk id="4" creationId="{0D3074F7-B4B9-1C43-B0D8-1BBA3D8170BF}"/>
          </ac:spMkLst>
        </pc:spChg>
      </pc:sldChg>
      <pc:sldChg chg="delSp add">
        <pc:chgData name="Xuesu Xiao" userId="2da2dc19-76a6-42ca-a03e-a5becae5e7dc" providerId="ADAL" clId="{5E394248-0613-7247-818B-F16A0F2A6C2D}" dt="2022-11-21T23:32:24.915" v="239"/>
        <pc:sldMkLst>
          <pc:docMk/>
          <pc:sldMk cId="989931419" sldId="963"/>
        </pc:sldMkLst>
        <pc:spChg chg="del">
          <ac:chgData name="Xuesu Xiao" userId="2da2dc19-76a6-42ca-a03e-a5becae5e7dc" providerId="ADAL" clId="{5E394248-0613-7247-818B-F16A0F2A6C2D}" dt="2022-11-21T23:32:24.915" v="239"/>
          <ac:spMkLst>
            <pc:docMk/>
            <pc:sldMk cId="989931419" sldId="963"/>
            <ac:spMk id="4" creationId="{C66AA158-BA82-6E41-9B6D-2CEA5DDC0EB9}"/>
          </ac:spMkLst>
        </pc:spChg>
      </pc:sldChg>
      <pc:sldChg chg="delSp add">
        <pc:chgData name="Xuesu Xiao" userId="2da2dc19-76a6-42ca-a03e-a5becae5e7dc" providerId="ADAL" clId="{5E394248-0613-7247-818B-F16A0F2A6C2D}" dt="2022-11-21T23:32:24.915" v="239"/>
        <pc:sldMkLst>
          <pc:docMk/>
          <pc:sldMk cId="657747909" sldId="964"/>
        </pc:sldMkLst>
        <pc:spChg chg="del">
          <ac:chgData name="Xuesu Xiao" userId="2da2dc19-76a6-42ca-a03e-a5becae5e7dc" providerId="ADAL" clId="{5E394248-0613-7247-818B-F16A0F2A6C2D}" dt="2022-11-21T23:32:24.915" v="239"/>
          <ac:spMkLst>
            <pc:docMk/>
            <pc:sldMk cId="657747909" sldId="964"/>
            <ac:spMk id="4" creationId="{C66AA158-BA82-6E41-9B6D-2CEA5DDC0EB9}"/>
          </ac:spMkLst>
        </pc:spChg>
      </pc:sldChg>
      <pc:sldChg chg="delSp add">
        <pc:chgData name="Xuesu Xiao" userId="2da2dc19-76a6-42ca-a03e-a5becae5e7dc" providerId="ADAL" clId="{5E394248-0613-7247-818B-F16A0F2A6C2D}" dt="2022-11-21T23:32:24.915" v="239"/>
        <pc:sldMkLst>
          <pc:docMk/>
          <pc:sldMk cId="1713862108" sldId="965"/>
        </pc:sldMkLst>
        <pc:spChg chg="del">
          <ac:chgData name="Xuesu Xiao" userId="2da2dc19-76a6-42ca-a03e-a5becae5e7dc" providerId="ADAL" clId="{5E394248-0613-7247-818B-F16A0F2A6C2D}" dt="2022-11-21T23:32:24.915" v="239"/>
          <ac:spMkLst>
            <pc:docMk/>
            <pc:sldMk cId="1713862108" sldId="965"/>
            <ac:spMk id="4" creationId="{C66AA158-BA82-6E41-9B6D-2CEA5DDC0EB9}"/>
          </ac:spMkLst>
        </pc:spChg>
      </pc:sldChg>
      <pc:sldChg chg="delSp modSp add mod">
        <pc:chgData name="Xuesu Xiao" userId="2da2dc19-76a6-42ca-a03e-a5becae5e7dc" providerId="ADAL" clId="{5E394248-0613-7247-818B-F16A0F2A6C2D}" dt="2022-11-21T23:32:24.915" v="239"/>
        <pc:sldMkLst>
          <pc:docMk/>
          <pc:sldMk cId="2351266963" sldId="966"/>
        </pc:sldMkLst>
        <pc:spChg chg="del">
          <ac:chgData name="Xuesu Xiao" userId="2da2dc19-76a6-42ca-a03e-a5becae5e7dc" providerId="ADAL" clId="{5E394248-0613-7247-818B-F16A0F2A6C2D}" dt="2022-11-21T23:32:24.915" v="239"/>
          <ac:spMkLst>
            <pc:docMk/>
            <pc:sldMk cId="2351266963" sldId="966"/>
            <ac:spMk id="4" creationId="{C66AA158-BA82-6E41-9B6D-2CEA5DDC0EB9}"/>
          </ac:spMkLst>
        </pc:spChg>
        <pc:picChg chg="mod">
          <ac:chgData name="Xuesu Xiao" userId="2da2dc19-76a6-42ca-a03e-a5becae5e7dc" providerId="ADAL" clId="{5E394248-0613-7247-818B-F16A0F2A6C2D}" dt="2022-11-21T23:09:48.946" v="115" actId="1035"/>
          <ac:picMkLst>
            <pc:docMk/>
            <pc:sldMk cId="2351266963" sldId="966"/>
            <ac:picMk id="3" creationId="{5B8EEFAC-4F71-704D-934E-4F0537219643}"/>
          </ac:picMkLst>
        </pc:picChg>
      </pc:sldChg>
      <pc:sldChg chg="delSp add">
        <pc:chgData name="Xuesu Xiao" userId="2da2dc19-76a6-42ca-a03e-a5becae5e7dc" providerId="ADAL" clId="{5E394248-0613-7247-818B-F16A0F2A6C2D}" dt="2022-11-21T23:32:24.915" v="239"/>
        <pc:sldMkLst>
          <pc:docMk/>
          <pc:sldMk cId="885837024" sldId="967"/>
        </pc:sldMkLst>
        <pc:spChg chg="del">
          <ac:chgData name="Xuesu Xiao" userId="2da2dc19-76a6-42ca-a03e-a5becae5e7dc" providerId="ADAL" clId="{5E394248-0613-7247-818B-F16A0F2A6C2D}" dt="2022-11-21T23:32:24.915" v="239"/>
          <ac:spMkLst>
            <pc:docMk/>
            <pc:sldMk cId="885837024" sldId="967"/>
            <ac:spMk id="4" creationId="{50E0CE30-ABE4-48A1-54A0-5C127E4BB8B5}"/>
          </ac:spMkLst>
        </pc:spChg>
      </pc:sldChg>
      <pc:sldChg chg="delSp add">
        <pc:chgData name="Xuesu Xiao" userId="2da2dc19-76a6-42ca-a03e-a5becae5e7dc" providerId="ADAL" clId="{5E394248-0613-7247-818B-F16A0F2A6C2D}" dt="2022-11-21T23:32:24.915" v="239"/>
        <pc:sldMkLst>
          <pc:docMk/>
          <pc:sldMk cId="1001879033" sldId="969"/>
        </pc:sldMkLst>
        <pc:spChg chg="del">
          <ac:chgData name="Xuesu Xiao" userId="2da2dc19-76a6-42ca-a03e-a5becae5e7dc" providerId="ADAL" clId="{5E394248-0613-7247-818B-F16A0F2A6C2D}" dt="2022-11-21T23:32:24.915" v="239"/>
          <ac:spMkLst>
            <pc:docMk/>
            <pc:sldMk cId="1001879033" sldId="969"/>
            <ac:spMk id="4" creationId="{50E0CE30-ABE4-48A1-54A0-5C127E4BB8B5}"/>
          </ac:spMkLst>
        </pc:spChg>
      </pc:sldChg>
      <pc:sldChg chg="delSp add">
        <pc:chgData name="Xuesu Xiao" userId="2da2dc19-76a6-42ca-a03e-a5becae5e7dc" providerId="ADAL" clId="{5E394248-0613-7247-818B-F16A0F2A6C2D}" dt="2022-11-21T23:32:24.915" v="239"/>
        <pc:sldMkLst>
          <pc:docMk/>
          <pc:sldMk cId="2386059150" sldId="970"/>
        </pc:sldMkLst>
        <pc:spChg chg="del">
          <ac:chgData name="Xuesu Xiao" userId="2da2dc19-76a6-42ca-a03e-a5becae5e7dc" providerId="ADAL" clId="{5E394248-0613-7247-818B-F16A0F2A6C2D}" dt="2022-11-21T23:32:24.915" v="239"/>
          <ac:spMkLst>
            <pc:docMk/>
            <pc:sldMk cId="2386059150" sldId="970"/>
            <ac:spMk id="4" creationId="{CBC30F79-AAC8-FC46-A23E-C0B1033F3E59}"/>
          </ac:spMkLst>
        </pc:spChg>
      </pc:sldChg>
      <pc:sldChg chg="delSp add">
        <pc:chgData name="Xuesu Xiao" userId="2da2dc19-76a6-42ca-a03e-a5becae5e7dc" providerId="ADAL" clId="{5E394248-0613-7247-818B-F16A0F2A6C2D}" dt="2022-11-21T23:32:24.915" v="239"/>
        <pc:sldMkLst>
          <pc:docMk/>
          <pc:sldMk cId="226458780" sldId="971"/>
        </pc:sldMkLst>
        <pc:spChg chg="del">
          <ac:chgData name="Xuesu Xiao" userId="2da2dc19-76a6-42ca-a03e-a5becae5e7dc" providerId="ADAL" clId="{5E394248-0613-7247-818B-F16A0F2A6C2D}" dt="2022-11-21T23:32:24.915" v="239"/>
          <ac:spMkLst>
            <pc:docMk/>
            <pc:sldMk cId="226458780" sldId="971"/>
            <ac:spMk id="4" creationId="{FFEA3AD2-D096-1047-A6D7-FDEF6154145A}"/>
          </ac:spMkLst>
        </pc:spChg>
      </pc:sldChg>
      <pc:sldChg chg="delSp add del">
        <pc:chgData name="Xuesu Xiao" userId="2da2dc19-76a6-42ca-a03e-a5becae5e7dc" providerId="ADAL" clId="{5E394248-0613-7247-818B-F16A0F2A6C2D}" dt="2022-11-21T23:34:19.700" v="249" actId="2696"/>
        <pc:sldMkLst>
          <pc:docMk/>
          <pc:sldMk cId="1588927915" sldId="972"/>
        </pc:sldMkLst>
        <pc:spChg chg="del">
          <ac:chgData name="Xuesu Xiao" userId="2da2dc19-76a6-42ca-a03e-a5becae5e7dc" providerId="ADAL" clId="{5E394248-0613-7247-818B-F16A0F2A6C2D}" dt="2022-11-21T23:32:24.915" v="239"/>
          <ac:spMkLst>
            <pc:docMk/>
            <pc:sldMk cId="1588927915" sldId="972"/>
            <ac:spMk id="4" creationId="{FFF5DB1F-05B9-8443-8959-7DD3F9A630EB}"/>
          </ac:spMkLst>
        </pc:spChg>
      </pc:sldChg>
      <pc:sldChg chg="delSp add">
        <pc:chgData name="Xuesu Xiao" userId="2da2dc19-76a6-42ca-a03e-a5becae5e7dc" providerId="ADAL" clId="{5E394248-0613-7247-818B-F16A0F2A6C2D}" dt="2022-11-21T23:32:24.915" v="239"/>
        <pc:sldMkLst>
          <pc:docMk/>
          <pc:sldMk cId="3532729851" sldId="973"/>
        </pc:sldMkLst>
        <pc:spChg chg="del">
          <ac:chgData name="Xuesu Xiao" userId="2da2dc19-76a6-42ca-a03e-a5becae5e7dc" providerId="ADAL" clId="{5E394248-0613-7247-818B-F16A0F2A6C2D}" dt="2022-11-21T23:32:24.915" v="239"/>
          <ac:spMkLst>
            <pc:docMk/>
            <pc:sldMk cId="3532729851" sldId="973"/>
            <ac:spMk id="4" creationId="{FF033009-CBFF-7742-929A-E87AB88330C2}"/>
          </ac:spMkLst>
        </pc:spChg>
      </pc:sldChg>
      <pc:sldChg chg="delSp modSp add mod">
        <pc:chgData name="Xuesu Xiao" userId="2da2dc19-76a6-42ca-a03e-a5becae5e7dc" providerId="ADAL" clId="{5E394248-0613-7247-818B-F16A0F2A6C2D}" dt="2022-11-21T23:32:24.915" v="239"/>
        <pc:sldMkLst>
          <pc:docMk/>
          <pc:sldMk cId="3633816536" sldId="974"/>
        </pc:sldMkLst>
        <pc:spChg chg="mod">
          <ac:chgData name="Xuesu Xiao" userId="2da2dc19-76a6-42ca-a03e-a5becae5e7dc" providerId="ADAL" clId="{5E394248-0613-7247-818B-F16A0F2A6C2D}" dt="2022-11-21T23:14:01.801" v="127" actId="27636"/>
          <ac:spMkLst>
            <pc:docMk/>
            <pc:sldMk cId="3633816536" sldId="974"/>
            <ac:spMk id="3" creationId="{BA910EC0-CBB2-EE4F-9266-2F36BA570C82}"/>
          </ac:spMkLst>
        </pc:spChg>
        <pc:spChg chg="del">
          <ac:chgData name="Xuesu Xiao" userId="2da2dc19-76a6-42ca-a03e-a5becae5e7dc" providerId="ADAL" clId="{5E394248-0613-7247-818B-F16A0F2A6C2D}" dt="2022-11-21T23:32:24.915" v="239"/>
          <ac:spMkLst>
            <pc:docMk/>
            <pc:sldMk cId="3633816536" sldId="974"/>
            <ac:spMk id="4" creationId="{600717CD-3B55-AE40-8848-CD410E454D04}"/>
          </ac:spMkLst>
        </pc:spChg>
      </pc:sldChg>
      <pc:sldChg chg="delSp add">
        <pc:chgData name="Xuesu Xiao" userId="2da2dc19-76a6-42ca-a03e-a5becae5e7dc" providerId="ADAL" clId="{5E394248-0613-7247-818B-F16A0F2A6C2D}" dt="2022-11-21T23:32:24.915" v="239"/>
        <pc:sldMkLst>
          <pc:docMk/>
          <pc:sldMk cId="616445390" sldId="975"/>
        </pc:sldMkLst>
        <pc:spChg chg="del">
          <ac:chgData name="Xuesu Xiao" userId="2da2dc19-76a6-42ca-a03e-a5becae5e7dc" providerId="ADAL" clId="{5E394248-0613-7247-818B-F16A0F2A6C2D}" dt="2022-11-21T23:32:24.915" v="239"/>
          <ac:spMkLst>
            <pc:docMk/>
            <pc:sldMk cId="616445390" sldId="975"/>
            <ac:spMk id="4" creationId="{0E010CE6-7319-2448-811B-B3D79C53E0C3}"/>
          </ac:spMkLst>
        </pc:spChg>
      </pc:sldChg>
      <pc:sldChg chg="delSp add">
        <pc:chgData name="Xuesu Xiao" userId="2da2dc19-76a6-42ca-a03e-a5becae5e7dc" providerId="ADAL" clId="{5E394248-0613-7247-818B-F16A0F2A6C2D}" dt="2022-11-21T23:32:24.915" v="239"/>
        <pc:sldMkLst>
          <pc:docMk/>
          <pc:sldMk cId="999347237" sldId="977"/>
        </pc:sldMkLst>
        <pc:spChg chg="del">
          <ac:chgData name="Xuesu Xiao" userId="2da2dc19-76a6-42ca-a03e-a5becae5e7dc" providerId="ADAL" clId="{5E394248-0613-7247-818B-F16A0F2A6C2D}" dt="2022-11-21T23:32:24.915" v="239"/>
          <ac:spMkLst>
            <pc:docMk/>
            <pc:sldMk cId="999347237" sldId="977"/>
            <ac:spMk id="4" creationId="{B6DD637F-FD0A-8627-9826-72B4F9893A1F}"/>
          </ac:spMkLst>
        </pc:spChg>
      </pc:sldChg>
      <pc:sldChg chg="delSp add">
        <pc:chgData name="Xuesu Xiao" userId="2da2dc19-76a6-42ca-a03e-a5becae5e7dc" providerId="ADAL" clId="{5E394248-0613-7247-818B-F16A0F2A6C2D}" dt="2022-11-21T23:32:24.915" v="239"/>
        <pc:sldMkLst>
          <pc:docMk/>
          <pc:sldMk cId="2611987756" sldId="978"/>
        </pc:sldMkLst>
        <pc:spChg chg="del">
          <ac:chgData name="Xuesu Xiao" userId="2da2dc19-76a6-42ca-a03e-a5becae5e7dc" providerId="ADAL" clId="{5E394248-0613-7247-818B-F16A0F2A6C2D}" dt="2022-11-21T23:32:24.915" v="239"/>
          <ac:spMkLst>
            <pc:docMk/>
            <pc:sldMk cId="2611987756" sldId="978"/>
            <ac:spMk id="4" creationId="{76A5D3A2-E4E0-166C-99FB-ECA4EC5DDC33}"/>
          </ac:spMkLst>
        </pc:spChg>
      </pc:sldChg>
      <pc:sldChg chg="delSp add">
        <pc:chgData name="Xuesu Xiao" userId="2da2dc19-76a6-42ca-a03e-a5becae5e7dc" providerId="ADAL" clId="{5E394248-0613-7247-818B-F16A0F2A6C2D}" dt="2022-11-21T23:32:24.915" v="239"/>
        <pc:sldMkLst>
          <pc:docMk/>
          <pc:sldMk cId="4215564026" sldId="979"/>
        </pc:sldMkLst>
        <pc:spChg chg="del">
          <ac:chgData name="Xuesu Xiao" userId="2da2dc19-76a6-42ca-a03e-a5becae5e7dc" providerId="ADAL" clId="{5E394248-0613-7247-818B-F16A0F2A6C2D}" dt="2022-11-21T23:32:24.915" v="239"/>
          <ac:spMkLst>
            <pc:docMk/>
            <pc:sldMk cId="4215564026" sldId="979"/>
            <ac:spMk id="4" creationId="{FC7514AC-B619-FBDA-E2E0-2A004E0FBCCB}"/>
          </ac:spMkLst>
        </pc:spChg>
      </pc:sldChg>
      <pc:sldChg chg="delSp add">
        <pc:chgData name="Xuesu Xiao" userId="2da2dc19-76a6-42ca-a03e-a5becae5e7dc" providerId="ADAL" clId="{5E394248-0613-7247-818B-F16A0F2A6C2D}" dt="2022-11-21T23:32:24.915" v="239"/>
        <pc:sldMkLst>
          <pc:docMk/>
          <pc:sldMk cId="668570493" sldId="980"/>
        </pc:sldMkLst>
        <pc:spChg chg="del">
          <ac:chgData name="Xuesu Xiao" userId="2da2dc19-76a6-42ca-a03e-a5becae5e7dc" providerId="ADAL" clId="{5E394248-0613-7247-818B-F16A0F2A6C2D}" dt="2022-11-21T23:32:24.915" v="239"/>
          <ac:spMkLst>
            <pc:docMk/>
            <pc:sldMk cId="668570493" sldId="980"/>
            <ac:spMk id="4" creationId="{8E1DED93-CE47-66F9-8037-22AA9EF35E93}"/>
          </ac:spMkLst>
        </pc:spChg>
      </pc:sldChg>
      <pc:sldChg chg="delSp modSp add mod">
        <pc:chgData name="Xuesu Xiao" userId="2da2dc19-76a6-42ca-a03e-a5becae5e7dc" providerId="ADAL" clId="{5E394248-0613-7247-818B-F16A0F2A6C2D}" dt="2022-11-21T23:32:24.915" v="239"/>
        <pc:sldMkLst>
          <pc:docMk/>
          <pc:sldMk cId="328793246" sldId="982"/>
        </pc:sldMkLst>
        <pc:spChg chg="mod">
          <ac:chgData name="Xuesu Xiao" userId="2da2dc19-76a6-42ca-a03e-a5becae5e7dc" providerId="ADAL" clId="{5E394248-0613-7247-818B-F16A0F2A6C2D}" dt="2022-11-21T23:30:49.177" v="220" actId="20577"/>
          <ac:spMkLst>
            <pc:docMk/>
            <pc:sldMk cId="328793246" sldId="982"/>
            <ac:spMk id="2" creationId="{69F8610A-A14A-72BC-AB33-0814FE0E3044}"/>
          </ac:spMkLst>
        </pc:spChg>
        <pc:spChg chg="del">
          <ac:chgData name="Xuesu Xiao" userId="2da2dc19-76a6-42ca-a03e-a5becae5e7dc" providerId="ADAL" clId="{5E394248-0613-7247-818B-F16A0F2A6C2D}" dt="2022-11-21T23:32:24.915" v="239"/>
          <ac:spMkLst>
            <pc:docMk/>
            <pc:sldMk cId="328793246" sldId="982"/>
            <ac:spMk id="4" creationId="{F4138525-C95A-9325-C226-0B2E631BC56F}"/>
          </ac:spMkLst>
        </pc:spChg>
      </pc:sldChg>
      <pc:sldChg chg="delSp modSp add mod">
        <pc:chgData name="Xuesu Xiao" userId="2da2dc19-76a6-42ca-a03e-a5becae5e7dc" providerId="ADAL" clId="{5E394248-0613-7247-818B-F16A0F2A6C2D}" dt="2022-11-21T23:32:24.915" v="239"/>
        <pc:sldMkLst>
          <pc:docMk/>
          <pc:sldMk cId="414501597" sldId="983"/>
        </pc:sldMkLst>
        <pc:spChg chg="mod">
          <ac:chgData name="Xuesu Xiao" userId="2da2dc19-76a6-42ca-a03e-a5becae5e7dc" providerId="ADAL" clId="{5E394248-0613-7247-818B-F16A0F2A6C2D}" dt="2022-11-21T23:30:55.404" v="221"/>
          <ac:spMkLst>
            <pc:docMk/>
            <pc:sldMk cId="414501597" sldId="983"/>
            <ac:spMk id="2" creationId="{69F8610A-A14A-72BC-AB33-0814FE0E3044}"/>
          </ac:spMkLst>
        </pc:spChg>
        <pc:spChg chg="del">
          <ac:chgData name="Xuesu Xiao" userId="2da2dc19-76a6-42ca-a03e-a5becae5e7dc" providerId="ADAL" clId="{5E394248-0613-7247-818B-F16A0F2A6C2D}" dt="2022-11-21T23:32:24.915" v="239"/>
          <ac:spMkLst>
            <pc:docMk/>
            <pc:sldMk cId="414501597" sldId="983"/>
            <ac:spMk id="4" creationId="{F4138525-C95A-9325-C226-0B2E631BC56F}"/>
          </ac:spMkLst>
        </pc:spChg>
      </pc:sldChg>
      <pc:sldChg chg="delSp add">
        <pc:chgData name="Xuesu Xiao" userId="2da2dc19-76a6-42ca-a03e-a5becae5e7dc" providerId="ADAL" clId="{5E394248-0613-7247-818B-F16A0F2A6C2D}" dt="2022-11-21T23:32:24.915" v="239"/>
        <pc:sldMkLst>
          <pc:docMk/>
          <pc:sldMk cId="3022976174" sldId="984"/>
        </pc:sldMkLst>
        <pc:spChg chg="del">
          <ac:chgData name="Xuesu Xiao" userId="2da2dc19-76a6-42ca-a03e-a5becae5e7dc" providerId="ADAL" clId="{5E394248-0613-7247-818B-F16A0F2A6C2D}" dt="2022-11-21T23:32:24.915" v="239"/>
          <ac:spMkLst>
            <pc:docMk/>
            <pc:sldMk cId="3022976174" sldId="984"/>
            <ac:spMk id="4" creationId="{F4138525-C95A-9325-C226-0B2E631BC56F}"/>
          </ac:spMkLst>
        </pc:spChg>
      </pc:sldChg>
      <pc:sldChg chg="delSp add">
        <pc:chgData name="Xuesu Xiao" userId="2da2dc19-76a6-42ca-a03e-a5becae5e7dc" providerId="ADAL" clId="{5E394248-0613-7247-818B-F16A0F2A6C2D}" dt="2022-11-21T23:32:24.915" v="239"/>
        <pc:sldMkLst>
          <pc:docMk/>
          <pc:sldMk cId="3470412277" sldId="985"/>
        </pc:sldMkLst>
        <pc:spChg chg="del">
          <ac:chgData name="Xuesu Xiao" userId="2da2dc19-76a6-42ca-a03e-a5becae5e7dc" providerId="ADAL" clId="{5E394248-0613-7247-818B-F16A0F2A6C2D}" dt="2022-11-21T23:32:24.915" v="239"/>
          <ac:spMkLst>
            <pc:docMk/>
            <pc:sldMk cId="3470412277" sldId="985"/>
            <ac:spMk id="4" creationId="{235F5AE5-8D14-A817-C234-9CEF89A193A9}"/>
          </ac:spMkLst>
        </pc:spChg>
      </pc:sldChg>
      <pc:sldChg chg="delSp add">
        <pc:chgData name="Xuesu Xiao" userId="2da2dc19-76a6-42ca-a03e-a5becae5e7dc" providerId="ADAL" clId="{5E394248-0613-7247-818B-F16A0F2A6C2D}" dt="2022-11-21T23:32:24.915" v="239"/>
        <pc:sldMkLst>
          <pc:docMk/>
          <pc:sldMk cId="3278476903" sldId="986"/>
        </pc:sldMkLst>
        <pc:spChg chg="del">
          <ac:chgData name="Xuesu Xiao" userId="2da2dc19-76a6-42ca-a03e-a5becae5e7dc" providerId="ADAL" clId="{5E394248-0613-7247-818B-F16A0F2A6C2D}" dt="2022-11-21T23:32:24.915" v="239"/>
          <ac:spMkLst>
            <pc:docMk/>
            <pc:sldMk cId="3278476903" sldId="986"/>
            <ac:spMk id="4" creationId="{F4138525-C95A-9325-C226-0B2E631BC56F}"/>
          </ac:spMkLst>
        </pc:spChg>
      </pc:sldChg>
      <pc:sldChg chg="delSp add">
        <pc:chgData name="Xuesu Xiao" userId="2da2dc19-76a6-42ca-a03e-a5becae5e7dc" providerId="ADAL" clId="{5E394248-0613-7247-818B-F16A0F2A6C2D}" dt="2022-11-21T23:32:24.915" v="239"/>
        <pc:sldMkLst>
          <pc:docMk/>
          <pc:sldMk cId="2680194577" sldId="987"/>
        </pc:sldMkLst>
        <pc:spChg chg="del">
          <ac:chgData name="Xuesu Xiao" userId="2da2dc19-76a6-42ca-a03e-a5becae5e7dc" providerId="ADAL" clId="{5E394248-0613-7247-818B-F16A0F2A6C2D}" dt="2022-11-21T23:32:24.915" v="239"/>
          <ac:spMkLst>
            <pc:docMk/>
            <pc:sldMk cId="2680194577" sldId="987"/>
            <ac:spMk id="4" creationId="{F3729ED1-3B4E-DC16-A534-5035B6845B7F}"/>
          </ac:spMkLst>
        </pc:spChg>
      </pc:sldChg>
      <pc:sldChg chg="delSp add">
        <pc:chgData name="Xuesu Xiao" userId="2da2dc19-76a6-42ca-a03e-a5becae5e7dc" providerId="ADAL" clId="{5E394248-0613-7247-818B-F16A0F2A6C2D}" dt="2022-11-21T23:32:24.915" v="239"/>
        <pc:sldMkLst>
          <pc:docMk/>
          <pc:sldMk cId="2936814031" sldId="988"/>
        </pc:sldMkLst>
        <pc:spChg chg="del">
          <ac:chgData name="Xuesu Xiao" userId="2da2dc19-76a6-42ca-a03e-a5becae5e7dc" providerId="ADAL" clId="{5E394248-0613-7247-818B-F16A0F2A6C2D}" dt="2022-11-21T23:32:24.915" v="239"/>
          <ac:spMkLst>
            <pc:docMk/>
            <pc:sldMk cId="2936814031" sldId="988"/>
            <ac:spMk id="4" creationId="{9E2A53A6-57E0-4AFE-2FA7-386EE973322A}"/>
          </ac:spMkLst>
        </pc:spChg>
      </pc:sldChg>
      <pc:sldChg chg="delSp add">
        <pc:chgData name="Xuesu Xiao" userId="2da2dc19-76a6-42ca-a03e-a5becae5e7dc" providerId="ADAL" clId="{5E394248-0613-7247-818B-F16A0F2A6C2D}" dt="2022-11-21T23:32:24.915" v="239"/>
        <pc:sldMkLst>
          <pc:docMk/>
          <pc:sldMk cId="244101966" sldId="989"/>
        </pc:sldMkLst>
        <pc:spChg chg="del">
          <ac:chgData name="Xuesu Xiao" userId="2da2dc19-76a6-42ca-a03e-a5becae5e7dc" providerId="ADAL" clId="{5E394248-0613-7247-818B-F16A0F2A6C2D}" dt="2022-11-21T23:32:24.915" v="239"/>
          <ac:spMkLst>
            <pc:docMk/>
            <pc:sldMk cId="244101966" sldId="989"/>
            <ac:spMk id="4" creationId="{89E5CEEF-41E5-AC15-8DEC-11E6DCDC2141}"/>
          </ac:spMkLst>
        </pc:spChg>
      </pc:sldChg>
      <pc:sldChg chg="delSp add">
        <pc:chgData name="Xuesu Xiao" userId="2da2dc19-76a6-42ca-a03e-a5becae5e7dc" providerId="ADAL" clId="{5E394248-0613-7247-818B-F16A0F2A6C2D}" dt="2022-11-21T23:32:24.915" v="239"/>
        <pc:sldMkLst>
          <pc:docMk/>
          <pc:sldMk cId="3076217119" sldId="990"/>
        </pc:sldMkLst>
        <pc:spChg chg="del">
          <ac:chgData name="Xuesu Xiao" userId="2da2dc19-76a6-42ca-a03e-a5becae5e7dc" providerId="ADAL" clId="{5E394248-0613-7247-818B-F16A0F2A6C2D}" dt="2022-11-21T23:32:24.915" v="239"/>
          <ac:spMkLst>
            <pc:docMk/>
            <pc:sldMk cId="3076217119" sldId="990"/>
            <ac:spMk id="4" creationId="{89E5CEEF-41E5-AC15-8DEC-11E6DCDC2141}"/>
          </ac:spMkLst>
        </pc:spChg>
      </pc:sldChg>
      <pc:sldChg chg="delSp add">
        <pc:chgData name="Xuesu Xiao" userId="2da2dc19-76a6-42ca-a03e-a5becae5e7dc" providerId="ADAL" clId="{5E394248-0613-7247-818B-F16A0F2A6C2D}" dt="2022-11-21T23:32:24.915" v="239"/>
        <pc:sldMkLst>
          <pc:docMk/>
          <pc:sldMk cId="1812774724" sldId="991"/>
        </pc:sldMkLst>
        <pc:spChg chg="del">
          <ac:chgData name="Xuesu Xiao" userId="2da2dc19-76a6-42ca-a03e-a5becae5e7dc" providerId="ADAL" clId="{5E394248-0613-7247-818B-F16A0F2A6C2D}" dt="2022-11-21T23:32:24.915" v="239"/>
          <ac:spMkLst>
            <pc:docMk/>
            <pc:sldMk cId="1812774724" sldId="991"/>
            <ac:spMk id="4" creationId="{89E5CEEF-41E5-AC15-8DEC-11E6DCDC2141}"/>
          </ac:spMkLst>
        </pc:spChg>
      </pc:sldChg>
      <pc:sldChg chg="delSp add">
        <pc:chgData name="Xuesu Xiao" userId="2da2dc19-76a6-42ca-a03e-a5becae5e7dc" providerId="ADAL" clId="{5E394248-0613-7247-818B-F16A0F2A6C2D}" dt="2022-11-21T23:32:24.915" v="239"/>
        <pc:sldMkLst>
          <pc:docMk/>
          <pc:sldMk cId="4230193819" sldId="992"/>
        </pc:sldMkLst>
        <pc:spChg chg="del">
          <ac:chgData name="Xuesu Xiao" userId="2da2dc19-76a6-42ca-a03e-a5becae5e7dc" providerId="ADAL" clId="{5E394248-0613-7247-818B-F16A0F2A6C2D}" dt="2022-11-21T23:32:24.915" v="239"/>
          <ac:spMkLst>
            <pc:docMk/>
            <pc:sldMk cId="4230193819" sldId="992"/>
            <ac:spMk id="4" creationId="{89E5CEEF-41E5-AC15-8DEC-11E6DCDC2141}"/>
          </ac:spMkLst>
        </pc:spChg>
      </pc:sldChg>
      <pc:sldChg chg="delSp add">
        <pc:chgData name="Xuesu Xiao" userId="2da2dc19-76a6-42ca-a03e-a5becae5e7dc" providerId="ADAL" clId="{5E394248-0613-7247-818B-F16A0F2A6C2D}" dt="2022-11-21T23:32:24.915" v="239"/>
        <pc:sldMkLst>
          <pc:docMk/>
          <pc:sldMk cId="412353649" sldId="993"/>
        </pc:sldMkLst>
        <pc:spChg chg="del">
          <ac:chgData name="Xuesu Xiao" userId="2da2dc19-76a6-42ca-a03e-a5becae5e7dc" providerId="ADAL" clId="{5E394248-0613-7247-818B-F16A0F2A6C2D}" dt="2022-11-21T23:32:24.915" v="239"/>
          <ac:spMkLst>
            <pc:docMk/>
            <pc:sldMk cId="412353649" sldId="993"/>
            <ac:spMk id="4" creationId="{89E5CEEF-41E5-AC15-8DEC-11E6DCDC2141}"/>
          </ac:spMkLst>
        </pc:spChg>
      </pc:sldChg>
      <pc:sldChg chg="delSp modSp add del mod">
        <pc:chgData name="Xuesu Xiao" userId="2da2dc19-76a6-42ca-a03e-a5becae5e7dc" providerId="ADAL" clId="{5E394248-0613-7247-818B-F16A0F2A6C2D}" dt="2022-11-21T23:35:47.584" v="250" actId="2696"/>
        <pc:sldMkLst>
          <pc:docMk/>
          <pc:sldMk cId="2227483998" sldId="994"/>
        </pc:sldMkLst>
        <pc:spChg chg="mod">
          <ac:chgData name="Xuesu Xiao" userId="2da2dc19-76a6-42ca-a03e-a5becae5e7dc" providerId="ADAL" clId="{5E394248-0613-7247-818B-F16A0F2A6C2D}" dt="2022-11-21T23:27:46.708" v="160" actId="20577"/>
          <ac:spMkLst>
            <pc:docMk/>
            <pc:sldMk cId="2227483998" sldId="994"/>
            <ac:spMk id="2" creationId="{D7DC86AC-2EFE-9AFC-DB09-94E6EEFA7C3C}"/>
          </ac:spMkLst>
        </pc:spChg>
        <pc:spChg chg="del">
          <ac:chgData name="Xuesu Xiao" userId="2da2dc19-76a6-42ca-a03e-a5becae5e7dc" providerId="ADAL" clId="{5E394248-0613-7247-818B-F16A0F2A6C2D}" dt="2022-11-21T23:32:24.915" v="239"/>
          <ac:spMkLst>
            <pc:docMk/>
            <pc:sldMk cId="2227483998" sldId="994"/>
            <ac:spMk id="4" creationId="{E870FEEB-0847-30FF-0388-03A576A1555C}"/>
          </ac:spMkLst>
        </pc:spChg>
      </pc:sldChg>
      <pc:sldChg chg="delSp add">
        <pc:chgData name="Xuesu Xiao" userId="2da2dc19-76a6-42ca-a03e-a5becae5e7dc" providerId="ADAL" clId="{5E394248-0613-7247-818B-F16A0F2A6C2D}" dt="2022-11-21T23:32:24.915" v="239"/>
        <pc:sldMkLst>
          <pc:docMk/>
          <pc:sldMk cId="1987334684" sldId="995"/>
        </pc:sldMkLst>
        <pc:spChg chg="del">
          <ac:chgData name="Xuesu Xiao" userId="2da2dc19-76a6-42ca-a03e-a5becae5e7dc" providerId="ADAL" clId="{5E394248-0613-7247-818B-F16A0F2A6C2D}" dt="2022-11-21T23:32:24.915" v="239"/>
          <ac:spMkLst>
            <pc:docMk/>
            <pc:sldMk cId="1987334684" sldId="995"/>
            <ac:spMk id="4" creationId="{92B9D2E6-9F0A-1D1A-AA35-1C0536F514D0}"/>
          </ac:spMkLst>
        </pc:spChg>
      </pc:sldChg>
      <pc:sldChg chg="modSp add del mod">
        <pc:chgData name="Xuesu Xiao" userId="2da2dc19-76a6-42ca-a03e-a5becae5e7dc" providerId="ADAL" clId="{5E394248-0613-7247-818B-F16A0F2A6C2D}" dt="2022-11-21T23:28:43.927" v="174" actId="2696"/>
        <pc:sldMkLst>
          <pc:docMk/>
          <pc:sldMk cId="666187816" sldId="996"/>
        </pc:sldMkLst>
        <pc:spChg chg="mod">
          <ac:chgData name="Xuesu Xiao" userId="2da2dc19-76a6-42ca-a03e-a5becae5e7dc" providerId="ADAL" clId="{5E394248-0613-7247-818B-F16A0F2A6C2D}" dt="2022-11-21T23:14:01.478" v="119" actId="27636"/>
          <ac:spMkLst>
            <pc:docMk/>
            <pc:sldMk cId="666187816" sldId="996"/>
            <ac:spMk id="6" creationId="{493D3B34-5649-1C40-B8F9-B9844835E1AC}"/>
          </ac:spMkLst>
        </pc:spChg>
      </pc:sldChg>
      <pc:sldChg chg="add del">
        <pc:chgData name="Xuesu Xiao" userId="2da2dc19-76a6-42ca-a03e-a5becae5e7dc" providerId="ADAL" clId="{5E394248-0613-7247-818B-F16A0F2A6C2D}" dt="2022-11-21T23:28:44.511" v="175" actId="2696"/>
        <pc:sldMkLst>
          <pc:docMk/>
          <pc:sldMk cId="1057840437" sldId="997"/>
        </pc:sldMkLst>
      </pc:sldChg>
      <pc:sldChg chg="delSp add">
        <pc:chgData name="Xuesu Xiao" userId="2da2dc19-76a6-42ca-a03e-a5becae5e7dc" providerId="ADAL" clId="{5E394248-0613-7247-818B-F16A0F2A6C2D}" dt="2022-11-21T23:32:24.915" v="239"/>
        <pc:sldMkLst>
          <pc:docMk/>
          <pc:sldMk cId="941538224" sldId="998"/>
        </pc:sldMkLst>
        <pc:spChg chg="del">
          <ac:chgData name="Xuesu Xiao" userId="2da2dc19-76a6-42ca-a03e-a5becae5e7dc" providerId="ADAL" clId="{5E394248-0613-7247-818B-F16A0F2A6C2D}" dt="2022-11-21T23:32:24.915" v="239"/>
          <ac:spMkLst>
            <pc:docMk/>
            <pc:sldMk cId="941538224" sldId="998"/>
            <ac:spMk id="4" creationId="{055A63AC-504A-61DD-1CBC-FA542DEEDE8F}"/>
          </ac:spMkLst>
        </pc:spChg>
      </pc:sldChg>
      <pc:sldChg chg="delSp add">
        <pc:chgData name="Xuesu Xiao" userId="2da2dc19-76a6-42ca-a03e-a5becae5e7dc" providerId="ADAL" clId="{5E394248-0613-7247-818B-F16A0F2A6C2D}" dt="2022-11-21T23:32:24.915" v="239"/>
        <pc:sldMkLst>
          <pc:docMk/>
          <pc:sldMk cId="1875182984" sldId="999"/>
        </pc:sldMkLst>
        <pc:spChg chg="del">
          <ac:chgData name="Xuesu Xiao" userId="2da2dc19-76a6-42ca-a03e-a5becae5e7dc" providerId="ADAL" clId="{5E394248-0613-7247-818B-F16A0F2A6C2D}" dt="2022-11-21T23:32:24.915" v="239"/>
          <ac:spMkLst>
            <pc:docMk/>
            <pc:sldMk cId="1875182984" sldId="999"/>
            <ac:spMk id="4" creationId="{055A63AC-504A-61DD-1CBC-FA542DEEDE8F}"/>
          </ac:spMkLst>
        </pc:spChg>
      </pc:sldChg>
      <pc:sldChg chg="delSp add">
        <pc:chgData name="Xuesu Xiao" userId="2da2dc19-76a6-42ca-a03e-a5becae5e7dc" providerId="ADAL" clId="{5E394248-0613-7247-818B-F16A0F2A6C2D}" dt="2022-11-21T23:32:24.915" v="239"/>
        <pc:sldMkLst>
          <pc:docMk/>
          <pc:sldMk cId="282654040" sldId="1000"/>
        </pc:sldMkLst>
        <pc:spChg chg="del">
          <ac:chgData name="Xuesu Xiao" userId="2da2dc19-76a6-42ca-a03e-a5becae5e7dc" providerId="ADAL" clId="{5E394248-0613-7247-818B-F16A0F2A6C2D}" dt="2022-11-21T23:32:24.915" v="239"/>
          <ac:spMkLst>
            <pc:docMk/>
            <pc:sldMk cId="282654040" sldId="1000"/>
            <ac:spMk id="4" creationId="{80158893-466C-56C2-7457-CCC51A5A1BD0}"/>
          </ac:spMkLst>
        </pc:spChg>
      </pc:sldChg>
      <pc:sldChg chg="delSp add modNotes">
        <pc:chgData name="Xuesu Xiao" userId="2da2dc19-76a6-42ca-a03e-a5becae5e7dc" providerId="ADAL" clId="{5E394248-0613-7247-818B-F16A0F2A6C2D}" dt="2022-11-21T23:32:24.915" v="239"/>
        <pc:sldMkLst>
          <pc:docMk/>
          <pc:sldMk cId="3602880834" sldId="1001"/>
        </pc:sldMkLst>
        <pc:spChg chg="del">
          <ac:chgData name="Xuesu Xiao" userId="2da2dc19-76a6-42ca-a03e-a5becae5e7dc" providerId="ADAL" clId="{5E394248-0613-7247-818B-F16A0F2A6C2D}" dt="2022-11-21T23:32:24.915" v="239"/>
          <ac:spMkLst>
            <pc:docMk/>
            <pc:sldMk cId="3602880834" sldId="1001"/>
            <ac:spMk id="3" creationId="{C474A917-A702-0244-9EAE-48FE8B2968EB}"/>
          </ac:spMkLst>
        </pc:spChg>
      </pc:sldChg>
      <pc:sldChg chg="delSp modSp add mod">
        <pc:chgData name="Xuesu Xiao" userId="2da2dc19-76a6-42ca-a03e-a5becae5e7dc" providerId="ADAL" clId="{5E394248-0613-7247-818B-F16A0F2A6C2D}" dt="2022-11-21T23:37:12.689" v="255" actId="20577"/>
        <pc:sldMkLst>
          <pc:docMk/>
          <pc:sldMk cId="168407879" sldId="1002"/>
        </pc:sldMkLst>
        <pc:spChg chg="mod">
          <ac:chgData name="Xuesu Xiao" userId="2da2dc19-76a6-42ca-a03e-a5becae5e7dc" providerId="ADAL" clId="{5E394248-0613-7247-818B-F16A0F2A6C2D}" dt="2022-11-21T23:37:12.689" v="255" actId="20577"/>
          <ac:spMkLst>
            <pc:docMk/>
            <pc:sldMk cId="168407879" sldId="1002"/>
            <ac:spMk id="3" creationId="{7E17C558-78EF-404F-6D7B-A5E9EA97E6BC}"/>
          </ac:spMkLst>
        </pc:spChg>
        <pc:spChg chg="del">
          <ac:chgData name="Xuesu Xiao" userId="2da2dc19-76a6-42ca-a03e-a5becae5e7dc" providerId="ADAL" clId="{5E394248-0613-7247-818B-F16A0F2A6C2D}" dt="2022-11-21T23:32:24.915" v="239"/>
          <ac:spMkLst>
            <pc:docMk/>
            <pc:sldMk cId="168407879" sldId="1002"/>
            <ac:spMk id="4" creationId="{0F331365-7F1C-9B62-F47D-C5B0A6A9EBDC}"/>
          </ac:spMkLst>
        </pc:spChg>
      </pc:sldChg>
      <pc:sldChg chg="delSp add">
        <pc:chgData name="Xuesu Xiao" userId="2da2dc19-76a6-42ca-a03e-a5becae5e7dc" providerId="ADAL" clId="{5E394248-0613-7247-818B-F16A0F2A6C2D}" dt="2022-11-21T23:32:24.915" v="239"/>
        <pc:sldMkLst>
          <pc:docMk/>
          <pc:sldMk cId="3930832443" sldId="1003"/>
        </pc:sldMkLst>
        <pc:spChg chg="del">
          <ac:chgData name="Xuesu Xiao" userId="2da2dc19-76a6-42ca-a03e-a5becae5e7dc" providerId="ADAL" clId="{5E394248-0613-7247-818B-F16A0F2A6C2D}" dt="2022-11-21T23:32:24.915" v="239"/>
          <ac:spMkLst>
            <pc:docMk/>
            <pc:sldMk cId="3930832443" sldId="1003"/>
            <ac:spMk id="4" creationId="{235F5AE5-8D14-A817-C234-9CEF89A193A9}"/>
          </ac:spMkLst>
        </pc:spChg>
      </pc:sldChg>
    </pc:docChg>
  </pc:docChgLst>
  <pc:docChgLst>
    <pc:chgData name="Xuesu Xiao" userId="2da2dc19-76a6-42ca-a03e-a5becae5e7dc" providerId="ADAL" clId="{EA1D60AF-D11D-3B4B-B862-D25B3BAC198A}"/>
    <pc:docChg chg="undo redo custSel addSld delSld modSld delSection modSection">
      <pc:chgData name="Xuesu Xiao" userId="2da2dc19-76a6-42ca-a03e-a5becae5e7dc" providerId="ADAL" clId="{EA1D60AF-D11D-3B4B-B862-D25B3BAC198A}" dt="2022-11-21T04:14:59.953" v="521"/>
      <pc:docMkLst>
        <pc:docMk/>
      </pc:docMkLst>
      <pc:sldChg chg="addSp delSp modSp mod">
        <pc:chgData name="Xuesu Xiao" userId="2da2dc19-76a6-42ca-a03e-a5becae5e7dc" providerId="ADAL" clId="{EA1D60AF-D11D-3B4B-B862-D25B3BAC198A}" dt="2022-11-21T04:14:59.953" v="521"/>
        <pc:sldMkLst>
          <pc:docMk/>
          <pc:sldMk cId="2969206148" sldId="256"/>
        </pc:sldMkLst>
        <pc:spChg chg="mod">
          <ac:chgData name="Xuesu Xiao" userId="2da2dc19-76a6-42ca-a03e-a5becae5e7dc" providerId="ADAL" clId="{EA1D60AF-D11D-3B4B-B862-D25B3BAC198A}" dt="2022-11-21T03:46:28.886" v="150" actId="20577"/>
          <ac:spMkLst>
            <pc:docMk/>
            <pc:sldMk cId="2969206148" sldId="256"/>
            <ac:spMk id="2" creationId="{A600D3CE-C200-DF17-E8F3-428208355F41}"/>
          </ac:spMkLst>
        </pc:spChg>
        <pc:spChg chg="add del mod">
          <ac:chgData name="Xuesu Xiao" userId="2da2dc19-76a6-42ca-a03e-a5becae5e7dc" providerId="ADAL" clId="{EA1D60AF-D11D-3B4B-B862-D25B3BAC198A}" dt="2022-11-21T04:14:59.953" v="521"/>
          <ac:spMkLst>
            <pc:docMk/>
            <pc:sldMk cId="2969206148" sldId="256"/>
            <ac:spMk id="4" creationId="{FE09B593-8ECC-43A4-3EE3-2F3B14FF3775}"/>
          </ac:spMkLst>
        </pc:spChg>
      </pc:sldChg>
      <pc:sldChg chg="addSp delSp modSp add mod">
        <pc:chgData name="Xuesu Xiao" userId="2da2dc19-76a6-42ca-a03e-a5becae5e7dc" providerId="ADAL" clId="{EA1D60AF-D11D-3B4B-B862-D25B3BAC198A}" dt="2022-11-21T04:14:59.953" v="521"/>
        <pc:sldMkLst>
          <pc:docMk/>
          <pc:sldMk cId="2547724973" sldId="459"/>
        </pc:sldMkLst>
        <pc:spChg chg="mod">
          <ac:chgData name="Xuesu Xiao" userId="2da2dc19-76a6-42ca-a03e-a5becae5e7dc" providerId="ADAL" clId="{EA1D60AF-D11D-3B4B-B862-D25B3BAC198A}" dt="2022-11-21T03:37:11.160" v="148" actId="5793"/>
          <ac:spMkLst>
            <pc:docMk/>
            <pc:sldMk cId="2547724973" sldId="459"/>
            <ac:spMk id="3" creationId="{DDBB0681-C8C4-DD4C-82BF-60048B6B977F}"/>
          </ac:spMkLst>
        </pc:spChg>
        <pc:spChg chg="add del mod">
          <ac:chgData name="Xuesu Xiao" userId="2da2dc19-76a6-42ca-a03e-a5becae5e7dc" providerId="ADAL" clId="{EA1D60AF-D11D-3B4B-B862-D25B3BAC198A}" dt="2022-11-21T04:14:59.953" v="521"/>
          <ac:spMkLst>
            <pc:docMk/>
            <pc:sldMk cId="2547724973" sldId="459"/>
            <ac:spMk id="4" creationId="{076F7578-AC94-34A6-424E-3C065CA1C5E5}"/>
          </ac:spMkLst>
        </pc:spChg>
        <pc:spChg chg="del">
          <ac:chgData name="Xuesu Xiao" userId="2da2dc19-76a6-42ca-a03e-a5becae5e7dc" providerId="ADAL" clId="{EA1D60AF-D11D-3B4B-B862-D25B3BAC198A}" dt="2022-11-21T03:36:23.442" v="135"/>
          <ac:spMkLst>
            <pc:docMk/>
            <pc:sldMk cId="2547724973" sldId="459"/>
            <ac:spMk id="4" creationId="{CBC30F79-AAC8-FC46-A23E-C0B1033F3E59}"/>
          </ac:spMkLst>
        </pc:spChg>
      </pc:sldChg>
      <pc:sldChg chg="del">
        <pc:chgData name="Xuesu Xiao" userId="2da2dc19-76a6-42ca-a03e-a5becae5e7dc" providerId="ADAL" clId="{EA1D60AF-D11D-3B4B-B862-D25B3BAC198A}" dt="2022-11-21T03:35:49.047" v="34" actId="2696"/>
        <pc:sldMkLst>
          <pc:docMk/>
          <pc:sldMk cId="960634449" sldId="460"/>
        </pc:sldMkLst>
      </pc:sldChg>
      <pc:sldChg chg="addSp delSp modSp add mod">
        <pc:chgData name="Xuesu Xiao" userId="2da2dc19-76a6-42ca-a03e-a5becae5e7dc" providerId="ADAL" clId="{EA1D60AF-D11D-3B4B-B862-D25B3BAC198A}" dt="2022-11-21T04:14:59.953" v="521"/>
        <pc:sldMkLst>
          <pc:docMk/>
          <pc:sldMk cId="1324904806" sldId="461"/>
        </pc:sldMkLst>
        <pc:spChg chg="mod">
          <ac:chgData name="Xuesu Xiao" userId="2da2dc19-76a6-42ca-a03e-a5becae5e7dc" providerId="ADAL" clId="{EA1D60AF-D11D-3B4B-B862-D25B3BAC198A}" dt="2022-11-21T03:53:24.925" v="248" actId="167"/>
          <ac:spMkLst>
            <pc:docMk/>
            <pc:sldMk cId="1324904806" sldId="461"/>
            <ac:spMk id="3" creationId="{488AC2D7-1BD4-5044-8A1C-32CAF4A7A0EE}"/>
          </ac:spMkLst>
        </pc:spChg>
        <pc:spChg chg="add del mod">
          <ac:chgData name="Xuesu Xiao" userId="2da2dc19-76a6-42ca-a03e-a5becae5e7dc" providerId="ADAL" clId="{EA1D60AF-D11D-3B4B-B862-D25B3BAC198A}" dt="2022-11-21T04:14:59.953" v="521"/>
          <ac:spMkLst>
            <pc:docMk/>
            <pc:sldMk cId="1324904806" sldId="461"/>
            <ac:spMk id="4" creationId="{12A194A6-B0DB-811B-EA1B-2068522E0B15}"/>
          </ac:spMkLst>
        </pc:spChg>
        <pc:spChg chg="del">
          <ac:chgData name="Xuesu Xiao" userId="2da2dc19-76a6-42ca-a03e-a5becae5e7dc" providerId="ADAL" clId="{EA1D60AF-D11D-3B4B-B862-D25B3BAC198A}" dt="2022-11-21T03:36:23.442" v="135"/>
          <ac:spMkLst>
            <pc:docMk/>
            <pc:sldMk cId="1324904806" sldId="461"/>
            <ac:spMk id="4" creationId="{5FF64535-BF42-854C-93BB-D2F9B14B10AE}"/>
          </ac:spMkLst>
        </pc:spChg>
        <pc:picChg chg="mod">
          <ac:chgData name="Xuesu Xiao" userId="2da2dc19-76a6-42ca-a03e-a5becae5e7dc" providerId="ADAL" clId="{EA1D60AF-D11D-3B4B-B862-D25B3BAC198A}" dt="2022-11-21T03:53:37.642" v="270" actId="167"/>
          <ac:picMkLst>
            <pc:docMk/>
            <pc:sldMk cId="1324904806" sldId="461"/>
            <ac:picMk id="6" creationId="{7EF4F5B2-AD16-E147-B6C0-3D79143D7D3A}"/>
          </ac:picMkLst>
        </pc:picChg>
        <pc:picChg chg="mod">
          <ac:chgData name="Xuesu Xiao" userId="2da2dc19-76a6-42ca-a03e-a5becae5e7dc" providerId="ADAL" clId="{EA1D60AF-D11D-3B4B-B862-D25B3BAC198A}" dt="2022-11-21T03:53:40.203" v="271" actId="167"/>
          <ac:picMkLst>
            <pc:docMk/>
            <pc:sldMk cId="1324904806" sldId="461"/>
            <ac:picMk id="7" creationId="{ED50E917-D0BA-404E-BC6B-D93F0C31711F}"/>
          </ac:picMkLst>
        </pc:picChg>
      </pc:sldChg>
      <pc:sldChg chg="addSp delSp modSp add mod">
        <pc:chgData name="Xuesu Xiao" userId="2da2dc19-76a6-42ca-a03e-a5becae5e7dc" providerId="ADAL" clId="{EA1D60AF-D11D-3B4B-B862-D25B3BAC198A}" dt="2022-11-21T04:14:59.953" v="521"/>
        <pc:sldMkLst>
          <pc:docMk/>
          <pc:sldMk cId="3900095261" sldId="463"/>
        </pc:sldMkLst>
        <pc:spChg chg="del">
          <ac:chgData name="Xuesu Xiao" userId="2da2dc19-76a6-42ca-a03e-a5becae5e7dc" providerId="ADAL" clId="{EA1D60AF-D11D-3B4B-B862-D25B3BAC198A}" dt="2022-11-21T03:36:23.442" v="135"/>
          <ac:spMkLst>
            <pc:docMk/>
            <pc:sldMk cId="3900095261" sldId="463"/>
            <ac:spMk id="4" creationId="{6B80864B-71DC-4243-9903-9DB4B5B7C4C8}"/>
          </ac:spMkLst>
        </pc:spChg>
        <pc:spChg chg="add del mod">
          <ac:chgData name="Xuesu Xiao" userId="2da2dc19-76a6-42ca-a03e-a5becae5e7dc" providerId="ADAL" clId="{EA1D60AF-D11D-3B4B-B862-D25B3BAC198A}" dt="2022-11-21T04:14:59.953" v="521"/>
          <ac:spMkLst>
            <pc:docMk/>
            <pc:sldMk cId="3900095261" sldId="463"/>
            <ac:spMk id="4" creationId="{AD680994-A5C7-7646-001C-37E6A43B703F}"/>
          </ac:spMkLst>
        </pc:spChg>
        <pc:picChg chg="mod">
          <ac:chgData name="Xuesu Xiao" userId="2da2dc19-76a6-42ca-a03e-a5becae5e7dc" providerId="ADAL" clId="{EA1D60AF-D11D-3B4B-B862-D25B3BAC198A}" dt="2022-11-21T03:56:12.806" v="313" actId="1036"/>
          <ac:picMkLst>
            <pc:docMk/>
            <pc:sldMk cId="3900095261" sldId="463"/>
            <ac:picMk id="6" creationId="{08EA9D21-324F-454E-9013-0595BF27CC7A}"/>
          </ac:picMkLst>
        </pc:picChg>
      </pc:sldChg>
      <pc:sldChg chg="addSp delSp modSp add mod">
        <pc:chgData name="Xuesu Xiao" userId="2da2dc19-76a6-42ca-a03e-a5becae5e7dc" providerId="ADAL" clId="{EA1D60AF-D11D-3B4B-B862-D25B3BAC198A}" dt="2022-11-21T04:14:59.953" v="521"/>
        <pc:sldMkLst>
          <pc:docMk/>
          <pc:sldMk cId="3525610546" sldId="465"/>
        </pc:sldMkLst>
        <pc:spChg chg="mod">
          <ac:chgData name="Xuesu Xiao" userId="2da2dc19-76a6-42ca-a03e-a5becae5e7dc" providerId="ADAL" clId="{EA1D60AF-D11D-3B4B-B862-D25B3BAC198A}" dt="2022-11-21T03:49:32.484" v="176" actId="20577"/>
          <ac:spMkLst>
            <pc:docMk/>
            <pc:sldMk cId="3525610546" sldId="465"/>
            <ac:spMk id="3" creationId="{92DF8699-E398-7241-AC8C-478BC8C3EE73}"/>
          </ac:spMkLst>
        </pc:spChg>
        <pc:spChg chg="del">
          <ac:chgData name="Xuesu Xiao" userId="2da2dc19-76a6-42ca-a03e-a5becae5e7dc" providerId="ADAL" clId="{EA1D60AF-D11D-3B4B-B862-D25B3BAC198A}" dt="2022-11-21T03:36:23.442" v="135"/>
          <ac:spMkLst>
            <pc:docMk/>
            <pc:sldMk cId="3525610546" sldId="465"/>
            <ac:spMk id="4" creationId="{3B33D4DB-4CC1-DB4A-94BF-418E47E343AF}"/>
          </ac:spMkLst>
        </pc:spChg>
        <pc:spChg chg="add del mod">
          <ac:chgData name="Xuesu Xiao" userId="2da2dc19-76a6-42ca-a03e-a5becae5e7dc" providerId="ADAL" clId="{EA1D60AF-D11D-3B4B-B862-D25B3BAC198A}" dt="2022-11-21T04:14:59.953" v="521"/>
          <ac:spMkLst>
            <pc:docMk/>
            <pc:sldMk cId="3525610546" sldId="465"/>
            <ac:spMk id="4" creationId="{E6BA128C-2299-3F84-2612-CA116D23EDFC}"/>
          </ac:spMkLst>
        </pc:spChg>
      </pc:sldChg>
      <pc:sldChg chg="addSp delSp modSp add">
        <pc:chgData name="Xuesu Xiao" userId="2da2dc19-76a6-42ca-a03e-a5becae5e7dc" providerId="ADAL" clId="{EA1D60AF-D11D-3B4B-B862-D25B3BAC198A}" dt="2022-11-21T04:14:59.953" v="521"/>
        <pc:sldMkLst>
          <pc:docMk/>
          <pc:sldMk cId="1115072329" sldId="466"/>
        </pc:sldMkLst>
        <pc:spChg chg="add del mod">
          <ac:chgData name="Xuesu Xiao" userId="2da2dc19-76a6-42ca-a03e-a5becae5e7dc" providerId="ADAL" clId="{EA1D60AF-D11D-3B4B-B862-D25B3BAC198A}" dt="2022-11-21T04:14:59.953" v="521"/>
          <ac:spMkLst>
            <pc:docMk/>
            <pc:sldMk cId="1115072329" sldId="466"/>
            <ac:spMk id="2" creationId="{D16B6428-AA2A-94E3-7020-5051F2462C49}"/>
          </ac:spMkLst>
        </pc:spChg>
        <pc:spChg chg="del">
          <ac:chgData name="Xuesu Xiao" userId="2da2dc19-76a6-42ca-a03e-a5becae5e7dc" providerId="ADAL" clId="{EA1D60AF-D11D-3B4B-B862-D25B3BAC198A}" dt="2022-11-21T03:36:23.442" v="135"/>
          <ac:spMkLst>
            <pc:docMk/>
            <pc:sldMk cId="1115072329" sldId="466"/>
            <ac:spMk id="4" creationId="{925783DF-9AF9-684F-94AF-009DC7380E51}"/>
          </ac:spMkLst>
        </pc:spChg>
      </pc:sldChg>
      <pc:sldChg chg="addSp delSp modSp add mod">
        <pc:chgData name="Xuesu Xiao" userId="2da2dc19-76a6-42ca-a03e-a5becae5e7dc" providerId="ADAL" clId="{EA1D60AF-D11D-3B4B-B862-D25B3BAC198A}" dt="2022-11-21T04:14:59.953" v="521"/>
        <pc:sldMkLst>
          <pc:docMk/>
          <pc:sldMk cId="2545587111" sldId="467"/>
        </pc:sldMkLst>
        <pc:spChg chg="add del mod">
          <ac:chgData name="Xuesu Xiao" userId="2da2dc19-76a6-42ca-a03e-a5becae5e7dc" providerId="ADAL" clId="{EA1D60AF-D11D-3B4B-B862-D25B3BAC198A}" dt="2022-11-21T04:14:59.953" v="521"/>
          <ac:spMkLst>
            <pc:docMk/>
            <pc:sldMk cId="2545587111" sldId="467"/>
            <ac:spMk id="2" creationId="{45B63AD8-821D-F954-F860-BA768BF25F52}"/>
          </ac:spMkLst>
        </pc:spChg>
        <pc:spChg chg="del">
          <ac:chgData name="Xuesu Xiao" userId="2da2dc19-76a6-42ca-a03e-a5becae5e7dc" providerId="ADAL" clId="{EA1D60AF-D11D-3B4B-B862-D25B3BAC198A}" dt="2022-11-21T03:36:23.442" v="135"/>
          <ac:spMkLst>
            <pc:docMk/>
            <pc:sldMk cId="2545587111" sldId="467"/>
            <ac:spMk id="4" creationId="{23E3AE0F-4049-0D4D-B7CA-129981886781}"/>
          </ac:spMkLst>
        </pc:spChg>
        <pc:spChg chg="mod">
          <ac:chgData name="Xuesu Xiao" userId="2da2dc19-76a6-42ca-a03e-a5becae5e7dc" providerId="ADAL" clId="{EA1D60AF-D11D-3B4B-B862-D25B3BAC198A}" dt="2022-11-21T03:36:06.005" v="126" actId="27636"/>
          <ac:spMkLst>
            <pc:docMk/>
            <pc:sldMk cId="2545587111" sldId="467"/>
            <ac:spMk id="7" creationId="{223C2F3E-4D84-8A4C-AAB9-45761D54B368}"/>
          </ac:spMkLst>
        </pc:spChg>
      </pc:sldChg>
      <pc:sldChg chg="addSp delSp modSp add">
        <pc:chgData name="Xuesu Xiao" userId="2da2dc19-76a6-42ca-a03e-a5becae5e7dc" providerId="ADAL" clId="{EA1D60AF-D11D-3B4B-B862-D25B3BAC198A}" dt="2022-11-21T04:14:59.953" v="521"/>
        <pc:sldMkLst>
          <pc:docMk/>
          <pc:sldMk cId="2665023034" sldId="468"/>
        </pc:sldMkLst>
        <pc:spChg chg="del">
          <ac:chgData name="Xuesu Xiao" userId="2da2dc19-76a6-42ca-a03e-a5becae5e7dc" providerId="ADAL" clId="{EA1D60AF-D11D-3B4B-B862-D25B3BAC198A}" dt="2022-11-21T03:36:23.442" v="135"/>
          <ac:spMkLst>
            <pc:docMk/>
            <pc:sldMk cId="2665023034" sldId="468"/>
            <ac:spMk id="4" creationId="{32A2057F-7E9C-7046-A77B-7BE35F38C0BC}"/>
          </ac:spMkLst>
        </pc:spChg>
        <pc:spChg chg="add del mod">
          <ac:chgData name="Xuesu Xiao" userId="2da2dc19-76a6-42ca-a03e-a5becae5e7dc" providerId="ADAL" clId="{EA1D60AF-D11D-3B4B-B862-D25B3BAC198A}" dt="2022-11-21T04:14:59.953" v="521"/>
          <ac:spMkLst>
            <pc:docMk/>
            <pc:sldMk cId="2665023034" sldId="468"/>
            <ac:spMk id="4" creationId="{3C32EC7A-A5BD-3F6B-5E2C-F63BE339F151}"/>
          </ac:spMkLst>
        </pc:spChg>
      </pc:sldChg>
      <pc:sldChg chg="addSp delSp modSp add">
        <pc:chgData name="Xuesu Xiao" userId="2da2dc19-76a6-42ca-a03e-a5becae5e7dc" providerId="ADAL" clId="{EA1D60AF-D11D-3B4B-B862-D25B3BAC198A}" dt="2022-11-21T04:14:59.953" v="521"/>
        <pc:sldMkLst>
          <pc:docMk/>
          <pc:sldMk cId="1856383943" sldId="469"/>
        </pc:sldMkLst>
        <pc:spChg chg="del">
          <ac:chgData name="Xuesu Xiao" userId="2da2dc19-76a6-42ca-a03e-a5becae5e7dc" providerId="ADAL" clId="{EA1D60AF-D11D-3B4B-B862-D25B3BAC198A}" dt="2022-11-21T03:36:23.442" v="135"/>
          <ac:spMkLst>
            <pc:docMk/>
            <pc:sldMk cId="1856383943" sldId="469"/>
            <ac:spMk id="4" creationId="{32A2057F-7E9C-7046-A77B-7BE35F38C0BC}"/>
          </ac:spMkLst>
        </pc:spChg>
        <pc:spChg chg="add del mod">
          <ac:chgData name="Xuesu Xiao" userId="2da2dc19-76a6-42ca-a03e-a5becae5e7dc" providerId="ADAL" clId="{EA1D60AF-D11D-3B4B-B862-D25B3BAC198A}" dt="2022-11-21T04:14:59.953" v="521"/>
          <ac:spMkLst>
            <pc:docMk/>
            <pc:sldMk cId="1856383943" sldId="469"/>
            <ac:spMk id="4" creationId="{88BC3DF3-7363-8B82-3D57-82E6DF921FD2}"/>
          </ac:spMkLst>
        </pc:spChg>
      </pc:sldChg>
      <pc:sldChg chg="addSp delSp modSp add">
        <pc:chgData name="Xuesu Xiao" userId="2da2dc19-76a6-42ca-a03e-a5becae5e7dc" providerId="ADAL" clId="{EA1D60AF-D11D-3B4B-B862-D25B3BAC198A}" dt="2022-11-21T04:14:59.953" v="521"/>
        <pc:sldMkLst>
          <pc:docMk/>
          <pc:sldMk cId="669164064" sldId="470"/>
        </pc:sldMkLst>
        <pc:spChg chg="add del mod">
          <ac:chgData name="Xuesu Xiao" userId="2da2dc19-76a6-42ca-a03e-a5becae5e7dc" providerId="ADAL" clId="{EA1D60AF-D11D-3B4B-B862-D25B3BAC198A}" dt="2022-11-21T04:14:59.953" v="521"/>
          <ac:spMkLst>
            <pc:docMk/>
            <pc:sldMk cId="669164064" sldId="470"/>
            <ac:spMk id="4" creationId="{4ECBCC86-741E-A3C0-48DC-393E4CC267B2}"/>
          </ac:spMkLst>
        </pc:spChg>
        <pc:spChg chg="del">
          <ac:chgData name="Xuesu Xiao" userId="2da2dc19-76a6-42ca-a03e-a5becae5e7dc" providerId="ADAL" clId="{EA1D60AF-D11D-3B4B-B862-D25B3BAC198A}" dt="2022-11-21T03:36:23.442" v="135"/>
          <ac:spMkLst>
            <pc:docMk/>
            <pc:sldMk cId="669164064" sldId="470"/>
            <ac:spMk id="4" creationId="{A2C6E228-90B0-D94A-B0B2-2A86FD28535D}"/>
          </ac:spMkLst>
        </pc:spChg>
      </pc:sldChg>
      <pc:sldChg chg="addSp delSp modSp add mod">
        <pc:chgData name="Xuesu Xiao" userId="2da2dc19-76a6-42ca-a03e-a5becae5e7dc" providerId="ADAL" clId="{EA1D60AF-D11D-3B4B-B862-D25B3BAC198A}" dt="2022-11-21T04:14:59.953" v="521"/>
        <pc:sldMkLst>
          <pc:docMk/>
          <pc:sldMk cId="4252217808" sldId="471"/>
        </pc:sldMkLst>
        <pc:spChg chg="mod">
          <ac:chgData name="Xuesu Xiao" userId="2da2dc19-76a6-42ca-a03e-a5becae5e7dc" providerId="ADAL" clId="{EA1D60AF-D11D-3B4B-B862-D25B3BAC198A}" dt="2022-11-21T03:36:06.069" v="127" actId="27636"/>
          <ac:spMkLst>
            <pc:docMk/>
            <pc:sldMk cId="4252217808" sldId="471"/>
            <ac:spMk id="3" creationId="{AB3A4702-7DA7-574C-818C-C791D7B5B3F5}"/>
          </ac:spMkLst>
        </pc:spChg>
        <pc:spChg chg="del">
          <ac:chgData name="Xuesu Xiao" userId="2da2dc19-76a6-42ca-a03e-a5becae5e7dc" providerId="ADAL" clId="{EA1D60AF-D11D-3B4B-B862-D25B3BAC198A}" dt="2022-11-21T03:36:23.442" v="135"/>
          <ac:spMkLst>
            <pc:docMk/>
            <pc:sldMk cId="4252217808" sldId="471"/>
            <ac:spMk id="4" creationId="{32A2057F-7E9C-7046-A77B-7BE35F38C0BC}"/>
          </ac:spMkLst>
        </pc:spChg>
        <pc:spChg chg="add del mod">
          <ac:chgData name="Xuesu Xiao" userId="2da2dc19-76a6-42ca-a03e-a5becae5e7dc" providerId="ADAL" clId="{EA1D60AF-D11D-3B4B-B862-D25B3BAC198A}" dt="2022-11-21T04:14:59.953" v="521"/>
          <ac:spMkLst>
            <pc:docMk/>
            <pc:sldMk cId="4252217808" sldId="471"/>
            <ac:spMk id="4" creationId="{9D8D8058-0520-BD27-7800-947CBA3947C2}"/>
          </ac:spMkLst>
        </pc:spChg>
      </pc:sldChg>
      <pc:sldChg chg="addSp delSp modSp add">
        <pc:chgData name="Xuesu Xiao" userId="2da2dc19-76a6-42ca-a03e-a5becae5e7dc" providerId="ADAL" clId="{EA1D60AF-D11D-3B4B-B862-D25B3BAC198A}" dt="2022-11-21T04:14:59.953" v="521"/>
        <pc:sldMkLst>
          <pc:docMk/>
          <pc:sldMk cId="19959173" sldId="472"/>
        </pc:sldMkLst>
        <pc:spChg chg="add del mod">
          <ac:chgData name="Xuesu Xiao" userId="2da2dc19-76a6-42ca-a03e-a5becae5e7dc" providerId="ADAL" clId="{EA1D60AF-D11D-3B4B-B862-D25B3BAC198A}" dt="2022-11-21T04:14:59.953" v="521"/>
          <ac:spMkLst>
            <pc:docMk/>
            <pc:sldMk cId="19959173" sldId="472"/>
            <ac:spMk id="4" creationId="{0E167F19-F7FD-84B5-4FEA-EBBDA96AD8A7}"/>
          </ac:spMkLst>
        </pc:spChg>
        <pc:spChg chg="del">
          <ac:chgData name="Xuesu Xiao" userId="2da2dc19-76a6-42ca-a03e-a5becae5e7dc" providerId="ADAL" clId="{EA1D60AF-D11D-3B4B-B862-D25B3BAC198A}" dt="2022-11-21T03:36:23.442" v="135"/>
          <ac:spMkLst>
            <pc:docMk/>
            <pc:sldMk cId="19959173" sldId="472"/>
            <ac:spMk id="4" creationId="{32A2057F-7E9C-7046-A77B-7BE35F38C0BC}"/>
          </ac:spMkLst>
        </pc:spChg>
      </pc:sldChg>
      <pc:sldChg chg="addSp delSp modSp add">
        <pc:chgData name="Xuesu Xiao" userId="2da2dc19-76a6-42ca-a03e-a5becae5e7dc" providerId="ADAL" clId="{EA1D60AF-D11D-3B4B-B862-D25B3BAC198A}" dt="2022-11-21T04:14:59.953" v="521"/>
        <pc:sldMkLst>
          <pc:docMk/>
          <pc:sldMk cId="1131768065" sldId="474"/>
        </pc:sldMkLst>
        <pc:spChg chg="del">
          <ac:chgData name="Xuesu Xiao" userId="2da2dc19-76a6-42ca-a03e-a5becae5e7dc" providerId="ADAL" clId="{EA1D60AF-D11D-3B4B-B862-D25B3BAC198A}" dt="2022-11-21T03:36:23.442" v="135"/>
          <ac:spMkLst>
            <pc:docMk/>
            <pc:sldMk cId="1131768065" sldId="474"/>
            <ac:spMk id="4" creationId="{14ADA505-1587-834F-BEA1-61FE87E0D1AD}"/>
          </ac:spMkLst>
        </pc:spChg>
        <pc:spChg chg="add del mod">
          <ac:chgData name="Xuesu Xiao" userId="2da2dc19-76a6-42ca-a03e-a5becae5e7dc" providerId="ADAL" clId="{EA1D60AF-D11D-3B4B-B862-D25B3BAC198A}" dt="2022-11-21T04:14:59.953" v="521"/>
          <ac:spMkLst>
            <pc:docMk/>
            <pc:sldMk cId="1131768065" sldId="474"/>
            <ac:spMk id="4" creationId="{F8E7ED84-4851-421C-F457-989F90007088}"/>
          </ac:spMkLst>
        </pc:spChg>
      </pc:sldChg>
      <pc:sldChg chg="addSp delSp modSp add mod">
        <pc:chgData name="Xuesu Xiao" userId="2da2dc19-76a6-42ca-a03e-a5becae5e7dc" providerId="ADAL" clId="{EA1D60AF-D11D-3B4B-B862-D25B3BAC198A}" dt="2022-11-21T04:14:59.953" v="521"/>
        <pc:sldMkLst>
          <pc:docMk/>
          <pc:sldMk cId="1727233031" sldId="475"/>
        </pc:sldMkLst>
        <pc:spChg chg="mod">
          <ac:chgData name="Xuesu Xiao" userId="2da2dc19-76a6-42ca-a03e-a5becae5e7dc" providerId="ADAL" clId="{EA1D60AF-D11D-3B4B-B862-D25B3BAC198A}" dt="2022-11-21T03:52:45.147" v="232" actId="20577"/>
          <ac:spMkLst>
            <pc:docMk/>
            <pc:sldMk cId="1727233031" sldId="475"/>
            <ac:spMk id="3" creationId="{652A81A1-13F9-D844-911A-8686CFE6DDBB}"/>
          </ac:spMkLst>
        </pc:spChg>
        <pc:spChg chg="del">
          <ac:chgData name="Xuesu Xiao" userId="2da2dc19-76a6-42ca-a03e-a5becae5e7dc" providerId="ADAL" clId="{EA1D60AF-D11D-3B4B-B862-D25B3BAC198A}" dt="2022-11-21T03:36:23.442" v="135"/>
          <ac:spMkLst>
            <pc:docMk/>
            <pc:sldMk cId="1727233031" sldId="475"/>
            <ac:spMk id="4" creationId="{14ADA505-1587-834F-BEA1-61FE87E0D1AD}"/>
          </ac:spMkLst>
        </pc:spChg>
        <pc:spChg chg="add del mod">
          <ac:chgData name="Xuesu Xiao" userId="2da2dc19-76a6-42ca-a03e-a5becae5e7dc" providerId="ADAL" clId="{EA1D60AF-D11D-3B4B-B862-D25B3BAC198A}" dt="2022-11-21T04:14:59.953" v="521"/>
          <ac:spMkLst>
            <pc:docMk/>
            <pc:sldMk cId="1727233031" sldId="475"/>
            <ac:spMk id="4" creationId="{A96DDBC8-5CE2-B328-CBE6-EB9AA710DE39}"/>
          </ac:spMkLst>
        </pc:spChg>
        <pc:picChg chg="mod">
          <ac:chgData name="Xuesu Xiao" userId="2da2dc19-76a6-42ca-a03e-a5becae5e7dc" providerId="ADAL" clId="{EA1D60AF-D11D-3B4B-B862-D25B3BAC198A}" dt="2022-11-21T03:52:53.453" v="241" actId="1076"/>
          <ac:picMkLst>
            <pc:docMk/>
            <pc:sldMk cId="1727233031" sldId="475"/>
            <ac:picMk id="6" creationId="{C6BBA3A2-188D-9C4C-9A70-82E27CAB1B75}"/>
          </ac:picMkLst>
        </pc:picChg>
        <pc:picChg chg="add mod">
          <ac:chgData name="Xuesu Xiao" userId="2da2dc19-76a6-42ca-a03e-a5becae5e7dc" providerId="ADAL" clId="{EA1D60AF-D11D-3B4B-B862-D25B3BAC198A}" dt="2022-11-21T03:52:56.179" v="242" actId="1076"/>
          <ac:picMkLst>
            <pc:docMk/>
            <pc:sldMk cId="1727233031" sldId="475"/>
            <ac:picMk id="7" creationId="{C7CB03D5-634B-7618-D809-2859D5A3DE18}"/>
          </ac:picMkLst>
        </pc:picChg>
        <pc:picChg chg="mod">
          <ac:chgData name="Xuesu Xiao" userId="2da2dc19-76a6-42ca-a03e-a5becae5e7dc" providerId="ADAL" clId="{EA1D60AF-D11D-3B4B-B862-D25B3BAC198A}" dt="2022-11-21T03:52:50.663" v="240" actId="1036"/>
          <ac:picMkLst>
            <pc:docMk/>
            <pc:sldMk cId="1727233031" sldId="475"/>
            <ac:picMk id="9" creationId="{B629566E-255E-9A4D-A540-F40AF9053DD6}"/>
          </ac:picMkLst>
        </pc:picChg>
        <pc:picChg chg="mod">
          <ac:chgData name="Xuesu Xiao" userId="2da2dc19-76a6-42ca-a03e-a5becae5e7dc" providerId="ADAL" clId="{EA1D60AF-D11D-3B4B-B862-D25B3BAC198A}" dt="2022-11-21T03:52:50.663" v="240" actId="1036"/>
          <ac:picMkLst>
            <pc:docMk/>
            <pc:sldMk cId="1727233031" sldId="475"/>
            <ac:picMk id="10" creationId="{8B2B7C5D-4A69-EC41-87CC-2DF3F6F27FB7}"/>
          </ac:picMkLst>
        </pc:picChg>
      </pc:sldChg>
      <pc:sldChg chg="delSp modSp add del mod">
        <pc:chgData name="Xuesu Xiao" userId="2da2dc19-76a6-42ca-a03e-a5becae5e7dc" providerId="ADAL" clId="{EA1D60AF-D11D-3B4B-B862-D25B3BAC198A}" dt="2022-11-21T03:53:11.632" v="247" actId="2696"/>
        <pc:sldMkLst>
          <pc:docMk/>
          <pc:sldMk cId="2961028645" sldId="476"/>
        </pc:sldMkLst>
        <pc:spChg chg="mod">
          <ac:chgData name="Xuesu Xiao" userId="2da2dc19-76a6-42ca-a03e-a5becae5e7dc" providerId="ADAL" clId="{EA1D60AF-D11D-3B4B-B862-D25B3BAC198A}" dt="2022-11-21T03:36:06.110" v="128" actId="27636"/>
          <ac:spMkLst>
            <pc:docMk/>
            <pc:sldMk cId="2961028645" sldId="476"/>
            <ac:spMk id="3" creationId="{652A81A1-13F9-D844-911A-8686CFE6DDBB}"/>
          </ac:spMkLst>
        </pc:spChg>
        <pc:spChg chg="del">
          <ac:chgData name="Xuesu Xiao" userId="2da2dc19-76a6-42ca-a03e-a5becae5e7dc" providerId="ADAL" clId="{EA1D60AF-D11D-3B4B-B862-D25B3BAC198A}" dt="2022-11-21T03:36:23.442" v="135"/>
          <ac:spMkLst>
            <pc:docMk/>
            <pc:sldMk cId="2961028645" sldId="476"/>
            <ac:spMk id="4" creationId="{14ADA505-1587-834F-BEA1-61FE87E0D1AD}"/>
          </ac:spMkLst>
        </pc:spChg>
        <pc:spChg chg="mod">
          <ac:chgData name="Xuesu Xiao" userId="2da2dc19-76a6-42ca-a03e-a5becae5e7dc" providerId="ADAL" clId="{EA1D60AF-D11D-3B4B-B862-D25B3BAC198A}" dt="2022-11-21T03:48:51.425" v="168" actId="1076"/>
          <ac:spMkLst>
            <pc:docMk/>
            <pc:sldMk cId="2961028645" sldId="476"/>
            <ac:spMk id="11" creationId="{6B36B2B3-2A46-C948-BAC7-566D1B54863E}"/>
          </ac:spMkLst>
        </pc:spChg>
        <pc:picChg chg="mod">
          <ac:chgData name="Xuesu Xiao" userId="2da2dc19-76a6-42ca-a03e-a5becae5e7dc" providerId="ADAL" clId="{EA1D60AF-D11D-3B4B-B862-D25B3BAC198A}" dt="2022-11-21T03:48:29.698" v="157" actId="1076"/>
          <ac:picMkLst>
            <pc:docMk/>
            <pc:sldMk cId="2961028645" sldId="476"/>
            <ac:picMk id="7" creationId="{1A7B1C87-EA97-B94A-9476-D3153D72591F}"/>
          </ac:picMkLst>
        </pc:picChg>
      </pc:sldChg>
      <pc:sldChg chg="addSp delSp modSp add mod">
        <pc:chgData name="Xuesu Xiao" userId="2da2dc19-76a6-42ca-a03e-a5becae5e7dc" providerId="ADAL" clId="{EA1D60AF-D11D-3B4B-B862-D25B3BAC198A}" dt="2022-11-21T04:14:59.953" v="521"/>
        <pc:sldMkLst>
          <pc:docMk/>
          <pc:sldMk cId="473776283" sldId="477"/>
        </pc:sldMkLst>
        <pc:spChg chg="mod">
          <ac:chgData name="Xuesu Xiao" userId="2da2dc19-76a6-42ca-a03e-a5becae5e7dc" providerId="ADAL" clId="{EA1D60AF-D11D-3B4B-B862-D25B3BAC198A}" dt="2022-11-21T03:36:06.149" v="129" actId="27636"/>
          <ac:spMkLst>
            <pc:docMk/>
            <pc:sldMk cId="473776283" sldId="477"/>
            <ac:spMk id="3" creationId="{9147DDE5-559A-7D4B-95A5-680D778D6020}"/>
          </ac:spMkLst>
        </pc:spChg>
        <pc:spChg chg="add del mod">
          <ac:chgData name="Xuesu Xiao" userId="2da2dc19-76a6-42ca-a03e-a5becae5e7dc" providerId="ADAL" clId="{EA1D60AF-D11D-3B4B-B862-D25B3BAC198A}" dt="2022-11-21T04:14:59.953" v="521"/>
          <ac:spMkLst>
            <pc:docMk/>
            <pc:sldMk cId="473776283" sldId="477"/>
            <ac:spMk id="4" creationId="{8226536B-52FF-C775-F3C7-34EC63EFFC9E}"/>
          </ac:spMkLst>
        </pc:spChg>
        <pc:spChg chg="del">
          <ac:chgData name="Xuesu Xiao" userId="2da2dc19-76a6-42ca-a03e-a5becae5e7dc" providerId="ADAL" clId="{EA1D60AF-D11D-3B4B-B862-D25B3BAC198A}" dt="2022-11-21T03:36:23.442" v="135"/>
          <ac:spMkLst>
            <pc:docMk/>
            <pc:sldMk cId="473776283" sldId="477"/>
            <ac:spMk id="4" creationId="{DE16C160-E97E-FC48-BC70-5167A7EBAC97}"/>
          </ac:spMkLst>
        </pc:spChg>
      </pc:sldChg>
      <pc:sldChg chg="addSp delSp modSp add mod">
        <pc:chgData name="Xuesu Xiao" userId="2da2dc19-76a6-42ca-a03e-a5becae5e7dc" providerId="ADAL" clId="{EA1D60AF-D11D-3B4B-B862-D25B3BAC198A}" dt="2022-11-21T04:14:59.953" v="521"/>
        <pc:sldMkLst>
          <pc:docMk/>
          <pc:sldMk cId="2794193357" sldId="481"/>
        </pc:sldMkLst>
        <pc:spChg chg="mod">
          <ac:chgData name="Xuesu Xiao" userId="2da2dc19-76a6-42ca-a03e-a5becae5e7dc" providerId="ADAL" clId="{EA1D60AF-D11D-3B4B-B862-D25B3BAC198A}" dt="2022-11-21T03:36:06.242" v="131" actId="27636"/>
          <ac:spMkLst>
            <pc:docMk/>
            <pc:sldMk cId="2794193357" sldId="481"/>
            <ac:spMk id="3" creationId="{9147DDE5-559A-7D4B-95A5-680D778D6020}"/>
          </ac:spMkLst>
        </pc:spChg>
        <pc:spChg chg="add del mod">
          <ac:chgData name="Xuesu Xiao" userId="2da2dc19-76a6-42ca-a03e-a5becae5e7dc" providerId="ADAL" clId="{EA1D60AF-D11D-3B4B-B862-D25B3BAC198A}" dt="2022-11-21T04:14:59.953" v="521"/>
          <ac:spMkLst>
            <pc:docMk/>
            <pc:sldMk cId="2794193357" sldId="481"/>
            <ac:spMk id="4" creationId="{2D4A1616-F7B5-F370-8227-19F20BD0DD68}"/>
          </ac:spMkLst>
        </pc:spChg>
        <pc:spChg chg="del">
          <ac:chgData name="Xuesu Xiao" userId="2da2dc19-76a6-42ca-a03e-a5becae5e7dc" providerId="ADAL" clId="{EA1D60AF-D11D-3B4B-B862-D25B3BAC198A}" dt="2022-11-21T03:36:23.442" v="135"/>
          <ac:spMkLst>
            <pc:docMk/>
            <pc:sldMk cId="2794193357" sldId="481"/>
            <ac:spMk id="4" creationId="{DE16C160-E97E-FC48-BC70-5167A7EBAC97}"/>
          </ac:spMkLst>
        </pc:spChg>
        <pc:picChg chg="mod">
          <ac:chgData name="Xuesu Xiao" userId="2da2dc19-76a6-42ca-a03e-a5becae5e7dc" providerId="ADAL" clId="{EA1D60AF-D11D-3B4B-B862-D25B3BAC198A}" dt="2022-11-21T03:53:55.769" v="272" actId="1076"/>
          <ac:picMkLst>
            <pc:docMk/>
            <pc:sldMk cId="2794193357" sldId="481"/>
            <ac:picMk id="8" creationId="{136D4E12-CDB2-5948-8AF7-36281A5BA103}"/>
          </ac:picMkLst>
        </pc:picChg>
      </pc:sldChg>
      <pc:sldChg chg="addSp delSp modSp add">
        <pc:chgData name="Xuesu Xiao" userId="2da2dc19-76a6-42ca-a03e-a5becae5e7dc" providerId="ADAL" clId="{EA1D60AF-D11D-3B4B-B862-D25B3BAC198A}" dt="2022-11-21T04:14:59.953" v="521"/>
        <pc:sldMkLst>
          <pc:docMk/>
          <pc:sldMk cId="3207605461" sldId="488"/>
        </pc:sldMkLst>
        <pc:spChg chg="del">
          <ac:chgData name="Xuesu Xiao" userId="2da2dc19-76a6-42ca-a03e-a5becae5e7dc" providerId="ADAL" clId="{EA1D60AF-D11D-3B4B-B862-D25B3BAC198A}" dt="2022-11-21T03:36:23.442" v="135"/>
          <ac:spMkLst>
            <pc:docMk/>
            <pc:sldMk cId="3207605461" sldId="488"/>
            <ac:spMk id="4" creationId="{4E2DAB7C-3FE7-AD40-A54C-127BDACCA3B4}"/>
          </ac:spMkLst>
        </pc:spChg>
        <pc:spChg chg="add del mod">
          <ac:chgData name="Xuesu Xiao" userId="2da2dc19-76a6-42ca-a03e-a5becae5e7dc" providerId="ADAL" clId="{EA1D60AF-D11D-3B4B-B862-D25B3BAC198A}" dt="2022-11-21T04:14:59.953" v="521"/>
          <ac:spMkLst>
            <pc:docMk/>
            <pc:sldMk cId="3207605461" sldId="488"/>
            <ac:spMk id="4" creationId="{A12681A1-616E-940C-82F8-0891EE82F359}"/>
          </ac:spMkLst>
        </pc:spChg>
      </pc:sldChg>
      <pc:sldChg chg="addSp delSp modSp add mod">
        <pc:chgData name="Xuesu Xiao" userId="2da2dc19-76a6-42ca-a03e-a5becae5e7dc" providerId="ADAL" clId="{EA1D60AF-D11D-3B4B-B862-D25B3BAC198A}" dt="2022-11-21T04:14:59.953" v="521"/>
        <pc:sldMkLst>
          <pc:docMk/>
          <pc:sldMk cId="2964697979" sldId="489"/>
        </pc:sldMkLst>
        <pc:spChg chg="mod">
          <ac:chgData name="Xuesu Xiao" userId="2da2dc19-76a6-42ca-a03e-a5becae5e7dc" providerId="ADAL" clId="{EA1D60AF-D11D-3B4B-B862-D25B3BAC198A}" dt="2022-11-21T03:36:06.308" v="132" actId="27636"/>
          <ac:spMkLst>
            <pc:docMk/>
            <pc:sldMk cId="2964697979" sldId="489"/>
            <ac:spMk id="3" creationId="{C9714F9E-C587-0E44-9E02-005D462C5B60}"/>
          </ac:spMkLst>
        </pc:spChg>
        <pc:spChg chg="del">
          <ac:chgData name="Xuesu Xiao" userId="2da2dc19-76a6-42ca-a03e-a5becae5e7dc" providerId="ADAL" clId="{EA1D60AF-D11D-3B4B-B862-D25B3BAC198A}" dt="2022-11-21T03:36:23.442" v="135"/>
          <ac:spMkLst>
            <pc:docMk/>
            <pc:sldMk cId="2964697979" sldId="489"/>
            <ac:spMk id="4" creationId="{4E2DAB7C-3FE7-AD40-A54C-127BDACCA3B4}"/>
          </ac:spMkLst>
        </pc:spChg>
        <pc:spChg chg="add del mod">
          <ac:chgData name="Xuesu Xiao" userId="2da2dc19-76a6-42ca-a03e-a5becae5e7dc" providerId="ADAL" clId="{EA1D60AF-D11D-3B4B-B862-D25B3BAC198A}" dt="2022-11-21T04:14:59.953" v="521"/>
          <ac:spMkLst>
            <pc:docMk/>
            <pc:sldMk cId="2964697979" sldId="489"/>
            <ac:spMk id="4" creationId="{EB563E2E-BA66-B119-66BE-6CB38804AD41}"/>
          </ac:spMkLst>
        </pc:spChg>
      </pc:sldChg>
      <pc:sldChg chg="addSp delSp modSp add mod">
        <pc:chgData name="Xuesu Xiao" userId="2da2dc19-76a6-42ca-a03e-a5becae5e7dc" providerId="ADAL" clId="{EA1D60AF-D11D-3B4B-B862-D25B3BAC198A}" dt="2022-11-21T04:14:59.953" v="521"/>
        <pc:sldMkLst>
          <pc:docMk/>
          <pc:sldMk cId="4293079773" sldId="490"/>
        </pc:sldMkLst>
        <pc:spChg chg="add del mod">
          <ac:chgData name="Xuesu Xiao" userId="2da2dc19-76a6-42ca-a03e-a5becae5e7dc" providerId="ADAL" clId="{EA1D60AF-D11D-3B4B-B862-D25B3BAC198A}" dt="2022-11-21T04:14:59.953" v="521"/>
          <ac:spMkLst>
            <pc:docMk/>
            <pc:sldMk cId="4293079773" sldId="490"/>
            <ac:spMk id="4" creationId="{12242530-2684-996E-174F-D063E20B424B}"/>
          </ac:spMkLst>
        </pc:spChg>
        <pc:spChg chg="del">
          <ac:chgData name="Xuesu Xiao" userId="2da2dc19-76a6-42ca-a03e-a5becae5e7dc" providerId="ADAL" clId="{EA1D60AF-D11D-3B4B-B862-D25B3BAC198A}" dt="2022-11-21T03:36:23.442" v="135"/>
          <ac:spMkLst>
            <pc:docMk/>
            <pc:sldMk cId="4293079773" sldId="490"/>
            <ac:spMk id="4" creationId="{60DFCCCC-B8F0-DB47-9390-7F62DE7121C4}"/>
          </ac:spMkLst>
        </pc:spChg>
        <pc:spChg chg="add del mod">
          <ac:chgData name="Xuesu Xiao" userId="2da2dc19-76a6-42ca-a03e-a5becae5e7dc" providerId="ADAL" clId="{EA1D60AF-D11D-3B4B-B862-D25B3BAC198A}" dt="2022-11-21T03:56:03.883" v="307"/>
          <ac:spMkLst>
            <pc:docMk/>
            <pc:sldMk cId="4293079773" sldId="490"/>
            <ac:spMk id="7" creationId="{4430F513-908A-D92F-9557-C1278C5EB622}"/>
          </ac:spMkLst>
        </pc:spChg>
        <pc:picChg chg="add del">
          <ac:chgData name="Xuesu Xiao" userId="2da2dc19-76a6-42ca-a03e-a5becae5e7dc" providerId="ADAL" clId="{EA1D60AF-D11D-3B4B-B862-D25B3BAC198A}" dt="2022-11-21T03:56:17.444" v="317" actId="478"/>
          <ac:picMkLst>
            <pc:docMk/>
            <pc:sldMk cId="4293079773" sldId="490"/>
            <ac:picMk id="6" creationId="{015442AC-194A-7342-BF1D-5251D88B18E7}"/>
          </ac:picMkLst>
        </pc:picChg>
      </pc:sldChg>
      <pc:sldChg chg="addSp delSp modSp add mod">
        <pc:chgData name="Xuesu Xiao" userId="2da2dc19-76a6-42ca-a03e-a5becae5e7dc" providerId="ADAL" clId="{EA1D60AF-D11D-3B4B-B862-D25B3BAC198A}" dt="2022-11-21T04:14:59.953" v="521"/>
        <pc:sldMkLst>
          <pc:docMk/>
          <pc:sldMk cId="2655992554" sldId="491"/>
        </pc:sldMkLst>
        <pc:spChg chg="add del mod">
          <ac:chgData name="Xuesu Xiao" userId="2da2dc19-76a6-42ca-a03e-a5becae5e7dc" providerId="ADAL" clId="{EA1D60AF-D11D-3B4B-B862-D25B3BAC198A}" dt="2022-11-21T04:14:59.953" v="521"/>
          <ac:spMkLst>
            <pc:docMk/>
            <pc:sldMk cId="2655992554" sldId="491"/>
            <ac:spMk id="4" creationId="{51948308-DD06-D54E-6D60-66382632CC57}"/>
          </ac:spMkLst>
        </pc:spChg>
        <pc:spChg chg="del">
          <ac:chgData name="Xuesu Xiao" userId="2da2dc19-76a6-42ca-a03e-a5becae5e7dc" providerId="ADAL" clId="{EA1D60AF-D11D-3B4B-B862-D25B3BAC198A}" dt="2022-11-21T03:36:23.442" v="135"/>
          <ac:spMkLst>
            <pc:docMk/>
            <pc:sldMk cId="2655992554" sldId="491"/>
            <ac:spMk id="4" creationId="{60DFCCCC-B8F0-DB47-9390-7F62DE7121C4}"/>
          </ac:spMkLst>
        </pc:spChg>
        <pc:spChg chg="mod">
          <ac:chgData name="Xuesu Xiao" userId="2da2dc19-76a6-42ca-a03e-a5becae5e7dc" providerId="ADAL" clId="{EA1D60AF-D11D-3B4B-B862-D25B3BAC198A}" dt="2022-11-21T03:57:36.235" v="346" actId="1035"/>
          <ac:spMkLst>
            <pc:docMk/>
            <pc:sldMk cId="2655992554" sldId="491"/>
            <ac:spMk id="7" creationId="{CABF9DBD-5ABF-904A-96BB-5407C6C2A0BE}"/>
          </ac:spMkLst>
        </pc:spChg>
        <pc:spChg chg="mod">
          <ac:chgData name="Xuesu Xiao" userId="2da2dc19-76a6-42ca-a03e-a5becae5e7dc" providerId="ADAL" clId="{EA1D60AF-D11D-3B4B-B862-D25B3BAC198A}" dt="2022-11-21T03:57:36.235" v="346" actId="1035"/>
          <ac:spMkLst>
            <pc:docMk/>
            <pc:sldMk cId="2655992554" sldId="491"/>
            <ac:spMk id="10" creationId="{14D17A04-7E5B-7043-80AE-974ED370CE2D}"/>
          </ac:spMkLst>
        </pc:spChg>
        <pc:spChg chg="mod">
          <ac:chgData name="Xuesu Xiao" userId="2da2dc19-76a6-42ca-a03e-a5becae5e7dc" providerId="ADAL" clId="{EA1D60AF-D11D-3B4B-B862-D25B3BAC198A}" dt="2022-11-21T03:57:36.235" v="346" actId="1035"/>
          <ac:spMkLst>
            <pc:docMk/>
            <pc:sldMk cId="2655992554" sldId="491"/>
            <ac:spMk id="13" creationId="{10179E5C-A108-E644-91D3-7140946AE06D}"/>
          </ac:spMkLst>
        </pc:spChg>
        <pc:picChg chg="mod">
          <ac:chgData name="Xuesu Xiao" userId="2da2dc19-76a6-42ca-a03e-a5becae5e7dc" providerId="ADAL" clId="{EA1D60AF-D11D-3B4B-B862-D25B3BAC198A}" dt="2022-11-21T03:57:36.235" v="346" actId="1035"/>
          <ac:picMkLst>
            <pc:docMk/>
            <pc:sldMk cId="2655992554" sldId="491"/>
            <ac:picMk id="6" creationId="{015442AC-194A-7342-BF1D-5251D88B18E7}"/>
          </ac:picMkLst>
        </pc:picChg>
        <pc:cxnChg chg="mod">
          <ac:chgData name="Xuesu Xiao" userId="2da2dc19-76a6-42ca-a03e-a5becae5e7dc" providerId="ADAL" clId="{EA1D60AF-D11D-3B4B-B862-D25B3BAC198A}" dt="2022-11-21T03:57:36.235" v="346" actId="1035"/>
          <ac:cxnSpMkLst>
            <pc:docMk/>
            <pc:sldMk cId="2655992554" sldId="491"/>
            <ac:cxnSpMk id="9" creationId="{37A101E7-5BFF-204F-8887-C5B108AFBAAD}"/>
          </ac:cxnSpMkLst>
        </pc:cxnChg>
        <pc:cxnChg chg="mod">
          <ac:chgData name="Xuesu Xiao" userId="2da2dc19-76a6-42ca-a03e-a5becae5e7dc" providerId="ADAL" clId="{EA1D60AF-D11D-3B4B-B862-D25B3BAC198A}" dt="2022-11-21T03:57:36.235" v="346" actId="1035"/>
          <ac:cxnSpMkLst>
            <pc:docMk/>
            <pc:sldMk cId="2655992554" sldId="491"/>
            <ac:cxnSpMk id="11" creationId="{2F93ED48-A3AD-8C47-A8B5-8237F0A9E4DB}"/>
          </ac:cxnSpMkLst>
        </pc:cxnChg>
        <pc:cxnChg chg="mod">
          <ac:chgData name="Xuesu Xiao" userId="2da2dc19-76a6-42ca-a03e-a5becae5e7dc" providerId="ADAL" clId="{EA1D60AF-D11D-3B4B-B862-D25B3BAC198A}" dt="2022-11-21T03:57:36.235" v="346" actId="1035"/>
          <ac:cxnSpMkLst>
            <pc:docMk/>
            <pc:sldMk cId="2655992554" sldId="491"/>
            <ac:cxnSpMk id="14" creationId="{35D6FD76-579A-264A-8470-5651FF9405E4}"/>
          </ac:cxnSpMkLst>
        </pc:cxnChg>
      </pc:sldChg>
      <pc:sldChg chg="addSp delSp modSp add mod">
        <pc:chgData name="Xuesu Xiao" userId="2da2dc19-76a6-42ca-a03e-a5becae5e7dc" providerId="ADAL" clId="{EA1D60AF-D11D-3B4B-B862-D25B3BAC198A}" dt="2022-11-21T04:14:59.953" v="521"/>
        <pc:sldMkLst>
          <pc:docMk/>
          <pc:sldMk cId="22691756" sldId="492"/>
        </pc:sldMkLst>
        <pc:spChg chg="add del mod">
          <ac:chgData name="Xuesu Xiao" userId="2da2dc19-76a6-42ca-a03e-a5becae5e7dc" providerId="ADAL" clId="{EA1D60AF-D11D-3B4B-B862-D25B3BAC198A}" dt="2022-11-21T04:14:59.953" v="521"/>
          <ac:spMkLst>
            <pc:docMk/>
            <pc:sldMk cId="22691756" sldId="492"/>
            <ac:spMk id="4" creationId="{09440ABC-75D4-C24C-2E6D-629A2854A1BE}"/>
          </ac:spMkLst>
        </pc:spChg>
        <pc:spChg chg="del">
          <ac:chgData name="Xuesu Xiao" userId="2da2dc19-76a6-42ca-a03e-a5becae5e7dc" providerId="ADAL" clId="{EA1D60AF-D11D-3B4B-B862-D25B3BAC198A}" dt="2022-11-21T03:36:23.442" v="135"/>
          <ac:spMkLst>
            <pc:docMk/>
            <pc:sldMk cId="22691756" sldId="492"/>
            <ac:spMk id="4" creationId="{60DFCCCC-B8F0-DB47-9390-7F62DE7121C4}"/>
          </ac:spMkLst>
        </pc:spChg>
        <pc:spChg chg="del mod">
          <ac:chgData name="Xuesu Xiao" userId="2da2dc19-76a6-42ca-a03e-a5becae5e7dc" providerId="ADAL" clId="{EA1D60AF-D11D-3B4B-B862-D25B3BAC198A}" dt="2022-11-21T03:56:25.566" v="319" actId="478"/>
          <ac:spMkLst>
            <pc:docMk/>
            <pc:sldMk cId="22691756" sldId="492"/>
            <ac:spMk id="10" creationId="{14D17A04-7E5B-7043-80AE-974ED370CE2D}"/>
          </ac:spMkLst>
        </pc:spChg>
        <pc:spChg chg="del mod">
          <ac:chgData name="Xuesu Xiao" userId="2da2dc19-76a6-42ca-a03e-a5becae5e7dc" providerId="ADAL" clId="{EA1D60AF-D11D-3B4B-B862-D25B3BAC198A}" dt="2022-11-21T03:56:25.566" v="319" actId="478"/>
          <ac:spMkLst>
            <pc:docMk/>
            <pc:sldMk cId="22691756" sldId="492"/>
            <ac:spMk id="13" creationId="{10179E5C-A108-E644-91D3-7140946AE06D}"/>
          </ac:spMkLst>
        </pc:spChg>
        <pc:picChg chg="mod">
          <ac:chgData name="Xuesu Xiao" userId="2da2dc19-76a6-42ca-a03e-a5becae5e7dc" providerId="ADAL" clId="{EA1D60AF-D11D-3B4B-B862-D25B3BAC198A}" dt="2022-11-21T03:56:16.876" v="316" actId="1036"/>
          <ac:picMkLst>
            <pc:docMk/>
            <pc:sldMk cId="22691756" sldId="492"/>
            <ac:picMk id="6" creationId="{015442AC-194A-7342-BF1D-5251D88B18E7}"/>
          </ac:picMkLst>
        </pc:picChg>
        <pc:cxnChg chg="del mod">
          <ac:chgData name="Xuesu Xiao" userId="2da2dc19-76a6-42ca-a03e-a5becae5e7dc" providerId="ADAL" clId="{EA1D60AF-D11D-3B4B-B862-D25B3BAC198A}" dt="2022-11-21T03:56:25.566" v="319" actId="478"/>
          <ac:cxnSpMkLst>
            <pc:docMk/>
            <pc:sldMk cId="22691756" sldId="492"/>
            <ac:cxnSpMk id="11" creationId="{2F93ED48-A3AD-8C47-A8B5-8237F0A9E4DB}"/>
          </ac:cxnSpMkLst>
        </pc:cxnChg>
        <pc:cxnChg chg="del mod">
          <ac:chgData name="Xuesu Xiao" userId="2da2dc19-76a6-42ca-a03e-a5becae5e7dc" providerId="ADAL" clId="{EA1D60AF-D11D-3B4B-B862-D25B3BAC198A}" dt="2022-11-21T03:56:25.566" v="319" actId="478"/>
          <ac:cxnSpMkLst>
            <pc:docMk/>
            <pc:sldMk cId="22691756" sldId="492"/>
            <ac:cxnSpMk id="14" creationId="{35D6FD76-579A-264A-8470-5651FF9405E4}"/>
          </ac:cxnSpMkLst>
        </pc:cxnChg>
      </pc:sldChg>
      <pc:sldChg chg="addSp delSp modSp add">
        <pc:chgData name="Xuesu Xiao" userId="2da2dc19-76a6-42ca-a03e-a5becae5e7dc" providerId="ADAL" clId="{EA1D60AF-D11D-3B4B-B862-D25B3BAC198A}" dt="2022-11-21T04:14:59.953" v="521"/>
        <pc:sldMkLst>
          <pc:docMk/>
          <pc:sldMk cId="3484324363" sldId="493"/>
        </pc:sldMkLst>
        <pc:spChg chg="add del mod">
          <ac:chgData name="Xuesu Xiao" userId="2da2dc19-76a6-42ca-a03e-a5becae5e7dc" providerId="ADAL" clId="{EA1D60AF-D11D-3B4B-B862-D25B3BAC198A}" dt="2022-11-21T04:14:59.953" v="521"/>
          <ac:spMkLst>
            <pc:docMk/>
            <pc:sldMk cId="3484324363" sldId="493"/>
            <ac:spMk id="3" creationId="{AADC2ED2-018C-E562-3FF6-93D18F777307}"/>
          </ac:spMkLst>
        </pc:spChg>
        <pc:spChg chg="del">
          <ac:chgData name="Xuesu Xiao" userId="2da2dc19-76a6-42ca-a03e-a5becae5e7dc" providerId="ADAL" clId="{EA1D60AF-D11D-3B4B-B862-D25B3BAC198A}" dt="2022-11-21T03:36:23.442" v="135"/>
          <ac:spMkLst>
            <pc:docMk/>
            <pc:sldMk cId="3484324363" sldId="493"/>
            <ac:spMk id="4" creationId="{05DC9E57-AFD9-A748-946E-3C33643C6148}"/>
          </ac:spMkLst>
        </pc:spChg>
      </pc:sldChg>
      <pc:sldChg chg="addSp delSp modSp add">
        <pc:chgData name="Xuesu Xiao" userId="2da2dc19-76a6-42ca-a03e-a5becae5e7dc" providerId="ADAL" clId="{EA1D60AF-D11D-3B4B-B862-D25B3BAC198A}" dt="2022-11-21T04:14:59.953" v="521"/>
        <pc:sldMkLst>
          <pc:docMk/>
          <pc:sldMk cId="4256316916" sldId="494"/>
        </pc:sldMkLst>
        <pc:spChg chg="add del mod">
          <ac:chgData name="Xuesu Xiao" userId="2da2dc19-76a6-42ca-a03e-a5becae5e7dc" providerId="ADAL" clId="{EA1D60AF-D11D-3B4B-B862-D25B3BAC198A}" dt="2022-11-21T04:14:59.953" v="521"/>
          <ac:spMkLst>
            <pc:docMk/>
            <pc:sldMk cId="4256316916" sldId="494"/>
            <ac:spMk id="3" creationId="{E0A5C041-D331-841F-5316-74D718A1DCFE}"/>
          </ac:spMkLst>
        </pc:spChg>
        <pc:spChg chg="del">
          <ac:chgData name="Xuesu Xiao" userId="2da2dc19-76a6-42ca-a03e-a5becae5e7dc" providerId="ADAL" clId="{EA1D60AF-D11D-3B4B-B862-D25B3BAC198A}" dt="2022-11-21T03:36:23.442" v="135"/>
          <ac:spMkLst>
            <pc:docMk/>
            <pc:sldMk cId="4256316916" sldId="494"/>
            <ac:spMk id="4" creationId="{DA8B34D5-77FA-E74C-809A-8BC542BF3342}"/>
          </ac:spMkLst>
        </pc:spChg>
      </pc:sldChg>
      <pc:sldChg chg="del">
        <pc:chgData name="Xuesu Xiao" userId="2da2dc19-76a6-42ca-a03e-a5becae5e7dc" providerId="ADAL" clId="{EA1D60AF-D11D-3B4B-B862-D25B3BAC198A}" dt="2022-11-21T03:35:49.044" v="32" actId="2696"/>
        <pc:sldMkLst>
          <pc:docMk/>
          <pc:sldMk cId="3115449360" sldId="497"/>
        </pc:sldMkLst>
      </pc:sldChg>
      <pc:sldChg chg="del">
        <pc:chgData name="Xuesu Xiao" userId="2da2dc19-76a6-42ca-a03e-a5becae5e7dc" providerId="ADAL" clId="{EA1D60AF-D11D-3B4B-B862-D25B3BAC198A}" dt="2022-11-21T03:35:48.998" v="4" actId="2696"/>
        <pc:sldMkLst>
          <pc:docMk/>
          <pc:sldMk cId="3574793329" sldId="498"/>
        </pc:sldMkLst>
      </pc:sldChg>
      <pc:sldChg chg="addSp delSp modSp add">
        <pc:chgData name="Xuesu Xiao" userId="2da2dc19-76a6-42ca-a03e-a5becae5e7dc" providerId="ADAL" clId="{EA1D60AF-D11D-3B4B-B862-D25B3BAC198A}" dt="2022-11-21T04:14:59.953" v="521"/>
        <pc:sldMkLst>
          <pc:docMk/>
          <pc:sldMk cId="758075891" sldId="499"/>
        </pc:sldMkLst>
        <pc:spChg chg="add del mod">
          <ac:chgData name="Xuesu Xiao" userId="2da2dc19-76a6-42ca-a03e-a5becae5e7dc" providerId="ADAL" clId="{EA1D60AF-D11D-3B4B-B862-D25B3BAC198A}" dt="2022-11-21T04:14:59.953" v="521"/>
          <ac:spMkLst>
            <pc:docMk/>
            <pc:sldMk cId="758075891" sldId="499"/>
            <ac:spMk id="3" creationId="{67CC5D4E-6968-B4DE-4C57-37F9C39A739B}"/>
          </ac:spMkLst>
        </pc:spChg>
        <pc:spChg chg="del">
          <ac:chgData name="Xuesu Xiao" userId="2da2dc19-76a6-42ca-a03e-a5becae5e7dc" providerId="ADAL" clId="{EA1D60AF-D11D-3B4B-B862-D25B3BAC198A}" dt="2022-11-21T03:36:23.442" v="135"/>
          <ac:spMkLst>
            <pc:docMk/>
            <pc:sldMk cId="758075891" sldId="499"/>
            <ac:spMk id="4" creationId="{F1D2D0FC-7839-7142-AF1D-2F5EFE2E3136}"/>
          </ac:spMkLst>
        </pc:spChg>
      </pc:sldChg>
      <pc:sldChg chg="del">
        <pc:chgData name="Xuesu Xiao" userId="2da2dc19-76a6-42ca-a03e-a5becae5e7dc" providerId="ADAL" clId="{EA1D60AF-D11D-3B4B-B862-D25B3BAC198A}" dt="2022-11-21T03:35:48.987" v="0" actId="2696"/>
        <pc:sldMkLst>
          <pc:docMk/>
          <pc:sldMk cId="1187179596" sldId="501"/>
        </pc:sldMkLst>
      </pc:sldChg>
      <pc:sldChg chg="del">
        <pc:chgData name="Xuesu Xiao" userId="2da2dc19-76a6-42ca-a03e-a5becae5e7dc" providerId="ADAL" clId="{EA1D60AF-D11D-3B4B-B862-D25B3BAC198A}" dt="2022-11-21T03:35:49.100" v="80" actId="2696"/>
        <pc:sldMkLst>
          <pc:docMk/>
          <pc:sldMk cId="3607561481" sldId="502"/>
        </pc:sldMkLst>
      </pc:sldChg>
      <pc:sldChg chg="del">
        <pc:chgData name="Xuesu Xiao" userId="2da2dc19-76a6-42ca-a03e-a5becae5e7dc" providerId="ADAL" clId="{EA1D60AF-D11D-3B4B-B862-D25B3BAC198A}" dt="2022-11-21T03:35:49.008" v="9" actId="2696"/>
        <pc:sldMkLst>
          <pc:docMk/>
          <pc:sldMk cId="1818374430" sldId="505"/>
        </pc:sldMkLst>
      </pc:sldChg>
      <pc:sldChg chg="del">
        <pc:chgData name="Xuesu Xiao" userId="2da2dc19-76a6-42ca-a03e-a5becae5e7dc" providerId="ADAL" clId="{EA1D60AF-D11D-3B4B-B862-D25B3BAC198A}" dt="2022-11-21T03:35:49.143" v="95" actId="2696"/>
        <pc:sldMkLst>
          <pc:docMk/>
          <pc:sldMk cId="2549607746" sldId="506"/>
        </pc:sldMkLst>
      </pc:sldChg>
      <pc:sldChg chg="addSp delSp modSp add mod">
        <pc:chgData name="Xuesu Xiao" userId="2da2dc19-76a6-42ca-a03e-a5becae5e7dc" providerId="ADAL" clId="{EA1D60AF-D11D-3B4B-B862-D25B3BAC198A}" dt="2022-11-21T04:14:59.953" v="521"/>
        <pc:sldMkLst>
          <pc:docMk/>
          <pc:sldMk cId="4254547675" sldId="507"/>
        </pc:sldMkLst>
        <pc:spChg chg="add del mod">
          <ac:chgData name="Xuesu Xiao" userId="2da2dc19-76a6-42ca-a03e-a5becae5e7dc" providerId="ADAL" clId="{EA1D60AF-D11D-3B4B-B862-D25B3BAC198A}" dt="2022-11-21T04:14:59.953" v="521"/>
          <ac:spMkLst>
            <pc:docMk/>
            <pc:sldMk cId="4254547675" sldId="507"/>
            <ac:spMk id="3" creationId="{3D415E85-19BB-E584-C859-E7B52417507C}"/>
          </ac:spMkLst>
        </pc:spChg>
        <pc:spChg chg="del">
          <ac:chgData name="Xuesu Xiao" userId="2da2dc19-76a6-42ca-a03e-a5becae5e7dc" providerId="ADAL" clId="{EA1D60AF-D11D-3B4B-B862-D25B3BAC198A}" dt="2022-11-21T03:36:23.442" v="135"/>
          <ac:spMkLst>
            <pc:docMk/>
            <pc:sldMk cId="4254547675" sldId="507"/>
            <ac:spMk id="4" creationId="{86F66FC9-B15A-1741-9B70-FDF909898ADA}"/>
          </ac:spMkLst>
        </pc:spChg>
        <pc:spChg chg="del">
          <ac:chgData name="Xuesu Xiao" userId="2da2dc19-76a6-42ca-a03e-a5becae5e7dc" providerId="ADAL" clId="{EA1D60AF-D11D-3B4B-B862-D25B3BAC198A}" dt="2022-11-21T03:54:08.039" v="273" actId="478"/>
          <ac:spMkLst>
            <pc:docMk/>
            <pc:sldMk cId="4254547675" sldId="507"/>
            <ac:spMk id="6" creationId="{57FE3D9E-DC4E-1A4B-8D73-C97038FA0CEE}"/>
          </ac:spMkLst>
        </pc:spChg>
      </pc:sldChg>
      <pc:sldChg chg="del">
        <pc:chgData name="Xuesu Xiao" userId="2da2dc19-76a6-42ca-a03e-a5becae5e7dc" providerId="ADAL" clId="{EA1D60AF-D11D-3B4B-B862-D25B3BAC198A}" dt="2022-11-21T03:35:49.070" v="60" actId="2696"/>
        <pc:sldMkLst>
          <pc:docMk/>
          <pc:sldMk cId="1751133069" sldId="508"/>
        </pc:sldMkLst>
      </pc:sldChg>
      <pc:sldChg chg="addSp delSp modSp add mod">
        <pc:chgData name="Xuesu Xiao" userId="2da2dc19-76a6-42ca-a03e-a5becae5e7dc" providerId="ADAL" clId="{EA1D60AF-D11D-3B4B-B862-D25B3BAC198A}" dt="2022-11-21T04:14:59.953" v="521"/>
        <pc:sldMkLst>
          <pc:docMk/>
          <pc:sldMk cId="713644970" sldId="513"/>
        </pc:sldMkLst>
        <pc:spChg chg="add del mod">
          <ac:chgData name="Xuesu Xiao" userId="2da2dc19-76a6-42ca-a03e-a5becae5e7dc" providerId="ADAL" clId="{EA1D60AF-D11D-3B4B-B862-D25B3BAC198A}" dt="2022-11-21T04:14:59.953" v="521"/>
          <ac:spMkLst>
            <pc:docMk/>
            <pc:sldMk cId="713644970" sldId="513"/>
            <ac:spMk id="3" creationId="{B8BEA3E1-91E1-975D-2095-2DBD4C6C76BF}"/>
          </ac:spMkLst>
        </pc:spChg>
        <pc:spChg chg="del">
          <ac:chgData name="Xuesu Xiao" userId="2da2dc19-76a6-42ca-a03e-a5becae5e7dc" providerId="ADAL" clId="{EA1D60AF-D11D-3B4B-B862-D25B3BAC198A}" dt="2022-11-21T03:36:23.442" v="135"/>
          <ac:spMkLst>
            <pc:docMk/>
            <pc:sldMk cId="713644970" sldId="513"/>
            <ac:spMk id="4" creationId="{86F66FC9-B15A-1741-9B70-FDF909898ADA}"/>
          </ac:spMkLst>
        </pc:spChg>
        <pc:picChg chg="mod">
          <ac:chgData name="Xuesu Xiao" userId="2da2dc19-76a6-42ca-a03e-a5becae5e7dc" providerId="ADAL" clId="{EA1D60AF-D11D-3B4B-B862-D25B3BAC198A}" dt="2022-11-21T03:55:17.876" v="275" actId="1076"/>
          <ac:picMkLst>
            <pc:docMk/>
            <pc:sldMk cId="713644970" sldId="513"/>
            <ac:picMk id="7" creationId="{432E4AFD-E5BF-484F-BEB5-8AAF1DF08A7C}"/>
          </ac:picMkLst>
        </pc:picChg>
      </pc:sldChg>
      <pc:sldChg chg="del">
        <pc:chgData name="Xuesu Xiao" userId="2da2dc19-76a6-42ca-a03e-a5becae5e7dc" providerId="ADAL" clId="{EA1D60AF-D11D-3B4B-B862-D25B3BAC198A}" dt="2022-11-21T03:35:49.048" v="35" actId="2696"/>
        <pc:sldMkLst>
          <pc:docMk/>
          <pc:sldMk cId="2746256268" sldId="514"/>
        </pc:sldMkLst>
      </pc:sldChg>
      <pc:sldChg chg="del">
        <pc:chgData name="Xuesu Xiao" userId="2da2dc19-76a6-42ca-a03e-a5becae5e7dc" providerId="ADAL" clId="{EA1D60AF-D11D-3B4B-B862-D25B3BAC198A}" dt="2022-11-21T03:35:49.016" v="14" actId="2696"/>
        <pc:sldMkLst>
          <pc:docMk/>
          <pc:sldMk cId="4115630030" sldId="515"/>
        </pc:sldMkLst>
      </pc:sldChg>
      <pc:sldChg chg="del">
        <pc:chgData name="Xuesu Xiao" userId="2da2dc19-76a6-42ca-a03e-a5becae5e7dc" providerId="ADAL" clId="{EA1D60AF-D11D-3B4B-B862-D25B3BAC198A}" dt="2022-11-21T03:35:49.022" v="18" actId="2696"/>
        <pc:sldMkLst>
          <pc:docMk/>
          <pc:sldMk cId="3760089998" sldId="516"/>
        </pc:sldMkLst>
      </pc:sldChg>
      <pc:sldChg chg="del">
        <pc:chgData name="Xuesu Xiao" userId="2da2dc19-76a6-42ca-a03e-a5becae5e7dc" providerId="ADAL" clId="{EA1D60AF-D11D-3B4B-B862-D25B3BAC198A}" dt="2022-11-21T03:35:49.122" v="88" actId="2696"/>
        <pc:sldMkLst>
          <pc:docMk/>
          <pc:sldMk cId="2196420882" sldId="517"/>
        </pc:sldMkLst>
      </pc:sldChg>
      <pc:sldChg chg="del">
        <pc:chgData name="Xuesu Xiao" userId="2da2dc19-76a6-42ca-a03e-a5becae5e7dc" providerId="ADAL" clId="{EA1D60AF-D11D-3B4B-B862-D25B3BAC198A}" dt="2022-11-21T03:35:49.073" v="63" actId="2696"/>
        <pc:sldMkLst>
          <pc:docMk/>
          <pc:sldMk cId="2666375389" sldId="518"/>
        </pc:sldMkLst>
      </pc:sldChg>
      <pc:sldChg chg="del">
        <pc:chgData name="Xuesu Xiao" userId="2da2dc19-76a6-42ca-a03e-a5becae5e7dc" providerId="ADAL" clId="{EA1D60AF-D11D-3B4B-B862-D25B3BAC198A}" dt="2022-11-21T03:35:49.040" v="31" actId="2696"/>
        <pc:sldMkLst>
          <pc:docMk/>
          <pc:sldMk cId="1135471094" sldId="519"/>
        </pc:sldMkLst>
      </pc:sldChg>
      <pc:sldChg chg="del">
        <pc:chgData name="Xuesu Xiao" userId="2da2dc19-76a6-42ca-a03e-a5becae5e7dc" providerId="ADAL" clId="{EA1D60AF-D11D-3B4B-B862-D25B3BAC198A}" dt="2022-11-21T03:35:49.038" v="29" actId="2696"/>
        <pc:sldMkLst>
          <pc:docMk/>
          <pc:sldMk cId="338464831" sldId="520"/>
        </pc:sldMkLst>
      </pc:sldChg>
      <pc:sldChg chg="del">
        <pc:chgData name="Xuesu Xiao" userId="2da2dc19-76a6-42ca-a03e-a5becae5e7dc" providerId="ADAL" clId="{EA1D60AF-D11D-3B4B-B862-D25B3BAC198A}" dt="2022-11-21T03:35:49.102" v="83" actId="2696"/>
        <pc:sldMkLst>
          <pc:docMk/>
          <pc:sldMk cId="537702410" sldId="521"/>
        </pc:sldMkLst>
      </pc:sldChg>
      <pc:sldChg chg="del">
        <pc:chgData name="Xuesu Xiao" userId="2da2dc19-76a6-42ca-a03e-a5becae5e7dc" providerId="ADAL" clId="{EA1D60AF-D11D-3B4B-B862-D25B3BAC198A}" dt="2022-11-21T03:35:49.124" v="91" actId="2696"/>
        <pc:sldMkLst>
          <pc:docMk/>
          <pc:sldMk cId="4291573097" sldId="522"/>
        </pc:sldMkLst>
      </pc:sldChg>
      <pc:sldChg chg="del">
        <pc:chgData name="Xuesu Xiao" userId="2da2dc19-76a6-42ca-a03e-a5becae5e7dc" providerId="ADAL" clId="{EA1D60AF-D11D-3B4B-B862-D25B3BAC198A}" dt="2022-11-21T03:35:49.149" v="106" actId="2696"/>
        <pc:sldMkLst>
          <pc:docMk/>
          <pc:sldMk cId="949774474" sldId="523"/>
        </pc:sldMkLst>
      </pc:sldChg>
      <pc:sldChg chg="del">
        <pc:chgData name="Xuesu Xiao" userId="2da2dc19-76a6-42ca-a03e-a5becae5e7dc" providerId="ADAL" clId="{EA1D60AF-D11D-3B4B-B862-D25B3BAC198A}" dt="2022-11-21T03:35:49.145" v="97" actId="2696"/>
        <pc:sldMkLst>
          <pc:docMk/>
          <pc:sldMk cId="104043975" sldId="524"/>
        </pc:sldMkLst>
      </pc:sldChg>
      <pc:sldChg chg="del">
        <pc:chgData name="Xuesu Xiao" userId="2da2dc19-76a6-42ca-a03e-a5becae5e7dc" providerId="ADAL" clId="{EA1D60AF-D11D-3B4B-B862-D25B3BAC198A}" dt="2022-11-21T03:35:49.069" v="59" actId="2696"/>
        <pc:sldMkLst>
          <pc:docMk/>
          <pc:sldMk cId="2471529439" sldId="525"/>
        </pc:sldMkLst>
      </pc:sldChg>
      <pc:sldChg chg="del">
        <pc:chgData name="Xuesu Xiao" userId="2da2dc19-76a6-42ca-a03e-a5becae5e7dc" providerId="ADAL" clId="{EA1D60AF-D11D-3B4B-B862-D25B3BAC198A}" dt="2022-11-21T03:35:49.068" v="58" actId="2696"/>
        <pc:sldMkLst>
          <pc:docMk/>
          <pc:sldMk cId="3453069783" sldId="526"/>
        </pc:sldMkLst>
      </pc:sldChg>
      <pc:sldChg chg="del">
        <pc:chgData name="Xuesu Xiao" userId="2da2dc19-76a6-42ca-a03e-a5becae5e7dc" providerId="ADAL" clId="{EA1D60AF-D11D-3B4B-B862-D25B3BAC198A}" dt="2022-11-21T03:35:49.152" v="108" actId="2696"/>
        <pc:sldMkLst>
          <pc:docMk/>
          <pc:sldMk cId="3684819820" sldId="527"/>
        </pc:sldMkLst>
      </pc:sldChg>
      <pc:sldChg chg="del">
        <pc:chgData name="Xuesu Xiao" userId="2da2dc19-76a6-42ca-a03e-a5becae5e7dc" providerId="ADAL" clId="{EA1D60AF-D11D-3B4B-B862-D25B3BAC198A}" dt="2022-11-21T03:35:49.027" v="21" actId="2696"/>
        <pc:sldMkLst>
          <pc:docMk/>
          <pc:sldMk cId="3599424410" sldId="528"/>
        </pc:sldMkLst>
      </pc:sldChg>
      <pc:sldChg chg="del">
        <pc:chgData name="Xuesu Xiao" userId="2da2dc19-76a6-42ca-a03e-a5becae5e7dc" providerId="ADAL" clId="{EA1D60AF-D11D-3B4B-B862-D25B3BAC198A}" dt="2022-11-21T03:35:49" v="5" actId="2696"/>
        <pc:sldMkLst>
          <pc:docMk/>
          <pc:sldMk cId="1777954501" sldId="529"/>
        </pc:sldMkLst>
      </pc:sldChg>
      <pc:sldChg chg="del">
        <pc:chgData name="Xuesu Xiao" userId="2da2dc19-76a6-42ca-a03e-a5becae5e7dc" providerId="ADAL" clId="{EA1D60AF-D11D-3B4B-B862-D25B3BAC198A}" dt="2022-11-21T03:35:49.029" v="22" actId="2696"/>
        <pc:sldMkLst>
          <pc:docMk/>
          <pc:sldMk cId="3102904745" sldId="530"/>
        </pc:sldMkLst>
      </pc:sldChg>
      <pc:sldChg chg="del">
        <pc:chgData name="Xuesu Xiao" userId="2da2dc19-76a6-42ca-a03e-a5becae5e7dc" providerId="ADAL" clId="{EA1D60AF-D11D-3B4B-B862-D25B3BAC198A}" dt="2022-11-21T03:35:49.080" v="72" actId="2696"/>
        <pc:sldMkLst>
          <pc:docMk/>
          <pc:sldMk cId="2645790631" sldId="531"/>
        </pc:sldMkLst>
      </pc:sldChg>
      <pc:sldChg chg="del">
        <pc:chgData name="Xuesu Xiao" userId="2da2dc19-76a6-42ca-a03e-a5becae5e7dc" providerId="ADAL" clId="{EA1D60AF-D11D-3B4B-B862-D25B3BAC198A}" dt="2022-11-21T03:35:49.050" v="38" actId="2696"/>
        <pc:sldMkLst>
          <pc:docMk/>
          <pc:sldMk cId="1844085051" sldId="533"/>
        </pc:sldMkLst>
      </pc:sldChg>
      <pc:sldChg chg="del">
        <pc:chgData name="Xuesu Xiao" userId="2da2dc19-76a6-42ca-a03e-a5becae5e7dc" providerId="ADAL" clId="{EA1D60AF-D11D-3B4B-B862-D25B3BAC198A}" dt="2022-11-21T03:35:49.082" v="76" actId="2696"/>
        <pc:sldMkLst>
          <pc:docMk/>
          <pc:sldMk cId="3326540615" sldId="534"/>
        </pc:sldMkLst>
      </pc:sldChg>
      <pc:sldChg chg="del">
        <pc:chgData name="Xuesu Xiao" userId="2da2dc19-76a6-42ca-a03e-a5becae5e7dc" providerId="ADAL" clId="{EA1D60AF-D11D-3B4B-B862-D25B3BAC198A}" dt="2022-11-21T03:35:49.125" v="92" actId="2696"/>
        <pc:sldMkLst>
          <pc:docMk/>
          <pc:sldMk cId="700202354" sldId="535"/>
        </pc:sldMkLst>
      </pc:sldChg>
      <pc:sldChg chg="del">
        <pc:chgData name="Xuesu Xiao" userId="2da2dc19-76a6-42ca-a03e-a5becae5e7dc" providerId="ADAL" clId="{EA1D60AF-D11D-3B4B-B862-D25B3BAC198A}" dt="2022-11-21T03:35:49.078" v="69" actId="2696"/>
        <pc:sldMkLst>
          <pc:docMk/>
          <pc:sldMk cId="2552497551" sldId="536"/>
        </pc:sldMkLst>
      </pc:sldChg>
      <pc:sldChg chg="del">
        <pc:chgData name="Xuesu Xiao" userId="2da2dc19-76a6-42ca-a03e-a5becae5e7dc" providerId="ADAL" clId="{EA1D60AF-D11D-3B4B-B862-D25B3BAC198A}" dt="2022-11-21T03:35:49.065" v="54" actId="2696"/>
        <pc:sldMkLst>
          <pc:docMk/>
          <pc:sldMk cId="3364814201" sldId="537"/>
        </pc:sldMkLst>
      </pc:sldChg>
      <pc:sldChg chg="del">
        <pc:chgData name="Xuesu Xiao" userId="2da2dc19-76a6-42ca-a03e-a5becae5e7dc" providerId="ADAL" clId="{EA1D60AF-D11D-3B4B-B862-D25B3BAC198A}" dt="2022-11-21T03:35:49.013" v="12" actId="2696"/>
        <pc:sldMkLst>
          <pc:docMk/>
          <pc:sldMk cId="1256215022" sldId="538"/>
        </pc:sldMkLst>
      </pc:sldChg>
      <pc:sldChg chg="del">
        <pc:chgData name="Xuesu Xiao" userId="2da2dc19-76a6-42ca-a03e-a5becae5e7dc" providerId="ADAL" clId="{EA1D60AF-D11D-3B4B-B862-D25B3BAC198A}" dt="2022-11-21T03:35:49.026" v="20" actId="2696"/>
        <pc:sldMkLst>
          <pc:docMk/>
          <pc:sldMk cId="3464087302" sldId="539"/>
        </pc:sldMkLst>
      </pc:sldChg>
      <pc:sldChg chg="del">
        <pc:chgData name="Xuesu Xiao" userId="2da2dc19-76a6-42ca-a03e-a5becae5e7dc" providerId="ADAL" clId="{EA1D60AF-D11D-3B4B-B862-D25B3BAC198A}" dt="2022-11-21T03:35:49.014" v="13" actId="2696"/>
        <pc:sldMkLst>
          <pc:docMk/>
          <pc:sldMk cId="3188147120" sldId="540"/>
        </pc:sldMkLst>
      </pc:sldChg>
      <pc:sldChg chg="del">
        <pc:chgData name="Xuesu Xiao" userId="2da2dc19-76a6-42ca-a03e-a5becae5e7dc" providerId="ADAL" clId="{EA1D60AF-D11D-3B4B-B862-D25B3BAC198A}" dt="2022-11-21T03:35:49.055" v="41" actId="2696"/>
        <pc:sldMkLst>
          <pc:docMk/>
          <pc:sldMk cId="2714349026" sldId="541"/>
        </pc:sldMkLst>
      </pc:sldChg>
      <pc:sldChg chg="del">
        <pc:chgData name="Xuesu Xiao" userId="2da2dc19-76a6-42ca-a03e-a5becae5e7dc" providerId="ADAL" clId="{EA1D60AF-D11D-3B4B-B862-D25B3BAC198A}" dt="2022-11-21T03:35:49.053" v="40" actId="2696"/>
        <pc:sldMkLst>
          <pc:docMk/>
          <pc:sldMk cId="2568830094" sldId="542"/>
        </pc:sldMkLst>
      </pc:sldChg>
      <pc:sldChg chg="del">
        <pc:chgData name="Xuesu Xiao" userId="2da2dc19-76a6-42ca-a03e-a5becae5e7dc" providerId="ADAL" clId="{EA1D60AF-D11D-3B4B-B862-D25B3BAC198A}" dt="2022-11-21T03:35:49.145" v="98" actId="2696"/>
        <pc:sldMkLst>
          <pc:docMk/>
          <pc:sldMk cId="2757466304" sldId="543"/>
        </pc:sldMkLst>
      </pc:sldChg>
      <pc:sldChg chg="del">
        <pc:chgData name="Xuesu Xiao" userId="2da2dc19-76a6-42ca-a03e-a5becae5e7dc" providerId="ADAL" clId="{EA1D60AF-D11D-3B4B-B862-D25B3BAC198A}" dt="2022-11-21T03:35:49.081" v="74" actId="2696"/>
        <pc:sldMkLst>
          <pc:docMk/>
          <pc:sldMk cId="1344623835" sldId="544"/>
        </pc:sldMkLst>
      </pc:sldChg>
      <pc:sldChg chg="del">
        <pc:chgData name="Xuesu Xiao" userId="2da2dc19-76a6-42ca-a03e-a5becae5e7dc" providerId="ADAL" clId="{EA1D60AF-D11D-3B4B-B862-D25B3BAC198A}" dt="2022-11-21T03:35:49.074" v="64" actId="2696"/>
        <pc:sldMkLst>
          <pc:docMk/>
          <pc:sldMk cId="1506917323" sldId="545"/>
        </pc:sldMkLst>
      </pc:sldChg>
      <pc:sldChg chg="del">
        <pc:chgData name="Xuesu Xiao" userId="2da2dc19-76a6-42ca-a03e-a5becae5e7dc" providerId="ADAL" clId="{EA1D60AF-D11D-3B4B-B862-D25B3BAC198A}" dt="2022-11-21T03:35:49.072" v="62" actId="2696"/>
        <pc:sldMkLst>
          <pc:docMk/>
          <pc:sldMk cId="3660671021" sldId="546"/>
        </pc:sldMkLst>
      </pc:sldChg>
      <pc:sldChg chg="del">
        <pc:chgData name="Xuesu Xiao" userId="2da2dc19-76a6-42ca-a03e-a5becae5e7dc" providerId="ADAL" clId="{EA1D60AF-D11D-3B4B-B862-D25B3BAC198A}" dt="2022-11-21T03:35:49.063" v="52" actId="2696"/>
        <pc:sldMkLst>
          <pc:docMk/>
          <pc:sldMk cId="474829566" sldId="547"/>
        </pc:sldMkLst>
      </pc:sldChg>
      <pc:sldChg chg="del">
        <pc:chgData name="Xuesu Xiao" userId="2da2dc19-76a6-42ca-a03e-a5becae5e7dc" providerId="ADAL" clId="{EA1D60AF-D11D-3B4B-B862-D25B3BAC198A}" dt="2022-11-21T03:35:49.103" v="85" actId="2696"/>
        <pc:sldMkLst>
          <pc:docMk/>
          <pc:sldMk cId="2439955799" sldId="548"/>
        </pc:sldMkLst>
      </pc:sldChg>
      <pc:sldChg chg="del">
        <pc:chgData name="Xuesu Xiao" userId="2da2dc19-76a6-42ca-a03e-a5becae5e7dc" providerId="ADAL" clId="{EA1D60AF-D11D-3B4B-B862-D25B3BAC198A}" dt="2022-11-21T03:35:49.036" v="28" actId="2696"/>
        <pc:sldMkLst>
          <pc:docMk/>
          <pc:sldMk cId="2859365330" sldId="549"/>
        </pc:sldMkLst>
      </pc:sldChg>
      <pc:sldChg chg="del">
        <pc:chgData name="Xuesu Xiao" userId="2da2dc19-76a6-42ca-a03e-a5becae5e7dc" providerId="ADAL" clId="{EA1D60AF-D11D-3B4B-B862-D25B3BAC198A}" dt="2022-11-21T03:35:49.057" v="43" actId="2696"/>
        <pc:sldMkLst>
          <pc:docMk/>
          <pc:sldMk cId="2061933416" sldId="552"/>
        </pc:sldMkLst>
      </pc:sldChg>
      <pc:sldChg chg="del">
        <pc:chgData name="Xuesu Xiao" userId="2da2dc19-76a6-42ca-a03e-a5becae5e7dc" providerId="ADAL" clId="{EA1D60AF-D11D-3B4B-B862-D25B3BAC198A}" dt="2022-11-21T03:35:49.125" v="93" actId="2696"/>
        <pc:sldMkLst>
          <pc:docMk/>
          <pc:sldMk cId="427398067" sldId="553"/>
        </pc:sldMkLst>
      </pc:sldChg>
      <pc:sldChg chg="addSp delSp modSp add mod">
        <pc:chgData name="Xuesu Xiao" userId="2da2dc19-76a6-42ca-a03e-a5becae5e7dc" providerId="ADAL" clId="{EA1D60AF-D11D-3B4B-B862-D25B3BAC198A}" dt="2022-11-21T04:14:59.953" v="521"/>
        <pc:sldMkLst>
          <pc:docMk/>
          <pc:sldMk cId="3207727416" sldId="554"/>
        </pc:sldMkLst>
        <pc:spChg chg="mod">
          <ac:chgData name="Xuesu Xiao" userId="2da2dc19-76a6-42ca-a03e-a5becae5e7dc" providerId="ADAL" clId="{EA1D60AF-D11D-3B4B-B862-D25B3BAC198A}" dt="2022-11-21T03:36:05.806" v="122" actId="27636"/>
          <ac:spMkLst>
            <pc:docMk/>
            <pc:sldMk cId="3207727416" sldId="554"/>
            <ac:spMk id="3" creationId="{C703D3CD-5059-9B48-ABDE-785B4C3496F4}"/>
          </ac:spMkLst>
        </pc:spChg>
        <pc:spChg chg="del">
          <ac:chgData name="Xuesu Xiao" userId="2da2dc19-76a6-42ca-a03e-a5becae5e7dc" providerId="ADAL" clId="{EA1D60AF-D11D-3B4B-B862-D25B3BAC198A}" dt="2022-11-21T03:36:23.442" v="135"/>
          <ac:spMkLst>
            <pc:docMk/>
            <pc:sldMk cId="3207727416" sldId="554"/>
            <ac:spMk id="4" creationId="{32958595-3AA3-B743-A720-B939929A0F7B}"/>
          </ac:spMkLst>
        </pc:spChg>
        <pc:spChg chg="add del mod">
          <ac:chgData name="Xuesu Xiao" userId="2da2dc19-76a6-42ca-a03e-a5becae5e7dc" providerId="ADAL" clId="{EA1D60AF-D11D-3B4B-B862-D25B3BAC198A}" dt="2022-11-21T04:14:59.953" v="521"/>
          <ac:spMkLst>
            <pc:docMk/>
            <pc:sldMk cId="3207727416" sldId="554"/>
            <ac:spMk id="4" creationId="{36036707-60A4-794C-D426-2EE83E4E401C}"/>
          </ac:spMkLst>
        </pc:spChg>
      </pc:sldChg>
      <pc:sldChg chg="del">
        <pc:chgData name="Xuesu Xiao" userId="2da2dc19-76a6-42ca-a03e-a5becae5e7dc" providerId="ADAL" clId="{EA1D60AF-D11D-3B4B-B862-D25B3BAC198A}" dt="2022-11-21T03:35:49.002" v="6" actId="2696"/>
        <pc:sldMkLst>
          <pc:docMk/>
          <pc:sldMk cId="1931302297" sldId="555"/>
        </pc:sldMkLst>
      </pc:sldChg>
      <pc:sldChg chg="del">
        <pc:chgData name="Xuesu Xiao" userId="2da2dc19-76a6-42ca-a03e-a5becae5e7dc" providerId="ADAL" clId="{EA1D60AF-D11D-3B4B-B862-D25B3BAC198A}" dt="2022-11-21T03:35:49.078" v="70" actId="2696"/>
        <pc:sldMkLst>
          <pc:docMk/>
          <pc:sldMk cId="476804034" sldId="556"/>
        </pc:sldMkLst>
      </pc:sldChg>
      <pc:sldChg chg="del">
        <pc:chgData name="Xuesu Xiao" userId="2da2dc19-76a6-42ca-a03e-a5becae5e7dc" providerId="ADAL" clId="{EA1D60AF-D11D-3B4B-B862-D25B3BAC198A}" dt="2022-11-21T03:35:49.146" v="100" actId="2696"/>
        <pc:sldMkLst>
          <pc:docMk/>
          <pc:sldMk cId="1114881922" sldId="557"/>
        </pc:sldMkLst>
      </pc:sldChg>
      <pc:sldChg chg="del">
        <pc:chgData name="Xuesu Xiao" userId="2da2dc19-76a6-42ca-a03e-a5becae5e7dc" providerId="ADAL" clId="{EA1D60AF-D11D-3B4B-B862-D25B3BAC198A}" dt="2022-11-21T03:35:49.045" v="33" actId="2696"/>
        <pc:sldMkLst>
          <pc:docMk/>
          <pc:sldMk cId="694574617" sldId="558"/>
        </pc:sldMkLst>
      </pc:sldChg>
      <pc:sldChg chg="del">
        <pc:chgData name="Xuesu Xiao" userId="2da2dc19-76a6-42ca-a03e-a5becae5e7dc" providerId="ADAL" clId="{EA1D60AF-D11D-3B4B-B862-D25B3BAC198A}" dt="2022-11-21T03:35:49.080" v="73" actId="2696"/>
        <pc:sldMkLst>
          <pc:docMk/>
          <pc:sldMk cId="3070446177" sldId="559"/>
        </pc:sldMkLst>
      </pc:sldChg>
      <pc:sldChg chg="del">
        <pc:chgData name="Xuesu Xiao" userId="2da2dc19-76a6-42ca-a03e-a5becae5e7dc" providerId="ADAL" clId="{EA1D60AF-D11D-3B4B-B862-D25B3BAC198A}" dt="2022-11-21T03:35:49.126" v="94" actId="2696"/>
        <pc:sldMkLst>
          <pc:docMk/>
          <pc:sldMk cId="635617404" sldId="560"/>
        </pc:sldMkLst>
      </pc:sldChg>
      <pc:sldChg chg="del">
        <pc:chgData name="Xuesu Xiao" userId="2da2dc19-76a6-42ca-a03e-a5becae5e7dc" providerId="ADAL" clId="{EA1D60AF-D11D-3B4B-B862-D25B3BAC198A}" dt="2022-11-21T03:35:49.076" v="67" actId="2696"/>
        <pc:sldMkLst>
          <pc:docMk/>
          <pc:sldMk cId="3884508260" sldId="561"/>
        </pc:sldMkLst>
      </pc:sldChg>
      <pc:sldChg chg="del">
        <pc:chgData name="Xuesu Xiao" userId="2da2dc19-76a6-42ca-a03e-a5becae5e7dc" providerId="ADAL" clId="{EA1D60AF-D11D-3B4B-B862-D25B3BAC198A}" dt="2022-11-21T03:35:49.077" v="68" actId="2696"/>
        <pc:sldMkLst>
          <pc:docMk/>
          <pc:sldMk cId="2018384592" sldId="562"/>
        </pc:sldMkLst>
      </pc:sldChg>
      <pc:sldChg chg="del">
        <pc:chgData name="Xuesu Xiao" userId="2da2dc19-76a6-42ca-a03e-a5becae5e7dc" providerId="ADAL" clId="{EA1D60AF-D11D-3B4B-B862-D25B3BAC198A}" dt="2022-11-21T03:35:49.058" v="45" actId="2696"/>
        <pc:sldMkLst>
          <pc:docMk/>
          <pc:sldMk cId="3778082309" sldId="564"/>
        </pc:sldMkLst>
      </pc:sldChg>
      <pc:sldChg chg="del">
        <pc:chgData name="Xuesu Xiao" userId="2da2dc19-76a6-42ca-a03e-a5becae5e7dc" providerId="ADAL" clId="{EA1D60AF-D11D-3B4B-B862-D25B3BAC198A}" dt="2022-11-21T03:35:49.100" v="81" actId="2696"/>
        <pc:sldMkLst>
          <pc:docMk/>
          <pc:sldMk cId="2684804365" sldId="566"/>
        </pc:sldMkLst>
      </pc:sldChg>
      <pc:sldChg chg="del">
        <pc:chgData name="Xuesu Xiao" userId="2da2dc19-76a6-42ca-a03e-a5becae5e7dc" providerId="ADAL" clId="{EA1D60AF-D11D-3B4B-B862-D25B3BAC198A}" dt="2022-11-21T03:35:49.075" v="66" actId="2696"/>
        <pc:sldMkLst>
          <pc:docMk/>
          <pc:sldMk cId="3572889254" sldId="567"/>
        </pc:sldMkLst>
      </pc:sldChg>
      <pc:sldChg chg="del">
        <pc:chgData name="Xuesu Xiao" userId="2da2dc19-76a6-42ca-a03e-a5becae5e7dc" providerId="ADAL" clId="{EA1D60AF-D11D-3B4B-B862-D25B3BAC198A}" dt="2022-11-21T03:35:49.020" v="17" actId="2696"/>
        <pc:sldMkLst>
          <pc:docMk/>
          <pc:sldMk cId="2040415400" sldId="568"/>
        </pc:sldMkLst>
      </pc:sldChg>
      <pc:sldChg chg="del">
        <pc:chgData name="Xuesu Xiao" userId="2da2dc19-76a6-42ca-a03e-a5becae5e7dc" providerId="ADAL" clId="{EA1D60AF-D11D-3B4B-B862-D25B3BAC198A}" dt="2022-11-21T03:35:49.018" v="15" actId="2696"/>
        <pc:sldMkLst>
          <pc:docMk/>
          <pc:sldMk cId="3134613645" sldId="569"/>
        </pc:sldMkLst>
      </pc:sldChg>
      <pc:sldChg chg="del">
        <pc:chgData name="Xuesu Xiao" userId="2da2dc19-76a6-42ca-a03e-a5becae5e7dc" providerId="ADAL" clId="{EA1D60AF-D11D-3B4B-B862-D25B3BAC198A}" dt="2022-11-21T03:35:49.056" v="42" actId="2696"/>
        <pc:sldMkLst>
          <pc:docMk/>
          <pc:sldMk cId="2549621000" sldId="570"/>
        </pc:sldMkLst>
      </pc:sldChg>
      <pc:sldChg chg="del">
        <pc:chgData name="Xuesu Xiao" userId="2da2dc19-76a6-42ca-a03e-a5becae5e7dc" providerId="ADAL" clId="{EA1D60AF-D11D-3B4B-B862-D25B3BAC198A}" dt="2022-11-21T03:35:49.057" v="44" actId="2696"/>
        <pc:sldMkLst>
          <pc:docMk/>
          <pc:sldMk cId="3006710073" sldId="571"/>
        </pc:sldMkLst>
      </pc:sldChg>
      <pc:sldChg chg="del">
        <pc:chgData name="Xuesu Xiao" userId="2da2dc19-76a6-42ca-a03e-a5becae5e7dc" providerId="ADAL" clId="{EA1D60AF-D11D-3B4B-B862-D25B3BAC198A}" dt="2022-11-21T03:35:49.062" v="50" actId="2696"/>
        <pc:sldMkLst>
          <pc:docMk/>
          <pc:sldMk cId="4039452763" sldId="572"/>
        </pc:sldMkLst>
      </pc:sldChg>
      <pc:sldChg chg="del">
        <pc:chgData name="Xuesu Xiao" userId="2da2dc19-76a6-42ca-a03e-a5becae5e7dc" providerId="ADAL" clId="{EA1D60AF-D11D-3B4B-B862-D25B3BAC198A}" dt="2022-11-21T03:35:49.004" v="7" actId="2696"/>
        <pc:sldMkLst>
          <pc:docMk/>
          <pc:sldMk cId="3091960688" sldId="573"/>
        </pc:sldMkLst>
      </pc:sldChg>
      <pc:sldChg chg="del">
        <pc:chgData name="Xuesu Xiao" userId="2da2dc19-76a6-42ca-a03e-a5becae5e7dc" providerId="ADAL" clId="{EA1D60AF-D11D-3B4B-B862-D25B3BAC198A}" dt="2022-11-21T03:35:49.147" v="101" actId="2696"/>
        <pc:sldMkLst>
          <pc:docMk/>
          <pc:sldMk cId="1928649911" sldId="574"/>
        </pc:sldMkLst>
      </pc:sldChg>
      <pc:sldChg chg="del">
        <pc:chgData name="Xuesu Xiao" userId="2da2dc19-76a6-42ca-a03e-a5becae5e7dc" providerId="ADAL" clId="{EA1D60AF-D11D-3B4B-B862-D25B3BAC198A}" dt="2022-11-21T03:35:49.154" v="109" actId="2696"/>
        <pc:sldMkLst>
          <pc:docMk/>
          <pc:sldMk cId="4015384867" sldId="575"/>
        </pc:sldMkLst>
      </pc:sldChg>
      <pc:sldChg chg="del">
        <pc:chgData name="Xuesu Xiao" userId="2da2dc19-76a6-42ca-a03e-a5becae5e7dc" providerId="ADAL" clId="{EA1D60AF-D11D-3B4B-B862-D25B3BAC198A}" dt="2022-11-21T03:35:49.084" v="79" actId="2696"/>
        <pc:sldMkLst>
          <pc:docMk/>
          <pc:sldMk cId="3853112281" sldId="576"/>
        </pc:sldMkLst>
      </pc:sldChg>
      <pc:sldChg chg="del">
        <pc:chgData name="Xuesu Xiao" userId="2da2dc19-76a6-42ca-a03e-a5becae5e7dc" providerId="ADAL" clId="{EA1D60AF-D11D-3B4B-B862-D25B3BAC198A}" dt="2022-11-21T03:35:49.024" v="19" actId="2696"/>
        <pc:sldMkLst>
          <pc:docMk/>
          <pc:sldMk cId="3110172895" sldId="577"/>
        </pc:sldMkLst>
      </pc:sldChg>
      <pc:sldChg chg="del">
        <pc:chgData name="Xuesu Xiao" userId="2da2dc19-76a6-42ca-a03e-a5becae5e7dc" providerId="ADAL" clId="{EA1D60AF-D11D-3B4B-B862-D25B3BAC198A}" dt="2022-11-21T03:35:49.033" v="25" actId="2696"/>
        <pc:sldMkLst>
          <pc:docMk/>
          <pc:sldMk cId="3094322347" sldId="578"/>
        </pc:sldMkLst>
      </pc:sldChg>
      <pc:sldChg chg="addSp delSp modSp add mod">
        <pc:chgData name="Xuesu Xiao" userId="2da2dc19-76a6-42ca-a03e-a5becae5e7dc" providerId="ADAL" clId="{EA1D60AF-D11D-3B4B-B862-D25B3BAC198A}" dt="2022-11-21T04:14:59.953" v="521"/>
        <pc:sldMkLst>
          <pc:docMk/>
          <pc:sldMk cId="3693126338" sldId="579"/>
        </pc:sldMkLst>
        <pc:spChg chg="mod">
          <ac:chgData name="Xuesu Xiao" userId="2da2dc19-76a6-42ca-a03e-a5becae5e7dc" providerId="ADAL" clId="{EA1D60AF-D11D-3B4B-B862-D25B3BAC198A}" dt="2022-11-21T03:36:05.773" v="121" actId="27636"/>
          <ac:spMkLst>
            <pc:docMk/>
            <pc:sldMk cId="3693126338" sldId="579"/>
            <ac:spMk id="3" creationId="{5E5F743B-BC2E-2A43-81D1-4AFD0CE95C1E}"/>
          </ac:spMkLst>
        </pc:spChg>
        <pc:spChg chg="del">
          <ac:chgData name="Xuesu Xiao" userId="2da2dc19-76a6-42ca-a03e-a5becae5e7dc" providerId="ADAL" clId="{EA1D60AF-D11D-3B4B-B862-D25B3BAC198A}" dt="2022-11-21T03:36:23.442" v="135"/>
          <ac:spMkLst>
            <pc:docMk/>
            <pc:sldMk cId="3693126338" sldId="579"/>
            <ac:spMk id="4" creationId="{21288C7D-4A27-A04A-A3D2-9E59C96FF8ED}"/>
          </ac:spMkLst>
        </pc:spChg>
        <pc:spChg chg="add del mod">
          <ac:chgData name="Xuesu Xiao" userId="2da2dc19-76a6-42ca-a03e-a5becae5e7dc" providerId="ADAL" clId="{EA1D60AF-D11D-3B4B-B862-D25B3BAC198A}" dt="2022-11-21T04:14:59.953" v="521"/>
          <ac:spMkLst>
            <pc:docMk/>
            <pc:sldMk cId="3693126338" sldId="579"/>
            <ac:spMk id="4" creationId="{E8B4512E-320F-E2C8-B664-1079E6F978EE}"/>
          </ac:spMkLst>
        </pc:spChg>
      </pc:sldChg>
      <pc:sldChg chg="del">
        <pc:chgData name="Xuesu Xiao" userId="2da2dc19-76a6-42ca-a03e-a5becae5e7dc" providerId="ADAL" clId="{EA1D60AF-D11D-3B4B-B862-D25B3BAC198A}" dt="2022-11-21T03:35:49.006" v="8" actId="2696"/>
        <pc:sldMkLst>
          <pc:docMk/>
          <pc:sldMk cId="992131405" sldId="580"/>
        </pc:sldMkLst>
      </pc:sldChg>
      <pc:sldChg chg="del">
        <pc:chgData name="Xuesu Xiao" userId="2da2dc19-76a6-42ca-a03e-a5becae5e7dc" providerId="ADAL" clId="{EA1D60AF-D11D-3B4B-B862-D25B3BAC198A}" dt="2022-11-21T03:35:49.071" v="61" actId="2696"/>
        <pc:sldMkLst>
          <pc:docMk/>
          <pc:sldMk cId="3800311377" sldId="581"/>
        </pc:sldMkLst>
      </pc:sldChg>
      <pc:sldChg chg="del">
        <pc:chgData name="Xuesu Xiao" userId="2da2dc19-76a6-42ca-a03e-a5becae5e7dc" providerId="ADAL" clId="{EA1D60AF-D11D-3B4B-B862-D25B3BAC198A}" dt="2022-11-21T03:35:48.990" v="1" actId="2696"/>
        <pc:sldMkLst>
          <pc:docMk/>
          <pc:sldMk cId="2591884390" sldId="582"/>
        </pc:sldMkLst>
      </pc:sldChg>
      <pc:sldChg chg="del">
        <pc:chgData name="Xuesu Xiao" userId="2da2dc19-76a6-42ca-a03e-a5becae5e7dc" providerId="ADAL" clId="{EA1D60AF-D11D-3B4B-B862-D25B3BAC198A}" dt="2022-11-21T03:35:49.049" v="37" actId="2696"/>
        <pc:sldMkLst>
          <pc:docMk/>
          <pc:sldMk cId="2634162206" sldId="583"/>
        </pc:sldMkLst>
      </pc:sldChg>
      <pc:sldChg chg="del">
        <pc:chgData name="Xuesu Xiao" userId="2da2dc19-76a6-42ca-a03e-a5becae5e7dc" providerId="ADAL" clId="{EA1D60AF-D11D-3B4B-B862-D25B3BAC198A}" dt="2022-11-21T03:35:49.146" v="99" actId="2696"/>
        <pc:sldMkLst>
          <pc:docMk/>
          <pc:sldMk cId="1637302785" sldId="584"/>
        </pc:sldMkLst>
      </pc:sldChg>
      <pc:sldChg chg="del">
        <pc:chgData name="Xuesu Xiao" userId="2da2dc19-76a6-42ca-a03e-a5becae5e7dc" providerId="ADAL" clId="{EA1D60AF-D11D-3B4B-B862-D25B3BAC198A}" dt="2022-11-21T03:35:49.009" v="10" actId="2696"/>
        <pc:sldMkLst>
          <pc:docMk/>
          <pc:sldMk cId="3711770720" sldId="585"/>
        </pc:sldMkLst>
      </pc:sldChg>
      <pc:sldChg chg="del">
        <pc:chgData name="Xuesu Xiao" userId="2da2dc19-76a6-42ca-a03e-a5becae5e7dc" providerId="ADAL" clId="{EA1D60AF-D11D-3B4B-B862-D25B3BAC198A}" dt="2022-11-21T03:35:49.149" v="105" actId="2696"/>
        <pc:sldMkLst>
          <pc:docMk/>
          <pc:sldMk cId="2589472220" sldId="586"/>
        </pc:sldMkLst>
      </pc:sldChg>
      <pc:sldChg chg="del">
        <pc:chgData name="Xuesu Xiao" userId="2da2dc19-76a6-42ca-a03e-a5becae5e7dc" providerId="ADAL" clId="{EA1D60AF-D11D-3B4B-B862-D25B3BAC198A}" dt="2022-11-21T03:35:49.104" v="86" actId="2696"/>
        <pc:sldMkLst>
          <pc:docMk/>
          <pc:sldMk cId="2224860193" sldId="587"/>
        </pc:sldMkLst>
      </pc:sldChg>
      <pc:sldChg chg="del">
        <pc:chgData name="Xuesu Xiao" userId="2da2dc19-76a6-42ca-a03e-a5becae5e7dc" providerId="ADAL" clId="{EA1D60AF-D11D-3B4B-B862-D25B3BAC198A}" dt="2022-11-21T03:35:49.105" v="87" actId="2696"/>
        <pc:sldMkLst>
          <pc:docMk/>
          <pc:sldMk cId="2197975286" sldId="588"/>
        </pc:sldMkLst>
      </pc:sldChg>
      <pc:sldChg chg="del">
        <pc:chgData name="Xuesu Xiao" userId="2da2dc19-76a6-42ca-a03e-a5becae5e7dc" providerId="ADAL" clId="{EA1D60AF-D11D-3B4B-B862-D25B3BAC198A}" dt="2022-11-21T03:35:48.994" v="3" actId="2696"/>
        <pc:sldMkLst>
          <pc:docMk/>
          <pc:sldMk cId="4280732790" sldId="589"/>
        </pc:sldMkLst>
      </pc:sldChg>
      <pc:sldChg chg="del">
        <pc:chgData name="Xuesu Xiao" userId="2da2dc19-76a6-42ca-a03e-a5becae5e7dc" providerId="ADAL" clId="{EA1D60AF-D11D-3B4B-B862-D25B3BAC198A}" dt="2022-11-21T03:35:49.157" v="111" actId="2696"/>
        <pc:sldMkLst>
          <pc:docMk/>
          <pc:sldMk cId="364560320" sldId="590"/>
        </pc:sldMkLst>
      </pc:sldChg>
      <pc:sldChg chg="del">
        <pc:chgData name="Xuesu Xiao" userId="2da2dc19-76a6-42ca-a03e-a5becae5e7dc" providerId="ADAL" clId="{EA1D60AF-D11D-3B4B-B862-D25B3BAC198A}" dt="2022-11-21T03:35:49.124" v="90" actId="2696"/>
        <pc:sldMkLst>
          <pc:docMk/>
          <pc:sldMk cId="415461241" sldId="591"/>
        </pc:sldMkLst>
      </pc:sldChg>
      <pc:sldChg chg="del">
        <pc:chgData name="Xuesu Xiao" userId="2da2dc19-76a6-42ca-a03e-a5becae5e7dc" providerId="ADAL" clId="{EA1D60AF-D11D-3B4B-B862-D25B3BAC198A}" dt="2022-11-21T03:35:49.079" v="71" actId="2696"/>
        <pc:sldMkLst>
          <pc:docMk/>
          <pc:sldMk cId="1746080705" sldId="592"/>
        </pc:sldMkLst>
      </pc:sldChg>
      <pc:sldChg chg="del">
        <pc:chgData name="Xuesu Xiao" userId="2da2dc19-76a6-42ca-a03e-a5becae5e7dc" providerId="ADAL" clId="{EA1D60AF-D11D-3B4B-B862-D25B3BAC198A}" dt="2022-11-21T03:35:49.083" v="77" actId="2696"/>
        <pc:sldMkLst>
          <pc:docMk/>
          <pc:sldMk cId="1383599620" sldId="593"/>
        </pc:sldMkLst>
      </pc:sldChg>
      <pc:sldChg chg="del">
        <pc:chgData name="Xuesu Xiao" userId="2da2dc19-76a6-42ca-a03e-a5becae5e7dc" providerId="ADAL" clId="{EA1D60AF-D11D-3B4B-B862-D25B3BAC198A}" dt="2022-11-21T03:35:49.063" v="51" actId="2696"/>
        <pc:sldMkLst>
          <pc:docMk/>
          <pc:sldMk cId="2496596964" sldId="594"/>
        </pc:sldMkLst>
      </pc:sldChg>
      <pc:sldChg chg="del">
        <pc:chgData name="Xuesu Xiao" userId="2da2dc19-76a6-42ca-a03e-a5becae5e7dc" providerId="ADAL" clId="{EA1D60AF-D11D-3B4B-B862-D25B3BAC198A}" dt="2022-11-21T03:35:49.148" v="103" actId="2696"/>
        <pc:sldMkLst>
          <pc:docMk/>
          <pc:sldMk cId="2869204624" sldId="595"/>
        </pc:sldMkLst>
      </pc:sldChg>
      <pc:sldChg chg="del">
        <pc:chgData name="Xuesu Xiao" userId="2da2dc19-76a6-42ca-a03e-a5becae5e7dc" providerId="ADAL" clId="{EA1D60AF-D11D-3B4B-B862-D25B3BAC198A}" dt="2022-11-21T03:35:49.150" v="107" actId="2696"/>
        <pc:sldMkLst>
          <pc:docMk/>
          <pc:sldMk cId="1404185834" sldId="596"/>
        </pc:sldMkLst>
      </pc:sldChg>
      <pc:sldChg chg="del">
        <pc:chgData name="Xuesu Xiao" userId="2da2dc19-76a6-42ca-a03e-a5becae5e7dc" providerId="ADAL" clId="{EA1D60AF-D11D-3B4B-B862-D25B3BAC198A}" dt="2022-11-21T03:35:49.084" v="78" actId="2696"/>
        <pc:sldMkLst>
          <pc:docMk/>
          <pc:sldMk cId="3029685588" sldId="597"/>
        </pc:sldMkLst>
      </pc:sldChg>
      <pc:sldChg chg="addSp delSp modSp add">
        <pc:chgData name="Xuesu Xiao" userId="2da2dc19-76a6-42ca-a03e-a5becae5e7dc" providerId="ADAL" clId="{EA1D60AF-D11D-3B4B-B862-D25B3BAC198A}" dt="2022-11-21T04:14:59.953" v="521"/>
        <pc:sldMkLst>
          <pc:docMk/>
          <pc:sldMk cId="2508095784" sldId="598"/>
        </pc:sldMkLst>
        <pc:spChg chg="add del mod">
          <ac:chgData name="Xuesu Xiao" userId="2da2dc19-76a6-42ca-a03e-a5becae5e7dc" providerId="ADAL" clId="{EA1D60AF-D11D-3B4B-B862-D25B3BAC198A}" dt="2022-11-21T04:14:59.953" v="521"/>
          <ac:spMkLst>
            <pc:docMk/>
            <pc:sldMk cId="2508095784" sldId="598"/>
            <ac:spMk id="3" creationId="{E888424E-0E75-D1D6-6258-E50AEC2FADCE}"/>
          </ac:spMkLst>
        </pc:spChg>
        <pc:spChg chg="del">
          <ac:chgData name="Xuesu Xiao" userId="2da2dc19-76a6-42ca-a03e-a5becae5e7dc" providerId="ADAL" clId="{EA1D60AF-D11D-3B4B-B862-D25B3BAC198A}" dt="2022-11-21T03:36:23.442" v="135"/>
          <ac:spMkLst>
            <pc:docMk/>
            <pc:sldMk cId="2508095784" sldId="59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320774861" sldId="599"/>
        </pc:sldMkLst>
        <pc:spChg chg="add del mod">
          <ac:chgData name="Xuesu Xiao" userId="2da2dc19-76a6-42ca-a03e-a5becae5e7dc" providerId="ADAL" clId="{EA1D60AF-D11D-3B4B-B862-D25B3BAC198A}" dt="2022-11-21T04:14:59.953" v="521"/>
          <ac:spMkLst>
            <pc:docMk/>
            <pc:sldMk cId="3320774861" sldId="599"/>
            <ac:spMk id="3" creationId="{B4CC7196-C5A4-3C60-9038-EC922C1471DC}"/>
          </ac:spMkLst>
        </pc:spChg>
        <pc:spChg chg="del">
          <ac:chgData name="Xuesu Xiao" userId="2da2dc19-76a6-42ca-a03e-a5becae5e7dc" providerId="ADAL" clId="{EA1D60AF-D11D-3B4B-B862-D25B3BAC198A}" dt="2022-11-21T03:36:23.442" v="135"/>
          <ac:spMkLst>
            <pc:docMk/>
            <pc:sldMk cId="3320774861" sldId="599"/>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515876087" sldId="600"/>
        </pc:sldMkLst>
        <pc:spChg chg="add del mod">
          <ac:chgData name="Xuesu Xiao" userId="2da2dc19-76a6-42ca-a03e-a5becae5e7dc" providerId="ADAL" clId="{EA1D60AF-D11D-3B4B-B862-D25B3BAC198A}" dt="2022-11-21T04:14:59.953" v="521"/>
          <ac:spMkLst>
            <pc:docMk/>
            <pc:sldMk cId="3515876087" sldId="600"/>
            <ac:spMk id="3" creationId="{C1921FB7-9D58-BA17-2C0D-28819D19EDB6}"/>
          </ac:spMkLst>
        </pc:spChg>
        <pc:spChg chg="del">
          <ac:chgData name="Xuesu Xiao" userId="2da2dc19-76a6-42ca-a03e-a5becae5e7dc" providerId="ADAL" clId="{EA1D60AF-D11D-3B4B-B862-D25B3BAC198A}" dt="2022-11-21T03:36:23.442" v="135"/>
          <ac:spMkLst>
            <pc:docMk/>
            <pc:sldMk cId="3515876087" sldId="600"/>
            <ac:spMk id="4" creationId="{A5C5E85E-C834-954F-841B-02D121AD240F}"/>
          </ac:spMkLst>
        </pc:spChg>
      </pc:sldChg>
      <pc:sldChg chg="del">
        <pc:chgData name="Xuesu Xiao" userId="2da2dc19-76a6-42ca-a03e-a5becae5e7dc" providerId="ADAL" clId="{EA1D60AF-D11D-3B4B-B862-D25B3BAC198A}" dt="2022-11-21T03:35:48.992" v="2" actId="2696"/>
        <pc:sldMkLst>
          <pc:docMk/>
          <pc:sldMk cId="1234853135" sldId="601"/>
        </pc:sldMkLst>
      </pc:sldChg>
      <pc:sldChg chg="addSp delSp modSp add">
        <pc:chgData name="Xuesu Xiao" userId="2da2dc19-76a6-42ca-a03e-a5becae5e7dc" providerId="ADAL" clId="{EA1D60AF-D11D-3B4B-B862-D25B3BAC198A}" dt="2022-11-21T04:14:59.953" v="521"/>
        <pc:sldMkLst>
          <pc:docMk/>
          <pc:sldMk cId="2727712641" sldId="602"/>
        </pc:sldMkLst>
        <pc:spChg chg="add del mod">
          <ac:chgData name="Xuesu Xiao" userId="2da2dc19-76a6-42ca-a03e-a5becae5e7dc" providerId="ADAL" clId="{EA1D60AF-D11D-3B4B-B862-D25B3BAC198A}" dt="2022-11-21T04:14:59.953" v="521"/>
          <ac:spMkLst>
            <pc:docMk/>
            <pc:sldMk cId="2727712641" sldId="602"/>
            <ac:spMk id="3" creationId="{FC832227-0265-A8A4-A13D-1F754E40B6BE}"/>
          </ac:spMkLst>
        </pc:spChg>
        <pc:spChg chg="del">
          <ac:chgData name="Xuesu Xiao" userId="2da2dc19-76a6-42ca-a03e-a5becae5e7dc" providerId="ADAL" clId="{EA1D60AF-D11D-3B4B-B862-D25B3BAC198A}" dt="2022-11-21T03:36:23.442" v="135"/>
          <ac:spMkLst>
            <pc:docMk/>
            <pc:sldMk cId="2727712641" sldId="602"/>
            <ac:spMk id="4" creationId="{A5C5E85E-C834-954F-841B-02D121AD240F}"/>
          </ac:spMkLst>
        </pc:spChg>
      </pc:sldChg>
      <pc:sldChg chg="del">
        <pc:chgData name="Xuesu Xiao" userId="2da2dc19-76a6-42ca-a03e-a5becae5e7dc" providerId="ADAL" clId="{EA1D60AF-D11D-3B4B-B862-D25B3BAC198A}" dt="2022-11-21T03:35:49.038" v="30" actId="2696"/>
        <pc:sldMkLst>
          <pc:docMk/>
          <pc:sldMk cId="392850284" sldId="603"/>
        </pc:sldMkLst>
      </pc:sldChg>
      <pc:sldChg chg="del">
        <pc:chgData name="Xuesu Xiao" userId="2da2dc19-76a6-42ca-a03e-a5becae5e7dc" providerId="ADAL" clId="{EA1D60AF-D11D-3B4B-B862-D25B3BAC198A}" dt="2022-11-21T03:35:49.061" v="49" actId="2696"/>
        <pc:sldMkLst>
          <pc:docMk/>
          <pc:sldMk cId="2779872320" sldId="604"/>
        </pc:sldMkLst>
      </pc:sldChg>
      <pc:sldChg chg="del">
        <pc:chgData name="Xuesu Xiao" userId="2da2dc19-76a6-42ca-a03e-a5becae5e7dc" providerId="ADAL" clId="{EA1D60AF-D11D-3B4B-B862-D25B3BAC198A}" dt="2022-11-21T03:35:49.030" v="23" actId="2696"/>
        <pc:sldMkLst>
          <pc:docMk/>
          <pc:sldMk cId="2873480721" sldId="605"/>
        </pc:sldMkLst>
      </pc:sldChg>
      <pc:sldChg chg="del">
        <pc:chgData name="Xuesu Xiao" userId="2da2dc19-76a6-42ca-a03e-a5becae5e7dc" providerId="ADAL" clId="{EA1D60AF-D11D-3B4B-B862-D25B3BAC198A}" dt="2022-11-21T03:35:49.066" v="55" actId="2696"/>
        <pc:sldMkLst>
          <pc:docMk/>
          <pc:sldMk cId="2530455781" sldId="606"/>
        </pc:sldMkLst>
      </pc:sldChg>
      <pc:sldChg chg="del">
        <pc:chgData name="Xuesu Xiao" userId="2da2dc19-76a6-42ca-a03e-a5becae5e7dc" providerId="ADAL" clId="{EA1D60AF-D11D-3B4B-B862-D25B3BAC198A}" dt="2022-11-21T03:35:49.034" v="26" actId="2696"/>
        <pc:sldMkLst>
          <pc:docMk/>
          <pc:sldMk cId="3138041157" sldId="607"/>
        </pc:sldMkLst>
      </pc:sldChg>
      <pc:sldChg chg="del">
        <pc:chgData name="Xuesu Xiao" userId="2da2dc19-76a6-42ca-a03e-a5becae5e7dc" providerId="ADAL" clId="{EA1D60AF-D11D-3B4B-B862-D25B3BAC198A}" dt="2022-11-21T03:35:49.075" v="65" actId="2696"/>
        <pc:sldMkLst>
          <pc:docMk/>
          <pc:sldMk cId="3945988342" sldId="608"/>
        </pc:sldMkLst>
      </pc:sldChg>
      <pc:sldChg chg="del">
        <pc:chgData name="Xuesu Xiao" userId="2da2dc19-76a6-42ca-a03e-a5becae5e7dc" providerId="ADAL" clId="{EA1D60AF-D11D-3B4B-B862-D25B3BAC198A}" dt="2022-11-21T03:35:49.123" v="89" actId="2696"/>
        <pc:sldMkLst>
          <pc:docMk/>
          <pc:sldMk cId="3576410989" sldId="609"/>
        </pc:sldMkLst>
      </pc:sldChg>
      <pc:sldChg chg="del">
        <pc:chgData name="Xuesu Xiao" userId="2da2dc19-76a6-42ca-a03e-a5becae5e7dc" providerId="ADAL" clId="{EA1D60AF-D11D-3B4B-B862-D25B3BAC198A}" dt="2022-11-21T03:35:49.035" v="27" actId="2696"/>
        <pc:sldMkLst>
          <pc:docMk/>
          <pc:sldMk cId="4002654239" sldId="610"/>
        </pc:sldMkLst>
      </pc:sldChg>
      <pc:sldChg chg="del">
        <pc:chgData name="Xuesu Xiao" userId="2da2dc19-76a6-42ca-a03e-a5becae5e7dc" providerId="ADAL" clId="{EA1D60AF-D11D-3B4B-B862-D25B3BAC198A}" dt="2022-11-21T03:35:49.059" v="46" actId="2696"/>
        <pc:sldMkLst>
          <pc:docMk/>
          <pc:sldMk cId="495022607" sldId="611"/>
        </pc:sldMkLst>
      </pc:sldChg>
      <pc:sldChg chg="del">
        <pc:chgData name="Xuesu Xiao" userId="2da2dc19-76a6-42ca-a03e-a5becae5e7dc" providerId="ADAL" clId="{EA1D60AF-D11D-3B4B-B862-D25B3BAC198A}" dt="2022-11-21T03:35:49.019" v="16" actId="2696"/>
        <pc:sldMkLst>
          <pc:docMk/>
          <pc:sldMk cId="1588551150" sldId="612"/>
        </pc:sldMkLst>
      </pc:sldChg>
      <pc:sldChg chg="del">
        <pc:chgData name="Xuesu Xiao" userId="2da2dc19-76a6-42ca-a03e-a5becae5e7dc" providerId="ADAL" clId="{EA1D60AF-D11D-3B4B-B862-D25B3BAC198A}" dt="2022-11-21T03:35:49.067" v="57" actId="2696"/>
        <pc:sldMkLst>
          <pc:docMk/>
          <pc:sldMk cId="4077000651" sldId="613"/>
        </pc:sldMkLst>
      </pc:sldChg>
      <pc:sldChg chg="del">
        <pc:chgData name="Xuesu Xiao" userId="2da2dc19-76a6-42ca-a03e-a5becae5e7dc" providerId="ADAL" clId="{EA1D60AF-D11D-3B4B-B862-D25B3BAC198A}" dt="2022-11-21T03:35:49.103" v="84" actId="2696"/>
        <pc:sldMkLst>
          <pc:docMk/>
          <pc:sldMk cId="2771875672" sldId="614"/>
        </pc:sldMkLst>
      </pc:sldChg>
      <pc:sldChg chg="del">
        <pc:chgData name="Xuesu Xiao" userId="2da2dc19-76a6-42ca-a03e-a5becae5e7dc" providerId="ADAL" clId="{EA1D60AF-D11D-3B4B-B862-D25B3BAC198A}" dt="2022-11-21T03:35:49.048" v="36" actId="2696"/>
        <pc:sldMkLst>
          <pc:docMk/>
          <pc:sldMk cId="466977526" sldId="615"/>
        </pc:sldMkLst>
      </pc:sldChg>
      <pc:sldChg chg="addSp delSp modSp add">
        <pc:chgData name="Xuesu Xiao" userId="2da2dc19-76a6-42ca-a03e-a5becae5e7dc" providerId="ADAL" clId="{EA1D60AF-D11D-3B4B-B862-D25B3BAC198A}" dt="2022-11-21T04:14:59.953" v="521"/>
        <pc:sldMkLst>
          <pc:docMk/>
          <pc:sldMk cId="3903574350" sldId="616"/>
        </pc:sldMkLst>
        <pc:spChg chg="add del mod">
          <ac:chgData name="Xuesu Xiao" userId="2da2dc19-76a6-42ca-a03e-a5becae5e7dc" providerId="ADAL" clId="{EA1D60AF-D11D-3B4B-B862-D25B3BAC198A}" dt="2022-11-21T04:14:59.953" v="521"/>
          <ac:spMkLst>
            <pc:docMk/>
            <pc:sldMk cId="3903574350" sldId="616"/>
            <ac:spMk id="3" creationId="{EDA60D38-F23A-259B-BD80-8EF8BBA21D34}"/>
          </ac:spMkLst>
        </pc:spChg>
        <pc:spChg chg="del">
          <ac:chgData name="Xuesu Xiao" userId="2da2dc19-76a6-42ca-a03e-a5becae5e7dc" providerId="ADAL" clId="{EA1D60AF-D11D-3B4B-B862-D25B3BAC198A}" dt="2022-11-21T03:36:23.442" v="135"/>
          <ac:spMkLst>
            <pc:docMk/>
            <pc:sldMk cId="3903574350" sldId="616"/>
            <ac:spMk id="4" creationId="{A5C5E85E-C834-954F-841B-02D121AD240F}"/>
          </ac:spMkLst>
        </pc:spChg>
      </pc:sldChg>
      <pc:sldChg chg="del">
        <pc:chgData name="Xuesu Xiao" userId="2da2dc19-76a6-42ca-a03e-a5becae5e7dc" providerId="ADAL" clId="{EA1D60AF-D11D-3B4B-B862-D25B3BAC198A}" dt="2022-11-21T03:35:49.060" v="48" actId="2696"/>
        <pc:sldMkLst>
          <pc:docMk/>
          <pc:sldMk cId="1997575379" sldId="617"/>
        </pc:sldMkLst>
      </pc:sldChg>
      <pc:sldChg chg="addSp delSp modSp add">
        <pc:chgData name="Xuesu Xiao" userId="2da2dc19-76a6-42ca-a03e-a5becae5e7dc" providerId="ADAL" clId="{EA1D60AF-D11D-3B4B-B862-D25B3BAC198A}" dt="2022-11-21T04:14:59.953" v="521"/>
        <pc:sldMkLst>
          <pc:docMk/>
          <pc:sldMk cId="1310133151" sldId="618"/>
        </pc:sldMkLst>
        <pc:spChg chg="add del mod">
          <ac:chgData name="Xuesu Xiao" userId="2da2dc19-76a6-42ca-a03e-a5becae5e7dc" providerId="ADAL" clId="{EA1D60AF-D11D-3B4B-B862-D25B3BAC198A}" dt="2022-11-21T04:14:59.953" v="521"/>
          <ac:spMkLst>
            <pc:docMk/>
            <pc:sldMk cId="1310133151" sldId="618"/>
            <ac:spMk id="3" creationId="{4A2595CF-555C-C171-3086-9B1A8F8E2FF5}"/>
          </ac:spMkLst>
        </pc:spChg>
        <pc:spChg chg="del">
          <ac:chgData name="Xuesu Xiao" userId="2da2dc19-76a6-42ca-a03e-a5becae5e7dc" providerId="ADAL" clId="{EA1D60AF-D11D-3B4B-B862-D25B3BAC198A}" dt="2022-11-21T03:36:23.442" v="135"/>
          <ac:spMkLst>
            <pc:docMk/>
            <pc:sldMk cId="1310133151" sldId="618"/>
            <ac:spMk id="4" creationId="{A5C5E85E-C834-954F-841B-02D121AD240F}"/>
          </ac:spMkLst>
        </pc:spChg>
      </pc:sldChg>
      <pc:sldChg chg="del">
        <pc:chgData name="Xuesu Xiao" userId="2da2dc19-76a6-42ca-a03e-a5becae5e7dc" providerId="ADAL" clId="{EA1D60AF-D11D-3B4B-B862-D25B3BAC198A}" dt="2022-11-21T03:35:49.010" v="11" actId="2696"/>
        <pc:sldMkLst>
          <pc:docMk/>
          <pc:sldMk cId="3554677611" sldId="619"/>
        </pc:sldMkLst>
      </pc:sldChg>
      <pc:sldChg chg="del">
        <pc:chgData name="Xuesu Xiao" userId="2da2dc19-76a6-42ca-a03e-a5becae5e7dc" providerId="ADAL" clId="{EA1D60AF-D11D-3B4B-B862-D25B3BAC198A}" dt="2022-11-21T03:35:49.101" v="82" actId="2696"/>
        <pc:sldMkLst>
          <pc:docMk/>
          <pc:sldMk cId="3571189065" sldId="620"/>
        </pc:sldMkLst>
      </pc:sldChg>
      <pc:sldChg chg="del">
        <pc:chgData name="Xuesu Xiao" userId="2da2dc19-76a6-42ca-a03e-a5becae5e7dc" providerId="ADAL" clId="{EA1D60AF-D11D-3B4B-B862-D25B3BAC198A}" dt="2022-11-21T03:35:49.081" v="75" actId="2696"/>
        <pc:sldMkLst>
          <pc:docMk/>
          <pc:sldMk cId="3958756202" sldId="621"/>
        </pc:sldMkLst>
      </pc:sldChg>
      <pc:sldChg chg="del">
        <pc:chgData name="Xuesu Xiao" userId="2da2dc19-76a6-42ca-a03e-a5becae5e7dc" providerId="ADAL" clId="{EA1D60AF-D11D-3B4B-B862-D25B3BAC198A}" dt="2022-11-21T03:35:49.064" v="53" actId="2696"/>
        <pc:sldMkLst>
          <pc:docMk/>
          <pc:sldMk cId="1015937351" sldId="622"/>
        </pc:sldMkLst>
      </pc:sldChg>
      <pc:sldChg chg="del">
        <pc:chgData name="Xuesu Xiao" userId="2da2dc19-76a6-42ca-a03e-a5becae5e7dc" providerId="ADAL" clId="{EA1D60AF-D11D-3B4B-B862-D25B3BAC198A}" dt="2022-11-21T03:35:49.060" v="47" actId="2696"/>
        <pc:sldMkLst>
          <pc:docMk/>
          <pc:sldMk cId="177332611" sldId="623"/>
        </pc:sldMkLst>
      </pc:sldChg>
      <pc:sldChg chg="del">
        <pc:chgData name="Xuesu Xiao" userId="2da2dc19-76a6-42ca-a03e-a5becae5e7dc" providerId="ADAL" clId="{EA1D60AF-D11D-3B4B-B862-D25B3BAC198A}" dt="2022-11-21T03:35:49.155" v="110" actId="2696"/>
        <pc:sldMkLst>
          <pc:docMk/>
          <pc:sldMk cId="631002399" sldId="624"/>
        </pc:sldMkLst>
      </pc:sldChg>
      <pc:sldChg chg="del">
        <pc:chgData name="Xuesu Xiao" userId="2da2dc19-76a6-42ca-a03e-a5becae5e7dc" providerId="ADAL" clId="{EA1D60AF-D11D-3B4B-B862-D25B3BAC198A}" dt="2022-11-21T03:35:49.066" v="56" actId="2696"/>
        <pc:sldMkLst>
          <pc:docMk/>
          <pc:sldMk cId="1939718814" sldId="625"/>
        </pc:sldMkLst>
      </pc:sldChg>
      <pc:sldChg chg="del">
        <pc:chgData name="Xuesu Xiao" userId="2da2dc19-76a6-42ca-a03e-a5becae5e7dc" providerId="ADAL" clId="{EA1D60AF-D11D-3B4B-B862-D25B3BAC198A}" dt="2022-11-21T03:35:49.031" v="24" actId="2696"/>
        <pc:sldMkLst>
          <pc:docMk/>
          <pc:sldMk cId="1909946279" sldId="626"/>
        </pc:sldMkLst>
      </pc:sldChg>
      <pc:sldChg chg="del">
        <pc:chgData name="Xuesu Xiao" userId="2da2dc19-76a6-42ca-a03e-a5becae5e7dc" providerId="ADAL" clId="{EA1D60AF-D11D-3B4B-B862-D25B3BAC198A}" dt="2022-11-21T03:35:49.148" v="104" actId="2696"/>
        <pc:sldMkLst>
          <pc:docMk/>
          <pc:sldMk cId="935746747" sldId="628"/>
        </pc:sldMkLst>
      </pc:sldChg>
      <pc:sldChg chg="del">
        <pc:chgData name="Xuesu Xiao" userId="2da2dc19-76a6-42ca-a03e-a5becae5e7dc" providerId="ADAL" clId="{EA1D60AF-D11D-3B4B-B862-D25B3BAC198A}" dt="2022-11-21T03:35:49.144" v="96" actId="2696"/>
        <pc:sldMkLst>
          <pc:docMk/>
          <pc:sldMk cId="140996421" sldId="629"/>
        </pc:sldMkLst>
      </pc:sldChg>
      <pc:sldChg chg="addSp delSp modSp add">
        <pc:chgData name="Xuesu Xiao" userId="2da2dc19-76a6-42ca-a03e-a5becae5e7dc" providerId="ADAL" clId="{EA1D60AF-D11D-3B4B-B862-D25B3BAC198A}" dt="2022-11-21T04:14:59.953" v="521"/>
        <pc:sldMkLst>
          <pc:docMk/>
          <pc:sldMk cId="580090941" sldId="629"/>
        </pc:sldMkLst>
        <pc:spChg chg="add del mod">
          <ac:chgData name="Xuesu Xiao" userId="2da2dc19-76a6-42ca-a03e-a5becae5e7dc" providerId="ADAL" clId="{EA1D60AF-D11D-3B4B-B862-D25B3BAC198A}" dt="2022-11-21T04:14:59.953" v="521"/>
          <ac:spMkLst>
            <pc:docMk/>
            <pc:sldMk cId="580090941" sldId="629"/>
            <ac:spMk id="3" creationId="{84BFE97F-98E9-3103-10D6-EB431E68B868}"/>
          </ac:spMkLst>
        </pc:spChg>
        <pc:spChg chg="del">
          <ac:chgData name="Xuesu Xiao" userId="2da2dc19-76a6-42ca-a03e-a5becae5e7dc" providerId="ADAL" clId="{EA1D60AF-D11D-3B4B-B862-D25B3BAC198A}" dt="2022-11-21T03:36:23.442" v="135"/>
          <ac:spMkLst>
            <pc:docMk/>
            <pc:sldMk cId="580090941" sldId="629"/>
            <ac:spMk id="5" creationId="{E5505510-7E13-AE49-91DC-4573DFC116ED}"/>
          </ac:spMkLst>
        </pc:spChg>
      </pc:sldChg>
      <pc:sldChg chg="del">
        <pc:chgData name="Xuesu Xiao" userId="2da2dc19-76a6-42ca-a03e-a5becae5e7dc" providerId="ADAL" clId="{EA1D60AF-D11D-3B4B-B862-D25B3BAC198A}" dt="2022-11-21T03:35:49.052" v="39" actId="2696"/>
        <pc:sldMkLst>
          <pc:docMk/>
          <pc:sldMk cId="118097217" sldId="630"/>
        </pc:sldMkLst>
      </pc:sldChg>
      <pc:sldChg chg="addSp delSp modSp add">
        <pc:chgData name="Xuesu Xiao" userId="2da2dc19-76a6-42ca-a03e-a5becae5e7dc" providerId="ADAL" clId="{EA1D60AF-D11D-3B4B-B862-D25B3BAC198A}" dt="2022-11-21T04:14:59.953" v="521"/>
        <pc:sldMkLst>
          <pc:docMk/>
          <pc:sldMk cId="3393466164" sldId="630"/>
        </pc:sldMkLst>
        <pc:spChg chg="add del mod">
          <ac:chgData name="Xuesu Xiao" userId="2da2dc19-76a6-42ca-a03e-a5becae5e7dc" providerId="ADAL" clId="{EA1D60AF-D11D-3B4B-B862-D25B3BAC198A}" dt="2022-11-21T04:14:59.953" v="521"/>
          <ac:spMkLst>
            <pc:docMk/>
            <pc:sldMk cId="3393466164" sldId="630"/>
            <ac:spMk id="4" creationId="{9F8A310B-F48B-0820-1454-BDA9CA2AD968}"/>
          </ac:spMkLst>
        </pc:spChg>
        <pc:spChg chg="del">
          <ac:chgData name="Xuesu Xiao" userId="2da2dc19-76a6-42ca-a03e-a5becae5e7dc" providerId="ADAL" clId="{EA1D60AF-D11D-3B4B-B862-D25B3BAC198A}" dt="2022-11-21T03:36:23.442" v="135"/>
          <ac:spMkLst>
            <pc:docMk/>
            <pc:sldMk cId="3393466164" sldId="630"/>
            <ac:spMk id="4" creationId="{CBC30F79-AAC8-FC46-A23E-C0B1033F3E59}"/>
          </ac:spMkLst>
        </pc:spChg>
      </pc:sldChg>
      <pc:sldChg chg="addSp delSp modSp add">
        <pc:chgData name="Xuesu Xiao" userId="2da2dc19-76a6-42ca-a03e-a5becae5e7dc" providerId="ADAL" clId="{EA1D60AF-D11D-3B4B-B862-D25B3BAC198A}" dt="2022-11-21T04:14:59.953" v="521"/>
        <pc:sldMkLst>
          <pc:docMk/>
          <pc:sldMk cId="883412837" sldId="631"/>
        </pc:sldMkLst>
        <pc:spChg chg="add del mod">
          <ac:chgData name="Xuesu Xiao" userId="2da2dc19-76a6-42ca-a03e-a5becae5e7dc" providerId="ADAL" clId="{EA1D60AF-D11D-3B4B-B862-D25B3BAC198A}" dt="2022-11-21T04:14:59.953" v="521"/>
          <ac:spMkLst>
            <pc:docMk/>
            <pc:sldMk cId="883412837" sldId="631"/>
            <ac:spMk id="4" creationId="{A71B6B10-E186-7606-92A3-B99809CC4C20}"/>
          </ac:spMkLst>
        </pc:spChg>
        <pc:spChg chg="del">
          <ac:chgData name="Xuesu Xiao" userId="2da2dc19-76a6-42ca-a03e-a5becae5e7dc" providerId="ADAL" clId="{EA1D60AF-D11D-3B4B-B862-D25B3BAC198A}" dt="2022-11-21T03:36:23.442" v="135"/>
          <ac:spMkLst>
            <pc:docMk/>
            <pc:sldMk cId="883412837" sldId="631"/>
            <ac:spMk id="4" creationId="{CBC30F79-AAC8-FC46-A23E-C0B1033F3E59}"/>
          </ac:spMkLst>
        </pc:spChg>
        <pc:spChg chg="mod">
          <ac:chgData name="Xuesu Xiao" userId="2da2dc19-76a6-42ca-a03e-a5becae5e7dc" providerId="ADAL" clId="{EA1D60AF-D11D-3B4B-B862-D25B3BAC198A}" dt="2022-11-21T03:37:04.637" v="147" actId="1036"/>
          <ac:spMkLst>
            <pc:docMk/>
            <pc:sldMk cId="883412837" sldId="631"/>
            <ac:spMk id="8" creationId="{E3105933-7773-264C-B847-25AEA4EE1ABE}"/>
          </ac:spMkLst>
        </pc:spChg>
        <pc:grpChg chg="mod">
          <ac:chgData name="Xuesu Xiao" userId="2da2dc19-76a6-42ca-a03e-a5becae5e7dc" providerId="ADAL" clId="{EA1D60AF-D11D-3B4B-B862-D25B3BAC198A}" dt="2022-11-21T03:37:04.637" v="147" actId="1036"/>
          <ac:grpSpMkLst>
            <pc:docMk/>
            <pc:sldMk cId="883412837" sldId="631"/>
            <ac:grpSpMk id="9" creationId="{970744C4-9966-E940-89D5-59D68A50E1E1}"/>
          </ac:grpSpMkLst>
        </pc:grpChg>
        <pc:picChg chg="mod">
          <ac:chgData name="Xuesu Xiao" userId="2da2dc19-76a6-42ca-a03e-a5becae5e7dc" providerId="ADAL" clId="{EA1D60AF-D11D-3B4B-B862-D25B3BAC198A}" dt="2022-11-21T03:37:04.637" v="147" actId="1036"/>
          <ac:picMkLst>
            <pc:docMk/>
            <pc:sldMk cId="883412837" sldId="631"/>
            <ac:picMk id="6" creationId="{FFAAA410-9EBC-BE4B-B4C8-645EB4CA13F5}"/>
          </ac:picMkLst>
        </pc:picChg>
        <pc:picChg chg="mod">
          <ac:chgData name="Xuesu Xiao" userId="2da2dc19-76a6-42ca-a03e-a5becae5e7dc" providerId="ADAL" clId="{EA1D60AF-D11D-3B4B-B862-D25B3BAC198A}" dt="2022-11-21T03:37:04.637" v="147" actId="1036"/>
          <ac:picMkLst>
            <pc:docMk/>
            <pc:sldMk cId="883412837" sldId="631"/>
            <ac:picMk id="7" creationId="{E2318FA2-3B05-7840-BAE0-9D7CD119EBB8}"/>
          </ac:picMkLst>
        </pc:picChg>
        <pc:picChg chg="mod">
          <ac:chgData name="Xuesu Xiao" userId="2da2dc19-76a6-42ca-a03e-a5becae5e7dc" providerId="ADAL" clId="{EA1D60AF-D11D-3B4B-B862-D25B3BAC198A}" dt="2022-11-21T03:37:04.637" v="147" actId="1036"/>
          <ac:picMkLst>
            <pc:docMk/>
            <pc:sldMk cId="883412837" sldId="631"/>
            <ac:picMk id="10" creationId="{6BACC0D4-2A6A-3F4A-8F28-9EAC4C3F160D}"/>
          </ac:picMkLst>
        </pc:picChg>
      </pc:sldChg>
      <pc:sldChg chg="del">
        <pc:chgData name="Xuesu Xiao" userId="2da2dc19-76a6-42ca-a03e-a5becae5e7dc" providerId="ADAL" clId="{EA1D60AF-D11D-3B4B-B862-D25B3BAC198A}" dt="2022-11-21T03:35:49.147" v="102" actId="2696"/>
        <pc:sldMkLst>
          <pc:docMk/>
          <pc:sldMk cId="3011194966" sldId="631"/>
        </pc:sldMkLst>
      </pc:sldChg>
      <pc:sldChg chg="addSp delSp modSp add mod">
        <pc:chgData name="Xuesu Xiao" userId="2da2dc19-76a6-42ca-a03e-a5becae5e7dc" providerId="ADAL" clId="{EA1D60AF-D11D-3B4B-B862-D25B3BAC198A}" dt="2022-11-21T04:14:59.953" v="521"/>
        <pc:sldMkLst>
          <pc:docMk/>
          <pc:sldMk cId="1002339212" sldId="632"/>
        </pc:sldMkLst>
        <pc:spChg chg="mod">
          <ac:chgData name="Xuesu Xiao" userId="2da2dc19-76a6-42ca-a03e-a5becae5e7dc" providerId="ADAL" clId="{EA1D60AF-D11D-3B4B-B862-D25B3BAC198A}" dt="2022-11-21T03:36:05.921" v="125" actId="27636"/>
          <ac:spMkLst>
            <pc:docMk/>
            <pc:sldMk cId="1002339212" sldId="632"/>
            <ac:spMk id="3" creationId="{03385999-D7FE-504C-8387-A9E7215E03BF}"/>
          </ac:spMkLst>
        </pc:spChg>
        <pc:spChg chg="del">
          <ac:chgData name="Xuesu Xiao" userId="2da2dc19-76a6-42ca-a03e-a5becae5e7dc" providerId="ADAL" clId="{EA1D60AF-D11D-3B4B-B862-D25B3BAC198A}" dt="2022-11-21T03:36:23.442" v="135"/>
          <ac:spMkLst>
            <pc:docMk/>
            <pc:sldMk cId="1002339212" sldId="632"/>
            <ac:spMk id="4" creationId="{113267BA-C06A-6A42-A8B8-8FB4E781E3A3}"/>
          </ac:spMkLst>
        </pc:spChg>
        <pc:spChg chg="add del mod">
          <ac:chgData name="Xuesu Xiao" userId="2da2dc19-76a6-42ca-a03e-a5becae5e7dc" providerId="ADAL" clId="{EA1D60AF-D11D-3B4B-B862-D25B3BAC198A}" dt="2022-11-21T04:14:59.953" v="521"/>
          <ac:spMkLst>
            <pc:docMk/>
            <pc:sldMk cId="1002339212" sldId="632"/>
            <ac:spMk id="4" creationId="{31CCA128-39ED-0C1B-637B-27F3BDF832C9}"/>
          </ac:spMkLst>
        </pc:spChg>
      </pc:sldChg>
      <pc:sldChg chg="addSp delSp modSp add">
        <pc:chgData name="Xuesu Xiao" userId="2da2dc19-76a6-42ca-a03e-a5becae5e7dc" providerId="ADAL" clId="{EA1D60AF-D11D-3B4B-B862-D25B3BAC198A}" dt="2022-11-21T04:14:59.953" v="521"/>
        <pc:sldMkLst>
          <pc:docMk/>
          <pc:sldMk cId="2821817454" sldId="633"/>
        </pc:sldMkLst>
        <pc:spChg chg="del">
          <ac:chgData name="Xuesu Xiao" userId="2da2dc19-76a6-42ca-a03e-a5becae5e7dc" providerId="ADAL" clId="{EA1D60AF-D11D-3B4B-B862-D25B3BAC198A}" dt="2022-11-21T03:36:23.442" v="135"/>
          <ac:spMkLst>
            <pc:docMk/>
            <pc:sldMk cId="2821817454" sldId="633"/>
            <ac:spMk id="4" creationId="{23F7FAC5-C9F6-8648-A46F-0E36160985E3}"/>
          </ac:spMkLst>
        </pc:spChg>
        <pc:spChg chg="add del mod">
          <ac:chgData name="Xuesu Xiao" userId="2da2dc19-76a6-42ca-a03e-a5becae5e7dc" providerId="ADAL" clId="{EA1D60AF-D11D-3B4B-B862-D25B3BAC198A}" dt="2022-11-21T04:14:59.953" v="521"/>
          <ac:spMkLst>
            <pc:docMk/>
            <pc:sldMk cId="2821817454" sldId="633"/>
            <ac:spMk id="4" creationId="{4023C45F-EF47-1BDD-0FE3-9297A638606B}"/>
          </ac:spMkLst>
        </pc:spChg>
      </pc:sldChg>
      <pc:sldChg chg="addSp delSp modSp add">
        <pc:chgData name="Xuesu Xiao" userId="2da2dc19-76a6-42ca-a03e-a5becae5e7dc" providerId="ADAL" clId="{EA1D60AF-D11D-3B4B-B862-D25B3BAC198A}" dt="2022-11-21T04:14:59.953" v="521"/>
        <pc:sldMkLst>
          <pc:docMk/>
          <pc:sldMk cId="2307410995" sldId="634"/>
        </pc:sldMkLst>
        <pc:spChg chg="add del mod">
          <ac:chgData name="Xuesu Xiao" userId="2da2dc19-76a6-42ca-a03e-a5becae5e7dc" providerId="ADAL" clId="{EA1D60AF-D11D-3B4B-B862-D25B3BAC198A}" dt="2022-11-21T04:14:59.953" v="521"/>
          <ac:spMkLst>
            <pc:docMk/>
            <pc:sldMk cId="2307410995" sldId="634"/>
            <ac:spMk id="3" creationId="{A87D2B6A-5D8F-1E7D-09CD-05A3588EF4E2}"/>
          </ac:spMkLst>
        </pc:spChg>
        <pc:spChg chg="del">
          <ac:chgData name="Xuesu Xiao" userId="2da2dc19-76a6-42ca-a03e-a5becae5e7dc" providerId="ADAL" clId="{EA1D60AF-D11D-3B4B-B862-D25B3BAC198A}" dt="2022-11-21T03:36:23.442" v="135"/>
          <ac:spMkLst>
            <pc:docMk/>
            <pc:sldMk cId="2307410995" sldId="634"/>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265902597" sldId="635"/>
        </pc:sldMkLst>
        <pc:spChg chg="add del mod">
          <ac:chgData name="Xuesu Xiao" userId="2da2dc19-76a6-42ca-a03e-a5becae5e7dc" providerId="ADAL" clId="{EA1D60AF-D11D-3B4B-B862-D25B3BAC198A}" dt="2022-11-21T04:14:59.953" v="521"/>
          <ac:spMkLst>
            <pc:docMk/>
            <pc:sldMk cId="1265902597" sldId="635"/>
            <ac:spMk id="3" creationId="{6C910E11-BFC3-E7D5-27C7-58174E0F892A}"/>
          </ac:spMkLst>
        </pc:spChg>
        <pc:spChg chg="del">
          <ac:chgData name="Xuesu Xiao" userId="2da2dc19-76a6-42ca-a03e-a5becae5e7dc" providerId="ADAL" clId="{EA1D60AF-D11D-3B4B-B862-D25B3BAC198A}" dt="2022-11-21T03:36:23.442" v="135"/>
          <ac:spMkLst>
            <pc:docMk/>
            <pc:sldMk cId="1265902597" sldId="635"/>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10347233" sldId="636"/>
        </pc:sldMkLst>
        <pc:spChg chg="add del mod">
          <ac:chgData name="Xuesu Xiao" userId="2da2dc19-76a6-42ca-a03e-a5becae5e7dc" providerId="ADAL" clId="{EA1D60AF-D11D-3B4B-B862-D25B3BAC198A}" dt="2022-11-21T04:14:59.953" v="521"/>
          <ac:spMkLst>
            <pc:docMk/>
            <pc:sldMk cId="310347233" sldId="636"/>
            <ac:spMk id="3" creationId="{E2AB422E-C782-17B1-2A95-92BA155B69ED}"/>
          </ac:spMkLst>
        </pc:spChg>
        <pc:spChg chg="del">
          <ac:chgData name="Xuesu Xiao" userId="2da2dc19-76a6-42ca-a03e-a5becae5e7dc" providerId="ADAL" clId="{EA1D60AF-D11D-3B4B-B862-D25B3BAC198A}" dt="2022-11-21T03:36:23.442" v="135"/>
          <ac:spMkLst>
            <pc:docMk/>
            <pc:sldMk cId="310347233" sldId="636"/>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2504532092" sldId="637"/>
        </pc:sldMkLst>
        <pc:spChg chg="add del mod">
          <ac:chgData name="Xuesu Xiao" userId="2da2dc19-76a6-42ca-a03e-a5becae5e7dc" providerId="ADAL" clId="{EA1D60AF-D11D-3B4B-B862-D25B3BAC198A}" dt="2022-11-21T04:14:59.953" v="521"/>
          <ac:spMkLst>
            <pc:docMk/>
            <pc:sldMk cId="2504532092" sldId="637"/>
            <ac:spMk id="3" creationId="{2C02DDF6-86A3-ADF0-A88A-9CA58BFD0DFD}"/>
          </ac:spMkLst>
        </pc:spChg>
        <pc:spChg chg="del">
          <ac:chgData name="Xuesu Xiao" userId="2da2dc19-76a6-42ca-a03e-a5becae5e7dc" providerId="ADAL" clId="{EA1D60AF-D11D-3B4B-B862-D25B3BAC198A}" dt="2022-11-21T03:36:23.442" v="135"/>
          <ac:spMkLst>
            <pc:docMk/>
            <pc:sldMk cId="2504532092" sldId="637"/>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697300566" sldId="638"/>
        </pc:sldMkLst>
        <pc:spChg chg="add del mod">
          <ac:chgData name="Xuesu Xiao" userId="2da2dc19-76a6-42ca-a03e-a5becae5e7dc" providerId="ADAL" clId="{EA1D60AF-D11D-3B4B-B862-D25B3BAC198A}" dt="2022-11-21T04:14:59.953" v="521"/>
          <ac:spMkLst>
            <pc:docMk/>
            <pc:sldMk cId="3697300566" sldId="638"/>
            <ac:spMk id="4" creationId="{1FEE203D-E159-024F-BD15-D7AC222BD42A}"/>
          </ac:spMkLst>
        </pc:spChg>
        <pc:spChg chg="del">
          <ac:chgData name="Xuesu Xiao" userId="2da2dc19-76a6-42ca-a03e-a5becae5e7dc" providerId="ADAL" clId="{EA1D60AF-D11D-3B4B-B862-D25B3BAC198A}" dt="2022-11-21T03:36:23.442" v="135"/>
          <ac:spMkLst>
            <pc:docMk/>
            <pc:sldMk cId="3697300566" sldId="638"/>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681714127" sldId="639"/>
        </pc:sldMkLst>
        <pc:spChg chg="add del mod">
          <ac:chgData name="Xuesu Xiao" userId="2da2dc19-76a6-42ca-a03e-a5becae5e7dc" providerId="ADAL" clId="{EA1D60AF-D11D-3B4B-B862-D25B3BAC198A}" dt="2022-11-21T04:14:59.953" v="521"/>
          <ac:spMkLst>
            <pc:docMk/>
            <pc:sldMk cId="1681714127" sldId="639"/>
            <ac:spMk id="3" creationId="{BC1E04F0-B0D9-0C9B-4B51-0629B99F35DD}"/>
          </ac:spMkLst>
        </pc:spChg>
        <pc:spChg chg="del">
          <ac:chgData name="Xuesu Xiao" userId="2da2dc19-76a6-42ca-a03e-a5becae5e7dc" providerId="ADAL" clId="{EA1D60AF-D11D-3B4B-B862-D25B3BAC198A}" dt="2022-11-21T03:36:23.442" v="135"/>
          <ac:spMkLst>
            <pc:docMk/>
            <pc:sldMk cId="1681714127" sldId="639"/>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552751344" sldId="640"/>
        </pc:sldMkLst>
        <pc:spChg chg="add del mod">
          <ac:chgData name="Xuesu Xiao" userId="2da2dc19-76a6-42ca-a03e-a5becae5e7dc" providerId="ADAL" clId="{EA1D60AF-D11D-3B4B-B862-D25B3BAC198A}" dt="2022-11-21T04:14:59.953" v="521"/>
          <ac:spMkLst>
            <pc:docMk/>
            <pc:sldMk cId="1552751344" sldId="640"/>
            <ac:spMk id="3" creationId="{DA27DE12-6F04-F4CA-6C73-3A6CB97422A0}"/>
          </ac:spMkLst>
        </pc:spChg>
        <pc:spChg chg="del">
          <ac:chgData name="Xuesu Xiao" userId="2da2dc19-76a6-42ca-a03e-a5becae5e7dc" providerId="ADAL" clId="{EA1D60AF-D11D-3B4B-B862-D25B3BAC198A}" dt="2022-11-21T03:36:23.442" v="135"/>
          <ac:spMkLst>
            <pc:docMk/>
            <pc:sldMk cId="1552751344" sldId="640"/>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807207029" sldId="641"/>
        </pc:sldMkLst>
        <pc:spChg chg="add del mod">
          <ac:chgData name="Xuesu Xiao" userId="2da2dc19-76a6-42ca-a03e-a5becae5e7dc" providerId="ADAL" clId="{EA1D60AF-D11D-3B4B-B862-D25B3BAC198A}" dt="2022-11-21T04:14:59.953" v="521"/>
          <ac:spMkLst>
            <pc:docMk/>
            <pc:sldMk cId="1807207029" sldId="641"/>
            <ac:spMk id="3" creationId="{06227698-7151-40A6-B5DC-65C9F793C487}"/>
          </ac:spMkLst>
        </pc:spChg>
        <pc:spChg chg="del">
          <ac:chgData name="Xuesu Xiao" userId="2da2dc19-76a6-42ca-a03e-a5becae5e7dc" providerId="ADAL" clId="{EA1D60AF-D11D-3B4B-B862-D25B3BAC198A}" dt="2022-11-21T03:36:23.442" v="135"/>
          <ac:spMkLst>
            <pc:docMk/>
            <pc:sldMk cId="1807207029" sldId="641"/>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2305601365" sldId="642"/>
        </pc:sldMkLst>
        <pc:spChg chg="add del mod">
          <ac:chgData name="Xuesu Xiao" userId="2da2dc19-76a6-42ca-a03e-a5becae5e7dc" providerId="ADAL" clId="{EA1D60AF-D11D-3B4B-B862-D25B3BAC198A}" dt="2022-11-21T04:14:59.953" v="521"/>
          <ac:spMkLst>
            <pc:docMk/>
            <pc:sldMk cId="2305601365" sldId="642"/>
            <ac:spMk id="3" creationId="{8FF36221-395B-F36B-5733-C810BAAF7289}"/>
          </ac:spMkLst>
        </pc:spChg>
        <pc:spChg chg="del">
          <ac:chgData name="Xuesu Xiao" userId="2da2dc19-76a6-42ca-a03e-a5becae5e7dc" providerId="ADAL" clId="{EA1D60AF-D11D-3B4B-B862-D25B3BAC198A}" dt="2022-11-21T03:36:23.442" v="135"/>
          <ac:spMkLst>
            <pc:docMk/>
            <pc:sldMk cId="2305601365" sldId="642"/>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162812232" sldId="643"/>
        </pc:sldMkLst>
        <pc:spChg chg="add del mod">
          <ac:chgData name="Xuesu Xiao" userId="2da2dc19-76a6-42ca-a03e-a5becae5e7dc" providerId="ADAL" clId="{EA1D60AF-D11D-3B4B-B862-D25B3BAC198A}" dt="2022-11-21T04:14:59.953" v="521"/>
          <ac:spMkLst>
            <pc:docMk/>
            <pc:sldMk cId="3162812232" sldId="643"/>
            <ac:spMk id="3" creationId="{849924AE-F16C-9642-695F-9BE5AE659001}"/>
          </ac:spMkLst>
        </pc:spChg>
        <pc:spChg chg="del">
          <ac:chgData name="Xuesu Xiao" userId="2da2dc19-76a6-42ca-a03e-a5becae5e7dc" providerId="ADAL" clId="{EA1D60AF-D11D-3B4B-B862-D25B3BAC198A}" dt="2022-11-21T03:36:23.442" v="135"/>
          <ac:spMkLst>
            <pc:docMk/>
            <pc:sldMk cId="3162812232" sldId="643"/>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3882484516" sldId="644"/>
        </pc:sldMkLst>
        <pc:spChg chg="add del mod">
          <ac:chgData name="Xuesu Xiao" userId="2da2dc19-76a6-42ca-a03e-a5becae5e7dc" providerId="ADAL" clId="{EA1D60AF-D11D-3B4B-B862-D25B3BAC198A}" dt="2022-11-21T04:14:59.953" v="521"/>
          <ac:spMkLst>
            <pc:docMk/>
            <pc:sldMk cId="3882484516" sldId="644"/>
            <ac:spMk id="3" creationId="{F3043C51-A738-E1CC-83B0-F90F2CAC8D4C}"/>
          </ac:spMkLst>
        </pc:spChg>
        <pc:spChg chg="del">
          <ac:chgData name="Xuesu Xiao" userId="2da2dc19-76a6-42ca-a03e-a5becae5e7dc" providerId="ADAL" clId="{EA1D60AF-D11D-3B4B-B862-D25B3BAC198A}" dt="2022-11-21T03:36:23.442" v="135"/>
          <ac:spMkLst>
            <pc:docMk/>
            <pc:sldMk cId="3882484516" sldId="644"/>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67909801" sldId="645"/>
        </pc:sldMkLst>
        <pc:spChg chg="add del mod">
          <ac:chgData name="Xuesu Xiao" userId="2da2dc19-76a6-42ca-a03e-a5becae5e7dc" providerId="ADAL" clId="{EA1D60AF-D11D-3B4B-B862-D25B3BAC198A}" dt="2022-11-21T04:14:59.953" v="521"/>
          <ac:spMkLst>
            <pc:docMk/>
            <pc:sldMk cId="67909801" sldId="645"/>
            <ac:spMk id="3" creationId="{57E6B610-C302-2364-09B2-A81941637350}"/>
          </ac:spMkLst>
        </pc:spChg>
        <pc:spChg chg="del">
          <ac:chgData name="Xuesu Xiao" userId="2da2dc19-76a6-42ca-a03e-a5becae5e7dc" providerId="ADAL" clId="{EA1D60AF-D11D-3B4B-B862-D25B3BAC198A}" dt="2022-11-21T03:36:23.442" v="135"/>
          <ac:spMkLst>
            <pc:docMk/>
            <pc:sldMk cId="67909801" sldId="645"/>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26115460" sldId="646"/>
        </pc:sldMkLst>
        <pc:spChg chg="add del mod">
          <ac:chgData name="Xuesu Xiao" userId="2da2dc19-76a6-42ca-a03e-a5becae5e7dc" providerId="ADAL" clId="{EA1D60AF-D11D-3B4B-B862-D25B3BAC198A}" dt="2022-11-21T04:14:59.953" v="521"/>
          <ac:spMkLst>
            <pc:docMk/>
            <pc:sldMk cId="26115460" sldId="646"/>
            <ac:spMk id="3" creationId="{E29CE90F-A431-3254-B5AD-1F785DA2E0DF}"/>
          </ac:spMkLst>
        </pc:spChg>
        <pc:spChg chg="del">
          <ac:chgData name="Xuesu Xiao" userId="2da2dc19-76a6-42ca-a03e-a5becae5e7dc" providerId="ADAL" clId="{EA1D60AF-D11D-3B4B-B862-D25B3BAC198A}" dt="2022-11-21T03:36:23.442" v="135"/>
          <ac:spMkLst>
            <pc:docMk/>
            <pc:sldMk cId="26115460" sldId="646"/>
            <ac:spMk id="4" creationId="{DA8B34D5-77FA-E74C-809A-8BC542BF3342}"/>
          </ac:spMkLst>
        </pc:spChg>
      </pc:sldChg>
      <pc:sldChg chg="addSp delSp modSp add">
        <pc:chgData name="Xuesu Xiao" userId="2da2dc19-76a6-42ca-a03e-a5becae5e7dc" providerId="ADAL" clId="{EA1D60AF-D11D-3B4B-B862-D25B3BAC198A}" dt="2022-11-21T04:14:59.953" v="521"/>
        <pc:sldMkLst>
          <pc:docMk/>
          <pc:sldMk cId="1187031639" sldId="647"/>
        </pc:sldMkLst>
        <pc:spChg chg="add del mod">
          <ac:chgData name="Xuesu Xiao" userId="2da2dc19-76a6-42ca-a03e-a5becae5e7dc" providerId="ADAL" clId="{EA1D60AF-D11D-3B4B-B862-D25B3BAC198A}" dt="2022-11-21T04:14:59.953" v="521"/>
          <ac:spMkLst>
            <pc:docMk/>
            <pc:sldMk cId="1187031639" sldId="647"/>
            <ac:spMk id="4" creationId="{BE6CAB74-87FF-6E68-B61E-9D8DAE97B4DE}"/>
          </ac:spMkLst>
        </pc:spChg>
        <pc:spChg chg="del">
          <ac:chgData name="Xuesu Xiao" userId="2da2dc19-76a6-42ca-a03e-a5becae5e7dc" providerId="ADAL" clId="{EA1D60AF-D11D-3B4B-B862-D25B3BAC198A}" dt="2022-11-21T03:36:23.442" v="135"/>
          <ac:spMkLst>
            <pc:docMk/>
            <pc:sldMk cId="1187031639" sldId="647"/>
            <ac:spMk id="4" creationId="{F1D2D0FC-7839-7142-AF1D-2F5EFE2E3136}"/>
          </ac:spMkLst>
        </pc:spChg>
      </pc:sldChg>
      <pc:sldChg chg="addSp delSp modSp add">
        <pc:chgData name="Xuesu Xiao" userId="2da2dc19-76a6-42ca-a03e-a5becae5e7dc" providerId="ADAL" clId="{EA1D60AF-D11D-3B4B-B862-D25B3BAC198A}" dt="2022-11-21T04:14:59.953" v="521"/>
        <pc:sldMkLst>
          <pc:docMk/>
          <pc:sldMk cId="295586749" sldId="648"/>
        </pc:sldMkLst>
        <pc:spChg chg="add del mod">
          <ac:chgData name="Xuesu Xiao" userId="2da2dc19-76a6-42ca-a03e-a5becae5e7dc" providerId="ADAL" clId="{EA1D60AF-D11D-3B4B-B862-D25B3BAC198A}" dt="2022-11-21T04:14:59.953" v="521"/>
          <ac:spMkLst>
            <pc:docMk/>
            <pc:sldMk cId="295586749" sldId="648"/>
            <ac:spMk id="4" creationId="{C4131DCB-CF8C-A5F0-A6E2-FC15A34A625D}"/>
          </ac:spMkLst>
        </pc:spChg>
        <pc:spChg chg="del">
          <ac:chgData name="Xuesu Xiao" userId="2da2dc19-76a6-42ca-a03e-a5becae5e7dc" providerId="ADAL" clId="{EA1D60AF-D11D-3B4B-B862-D25B3BAC198A}" dt="2022-11-21T03:36:23.442" v="135"/>
          <ac:spMkLst>
            <pc:docMk/>
            <pc:sldMk cId="295586749" sldId="648"/>
            <ac:spMk id="4" creationId="{CEEC474C-D70C-3742-8A57-A81A2E441B3C}"/>
          </ac:spMkLst>
        </pc:spChg>
      </pc:sldChg>
      <pc:sldChg chg="addSp delSp modSp add">
        <pc:chgData name="Xuesu Xiao" userId="2da2dc19-76a6-42ca-a03e-a5becae5e7dc" providerId="ADAL" clId="{EA1D60AF-D11D-3B4B-B862-D25B3BAC198A}" dt="2022-11-21T04:14:59.953" v="521"/>
        <pc:sldMkLst>
          <pc:docMk/>
          <pc:sldMk cId="3847623431" sldId="649"/>
        </pc:sldMkLst>
        <pc:spChg chg="add del mod">
          <ac:chgData name="Xuesu Xiao" userId="2da2dc19-76a6-42ca-a03e-a5becae5e7dc" providerId="ADAL" clId="{EA1D60AF-D11D-3B4B-B862-D25B3BAC198A}" dt="2022-11-21T04:14:59.953" v="521"/>
          <ac:spMkLst>
            <pc:docMk/>
            <pc:sldMk cId="3847623431" sldId="649"/>
            <ac:spMk id="4" creationId="{2C865C85-2615-C757-1F46-AA60CF3991A3}"/>
          </ac:spMkLst>
        </pc:spChg>
        <pc:spChg chg="del">
          <ac:chgData name="Xuesu Xiao" userId="2da2dc19-76a6-42ca-a03e-a5becae5e7dc" providerId="ADAL" clId="{EA1D60AF-D11D-3B4B-B862-D25B3BAC198A}" dt="2022-11-21T03:36:23.442" v="135"/>
          <ac:spMkLst>
            <pc:docMk/>
            <pc:sldMk cId="3847623431" sldId="649"/>
            <ac:spMk id="4" creationId="{5330E8D5-5A82-7849-B759-C707AAD63A51}"/>
          </ac:spMkLst>
        </pc:spChg>
      </pc:sldChg>
      <pc:sldChg chg="addSp delSp modSp add mod">
        <pc:chgData name="Xuesu Xiao" userId="2da2dc19-76a6-42ca-a03e-a5becae5e7dc" providerId="ADAL" clId="{EA1D60AF-D11D-3B4B-B862-D25B3BAC198A}" dt="2022-11-21T04:14:59.953" v="521"/>
        <pc:sldMkLst>
          <pc:docMk/>
          <pc:sldMk cId="1309425301" sldId="650"/>
        </pc:sldMkLst>
        <pc:spChg chg="mod">
          <ac:chgData name="Xuesu Xiao" userId="2da2dc19-76a6-42ca-a03e-a5becae5e7dc" providerId="ADAL" clId="{EA1D60AF-D11D-3B4B-B862-D25B3BAC198A}" dt="2022-11-21T03:36:06.376" v="133" actId="27636"/>
          <ac:spMkLst>
            <pc:docMk/>
            <pc:sldMk cId="1309425301" sldId="650"/>
            <ac:spMk id="3" creationId="{2F4213D9-4F66-2548-9EA3-0A75F15C8A95}"/>
          </ac:spMkLst>
        </pc:spChg>
        <pc:spChg chg="del">
          <ac:chgData name="Xuesu Xiao" userId="2da2dc19-76a6-42ca-a03e-a5becae5e7dc" providerId="ADAL" clId="{EA1D60AF-D11D-3B4B-B862-D25B3BAC198A}" dt="2022-11-21T03:36:23.442" v="135"/>
          <ac:spMkLst>
            <pc:docMk/>
            <pc:sldMk cId="1309425301" sldId="650"/>
            <ac:spMk id="4" creationId="{5330E8D5-5A82-7849-B759-C707AAD63A51}"/>
          </ac:spMkLst>
        </pc:spChg>
        <pc:spChg chg="add del mod">
          <ac:chgData name="Xuesu Xiao" userId="2da2dc19-76a6-42ca-a03e-a5becae5e7dc" providerId="ADAL" clId="{EA1D60AF-D11D-3B4B-B862-D25B3BAC198A}" dt="2022-11-21T04:14:59.953" v="521"/>
          <ac:spMkLst>
            <pc:docMk/>
            <pc:sldMk cId="1309425301" sldId="650"/>
            <ac:spMk id="4" creationId="{85F01062-655F-BB8D-E77B-A7966235B383}"/>
          </ac:spMkLst>
        </pc:spChg>
      </pc:sldChg>
      <pc:sldChg chg="addSp delSp modSp add">
        <pc:chgData name="Xuesu Xiao" userId="2da2dc19-76a6-42ca-a03e-a5becae5e7dc" providerId="ADAL" clId="{EA1D60AF-D11D-3B4B-B862-D25B3BAC198A}" dt="2022-11-21T04:14:59.953" v="521"/>
        <pc:sldMkLst>
          <pc:docMk/>
          <pc:sldMk cId="752008762" sldId="651"/>
        </pc:sldMkLst>
        <pc:spChg chg="add del mod">
          <ac:chgData name="Xuesu Xiao" userId="2da2dc19-76a6-42ca-a03e-a5becae5e7dc" providerId="ADAL" clId="{EA1D60AF-D11D-3B4B-B862-D25B3BAC198A}" dt="2022-11-21T04:14:59.953" v="521"/>
          <ac:spMkLst>
            <pc:docMk/>
            <pc:sldMk cId="752008762" sldId="651"/>
            <ac:spMk id="4" creationId="{64D90061-084A-11D9-A275-052F67B734A2}"/>
          </ac:spMkLst>
        </pc:spChg>
        <pc:spChg chg="del">
          <ac:chgData name="Xuesu Xiao" userId="2da2dc19-76a6-42ca-a03e-a5becae5e7dc" providerId="ADAL" clId="{EA1D60AF-D11D-3B4B-B862-D25B3BAC198A}" dt="2022-11-21T03:36:23.442" v="135"/>
          <ac:spMkLst>
            <pc:docMk/>
            <pc:sldMk cId="752008762" sldId="651"/>
            <ac:spMk id="4" creationId="{8BC3E9EE-4FC4-B544-A700-3E39B488FF75}"/>
          </ac:spMkLst>
        </pc:spChg>
      </pc:sldChg>
      <pc:sldChg chg="addSp delSp modSp add">
        <pc:chgData name="Xuesu Xiao" userId="2da2dc19-76a6-42ca-a03e-a5becae5e7dc" providerId="ADAL" clId="{EA1D60AF-D11D-3B4B-B862-D25B3BAC198A}" dt="2022-11-21T04:14:59.953" v="521"/>
        <pc:sldMkLst>
          <pc:docMk/>
          <pc:sldMk cId="2910582661" sldId="654"/>
        </pc:sldMkLst>
        <pc:spChg chg="add del mod">
          <ac:chgData name="Xuesu Xiao" userId="2da2dc19-76a6-42ca-a03e-a5becae5e7dc" providerId="ADAL" clId="{EA1D60AF-D11D-3B4B-B862-D25B3BAC198A}" dt="2022-11-21T04:14:59.953" v="521"/>
          <ac:spMkLst>
            <pc:docMk/>
            <pc:sldMk cId="2910582661" sldId="654"/>
            <ac:spMk id="4" creationId="{1C029885-8795-657E-094C-E320BC0A00C9}"/>
          </ac:spMkLst>
        </pc:spChg>
        <pc:spChg chg="del">
          <ac:chgData name="Xuesu Xiao" userId="2da2dc19-76a6-42ca-a03e-a5becae5e7dc" providerId="ADAL" clId="{EA1D60AF-D11D-3B4B-B862-D25B3BAC198A}" dt="2022-11-21T03:36:23.442" v="135"/>
          <ac:spMkLst>
            <pc:docMk/>
            <pc:sldMk cId="2910582661" sldId="654"/>
            <ac:spMk id="4" creationId="{8BC3E9EE-4FC4-B544-A700-3E39B488FF75}"/>
          </ac:spMkLst>
        </pc:spChg>
      </pc:sldChg>
      <pc:sldChg chg="delSp add del">
        <pc:chgData name="Xuesu Xiao" userId="2da2dc19-76a6-42ca-a03e-a5becae5e7dc" providerId="ADAL" clId="{EA1D60AF-D11D-3B4B-B862-D25B3BAC198A}" dt="2022-11-21T03:57:57.477" v="347" actId="2696"/>
        <pc:sldMkLst>
          <pc:docMk/>
          <pc:sldMk cId="3707253698" sldId="655"/>
        </pc:sldMkLst>
        <pc:spChg chg="del">
          <ac:chgData name="Xuesu Xiao" userId="2da2dc19-76a6-42ca-a03e-a5becae5e7dc" providerId="ADAL" clId="{EA1D60AF-D11D-3B4B-B862-D25B3BAC198A}" dt="2022-11-21T03:36:23.442" v="135"/>
          <ac:spMkLst>
            <pc:docMk/>
            <pc:sldMk cId="3707253698" sldId="655"/>
            <ac:spMk id="4" creationId="{00E377FA-AEFA-B84D-A341-BC388936C828}"/>
          </ac:spMkLst>
        </pc:spChg>
      </pc:sldChg>
      <pc:sldChg chg="addSp delSp modSp add">
        <pc:chgData name="Xuesu Xiao" userId="2da2dc19-76a6-42ca-a03e-a5becae5e7dc" providerId="ADAL" clId="{EA1D60AF-D11D-3B4B-B862-D25B3BAC198A}" dt="2022-11-21T04:14:59.953" v="521"/>
        <pc:sldMkLst>
          <pc:docMk/>
          <pc:sldMk cId="286728764" sldId="656"/>
        </pc:sldMkLst>
        <pc:spChg chg="add del mod">
          <ac:chgData name="Xuesu Xiao" userId="2da2dc19-76a6-42ca-a03e-a5becae5e7dc" providerId="ADAL" clId="{EA1D60AF-D11D-3B4B-B862-D25B3BAC198A}" dt="2022-11-21T04:14:59.953" v="521"/>
          <ac:spMkLst>
            <pc:docMk/>
            <pc:sldMk cId="286728764" sldId="656"/>
            <ac:spMk id="2" creationId="{E723C320-7314-15B2-153B-2AD95BB7424A}"/>
          </ac:spMkLst>
        </pc:spChg>
        <pc:spChg chg="del">
          <ac:chgData name="Xuesu Xiao" userId="2da2dc19-76a6-42ca-a03e-a5becae5e7dc" providerId="ADAL" clId="{EA1D60AF-D11D-3B4B-B862-D25B3BAC198A}" dt="2022-11-21T03:36:23.442" v="135"/>
          <ac:spMkLst>
            <pc:docMk/>
            <pc:sldMk cId="286728764" sldId="656"/>
            <ac:spMk id="4" creationId="{543F5ACA-007F-6949-93F1-7C7AD815101A}"/>
          </ac:spMkLst>
        </pc:spChg>
      </pc:sldChg>
      <pc:sldChg chg="addSp delSp modSp add">
        <pc:chgData name="Xuesu Xiao" userId="2da2dc19-76a6-42ca-a03e-a5becae5e7dc" providerId="ADAL" clId="{EA1D60AF-D11D-3B4B-B862-D25B3BAC198A}" dt="2022-11-21T04:14:59.953" v="521"/>
        <pc:sldMkLst>
          <pc:docMk/>
          <pc:sldMk cId="2045603794" sldId="657"/>
        </pc:sldMkLst>
        <pc:spChg chg="add del mod">
          <ac:chgData name="Xuesu Xiao" userId="2da2dc19-76a6-42ca-a03e-a5becae5e7dc" providerId="ADAL" clId="{EA1D60AF-D11D-3B4B-B862-D25B3BAC198A}" dt="2022-11-21T04:14:59.953" v="521"/>
          <ac:spMkLst>
            <pc:docMk/>
            <pc:sldMk cId="2045603794" sldId="657"/>
            <ac:spMk id="2" creationId="{A5F9DF14-99AC-3247-5F05-12C7FEA46890}"/>
          </ac:spMkLst>
        </pc:spChg>
        <pc:spChg chg="del">
          <ac:chgData name="Xuesu Xiao" userId="2da2dc19-76a6-42ca-a03e-a5becae5e7dc" providerId="ADAL" clId="{EA1D60AF-D11D-3B4B-B862-D25B3BAC198A}" dt="2022-11-21T03:36:23.442" v="135"/>
          <ac:spMkLst>
            <pc:docMk/>
            <pc:sldMk cId="2045603794" sldId="657"/>
            <ac:spMk id="4" creationId="{543F5ACA-007F-6949-93F1-7C7AD815101A}"/>
          </ac:spMkLst>
        </pc:spChg>
      </pc:sldChg>
      <pc:sldChg chg="addSp delSp modSp add mod">
        <pc:chgData name="Xuesu Xiao" userId="2da2dc19-76a6-42ca-a03e-a5becae5e7dc" providerId="ADAL" clId="{EA1D60AF-D11D-3B4B-B862-D25B3BAC198A}" dt="2022-11-21T04:14:59.953" v="521"/>
        <pc:sldMkLst>
          <pc:docMk/>
          <pc:sldMk cId="1309345612" sldId="658"/>
        </pc:sldMkLst>
        <pc:spChg chg="mod">
          <ac:chgData name="Xuesu Xiao" userId="2da2dc19-76a6-42ca-a03e-a5becae5e7dc" providerId="ADAL" clId="{EA1D60AF-D11D-3B4B-B862-D25B3BAC198A}" dt="2022-11-21T03:36:05.407" v="113" actId="27636"/>
          <ac:spMkLst>
            <pc:docMk/>
            <pc:sldMk cId="1309345612" sldId="658"/>
            <ac:spMk id="3" creationId="{F384339C-307D-AB4F-A6A9-5D52AEDD7171}"/>
          </ac:spMkLst>
        </pc:spChg>
        <pc:spChg chg="del">
          <ac:chgData name="Xuesu Xiao" userId="2da2dc19-76a6-42ca-a03e-a5becae5e7dc" providerId="ADAL" clId="{EA1D60AF-D11D-3B4B-B862-D25B3BAC198A}" dt="2022-11-21T03:36:23.442" v="135"/>
          <ac:spMkLst>
            <pc:docMk/>
            <pc:sldMk cId="1309345612" sldId="658"/>
            <ac:spMk id="4" creationId="{5BB96F07-54C6-DD41-9946-8DC9A31C770F}"/>
          </ac:spMkLst>
        </pc:spChg>
        <pc:spChg chg="add del mod">
          <ac:chgData name="Xuesu Xiao" userId="2da2dc19-76a6-42ca-a03e-a5becae5e7dc" providerId="ADAL" clId="{EA1D60AF-D11D-3B4B-B862-D25B3BAC198A}" dt="2022-11-21T04:14:59.953" v="521"/>
          <ac:spMkLst>
            <pc:docMk/>
            <pc:sldMk cId="1309345612" sldId="658"/>
            <ac:spMk id="4" creationId="{A291BF03-95A2-2807-BCC7-53BCC406FEB7}"/>
          </ac:spMkLst>
        </pc:spChg>
      </pc:sldChg>
      <pc:sldChg chg="addSp delSp modSp add mod">
        <pc:chgData name="Xuesu Xiao" userId="2da2dc19-76a6-42ca-a03e-a5becae5e7dc" providerId="ADAL" clId="{EA1D60AF-D11D-3B4B-B862-D25B3BAC198A}" dt="2022-11-21T04:14:59.953" v="521"/>
        <pc:sldMkLst>
          <pc:docMk/>
          <pc:sldMk cId="257966329" sldId="659"/>
        </pc:sldMkLst>
        <pc:spChg chg="mod">
          <ac:chgData name="Xuesu Xiao" userId="2da2dc19-76a6-42ca-a03e-a5becae5e7dc" providerId="ADAL" clId="{EA1D60AF-D11D-3B4B-B862-D25B3BAC198A}" dt="2022-11-21T03:36:05.450" v="114" actId="27636"/>
          <ac:spMkLst>
            <pc:docMk/>
            <pc:sldMk cId="257966329" sldId="659"/>
            <ac:spMk id="3" creationId="{F384339C-307D-AB4F-A6A9-5D52AEDD7171}"/>
          </ac:spMkLst>
        </pc:spChg>
        <pc:spChg chg="del">
          <ac:chgData name="Xuesu Xiao" userId="2da2dc19-76a6-42ca-a03e-a5becae5e7dc" providerId="ADAL" clId="{EA1D60AF-D11D-3B4B-B862-D25B3BAC198A}" dt="2022-11-21T03:36:23.442" v="135"/>
          <ac:spMkLst>
            <pc:docMk/>
            <pc:sldMk cId="257966329" sldId="659"/>
            <ac:spMk id="4" creationId="{5BB96F07-54C6-DD41-9946-8DC9A31C770F}"/>
          </ac:spMkLst>
        </pc:spChg>
        <pc:spChg chg="add del mod">
          <ac:chgData name="Xuesu Xiao" userId="2da2dc19-76a6-42ca-a03e-a5becae5e7dc" providerId="ADAL" clId="{EA1D60AF-D11D-3B4B-B862-D25B3BAC198A}" dt="2022-11-21T04:14:59.953" v="521"/>
          <ac:spMkLst>
            <pc:docMk/>
            <pc:sldMk cId="257966329" sldId="659"/>
            <ac:spMk id="4" creationId="{BED35B9F-9DD3-50CC-CD90-B581790D4E75}"/>
          </ac:spMkLst>
        </pc:spChg>
      </pc:sldChg>
      <pc:sldChg chg="addSp delSp modSp add">
        <pc:chgData name="Xuesu Xiao" userId="2da2dc19-76a6-42ca-a03e-a5becae5e7dc" providerId="ADAL" clId="{EA1D60AF-D11D-3B4B-B862-D25B3BAC198A}" dt="2022-11-21T04:14:59.953" v="521"/>
        <pc:sldMkLst>
          <pc:docMk/>
          <pc:sldMk cId="898988695" sldId="661"/>
        </pc:sldMkLst>
        <pc:spChg chg="add del mod">
          <ac:chgData name="Xuesu Xiao" userId="2da2dc19-76a6-42ca-a03e-a5becae5e7dc" providerId="ADAL" clId="{EA1D60AF-D11D-3B4B-B862-D25B3BAC198A}" dt="2022-11-21T04:14:59.953" v="521"/>
          <ac:spMkLst>
            <pc:docMk/>
            <pc:sldMk cId="898988695" sldId="661"/>
            <ac:spMk id="4" creationId="{271FBB77-69FE-A2FE-564F-58D90A08C540}"/>
          </ac:spMkLst>
        </pc:spChg>
        <pc:spChg chg="del">
          <ac:chgData name="Xuesu Xiao" userId="2da2dc19-76a6-42ca-a03e-a5becae5e7dc" providerId="ADAL" clId="{EA1D60AF-D11D-3B4B-B862-D25B3BAC198A}" dt="2022-11-21T03:36:23.442" v="135"/>
          <ac:spMkLst>
            <pc:docMk/>
            <pc:sldMk cId="898988695" sldId="661"/>
            <ac:spMk id="4" creationId="{3727CCF1-244D-C84F-AECA-F5808864A96E}"/>
          </ac:spMkLst>
        </pc:spChg>
      </pc:sldChg>
      <pc:sldChg chg="addSp delSp modSp add">
        <pc:chgData name="Xuesu Xiao" userId="2da2dc19-76a6-42ca-a03e-a5becae5e7dc" providerId="ADAL" clId="{EA1D60AF-D11D-3B4B-B862-D25B3BAC198A}" dt="2022-11-21T04:14:59.953" v="521"/>
        <pc:sldMkLst>
          <pc:docMk/>
          <pc:sldMk cId="655491613" sldId="662"/>
        </pc:sldMkLst>
        <pc:spChg chg="del">
          <ac:chgData name="Xuesu Xiao" userId="2da2dc19-76a6-42ca-a03e-a5becae5e7dc" providerId="ADAL" clId="{EA1D60AF-D11D-3B4B-B862-D25B3BAC198A}" dt="2022-11-21T03:36:23.442" v="135"/>
          <ac:spMkLst>
            <pc:docMk/>
            <pc:sldMk cId="655491613" sldId="662"/>
            <ac:spMk id="4" creationId="{38648E68-86AF-7A4F-BEC5-A8401931D523}"/>
          </ac:spMkLst>
        </pc:spChg>
        <pc:spChg chg="add del mod">
          <ac:chgData name="Xuesu Xiao" userId="2da2dc19-76a6-42ca-a03e-a5becae5e7dc" providerId="ADAL" clId="{EA1D60AF-D11D-3B4B-B862-D25B3BAC198A}" dt="2022-11-21T04:14:59.953" v="521"/>
          <ac:spMkLst>
            <pc:docMk/>
            <pc:sldMk cId="655491613" sldId="662"/>
            <ac:spMk id="4" creationId="{FC5CBDE5-23CE-40D6-2DC8-808646579CD8}"/>
          </ac:spMkLst>
        </pc:spChg>
      </pc:sldChg>
      <pc:sldChg chg="addSp delSp modSp add">
        <pc:chgData name="Xuesu Xiao" userId="2da2dc19-76a6-42ca-a03e-a5becae5e7dc" providerId="ADAL" clId="{EA1D60AF-D11D-3B4B-B862-D25B3BAC198A}" dt="2022-11-21T04:14:59.953" v="521"/>
        <pc:sldMkLst>
          <pc:docMk/>
          <pc:sldMk cId="220831109" sldId="664"/>
        </pc:sldMkLst>
        <pc:spChg chg="add del mod">
          <ac:chgData name="Xuesu Xiao" userId="2da2dc19-76a6-42ca-a03e-a5becae5e7dc" providerId="ADAL" clId="{EA1D60AF-D11D-3B4B-B862-D25B3BAC198A}" dt="2022-11-21T04:14:59.953" v="521"/>
          <ac:spMkLst>
            <pc:docMk/>
            <pc:sldMk cId="220831109" sldId="664"/>
            <ac:spMk id="3" creationId="{6AFA39FC-E61B-EBD0-FD92-36631B0B2D53}"/>
          </ac:spMkLst>
        </pc:spChg>
        <pc:spChg chg="del">
          <ac:chgData name="Xuesu Xiao" userId="2da2dc19-76a6-42ca-a03e-a5becae5e7dc" providerId="ADAL" clId="{EA1D60AF-D11D-3B4B-B862-D25B3BAC198A}" dt="2022-11-21T03:36:23.442" v="135"/>
          <ac:spMkLst>
            <pc:docMk/>
            <pc:sldMk cId="220831109" sldId="664"/>
            <ac:spMk id="4" creationId="{2048419F-BFC8-4C47-B730-F7AEEC7F8500}"/>
          </ac:spMkLst>
        </pc:spChg>
      </pc:sldChg>
      <pc:sldChg chg="addSp delSp modSp add">
        <pc:chgData name="Xuesu Xiao" userId="2da2dc19-76a6-42ca-a03e-a5becae5e7dc" providerId="ADAL" clId="{EA1D60AF-D11D-3B4B-B862-D25B3BAC198A}" dt="2022-11-21T04:14:59.953" v="521"/>
        <pc:sldMkLst>
          <pc:docMk/>
          <pc:sldMk cId="1883106098" sldId="665"/>
        </pc:sldMkLst>
        <pc:spChg chg="add del mod">
          <ac:chgData name="Xuesu Xiao" userId="2da2dc19-76a6-42ca-a03e-a5becae5e7dc" providerId="ADAL" clId="{EA1D60AF-D11D-3B4B-B862-D25B3BAC198A}" dt="2022-11-21T04:14:59.953" v="521"/>
          <ac:spMkLst>
            <pc:docMk/>
            <pc:sldMk cId="1883106098" sldId="665"/>
            <ac:spMk id="2" creationId="{D3048B70-4920-6204-378F-68F8D5322DB7}"/>
          </ac:spMkLst>
        </pc:spChg>
        <pc:spChg chg="del">
          <ac:chgData name="Xuesu Xiao" userId="2da2dc19-76a6-42ca-a03e-a5becae5e7dc" providerId="ADAL" clId="{EA1D60AF-D11D-3B4B-B862-D25B3BAC198A}" dt="2022-11-21T03:36:23.442" v="135"/>
          <ac:spMkLst>
            <pc:docMk/>
            <pc:sldMk cId="1883106098" sldId="665"/>
            <ac:spMk id="4" creationId="{C5C23EBC-283A-CD4D-A34E-ACF28AB6BDD9}"/>
          </ac:spMkLst>
        </pc:spChg>
      </pc:sldChg>
      <pc:sldChg chg="addSp delSp modSp add">
        <pc:chgData name="Xuesu Xiao" userId="2da2dc19-76a6-42ca-a03e-a5becae5e7dc" providerId="ADAL" clId="{EA1D60AF-D11D-3B4B-B862-D25B3BAC198A}" dt="2022-11-21T04:14:59.953" v="521"/>
        <pc:sldMkLst>
          <pc:docMk/>
          <pc:sldMk cId="1041398260" sldId="666"/>
        </pc:sldMkLst>
        <pc:spChg chg="add del mod">
          <ac:chgData name="Xuesu Xiao" userId="2da2dc19-76a6-42ca-a03e-a5becae5e7dc" providerId="ADAL" clId="{EA1D60AF-D11D-3B4B-B862-D25B3BAC198A}" dt="2022-11-21T04:14:59.953" v="521"/>
          <ac:spMkLst>
            <pc:docMk/>
            <pc:sldMk cId="1041398260" sldId="666"/>
            <ac:spMk id="3" creationId="{E7F326A9-78EC-4BBD-B53F-F282CFFCDF3F}"/>
          </ac:spMkLst>
        </pc:spChg>
        <pc:spChg chg="del">
          <ac:chgData name="Xuesu Xiao" userId="2da2dc19-76a6-42ca-a03e-a5becae5e7dc" providerId="ADAL" clId="{EA1D60AF-D11D-3B4B-B862-D25B3BAC198A}" dt="2022-11-21T03:36:23.442" v="135"/>
          <ac:spMkLst>
            <pc:docMk/>
            <pc:sldMk cId="1041398260" sldId="666"/>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096920202" sldId="667"/>
        </pc:sldMkLst>
        <pc:spChg chg="add del mod">
          <ac:chgData name="Xuesu Xiao" userId="2da2dc19-76a6-42ca-a03e-a5becae5e7dc" providerId="ADAL" clId="{EA1D60AF-D11D-3B4B-B862-D25B3BAC198A}" dt="2022-11-21T04:14:59.953" v="521"/>
          <ac:spMkLst>
            <pc:docMk/>
            <pc:sldMk cId="3096920202" sldId="667"/>
            <ac:spMk id="3" creationId="{FA09CCAA-3E4C-E14C-B8B4-4E1BDC504C01}"/>
          </ac:spMkLst>
        </pc:spChg>
        <pc:spChg chg="del">
          <ac:chgData name="Xuesu Xiao" userId="2da2dc19-76a6-42ca-a03e-a5becae5e7dc" providerId="ADAL" clId="{EA1D60AF-D11D-3B4B-B862-D25B3BAC198A}" dt="2022-11-21T03:36:23.442" v="135"/>
          <ac:spMkLst>
            <pc:docMk/>
            <pc:sldMk cId="3096920202" sldId="667"/>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67638003" sldId="668"/>
        </pc:sldMkLst>
        <pc:spChg chg="add del mod">
          <ac:chgData name="Xuesu Xiao" userId="2da2dc19-76a6-42ca-a03e-a5becae5e7dc" providerId="ADAL" clId="{EA1D60AF-D11D-3B4B-B862-D25B3BAC198A}" dt="2022-11-21T04:14:59.953" v="521"/>
          <ac:spMkLst>
            <pc:docMk/>
            <pc:sldMk cId="267638003" sldId="668"/>
            <ac:spMk id="3" creationId="{AB7A6EA3-090F-CCE2-8108-60AFA7F45F7C}"/>
          </ac:spMkLst>
        </pc:spChg>
        <pc:spChg chg="del">
          <ac:chgData name="Xuesu Xiao" userId="2da2dc19-76a6-42ca-a03e-a5becae5e7dc" providerId="ADAL" clId="{EA1D60AF-D11D-3B4B-B862-D25B3BAC198A}" dt="2022-11-21T03:36:23.442" v="135"/>
          <ac:spMkLst>
            <pc:docMk/>
            <pc:sldMk cId="267638003" sldId="66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508068863" sldId="670"/>
        </pc:sldMkLst>
        <pc:spChg chg="add del mod">
          <ac:chgData name="Xuesu Xiao" userId="2da2dc19-76a6-42ca-a03e-a5becae5e7dc" providerId="ADAL" clId="{EA1D60AF-D11D-3B4B-B862-D25B3BAC198A}" dt="2022-11-21T04:14:59.953" v="521"/>
          <ac:spMkLst>
            <pc:docMk/>
            <pc:sldMk cId="508068863" sldId="670"/>
            <ac:spMk id="3" creationId="{4448055F-0A09-A143-3749-8E78B920D85D}"/>
          </ac:spMkLst>
        </pc:spChg>
        <pc:spChg chg="del">
          <ac:chgData name="Xuesu Xiao" userId="2da2dc19-76a6-42ca-a03e-a5becae5e7dc" providerId="ADAL" clId="{EA1D60AF-D11D-3B4B-B862-D25B3BAC198A}" dt="2022-11-21T03:36:23.442" v="135"/>
          <ac:spMkLst>
            <pc:docMk/>
            <pc:sldMk cId="508068863" sldId="670"/>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496127563" sldId="671"/>
        </pc:sldMkLst>
        <pc:spChg chg="add del mod">
          <ac:chgData name="Xuesu Xiao" userId="2da2dc19-76a6-42ca-a03e-a5becae5e7dc" providerId="ADAL" clId="{EA1D60AF-D11D-3B4B-B862-D25B3BAC198A}" dt="2022-11-21T04:14:59.953" v="521"/>
          <ac:spMkLst>
            <pc:docMk/>
            <pc:sldMk cId="3496127563" sldId="671"/>
            <ac:spMk id="3" creationId="{AE1BC8BA-96CB-8824-CB85-228294F7844E}"/>
          </ac:spMkLst>
        </pc:spChg>
        <pc:spChg chg="del">
          <ac:chgData name="Xuesu Xiao" userId="2da2dc19-76a6-42ca-a03e-a5becae5e7dc" providerId="ADAL" clId="{EA1D60AF-D11D-3B4B-B862-D25B3BAC198A}" dt="2022-11-21T03:36:23.442" v="135"/>
          <ac:spMkLst>
            <pc:docMk/>
            <pc:sldMk cId="3496127563" sldId="671"/>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186936641" sldId="672"/>
        </pc:sldMkLst>
        <pc:spChg chg="add del mod">
          <ac:chgData name="Xuesu Xiao" userId="2da2dc19-76a6-42ca-a03e-a5becae5e7dc" providerId="ADAL" clId="{EA1D60AF-D11D-3B4B-B862-D25B3BAC198A}" dt="2022-11-21T04:14:59.953" v="521"/>
          <ac:spMkLst>
            <pc:docMk/>
            <pc:sldMk cId="186936641" sldId="672"/>
            <ac:spMk id="3" creationId="{1895E456-6CFC-DD33-5A44-17DF0CEA2479}"/>
          </ac:spMkLst>
        </pc:spChg>
        <pc:spChg chg="del">
          <ac:chgData name="Xuesu Xiao" userId="2da2dc19-76a6-42ca-a03e-a5becae5e7dc" providerId="ADAL" clId="{EA1D60AF-D11D-3B4B-B862-D25B3BAC198A}" dt="2022-11-21T03:36:23.442" v="135"/>
          <ac:spMkLst>
            <pc:docMk/>
            <pc:sldMk cId="186936641" sldId="672"/>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123402381" sldId="673"/>
        </pc:sldMkLst>
        <pc:spChg chg="add del mod">
          <ac:chgData name="Xuesu Xiao" userId="2da2dc19-76a6-42ca-a03e-a5becae5e7dc" providerId="ADAL" clId="{EA1D60AF-D11D-3B4B-B862-D25B3BAC198A}" dt="2022-11-21T04:14:59.953" v="521"/>
          <ac:spMkLst>
            <pc:docMk/>
            <pc:sldMk cId="3123402381" sldId="673"/>
            <ac:spMk id="3" creationId="{04996044-F407-D936-57A3-AA49C9E56EE1}"/>
          </ac:spMkLst>
        </pc:spChg>
        <pc:spChg chg="del">
          <ac:chgData name="Xuesu Xiao" userId="2da2dc19-76a6-42ca-a03e-a5becae5e7dc" providerId="ADAL" clId="{EA1D60AF-D11D-3B4B-B862-D25B3BAC198A}" dt="2022-11-21T03:36:23.442" v="135"/>
          <ac:spMkLst>
            <pc:docMk/>
            <pc:sldMk cId="3123402381" sldId="673"/>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425506678" sldId="674"/>
        </pc:sldMkLst>
        <pc:spChg chg="add del mod">
          <ac:chgData name="Xuesu Xiao" userId="2da2dc19-76a6-42ca-a03e-a5becae5e7dc" providerId="ADAL" clId="{EA1D60AF-D11D-3B4B-B862-D25B3BAC198A}" dt="2022-11-21T04:14:59.953" v="521"/>
          <ac:spMkLst>
            <pc:docMk/>
            <pc:sldMk cId="425506678" sldId="674"/>
            <ac:spMk id="3" creationId="{E446D735-D368-F3CB-0319-92D8F35776AE}"/>
          </ac:spMkLst>
        </pc:spChg>
        <pc:spChg chg="del">
          <ac:chgData name="Xuesu Xiao" userId="2da2dc19-76a6-42ca-a03e-a5becae5e7dc" providerId="ADAL" clId="{EA1D60AF-D11D-3B4B-B862-D25B3BAC198A}" dt="2022-11-21T03:36:23.442" v="135"/>
          <ac:spMkLst>
            <pc:docMk/>
            <pc:sldMk cId="425506678" sldId="674"/>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243631757" sldId="675"/>
        </pc:sldMkLst>
        <pc:spChg chg="add del mod">
          <ac:chgData name="Xuesu Xiao" userId="2da2dc19-76a6-42ca-a03e-a5becae5e7dc" providerId="ADAL" clId="{EA1D60AF-D11D-3B4B-B862-D25B3BAC198A}" dt="2022-11-21T04:14:59.953" v="521"/>
          <ac:spMkLst>
            <pc:docMk/>
            <pc:sldMk cId="3243631757" sldId="675"/>
            <ac:spMk id="3" creationId="{DCF00CF2-926C-D345-4697-BEAD6F0CCEA5}"/>
          </ac:spMkLst>
        </pc:spChg>
        <pc:spChg chg="del">
          <ac:chgData name="Xuesu Xiao" userId="2da2dc19-76a6-42ca-a03e-a5becae5e7dc" providerId="ADAL" clId="{EA1D60AF-D11D-3B4B-B862-D25B3BAC198A}" dt="2022-11-21T03:36:23.442" v="135"/>
          <ac:spMkLst>
            <pc:docMk/>
            <pc:sldMk cId="3243631757" sldId="675"/>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819384855" sldId="676"/>
        </pc:sldMkLst>
        <pc:spChg chg="add del mod">
          <ac:chgData name="Xuesu Xiao" userId="2da2dc19-76a6-42ca-a03e-a5becae5e7dc" providerId="ADAL" clId="{EA1D60AF-D11D-3B4B-B862-D25B3BAC198A}" dt="2022-11-21T04:14:59.953" v="521"/>
          <ac:spMkLst>
            <pc:docMk/>
            <pc:sldMk cId="3819384855" sldId="676"/>
            <ac:spMk id="3" creationId="{F5DADAEC-4D6B-E25A-04DA-50676D2268B7}"/>
          </ac:spMkLst>
        </pc:spChg>
        <pc:spChg chg="del">
          <ac:chgData name="Xuesu Xiao" userId="2da2dc19-76a6-42ca-a03e-a5becae5e7dc" providerId="ADAL" clId="{EA1D60AF-D11D-3B4B-B862-D25B3BAC198A}" dt="2022-11-21T03:36:23.442" v="135"/>
          <ac:spMkLst>
            <pc:docMk/>
            <pc:sldMk cId="3819384855" sldId="676"/>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345860668" sldId="677"/>
        </pc:sldMkLst>
        <pc:spChg chg="add del mod">
          <ac:chgData name="Xuesu Xiao" userId="2da2dc19-76a6-42ca-a03e-a5becae5e7dc" providerId="ADAL" clId="{EA1D60AF-D11D-3B4B-B862-D25B3BAC198A}" dt="2022-11-21T04:14:59.953" v="521"/>
          <ac:spMkLst>
            <pc:docMk/>
            <pc:sldMk cId="2345860668" sldId="677"/>
            <ac:spMk id="3" creationId="{A607BA65-5446-D56A-E522-110C46B4EA4D}"/>
          </ac:spMkLst>
        </pc:spChg>
        <pc:spChg chg="del">
          <ac:chgData name="Xuesu Xiao" userId="2da2dc19-76a6-42ca-a03e-a5becae5e7dc" providerId="ADAL" clId="{EA1D60AF-D11D-3B4B-B862-D25B3BAC198A}" dt="2022-11-21T03:36:23.442" v="135"/>
          <ac:spMkLst>
            <pc:docMk/>
            <pc:sldMk cId="2345860668" sldId="677"/>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731871219" sldId="678"/>
        </pc:sldMkLst>
        <pc:spChg chg="add del mod">
          <ac:chgData name="Xuesu Xiao" userId="2da2dc19-76a6-42ca-a03e-a5becae5e7dc" providerId="ADAL" clId="{EA1D60AF-D11D-3B4B-B862-D25B3BAC198A}" dt="2022-11-21T04:14:59.953" v="521"/>
          <ac:spMkLst>
            <pc:docMk/>
            <pc:sldMk cId="2731871219" sldId="678"/>
            <ac:spMk id="3" creationId="{74EB9BE7-C4E3-2438-068A-130FB325876B}"/>
          </ac:spMkLst>
        </pc:spChg>
        <pc:spChg chg="del">
          <ac:chgData name="Xuesu Xiao" userId="2da2dc19-76a6-42ca-a03e-a5becae5e7dc" providerId="ADAL" clId="{EA1D60AF-D11D-3B4B-B862-D25B3BAC198A}" dt="2022-11-21T03:36:23.442" v="135"/>
          <ac:spMkLst>
            <pc:docMk/>
            <pc:sldMk cId="2731871219" sldId="67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408573000" sldId="679"/>
        </pc:sldMkLst>
        <pc:spChg chg="add del mod">
          <ac:chgData name="Xuesu Xiao" userId="2da2dc19-76a6-42ca-a03e-a5becae5e7dc" providerId="ADAL" clId="{EA1D60AF-D11D-3B4B-B862-D25B3BAC198A}" dt="2022-11-21T04:14:59.953" v="521"/>
          <ac:spMkLst>
            <pc:docMk/>
            <pc:sldMk cId="3408573000" sldId="679"/>
            <ac:spMk id="3" creationId="{52096959-6EC9-9F48-BEE0-808F2EC7F343}"/>
          </ac:spMkLst>
        </pc:spChg>
        <pc:spChg chg="del">
          <ac:chgData name="Xuesu Xiao" userId="2da2dc19-76a6-42ca-a03e-a5becae5e7dc" providerId="ADAL" clId="{EA1D60AF-D11D-3B4B-B862-D25B3BAC198A}" dt="2022-11-21T03:36:23.442" v="135"/>
          <ac:spMkLst>
            <pc:docMk/>
            <pc:sldMk cId="3408573000" sldId="679"/>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187113962" sldId="680"/>
        </pc:sldMkLst>
        <pc:spChg chg="add del mod">
          <ac:chgData name="Xuesu Xiao" userId="2da2dc19-76a6-42ca-a03e-a5becae5e7dc" providerId="ADAL" clId="{EA1D60AF-D11D-3B4B-B862-D25B3BAC198A}" dt="2022-11-21T04:14:59.953" v="521"/>
          <ac:spMkLst>
            <pc:docMk/>
            <pc:sldMk cId="3187113962" sldId="680"/>
            <ac:spMk id="3" creationId="{671749C6-64AF-FC07-BE46-1E8397F021B2}"/>
          </ac:spMkLst>
        </pc:spChg>
        <pc:spChg chg="del">
          <ac:chgData name="Xuesu Xiao" userId="2da2dc19-76a6-42ca-a03e-a5becae5e7dc" providerId="ADAL" clId="{EA1D60AF-D11D-3B4B-B862-D25B3BAC198A}" dt="2022-11-21T03:36:23.442" v="135"/>
          <ac:spMkLst>
            <pc:docMk/>
            <pc:sldMk cId="3187113962" sldId="680"/>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976833968" sldId="681"/>
        </pc:sldMkLst>
        <pc:spChg chg="add del mod">
          <ac:chgData name="Xuesu Xiao" userId="2da2dc19-76a6-42ca-a03e-a5becae5e7dc" providerId="ADAL" clId="{EA1D60AF-D11D-3B4B-B862-D25B3BAC198A}" dt="2022-11-21T04:14:59.953" v="521"/>
          <ac:spMkLst>
            <pc:docMk/>
            <pc:sldMk cId="976833968" sldId="681"/>
            <ac:spMk id="3" creationId="{AD814887-D2D6-E348-D9F1-1FA91FE90FD0}"/>
          </ac:spMkLst>
        </pc:spChg>
        <pc:spChg chg="del">
          <ac:chgData name="Xuesu Xiao" userId="2da2dc19-76a6-42ca-a03e-a5becae5e7dc" providerId="ADAL" clId="{EA1D60AF-D11D-3B4B-B862-D25B3BAC198A}" dt="2022-11-21T03:36:23.442" v="135"/>
          <ac:spMkLst>
            <pc:docMk/>
            <pc:sldMk cId="976833968" sldId="681"/>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189817737" sldId="682"/>
        </pc:sldMkLst>
        <pc:spChg chg="add del mod">
          <ac:chgData name="Xuesu Xiao" userId="2da2dc19-76a6-42ca-a03e-a5becae5e7dc" providerId="ADAL" clId="{EA1D60AF-D11D-3B4B-B862-D25B3BAC198A}" dt="2022-11-21T04:14:59.953" v="521"/>
          <ac:spMkLst>
            <pc:docMk/>
            <pc:sldMk cId="189817737" sldId="682"/>
            <ac:spMk id="3" creationId="{9F2495ED-F1D2-0EA7-5CFB-7DBBF57D0ECF}"/>
          </ac:spMkLst>
        </pc:spChg>
        <pc:spChg chg="del">
          <ac:chgData name="Xuesu Xiao" userId="2da2dc19-76a6-42ca-a03e-a5becae5e7dc" providerId="ADAL" clId="{EA1D60AF-D11D-3B4B-B862-D25B3BAC198A}" dt="2022-11-21T03:36:23.442" v="135"/>
          <ac:spMkLst>
            <pc:docMk/>
            <pc:sldMk cId="189817737" sldId="682"/>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725742047" sldId="683"/>
        </pc:sldMkLst>
        <pc:spChg chg="add del mod">
          <ac:chgData name="Xuesu Xiao" userId="2da2dc19-76a6-42ca-a03e-a5becae5e7dc" providerId="ADAL" clId="{EA1D60AF-D11D-3B4B-B862-D25B3BAC198A}" dt="2022-11-21T04:14:59.953" v="521"/>
          <ac:spMkLst>
            <pc:docMk/>
            <pc:sldMk cId="3725742047" sldId="683"/>
            <ac:spMk id="3" creationId="{65E803C9-43C9-6453-9543-CF1DAE520E1F}"/>
          </ac:spMkLst>
        </pc:spChg>
        <pc:spChg chg="del">
          <ac:chgData name="Xuesu Xiao" userId="2da2dc19-76a6-42ca-a03e-a5becae5e7dc" providerId="ADAL" clId="{EA1D60AF-D11D-3B4B-B862-D25B3BAC198A}" dt="2022-11-21T03:36:23.442" v="135"/>
          <ac:spMkLst>
            <pc:docMk/>
            <pc:sldMk cId="3725742047" sldId="683"/>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302448884" sldId="684"/>
        </pc:sldMkLst>
        <pc:spChg chg="add del mod">
          <ac:chgData name="Xuesu Xiao" userId="2da2dc19-76a6-42ca-a03e-a5becae5e7dc" providerId="ADAL" clId="{EA1D60AF-D11D-3B4B-B862-D25B3BAC198A}" dt="2022-11-21T04:14:59.953" v="521"/>
          <ac:spMkLst>
            <pc:docMk/>
            <pc:sldMk cId="3302448884" sldId="684"/>
            <ac:spMk id="3" creationId="{A624D07A-7E9A-D5D9-1A41-C528429A7CB3}"/>
          </ac:spMkLst>
        </pc:spChg>
        <pc:spChg chg="del">
          <ac:chgData name="Xuesu Xiao" userId="2da2dc19-76a6-42ca-a03e-a5becae5e7dc" providerId="ADAL" clId="{EA1D60AF-D11D-3B4B-B862-D25B3BAC198A}" dt="2022-11-21T03:36:23.442" v="135"/>
          <ac:spMkLst>
            <pc:docMk/>
            <pc:sldMk cId="3302448884" sldId="684"/>
            <ac:spMk id="4" creationId="{A5C5E85E-C834-954F-841B-02D121AD240F}"/>
          </ac:spMkLst>
        </pc:spChg>
      </pc:sldChg>
      <pc:sldChg chg="delSp add del">
        <pc:chgData name="Xuesu Xiao" userId="2da2dc19-76a6-42ca-a03e-a5becae5e7dc" providerId="ADAL" clId="{EA1D60AF-D11D-3B4B-B862-D25B3BAC198A}" dt="2022-11-21T03:58:21.238" v="348" actId="2696"/>
        <pc:sldMkLst>
          <pc:docMk/>
          <pc:sldMk cId="3596144090" sldId="685"/>
        </pc:sldMkLst>
        <pc:spChg chg="del">
          <ac:chgData name="Xuesu Xiao" userId="2da2dc19-76a6-42ca-a03e-a5becae5e7dc" providerId="ADAL" clId="{EA1D60AF-D11D-3B4B-B862-D25B3BAC198A}" dt="2022-11-21T03:36:23.442" v="135"/>
          <ac:spMkLst>
            <pc:docMk/>
            <pc:sldMk cId="3596144090" sldId="685"/>
            <ac:spMk id="4" creationId="{A3CE886F-0A6B-884D-AA4E-617E35635F61}"/>
          </ac:spMkLst>
        </pc:spChg>
      </pc:sldChg>
      <pc:sldChg chg="addSp delSp modSp add">
        <pc:chgData name="Xuesu Xiao" userId="2da2dc19-76a6-42ca-a03e-a5becae5e7dc" providerId="ADAL" clId="{EA1D60AF-D11D-3B4B-B862-D25B3BAC198A}" dt="2022-11-21T04:14:59.953" v="521"/>
        <pc:sldMkLst>
          <pc:docMk/>
          <pc:sldMk cId="3906761755" sldId="686"/>
        </pc:sldMkLst>
        <pc:spChg chg="add del mod">
          <ac:chgData name="Xuesu Xiao" userId="2da2dc19-76a6-42ca-a03e-a5becae5e7dc" providerId="ADAL" clId="{EA1D60AF-D11D-3B4B-B862-D25B3BAC198A}" dt="2022-11-21T04:14:59.953" v="521"/>
          <ac:spMkLst>
            <pc:docMk/>
            <pc:sldMk cId="3906761755" sldId="686"/>
            <ac:spMk id="4" creationId="{16FDA3D6-5B6F-608B-20F1-5704B4D759DB}"/>
          </ac:spMkLst>
        </pc:spChg>
        <pc:spChg chg="del">
          <ac:chgData name="Xuesu Xiao" userId="2da2dc19-76a6-42ca-a03e-a5becae5e7dc" providerId="ADAL" clId="{EA1D60AF-D11D-3B4B-B862-D25B3BAC198A}" dt="2022-11-21T03:36:23.442" v="135"/>
          <ac:spMkLst>
            <pc:docMk/>
            <pc:sldMk cId="3906761755" sldId="686"/>
            <ac:spMk id="4" creationId="{2670096F-180E-3F49-974A-2D19257377EF}"/>
          </ac:spMkLst>
        </pc:spChg>
      </pc:sldChg>
      <pc:sldChg chg="addSp delSp modSp add mod">
        <pc:chgData name="Xuesu Xiao" userId="2da2dc19-76a6-42ca-a03e-a5becae5e7dc" providerId="ADAL" clId="{EA1D60AF-D11D-3B4B-B862-D25B3BAC198A}" dt="2022-11-21T04:14:59.953" v="521"/>
        <pc:sldMkLst>
          <pc:docMk/>
          <pc:sldMk cId="3618532958" sldId="687"/>
        </pc:sldMkLst>
        <pc:spChg chg="mod">
          <ac:chgData name="Xuesu Xiao" userId="2da2dc19-76a6-42ca-a03e-a5becae5e7dc" providerId="ADAL" clId="{EA1D60AF-D11D-3B4B-B862-D25B3BAC198A}" dt="2022-11-21T03:36:05.513" v="115" actId="27636"/>
          <ac:spMkLst>
            <pc:docMk/>
            <pc:sldMk cId="3618532958" sldId="687"/>
            <ac:spMk id="3" creationId="{437A4DA7-85F8-6842-976A-57966B5FA5D5}"/>
          </ac:spMkLst>
        </pc:spChg>
        <pc:spChg chg="del">
          <ac:chgData name="Xuesu Xiao" userId="2da2dc19-76a6-42ca-a03e-a5becae5e7dc" providerId="ADAL" clId="{EA1D60AF-D11D-3B4B-B862-D25B3BAC198A}" dt="2022-11-21T03:36:23.442" v="135"/>
          <ac:spMkLst>
            <pc:docMk/>
            <pc:sldMk cId="3618532958" sldId="687"/>
            <ac:spMk id="4" creationId="{2670096F-180E-3F49-974A-2D19257377EF}"/>
          </ac:spMkLst>
        </pc:spChg>
        <pc:spChg chg="add del mod">
          <ac:chgData name="Xuesu Xiao" userId="2da2dc19-76a6-42ca-a03e-a5becae5e7dc" providerId="ADAL" clId="{EA1D60AF-D11D-3B4B-B862-D25B3BAC198A}" dt="2022-11-21T04:14:59.953" v="521"/>
          <ac:spMkLst>
            <pc:docMk/>
            <pc:sldMk cId="3618532958" sldId="687"/>
            <ac:spMk id="4" creationId="{2B2E6A1C-DB44-4D4E-3928-32713D9AFFE9}"/>
          </ac:spMkLst>
        </pc:spChg>
      </pc:sldChg>
      <pc:sldChg chg="addSp delSp modSp add">
        <pc:chgData name="Xuesu Xiao" userId="2da2dc19-76a6-42ca-a03e-a5becae5e7dc" providerId="ADAL" clId="{EA1D60AF-D11D-3B4B-B862-D25B3BAC198A}" dt="2022-11-21T04:14:59.953" v="521"/>
        <pc:sldMkLst>
          <pc:docMk/>
          <pc:sldMk cId="1633814610" sldId="688"/>
        </pc:sldMkLst>
        <pc:spChg chg="add del mod">
          <ac:chgData name="Xuesu Xiao" userId="2da2dc19-76a6-42ca-a03e-a5becae5e7dc" providerId="ADAL" clId="{EA1D60AF-D11D-3B4B-B862-D25B3BAC198A}" dt="2022-11-21T04:14:59.953" v="521"/>
          <ac:spMkLst>
            <pc:docMk/>
            <pc:sldMk cId="1633814610" sldId="688"/>
            <ac:spMk id="3" creationId="{C6ECC457-6CF0-7E0E-ADC0-14441B5E6885}"/>
          </ac:spMkLst>
        </pc:spChg>
        <pc:spChg chg="del">
          <ac:chgData name="Xuesu Xiao" userId="2da2dc19-76a6-42ca-a03e-a5becae5e7dc" providerId="ADAL" clId="{EA1D60AF-D11D-3B4B-B862-D25B3BAC198A}" dt="2022-11-21T03:36:23.442" v="135"/>
          <ac:spMkLst>
            <pc:docMk/>
            <pc:sldMk cId="1633814610" sldId="688"/>
            <ac:spMk id="4" creationId="{945ED808-D0C0-014A-BC44-E606EDCDD2A7}"/>
          </ac:spMkLst>
        </pc:spChg>
      </pc:sldChg>
      <pc:sldChg chg="addSp delSp modSp add mod">
        <pc:chgData name="Xuesu Xiao" userId="2da2dc19-76a6-42ca-a03e-a5becae5e7dc" providerId="ADAL" clId="{EA1D60AF-D11D-3B4B-B862-D25B3BAC198A}" dt="2022-11-21T04:14:59.953" v="521"/>
        <pc:sldMkLst>
          <pc:docMk/>
          <pc:sldMk cId="2876962085" sldId="689"/>
        </pc:sldMkLst>
        <pc:spChg chg="del">
          <ac:chgData name="Xuesu Xiao" userId="2da2dc19-76a6-42ca-a03e-a5becae5e7dc" providerId="ADAL" clId="{EA1D60AF-D11D-3B4B-B862-D25B3BAC198A}" dt="2022-11-21T03:36:23.442" v="135"/>
          <ac:spMkLst>
            <pc:docMk/>
            <pc:sldMk cId="2876962085" sldId="689"/>
            <ac:spMk id="4" creationId="{0C2CA5D9-37E3-8E4D-87E4-50F66AF6EAFB}"/>
          </ac:spMkLst>
        </pc:spChg>
        <pc:spChg chg="add del mod">
          <ac:chgData name="Xuesu Xiao" userId="2da2dc19-76a6-42ca-a03e-a5becae5e7dc" providerId="ADAL" clId="{EA1D60AF-D11D-3B4B-B862-D25B3BAC198A}" dt="2022-11-21T04:14:59.953" v="521"/>
          <ac:spMkLst>
            <pc:docMk/>
            <pc:sldMk cId="2876962085" sldId="689"/>
            <ac:spMk id="4" creationId="{533B7242-C4BB-301D-1155-8F9449969024}"/>
          </ac:spMkLst>
        </pc:spChg>
        <pc:picChg chg="mod">
          <ac:chgData name="Xuesu Xiao" userId="2da2dc19-76a6-42ca-a03e-a5becae5e7dc" providerId="ADAL" clId="{EA1D60AF-D11D-3B4B-B862-D25B3BAC198A}" dt="2022-11-21T04:00:09.451" v="406" actId="1036"/>
          <ac:picMkLst>
            <pc:docMk/>
            <pc:sldMk cId="2876962085" sldId="689"/>
            <ac:picMk id="6" creationId="{17526798-878A-0147-BA38-97A40C4926A7}"/>
          </ac:picMkLst>
        </pc:picChg>
      </pc:sldChg>
      <pc:sldChg chg="addSp delSp modSp add mod">
        <pc:chgData name="Xuesu Xiao" userId="2da2dc19-76a6-42ca-a03e-a5becae5e7dc" providerId="ADAL" clId="{EA1D60AF-D11D-3B4B-B862-D25B3BAC198A}" dt="2022-11-21T04:14:59.953" v="521"/>
        <pc:sldMkLst>
          <pc:docMk/>
          <pc:sldMk cId="1578399413" sldId="690"/>
        </pc:sldMkLst>
        <pc:spChg chg="add del mod">
          <ac:chgData name="Xuesu Xiao" userId="2da2dc19-76a6-42ca-a03e-a5becae5e7dc" providerId="ADAL" clId="{EA1D60AF-D11D-3B4B-B862-D25B3BAC198A}" dt="2022-11-21T04:14:59.953" v="521"/>
          <ac:spMkLst>
            <pc:docMk/>
            <pc:sldMk cId="1578399413" sldId="690"/>
            <ac:spMk id="4" creationId="{515534CA-1EEE-22A1-A347-F8C1DB829E50}"/>
          </ac:spMkLst>
        </pc:spChg>
        <pc:spChg chg="del">
          <ac:chgData name="Xuesu Xiao" userId="2da2dc19-76a6-42ca-a03e-a5becae5e7dc" providerId="ADAL" clId="{EA1D60AF-D11D-3B4B-B862-D25B3BAC198A}" dt="2022-11-21T03:36:23.442" v="135"/>
          <ac:spMkLst>
            <pc:docMk/>
            <pc:sldMk cId="1578399413" sldId="690"/>
            <ac:spMk id="4" creationId="{E91272A5-91E7-2E49-B162-CBA0EE890D3B}"/>
          </ac:spMkLst>
        </pc:spChg>
        <pc:picChg chg="mod">
          <ac:chgData name="Xuesu Xiao" userId="2da2dc19-76a6-42ca-a03e-a5becae5e7dc" providerId="ADAL" clId="{EA1D60AF-D11D-3B4B-B862-D25B3BAC198A}" dt="2022-11-21T03:58:54.540" v="378" actId="1036"/>
          <ac:picMkLst>
            <pc:docMk/>
            <pc:sldMk cId="1578399413" sldId="690"/>
            <ac:picMk id="6" creationId="{EDA142D6-CF07-0940-91B1-A83D78C6CE48}"/>
          </ac:picMkLst>
        </pc:picChg>
      </pc:sldChg>
      <pc:sldChg chg="addSp delSp modSp add mod">
        <pc:chgData name="Xuesu Xiao" userId="2da2dc19-76a6-42ca-a03e-a5becae5e7dc" providerId="ADAL" clId="{EA1D60AF-D11D-3B4B-B862-D25B3BAC198A}" dt="2022-11-21T04:14:59.953" v="521"/>
        <pc:sldMkLst>
          <pc:docMk/>
          <pc:sldMk cId="396439924" sldId="691"/>
        </pc:sldMkLst>
        <pc:spChg chg="mod">
          <ac:chgData name="Xuesu Xiao" userId="2da2dc19-76a6-42ca-a03e-a5becae5e7dc" providerId="ADAL" clId="{EA1D60AF-D11D-3B4B-B862-D25B3BAC198A}" dt="2022-11-21T03:36:05.539" v="116" actId="27636"/>
          <ac:spMkLst>
            <pc:docMk/>
            <pc:sldMk cId="396439924" sldId="691"/>
            <ac:spMk id="3" creationId="{E889CFCF-8B73-D74C-BC14-E905D1098686}"/>
          </ac:spMkLst>
        </pc:spChg>
        <pc:spChg chg="add del mod">
          <ac:chgData name="Xuesu Xiao" userId="2da2dc19-76a6-42ca-a03e-a5becae5e7dc" providerId="ADAL" clId="{EA1D60AF-D11D-3B4B-B862-D25B3BAC198A}" dt="2022-11-21T04:14:59.953" v="521"/>
          <ac:spMkLst>
            <pc:docMk/>
            <pc:sldMk cId="396439924" sldId="691"/>
            <ac:spMk id="4" creationId="{3F02D9B9-6C5F-7C9F-A2AA-F700EF9298B9}"/>
          </ac:spMkLst>
        </pc:spChg>
        <pc:spChg chg="del">
          <ac:chgData name="Xuesu Xiao" userId="2da2dc19-76a6-42ca-a03e-a5becae5e7dc" providerId="ADAL" clId="{EA1D60AF-D11D-3B4B-B862-D25B3BAC198A}" dt="2022-11-21T03:36:23.442" v="135"/>
          <ac:spMkLst>
            <pc:docMk/>
            <pc:sldMk cId="396439924" sldId="691"/>
            <ac:spMk id="4" creationId="{9ECEB094-7102-A04E-85D5-3C30FACB5578}"/>
          </ac:spMkLst>
        </pc:spChg>
      </pc:sldChg>
      <pc:sldChg chg="addSp delSp modSp add">
        <pc:chgData name="Xuesu Xiao" userId="2da2dc19-76a6-42ca-a03e-a5becae5e7dc" providerId="ADAL" clId="{EA1D60AF-D11D-3B4B-B862-D25B3BAC198A}" dt="2022-11-21T04:14:59.953" v="521"/>
        <pc:sldMkLst>
          <pc:docMk/>
          <pc:sldMk cId="3118542577" sldId="692"/>
        </pc:sldMkLst>
        <pc:spChg chg="add del mod">
          <ac:chgData name="Xuesu Xiao" userId="2da2dc19-76a6-42ca-a03e-a5becae5e7dc" providerId="ADAL" clId="{EA1D60AF-D11D-3B4B-B862-D25B3BAC198A}" dt="2022-11-21T04:14:59.953" v="521"/>
          <ac:spMkLst>
            <pc:docMk/>
            <pc:sldMk cId="3118542577" sldId="692"/>
            <ac:spMk id="4" creationId="{C97CBFD8-150D-9FAB-882B-35FF9CF159EC}"/>
          </ac:spMkLst>
        </pc:spChg>
        <pc:spChg chg="del">
          <ac:chgData name="Xuesu Xiao" userId="2da2dc19-76a6-42ca-a03e-a5becae5e7dc" providerId="ADAL" clId="{EA1D60AF-D11D-3B4B-B862-D25B3BAC198A}" dt="2022-11-21T03:36:23.442" v="135"/>
          <ac:spMkLst>
            <pc:docMk/>
            <pc:sldMk cId="3118542577" sldId="692"/>
            <ac:spMk id="4" creationId="{DB1F432D-044F-AA40-BFE9-5BCEC2DEDE73}"/>
          </ac:spMkLst>
        </pc:spChg>
      </pc:sldChg>
      <pc:sldChg chg="addSp delSp modSp add mod">
        <pc:chgData name="Xuesu Xiao" userId="2da2dc19-76a6-42ca-a03e-a5becae5e7dc" providerId="ADAL" clId="{EA1D60AF-D11D-3B4B-B862-D25B3BAC198A}" dt="2022-11-21T04:14:59.953" v="521"/>
        <pc:sldMkLst>
          <pc:docMk/>
          <pc:sldMk cId="827575826" sldId="693"/>
        </pc:sldMkLst>
        <pc:spChg chg="mod">
          <ac:chgData name="Xuesu Xiao" userId="2da2dc19-76a6-42ca-a03e-a5becae5e7dc" providerId="ADAL" clId="{EA1D60AF-D11D-3B4B-B862-D25B3BAC198A}" dt="2022-11-21T03:36:05.595" v="117" actId="27636"/>
          <ac:spMkLst>
            <pc:docMk/>
            <pc:sldMk cId="827575826" sldId="693"/>
            <ac:spMk id="3" creationId="{CA4DEF33-76E3-074C-897E-8348CA37D0E4}"/>
          </ac:spMkLst>
        </pc:spChg>
        <pc:spChg chg="add del mod">
          <ac:chgData name="Xuesu Xiao" userId="2da2dc19-76a6-42ca-a03e-a5becae5e7dc" providerId="ADAL" clId="{EA1D60AF-D11D-3B4B-B862-D25B3BAC198A}" dt="2022-11-21T04:14:59.953" v="521"/>
          <ac:spMkLst>
            <pc:docMk/>
            <pc:sldMk cId="827575826" sldId="693"/>
            <ac:spMk id="4" creationId="{D7D1175D-70C9-E040-BEB9-EF85EF03FD4A}"/>
          </ac:spMkLst>
        </pc:spChg>
        <pc:spChg chg="del">
          <ac:chgData name="Xuesu Xiao" userId="2da2dc19-76a6-42ca-a03e-a5becae5e7dc" providerId="ADAL" clId="{EA1D60AF-D11D-3B4B-B862-D25B3BAC198A}" dt="2022-11-21T03:36:23.442" v="135"/>
          <ac:spMkLst>
            <pc:docMk/>
            <pc:sldMk cId="827575826" sldId="693"/>
            <ac:spMk id="4" creationId="{DB1F432D-044F-AA40-BFE9-5BCEC2DEDE73}"/>
          </ac:spMkLst>
        </pc:spChg>
      </pc:sldChg>
      <pc:sldChg chg="addSp delSp modSp add">
        <pc:chgData name="Xuesu Xiao" userId="2da2dc19-76a6-42ca-a03e-a5becae5e7dc" providerId="ADAL" clId="{EA1D60AF-D11D-3B4B-B862-D25B3BAC198A}" dt="2022-11-21T04:14:59.953" v="521"/>
        <pc:sldMkLst>
          <pc:docMk/>
          <pc:sldMk cId="2978113965" sldId="694"/>
        </pc:sldMkLst>
        <pc:spChg chg="add del mod">
          <ac:chgData name="Xuesu Xiao" userId="2da2dc19-76a6-42ca-a03e-a5becae5e7dc" providerId="ADAL" clId="{EA1D60AF-D11D-3B4B-B862-D25B3BAC198A}" dt="2022-11-21T04:14:59.953" v="521"/>
          <ac:spMkLst>
            <pc:docMk/>
            <pc:sldMk cId="2978113965" sldId="694"/>
            <ac:spMk id="4" creationId="{21024DB5-8AD7-F248-8BBF-400BBC23E28A}"/>
          </ac:spMkLst>
        </pc:spChg>
        <pc:spChg chg="del">
          <ac:chgData name="Xuesu Xiao" userId="2da2dc19-76a6-42ca-a03e-a5becae5e7dc" providerId="ADAL" clId="{EA1D60AF-D11D-3B4B-B862-D25B3BAC198A}" dt="2022-11-21T03:36:23.442" v="135"/>
          <ac:spMkLst>
            <pc:docMk/>
            <pc:sldMk cId="2978113965" sldId="694"/>
            <ac:spMk id="4" creationId="{59B868B4-1899-7743-899D-A3B98C347DE7}"/>
          </ac:spMkLst>
        </pc:spChg>
      </pc:sldChg>
      <pc:sldChg chg="addSp delSp modSp add">
        <pc:chgData name="Xuesu Xiao" userId="2da2dc19-76a6-42ca-a03e-a5becae5e7dc" providerId="ADAL" clId="{EA1D60AF-D11D-3B4B-B862-D25B3BAC198A}" dt="2022-11-21T04:14:59.953" v="521"/>
        <pc:sldMkLst>
          <pc:docMk/>
          <pc:sldMk cId="773492238" sldId="695"/>
        </pc:sldMkLst>
        <pc:spChg chg="del">
          <ac:chgData name="Xuesu Xiao" userId="2da2dc19-76a6-42ca-a03e-a5becae5e7dc" providerId="ADAL" clId="{EA1D60AF-D11D-3B4B-B862-D25B3BAC198A}" dt="2022-11-21T03:36:23.442" v="135"/>
          <ac:spMkLst>
            <pc:docMk/>
            <pc:sldMk cId="773492238" sldId="695"/>
            <ac:spMk id="4" creationId="{59B868B4-1899-7743-899D-A3B98C347DE7}"/>
          </ac:spMkLst>
        </pc:spChg>
        <pc:spChg chg="add del mod">
          <ac:chgData name="Xuesu Xiao" userId="2da2dc19-76a6-42ca-a03e-a5becae5e7dc" providerId="ADAL" clId="{EA1D60AF-D11D-3B4B-B862-D25B3BAC198A}" dt="2022-11-21T04:14:59.953" v="521"/>
          <ac:spMkLst>
            <pc:docMk/>
            <pc:sldMk cId="773492238" sldId="695"/>
            <ac:spMk id="4" creationId="{9DB1F264-B293-20ED-ADCB-2AC78D52C49A}"/>
          </ac:spMkLst>
        </pc:spChg>
      </pc:sldChg>
      <pc:sldChg chg="addSp delSp modSp add mod">
        <pc:chgData name="Xuesu Xiao" userId="2da2dc19-76a6-42ca-a03e-a5becae5e7dc" providerId="ADAL" clId="{EA1D60AF-D11D-3B4B-B862-D25B3BAC198A}" dt="2022-11-21T04:14:59.953" v="521"/>
        <pc:sldMkLst>
          <pc:docMk/>
          <pc:sldMk cId="644345171" sldId="696"/>
        </pc:sldMkLst>
        <pc:spChg chg="mod">
          <ac:chgData name="Xuesu Xiao" userId="2da2dc19-76a6-42ca-a03e-a5becae5e7dc" providerId="ADAL" clId="{EA1D60AF-D11D-3B4B-B862-D25B3BAC198A}" dt="2022-11-21T03:36:05.652" v="118" actId="27636"/>
          <ac:spMkLst>
            <pc:docMk/>
            <pc:sldMk cId="644345171" sldId="696"/>
            <ac:spMk id="3" creationId="{AE524AF8-1A9B-BD4C-9E20-5F6559433408}"/>
          </ac:spMkLst>
        </pc:spChg>
        <pc:spChg chg="add del mod">
          <ac:chgData name="Xuesu Xiao" userId="2da2dc19-76a6-42ca-a03e-a5becae5e7dc" providerId="ADAL" clId="{EA1D60AF-D11D-3B4B-B862-D25B3BAC198A}" dt="2022-11-21T04:14:59.953" v="521"/>
          <ac:spMkLst>
            <pc:docMk/>
            <pc:sldMk cId="644345171" sldId="696"/>
            <ac:spMk id="4" creationId="{3EC0C3E5-CD85-4B4A-2B18-7A83593DB8E6}"/>
          </ac:spMkLst>
        </pc:spChg>
        <pc:spChg chg="del">
          <ac:chgData name="Xuesu Xiao" userId="2da2dc19-76a6-42ca-a03e-a5becae5e7dc" providerId="ADAL" clId="{EA1D60AF-D11D-3B4B-B862-D25B3BAC198A}" dt="2022-11-21T03:36:23.442" v="135"/>
          <ac:spMkLst>
            <pc:docMk/>
            <pc:sldMk cId="644345171" sldId="696"/>
            <ac:spMk id="4" creationId="{59B868B4-1899-7743-899D-A3B98C347DE7}"/>
          </ac:spMkLst>
        </pc:spChg>
      </pc:sldChg>
      <pc:sldChg chg="addSp delSp modSp add">
        <pc:chgData name="Xuesu Xiao" userId="2da2dc19-76a6-42ca-a03e-a5becae5e7dc" providerId="ADAL" clId="{EA1D60AF-D11D-3B4B-B862-D25B3BAC198A}" dt="2022-11-21T04:14:59.953" v="521"/>
        <pc:sldMkLst>
          <pc:docMk/>
          <pc:sldMk cId="1220081321" sldId="697"/>
        </pc:sldMkLst>
        <pc:spChg chg="add del mod">
          <ac:chgData name="Xuesu Xiao" userId="2da2dc19-76a6-42ca-a03e-a5becae5e7dc" providerId="ADAL" clId="{EA1D60AF-D11D-3B4B-B862-D25B3BAC198A}" dt="2022-11-21T04:14:59.953" v="521"/>
          <ac:spMkLst>
            <pc:docMk/>
            <pc:sldMk cId="1220081321" sldId="697"/>
            <ac:spMk id="3" creationId="{64653F92-A681-D8F4-FF9B-1DC9B74492F3}"/>
          </ac:spMkLst>
        </pc:spChg>
        <pc:spChg chg="del">
          <ac:chgData name="Xuesu Xiao" userId="2da2dc19-76a6-42ca-a03e-a5becae5e7dc" providerId="ADAL" clId="{EA1D60AF-D11D-3B4B-B862-D25B3BAC198A}" dt="2022-11-21T03:36:23.442" v="135"/>
          <ac:spMkLst>
            <pc:docMk/>
            <pc:sldMk cId="1220081321" sldId="697"/>
            <ac:spMk id="4" creationId="{3ADE9805-DB45-D748-B751-151395394346}"/>
          </ac:spMkLst>
        </pc:spChg>
      </pc:sldChg>
      <pc:sldChg chg="addSp delSp modSp add">
        <pc:chgData name="Xuesu Xiao" userId="2da2dc19-76a6-42ca-a03e-a5becae5e7dc" providerId="ADAL" clId="{EA1D60AF-D11D-3B4B-B862-D25B3BAC198A}" dt="2022-11-21T04:14:59.953" v="521"/>
        <pc:sldMkLst>
          <pc:docMk/>
          <pc:sldMk cId="1034237426" sldId="698"/>
        </pc:sldMkLst>
        <pc:spChg chg="add del mod">
          <ac:chgData name="Xuesu Xiao" userId="2da2dc19-76a6-42ca-a03e-a5becae5e7dc" providerId="ADAL" clId="{EA1D60AF-D11D-3B4B-B862-D25B3BAC198A}" dt="2022-11-21T04:14:59.953" v="521"/>
          <ac:spMkLst>
            <pc:docMk/>
            <pc:sldMk cId="1034237426" sldId="698"/>
            <ac:spMk id="4" creationId="{42A98FF4-FB86-E15F-9162-7F33B0B004C9}"/>
          </ac:spMkLst>
        </pc:spChg>
        <pc:spChg chg="del">
          <ac:chgData name="Xuesu Xiao" userId="2da2dc19-76a6-42ca-a03e-a5becae5e7dc" providerId="ADAL" clId="{EA1D60AF-D11D-3B4B-B862-D25B3BAC198A}" dt="2022-11-21T03:36:23.442" v="135"/>
          <ac:spMkLst>
            <pc:docMk/>
            <pc:sldMk cId="1034237426" sldId="698"/>
            <ac:spMk id="4" creationId="{D25455EA-CEE2-A546-AAE7-E7D4AF5A5576}"/>
          </ac:spMkLst>
        </pc:spChg>
      </pc:sldChg>
      <pc:sldChg chg="addSp delSp modSp add">
        <pc:chgData name="Xuesu Xiao" userId="2da2dc19-76a6-42ca-a03e-a5becae5e7dc" providerId="ADAL" clId="{EA1D60AF-D11D-3B4B-B862-D25B3BAC198A}" dt="2022-11-21T04:14:59.953" v="521"/>
        <pc:sldMkLst>
          <pc:docMk/>
          <pc:sldMk cId="2608275133" sldId="699"/>
        </pc:sldMkLst>
        <pc:spChg chg="add del mod">
          <ac:chgData name="Xuesu Xiao" userId="2da2dc19-76a6-42ca-a03e-a5becae5e7dc" providerId="ADAL" clId="{EA1D60AF-D11D-3B4B-B862-D25B3BAC198A}" dt="2022-11-21T04:14:59.953" v="521"/>
          <ac:spMkLst>
            <pc:docMk/>
            <pc:sldMk cId="2608275133" sldId="699"/>
            <ac:spMk id="3" creationId="{0EABC517-434D-4668-CD8E-0A7E72C57BED}"/>
          </ac:spMkLst>
        </pc:spChg>
        <pc:spChg chg="del">
          <ac:chgData name="Xuesu Xiao" userId="2da2dc19-76a6-42ca-a03e-a5becae5e7dc" providerId="ADAL" clId="{EA1D60AF-D11D-3B4B-B862-D25B3BAC198A}" dt="2022-11-21T03:36:23.442" v="135"/>
          <ac:spMkLst>
            <pc:docMk/>
            <pc:sldMk cId="2608275133" sldId="699"/>
            <ac:spMk id="4" creationId="{D25455EA-CEE2-A546-AAE7-E7D4AF5A5576}"/>
          </ac:spMkLst>
        </pc:spChg>
      </pc:sldChg>
      <pc:sldChg chg="addSp delSp modSp add">
        <pc:chgData name="Xuesu Xiao" userId="2da2dc19-76a6-42ca-a03e-a5becae5e7dc" providerId="ADAL" clId="{EA1D60AF-D11D-3B4B-B862-D25B3BAC198A}" dt="2022-11-21T04:14:59.953" v="521"/>
        <pc:sldMkLst>
          <pc:docMk/>
          <pc:sldMk cId="2989780409" sldId="700"/>
        </pc:sldMkLst>
        <pc:spChg chg="del">
          <ac:chgData name="Xuesu Xiao" userId="2da2dc19-76a6-42ca-a03e-a5becae5e7dc" providerId="ADAL" clId="{EA1D60AF-D11D-3B4B-B862-D25B3BAC198A}" dt="2022-11-21T03:36:23.442" v="135"/>
          <ac:spMkLst>
            <pc:docMk/>
            <pc:sldMk cId="2989780409" sldId="700"/>
            <ac:spMk id="4" creationId="{50509A05-DE8E-8243-AB68-6DBAEAA4727E}"/>
          </ac:spMkLst>
        </pc:spChg>
        <pc:spChg chg="add del mod">
          <ac:chgData name="Xuesu Xiao" userId="2da2dc19-76a6-42ca-a03e-a5becae5e7dc" providerId="ADAL" clId="{EA1D60AF-D11D-3B4B-B862-D25B3BAC198A}" dt="2022-11-21T04:14:59.953" v="521"/>
          <ac:spMkLst>
            <pc:docMk/>
            <pc:sldMk cId="2989780409" sldId="700"/>
            <ac:spMk id="4" creationId="{608B9BA2-EE0D-65EC-398C-FFF5954E0D5A}"/>
          </ac:spMkLst>
        </pc:spChg>
      </pc:sldChg>
      <pc:sldChg chg="addSp delSp modSp add">
        <pc:chgData name="Xuesu Xiao" userId="2da2dc19-76a6-42ca-a03e-a5becae5e7dc" providerId="ADAL" clId="{EA1D60AF-D11D-3B4B-B862-D25B3BAC198A}" dt="2022-11-21T04:14:59.953" v="521"/>
        <pc:sldMkLst>
          <pc:docMk/>
          <pc:sldMk cId="2023240648" sldId="701"/>
        </pc:sldMkLst>
        <pc:spChg chg="add del mod">
          <ac:chgData name="Xuesu Xiao" userId="2da2dc19-76a6-42ca-a03e-a5becae5e7dc" providerId="ADAL" clId="{EA1D60AF-D11D-3B4B-B862-D25B3BAC198A}" dt="2022-11-21T04:14:59.953" v="521"/>
          <ac:spMkLst>
            <pc:docMk/>
            <pc:sldMk cId="2023240648" sldId="701"/>
            <ac:spMk id="4" creationId="{D22E55BE-A0EC-8741-E87E-539002C5D678}"/>
          </ac:spMkLst>
        </pc:spChg>
        <pc:spChg chg="del">
          <ac:chgData name="Xuesu Xiao" userId="2da2dc19-76a6-42ca-a03e-a5becae5e7dc" providerId="ADAL" clId="{EA1D60AF-D11D-3B4B-B862-D25B3BAC198A}" dt="2022-11-21T03:36:23.442" v="135"/>
          <ac:spMkLst>
            <pc:docMk/>
            <pc:sldMk cId="2023240648" sldId="701"/>
            <ac:spMk id="4" creationId="{F81DFBF9-0323-D24D-9568-005F33CF35F1}"/>
          </ac:spMkLst>
        </pc:spChg>
      </pc:sldChg>
      <pc:sldChg chg="addSp delSp modSp add">
        <pc:chgData name="Xuesu Xiao" userId="2da2dc19-76a6-42ca-a03e-a5becae5e7dc" providerId="ADAL" clId="{EA1D60AF-D11D-3B4B-B862-D25B3BAC198A}" dt="2022-11-21T04:14:59.953" v="521"/>
        <pc:sldMkLst>
          <pc:docMk/>
          <pc:sldMk cId="3947369344" sldId="702"/>
        </pc:sldMkLst>
        <pc:spChg chg="add del mod">
          <ac:chgData name="Xuesu Xiao" userId="2da2dc19-76a6-42ca-a03e-a5becae5e7dc" providerId="ADAL" clId="{EA1D60AF-D11D-3B4B-B862-D25B3BAC198A}" dt="2022-11-21T04:14:59.953" v="521"/>
          <ac:spMkLst>
            <pc:docMk/>
            <pc:sldMk cId="3947369344" sldId="702"/>
            <ac:spMk id="4" creationId="{405DC5DD-BF28-1C8F-0F72-2198F718B801}"/>
          </ac:spMkLst>
        </pc:spChg>
        <pc:spChg chg="del">
          <ac:chgData name="Xuesu Xiao" userId="2da2dc19-76a6-42ca-a03e-a5becae5e7dc" providerId="ADAL" clId="{EA1D60AF-D11D-3B4B-B862-D25B3BAC198A}" dt="2022-11-21T03:36:23.442" v="135"/>
          <ac:spMkLst>
            <pc:docMk/>
            <pc:sldMk cId="3947369344" sldId="702"/>
            <ac:spMk id="4" creationId="{F81DFBF9-0323-D24D-9568-005F33CF35F1}"/>
          </ac:spMkLst>
        </pc:spChg>
      </pc:sldChg>
      <pc:sldChg chg="addSp delSp modSp add">
        <pc:chgData name="Xuesu Xiao" userId="2da2dc19-76a6-42ca-a03e-a5becae5e7dc" providerId="ADAL" clId="{EA1D60AF-D11D-3B4B-B862-D25B3BAC198A}" dt="2022-11-21T04:14:59.953" v="521"/>
        <pc:sldMkLst>
          <pc:docMk/>
          <pc:sldMk cId="1819340254" sldId="703"/>
        </pc:sldMkLst>
        <pc:spChg chg="del">
          <ac:chgData name="Xuesu Xiao" userId="2da2dc19-76a6-42ca-a03e-a5becae5e7dc" providerId="ADAL" clId="{EA1D60AF-D11D-3B4B-B862-D25B3BAC198A}" dt="2022-11-21T03:36:23.442" v="135"/>
          <ac:spMkLst>
            <pc:docMk/>
            <pc:sldMk cId="1819340254" sldId="703"/>
            <ac:spMk id="4" creationId="{50509A05-DE8E-8243-AB68-6DBAEAA4727E}"/>
          </ac:spMkLst>
        </pc:spChg>
        <pc:spChg chg="add del mod">
          <ac:chgData name="Xuesu Xiao" userId="2da2dc19-76a6-42ca-a03e-a5becae5e7dc" providerId="ADAL" clId="{EA1D60AF-D11D-3B4B-B862-D25B3BAC198A}" dt="2022-11-21T04:14:59.953" v="521"/>
          <ac:spMkLst>
            <pc:docMk/>
            <pc:sldMk cId="1819340254" sldId="703"/>
            <ac:spMk id="4" creationId="{89970E2F-C43C-4F05-8A9D-9AE697E46405}"/>
          </ac:spMkLst>
        </pc:spChg>
      </pc:sldChg>
      <pc:sldChg chg="addSp delSp modSp add mod">
        <pc:chgData name="Xuesu Xiao" userId="2da2dc19-76a6-42ca-a03e-a5becae5e7dc" providerId="ADAL" clId="{EA1D60AF-D11D-3B4B-B862-D25B3BAC198A}" dt="2022-11-21T04:14:59.953" v="521"/>
        <pc:sldMkLst>
          <pc:docMk/>
          <pc:sldMk cId="1357735576" sldId="704"/>
        </pc:sldMkLst>
        <pc:spChg chg="add del mod">
          <ac:chgData name="Xuesu Xiao" userId="2da2dc19-76a6-42ca-a03e-a5becae5e7dc" providerId="ADAL" clId="{EA1D60AF-D11D-3B4B-B862-D25B3BAC198A}" dt="2022-11-21T04:14:59.953" v="521"/>
          <ac:spMkLst>
            <pc:docMk/>
            <pc:sldMk cId="1357735576" sldId="704"/>
            <ac:spMk id="4" creationId="{0D9E55DB-DE1C-E742-5CFA-3D3A5EBBC176}"/>
          </ac:spMkLst>
        </pc:spChg>
        <pc:spChg chg="del">
          <ac:chgData name="Xuesu Xiao" userId="2da2dc19-76a6-42ca-a03e-a5becae5e7dc" providerId="ADAL" clId="{EA1D60AF-D11D-3B4B-B862-D25B3BAC198A}" dt="2022-11-21T03:36:23.442" v="135"/>
          <ac:spMkLst>
            <pc:docMk/>
            <pc:sldMk cId="1357735576" sldId="704"/>
            <ac:spMk id="4" creationId="{50509A05-DE8E-8243-AB68-6DBAEAA4727E}"/>
          </ac:spMkLst>
        </pc:spChg>
        <pc:spChg chg="add del mod">
          <ac:chgData name="Xuesu Xiao" userId="2da2dc19-76a6-42ca-a03e-a5becae5e7dc" providerId="ADAL" clId="{EA1D60AF-D11D-3B4B-B862-D25B3BAC198A}" dt="2022-11-21T04:00:24.040" v="461" actId="1035"/>
          <ac:spMkLst>
            <pc:docMk/>
            <pc:sldMk cId="1357735576" sldId="704"/>
            <ac:spMk id="7" creationId="{FA289EA1-2EBC-B349-A2C8-7CBFC1C227D4}"/>
          </ac:spMkLst>
        </pc:spChg>
        <pc:spChg chg="mod">
          <ac:chgData name="Xuesu Xiao" userId="2da2dc19-76a6-42ca-a03e-a5becae5e7dc" providerId="ADAL" clId="{EA1D60AF-D11D-3B4B-B862-D25B3BAC198A}" dt="2022-11-21T04:00:24.040" v="461" actId="1035"/>
          <ac:spMkLst>
            <pc:docMk/>
            <pc:sldMk cId="1357735576" sldId="704"/>
            <ac:spMk id="8" creationId="{497BA060-C0BB-2F4A-9E59-F19C2897BCBC}"/>
          </ac:spMkLst>
        </pc:spChg>
        <pc:picChg chg="mod">
          <ac:chgData name="Xuesu Xiao" userId="2da2dc19-76a6-42ca-a03e-a5becae5e7dc" providerId="ADAL" clId="{EA1D60AF-D11D-3B4B-B862-D25B3BAC198A}" dt="2022-11-21T04:00:24.040" v="461" actId="1035"/>
          <ac:picMkLst>
            <pc:docMk/>
            <pc:sldMk cId="1357735576" sldId="704"/>
            <ac:picMk id="6" creationId="{B33C03C6-6CEA-AD4C-9E83-95F2FEA7AC81}"/>
          </ac:picMkLst>
        </pc:picChg>
      </pc:sldChg>
      <pc:sldChg chg="addSp delSp modSp add">
        <pc:chgData name="Xuesu Xiao" userId="2da2dc19-76a6-42ca-a03e-a5becae5e7dc" providerId="ADAL" clId="{EA1D60AF-D11D-3B4B-B862-D25B3BAC198A}" dt="2022-11-21T04:14:59.953" v="521"/>
        <pc:sldMkLst>
          <pc:docMk/>
          <pc:sldMk cId="803216565" sldId="705"/>
        </pc:sldMkLst>
        <pc:spChg chg="add del mod">
          <ac:chgData name="Xuesu Xiao" userId="2da2dc19-76a6-42ca-a03e-a5becae5e7dc" providerId="ADAL" clId="{EA1D60AF-D11D-3B4B-B862-D25B3BAC198A}" dt="2022-11-21T04:14:59.953" v="521"/>
          <ac:spMkLst>
            <pc:docMk/>
            <pc:sldMk cId="803216565" sldId="705"/>
            <ac:spMk id="3" creationId="{837AA33D-FC07-B2C2-589F-E179ABA7428F}"/>
          </ac:spMkLst>
        </pc:spChg>
        <pc:spChg chg="del">
          <ac:chgData name="Xuesu Xiao" userId="2da2dc19-76a6-42ca-a03e-a5becae5e7dc" providerId="ADAL" clId="{EA1D60AF-D11D-3B4B-B862-D25B3BAC198A}" dt="2022-11-21T03:36:23.442" v="135"/>
          <ac:spMkLst>
            <pc:docMk/>
            <pc:sldMk cId="803216565" sldId="705"/>
            <ac:spMk id="4" creationId="{50509A05-DE8E-8243-AB68-6DBAEAA4727E}"/>
          </ac:spMkLst>
        </pc:spChg>
      </pc:sldChg>
      <pc:sldChg chg="delSp modSp add del mod">
        <pc:chgData name="Xuesu Xiao" userId="2da2dc19-76a6-42ca-a03e-a5becae5e7dc" providerId="ADAL" clId="{EA1D60AF-D11D-3B4B-B862-D25B3BAC198A}" dt="2022-11-21T04:02:30.006" v="493" actId="2696"/>
        <pc:sldMkLst>
          <pc:docMk/>
          <pc:sldMk cId="3003251616" sldId="706"/>
        </pc:sldMkLst>
        <pc:spChg chg="del">
          <ac:chgData name="Xuesu Xiao" userId="2da2dc19-76a6-42ca-a03e-a5becae5e7dc" providerId="ADAL" clId="{EA1D60AF-D11D-3B4B-B862-D25B3BAC198A}" dt="2022-11-21T03:36:23.442" v="135"/>
          <ac:spMkLst>
            <pc:docMk/>
            <pc:sldMk cId="3003251616" sldId="706"/>
            <ac:spMk id="4" creationId="{A44AEB54-000B-4D47-B998-B274AA19865A}"/>
          </ac:spMkLst>
        </pc:spChg>
        <pc:picChg chg="mod">
          <ac:chgData name="Xuesu Xiao" userId="2da2dc19-76a6-42ca-a03e-a5becae5e7dc" providerId="ADAL" clId="{EA1D60AF-D11D-3B4B-B862-D25B3BAC198A}" dt="2022-11-21T04:01:14.958" v="480" actId="1076"/>
          <ac:picMkLst>
            <pc:docMk/>
            <pc:sldMk cId="3003251616" sldId="706"/>
            <ac:picMk id="6" creationId="{F9FCC0B7-A5D7-1649-BD08-010D7CE5D50F}"/>
          </ac:picMkLst>
        </pc:picChg>
      </pc:sldChg>
      <pc:sldChg chg="addSp delSp modSp add mod">
        <pc:chgData name="Xuesu Xiao" userId="2da2dc19-76a6-42ca-a03e-a5becae5e7dc" providerId="ADAL" clId="{EA1D60AF-D11D-3B4B-B862-D25B3BAC198A}" dt="2022-11-21T04:14:59.953" v="521"/>
        <pc:sldMkLst>
          <pc:docMk/>
          <pc:sldMk cId="2565813507" sldId="707"/>
        </pc:sldMkLst>
        <pc:spChg chg="mod">
          <ac:chgData name="Xuesu Xiao" userId="2da2dc19-76a6-42ca-a03e-a5becae5e7dc" providerId="ADAL" clId="{EA1D60AF-D11D-3B4B-B862-D25B3BAC198A}" dt="2022-11-21T04:01:53.676" v="487" actId="207"/>
          <ac:spMkLst>
            <pc:docMk/>
            <pc:sldMk cId="2565813507" sldId="707"/>
            <ac:spMk id="3" creationId="{078C2286-1AF4-114F-B64E-E3E4A6195F2E}"/>
          </ac:spMkLst>
        </pc:spChg>
        <pc:spChg chg="add del mod">
          <ac:chgData name="Xuesu Xiao" userId="2da2dc19-76a6-42ca-a03e-a5becae5e7dc" providerId="ADAL" clId="{EA1D60AF-D11D-3B4B-B862-D25B3BAC198A}" dt="2022-11-21T04:14:59.953" v="521"/>
          <ac:spMkLst>
            <pc:docMk/>
            <pc:sldMk cId="2565813507" sldId="707"/>
            <ac:spMk id="4" creationId="{5F5D5FE0-9965-3FBC-BE2A-8F4057BA68C7}"/>
          </ac:spMkLst>
        </pc:spChg>
        <pc:spChg chg="del">
          <ac:chgData name="Xuesu Xiao" userId="2da2dc19-76a6-42ca-a03e-a5becae5e7dc" providerId="ADAL" clId="{EA1D60AF-D11D-3B4B-B862-D25B3BAC198A}" dt="2022-11-21T03:36:23.442" v="135"/>
          <ac:spMkLst>
            <pc:docMk/>
            <pc:sldMk cId="2565813507" sldId="707"/>
            <ac:spMk id="4" creationId="{A44AEB54-000B-4D47-B998-B274AA19865A}"/>
          </ac:spMkLst>
        </pc:spChg>
        <pc:picChg chg="mod">
          <ac:chgData name="Xuesu Xiao" userId="2da2dc19-76a6-42ca-a03e-a5becae5e7dc" providerId="ADAL" clId="{EA1D60AF-D11D-3B4B-B862-D25B3BAC198A}" dt="2022-11-21T04:02:11.280" v="490" actId="1076"/>
          <ac:picMkLst>
            <pc:docMk/>
            <pc:sldMk cId="2565813507" sldId="707"/>
            <ac:picMk id="6" creationId="{F9FCC0B7-A5D7-1649-BD08-010D7CE5D50F}"/>
          </ac:picMkLst>
        </pc:picChg>
        <pc:picChg chg="del mod">
          <ac:chgData name="Xuesu Xiao" userId="2da2dc19-76a6-42ca-a03e-a5becae5e7dc" providerId="ADAL" clId="{EA1D60AF-D11D-3B4B-B862-D25B3BAC198A}" dt="2022-11-21T04:01:55.852" v="488" actId="478"/>
          <ac:picMkLst>
            <pc:docMk/>
            <pc:sldMk cId="2565813507" sldId="707"/>
            <ac:picMk id="7" creationId="{D69E34FB-2E05-9C44-82D2-9AAB09F4B685}"/>
          </ac:picMkLst>
        </pc:picChg>
      </pc:sldChg>
      <pc:sldChg chg="addSp delSp modSp add">
        <pc:chgData name="Xuesu Xiao" userId="2da2dc19-76a6-42ca-a03e-a5becae5e7dc" providerId="ADAL" clId="{EA1D60AF-D11D-3B4B-B862-D25B3BAC198A}" dt="2022-11-21T04:14:59.953" v="521"/>
        <pc:sldMkLst>
          <pc:docMk/>
          <pc:sldMk cId="3618344742" sldId="708"/>
        </pc:sldMkLst>
        <pc:spChg chg="del">
          <ac:chgData name="Xuesu Xiao" userId="2da2dc19-76a6-42ca-a03e-a5becae5e7dc" providerId="ADAL" clId="{EA1D60AF-D11D-3B4B-B862-D25B3BAC198A}" dt="2022-11-21T03:36:23.442" v="135"/>
          <ac:spMkLst>
            <pc:docMk/>
            <pc:sldMk cId="3618344742" sldId="708"/>
            <ac:spMk id="4" creationId="{AF0E7ADA-B3AF-AB4D-86CE-C625BE1109FF}"/>
          </ac:spMkLst>
        </pc:spChg>
        <pc:spChg chg="add del mod">
          <ac:chgData name="Xuesu Xiao" userId="2da2dc19-76a6-42ca-a03e-a5becae5e7dc" providerId="ADAL" clId="{EA1D60AF-D11D-3B4B-B862-D25B3BAC198A}" dt="2022-11-21T04:14:59.953" v="521"/>
          <ac:spMkLst>
            <pc:docMk/>
            <pc:sldMk cId="3618344742" sldId="708"/>
            <ac:spMk id="4" creationId="{B305DB40-F16A-77EA-97CA-DB19E163589D}"/>
          </ac:spMkLst>
        </pc:spChg>
      </pc:sldChg>
      <pc:sldChg chg="addSp delSp modSp add mod">
        <pc:chgData name="Xuesu Xiao" userId="2da2dc19-76a6-42ca-a03e-a5becae5e7dc" providerId="ADAL" clId="{EA1D60AF-D11D-3B4B-B862-D25B3BAC198A}" dt="2022-11-21T04:14:59.953" v="521"/>
        <pc:sldMkLst>
          <pc:docMk/>
          <pc:sldMk cId="506419145" sldId="709"/>
        </pc:sldMkLst>
        <pc:spChg chg="mod">
          <ac:chgData name="Xuesu Xiao" userId="2da2dc19-76a6-42ca-a03e-a5becae5e7dc" providerId="ADAL" clId="{EA1D60AF-D11D-3B4B-B862-D25B3BAC198A}" dt="2022-11-21T03:36:05.710" v="120" actId="27636"/>
          <ac:spMkLst>
            <pc:docMk/>
            <pc:sldMk cId="506419145" sldId="709"/>
            <ac:spMk id="3" creationId="{5E5F743B-BC2E-2A43-81D1-4AFD0CE95C1E}"/>
          </ac:spMkLst>
        </pc:spChg>
        <pc:spChg chg="del">
          <ac:chgData name="Xuesu Xiao" userId="2da2dc19-76a6-42ca-a03e-a5becae5e7dc" providerId="ADAL" clId="{EA1D60AF-D11D-3B4B-B862-D25B3BAC198A}" dt="2022-11-21T03:36:23.442" v="135"/>
          <ac:spMkLst>
            <pc:docMk/>
            <pc:sldMk cId="506419145" sldId="709"/>
            <ac:spMk id="4" creationId="{21288C7D-4A27-A04A-A3D2-9E59C96FF8ED}"/>
          </ac:spMkLst>
        </pc:spChg>
        <pc:spChg chg="add del mod">
          <ac:chgData name="Xuesu Xiao" userId="2da2dc19-76a6-42ca-a03e-a5becae5e7dc" providerId="ADAL" clId="{EA1D60AF-D11D-3B4B-B862-D25B3BAC198A}" dt="2022-11-21T04:14:59.953" v="521"/>
          <ac:spMkLst>
            <pc:docMk/>
            <pc:sldMk cId="506419145" sldId="709"/>
            <ac:spMk id="4" creationId="{B507E3B5-4C2A-1E90-5405-70A40BB4CECE}"/>
          </ac:spMkLst>
        </pc:spChg>
      </pc:sldChg>
      <pc:sldChg chg="addSp delSp modSp add mod">
        <pc:chgData name="Xuesu Xiao" userId="2da2dc19-76a6-42ca-a03e-a5becae5e7dc" providerId="ADAL" clId="{EA1D60AF-D11D-3B4B-B862-D25B3BAC198A}" dt="2022-11-21T04:14:59.953" v="521"/>
        <pc:sldMkLst>
          <pc:docMk/>
          <pc:sldMk cId="1299132333" sldId="710"/>
        </pc:sldMkLst>
        <pc:spChg chg="del">
          <ac:chgData name="Xuesu Xiao" userId="2da2dc19-76a6-42ca-a03e-a5becae5e7dc" providerId="ADAL" clId="{EA1D60AF-D11D-3B4B-B862-D25B3BAC198A}" dt="2022-11-21T03:36:23.442" v="135"/>
          <ac:spMkLst>
            <pc:docMk/>
            <pc:sldMk cId="1299132333" sldId="710"/>
            <ac:spMk id="4" creationId="{21288C7D-4A27-A04A-A3D2-9E59C96FF8ED}"/>
          </ac:spMkLst>
        </pc:spChg>
        <pc:spChg chg="add del mod">
          <ac:chgData name="Xuesu Xiao" userId="2da2dc19-76a6-42ca-a03e-a5becae5e7dc" providerId="ADAL" clId="{EA1D60AF-D11D-3B4B-B862-D25B3BAC198A}" dt="2022-11-21T04:14:59.953" v="521"/>
          <ac:spMkLst>
            <pc:docMk/>
            <pc:sldMk cId="1299132333" sldId="710"/>
            <ac:spMk id="4" creationId="{A84E97E3-D427-8728-E60D-87BEBC925ABF}"/>
          </ac:spMkLst>
        </pc:spChg>
        <pc:picChg chg="mod">
          <ac:chgData name="Xuesu Xiao" userId="2da2dc19-76a6-42ca-a03e-a5becae5e7dc" providerId="ADAL" clId="{EA1D60AF-D11D-3B4B-B862-D25B3BAC198A}" dt="2022-11-21T04:02:38.753" v="495" actId="1076"/>
          <ac:picMkLst>
            <pc:docMk/>
            <pc:sldMk cId="1299132333" sldId="710"/>
            <ac:picMk id="6" creationId="{039F9E48-4684-684C-A596-1A322F214C1F}"/>
          </ac:picMkLst>
        </pc:picChg>
      </pc:sldChg>
      <pc:sldChg chg="addSp delSp modSp add mod">
        <pc:chgData name="Xuesu Xiao" userId="2da2dc19-76a6-42ca-a03e-a5becae5e7dc" providerId="ADAL" clId="{EA1D60AF-D11D-3B4B-B862-D25B3BAC198A}" dt="2022-11-21T04:14:59.953" v="521"/>
        <pc:sldMkLst>
          <pc:docMk/>
          <pc:sldMk cId="1015582973" sldId="711"/>
        </pc:sldMkLst>
        <pc:spChg chg="mod">
          <ac:chgData name="Xuesu Xiao" userId="2da2dc19-76a6-42ca-a03e-a5becae5e7dc" providerId="ADAL" clId="{EA1D60AF-D11D-3B4B-B862-D25B3BAC198A}" dt="2022-11-21T04:02:52.652" v="500" actId="14100"/>
          <ac:spMkLst>
            <pc:docMk/>
            <pc:sldMk cId="1015582973" sldId="711"/>
            <ac:spMk id="3" creationId="{3D0AC80C-E26C-474F-9E76-71AEFD533552}"/>
          </ac:spMkLst>
        </pc:spChg>
        <pc:spChg chg="del">
          <ac:chgData name="Xuesu Xiao" userId="2da2dc19-76a6-42ca-a03e-a5becae5e7dc" providerId="ADAL" clId="{EA1D60AF-D11D-3B4B-B862-D25B3BAC198A}" dt="2022-11-21T03:36:23.442" v="135"/>
          <ac:spMkLst>
            <pc:docMk/>
            <pc:sldMk cId="1015582973" sldId="711"/>
            <ac:spMk id="4" creationId="{5946347D-080E-8B40-B70A-A1BACE667AA7}"/>
          </ac:spMkLst>
        </pc:spChg>
        <pc:spChg chg="add del mod">
          <ac:chgData name="Xuesu Xiao" userId="2da2dc19-76a6-42ca-a03e-a5becae5e7dc" providerId="ADAL" clId="{EA1D60AF-D11D-3B4B-B862-D25B3BAC198A}" dt="2022-11-21T04:14:59.953" v="521"/>
          <ac:spMkLst>
            <pc:docMk/>
            <pc:sldMk cId="1015582973" sldId="711"/>
            <ac:spMk id="4" creationId="{B6844580-0D99-0F52-B48E-3968DC299D01}"/>
          </ac:spMkLst>
        </pc:spChg>
        <pc:picChg chg="mod">
          <ac:chgData name="Xuesu Xiao" userId="2da2dc19-76a6-42ca-a03e-a5becae5e7dc" providerId="ADAL" clId="{EA1D60AF-D11D-3B4B-B862-D25B3BAC198A}" dt="2022-11-21T04:02:57.064" v="502" actId="1076"/>
          <ac:picMkLst>
            <pc:docMk/>
            <pc:sldMk cId="1015582973" sldId="711"/>
            <ac:picMk id="6" creationId="{21F938FE-48EA-954F-87D6-80E7B11E4595}"/>
          </ac:picMkLst>
        </pc:picChg>
        <pc:picChg chg="mod">
          <ac:chgData name="Xuesu Xiao" userId="2da2dc19-76a6-42ca-a03e-a5becae5e7dc" providerId="ADAL" clId="{EA1D60AF-D11D-3B4B-B862-D25B3BAC198A}" dt="2022-11-21T04:02:55.109" v="501" actId="1076"/>
          <ac:picMkLst>
            <pc:docMk/>
            <pc:sldMk cId="1015582973" sldId="711"/>
            <ac:picMk id="7" creationId="{8F44BBC3-046C-0E45-A684-1CBBA73EFB28}"/>
          </ac:picMkLst>
        </pc:picChg>
      </pc:sldChg>
      <pc:sldChg chg="delSp modSp add del mod">
        <pc:chgData name="Xuesu Xiao" userId="2da2dc19-76a6-42ca-a03e-a5becae5e7dc" providerId="ADAL" clId="{EA1D60AF-D11D-3B4B-B862-D25B3BAC198A}" dt="2022-11-21T04:04:18.185" v="515" actId="2696"/>
        <pc:sldMkLst>
          <pc:docMk/>
          <pc:sldMk cId="119176159" sldId="712"/>
        </pc:sldMkLst>
        <pc:spChg chg="del">
          <ac:chgData name="Xuesu Xiao" userId="2da2dc19-76a6-42ca-a03e-a5becae5e7dc" providerId="ADAL" clId="{EA1D60AF-D11D-3B4B-B862-D25B3BAC198A}" dt="2022-11-21T03:36:23.442" v="135"/>
          <ac:spMkLst>
            <pc:docMk/>
            <pc:sldMk cId="119176159" sldId="712"/>
            <ac:spMk id="4" creationId="{29A46B5F-0792-AF40-978E-01C571D6A29D}"/>
          </ac:spMkLst>
        </pc:spChg>
        <pc:picChg chg="mod">
          <ac:chgData name="Xuesu Xiao" userId="2da2dc19-76a6-42ca-a03e-a5becae5e7dc" providerId="ADAL" clId="{EA1D60AF-D11D-3B4B-B862-D25B3BAC198A}" dt="2022-11-21T04:03:30.883" v="507" actId="1076"/>
          <ac:picMkLst>
            <pc:docMk/>
            <pc:sldMk cId="119176159" sldId="712"/>
            <ac:picMk id="7" creationId="{BB94EB5C-85BC-2C4A-9588-EF584F489D65}"/>
          </ac:picMkLst>
        </pc:picChg>
      </pc:sldChg>
      <pc:sldChg chg="addSp delSp modSp add mod">
        <pc:chgData name="Xuesu Xiao" userId="2da2dc19-76a6-42ca-a03e-a5becae5e7dc" providerId="ADAL" clId="{EA1D60AF-D11D-3B4B-B862-D25B3BAC198A}" dt="2022-11-21T04:14:59.953" v="521"/>
        <pc:sldMkLst>
          <pc:docMk/>
          <pc:sldMk cId="3939337931" sldId="713"/>
        </pc:sldMkLst>
        <pc:spChg chg="mod">
          <ac:chgData name="Xuesu Xiao" userId="2da2dc19-76a6-42ca-a03e-a5becae5e7dc" providerId="ADAL" clId="{EA1D60AF-D11D-3B4B-B862-D25B3BAC198A}" dt="2022-11-21T04:03:37.311" v="510" actId="20577"/>
          <ac:spMkLst>
            <pc:docMk/>
            <pc:sldMk cId="3939337931" sldId="713"/>
            <ac:spMk id="3" creationId="{76164057-F4A9-4144-A440-CF1EA01C38D5}"/>
          </ac:spMkLst>
        </pc:spChg>
        <pc:spChg chg="del">
          <ac:chgData name="Xuesu Xiao" userId="2da2dc19-76a6-42ca-a03e-a5becae5e7dc" providerId="ADAL" clId="{EA1D60AF-D11D-3B4B-B862-D25B3BAC198A}" dt="2022-11-21T03:36:23.442" v="135"/>
          <ac:spMkLst>
            <pc:docMk/>
            <pc:sldMk cId="3939337931" sldId="713"/>
            <ac:spMk id="4" creationId="{29A46B5F-0792-AF40-978E-01C571D6A29D}"/>
          </ac:spMkLst>
        </pc:spChg>
        <pc:spChg chg="add del mod">
          <ac:chgData name="Xuesu Xiao" userId="2da2dc19-76a6-42ca-a03e-a5becae5e7dc" providerId="ADAL" clId="{EA1D60AF-D11D-3B4B-B862-D25B3BAC198A}" dt="2022-11-21T04:14:59.953" v="521"/>
          <ac:spMkLst>
            <pc:docMk/>
            <pc:sldMk cId="3939337931" sldId="713"/>
            <ac:spMk id="4" creationId="{96979A4C-3191-9D98-9011-6A7E633CB384}"/>
          </ac:spMkLst>
        </pc:spChg>
        <pc:picChg chg="mod">
          <ac:chgData name="Xuesu Xiao" userId="2da2dc19-76a6-42ca-a03e-a5becae5e7dc" providerId="ADAL" clId="{EA1D60AF-D11D-3B4B-B862-D25B3BAC198A}" dt="2022-11-21T04:03:39.977" v="511" actId="1076"/>
          <ac:picMkLst>
            <pc:docMk/>
            <pc:sldMk cId="3939337931" sldId="713"/>
            <ac:picMk id="6" creationId="{7394109E-E334-A640-9150-3E3FC44CA341}"/>
          </ac:picMkLst>
        </pc:picChg>
        <pc:picChg chg="mod modCrop">
          <ac:chgData name="Xuesu Xiao" userId="2da2dc19-76a6-42ca-a03e-a5becae5e7dc" providerId="ADAL" clId="{EA1D60AF-D11D-3B4B-B862-D25B3BAC198A}" dt="2022-11-21T04:04:10.863" v="514" actId="732"/>
          <ac:picMkLst>
            <pc:docMk/>
            <pc:sldMk cId="3939337931" sldId="713"/>
            <ac:picMk id="7" creationId="{BB94EB5C-85BC-2C4A-9588-EF584F489D65}"/>
          </ac:picMkLst>
        </pc:picChg>
      </pc:sldChg>
      <pc:sldChg chg="addSp delSp modSp add">
        <pc:chgData name="Xuesu Xiao" userId="2da2dc19-76a6-42ca-a03e-a5becae5e7dc" providerId="ADAL" clId="{EA1D60AF-D11D-3B4B-B862-D25B3BAC198A}" dt="2022-11-21T04:14:59.953" v="521"/>
        <pc:sldMkLst>
          <pc:docMk/>
          <pc:sldMk cId="3496622632" sldId="714"/>
        </pc:sldMkLst>
        <pc:spChg chg="add del mod">
          <ac:chgData name="Xuesu Xiao" userId="2da2dc19-76a6-42ca-a03e-a5becae5e7dc" providerId="ADAL" clId="{EA1D60AF-D11D-3B4B-B862-D25B3BAC198A}" dt="2022-11-21T04:14:59.953" v="521"/>
          <ac:spMkLst>
            <pc:docMk/>
            <pc:sldMk cId="3496622632" sldId="714"/>
            <ac:spMk id="3" creationId="{761DF031-D763-7F89-AE26-45C1AA2AD402}"/>
          </ac:spMkLst>
        </pc:spChg>
        <pc:spChg chg="del">
          <ac:chgData name="Xuesu Xiao" userId="2da2dc19-76a6-42ca-a03e-a5becae5e7dc" providerId="ADAL" clId="{EA1D60AF-D11D-3B4B-B862-D25B3BAC198A}" dt="2022-11-21T03:36:23.442" v="135"/>
          <ac:spMkLst>
            <pc:docMk/>
            <pc:sldMk cId="3496622632" sldId="714"/>
            <ac:spMk id="4" creationId="{3910EC13-7452-1140-AFC5-378B5FAF25BC}"/>
          </ac:spMkLst>
        </pc:spChg>
      </pc:sldChg>
      <pc:sldChg chg="addSp delSp modSp add">
        <pc:chgData name="Xuesu Xiao" userId="2da2dc19-76a6-42ca-a03e-a5becae5e7dc" providerId="ADAL" clId="{EA1D60AF-D11D-3B4B-B862-D25B3BAC198A}" dt="2022-11-21T04:14:59.953" v="521"/>
        <pc:sldMkLst>
          <pc:docMk/>
          <pc:sldMk cId="2508442033" sldId="715"/>
        </pc:sldMkLst>
        <pc:spChg chg="add del mod">
          <ac:chgData name="Xuesu Xiao" userId="2da2dc19-76a6-42ca-a03e-a5becae5e7dc" providerId="ADAL" clId="{EA1D60AF-D11D-3B4B-B862-D25B3BAC198A}" dt="2022-11-21T04:14:59.953" v="521"/>
          <ac:spMkLst>
            <pc:docMk/>
            <pc:sldMk cId="2508442033" sldId="715"/>
            <ac:spMk id="3" creationId="{FA81E87E-0BA6-B478-D430-A28044A88EF6}"/>
          </ac:spMkLst>
        </pc:spChg>
        <pc:spChg chg="del">
          <ac:chgData name="Xuesu Xiao" userId="2da2dc19-76a6-42ca-a03e-a5becae5e7dc" providerId="ADAL" clId="{EA1D60AF-D11D-3B4B-B862-D25B3BAC198A}" dt="2022-11-21T03:36:23.442" v="135"/>
          <ac:spMkLst>
            <pc:docMk/>
            <pc:sldMk cId="2508442033" sldId="715"/>
            <ac:spMk id="4" creationId="{32958595-3AA3-B743-A720-B939929A0F7B}"/>
          </ac:spMkLst>
        </pc:spChg>
      </pc:sldChg>
      <pc:sldChg chg="addSp delSp modSp add">
        <pc:chgData name="Xuesu Xiao" userId="2da2dc19-76a6-42ca-a03e-a5becae5e7dc" providerId="ADAL" clId="{EA1D60AF-D11D-3B4B-B862-D25B3BAC198A}" dt="2022-11-21T04:14:59.953" v="521"/>
        <pc:sldMkLst>
          <pc:docMk/>
          <pc:sldMk cId="2522243603" sldId="716"/>
        </pc:sldMkLst>
        <pc:spChg chg="del">
          <ac:chgData name="Xuesu Xiao" userId="2da2dc19-76a6-42ca-a03e-a5becae5e7dc" providerId="ADAL" clId="{EA1D60AF-D11D-3B4B-B862-D25B3BAC198A}" dt="2022-11-21T03:36:23.442" v="135"/>
          <ac:spMkLst>
            <pc:docMk/>
            <pc:sldMk cId="2522243603" sldId="716"/>
            <ac:spMk id="4" creationId="{23E7D460-B1F1-D746-A2D8-99D43A301434}"/>
          </ac:spMkLst>
        </pc:spChg>
        <pc:spChg chg="add del mod">
          <ac:chgData name="Xuesu Xiao" userId="2da2dc19-76a6-42ca-a03e-a5becae5e7dc" providerId="ADAL" clId="{EA1D60AF-D11D-3B4B-B862-D25B3BAC198A}" dt="2022-11-21T04:14:59.953" v="521"/>
          <ac:spMkLst>
            <pc:docMk/>
            <pc:sldMk cId="2522243603" sldId="716"/>
            <ac:spMk id="4" creationId="{612600FD-9B5E-9CE8-358C-2E62E4BFDDEE}"/>
          </ac:spMkLst>
        </pc:spChg>
      </pc:sldChg>
      <pc:sldChg chg="addSp delSp modSp add mod">
        <pc:chgData name="Xuesu Xiao" userId="2da2dc19-76a6-42ca-a03e-a5becae5e7dc" providerId="ADAL" clId="{EA1D60AF-D11D-3B4B-B862-D25B3BAC198A}" dt="2022-11-21T04:14:59.953" v="521"/>
        <pc:sldMkLst>
          <pc:docMk/>
          <pc:sldMk cId="842512751" sldId="717"/>
        </pc:sldMkLst>
        <pc:spChg chg="del">
          <ac:chgData name="Xuesu Xiao" userId="2da2dc19-76a6-42ca-a03e-a5becae5e7dc" providerId="ADAL" clId="{EA1D60AF-D11D-3B4B-B862-D25B3BAC198A}" dt="2022-11-21T03:36:23.442" v="135"/>
          <ac:spMkLst>
            <pc:docMk/>
            <pc:sldMk cId="842512751" sldId="717"/>
            <ac:spMk id="4" creationId="{23E7D460-B1F1-D746-A2D8-99D43A301434}"/>
          </ac:spMkLst>
        </pc:spChg>
        <pc:spChg chg="add del mod">
          <ac:chgData name="Xuesu Xiao" userId="2da2dc19-76a6-42ca-a03e-a5becae5e7dc" providerId="ADAL" clId="{EA1D60AF-D11D-3B4B-B862-D25B3BAC198A}" dt="2022-11-21T04:14:59.953" v="521"/>
          <ac:spMkLst>
            <pc:docMk/>
            <pc:sldMk cId="842512751" sldId="717"/>
            <ac:spMk id="4" creationId="{875E89B3-CA14-307D-D426-E167EF3D76F3}"/>
          </ac:spMkLst>
        </pc:spChg>
        <pc:picChg chg="mod">
          <ac:chgData name="Xuesu Xiao" userId="2da2dc19-76a6-42ca-a03e-a5becae5e7dc" providerId="ADAL" clId="{EA1D60AF-D11D-3B4B-B862-D25B3BAC198A}" dt="2022-11-21T04:04:31.131" v="516" actId="1076"/>
          <ac:picMkLst>
            <pc:docMk/>
            <pc:sldMk cId="842512751" sldId="717"/>
            <ac:picMk id="6" creationId="{A29BE75B-7A50-D946-B94B-1DA7049E95BF}"/>
          </ac:picMkLst>
        </pc:picChg>
      </pc:sldChg>
      <pc:sldChg chg="addSp delSp modSp add">
        <pc:chgData name="Xuesu Xiao" userId="2da2dc19-76a6-42ca-a03e-a5becae5e7dc" providerId="ADAL" clId="{EA1D60AF-D11D-3B4B-B862-D25B3BAC198A}" dt="2022-11-21T04:14:59.953" v="521"/>
        <pc:sldMkLst>
          <pc:docMk/>
          <pc:sldMk cId="2748746754" sldId="718"/>
        </pc:sldMkLst>
        <pc:spChg chg="del">
          <ac:chgData name="Xuesu Xiao" userId="2da2dc19-76a6-42ca-a03e-a5becae5e7dc" providerId="ADAL" clId="{EA1D60AF-D11D-3B4B-B862-D25B3BAC198A}" dt="2022-11-21T03:36:23.442" v="135"/>
          <ac:spMkLst>
            <pc:docMk/>
            <pc:sldMk cId="2748746754" sldId="718"/>
            <ac:spMk id="4" creationId="{23E7D460-B1F1-D746-A2D8-99D43A301434}"/>
          </ac:spMkLst>
        </pc:spChg>
        <pc:spChg chg="add del mod">
          <ac:chgData name="Xuesu Xiao" userId="2da2dc19-76a6-42ca-a03e-a5becae5e7dc" providerId="ADAL" clId="{EA1D60AF-D11D-3B4B-B862-D25B3BAC198A}" dt="2022-11-21T04:14:59.953" v="521"/>
          <ac:spMkLst>
            <pc:docMk/>
            <pc:sldMk cId="2748746754" sldId="718"/>
            <ac:spMk id="4" creationId="{FD7AA1F5-F3A5-31D1-D82D-B6811196A881}"/>
          </ac:spMkLst>
        </pc:spChg>
      </pc:sldChg>
      <pc:sldChg chg="addSp delSp modSp add">
        <pc:chgData name="Xuesu Xiao" userId="2da2dc19-76a6-42ca-a03e-a5becae5e7dc" providerId="ADAL" clId="{EA1D60AF-D11D-3B4B-B862-D25B3BAC198A}" dt="2022-11-21T04:14:59.953" v="521"/>
        <pc:sldMkLst>
          <pc:docMk/>
          <pc:sldMk cId="2853776230" sldId="719"/>
        </pc:sldMkLst>
        <pc:spChg chg="add del mod">
          <ac:chgData name="Xuesu Xiao" userId="2da2dc19-76a6-42ca-a03e-a5becae5e7dc" providerId="ADAL" clId="{EA1D60AF-D11D-3B4B-B862-D25B3BAC198A}" dt="2022-11-21T04:14:59.953" v="521"/>
          <ac:spMkLst>
            <pc:docMk/>
            <pc:sldMk cId="2853776230" sldId="719"/>
            <ac:spMk id="3" creationId="{CE406AB1-B387-88A5-9F62-DC69F0CEE895}"/>
          </ac:spMkLst>
        </pc:spChg>
        <pc:spChg chg="del">
          <ac:chgData name="Xuesu Xiao" userId="2da2dc19-76a6-42ca-a03e-a5becae5e7dc" providerId="ADAL" clId="{EA1D60AF-D11D-3B4B-B862-D25B3BAC198A}" dt="2022-11-21T03:36:23.442" v="135"/>
          <ac:spMkLst>
            <pc:docMk/>
            <pc:sldMk cId="2853776230" sldId="719"/>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1486732617" sldId="720"/>
        </pc:sldMkLst>
        <pc:spChg chg="add del mod">
          <ac:chgData name="Xuesu Xiao" userId="2da2dc19-76a6-42ca-a03e-a5becae5e7dc" providerId="ADAL" clId="{EA1D60AF-D11D-3B4B-B862-D25B3BAC198A}" dt="2022-11-21T04:14:59.953" v="521"/>
          <ac:spMkLst>
            <pc:docMk/>
            <pc:sldMk cId="1486732617" sldId="720"/>
            <ac:spMk id="3" creationId="{2EC9C1C8-2564-93C8-CBC7-EDFA1090BF13}"/>
          </ac:spMkLst>
        </pc:spChg>
        <pc:spChg chg="del">
          <ac:chgData name="Xuesu Xiao" userId="2da2dc19-76a6-42ca-a03e-a5becae5e7dc" providerId="ADAL" clId="{EA1D60AF-D11D-3B4B-B862-D25B3BAC198A}" dt="2022-11-21T03:36:23.442" v="135"/>
          <ac:spMkLst>
            <pc:docMk/>
            <pc:sldMk cId="1486732617" sldId="720"/>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2979421199" sldId="721"/>
        </pc:sldMkLst>
        <pc:spChg chg="add del mod">
          <ac:chgData name="Xuesu Xiao" userId="2da2dc19-76a6-42ca-a03e-a5becae5e7dc" providerId="ADAL" clId="{EA1D60AF-D11D-3B4B-B862-D25B3BAC198A}" dt="2022-11-21T04:14:59.953" v="521"/>
          <ac:spMkLst>
            <pc:docMk/>
            <pc:sldMk cId="2979421199" sldId="721"/>
            <ac:spMk id="3" creationId="{A4FBA4CD-7C89-4B6B-6D67-BFF12742E549}"/>
          </ac:spMkLst>
        </pc:spChg>
        <pc:spChg chg="del">
          <ac:chgData name="Xuesu Xiao" userId="2da2dc19-76a6-42ca-a03e-a5becae5e7dc" providerId="ADAL" clId="{EA1D60AF-D11D-3B4B-B862-D25B3BAC198A}" dt="2022-11-21T03:36:23.442" v="135"/>
          <ac:spMkLst>
            <pc:docMk/>
            <pc:sldMk cId="2979421199" sldId="721"/>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1387552010" sldId="722"/>
        </pc:sldMkLst>
        <pc:spChg chg="add del mod">
          <ac:chgData name="Xuesu Xiao" userId="2da2dc19-76a6-42ca-a03e-a5becae5e7dc" providerId="ADAL" clId="{EA1D60AF-D11D-3B4B-B862-D25B3BAC198A}" dt="2022-11-21T04:14:59.953" v="521"/>
          <ac:spMkLst>
            <pc:docMk/>
            <pc:sldMk cId="1387552010" sldId="722"/>
            <ac:spMk id="3" creationId="{0FEFA5FD-D13D-39D0-A848-97A6DB046006}"/>
          </ac:spMkLst>
        </pc:spChg>
        <pc:spChg chg="del">
          <ac:chgData name="Xuesu Xiao" userId="2da2dc19-76a6-42ca-a03e-a5becae5e7dc" providerId="ADAL" clId="{EA1D60AF-D11D-3B4B-B862-D25B3BAC198A}" dt="2022-11-21T03:36:23.442" v="135"/>
          <ac:spMkLst>
            <pc:docMk/>
            <pc:sldMk cId="1387552010" sldId="722"/>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4150657034" sldId="723"/>
        </pc:sldMkLst>
        <pc:spChg chg="add del mod">
          <ac:chgData name="Xuesu Xiao" userId="2da2dc19-76a6-42ca-a03e-a5becae5e7dc" providerId="ADAL" clId="{EA1D60AF-D11D-3B4B-B862-D25B3BAC198A}" dt="2022-11-21T04:14:59.953" v="521"/>
          <ac:spMkLst>
            <pc:docMk/>
            <pc:sldMk cId="4150657034" sldId="723"/>
            <ac:spMk id="3" creationId="{E5FE88DE-3DB3-2715-F5EC-18804AC24983}"/>
          </ac:spMkLst>
        </pc:spChg>
        <pc:spChg chg="del">
          <ac:chgData name="Xuesu Xiao" userId="2da2dc19-76a6-42ca-a03e-a5becae5e7dc" providerId="ADAL" clId="{EA1D60AF-D11D-3B4B-B862-D25B3BAC198A}" dt="2022-11-21T03:36:23.442" v="135"/>
          <ac:spMkLst>
            <pc:docMk/>
            <pc:sldMk cId="4150657034" sldId="723"/>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2349017938" sldId="724"/>
        </pc:sldMkLst>
        <pc:spChg chg="add del mod">
          <ac:chgData name="Xuesu Xiao" userId="2da2dc19-76a6-42ca-a03e-a5becae5e7dc" providerId="ADAL" clId="{EA1D60AF-D11D-3B4B-B862-D25B3BAC198A}" dt="2022-11-21T04:14:59.953" v="521"/>
          <ac:spMkLst>
            <pc:docMk/>
            <pc:sldMk cId="2349017938" sldId="724"/>
            <ac:spMk id="3" creationId="{11B097EC-35D2-3AC0-7B57-6C092300B41C}"/>
          </ac:spMkLst>
        </pc:spChg>
        <pc:spChg chg="del">
          <ac:chgData name="Xuesu Xiao" userId="2da2dc19-76a6-42ca-a03e-a5becae5e7dc" providerId="ADAL" clId="{EA1D60AF-D11D-3B4B-B862-D25B3BAC198A}" dt="2022-11-21T03:36:23.442" v="135"/>
          <ac:spMkLst>
            <pc:docMk/>
            <pc:sldMk cId="2349017938" sldId="724"/>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97618505" sldId="725"/>
        </pc:sldMkLst>
        <pc:spChg chg="add del mod">
          <ac:chgData name="Xuesu Xiao" userId="2da2dc19-76a6-42ca-a03e-a5becae5e7dc" providerId="ADAL" clId="{EA1D60AF-D11D-3B4B-B862-D25B3BAC198A}" dt="2022-11-21T04:14:59.953" v="521"/>
          <ac:spMkLst>
            <pc:docMk/>
            <pc:sldMk cId="97618505" sldId="725"/>
            <ac:spMk id="3" creationId="{08DA51F2-A1EC-DC47-21A9-5257BB2E5008}"/>
          </ac:spMkLst>
        </pc:spChg>
        <pc:spChg chg="del">
          <ac:chgData name="Xuesu Xiao" userId="2da2dc19-76a6-42ca-a03e-a5becae5e7dc" providerId="ADAL" clId="{EA1D60AF-D11D-3B4B-B862-D25B3BAC198A}" dt="2022-11-21T03:36:23.442" v="135"/>
          <ac:spMkLst>
            <pc:docMk/>
            <pc:sldMk cId="97618505" sldId="725"/>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3013542281" sldId="726"/>
        </pc:sldMkLst>
        <pc:spChg chg="add del mod">
          <ac:chgData name="Xuesu Xiao" userId="2da2dc19-76a6-42ca-a03e-a5becae5e7dc" providerId="ADAL" clId="{EA1D60AF-D11D-3B4B-B862-D25B3BAC198A}" dt="2022-11-21T04:14:59.953" v="521"/>
          <ac:spMkLst>
            <pc:docMk/>
            <pc:sldMk cId="3013542281" sldId="726"/>
            <ac:spMk id="3" creationId="{F8B3D827-01F1-7DF7-D41D-19160B52FFCF}"/>
          </ac:spMkLst>
        </pc:spChg>
        <pc:spChg chg="del">
          <ac:chgData name="Xuesu Xiao" userId="2da2dc19-76a6-42ca-a03e-a5becae5e7dc" providerId="ADAL" clId="{EA1D60AF-D11D-3B4B-B862-D25B3BAC198A}" dt="2022-11-21T03:36:23.442" v="135"/>
          <ac:spMkLst>
            <pc:docMk/>
            <pc:sldMk cId="3013542281" sldId="726"/>
            <ac:spMk id="4" creationId="{AEE44E44-CC0A-0C4A-8426-9061951BDF21}"/>
          </ac:spMkLst>
        </pc:spChg>
      </pc:sldChg>
      <pc:sldChg chg="addSp delSp modSp add mod">
        <pc:chgData name="Xuesu Xiao" userId="2da2dc19-76a6-42ca-a03e-a5becae5e7dc" providerId="ADAL" clId="{EA1D60AF-D11D-3B4B-B862-D25B3BAC198A}" dt="2022-11-21T04:14:59.953" v="521"/>
        <pc:sldMkLst>
          <pc:docMk/>
          <pc:sldMk cId="1505620613" sldId="727"/>
        </pc:sldMkLst>
        <pc:spChg chg="mod">
          <ac:chgData name="Xuesu Xiao" userId="2da2dc19-76a6-42ca-a03e-a5becae5e7dc" providerId="ADAL" clId="{EA1D60AF-D11D-3B4B-B862-D25B3BAC198A}" dt="2022-11-21T03:36:05.851" v="123" actId="27636"/>
          <ac:spMkLst>
            <pc:docMk/>
            <pc:sldMk cId="1505620613" sldId="727"/>
            <ac:spMk id="3" creationId="{82945B2D-456F-C248-88D3-E3DB9D026B0B}"/>
          </ac:spMkLst>
        </pc:spChg>
        <pc:spChg chg="add del mod">
          <ac:chgData name="Xuesu Xiao" userId="2da2dc19-76a6-42ca-a03e-a5becae5e7dc" providerId="ADAL" clId="{EA1D60AF-D11D-3B4B-B862-D25B3BAC198A}" dt="2022-11-21T04:14:59.953" v="521"/>
          <ac:spMkLst>
            <pc:docMk/>
            <pc:sldMk cId="1505620613" sldId="727"/>
            <ac:spMk id="4" creationId="{6372BE6F-CC05-6625-F668-19EE74C84256}"/>
          </ac:spMkLst>
        </pc:spChg>
        <pc:spChg chg="del">
          <ac:chgData name="Xuesu Xiao" userId="2da2dc19-76a6-42ca-a03e-a5becae5e7dc" providerId="ADAL" clId="{EA1D60AF-D11D-3B4B-B862-D25B3BAC198A}" dt="2022-11-21T03:36:23.442" v="135"/>
          <ac:spMkLst>
            <pc:docMk/>
            <pc:sldMk cId="1505620613" sldId="727"/>
            <ac:spMk id="4" creationId="{F161E5A6-8F85-DF40-ABBB-594FE473EBFC}"/>
          </ac:spMkLst>
        </pc:spChg>
      </pc:sldChg>
      <pc:sldChg chg="addSp delSp modSp add mod">
        <pc:chgData name="Xuesu Xiao" userId="2da2dc19-76a6-42ca-a03e-a5becae5e7dc" providerId="ADAL" clId="{EA1D60AF-D11D-3B4B-B862-D25B3BAC198A}" dt="2022-11-21T04:14:59.953" v="521"/>
        <pc:sldMkLst>
          <pc:docMk/>
          <pc:sldMk cId="1269630576" sldId="728"/>
        </pc:sldMkLst>
        <pc:spChg chg="mod">
          <ac:chgData name="Xuesu Xiao" userId="2da2dc19-76a6-42ca-a03e-a5becae5e7dc" providerId="ADAL" clId="{EA1D60AF-D11D-3B4B-B862-D25B3BAC198A}" dt="2022-11-21T04:05:15.245" v="519" actId="27636"/>
          <ac:spMkLst>
            <pc:docMk/>
            <pc:sldMk cId="1269630576" sldId="728"/>
            <ac:spMk id="3" creationId="{9BFFE40E-1CB8-1A4C-BEBE-E6ADCAB6798D}"/>
          </ac:spMkLst>
        </pc:spChg>
        <pc:spChg chg="add del mod">
          <ac:chgData name="Xuesu Xiao" userId="2da2dc19-76a6-42ca-a03e-a5becae5e7dc" providerId="ADAL" clId="{EA1D60AF-D11D-3B4B-B862-D25B3BAC198A}" dt="2022-11-21T04:14:59.953" v="521"/>
          <ac:spMkLst>
            <pc:docMk/>
            <pc:sldMk cId="1269630576" sldId="728"/>
            <ac:spMk id="4" creationId="{A8585CD5-43E3-FFDC-32A2-47407E8DDF0A}"/>
          </ac:spMkLst>
        </pc:spChg>
        <pc:spChg chg="del">
          <ac:chgData name="Xuesu Xiao" userId="2da2dc19-76a6-42ca-a03e-a5becae5e7dc" providerId="ADAL" clId="{EA1D60AF-D11D-3B4B-B862-D25B3BAC198A}" dt="2022-11-21T03:36:23.442" v="135"/>
          <ac:spMkLst>
            <pc:docMk/>
            <pc:sldMk cId="1269630576" sldId="728"/>
            <ac:spMk id="4" creationId="{BA4DCB0F-2858-B74D-8744-0AE0392EE692}"/>
          </ac:spMkLst>
        </pc:spChg>
      </pc:sldChg>
      <pc:sldChg chg="addSp delSp modSp add del mod">
        <pc:chgData name="Xuesu Xiao" userId="2da2dc19-76a6-42ca-a03e-a5becae5e7dc" providerId="ADAL" clId="{EA1D60AF-D11D-3B4B-B862-D25B3BAC198A}" dt="2022-11-21T03:53:00.470" v="244" actId="2696"/>
        <pc:sldMkLst>
          <pc:docMk/>
          <pc:sldMk cId="2647753372" sldId="729"/>
        </pc:sldMkLst>
        <pc:spChg chg="mod">
          <ac:chgData name="Xuesu Xiao" userId="2da2dc19-76a6-42ca-a03e-a5becae5e7dc" providerId="ADAL" clId="{EA1D60AF-D11D-3B4B-B862-D25B3BAC198A}" dt="2022-11-21T03:51:58.818" v="217" actId="20577"/>
          <ac:spMkLst>
            <pc:docMk/>
            <pc:sldMk cId="2647753372" sldId="729"/>
            <ac:spMk id="3" creationId="{652A81A1-13F9-D844-911A-8686CFE6DDBB}"/>
          </ac:spMkLst>
        </pc:spChg>
        <pc:spChg chg="add del mod">
          <ac:chgData name="Xuesu Xiao" userId="2da2dc19-76a6-42ca-a03e-a5becae5e7dc" providerId="ADAL" clId="{EA1D60AF-D11D-3B4B-B862-D25B3BAC198A}" dt="2022-11-21T03:51:44.964" v="209"/>
          <ac:spMkLst>
            <pc:docMk/>
            <pc:sldMk cId="2647753372" sldId="729"/>
            <ac:spMk id="4" creationId="{A8FBFE82-80C7-4D95-1E01-F365205A275C}"/>
          </ac:spMkLst>
        </pc:spChg>
        <pc:picChg chg="mod">
          <ac:chgData name="Xuesu Xiao" userId="2da2dc19-76a6-42ca-a03e-a5becae5e7dc" providerId="ADAL" clId="{EA1D60AF-D11D-3B4B-B862-D25B3BAC198A}" dt="2022-11-21T03:51:56.343" v="215" actId="1076"/>
          <ac:picMkLst>
            <pc:docMk/>
            <pc:sldMk cId="2647753372" sldId="729"/>
            <ac:picMk id="7" creationId="{C7CB03D5-634B-7618-D809-2859D5A3DE18}"/>
          </ac:picMkLst>
        </pc:picChg>
        <pc:picChg chg="mod">
          <ac:chgData name="Xuesu Xiao" userId="2da2dc19-76a6-42ca-a03e-a5becae5e7dc" providerId="ADAL" clId="{EA1D60AF-D11D-3B4B-B862-D25B3BAC198A}" dt="2022-11-21T03:51:52.284" v="213" actId="1076"/>
          <ac:picMkLst>
            <pc:docMk/>
            <pc:sldMk cId="2647753372" sldId="729"/>
            <ac:picMk id="9" creationId="{B629566E-255E-9A4D-A540-F40AF9053DD6}"/>
          </ac:picMkLst>
        </pc:picChg>
        <pc:picChg chg="mod">
          <ac:chgData name="Xuesu Xiao" userId="2da2dc19-76a6-42ca-a03e-a5becae5e7dc" providerId="ADAL" clId="{EA1D60AF-D11D-3B4B-B862-D25B3BAC198A}" dt="2022-11-21T03:51:54.071" v="214" actId="1076"/>
          <ac:picMkLst>
            <pc:docMk/>
            <pc:sldMk cId="2647753372" sldId="729"/>
            <ac:picMk id="10" creationId="{8B2B7C5D-4A69-EC41-87CC-2DF3F6F27FB7}"/>
          </ac:picMkLst>
        </pc:picChg>
      </pc:sldChg>
      <pc:sldChg chg="addSp delSp modSp add mod">
        <pc:chgData name="Xuesu Xiao" userId="2da2dc19-76a6-42ca-a03e-a5becae5e7dc" providerId="ADAL" clId="{EA1D60AF-D11D-3B4B-B862-D25B3BAC198A}" dt="2022-11-21T04:14:59.953" v="521"/>
        <pc:sldMkLst>
          <pc:docMk/>
          <pc:sldMk cId="2605649036" sldId="730"/>
        </pc:sldMkLst>
        <pc:spChg chg="add mod">
          <ac:chgData name="Xuesu Xiao" userId="2da2dc19-76a6-42ca-a03e-a5becae5e7dc" providerId="ADAL" clId="{EA1D60AF-D11D-3B4B-B862-D25B3BAC198A}" dt="2022-11-21T03:53:09.635" v="246" actId="1076"/>
          <ac:spMkLst>
            <pc:docMk/>
            <pc:sldMk cId="2605649036" sldId="730"/>
            <ac:spMk id="4" creationId="{169FF59F-59B8-8B99-C6B1-701CF3CDCCC4}"/>
          </ac:spMkLst>
        </pc:spChg>
        <pc:spChg chg="add del mod">
          <ac:chgData name="Xuesu Xiao" userId="2da2dc19-76a6-42ca-a03e-a5becae5e7dc" providerId="ADAL" clId="{EA1D60AF-D11D-3B4B-B862-D25B3BAC198A}" dt="2022-11-21T04:14:59.953" v="521"/>
          <ac:spMkLst>
            <pc:docMk/>
            <pc:sldMk cId="2605649036" sldId="730"/>
            <ac:spMk id="8" creationId="{0E237D37-630B-65E8-E6FE-7130EF3D94DE}"/>
          </ac:spMkLst>
        </pc:spChg>
      </pc:sldChg>
      <pc:sldChg chg="addSp delSp modSp add del">
        <pc:chgData name="Xuesu Xiao" userId="2da2dc19-76a6-42ca-a03e-a5becae5e7dc" providerId="ADAL" clId="{EA1D60AF-D11D-3B4B-B862-D25B3BAC198A}" dt="2022-11-21T04:14:59.953" v="521"/>
        <pc:sldMkLst>
          <pc:docMk/>
          <pc:sldMk cId="4207480950" sldId="731"/>
        </pc:sldMkLst>
        <pc:spChg chg="add del mod">
          <ac:chgData name="Xuesu Xiao" userId="2da2dc19-76a6-42ca-a03e-a5becae5e7dc" providerId="ADAL" clId="{EA1D60AF-D11D-3B4B-B862-D25B3BAC198A}" dt="2022-11-21T04:14:59.953" v="521"/>
          <ac:spMkLst>
            <pc:docMk/>
            <pc:sldMk cId="4207480950" sldId="731"/>
            <ac:spMk id="4" creationId="{831C0E17-E288-A80C-4749-9600B008A7B8}"/>
          </ac:spMkLst>
        </pc:spChg>
      </pc:sldChg>
      <pc:sldChg chg="addSp delSp modSp add mod">
        <pc:chgData name="Xuesu Xiao" userId="2da2dc19-76a6-42ca-a03e-a5becae5e7dc" providerId="ADAL" clId="{EA1D60AF-D11D-3B4B-B862-D25B3BAC198A}" dt="2022-11-21T04:14:59.953" v="521"/>
        <pc:sldMkLst>
          <pc:docMk/>
          <pc:sldMk cId="1459270532" sldId="732"/>
        </pc:sldMkLst>
        <pc:spChg chg="add del mod">
          <ac:chgData name="Xuesu Xiao" userId="2da2dc19-76a6-42ca-a03e-a5becae5e7dc" providerId="ADAL" clId="{EA1D60AF-D11D-3B4B-B862-D25B3BAC198A}" dt="2022-11-21T04:14:59.953" v="521"/>
          <ac:spMkLst>
            <pc:docMk/>
            <pc:sldMk cId="1459270532" sldId="732"/>
            <ac:spMk id="6" creationId="{3DAB1CB7-3865-C548-B746-250F12C668B6}"/>
          </ac:spMkLst>
        </pc:spChg>
        <pc:picChg chg="add mod">
          <ac:chgData name="Xuesu Xiao" userId="2da2dc19-76a6-42ca-a03e-a5becae5e7dc" providerId="ADAL" clId="{EA1D60AF-D11D-3B4B-B862-D25B3BAC198A}" dt="2022-11-21T04:02:14.195" v="492"/>
          <ac:picMkLst>
            <pc:docMk/>
            <pc:sldMk cId="1459270532" sldId="732"/>
            <ac:picMk id="4" creationId="{22300B44-4A94-52D3-DA3E-DFB86AFCC9DB}"/>
          </ac:picMkLst>
        </pc:picChg>
        <pc:picChg chg="del">
          <ac:chgData name="Xuesu Xiao" userId="2da2dc19-76a6-42ca-a03e-a5becae5e7dc" providerId="ADAL" clId="{EA1D60AF-D11D-3B4B-B862-D25B3BAC198A}" dt="2022-11-21T04:02:13.869" v="491" actId="478"/>
          <ac:picMkLst>
            <pc:docMk/>
            <pc:sldMk cId="1459270532" sldId="732"/>
            <ac:picMk id="6" creationId="{F9FCC0B7-A5D7-1649-BD08-010D7CE5D50F}"/>
          </ac:picMkLst>
        </pc:picChg>
      </pc:sldChg>
      <pc:sldChg chg="addSp delSp modSp add">
        <pc:chgData name="Xuesu Xiao" userId="2da2dc19-76a6-42ca-a03e-a5becae5e7dc" providerId="ADAL" clId="{EA1D60AF-D11D-3B4B-B862-D25B3BAC198A}" dt="2022-11-21T04:14:59.953" v="521"/>
        <pc:sldMkLst>
          <pc:docMk/>
          <pc:sldMk cId="3201698968" sldId="733"/>
        </pc:sldMkLst>
        <pc:spChg chg="add del mod">
          <ac:chgData name="Xuesu Xiao" userId="2da2dc19-76a6-42ca-a03e-a5becae5e7dc" providerId="ADAL" clId="{EA1D60AF-D11D-3B4B-B862-D25B3BAC198A}" dt="2022-11-21T04:14:59.953" v="521"/>
          <ac:spMkLst>
            <pc:docMk/>
            <pc:sldMk cId="3201698968" sldId="733"/>
            <ac:spMk id="4" creationId="{AF19593E-348A-75B5-A55C-BAD9E446BACB}"/>
          </ac:spMkLst>
        </pc:spChg>
      </pc:sldChg>
    </pc:docChg>
  </pc:docChgLst>
  <pc:docChgLst>
    <pc:chgData name="Xuesu Xiao" userId="2da2dc19-76a6-42ca-a03e-a5becae5e7dc" providerId="ADAL" clId="{5F4D6347-BDA8-9640-96D9-EAD0F231631A}"/>
    <pc:docChg chg="undo redo custSel addSld delSld modSld delSection modSection">
      <pc:chgData name="Xuesu Xiao" userId="2da2dc19-76a6-42ca-a03e-a5becae5e7dc" providerId="ADAL" clId="{5F4D6347-BDA8-9640-96D9-EAD0F231631A}" dt="2022-11-20T23:39:01.370" v="393" actId="2696"/>
      <pc:docMkLst>
        <pc:docMk/>
      </pc:docMkLst>
      <pc:sldChg chg="modSp mod">
        <pc:chgData name="Xuesu Xiao" userId="2da2dc19-76a6-42ca-a03e-a5becae5e7dc" providerId="ADAL" clId="{5F4D6347-BDA8-9640-96D9-EAD0F231631A}" dt="2022-11-20T20:45:34.724" v="88" actId="27636"/>
        <pc:sldMkLst>
          <pc:docMk/>
          <pc:sldMk cId="2969206148" sldId="256"/>
        </pc:sldMkLst>
        <pc:spChg chg="mod">
          <ac:chgData name="Xuesu Xiao" userId="2da2dc19-76a6-42ca-a03e-a5becae5e7dc" providerId="ADAL" clId="{5F4D6347-BDA8-9640-96D9-EAD0F231631A}" dt="2022-11-20T20:45:34.724" v="88" actId="27636"/>
          <ac:spMkLst>
            <pc:docMk/>
            <pc:sldMk cId="2969206148" sldId="256"/>
            <ac:spMk id="2" creationId="{A600D3CE-C200-DF17-E8F3-428208355F41}"/>
          </ac:spMkLst>
        </pc:spChg>
      </pc:sldChg>
      <pc:sldChg chg="add del">
        <pc:chgData name="Xuesu Xiao" userId="2da2dc19-76a6-42ca-a03e-a5becae5e7dc" providerId="ADAL" clId="{5F4D6347-BDA8-9640-96D9-EAD0F231631A}" dt="2022-11-20T20:46:49.782" v="102" actId="2696"/>
        <pc:sldMkLst>
          <pc:docMk/>
          <pc:sldMk cId="2969544125" sldId="257"/>
        </pc:sldMkLst>
      </pc:sldChg>
      <pc:sldChg chg="modSp add del mod">
        <pc:chgData name="Xuesu Xiao" userId="2da2dc19-76a6-42ca-a03e-a5becae5e7dc" providerId="ADAL" clId="{5F4D6347-BDA8-9640-96D9-EAD0F231631A}" dt="2022-11-20T20:47:21.647" v="107" actId="2696"/>
        <pc:sldMkLst>
          <pc:docMk/>
          <pc:sldMk cId="3135921539" sldId="432"/>
        </pc:sldMkLst>
        <pc:spChg chg="mod">
          <ac:chgData name="Xuesu Xiao" userId="2da2dc19-76a6-42ca-a03e-a5becae5e7dc" providerId="ADAL" clId="{5F4D6347-BDA8-9640-96D9-EAD0F231631A}" dt="2022-11-20T20:46:40.228" v="91" actId="27636"/>
          <ac:spMkLst>
            <pc:docMk/>
            <pc:sldMk cId="3135921539" sldId="432"/>
            <ac:spMk id="3" creationId="{DDBB0681-C8C4-DD4C-82BF-60048B6B977F}"/>
          </ac:spMkLst>
        </pc:spChg>
      </pc:sldChg>
      <pc:sldChg chg="add">
        <pc:chgData name="Xuesu Xiao" userId="2da2dc19-76a6-42ca-a03e-a5becae5e7dc" providerId="ADAL" clId="{5F4D6347-BDA8-9640-96D9-EAD0F231631A}" dt="2022-11-20T20:46:40.094" v="89"/>
        <pc:sldMkLst>
          <pc:docMk/>
          <pc:sldMk cId="3988852032" sldId="456"/>
        </pc:sldMkLst>
      </pc:sldChg>
      <pc:sldChg chg="add">
        <pc:chgData name="Xuesu Xiao" userId="2da2dc19-76a6-42ca-a03e-a5becae5e7dc" providerId="ADAL" clId="{5F4D6347-BDA8-9640-96D9-EAD0F231631A}" dt="2022-11-20T22:57:37.443" v="169"/>
        <pc:sldMkLst>
          <pc:docMk/>
          <pc:sldMk cId="2734107656" sldId="462"/>
        </pc:sldMkLst>
      </pc:sldChg>
      <pc:sldChg chg="add">
        <pc:chgData name="Xuesu Xiao" userId="2da2dc19-76a6-42ca-a03e-a5becae5e7dc" providerId="ADAL" clId="{5F4D6347-BDA8-9640-96D9-EAD0F231631A}" dt="2022-11-20T22:59:16.988" v="196"/>
        <pc:sldMkLst>
          <pc:docMk/>
          <pc:sldMk cId="3951792293" sldId="478"/>
        </pc:sldMkLst>
      </pc:sldChg>
      <pc:sldChg chg="add">
        <pc:chgData name="Xuesu Xiao" userId="2da2dc19-76a6-42ca-a03e-a5becae5e7dc" providerId="ADAL" clId="{5F4D6347-BDA8-9640-96D9-EAD0F231631A}" dt="2022-11-20T22:59:16.988" v="196"/>
        <pc:sldMkLst>
          <pc:docMk/>
          <pc:sldMk cId="1155737021" sldId="479"/>
        </pc:sldMkLst>
      </pc:sldChg>
      <pc:sldChg chg="modSp add mod">
        <pc:chgData name="Xuesu Xiao" userId="2da2dc19-76a6-42ca-a03e-a5becae5e7dc" providerId="ADAL" clId="{5F4D6347-BDA8-9640-96D9-EAD0F231631A}" dt="2022-11-20T23:04:25.583" v="288" actId="20577"/>
        <pc:sldMkLst>
          <pc:docMk/>
          <pc:sldMk cId="2593631786" sldId="480"/>
        </pc:sldMkLst>
        <pc:spChg chg="mod">
          <ac:chgData name="Xuesu Xiao" userId="2da2dc19-76a6-42ca-a03e-a5becae5e7dc" providerId="ADAL" clId="{5F4D6347-BDA8-9640-96D9-EAD0F231631A}" dt="2022-11-20T23:04:25.583" v="288" actId="20577"/>
          <ac:spMkLst>
            <pc:docMk/>
            <pc:sldMk cId="2593631786" sldId="480"/>
            <ac:spMk id="3" creationId="{488AC2D7-1BD4-5044-8A1C-32CAF4A7A0EE}"/>
          </ac:spMkLst>
        </pc:spChg>
      </pc:sldChg>
      <pc:sldChg chg="delSp modSp add mod">
        <pc:chgData name="Xuesu Xiao" userId="2da2dc19-76a6-42ca-a03e-a5becae5e7dc" providerId="ADAL" clId="{5F4D6347-BDA8-9640-96D9-EAD0F231631A}" dt="2022-11-20T22:58:30.105" v="174" actId="478"/>
        <pc:sldMkLst>
          <pc:docMk/>
          <pc:sldMk cId="2372300369" sldId="482"/>
        </pc:sldMkLst>
        <pc:spChg chg="mod">
          <ac:chgData name="Xuesu Xiao" userId="2da2dc19-76a6-42ca-a03e-a5becae5e7dc" providerId="ADAL" clId="{5F4D6347-BDA8-9640-96D9-EAD0F231631A}" dt="2022-11-20T22:57:37.612" v="170" actId="27636"/>
          <ac:spMkLst>
            <pc:docMk/>
            <pc:sldMk cId="2372300369" sldId="482"/>
            <ac:spMk id="3" creationId="{B5CF5991-28D0-0949-860B-44A72EC9E42C}"/>
          </ac:spMkLst>
        </pc:spChg>
        <pc:spChg chg="del">
          <ac:chgData name="Xuesu Xiao" userId="2da2dc19-76a6-42ca-a03e-a5becae5e7dc" providerId="ADAL" clId="{5F4D6347-BDA8-9640-96D9-EAD0F231631A}" dt="2022-11-20T22:58:30.105" v="174" actId="478"/>
          <ac:spMkLst>
            <pc:docMk/>
            <pc:sldMk cId="2372300369" sldId="482"/>
            <ac:spMk id="10" creationId="{1756B42D-ADE5-C74E-9757-16129D8739A3}"/>
          </ac:spMkLst>
        </pc:spChg>
        <pc:picChg chg="del">
          <ac:chgData name="Xuesu Xiao" userId="2da2dc19-76a6-42ca-a03e-a5becae5e7dc" providerId="ADAL" clId="{5F4D6347-BDA8-9640-96D9-EAD0F231631A}" dt="2022-11-20T22:58:30.105" v="174" actId="478"/>
          <ac:picMkLst>
            <pc:docMk/>
            <pc:sldMk cId="2372300369" sldId="482"/>
            <ac:picMk id="9" creationId="{FF36DC23-4F32-6F4E-A798-4867543AF1E3}"/>
          </ac:picMkLst>
        </pc:picChg>
      </pc:sldChg>
      <pc:sldChg chg="del">
        <pc:chgData name="Xuesu Xiao" userId="2da2dc19-76a6-42ca-a03e-a5becae5e7dc" providerId="ADAL" clId="{5F4D6347-BDA8-9640-96D9-EAD0F231631A}" dt="2022-11-20T19:58:36.205" v="77" actId="2696"/>
        <pc:sldMkLst>
          <pc:docMk/>
          <pc:sldMk cId="411352036" sldId="483"/>
        </pc:sldMkLst>
      </pc:sldChg>
      <pc:sldChg chg="modSp add mod">
        <pc:chgData name="Xuesu Xiao" userId="2da2dc19-76a6-42ca-a03e-a5becae5e7dc" providerId="ADAL" clId="{5F4D6347-BDA8-9640-96D9-EAD0F231631A}" dt="2022-11-20T22:57:37.669" v="171" actId="27636"/>
        <pc:sldMkLst>
          <pc:docMk/>
          <pc:sldMk cId="4057296828" sldId="483"/>
        </pc:sldMkLst>
        <pc:spChg chg="mod">
          <ac:chgData name="Xuesu Xiao" userId="2da2dc19-76a6-42ca-a03e-a5becae5e7dc" providerId="ADAL" clId="{5F4D6347-BDA8-9640-96D9-EAD0F231631A}" dt="2022-11-20T22:57:37.669" v="171" actId="27636"/>
          <ac:spMkLst>
            <pc:docMk/>
            <pc:sldMk cId="4057296828" sldId="483"/>
            <ac:spMk id="3" creationId="{B5CF5991-28D0-0949-860B-44A72EC9E42C}"/>
          </ac:spMkLst>
        </pc:spChg>
      </pc:sldChg>
      <pc:sldChg chg="modSp add mod">
        <pc:chgData name="Xuesu Xiao" userId="2da2dc19-76a6-42ca-a03e-a5becae5e7dc" providerId="ADAL" clId="{5F4D6347-BDA8-9640-96D9-EAD0F231631A}" dt="2022-11-20T22:58:56.985" v="195" actId="20577"/>
        <pc:sldMkLst>
          <pc:docMk/>
          <pc:sldMk cId="620167979" sldId="484"/>
        </pc:sldMkLst>
        <pc:spChg chg="mod">
          <ac:chgData name="Xuesu Xiao" userId="2da2dc19-76a6-42ca-a03e-a5becae5e7dc" providerId="ADAL" clId="{5F4D6347-BDA8-9640-96D9-EAD0F231631A}" dt="2022-11-20T22:58:56.985" v="195" actId="20577"/>
          <ac:spMkLst>
            <pc:docMk/>
            <pc:sldMk cId="620167979" sldId="484"/>
            <ac:spMk id="3" creationId="{90D42283-EE87-8E40-B018-B3692873223E}"/>
          </ac:spMkLst>
        </pc:spChg>
      </pc:sldChg>
      <pc:sldChg chg="add">
        <pc:chgData name="Xuesu Xiao" userId="2da2dc19-76a6-42ca-a03e-a5becae5e7dc" providerId="ADAL" clId="{5F4D6347-BDA8-9640-96D9-EAD0F231631A}" dt="2022-11-20T22:57:37.443" v="169"/>
        <pc:sldMkLst>
          <pc:docMk/>
          <pc:sldMk cId="577842840" sldId="485"/>
        </pc:sldMkLst>
      </pc:sldChg>
      <pc:sldChg chg="del">
        <pc:chgData name="Xuesu Xiao" userId="2da2dc19-76a6-42ca-a03e-a5becae5e7dc" providerId="ADAL" clId="{5F4D6347-BDA8-9640-96D9-EAD0F231631A}" dt="2022-11-20T19:58:36.054" v="0" actId="2696"/>
        <pc:sldMkLst>
          <pc:docMk/>
          <pc:sldMk cId="3420462796" sldId="485"/>
        </pc:sldMkLst>
      </pc:sldChg>
      <pc:sldChg chg="del">
        <pc:chgData name="Xuesu Xiao" userId="2da2dc19-76a6-42ca-a03e-a5becae5e7dc" providerId="ADAL" clId="{5F4D6347-BDA8-9640-96D9-EAD0F231631A}" dt="2022-11-20T19:58:36.144" v="33" actId="2696"/>
        <pc:sldMkLst>
          <pc:docMk/>
          <pc:sldMk cId="1975274287" sldId="486"/>
        </pc:sldMkLst>
      </pc:sldChg>
      <pc:sldChg chg="modSp add mod">
        <pc:chgData name="Xuesu Xiao" userId="2da2dc19-76a6-42ca-a03e-a5becae5e7dc" providerId="ADAL" clId="{5F4D6347-BDA8-9640-96D9-EAD0F231631A}" dt="2022-11-20T22:58:47.400" v="193" actId="1035"/>
        <pc:sldMkLst>
          <pc:docMk/>
          <pc:sldMk cId="4248750192" sldId="486"/>
        </pc:sldMkLst>
        <pc:spChg chg="mod">
          <ac:chgData name="Xuesu Xiao" userId="2da2dc19-76a6-42ca-a03e-a5becae5e7dc" providerId="ADAL" clId="{5F4D6347-BDA8-9640-96D9-EAD0F231631A}" dt="2022-11-20T22:58:47.400" v="193" actId="1035"/>
          <ac:spMkLst>
            <pc:docMk/>
            <pc:sldMk cId="4248750192" sldId="486"/>
            <ac:spMk id="12" creationId="{EC68DCAC-B912-7C4B-8951-80DDD79FED67}"/>
          </ac:spMkLst>
        </pc:spChg>
        <pc:picChg chg="mod">
          <ac:chgData name="Xuesu Xiao" userId="2da2dc19-76a6-42ca-a03e-a5becae5e7dc" providerId="ADAL" clId="{5F4D6347-BDA8-9640-96D9-EAD0F231631A}" dt="2022-11-20T22:58:47.400" v="193" actId="1035"/>
          <ac:picMkLst>
            <pc:docMk/>
            <pc:sldMk cId="4248750192" sldId="486"/>
            <ac:picMk id="8" creationId="{05E2A7FD-55EB-3043-97FB-62743CDFD0AF}"/>
          </ac:picMkLst>
        </pc:picChg>
      </pc:sldChg>
      <pc:sldChg chg="add">
        <pc:chgData name="Xuesu Xiao" userId="2da2dc19-76a6-42ca-a03e-a5becae5e7dc" providerId="ADAL" clId="{5F4D6347-BDA8-9640-96D9-EAD0F231631A}" dt="2022-11-20T22:57:37.443" v="169"/>
        <pc:sldMkLst>
          <pc:docMk/>
          <pc:sldMk cId="1920277113" sldId="487"/>
        </pc:sldMkLst>
      </pc:sldChg>
      <pc:sldChg chg="del">
        <pc:chgData name="Xuesu Xiao" userId="2da2dc19-76a6-42ca-a03e-a5becae5e7dc" providerId="ADAL" clId="{5F4D6347-BDA8-9640-96D9-EAD0F231631A}" dt="2022-11-20T19:58:36.059" v="3" actId="2696"/>
        <pc:sldMkLst>
          <pc:docMk/>
          <pc:sldMk cId="3313120801" sldId="487"/>
        </pc:sldMkLst>
      </pc:sldChg>
      <pc:sldChg chg="del">
        <pc:chgData name="Xuesu Xiao" userId="2da2dc19-76a6-42ca-a03e-a5becae5e7dc" providerId="ADAL" clId="{5F4D6347-BDA8-9640-96D9-EAD0F231631A}" dt="2022-11-20T19:58:36.207" v="81" actId="2696"/>
        <pc:sldMkLst>
          <pc:docMk/>
          <pc:sldMk cId="1061807201" sldId="488"/>
        </pc:sldMkLst>
      </pc:sldChg>
      <pc:sldChg chg="add">
        <pc:chgData name="Xuesu Xiao" userId="2da2dc19-76a6-42ca-a03e-a5becae5e7dc" providerId="ADAL" clId="{5F4D6347-BDA8-9640-96D9-EAD0F231631A}" dt="2022-11-20T20:46:40.094" v="89"/>
        <pc:sldMkLst>
          <pc:docMk/>
          <pc:sldMk cId="2116352119" sldId="488"/>
        </pc:sldMkLst>
      </pc:sldChg>
      <pc:sldChg chg="del">
        <pc:chgData name="Xuesu Xiao" userId="2da2dc19-76a6-42ca-a03e-a5becae5e7dc" providerId="ADAL" clId="{5F4D6347-BDA8-9640-96D9-EAD0F231631A}" dt="2022-11-20T19:58:36.162" v="59" actId="2696"/>
        <pc:sldMkLst>
          <pc:docMk/>
          <pc:sldMk cId="2884410047" sldId="489"/>
        </pc:sldMkLst>
      </pc:sldChg>
      <pc:sldChg chg="del">
        <pc:chgData name="Xuesu Xiao" userId="2da2dc19-76a6-42ca-a03e-a5becae5e7dc" providerId="ADAL" clId="{5F4D6347-BDA8-9640-96D9-EAD0F231631A}" dt="2022-11-20T19:58:36.183" v="74" actId="2696"/>
        <pc:sldMkLst>
          <pc:docMk/>
          <pc:sldMk cId="3936064507" sldId="490"/>
        </pc:sldMkLst>
      </pc:sldChg>
      <pc:sldChg chg="del">
        <pc:chgData name="Xuesu Xiao" userId="2da2dc19-76a6-42ca-a03e-a5becae5e7dc" providerId="ADAL" clId="{5F4D6347-BDA8-9640-96D9-EAD0F231631A}" dt="2022-11-20T19:58:36.142" v="31" actId="2696"/>
        <pc:sldMkLst>
          <pc:docMk/>
          <pc:sldMk cId="1126553255" sldId="491"/>
        </pc:sldMkLst>
      </pc:sldChg>
      <pc:sldChg chg="del">
        <pc:chgData name="Xuesu Xiao" userId="2da2dc19-76a6-42ca-a03e-a5becae5e7dc" providerId="ADAL" clId="{5F4D6347-BDA8-9640-96D9-EAD0F231631A}" dt="2022-11-20T19:58:36.140" v="29" actId="2696"/>
        <pc:sldMkLst>
          <pc:docMk/>
          <pc:sldMk cId="1034660587" sldId="492"/>
        </pc:sldMkLst>
      </pc:sldChg>
      <pc:sldChg chg="del">
        <pc:chgData name="Xuesu Xiao" userId="2da2dc19-76a6-42ca-a03e-a5becae5e7dc" providerId="ADAL" clId="{5F4D6347-BDA8-9640-96D9-EAD0F231631A}" dt="2022-11-20T19:58:36.136" v="25" actId="2696"/>
        <pc:sldMkLst>
          <pc:docMk/>
          <pc:sldMk cId="1994307589" sldId="493"/>
        </pc:sldMkLst>
      </pc:sldChg>
      <pc:sldChg chg="add">
        <pc:chgData name="Xuesu Xiao" userId="2da2dc19-76a6-42ca-a03e-a5becae5e7dc" providerId="ADAL" clId="{5F4D6347-BDA8-9640-96D9-EAD0F231631A}" dt="2022-11-20T22:57:37.443" v="169"/>
        <pc:sldMkLst>
          <pc:docMk/>
          <pc:sldMk cId="3379139719" sldId="493"/>
        </pc:sldMkLst>
      </pc:sldChg>
      <pc:sldChg chg="addSp delSp modSp add mod">
        <pc:chgData name="Xuesu Xiao" userId="2da2dc19-76a6-42ca-a03e-a5becae5e7dc" providerId="ADAL" clId="{5F4D6347-BDA8-9640-96D9-EAD0F231631A}" dt="2022-11-20T22:55:14.404" v="163" actId="1035"/>
        <pc:sldMkLst>
          <pc:docMk/>
          <pc:sldMk cId="1889109990" sldId="494"/>
        </pc:sldMkLst>
        <pc:spChg chg="mod">
          <ac:chgData name="Xuesu Xiao" userId="2da2dc19-76a6-42ca-a03e-a5becae5e7dc" providerId="ADAL" clId="{5F4D6347-BDA8-9640-96D9-EAD0F231631A}" dt="2022-11-20T22:55:14.404" v="163" actId="1035"/>
          <ac:spMkLst>
            <pc:docMk/>
            <pc:sldMk cId="1889109990" sldId="494"/>
            <ac:spMk id="7" creationId="{C9F05743-0D15-5BCA-B29D-88826D2CE841}"/>
          </ac:spMkLst>
        </pc:spChg>
        <pc:spChg chg="add del mod">
          <ac:chgData name="Xuesu Xiao" userId="2da2dc19-76a6-42ca-a03e-a5becae5e7dc" providerId="ADAL" clId="{5F4D6347-BDA8-9640-96D9-EAD0F231631A}" dt="2022-11-20T22:54:25.849" v="128" actId="478"/>
          <ac:spMkLst>
            <pc:docMk/>
            <pc:sldMk cId="1889109990" sldId="494"/>
            <ac:spMk id="8" creationId="{86061AA8-1994-834E-B82E-DB566BDD0D28}"/>
          </ac:spMkLst>
        </pc:spChg>
        <pc:spChg chg="add del mod">
          <ac:chgData name="Xuesu Xiao" userId="2da2dc19-76a6-42ca-a03e-a5becae5e7dc" providerId="ADAL" clId="{5F4D6347-BDA8-9640-96D9-EAD0F231631A}" dt="2022-11-20T22:55:13.122" v="161" actId="478"/>
          <ac:spMkLst>
            <pc:docMk/>
            <pc:sldMk cId="1889109990" sldId="494"/>
            <ac:spMk id="10" creationId="{CB49B143-8331-6FF1-B5F9-CDDDACDD837C}"/>
          </ac:spMkLst>
        </pc:spChg>
        <pc:picChg chg="add del">
          <ac:chgData name="Xuesu Xiao" userId="2da2dc19-76a6-42ca-a03e-a5becae5e7dc" providerId="ADAL" clId="{5F4D6347-BDA8-9640-96D9-EAD0F231631A}" dt="2022-11-20T22:55:12.569" v="160" actId="478"/>
          <ac:picMkLst>
            <pc:docMk/>
            <pc:sldMk cId="1889109990" sldId="494"/>
            <ac:picMk id="6" creationId="{07450F82-EE67-E937-8A67-5D2C6523EBE2}"/>
          </ac:picMkLst>
        </pc:picChg>
        <pc:picChg chg="mod">
          <ac:chgData name="Xuesu Xiao" userId="2da2dc19-76a6-42ca-a03e-a5becae5e7dc" providerId="ADAL" clId="{5F4D6347-BDA8-9640-96D9-EAD0F231631A}" dt="2022-11-20T22:55:14.404" v="163" actId="1035"/>
          <ac:picMkLst>
            <pc:docMk/>
            <pc:sldMk cId="1889109990" sldId="494"/>
            <ac:picMk id="1026" creationId="{DC9D3B13-1875-AA67-64D9-E7C147E565E8}"/>
          </ac:picMkLst>
        </pc:picChg>
      </pc:sldChg>
      <pc:sldChg chg="del">
        <pc:chgData name="Xuesu Xiao" userId="2da2dc19-76a6-42ca-a03e-a5becae5e7dc" providerId="ADAL" clId="{5F4D6347-BDA8-9640-96D9-EAD0F231631A}" dt="2022-11-20T19:58:36.227" v="84" actId="2696"/>
        <pc:sldMkLst>
          <pc:docMk/>
          <pc:sldMk cId="2864152492" sldId="494"/>
        </pc:sldMkLst>
      </pc:sldChg>
      <pc:sldChg chg="delSp add mod">
        <pc:chgData name="Xuesu Xiao" userId="2da2dc19-76a6-42ca-a03e-a5becae5e7dc" providerId="ADAL" clId="{5F4D6347-BDA8-9640-96D9-EAD0F231631A}" dt="2022-11-20T22:55:19.601" v="164" actId="478"/>
        <pc:sldMkLst>
          <pc:docMk/>
          <pc:sldMk cId="2677987808" sldId="495"/>
        </pc:sldMkLst>
        <pc:picChg chg="del">
          <ac:chgData name="Xuesu Xiao" userId="2da2dc19-76a6-42ca-a03e-a5becae5e7dc" providerId="ADAL" clId="{5F4D6347-BDA8-9640-96D9-EAD0F231631A}" dt="2022-11-20T22:55:19.601" v="164" actId="478"/>
          <ac:picMkLst>
            <pc:docMk/>
            <pc:sldMk cId="2677987808" sldId="495"/>
            <ac:picMk id="3" creationId="{C0B8B73E-4458-EA98-ED59-BDCC69C02428}"/>
          </ac:picMkLst>
        </pc:picChg>
      </pc:sldChg>
      <pc:sldChg chg="add">
        <pc:chgData name="Xuesu Xiao" userId="2da2dc19-76a6-42ca-a03e-a5becae5e7dc" providerId="ADAL" clId="{5F4D6347-BDA8-9640-96D9-EAD0F231631A}" dt="2022-11-20T20:46:40.094" v="89"/>
        <pc:sldMkLst>
          <pc:docMk/>
          <pc:sldMk cId="949057247" sldId="496"/>
        </pc:sldMkLst>
      </pc:sldChg>
      <pc:sldChg chg="add">
        <pc:chgData name="Xuesu Xiao" userId="2da2dc19-76a6-42ca-a03e-a5becae5e7dc" providerId="ADAL" clId="{5F4D6347-BDA8-9640-96D9-EAD0F231631A}" dt="2022-11-20T20:46:40.094" v="89"/>
        <pc:sldMkLst>
          <pc:docMk/>
          <pc:sldMk cId="2785129094" sldId="497"/>
        </pc:sldMkLst>
      </pc:sldChg>
      <pc:sldChg chg="modSp add">
        <pc:chgData name="Xuesu Xiao" userId="2da2dc19-76a6-42ca-a03e-a5becae5e7dc" providerId="ADAL" clId="{5F4D6347-BDA8-9640-96D9-EAD0F231631A}" dt="2022-11-20T22:56:10.532" v="165" actId="1076"/>
        <pc:sldMkLst>
          <pc:docMk/>
          <pc:sldMk cId="320152366" sldId="498"/>
        </pc:sldMkLst>
        <pc:picChg chg="mod">
          <ac:chgData name="Xuesu Xiao" userId="2da2dc19-76a6-42ca-a03e-a5becae5e7dc" providerId="ADAL" clId="{5F4D6347-BDA8-9640-96D9-EAD0F231631A}" dt="2022-11-20T22:56:10.532" v="165" actId="1076"/>
          <ac:picMkLst>
            <pc:docMk/>
            <pc:sldMk cId="320152366" sldId="498"/>
            <ac:picMk id="7" creationId="{1C9D6997-8613-17CF-E500-D25971C6DAC6}"/>
          </ac:picMkLst>
        </pc:picChg>
      </pc:sldChg>
      <pc:sldChg chg="addSp delSp modSp add mod">
        <pc:chgData name="Xuesu Xiao" userId="2da2dc19-76a6-42ca-a03e-a5becae5e7dc" providerId="ADAL" clId="{5F4D6347-BDA8-9640-96D9-EAD0F231631A}" dt="2022-11-20T22:56:14.071" v="167"/>
        <pc:sldMkLst>
          <pc:docMk/>
          <pc:sldMk cId="2825140491" sldId="499"/>
        </pc:sldMkLst>
        <pc:spChg chg="mod">
          <ac:chgData name="Xuesu Xiao" userId="2da2dc19-76a6-42ca-a03e-a5becae5e7dc" providerId="ADAL" clId="{5F4D6347-BDA8-9640-96D9-EAD0F231631A}" dt="2022-11-20T20:46:40.605" v="98" actId="27636"/>
          <ac:spMkLst>
            <pc:docMk/>
            <pc:sldMk cId="2825140491" sldId="499"/>
            <ac:spMk id="3" creationId="{EA961720-DCDB-BBDB-548D-632FD8F6B3FB}"/>
          </ac:spMkLst>
        </pc:spChg>
        <pc:picChg chg="del">
          <ac:chgData name="Xuesu Xiao" userId="2da2dc19-76a6-42ca-a03e-a5becae5e7dc" providerId="ADAL" clId="{5F4D6347-BDA8-9640-96D9-EAD0F231631A}" dt="2022-11-20T22:56:13.833" v="166" actId="478"/>
          <ac:picMkLst>
            <pc:docMk/>
            <pc:sldMk cId="2825140491" sldId="499"/>
            <ac:picMk id="6" creationId="{6F09E599-CF5C-1F01-BE1C-656EC3EAAD58}"/>
          </ac:picMkLst>
        </pc:picChg>
        <pc:picChg chg="add mod">
          <ac:chgData name="Xuesu Xiao" userId="2da2dc19-76a6-42ca-a03e-a5becae5e7dc" providerId="ADAL" clId="{5F4D6347-BDA8-9640-96D9-EAD0F231631A}" dt="2022-11-20T22:56:14.071" v="167"/>
          <ac:picMkLst>
            <pc:docMk/>
            <pc:sldMk cId="2825140491" sldId="499"/>
            <ac:picMk id="7" creationId="{1E92524A-EC15-9071-3D79-AB23560F8384}"/>
          </ac:picMkLst>
        </pc:picChg>
      </pc:sldChg>
      <pc:sldChg chg="modSp add mod">
        <pc:chgData name="Xuesu Xiao" userId="2da2dc19-76a6-42ca-a03e-a5becae5e7dc" providerId="ADAL" clId="{5F4D6347-BDA8-9640-96D9-EAD0F231631A}" dt="2022-11-20T20:46:40.661" v="100" actId="27636"/>
        <pc:sldMkLst>
          <pc:docMk/>
          <pc:sldMk cId="2011275161" sldId="502"/>
        </pc:sldMkLst>
        <pc:spChg chg="mod">
          <ac:chgData name="Xuesu Xiao" userId="2da2dc19-76a6-42ca-a03e-a5becae5e7dc" providerId="ADAL" clId="{5F4D6347-BDA8-9640-96D9-EAD0F231631A}" dt="2022-11-20T20:46:40.661" v="100" actId="27636"/>
          <ac:spMkLst>
            <pc:docMk/>
            <pc:sldMk cId="2011275161" sldId="502"/>
            <ac:spMk id="3" creationId="{B744E558-EC8F-7398-D6FE-2F708C3C7DDF}"/>
          </ac:spMkLst>
        </pc:spChg>
      </pc:sldChg>
      <pc:sldChg chg="delSp modSp add mod">
        <pc:chgData name="Xuesu Xiao" userId="2da2dc19-76a6-42ca-a03e-a5becae5e7dc" providerId="ADAL" clId="{5F4D6347-BDA8-9640-96D9-EAD0F231631A}" dt="2022-11-20T22:56:39.348" v="168" actId="478"/>
        <pc:sldMkLst>
          <pc:docMk/>
          <pc:sldMk cId="2683423037" sldId="503"/>
        </pc:sldMkLst>
        <pc:spChg chg="mod">
          <ac:chgData name="Xuesu Xiao" userId="2da2dc19-76a6-42ca-a03e-a5becae5e7dc" providerId="ADAL" clId="{5F4D6347-BDA8-9640-96D9-EAD0F231631A}" dt="2022-11-20T20:46:40.629" v="99" actId="27636"/>
          <ac:spMkLst>
            <pc:docMk/>
            <pc:sldMk cId="2683423037" sldId="503"/>
            <ac:spMk id="3" creationId="{EA961720-DCDB-BBDB-548D-632FD8F6B3FB}"/>
          </ac:spMkLst>
        </pc:spChg>
        <pc:picChg chg="del">
          <ac:chgData name="Xuesu Xiao" userId="2da2dc19-76a6-42ca-a03e-a5becae5e7dc" providerId="ADAL" clId="{5F4D6347-BDA8-9640-96D9-EAD0F231631A}" dt="2022-11-20T22:56:39.348" v="168" actId="478"/>
          <ac:picMkLst>
            <pc:docMk/>
            <pc:sldMk cId="2683423037" sldId="503"/>
            <ac:picMk id="7" creationId="{124C125B-5936-309B-AFBF-F9E53020691C}"/>
          </ac:picMkLst>
        </pc:picChg>
      </pc:sldChg>
      <pc:sldChg chg="add">
        <pc:chgData name="Xuesu Xiao" userId="2da2dc19-76a6-42ca-a03e-a5becae5e7dc" providerId="ADAL" clId="{5F4D6347-BDA8-9640-96D9-EAD0F231631A}" dt="2022-11-20T20:46:40.094" v="89"/>
        <pc:sldMkLst>
          <pc:docMk/>
          <pc:sldMk cId="2368013352" sldId="504"/>
        </pc:sldMkLst>
      </pc:sldChg>
      <pc:sldChg chg="add">
        <pc:chgData name="Xuesu Xiao" userId="2da2dc19-76a6-42ca-a03e-a5becae5e7dc" providerId="ADAL" clId="{5F4D6347-BDA8-9640-96D9-EAD0F231631A}" dt="2022-11-20T20:46:40.094" v="89"/>
        <pc:sldMkLst>
          <pc:docMk/>
          <pc:sldMk cId="1416724642" sldId="505"/>
        </pc:sldMkLst>
      </pc:sldChg>
      <pc:sldChg chg="add">
        <pc:chgData name="Xuesu Xiao" userId="2da2dc19-76a6-42ca-a03e-a5becae5e7dc" providerId="ADAL" clId="{5F4D6347-BDA8-9640-96D9-EAD0F231631A}" dt="2022-11-20T20:46:40.094" v="89"/>
        <pc:sldMkLst>
          <pc:docMk/>
          <pc:sldMk cId="494641182" sldId="506"/>
        </pc:sldMkLst>
      </pc:sldChg>
      <pc:sldChg chg="add">
        <pc:chgData name="Xuesu Xiao" userId="2da2dc19-76a6-42ca-a03e-a5becae5e7dc" providerId="ADAL" clId="{5F4D6347-BDA8-9640-96D9-EAD0F231631A}" dt="2022-11-20T20:46:40.094" v="89"/>
        <pc:sldMkLst>
          <pc:docMk/>
          <pc:sldMk cId="1770165855" sldId="507"/>
        </pc:sldMkLst>
      </pc:sldChg>
      <pc:sldChg chg="add">
        <pc:chgData name="Xuesu Xiao" userId="2da2dc19-76a6-42ca-a03e-a5becae5e7dc" providerId="ADAL" clId="{5F4D6347-BDA8-9640-96D9-EAD0F231631A}" dt="2022-11-20T20:46:40.094" v="89"/>
        <pc:sldMkLst>
          <pc:docMk/>
          <pc:sldMk cId="82755055" sldId="508"/>
        </pc:sldMkLst>
      </pc:sldChg>
      <pc:sldChg chg="modSp add mod">
        <pc:chgData name="Xuesu Xiao" userId="2da2dc19-76a6-42ca-a03e-a5becae5e7dc" providerId="ADAL" clId="{5F4D6347-BDA8-9640-96D9-EAD0F231631A}" dt="2022-11-20T22:55:12.179" v="159" actId="255"/>
        <pc:sldMkLst>
          <pc:docMk/>
          <pc:sldMk cId="3222187033" sldId="509"/>
        </pc:sldMkLst>
        <pc:spChg chg="mod">
          <ac:chgData name="Xuesu Xiao" userId="2da2dc19-76a6-42ca-a03e-a5becae5e7dc" providerId="ADAL" clId="{5F4D6347-BDA8-9640-96D9-EAD0F231631A}" dt="2022-11-20T22:55:12.179" v="159" actId="255"/>
          <ac:spMkLst>
            <pc:docMk/>
            <pc:sldMk cId="3222187033" sldId="509"/>
            <ac:spMk id="3" creationId="{7DC6E05C-D45E-0574-4693-A241E6469A57}"/>
          </ac:spMkLst>
        </pc:spChg>
      </pc:sldChg>
      <pc:sldChg chg="add">
        <pc:chgData name="Xuesu Xiao" userId="2da2dc19-76a6-42ca-a03e-a5becae5e7dc" providerId="ADAL" clId="{5F4D6347-BDA8-9640-96D9-EAD0F231631A}" dt="2022-11-20T23:34:57.277" v="352"/>
        <pc:sldMkLst>
          <pc:docMk/>
          <pc:sldMk cId="3471352576" sldId="511"/>
        </pc:sldMkLst>
      </pc:sldChg>
      <pc:sldChg chg="add">
        <pc:chgData name="Xuesu Xiao" userId="2da2dc19-76a6-42ca-a03e-a5becae5e7dc" providerId="ADAL" clId="{5F4D6347-BDA8-9640-96D9-EAD0F231631A}" dt="2022-11-20T22:59:16.988" v="196"/>
        <pc:sldMkLst>
          <pc:docMk/>
          <pc:sldMk cId="4127207786" sldId="512"/>
        </pc:sldMkLst>
      </pc:sldChg>
      <pc:sldChg chg="del">
        <pc:chgData name="Xuesu Xiao" userId="2da2dc19-76a6-42ca-a03e-a5becae5e7dc" providerId="ADAL" clId="{5F4D6347-BDA8-9640-96D9-EAD0F231631A}" dt="2022-11-20T19:58:36.138" v="27" actId="2696"/>
        <pc:sldMkLst>
          <pc:docMk/>
          <pc:sldMk cId="1702547729" sldId="627"/>
        </pc:sldMkLst>
      </pc:sldChg>
      <pc:sldChg chg="del">
        <pc:chgData name="Xuesu Xiao" userId="2da2dc19-76a6-42ca-a03e-a5becae5e7dc" providerId="ADAL" clId="{5F4D6347-BDA8-9640-96D9-EAD0F231631A}" dt="2022-11-20T19:58:36.153" v="45" actId="2696"/>
        <pc:sldMkLst>
          <pc:docMk/>
          <pc:sldMk cId="901581328" sldId="673"/>
        </pc:sldMkLst>
      </pc:sldChg>
      <pc:sldChg chg="del">
        <pc:chgData name="Xuesu Xiao" userId="2da2dc19-76a6-42ca-a03e-a5becae5e7dc" providerId="ADAL" clId="{5F4D6347-BDA8-9640-96D9-EAD0F231631A}" dt="2022-11-20T19:58:36.167" v="66" actId="2696"/>
        <pc:sldMkLst>
          <pc:docMk/>
          <pc:sldMk cId="2074986205" sldId="674"/>
        </pc:sldMkLst>
      </pc:sldChg>
      <pc:sldChg chg="del">
        <pc:chgData name="Xuesu Xiao" userId="2da2dc19-76a6-42ca-a03e-a5becae5e7dc" providerId="ADAL" clId="{5F4D6347-BDA8-9640-96D9-EAD0F231631A}" dt="2022-11-20T19:58:36.147" v="38" actId="2696"/>
        <pc:sldMkLst>
          <pc:docMk/>
          <pc:sldMk cId="4005681541" sldId="675"/>
        </pc:sldMkLst>
      </pc:sldChg>
      <pc:sldChg chg="del">
        <pc:chgData name="Xuesu Xiao" userId="2da2dc19-76a6-42ca-a03e-a5becae5e7dc" providerId="ADAL" clId="{5F4D6347-BDA8-9640-96D9-EAD0F231631A}" dt="2022-11-20T19:58:36.147" v="37" actId="2696"/>
        <pc:sldMkLst>
          <pc:docMk/>
          <pc:sldMk cId="3045138211" sldId="676"/>
        </pc:sldMkLst>
      </pc:sldChg>
      <pc:sldChg chg="del">
        <pc:chgData name="Xuesu Xiao" userId="2da2dc19-76a6-42ca-a03e-a5becae5e7dc" providerId="ADAL" clId="{5F4D6347-BDA8-9640-96D9-EAD0F231631A}" dt="2022-11-20T19:58:36.156" v="50" actId="2696"/>
        <pc:sldMkLst>
          <pc:docMk/>
          <pc:sldMk cId="3293502830" sldId="677"/>
        </pc:sldMkLst>
      </pc:sldChg>
      <pc:sldChg chg="del">
        <pc:chgData name="Xuesu Xiao" userId="2da2dc19-76a6-42ca-a03e-a5becae5e7dc" providerId="ADAL" clId="{5F4D6347-BDA8-9640-96D9-EAD0F231631A}" dt="2022-11-20T19:58:36.155" v="48" actId="2696"/>
        <pc:sldMkLst>
          <pc:docMk/>
          <pc:sldMk cId="2861908746" sldId="678"/>
        </pc:sldMkLst>
      </pc:sldChg>
      <pc:sldChg chg="del">
        <pc:chgData name="Xuesu Xiao" userId="2da2dc19-76a6-42ca-a03e-a5becae5e7dc" providerId="ADAL" clId="{5F4D6347-BDA8-9640-96D9-EAD0F231631A}" dt="2022-11-20T19:58:36.163" v="60" actId="2696"/>
        <pc:sldMkLst>
          <pc:docMk/>
          <pc:sldMk cId="157063765" sldId="679"/>
        </pc:sldMkLst>
      </pc:sldChg>
      <pc:sldChg chg="del">
        <pc:chgData name="Xuesu Xiao" userId="2da2dc19-76a6-42ca-a03e-a5becae5e7dc" providerId="ADAL" clId="{5F4D6347-BDA8-9640-96D9-EAD0F231631A}" dt="2022-11-20T19:58:36.150" v="41" actId="2696"/>
        <pc:sldMkLst>
          <pc:docMk/>
          <pc:sldMk cId="3143352709" sldId="680"/>
        </pc:sldMkLst>
      </pc:sldChg>
      <pc:sldChg chg="del">
        <pc:chgData name="Xuesu Xiao" userId="2da2dc19-76a6-42ca-a03e-a5becae5e7dc" providerId="ADAL" clId="{5F4D6347-BDA8-9640-96D9-EAD0F231631A}" dt="2022-11-20T19:58:36.171" v="70" actId="2696"/>
        <pc:sldMkLst>
          <pc:docMk/>
          <pc:sldMk cId="1079514490" sldId="681"/>
        </pc:sldMkLst>
      </pc:sldChg>
      <pc:sldChg chg="del">
        <pc:chgData name="Xuesu Xiao" userId="2da2dc19-76a6-42ca-a03e-a5becae5e7dc" providerId="ADAL" clId="{5F4D6347-BDA8-9640-96D9-EAD0F231631A}" dt="2022-11-20T19:58:36.172" v="71" actId="2696"/>
        <pc:sldMkLst>
          <pc:docMk/>
          <pc:sldMk cId="479522915" sldId="682"/>
        </pc:sldMkLst>
      </pc:sldChg>
      <pc:sldChg chg="del">
        <pc:chgData name="Xuesu Xiao" userId="2da2dc19-76a6-42ca-a03e-a5becae5e7dc" providerId="ADAL" clId="{5F4D6347-BDA8-9640-96D9-EAD0F231631A}" dt="2022-11-20T19:58:36.156" v="49" actId="2696"/>
        <pc:sldMkLst>
          <pc:docMk/>
          <pc:sldMk cId="2750949123" sldId="683"/>
        </pc:sldMkLst>
      </pc:sldChg>
      <pc:sldChg chg="del">
        <pc:chgData name="Xuesu Xiao" userId="2da2dc19-76a6-42ca-a03e-a5becae5e7dc" providerId="ADAL" clId="{5F4D6347-BDA8-9640-96D9-EAD0F231631A}" dt="2022-11-20T19:58:36.062" v="4" actId="2696"/>
        <pc:sldMkLst>
          <pc:docMk/>
          <pc:sldMk cId="311167273" sldId="684"/>
        </pc:sldMkLst>
      </pc:sldChg>
      <pc:sldChg chg="del">
        <pc:chgData name="Xuesu Xiao" userId="2da2dc19-76a6-42ca-a03e-a5becae5e7dc" providerId="ADAL" clId="{5F4D6347-BDA8-9640-96D9-EAD0F231631A}" dt="2022-11-20T19:58:36.091" v="12" actId="2696"/>
        <pc:sldMkLst>
          <pc:docMk/>
          <pc:sldMk cId="4186293498" sldId="686"/>
        </pc:sldMkLst>
      </pc:sldChg>
      <pc:sldChg chg="del">
        <pc:chgData name="Xuesu Xiao" userId="2da2dc19-76a6-42ca-a03e-a5becae5e7dc" providerId="ADAL" clId="{5F4D6347-BDA8-9640-96D9-EAD0F231631A}" dt="2022-11-20T19:58:36.064" v="5" actId="2696"/>
        <pc:sldMkLst>
          <pc:docMk/>
          <pc:sldMk cId="4137279978" sldId="687"/>
        </pc:sldMkLst>
      </pc:sldChg>
      <pc:sldChg chg="del">
        <pc:chgData name="Xuesu Xiao" userId="2da2dc19-76a6-42ca-a03e-a5becae5e7dc" providerId="ADAL" clId="{5F4D6347-BDA8-9640-96D9-EAD0F231631A}" dt="2022-11-20T19:58:36.067" v="7" actId="2696"/>
        <pc:sldMkLst>
          <pc:docMk/>
          <pc:sldMk cId="1625197749" sldId="688"/>
        </pc:sldMkLst>
      </pc:sldChg>
      <pc:sldChg chg="del">
        <pc:chgData name="Xuesu Xiao" userId="2da2dc19-76a6-42ca-a03e-a5becae5e7dc" providerId="ADAL" clId="{5F4D6347-BDA8-9640-96D9-EAD0F231631A}" dt="2022-11-20T19:58:36.113" v="20" actId="2696"/>
        <pc:sldMkLst>
          <pc:docMk/>
          <pc:sldMk cId="2770796229" sldId="689"/>
        </pc:sldMkLst>
      </pc:sldChg>
      <pc:sldChg chg="del">
        <pc:chgData name="Xuesu Xiao" userId="2da2dc19-76a6-42ca-a03e-a5becae5e7dc" providerId="ADAL" clId="{5F4D6347-BDA8-9640-96D9-EAD0F231631A}" dt="2022-11-20T19:58:36.153" v="46" actId="2696"/>
        <pc:sldMkLst>
          <pc:docMk/>
          <pc:sldMk cId="1401440274" sldId="690"/>
        </pc:sldMkLst>
      </pc:sldChg>
      <pc:sldChg chg="del">
        <pc:chgData name="Xuesu Xiao" userId="2da2dc19-76a6-42ca-a03e-a5becae5e7dc" providerId="ADAL" clId="{5F4D6347-BDA8-9640-96D9-EAD0F231631A}" dt="2022-11-20T19:58:36.240" v="85" actId="2696"/>
        <pc:sldMkLst>
          <pc:docMk/>
          <pc:sldMk cId="143931063" sldId="691"/>
        </pc:sldMkLst>
      </pc:sldChg>
      <pc:sldChg chg="del">
        <pc:chgData name="Xuesu Xiao" userId="2da2dc19-76a6-42ca-a03e-a5becae5e7dc" providerId="ADAL" clId="{5F4D6347-BDA8-9640-96D9-EAD0F231631A}" dt="2022-11-20T19:58:36.159" v="54" actId="2696"/>
        <pc:sldMkLst>
          <pc:docMk/>
          <pc:sldMk cId="1086382441" sldId="692"/>
        </pc:sldMkLst>
      </pc:sldChg>
      <pc:sldChg chg="del">
        <pc:chgData name="Xuesu Xiao" userId="2da2dc19-76a6-42ca-a03e-a5becae5e7dc" providerId="ADAL" clId="{5F4D6347-BDA8-9640-96D9-EAD0F231631A}" dt="2022-11-20T19:58:36.111" v="19" actId="2696"/>
        <pc:sldMkLst>
          <pc:docMk/>
          <pc:sldMk cId="3207881017" sldId="693"/>
        </pc:sldMkLst>
      </pc:sldChg>
      <pc:sldChg chg="del">
        <pc:chgData name="Xuesu Xiao" userId="2da2dc19-76a6-42ca-a03e-a5becae5e7dc" providerId="ADAL" clId="{5F4D6347-BDA8-9640-96D9-EAD0F231631A}" dt="2022-11-20T19:58:36.141" v="30" actId="2696"/>
        <pc:sldMkLst>
          <pc:docMk/>
          <pc:sldMk cId="1716725948" sldId="696"/>
        </pc:sldMkLst>
      </pc:sldChg>
      <pc:sldChg chg="del">
        <pc:chgData name="Xuesu Xiao" userId="2da2dc19-76a6-42ca-a03e-a5becae5e7dc" providerId="ADAL" clId="{5F4D6347-BDA8-9640-96D9-EAD0F231631A}" dt="2022-11-20T19:58:36.170" v="69" actId="2696"/>
        <pc:sldMkLst>
          <pc:docMk/>
          <pc:sldMk cId="1447299992" sldId="697"/>
        </pc:sldMkLst>
      </pc:sldChg>
      <pc:sldChg chg="del">
        <pc:chgData name="Xuesu Xiao" userId="2da2dc19-76a6-42ca-a03e-a5becae5e7dc" providerId="ADAL" clId="{5F4D6347-BDA8-9640-96D9-EAD0F231631A}" dt="2022-11-20T19:58:36.144" v="34" actId="2696"/>
        <pc:sldMkLst>
          <pc:docMk/>
          <pc:sldMk cId="1172507960" sldId="698"/>
        </pc:sldMkLst>
      </pc:sldChg>
      <pc:sldChg chg="del">
        <pc:chgData name="Xuesu Xiao" userId="2da2dc19-76a6-42ca-a03e-a5becae5e7dc" providerId="ADAL" clId="{5F4D6347-BDA8-9640-96D9-EAD0F231631A}" dt="2022-11-20T19:58:36.151" v="43" actId="2696"/>
        <pc:sldMkLst>
          <pc:docMk/>
          <pc:sldMk cId="2593449527" sldId="699"/>
        </pc:sldMkLst>
      </pc:sldChg>
      <pc:sldChg chg="del">
        <pc:chgData name="Xuesu Xiao" userId="2da2dc19-76a6-42ca-a03e-a5becae5e7dc" providerId="ADAL" clId="{5F4D6347-BDA8-9640-96D9-EAD0F231631A}" dt="2022-11-20T19:58:36.205" v="78" actId="2696"/>
        <pc:sldMkLst>
          <pc:docMk/>
          <pc:sldMk cId="3772634573" sldId="700"/>
        </pc:sldMkLst>
      </pc:sldChg>
      <pc:sldChg chg="del">
        <pc:chgData name="Xuesu Xiao" userId="2da2dc19-76a6-42ca-a03e-a5becae5e7dc" providerId="ADAL" clId="{5F4D6347-BDA8-9640-96D9-EAD0F231631A}" dt="2022-11-20T19:58:36.065" v="6" actId="2696"/>
        <pc:sldMkLst>
          <pc:docMk/>
          <pc:sldMk cId="3430712550" sldId="701"/>
        </pc:sldMkLst>
      </pc:sldChg>
      <pc:sldChg chg="del">
        <pc:chgData name="Xuesu Xiao" userId="2da2dc19-76a6-42ca-a03e-a5becae5e7dc" providerId="ADAL" clId="{5F4D6347-BDA8-9640-96D9-EAD0F231631A}" dt="2022-11-20T19:58:36.068" v="8" actId="2696"/>
        <pc:sldMkLst>
          <pc:docMk/>
          <pc:sldMk cId="3932685209" sldId="702"/>
        </pc:sldMkLst>
      </pc:sldChg>
      <pc:sldChg chg="del">
        <pc:chgData name="Xuesu Xiao" userId="2da2dc19-76a6-42ca-a03e-a5becae5e7dc" providerId="ADAL" clId="{5F4D6347-BDA8-9640-96D9-EAD0F231631A}" dt="2022-11-20T19:58:36.164" v="61" actId="2696"/>
        <pc:sldMkLst>
          <pc:docMk/>
          <pc:sldMk cId="367222519" sldId="703"/>
        </pc:sldMkLst>
      </pc:sldChg>
      <pc:sldChg chg="del">
        <pc:chgData name="Xuesu Xiao" userId="2da2dc19-76a6-42ca-a03e-a5becae5e7dc" providerId="ADAL" clId="{5F4D6347-BDA8-9640-96D9-EAD0F231631A}" dt="2022-11-20T19:58:36.164" v="62" actId="2696"/>
        <pc:sldMkLst>
          <pc:docMk/>
          <pc:sldMk cId="2547264052" sldId="704"/>
        </pc:sldMkLst>
      </pc:sldChg>
      <pc:sldChg chg="del">
        <pc:chgData name="Xuesu Xiao" userId="2da2dc19-76a6-42ca-a03e-a5becae5e7dc" providerId="ADAL" clId="{5F4D6347-BDA8-9640-96D9-EAD0F231631A}" dt="2022-11-20T19:58:36.161" v="58" actId="2696"/>
        <pc:sldMkLst>
          <pc:docMk/>
          <pc:sldMk cId="4219299331" sldId="705"/>
        </pc:sldMkLst>
      </pc:sldChg>
      <pc:sldChg chg="del">
        <pc:chgData name="Xuesu Xiao" userId="2da2dc19-76a6-42ca-a03e-a5becae5e7dc" providerId="ADAL" clId="{5F4D6347-BDA8-9640-96D9-EAD0F231631A}" dt="2022-11-20T19:58:36.173" v="72" actId="2696"/>
        <pc:sldMkLst>
          <pc:docMk/>
          <pc:sldMk cId="281617154" sldId="707"/>
        </pc:sldMkLst>
      </pc:sldChg>
      <pc:sldChg chg="del">
        <pc:chgData name="Xuesu Xiao" userId="2da2dc19-76a6-42ca-a03e-a5becae5e7dc" providerId="ADAL" clId="{5F4D6347-BDA8-9640-96D9-EAD0F231631A}" dt="2022-11-20T19:58:36.143" v="32" actId="2696"/>
        <pc:sldMkLst>
          <pc:docMk/>
          <pc:sldMk cId="1462435052" sldId="708"/>
        </pc:sldMkLst>
      </pc:sldChg>
      <pc:sldChg chg="del">
        <pc:chgData name="Xuesu Xiao" userId="2da2dc19-76a6-42ca-a03e-a5becae5e7dc" providerId="ADAL" clId="{5F4D6347-BDA8-9640-96D9-EAD0F231631A}" dt="2022-11-20T19:58:36.145" v="35" actId="2696"/>
        <pc:sldMkLst>
          <pc:docMk/>
          <pc:sldMk cId="2236473540" sldId="709"/>
        </pc:sldMkLst>
      </pc:sldChg>
      <pc:sldChg chg="del">
        <pc:chgData name="Xuesu Xiao" userId="2da2dc19-76a6-42ca-a03e-a5becae5e7dc" providerId="ADAL" clId="{5F4D6347-BDA8-9640-96D9-EAD0F231631A}" dt="2022-11-20T19:58:36.184" v="76" actId="2696"/>
        <pc:sldMkLst>
          <pc:docMk/>
          <pc:sldMk cId="2876944144" sldId="710"/>
        </pc:sldMkLst>
      </pc:sldChg>
      <pc:sldChg chg="del">
        <pc:chgData name="Xuesu Xiao" userId="2da2dc19-76a6-42ca-a03e-a5becae5e7dc" providerId="ADAL" clId="{5F4D6347-BDA8-9640-96D9-EAD0F231631A}" dt="2022-11-20T19:58:36.165" v="63" actId="2696"/>
        <pc:sldMkLst>
          <pc:docMk/>
          <pc:sldMk cId="1299820269" sldId="711"/>
        </pc:sldMkLst>
      </pc:sldChg>
      <pc:sldChg chg="del">
        <pc:chgData name="Xuesu Xiao" userId="2da2dc19-76a6-42ca-a03e-a5becae5e7dc" providerId="ADAL" clId="{5F4D6347-BDA8-9640-96D9-EAD0F231631A}" dt="2022-11-20T19:58:36.157" v="51" actId="2696"/>
        <pc:sldMkLst>
          <pc:docMk/>
          <pc:sldMk cId="2536915738" sldId="716"/>
        </pc:sldMkLst>
      </pc:sldChg>
      <pc:sldChg chg="add">
        <pc:chgData name="Xuesu Xiao" userId="2da2dc19-76a6-42ca-a03e-a5becae5e7dc" providerId="ADAL" clId="{5F4D6347-BDA8-9640-96D9-EAD0F231631A}" dt="2022-11-20T20:46:40.094" v="89"/>
        <pc:sldMkLst>
          <pc:docMk/>
          <pc:sldMk cId="3550463177" sldId="726"/>
        </pc:sldMkLst>
      </pc:sldChg>
      <pc:sldChg chg="add">
        <pc:chgData name="Xuesu Xiao" userId="2da2dc19-76a6-42ca-a03e-a5becae5e7dc" providerId="ADAL" clId="{5F4D6347-BDA8-9640-96D9-EAD0F231631A}" dt="2022-11-20T20:46:40.094" v="89"/>
        <pc:sldMkLst>
          <pc:docMk/>
          <pc:sldMk cId="2831593391" sldId="728"/>
        </pc:sldMkLst>
      </pc:sldChg>
      <pc:sldChg chg="del">
        <pc:chgData name="Xuesu Xiao" userId="2da2dc19-76a6-42ca-a03e-a5becae5e7dc" providerId="ADAL" clId="{5F4D6347-BDA8-9640-96D9-EAD0F231631A}" dt="2022-11-20T19:58:36.158" v="53" actId="2696"/>
        <pc:sldMkLst>
          <pc:docMk/>
          <pc:sldMk cId="1917700533" sldId="737"/>
        </pc:sldMkLst>
      </pc:sldChg>
      <pc:sldChg chg="del">
        <pc:chgData name="Xuesu Xiao" userId="2da2dc19-76a6-42ca-a03e-a5becae5e7dc" providerId="ADAL" clId="{5F4D6347-BDA8-9640-96D9-EAD0F231631A}" dt="2022-11-20T19:58:36.115" v="23" actId="2696"/>
        <pc:sldMkLst>
          <pc:docMk/>
          <pc:sldMk cId="4140742045" sldId="738"/>
        </pc:sldMkLst>
      </pc:sldChg>
      <pc:sldChg chg="add">
        <pc:chgData name="Xuesu Xiao" userId="2da2dc19-76a6-42ca-a03e-a5becae5e7dc" providerId="ADAL" clId="{5F4D6347-BDA8-9640-96D9-EAD0F231631A}" dt="2022-11-20T20:46:40.094" v="89"/>
        <pc:sldMkLst>
          <pc:docMk/>
          <pc:sldMk cId="857095853" sldId="750"/>
        </pc:sldMkLst>
      </pc:sldChg>
      <pc:sldChg chg="add">
        <pc:chgData name="Xuesu Xiao" userId="2da2dc19-76a6-42ca-a03e-a5becae5e7dc" providerId="ADAL" clId="{5F4D6347-BDA8-9640-96D9-EAD0F231631A}" dt="2022-11-20T20:46:40.094" v="89"/>
        <pc:sldMkLst>
          <pc:docMk/>
          <pc:sldMk cId="3717675122" sldId="762"/>
        </pc:sldMkLst>
      </pc:sldChg>
      <pc:sldChg chg="del">
        <pc:chgData name="Xuesu Xiao" userId="2da2dc19-76a6-42ca-a03e-a5becae5e7dc" providerId="ADAL" clId="{5F4D6347-BDA8-9640-96D9-EAD0F231631A}" dt="2022-11-20T19:58:36.087" v="9" actId="2696"/>
        <pc:sldMkLst>
          <pc:docMk/>
          <pc:sldMk cId="2448364332" sldId="789"/>
        </pc:sldMkLst>
      </pc:sldChg>
      <pc:sldChg chg="del">
        <pc:chgData name="Xuesu Xiao" userId="2da2dc19-76a6-42ca-a03e-a5becae5e7dc" providerId="ADAL" clId="{5F4D6347-BDA8-9640-96D9-EAD0F231631A}" dt="2022-11-20T19:58:36.104" v="14" actId="2696"/>
        <pc:sldMkLst>
          <pc:docMk/>
          <pc:sldMk cId="3508729276" sldId="790"/>
        </pc:sldMkLst>
      </pc:sldChg>
      <pc:sldChg chg="del">
        <pc:chgData name="Xuesu Xiao" userId="2da2dc19-76a6-42ca-a03e-a5becae5e7dc" providerId="ADAL" clId="{5F4D6347-BDA8-9640-96D9-EAD0F231631A}" dt="2022-11-20T19:58:36.110" v="18" actId="2696"/>
        <pc:sldMkLst>
          <pc:docMk/>
          <pc:sldMk cId="1341022803" sldId="791"/>
        </pc:sldMkLst>
      </pc:sldChg>
      <pc:sldChg chg="del">
        <pc:chgData name="Xuesu Xiao" userId="2da2dc19-76a6-42ca-a03e-a5becae5e7dc" providerId="ADAL" clId="{5F4D6347-BDA8-9640-96D9-EAD0F231631A}" dt="2022-11-20T19:58:36.107" v="16" actId="2696"/>
        <pc:sldMkLst>
          <pc:docMk/>
          <pc:sldMk cId="2311753857" sldId="792"/>
        </pc:sldMkLst>
      </pc:sldChg>
      <pc:sldChg chg="del">
        <pc:chgData name="Xuesu Xiao" userId="2da2dc19-76a6-42ca-a03e-a5becae5e7dc" providerId="ADAL" clId="{5F4D6347-BDA8-9640-96D9-EAD0F231631A}" dt="2022-11-20T19:58:36.108" v="17" actId="2696"/>
        <pc:sldMkLst>
          <pc:docMk/>
          <pc:sldMk cId="3139037028" sldId="793"/>
        </pc:sldMkLst>
      </pc:sldChg>
      <pc:sldChg chg="del">
        <pc:chgData name="Xuesu Xiao" userId="2da2dc19-76a6-42ca-a03e-a5becae5e7dc" providerId="ADAL" clId="{5F4D6347-BDA8-9640-96D9-EAD0F231631A}" dt="2022-11-20T19:58:36.160" v="56" actId="2696"/>
        <pc:sldMkLst>
          <pc:docMk/>
          <pc:sldMk cId="601351490" sldId="794"/>
        </pc:sldMkLst>
      </pc:sldChg>
      <pc:sldChg chg="del">
        <pc:chgData name="Xuesu Xiao" userId="2da2dc19-76a6-42ca-a03e-a5becae5e7dc" providerId="ADAL" clId="{5F4D6347-BDA8-9640-96D9-EAD0F231631A}" dt="2022-11-20T19:58:36.166" v="64" actId="2696"/>
        <pc:sldMkLst>
          <pc:docMk/>
          <pc:sldMk cId="282624265" sldId="795"/>
        </pc:sldMkLst>
      </pc:sldChg>
      <pc:sldChg chg="del">
        <pc:chgData name="Xuesu Xiao" userId="2da2dc19-76a6-42ca-a03e-a5becae5e7dc" providerId="ADAL" clId="{5F4D6347-BDA8-9640-96D9-EAD0F231631A}" dt="2022-11-20T19:58:36.168" v="67" actId="2696"/>
        <pc:sldMkLst>
          <pc:docMk/>
          <pc:sldMk cId="2238959579" sldId="796"/>
        </pc:sldMkLst>
      </pc:sldChg>
      <pc:sldChg chg="del">
        <pc:chgData name="Xuesu Xiao" userId="2da2dc19-76a6-42ca-a03e-a5becae5e7dc" providerId="ADAL" clId="{5F4D6347-BDA8-9640-96D9-EAD0F231631A}" dt="2022-11-20T19:58:36.106" v="15" actId="2696"/>
        <pc:sldMkLst>
          <pc:docMk/>
          <pc:sldMk cId="1832362573" sldId="806"/>
        </pc:sldMkLst>
      </pc:sldChg>
      <pc:sldChg chg="del">
        <pc:chgData name="Xuesu Xiao" userId="2da2dc19-76a6-42ca-a03e-a5becae5e7dc" providerId="ADAL" clId="{5F4D6347-BDA8-9640-96D9-EAD0F231631A}" dt="2022-11-20T19:58:36.152" v="44" actId="2696"/>
        <pc:sldMkLst>
          <pc:docMk/>
          <pc:sldMk cId="156903373" sldId="808"/>
        </pc:sldMkLst>
      </pc:sldChg>
      <pc:sldChg chg="del">
        <pc:chgData name="Xuesu Xiao" userId="2da2dc19-76a6-42ca-a03e-a5becae5e7dc" providerId="ADAL" clId="{5F4D6347-BDA8-9640-96D9-EAD0F231631A}" dt="2022-11-20T19:58:36.114" v="21" actId="2696"/>
        <pc:sldMkLst>
          <pc:docMk/>
          <pc:sldMk cId="778334898" sldId="809"/>
        </pc:sldMkLst>
      </pc:sldChg>
      <pc:sldChg chg="del">
        <pc:chgData name="Xuesu Xiao" userId="2da2dc19-76a6-42ca-a03e-a5becae5e7dc" providerId="ADAL" clId="{5F4D6347-BDA8-9640-96D9-EAD0F231631A}" dt="2022-11-20T19:58:36.207" v="80" actId="2696"/>
        <pc:sldMkLst>
          <pc:docMk/>
          <pc:sldMk cId="1217518409" sldId="810"/>
        </pc:sldMkLst>
      </pc:sldChg>
      <pc:sldChg chg="del">
        <pc:chgData name="Xuesu Xiao" userId="2da2dc19-76a6-42ca-a03e-a5becae5e7dc" providerId="ADAL" clId="{5F4D6347-BDA8-9640-96D9-EAD0F231631A}" dt="2022-11-20T19:58:36.139" v="28" actId="2696"/>
        <pc:sldMkLst>
          <pc:docMk/>
          <pc:sldMk cId="1883478497" sldId="811"/>
        </pc:sldMkLst>
      </pc:sldChg>
      <pc:sldChg chg="del">
        <pc:chgData name="Xuesu Xiao" userId="2da2dc19-76a6-42ca-a03e-a5becae5e7dc" providerId="ADAL" clId="{5F4D6347-BDA8-9640-96D9-EAD0F231631A}" dt="2022-11-20T19:58:36.146" v="36" actId="2696"/>
        <pc:sldMkLst>
          <pc:docMk/>
          <pc:sldMk cId="1065152916" sldId="812"/>
        </pc:sldMkLst>
      </pc:sldChg>
      <pc:sldChg chg="del">
        <pc:chgData name="Xuesu Xiao" userId="2da2dc19-76a6-42ca-a03e-a5becae5e7dc" providerId="ADAL" clId="{5F4D6347-BDA8-9640-96D9-EAD0F231631A}" dt="2022-11-20T19:58:36.092" v="13" actId="2696"/>
        <pc:sldMkLst>
          <pc:docMk/>
          <pc:sldMk cId="3783009457" sldId="813"/>
        </pc:sldMkLst>
      </pc:sldChg>
      <pc:sldChg chg="del">
        <pc:chgData name="Xuesu Xiao" userId="2da2dc19-76a6-42ca-a03e-a5becae5e7dc" providerId="ADAL" clId="{5F4D6347-BDA8-9640-96D9-EAD0F231631A}" dt="2022-11-20T19:58:36.116" v="24" actId="2696"/>
        <pc:sldMkLst>
          <pc:docMk/>
          <pc:sldMk cId="2035448755" sldId="814"/>
        </pc:sldMkLst>
      </pc:sldChg>
      <pc:sldChg chg="del">
        <pc:chgData name="Xuesu Xiao" userId="2da2dc19-76a6-42ca-a03e-a5becae5e7dc" providerId="ADAL" clId="{5F4D6347-BDA8-9640-96D9-EAD0F231631A}" dt="2022-11-20T19:58:36.166" v="65" actId="2696"/>
        <pc:sldMkLst>
          <pc:docMk/>
          <pc:sldMk cId="1645666385" sldId="815"/>
        </pc:sldMkLst>
      </pc:sldChg>
      <pc:sldChg chg="del">
        <pc:chgData name="Xuesu Xiao" userId="2da2dc19-76a6-42ca-a03e-a5becae5e7dc" providerId="ADAL" clId="{5F4D6347-BDA8-9640-96D9-EAD0F231631A}" dt="2022-11-20T19:58:36.242" v="86" actId="2696"/>
        <pc:sldMkLst>
          <pc:docMk/>
          <pc:sldMk cId="1355777495" sldId="816"/>
        </pc:sldMkLst>
      </pc:sldChg>
      <pc:sldChg chg="del">
        <pc:chgData name="Xuesu Xiao" userId="2da2dc19-76a6-42ca-a03e-a5becae5e7dc" providerId="ADAL" clId="{5F4D6347-BDA8-9640-96D9-EAD0F231631A}" dt="2022-11-20T19:58:36.148" v="39" actId="2696"/>
        <pc:sldMkLst>
          <pc:docMk/>
          <pc:sldMk cId="2564095888" sldId="817"/>
        </pc:sldMkLst>
      </pc:sldChg>
      <pc:sldChg chg="del">
        <pc:chgData name="Xuesu Xiao" userId="2da2dc19-76a6-42ca-a03e-a5becae5e7dc" providerId="ADAL" clId="{5F4D6347-BDA8-9640-96D9-EAD0F231631A}" dt="2022-11-20T19:58:36.114" v="22" actId="2696"/>
        <pc:sldMkLst>
          <pc:docMk/>
          <pc:sldMk cId="1458254524" sldId="818"/>
        </pc:sldMkLst>
      </pc:sldChg>
      <pc:sldChg chg="del">
        <pc:chgData name="Xuesu Xiao" userId="2da2dc19-76a6-42ca-a03e-a5becae5e7dc" providerId="ADAL" clId="{5F4D6347-BDA8-9640-96D9-EAD0F231631A}" dt="2022-11-20T19:58:36.154" v="47" actId="2696"/>
        <pc:sldMkLst>
          <pc:docMk/>
          <pc:sldMk cId="3307233522" sldId="819"/>
        </pc:sldMkLst>
      </pc:sldChg>
      <pc:sldChg chg="del">
        <pc:chgData name="Xuesu Xiao" userId="2da2dc19-76a6-42ca-a03e-a5becae5e7dc" providerId="ADAL" clId="{5F4D6347-BDA8-9640-96D9-EAD0F231631A}" dt="2022-11-20T19:58:36.208" v="83" actId="2696"/>
        <pc:sldMkLst>
          <pc:docMk/>
          <pc:sldMk cId="4090893122" sldId="820"/>
        </pc:sldMkLst>
      </pc:sldChg>
      <pc:sldChg chg="del">
        <pc:chgData name="Xuesu Xiao" userId="2da2dc19-76a6-42ca-a03e-a5becae5e7dc" providerId="ADAL" clId="{5F4D6347-BDA8-9640-96D9-EAD0F231631A}" dt="2022-11-20T19:58:36.168" v="68" actId="2696"/>
        <pc:sldMkLst>
          <pc:docMk/>
          <pc:sldMk cId="2169710096" sldId="821"/>
        </pc:sldMkLst>
      </pc:sldChg>
      <pc:sldChg chg="del">
        <pc:chgData name="Xuesu Xiao" userId="2da2dc19-76a6-42ca-a03e-a5becae5e7dc" providerId="ADAL" clId="{5F4D6347-BDA8-9640-96D9-EAD0F231631A}" dt="2022-11-20T19:58:36.159" v="55" actId="2696"/>
        <pc:sldMkLst>
          <pc:docMk/>
          <pc:sldMk cId="1148116848" sldId="822"/>
        </pc:sldMkLst>
      </pc:sldChg>
      <pc:sldChg chg="del">
        <pc:chgData name="Xuesu Xiao" userId="2da2dc19-76a6-42ca-a03e-a5becae5e7dc" providerId="ADAL" clId="{5F4D6347-BDA8-9640-96D9-EAD0F231631A}" dt="2022-11-20T19:58:36.151" v="42" actId="2696"/>
        <pc:sldMkLst>
          <pc:docMk/>
          <pc:sldMk cId="1524731064" sldId="823"/>
        </pc:sldMkLst>
      </pc:sldChg>
      <pc:sldChg chg="del">
        <pc:chgData name="Xuesu Xiao" userId="2da2dc19-76a6-42ca-a03e-a5becae5e7dc" providerId="ADAL" clId="{5F4D6347-BDA8-9640-96D9-EAD0F231631A}" dt="2022-11-20T19:58:36.056" v="1" actId="2696"/>
        <pc:sldMkLst>
          <pc:docMk/>
          <pc:sldMk cId="1300829683" sldId="824"/>
        </pc:sldMkLst>
      </pc:sldChg>
      <pc:sldChg chg="del">
        <pc:chgData name="Xuesu Xiao" userId="2da2dc19-76a6-42ca-a03e-a5becae5e7dc" providerId="ADAL" clId="{5F4D6347-BDA8-9640-96D9-EAD0F231631A}" dt="2022-11-20T19:58:36.137" v="26" actId="2696"/>
        <pc:sldMkLst>
          <pc:docMk/>
          <pc:sldMk cId="1975103988" sldId="825"/>
        </pc:sldMkLst>
      </pc:sldChg>
      <pc:sldChg chg="del">
        <pc:chgData name="Xuesu Xiao" userId="2da2dc19-76a6-42ca-a03e-a5becae5e7dc" providerId="ADAL" clId="{5F4D6347-BDA8-9640-96D9-EAD0F231631A}" dt="2022-11-20T19:58:36.058" v="2" actId="2696"/>
        <pc:sldMkLst>
          <pc:docMk/>
          <pc:sldMk cId="1182796713" sldId="826"/>
        </pc:sldMkLst>
      </pc:sldChg>
      <pc:sldChg chg="del">
        <pc:chgData name="Xuesu Xiao" userId="2da2dc19-76a6-42ca-a03e-a5becae5e7dc" providerId="ADAL" clId="{5F4D6347-BDA8-9640-96D9-EAD0F231631A}" dt="2022-11-20T19:58:36.161" v="57" actId="2696"/>
        <pc:sldMkLst>
          <pc:docMk/>
          <pc:sldMk cId="555954637" sldId="827"/>
        </pc:sldMkLst>
      </pc:sldChg>
      <pc:sldChg chg="del">
        <pc:chgData name="Xuesu Xiao" userId="2da2dc19-76a6-42ca-a03e-a5becae5e7dc" providerId="ADAL" clId="{5F4D6347-BDA8-9640-96D9-EAD0F231631A}" dt="2022-11-20T19:58:36.149" v="40" actId="2696"/>
        <pc:sldMkLst>
          <pc:docMk/>
          <pc:sldMk cId="309237114" sldId="828"/>
        </pc:sldMkLst>
      </pc:sldChg>
      <pc:sldChg chg="del">
        <pc:chgData name="Xuesu Xiao" userId="2da2dc19-76a6-42ca-a03e-a5becae5e7dc" providerId="ADAL" clId="{5F4D6347-BDA8-9640-96D9-EAD0F231631A}" dt="2022-11-20T19:58:36.089" v="11" actId="2696"/>
        <pc:sldMkLst>
          <pc:docMk/>
          <pc:sldMk cId="1576023875" sldId="829"/>
        </pc:sldMkLst>
      </pc:sldChg>
      <pc:sldChg chg="del">
        <pc:chgData name="Xuesu Xiao" userId="2da2dc19-76a6-42ca-a03e-a5becae5e7dc" providerId="ADAL" clId="{5F4D6347-BDA8-9640-96D9-EAD0F231631A}" dt="2022-11-20T19:58:36.206" v="79" actId="2696"/>
        <pc:sldMkLst>
          <pc:docMk/>
          <pc:sldMk cId="4073164568" sldId="830"/>
        </pc:sldMkLst>
      </pc:sldChg>
      <pc:sldChg chg="del">
        <pc:chgData name="Xuesu Xiao" userId="2da2dc19-76a6-42ca-a03e-a5becae5e7dc" providerId="ADAL" clId="{5F4D6347-BDA8-9640-96D9-EAD0F231631A}" dt="2022-11-20T19:58:36.088" v="10" actId="2696"/>
        <pc:sldMkLst>
          <pc:docMk/>
          <pc:sldMk cId="1278532782" sldId="831"/>
        </pc:sldMkLst>
      </pc:sldChg>
      <pc:sldChg chg="del">
        <pc:chgData name="Xuesu Xiao" userId="2da2dc19-76a6-42ca-a03e-a5becae5e7dc" providerId="ADAL" clId="{5F4D6347-BDA8-9640-96D9-EAD0F231631A}" dt="2022-11-20T19:58:36.183" v="75" actId="2696"/>
        <pc:sldMkLst>
          <pc:docMk/>
          <pc:sldMk cId="1280185478" sldId="833"/>
        </pc:sldMkLst>
      </pc:sldChg>
      <pc:sldChg chg="del">
        <pc:chgData name="Xuesu Xiao" userId="2da2dc19-76a6-42ca-a03e-a5becae5e7dc" providerId="ADAL" clId="{5F4D6347-BDA8-9640-96D9-EAD0F231631A}" dt="2022-11-20T19:58:36.157" v="52" actId="2696"/>
        <pc:sldMkLst>
          <pc:docMk/>
          <pc:sldMk cId="3888510788" sldId="834"/>
        </pc:sldMkLst>
      </pc:sldChg>
      <pc:sldChg chg="del">
        <pc:chgData name="Xuesu Xiao" userId="2da2dc19-76a6-42ca-a03e-a5becae5e7dc" providerId="ADAL" clId="{5F4D6347-BDA8-9640-96D9-EAD0F231631A}" dt="2022-11-20T19:58:36.173" v="73" actId="2696"/>
        <pc:sldMkLst>
          <pc:docMk/>
          <pc:sldMk cId="49435677" sldId="835"/>
        </pc:sldMkLst>
      </pc:sldChg>
      <pc:sldChg chg="del">
        <pc:chgData name="Xuesu Xiao" userId="2da2dc19-76a6-42ca-a03e-a5becae5e7dc" providerId="ADAL" clId="{5F4D6347-BDA8-9640-96D9-EAD0F231631A}" dt="2022-11-20T19:58:36.208" v="82" actId="2696"/>
        <pc:sldMkLst>
          <pc:docMk/>
          <pc:sldMk cId="3358429603" sldId="836"/>
        </pc:sldMkLst>
      </pc:sldChg>
      <pc:sldChg chg="modSp add mod">
        <pc:chgData name="Xuesu Xiao" userId="2da2dc19-76a6-42ca-a03e-a5becae5e7dc" providerId="ADAL" clId="{5F4D6347-BDA8-9640-96D9-EAD0F231631A}" dt="2022-11-20T20:47:19.843" v="106" actId="20577"/>
        <pc:sldMkLst>
          <pc:docMk/>
          <pc:sldMk cId="673971635" sldId="838"/>
        </pc:sldMkLst>
        <pc:spChg chg="mod">
          <ac:chgData name="Xuesu Xiao" userId="2da2dc19-76a6-42ca-a03e-a5becae5e7dc" providerId="ADAL" clId="{5F4D6347-BDA8-9640-96D9-EAD0F231631A}" dt="2022-11-20T20:47:19.843" v="106" actId="20577"/>
          <ac:spMkLst>
            <pc:docMk/>
            <pc:sldMk cId="673971635" sldId="838"/>
            <ac:spMk id="2" creationId="{D61EB873-014C-1DE0-C654-F60583E42905}"/>
          </ac:spMkLst>
        </pc:spChg>
      </pc:sldChg>
      <pc:sldChg chg="add">
        <pc:chgData name="Xuesu Xiao" userId="2da2dc19-76a6-42ca-a03e-a5becae5e7dc" providerId="ADAL" clId="{5F4D6347-BDA8-9640-96D9-EAD0F231631A}" dt="2022-11-20T22:59:16.988" v="196"/>
        <pc:sldMkLst>
          <pc:docMk/>
          <pc:sldMk cId="2496830251" sldId="911"/>
        </pc:sldMkLst>
      </pc:sldChg>
      <pc:sldChg chg="modSp add mod">
        <pc:chgData name="Xuesu Xiao" userId="2da2dc19-76a6-42ca-a03e-a5becae5e7dc" providerId="ADAL" clId="{5F4D6347-BDA8-9640-96D9-EAD0F231631A}" dt="2022-11-20T23:00:53.481" v="232" actId="1036"/>
        <pc:sldMkLst>
          <pc:docMk/>
          <pc:sldMk cId="946647090" sldId="912"/>
        </pc:sldMkLst>
        <pc:spChg chg="mod">
          <ac:chgData name="Xuesu Xiao" userId="2da2dc19-76a6-42ca-a03e-a5becae5e7dc" providerId="ADAL" clId="{5F4D6347-BDA8-9640-96D9-EAD0F231631A}" dt="2022-11-20T23:00:04.690" v="221" actId="20577"/>
          <ac:spMkLst>
            <pc:docMk/>
            <pc:sldMk cId="946647090" sldId="912"/>
            <ac:spMk id="3" creationId="{16AB5382-1D05-5756-1546-5B7C0042CD3E}"/>
          </ac:spMkLst>
        </pc:spChg>
        <pc:picChg chg="mod">
          <ac:chgData name="Xuesu Xiao" userId="2da2dc19-76a6-42ca-a03e-a5becae5e7dc" providerId="ADAL" clId="{5F4D6347-BDA8-9640-96D9-EAD0F231631A}" dt="2022-11-20T23:00:00.428" v="218" actId="167"/>
          <ac:picMkLst>
            <pc:docMk/>
            <pc:sldMk cId="946647090" sldId="912"/>
            <ac:picMk id="6" creationId="{77588C3A-7BC4-EEFC-26A6-2FB678602900}"/>
          </ac:picMkLst>
        </pc:picChg>
        <pc:picChg chg="mod">
          <ac:chgData name="Xuesu Xiao" userId="2da2dc19-76a6-42ca-a03e-a5becae5e7dc" providerId="ADAL" clId="{5F4D6347-BDA8-9640-96D9-EAD0F231631A}" dt="2022-11-20T23:00:02.916" v="219" actId="1076"/>
          <ac:picMkLst>
            <pc:docMk/>
            <pc:sldMk cId="946647090" sldId="912"/>
            <ac:picMk id="7" creationId="{DB78378D-A7AB-5722-F98C-F9CE134F8304}"/>
          </ac:picMkLst>
        </pc:picChg>
        <pc:picChg chg="mod">
          <ac:chgData name="Xuesu Xiao" userId="2da2dc19-76a6-42ca-a03e-a5becae5e7dc" providerId="ADAL" clId="{5F4D6347-BDA8-9640-96D9-EAD0F231631A}" dt="2022-11-20T23:00:53.481" v="232" actId="1036"/>
          <ac:picMkLst>
            <pc:docMk/>
            <pc:sldMk cId="946647090" sldId="912"/>
            <ac:picMk id="8" creationId="{9568E00F-411E-1526-DBAC-0135DCAAA628}"/>
          </ac:picMkLst>
        </pc:picChg>
      </pc:sldChg>
      <pc:sldChg chg="addSp delSp modSp add mod">
        <pc:chgData name="Xuesu Xiao" userId="2da2dc19-76a6-42ca-a03e-a5becae5e7dc" providerId="ADAL" clId="{5F4D6347-BDA8-9640-96D9-EAD0F231631A}" dt="2022-11-20T23:00:56.505" v="236" actId="1036"/>
        <pc:sldMkLst>
          <pc:docMk/>
          <pc:sldMk cId="1980150042" sldId="913"/>
        </pc:sldMkLst>
        <pc:picChg chg="add mod">
          <ac:chgData name="Xuesu Xiao" userId="2da2dc19-76a6-42ca-a03e-a5becae5e7dc" providerId="ADAL" clId="{5F4D6347-BDA8-9640-96D9-EAD0F231631A}" dt="2022-11-20T23:00:56.505" v="236" actId="1036"/>
          <ac:picMkLst>
            <pc:docMk/>
            <pc:sldMk cId="1980150042" sldId="913"/>
            <ac:picMk id="6" creationId="{C4673541-C4B8-028C-919B-BF5C3D2EC26F}"/>
          </ac:picMkLst>
        </pc:picChg>
        <pc:picChg chg="del">
          <ac:chgData name="Xuesu Xiao" userId="2da2dc19-76a6-42ca-a03e-a5becae5e7dc" providerId="ADAL" clId="{5F4D6347-BDA8-9640-96D9-EAD0F231631A}" dt="2022-11-20T23:00:22.870" v="223" actId="478"/>
          <ac:picMkLst>
            <pc:docMk/>
            <pc:sldMk cId="1980150042" sldId="913"/>
            <ac:picMk id="8" creationId="{9568E00F-411E-1526-DBAC-0135DCAAA628}"/>
          </ac:picMkLst>
        </pc:picChg>
      </pc:sldChg>
      <pc:sldChg chg="addSp delSp modSp add mod">
        <pc:chgData name="Xuesu Xiao" userId="2da2dc19-76a6-42ca-a03e-a5becae5e7dc" providerId="ADAL" clId="{5F4D6347-BDA8-9640-96D9-EAD0F231631A}" dt="2022-11-20T23:01:22.204" v="258" actId="1076"/>
        <pc:sldMkLst>
          <pc:docMk/>
          <pc:sldMk cId="2965230290" sldId="914"/>
        </pc:sldMkLst>
        <pc:picChg chg="add mod">
          <ac:chgData name="Xuesu Xiao" userId="2da2dc19-76a6-42ca-a03e-a5becae5e7dc" providerId="ADAL" clId="{5F4D6347-BDA8-9640-96D9-EAD0F231631A}" dt="2022-11-20T23:00:59.355" v="240" actId="1036"/>
          <ac:picMkLst>
            <pc:docMk/>
            <pc:sldMk cId="2965230290" sldId="914"/>
            <ac:picMk id="6" creationId="{BC86AF8D-28D6-A12E-E3C3-C6FE7962D268}"/>
          </ac:picMkLst>
        </pc:picChg>
        <pc:picChg chg="del">
          <ac:chgData name="Xuesu Xiao" userId="2da2dc19-76a6-42ca-a03e-a5becae5e7dc" providerId="ADAL" clId="{5F4D6347-BDA8-9640-96D9-EAD0F231631A}" dt="2022-11-20T23:00:31.769" v="225" actId="478"/>
          <ac:picMkLst>
            <pc:docMk/>
            <pc:sldMk cId="2965230290" sldId="914"/>
            <ac:picMk id="8" creationId="{9568E00F-411E-1526-DBAC-0135DCAAA628}"/>
          </ac:picMkLst>
        </pc:picChg>
        <pc:picChg chg="mod">
          <ac:chgData name="Xuesu Xiao" userId="2da2dc19-76a6-42ca-a03e-a5becae5e7dc" providerId="ADAL" clId="{5F4D6347-BDA8-9640-96D9-EAD0F231631A}" dt="2022-11-20T23:01:22.204" v="258" actId="1076"/>
          <ac:picMkLst>
            <pc:docMk/>
            <pc:sldMk cId="2965230290" sldId="914"/>
            <ac:picMk id="9" creationId="{28FBEEC0-A3B4-461D-2431-1DF2565E13AF}"/>
          </ac:picMkLst>
        </pc:picChg>
      </pc:sldChg>
      <pc:sldChg chg="modSp add mod">
        <pc:chgData name="Xuesu Xiao" userId="2da2dc19-76a6-42ca-a03e-a5becae5e7dc" providerId="ADAL" clId="{5F4D6347-BDA8-9640-96D9-EAD0F231631A}" dt="2022-11-20T23:01:43.212" v="259" actId="12"/>
        <pc:sldMkLst>
          <pc:docMk/>
          <pc:sldMk cId="628303380" sldId="916"/>
        </pc:sldMkLst>
        <pc:spChg chg="mod">
          <ac:chgData name="Xuesu Xiao" userId="2da2dc19-76a6-42ca-a03e-a5becae5e7dc" providerId="ADAL" clId="{5F4D6347-BDA8-9640-96D9-EAD0F231631A}" dt="2022-11-20T23:01:43.212" v="259" actId="12"/>
          <ac:spMkLst>
            <pc:docMk/>
            <pc:sldMk cId="628303380" sldId="916"/>
            <ac:spMk id="3" creationId="{245A4877-73C4-D0C8-6276-178EAE607B73}"/>
          </ac:spMkLst>
        </pc:spChg>
      </pc:sldChg>
      <pc:sldChg chg="add">
        <pc:chgData name="Xuesu Xiao" userId="2da2dc19-76a6-42ca-a03e-a5becae5e7dc" providerId="ADAL" clId="{5F4D6347-BDA8-9640-96D9-EAD0F231631A}" dt="2022-11-20T22:59:16.988" v="196"/>
        <pc:sldMkLst>
          <pc:docMk/>
          <pc:sldMk cId="2419736691" sldId="917"/>
        </pc:sldMkLst>
      </pc:sldChg>
      <pc:sldChg chg="add">
        <pc:chgData name="Xuesu Xiao" userId="2da2dc19-76a6-42ca-a03e-a5becae5e7dc" providerId="ADAL" clId="{5F4D6347-BDA8-9640-96D9-EAD0F231631A}" dt="2022-11-20T22:59:16.988" v="196"/>
        <pc:sldMkLst>
          <pc:docMk/>
          <pc:sldMk cId="739841025" sldId="918"/>
        </pc:sldMkLst>
      </pc:sldChg>
      <pc:sldChg chg="add">
        <pc:chgData name="Xuesu Xiao" userId="2da2dc19-76a6-42ca-a03e-a5becae5e7dc" providerId="ADAL" clId="{5F4D6347-BDA8-9640-96D9-EAD0F231631A}" dt="2022-11-20T22:59:16.988" v="196"/>
        <pc:sldMkLst>
          <pc:docMk/>
          <pc:sldMk cId="793583366" sldId="919"/>
        </pc:sldMkLst>
      </pc:sldChg>
      <pc:sldChg chg="modSp add mod">
        <pc:chgData name="Xuesu Xiao" userId="2da2dc19-76a6-42ca-a03e-a5becae5e7dc" providerId="ADAL" clId="{5F4D6347-BDA8-9640-96D9-EAD0F231631A}" dt="2022-11-20T23:06:16.324" v="326" actId="207"/>
        <pc:sldMkLst>
          <pc:docMk/>
          <pc:sldMk cId="2606793230" sldId="920"/>
        </pc:sldMkLst>
        <pc:spChg chg="mod">
          <ac:chgData name="Xuesu Xiao" userId="2da2dc19-76a6-42ca-a03e-a5becae5e7dc" providerId="ADAL" clId="{5F4D6347-BDA8-9640-96D9-EAD0F231631A}" dt="2022-11-20T23:06:16.324" v="326" actId="207"/>
          <ac:spMkLst>
            <pc:docMk/>
            <pc:sldMk cId="2606793230" sldId="920"/>
            <ac:spMk id="3" creationId="{BA859D75-7E29-43CD-4C4A-127742FC2755}"/>
          </ac:spMkLst>
        </pc:spChg>
      </pc:sldChg>
      <pc:sldChg chg="modSp add mod">
        <pc:chgData name="Xuesu Xiao" userId="2da2dc19-76a6-42ca-a03e-a5becae5e7dc" providerId="ADAL" clId="{5F4D6347-BDA8-9640-96D9-EAD0F231631A}" dt="2022-11-20T23:02:14.857" v="266" actId="1035"/>
        <pc:sldMkLst>
          <pc:docMk/>
          <pc:sldMk cId="4269186842" sldId="921"/>
        </pc:sldMkLst>
        <pc:picChg chg="mod">
          <ac:chgData name="Xuesu Xiao" userId="2da2dc19-76a6-42ca-a03e-a5becae5e7dc" providerId="ADAL" clId="{5F4D6347-BDA8-9640-96D9-EAD0F231631A}" dt="2022-11-20T23:01:57.298" v="261" actId="167"/>
          <ac:picMkLst>
            <pc:docMk/>
            <pc:sldMk cId="4269186842" sldId="921"/>
            <ac:picMk id="6" creationId="{CD91B3FA-65D8-D3EE-5408-18C4B87982DF}"/>
          </ac:picMkLst>
        </pc:picChg>
        <pc:picChg chg="mod">
          <ac:chgData name="Xuesu Xiao" userId="2da2dc19-76a6-42ca-a03e-a5becae5e7dc" providerId="ADAL" clId="{5F4D6347-BDA8-9640-96D9-EAD0F231631A}" dt="2022-11-20T23:02:14.857" v="266" actId="1035"/>
          <ac:picMkLst>
            <pc:docMk/>
            <pc:sldMk cId="4269186842" sldId="921"/>
            <ac:picMk id="7" creationId="{F21D9C29-B1CA-0B41-1B10-6636971B70BA}"/>
          </ac:picMkLst>
        </pc:picChg>
      </pc:sldChg>
      <pc:sldChg chg="modSp add mod">
        <pc:chgData name="Xuesu Xiao" userId="2da2dc19-76a6-42ca-a03e-a5becae5e7dc" providerId="ADAL" clId="{5F4D6347-BDA8-9640-96D9-EAD0F231631A}" dt="2022-11-20T22:59:17.184" v="198" actId="27636"/>
        <pc:sldMkLst>
          <pc:docMk/>
          <pc:sldMk cId="12823510" sldId="922"/>
        </pc:sldMkLst>
        <pc:spChg chg="mod">
          <ac:chgData name="Xuesu Xiao" userId="2da2dc19-76a6-42ca-a03e-a5becae5e7dc" providerId="ADAL" clId="{5F4D6347-BDA8-9640-96D9-EAD0F231631A}" dt="2022-11-20T22:59:17.184" v="198" actId="27636"/>
          <ac:spMkLst>
            <pc:docMk/>
            <pc:sldMk cId="12823510" sldId="922"/>
            <ac:spMk id="3" creationId="{BA859D75-7E29-43CD-4C4A-127742FC2755}"/>
          </ac:spMkLst>
        </pc:spChg>
      </pc:sldChg>
      <pc:sldChg chg="modSp add mod">
        <pc:chgData name="Xuesu Xiao" userId="2da2dc19-76a6-42ca-a03e-a5becae5e7dc" providerId="ADAL" clId="{5F4D6347-BDA8-9640-96D9-EAD0F231631A}" dt="2022-11-20T23:05:30.658" v="323" actId="20577"/>
        <pc:sldMkLst>
          <pc:docMk/>
          <pc:sldMk cId="3375218705" sldId="923"/>
        </pc:sldMkLst>
        <pc:spChg chg="mod">
          <ac:chgData name="Xuesu Xiao" userId="2da2dc19-76a6-42ca-a03e-a5becae5e7dc" providerId="ADAL" clId="{5F4D6347-BDA8-9640-96D9-EAD0F231631A}" dt="2022-11-20T23:05:30.658" v="323" actId="20577"/>
          <ac:spMkLst>
            <pc:docMk/>
            <pc:sldMk cId="3375218705" sldId="923"/>
            <ac:spMk id="3" creationId="{BA859D75-7E29-43CD-4C4A-127742FC2755}"/>
          </ac:spMkLst>
        </pc:spChg>
        <pc:spChg chg="mod">
          <ac:chgData name="Xuesu Xiao" userId="2da2dc19-76a6-42ca-a03e-a5becae5e7dc" providerId="ADAL" clId="{5F4D6347-BDA8-9640-96D9-EAD0F231631A}" dt="2022-11-20T23:05:29.070" v="321" actId="1035"/>
          <ac:spMkLst>
            <pc:docMk/>
            <pc:sldMk cId="3375218705" sldId="923"/>
            <ac:spMk id="7" creationId="{E8E1B0C8-8B2F-17B4-20A9-2908BEFC2692}"/>
          </ac:spMkLst>
        </pc:spChg>
        <pc:spChg chg="mod">
          <ac:chgData name="Xuesu Xiao" userId="2da2dc19-76a6-42ca-a03e-a5becae5e7dc" providerId="ADAL" clId="{5F4D6347-BDA8-9640-96D9-EAD0F231631A}" dt="2022-11-20T23:05:29.070" v="321" actId="1035"/>
          <ac:spMkLst>
            <pc:docMk/>
            <pc:sldMk cId="3375218705" sldId="923"/>
            <ac:spMk id="9" creationId="{00CFC936-1F01-5FD3-16D4-938DA0A4837C}"/>
          </ac:spMkLst>
        </pc:spChg>
        <pc:picChg chg="mod">
          <ac:chgData name="Xuesu Xiao" userId="2da2dc19-76a6-42ca-a03e-a5becae5e7dc" providerId="ADAL" clId="{5F4D6347-BDA8-9640-96D9-EAD0F231631A}" dt="2022-11-20T23:05:29.070" v="321" actId="1035"/>
          <ac:picMkLst>
            <pc:docMk/>
            <pc:sldMk cId="3375218705" sldId="923"/>
            <ac:picMk id="6" creationId="{C2A37004-D812-4F66-08FF-E19CB7DAE86D}"/>
          </ac:picMkLst>
        </pc:picChg>
        <pc:picChg chg="mod">
          <ac:chgData name="Xuesu Xiao" userId="2da2dc19-76a6-42ca-a03e-a5becae5e7dc" providerId="ADAL" clId="{5F4D6347-BDA8-9640-96D9-EAD0F231631A}" dt="2022-11-20T23:05:29.070" v="321" actId="1035"/>
          <ac:picMkLst>
            <pc:docMk/>
            <pc:sldMk cId="3375218705" sldId="923"/>
            <ac:picMk id="8" creationId="{14B20821-D1CE-7C19-5B4E-380A35516D14}"/>
          </ac:picMkLst>
        </pc:picChg>
      </pc:sldChg>
      <pc:sldChg chg="modSp add mod">
        <pc:chgData name="Xuesu Xiao" userId="2da2dc19-76a6-42ca-a03e-a5becae5e7dc" providerId="ADAL" clId="{5F4D6347-BDA8-9640-96D9-EAD0F231631A}" dt="2022-11-20T23:06:21.809" v="327" actId="5793"/>
        <pc:sldMkLst>
          <pc:docMk/>
          <pc:sldMk cId="1787111419" sldId="924"/>
        </pc:sldMkLst>
        <pc:spChg chg="mod">
          <ac:chgData name="Xuesu Xiao" userId="2da2dc19-76a6-42ca-a03e-a5becae5e7dc" providerId="ADAL" clId="{5F4D6347-BDA8-9640-96D9-EAD0F231631A}" dt="2022-11-20T23:06:21.809" v="327" actId="5793"/>
          <ac:spMkLst>
            <pc:docMk/>
            <pc:sldMk cId="1787111419" sldId="924"/>
            <ac:spMk id="3" creationId="{BA859D75-7E29-43CD-4C4A-127742FC2755}"/>
          </ac:spMkLst>
        </pc:spChg>
      </pc:sldChg>
      <pc:sldChg chg="add">
        <pc:chgData name="Xuesu Xiao" userId="2da2dc19-76a6-42ca-a03e-a5becae5e7dc" providerId="ADAL" clId="{5F4D6347-BDA8-9640-96D9-EAD0F231631A}" dt="2022-11-20T22:59:16.988" v="196"/>
        <pc:sldMkLst>
          <pc:docMk/>
          <pc:sldMk cId="860076313" sldId="925"/>
        </pc:sldMkLst>
      </pc:sldChg>
      <pc:sldChg chg="add">
        <pc:chgData name="Xuesu Xiao" userId="2da2dc19-76a6-42ca-a03e-a5becae5e7dc" providerId="ADAL" clId="{5F4D6347-BDA8-9640-96D9-EAD0F231631A}" dt="2022-11-20T22:59:16.988" v="196"/>
        <pc:sldMkLst>
          <pc:docMk/>
          <pc:sldMk cId="527586806" sldId="926"/>
        </pc:sldMkLst>
      </pc:sldChg>
      <pc:sldChg chg="modSp add mod">
        <pc:chgData name="Xuesu Xiao" userId="2da2dc19-76a6-42ca-a03e-a5becae5e7dc" providerId="ADAL" clId="{5F4D6347-BDA8-9640-96D9-EAD0F231631A}" dt="2022-11-20T23:06:29.529" v="328" actId="5793"/>
        <pc:sldMkLst>
          <pc:docMk/>
          <pc:sldMk cId="3734888119" sldId="927"/>
        </pc:sldMkLst>
        <pc:spChg chg="mod">
          <ac:chgData name="Xuesu Xiao" userId="2da2dc19-76a6-42ca-a03e-a5becae5e7dc" providerId="ADAL" clId="{5F4D6347-BDA8-9640-96D9-EAD0F231631A}" dt="2022-11-20T23:06:29.529" v="328" actId="5793"/>
          <ac:spMkLst>
            <pc:docMk/>
            <pc:sldMk cId="3734888119" sldId="927"/>
            <ac:spMk id="3" creationId="{5A3ED291-6B43-C00A-64C5-3793EAFCCECF}"/>
          </ac:spMkLst>
        </pc:spChg>
      </pc:sldChg>
      <pc:sldChg chg="modSp add mod">
        <pc:chgData name="Xuesu Xiao" userId="2da2dc19-76a6-42ca-a03e-a5becae5e7dc" providerId="ADAL" clId="{5F4D6347-BDA8-9640-96D9-EAD0F231631A}" dt="2022-11-20T23:06:36.490" v="329" actId="5793"/>
        <pc:sldMkLst>
          <pc:docMk/>
          <pc:sldMk cId="359101543" sldId="928"/>
        </pc:sldMkLst>
        <pc:spChg chg="mod">
          <ac:chgData name="Xuesu Xiao" userId="2da2dc19-76a6-42ca-a03e-a5becae5e7dc" providerId="ADAL" clId="{5F4D6347-BDA8-9640-96D9-EAD0F231631A}" dt="2022-11-20T23:06:36.490" v="329" actId="5793"/>
          <ac:spMkLst>
            <pc:docMk/>
            <pc:sldMk cId="359101543" sldId="928"/>
            <ac:spMk id="11" creationId="{A5C233D1-1F8E-4005-8354-B412927A389A}"/>
          </ac:spMkLst>
        </pc:spChg>
      </pc:sldChg>
      <pc:sldChg chg="addSp delSp modSp add mod">
        <pc:chgData name="Xuesu Xiao" userId="2da2dc19-76a6-42ca-a03e-a5becae5e7dc" providerId="ADAL" clId="{5F4D6347-BDA8-9640-96D9-EAD0F231631A}" dt="2022-11-20T23:07:56.136" v="351"/>
        <pc:sldMkLst>
          <pc:docMk/>
          <pc:sldMk cId="1950455212" sldId="936"/>
        </pc:sldMkLst>
        <pc:spChg chg="del">
          <ac:chgData name="Xuesu Xiao" userId="2da2dc19-76a6-42ca-a03e-a5becae5e7dc" providerId="ADAL" clId="{5F4D6347-BDA8-9640-96D9-EAD0F231631A}" dt="2022-11-20T23:07:54.671" v="349" actId="478"/>
          <ac:spMkLst>
            <pc:docMk/>
            <pc:sldMk cId="1950455212" sldId="936"/>
            <ac:spMk id="2" creationId="{2E8E85E9-DE58-4645-0560-1DED0DD204E9}"/>
          </ac:spMkLst>
        </pc:spChg>
        <pc:spChg chg="mod">
          <ac:chgData name="Xuesu Xiao" userId="2da2dc19-76a6-42ca-a03e-a5becae5e7dc" providerId="ADAL" clId="{5F4D6347-BDA8-9640-96D9-EAD0F231631A}" dt="2022-11-20T22:59:17.350" v="202" actId="27636"/>
          <ac:spMkLst>
            <pc:docMk/>
            <pc:sldMk cId="1950455212" sldId="936"/>
            <ac:spMk id="3" creationId="{33FC2D0F-B731-CB84-7B60-AF4CB050B855}"/>
          </ac:spMkLst>
        </pc:spChg>
        <pc:spChg chg="mod">
          <ac:chgData name="Xuesu Xiao" userId="2da2dc19-76a6-42ca-a03e-a5becae5e7dc" providerId="ADAL" clId="{5F4D6347-BDA8-9640-96D9-EAD0F231631A}" dt="2022-11-20T23:06:41.484" v="331" actId="1076"/>
          <ac:spMkLst>
            <pc:docMk/>
            <pc:sldMk cId="1950455212" sldId="936"/>
            <ac:spMk id="17" creationId="{00F42B88-705B-8F5F-DEBD-22DF4E5CBE2C}"/>
          </ac:spMkLst>
        </pc:spChg>
        <pc:spChg chg="add del mod">
          <ac:chgData name="Xuesu Xiao" userId="2da2dc19-76a6-42ca-a03e-a5becae5e7dc" providerId="ADAL" clId="{5F4D6347-BDA8-9640-96D9-EAD0F231631A}" dt="2022-11-20T23:07:55.848" v="350" actId="478"/>
          <ac:spMkLst>
            <pc:docMk/>
            <pc:sldMk cId="1950455212" sldId="936"/>
            <ac:spMk id="19" creationId="{BF1D0755-78DD-1CE5-C9A4-6637BD9F0959}"/>
          </ac:spMkLst>
        </pc:spChg>
        <pc:spChg chg="add mod">
          <ac:chgData name="Xuesu Xiao" userId="2da2dc19-76a6-42ca-a03e-a5becae5e7dc" providerId="ADAL" clId="{5F4D6347-BDA8-9640-96D9-EAD0F231631A}" dt="2022-11-20T23:07:56.136" v="351"/>
          <ac:spMkLst>
            <pc:docMk/>
            <pc:sldMk cId="1950455212" sldId="936"/>
            <ac:spMk id="20" creationId="{14CF156B-E656-B0E9-1592-CB160F99BD2A}"/>
          </ac:spMkLst>
        </pc:spChg>
      </pc:sldChg>
      <pc:sldChg chg="modSp add mod">
        <pc:chgData name="Xuesu Xiao" userId="2da2dc19-76a6-42ca-a03e-a5becae5e7dc" providerId="ADAL" clId="{5F4D6347-BDA8-9640-96D9-EAD0F231631A}" dt="2022-11-20T23:34:57.473" v="353" actId="27636"/>
        <pc:sldMkLst>
          <pc:docMk/>
          <pc:sldMk cId="2301032078" sldId="938"/>
        </pc:sldMkLst>
        <pc:spChg chg="mod">
          <ac:chgData name="Xuesu Xiao" userId="2da2dc19-76a6-42ca-a03e-a5becae5e7dc" providerId="ADAL" clId="{5F4D6347-BDA8-9640-96D9-EAD0F231631A}" dt="2022-11-20T23:34:57.473" v="353" actId="27636"/>
          <ac:spMkLst>
            <pc:docMk/>
            <pc:sldMk cId="2301032078" sldId="938"/>
            <ac:spMk id="3" creationId="{40A03422-22BE-C7BB-35BF-CB9D1C90DF2A}"/>
          </ac:spMkLst>
        </pc:spChg>
      </pc:sldChg>
      <pc:sldChg chg="add">
        <pc:chgData name="Xuesu Xiao" userId="2da2dc19-76a6-42ca-a03e-a5becae5e7dc" providerId="ADAL" clId="{5F4D6347-BDA8-9640-96D9-EAD0F231631A}" dt="2022-11-20T23:34:57.277" v="352"/>
        <pc:sldMkLst>
          <pc:docMk/>
          <pc:sldMk cId="1182187124" sldId="939"/>
        </pc:sldMkLst>
      </pc:sldChg>
      <pc:sldChg chg="add">
        <pc:chgData name="Xuesu Xiao" userId="2da2dc19-76a6-42ca-a03e-a5becae5e7dc" providerId="ADAL" clId="{5F4D6347-BDA8-9640-96D9-EAD0F231631A}" dt="2022-11-20T23:34:57.277" v="352"/>
        <pc:sldMkLst>
          <pc:docMk/>
          <pc:sldMk cId="2772741444" sldId="941"/>
        </pc:sldMkLst>
      </pc:sldChg>
      <pc:sldChg chg="add">
        <pc:chgData name="Xuesu Xiao" userId="2da2dc19-76a6-42ca-a03e-a5becae5e7dc" providerId="ADAL" clId="{5F4D6347-BDA8-9640-96D9-EAD0F231631A}" dt="2022-11-20T23:34:57.277" v="352"/>
        <pc:sldMkLst>
          <pc:docMk/>
          <pc:sldMk cId="899730551" sldId="944"/>
        </pc:sldMkLst>
      </pc:sldChg>
      <pc:sldChg chg="add">
        <pc:chgData name="Xuesu Xiao" userId="2da2dc19-76a6-42ca-a03e-a5becae5e7dc" providerId="ADAL" clId="{5F4D6347-BDA8-9640-96D9-EAD0F231631A}" dt="2022-11-20T23:34:57.277" v="352"/>
        <pc:sldMkLst>
          <pc:docMk/>
          <pc:sldMk cId="2520236080" sldId="945"/>
        </pc:sldMkLst>
      </pc:sldChg>
      <pc:sldChg chg="add">
        <pc:chgData name="Xuesu Xiao" userId="2da2dc19-76a6-42ca-a03e-a5becae5e7dc" providerId="ADAL" clId="{5F4D6347-BDA8-9640-96D9-EAD0F231631A}" dt="2022-11-20T23:34:57.277" v="352"/>
        <pc:sldMkLst>
          <pc:docMk/>
          <pc:sldMk cId="2821460854" sldId="946"/>
        </pc:sldMkLst>
      </pc:sldChg>
      <pc:sldChg chg="add">
        <pc:chgData name="Xuesu Xiao" userId="2da2dc19-76a6-42ca-a03e-a5becae5e7dc" providerId="ADAL" clId="{5F4D6347-BDA8-9640-96D9-EAD0F231631A}" dt="2022-11-20T23:34:57.277" v="352"/>
        <pc:sldMkLst>
          <pc:docMk/>
          <pc:sldMk cId="3942368618" sldId="947"/>
        </pc:sldMkLst>
      </pc:sldChg>
      <pc:sldChg chg="add">
        <pc:chgData name="Xuesu Xiao" userId="2da2dc19-76a6-42ca-a03e-a5becae5e7dc" providerId="ADAL" clId="{5F4D6347-BDA8-9640-96D9-EAD0F231631A}" dt="2022-11-20T23:34:57.277" v="352"/>
        <pc:sldMkLst>
          <pc:docMk/>
          <pc:sldMk cId="231556659" sldId="948"/>
        </pc:sldMkLst>
      </pc:sldChg>
      <pc:sldChg chg="add">
        <pc:chgData name="Xuesu Xiao" userId="2da2dc19-76a6-42ca-a03e-a5becae5e7dc" providerId="ADAL" clId="{5F4D6347-BDA8-9640-96D9-EAD0F231631A}" dt="2022-11-20T23:34:57.277" v="352"/>
        <pc:sldMkLst>
          <pc:docMk/>
          <pc:sldMk cId="554636113" sldId="949"/>
        </pc:sldMkLst>
      </pc:sldChg>
      <pc:sldChg chg="add">
        <pc:chgData name="Xuesu Xiao" userId="2da2dc19-76a6-42ca-a03e-a5becae5e7dc" providerId="ADAL" clId="{5F4D6347-BDA8-9640-96D9-EAD0F231631A}" dt="2022-11-20T23:34:57.277" v="352"/>
        <pc:sldMkLst>
          <pc:docMk/>
          <pc:sldMk cId="1673621896" sldId="950"/>
        </pc:sldMkLst>
      </pc:sldChg>
      <pc:sldChg chg="add">
        <pc:chgData name="Xuesu Xiao" userId="2da2dc19-76a6-42ca-a03e-a5becae5e7dc" providerId="ADAL" clId="{5F4D6347-BDA8-9640-96D9-EAD0F231631A}" dt="2022-11-20T23:34:57.277" v="352"/>
        <pc:sldMkLst>
          <pc:docMk/>
          <pc:sldMk cId="3254565120" sldId="951"/>
        </pc:sldMkLst>
      </pc:sldChg>
      <pc:sldChg chg="add">
        <pc:chgData name="Xuesu Xiao" userId="2da2dc19-76a6-42ca-a03e-a5becae5e7dc" providerId="ADAL" clId="{5F4D6347-BDA8-9640-96D9-EAD0F231631A}" dt="2022-11-20T23:34:57.277" v="352"/>
        <pc:sldMkLst>
          <pc:docMk/>
          <pc:sldMk cId="3678418697" sldId="952"/>
        </pc:sldMkLst>
      </pc:sldChg>
      <pc:sldChg chg="add">
        <pc:chgData name="Xuesu Xiao" userId="2da2dc19-76a6-42ca-a03e-a5becae5e7dc" providerId="ADAL" clId="{5F4D6347-BDA8-9640-96D9-EAD0F231631A}" dt="2022-11-20T23:34:57.277" v="352"/>
        <pc:sldMkLst>
          <pc:docMk/>
          <pc:sldMk cId="4105671411" sldId="953"/>
        </pc:sldMkLst>
      </pc:sldChg>
      <pc:sldChg chg="add">
        <pc:chgData name="Xuesu Xiao" userId="2da2dc19-76a6-42ca-a03e-a5becae5e7dc" providerId="ADAL" clId="{5F4D6347-BDA8-9640-96D9-EAD0F231631A}" dt="2022-11-20T23:34:57.277" v="352"/>
        <pc:sldMkLst>
          <pc:docMk/>
          <pc:sldMk cId="1578118265" sldId="954"/>
        </pc:sldMkLst>
      </pc:sldChg>
      <pc:sldChg chg="add">
        <pc:chgData name="Xuesu Xiao" userId="2da2dc19-76a6-42ca-a03e-a5becae5e7dc" providerId="ADAL" clId="{5F4D6347-BDA8-9640-96D9-EAD0F231631A}" dt="2022-11-20T23:34:57.277" v="352"/>
        <pc:sldMkLst>
          <pc:docMk/>
          <pc:sldMk cId="2870120494" sldId="955"/>
        </pc:sldMkLst>
      </pc:sldChg>
      <pc:sldChg chg="add">
        <pc:chgData name="Xuesu Xiao" userId="2da2dc19-76a6-42ca-a03e-a5becae5e7dc" providerId="ADAL" clId="{5F4D6347-BDA8-9640-96D9-EAD0F231631A}" dt="2022-11-20T23:34:57.277" v="352"/>
        <pc:sldMkLst>
          <pc:docMk/>
          <pc:sldMk cId="3848297286" sldId="956"/>
        </pc:sldMkLst>
      </pc:sldChg>
      <pc:sldChg chg="modSp add mod">
        <pc:chgData name="Xuesu Xiao" userId="2da2dc19-76a6-42ca-a03e-a5becae5e7dc" providerId="ADAL" clId="{5F4D6347-BDA8-9640-96D9-EAD0F231631A}" dt="2022-11-20T23:36:24.910" v="359" actId="5793"/>
        <pc:sldMkLst>
          <pc:docMk/>
          <pc:sldMk cId="329974282" sldId="957"/>
        </pc:sldMkLst>
        <pc:spChg chg="mod">
          <ac:chgData name="Xuesu Xiao" userId="2da2dc19-76a6-42ca-a03e-a5becae5e7dc" providerId="ADAL" clId="{5F4D6347-BDA8-9640-96D9-EAD0F231631A}" dt="2022-11-20T23:36:24.910" v="359" actId="5793"/>
          <ac:spMkLst>
            <pc:docMk/>
            <pc:sldMk cId="329974282" sldId="957"/>
            <ac:spMk id="3" creationId="{9E694178-9748-38E8-20BF-B1378C4C7CDA}"/>
          </ac:spMkLst>
        </pc:spChg>
      </pc:sldChg>
      <pc:sldChg chg="add">
        <pc:chgData name="Xuesu Xiao" userId="2da2dc19-76a6-42ca-a03e-a5becae5e7dc" providerId="ADAL" clId="{5F4D6347-BDA8-9640-96D9-EAD0F231631A}" dt="2022-11-20T23:34:57.277" v="352"/>
        <pc:sldMkLst>
          <pc:docMk/>
          <pc:sldMk cId="3023487158" sldId="958"/>
        </pc:sldMkLst>
      </pc:sldChg>
      <pc:sldChg chg="add">
        <pc:chgData name="Xuesu Xiao" userId="2da2dc19-76a6-42ca-a03e-a5becae5e7dc" providerId="ADAL" clId="{5F4D6347-BDA8-9640-96D9-EAD0F231631A}" dt="2022-11-20T23:34:57.277" v="352"/>
        <pc:sldMkLst>
          <pc:docMk/>
          <pc:sldMk cId="2268397214" sldId="960"/>
        </pc:sldMkLst>
      </pc:sldChg>
      <pc:sldChg chg="add del">
        <pc:chgData name="Xuesu Xiao" userId="2da2dc19-76a6-42ca-a03e-a5becae5e7dc" providerId="ADAL" clId="{5F4D6347-BDA8-9640-96D9-EAD0F231631A}" dt="2022-11-20T23:37:01.485" v="360" actId="2696"/>
        <pc:sldMkLst>
          <pc:docMk/>
          <pc:sldMk cId="2340706514" sldId="961"/>
        </pc:sldMkLst>
      </pc:sldChg>
      <pc:sldChg chg="modSp add mod">
        <pc:chgData name="Xuesu Xiao" userId="2da2dc19-76a6-42ca-a03e-a5becae5e7dc" providerId="ADAL" clId="{5F4D6347-BDA8-9640-96D9-EAD0F231631A}" dt="2022-11-20T23:37:35.572" v="364" actId="20577"/>
        <pc:sldMkLst>
          <pc:docMk/>
          <pc:sldMk cId="2600695935" sldId="962"/>
        </pc:sldMkLst>
        <pc:spChg chg="mod">
          <ac:chgData name="Xuesu Xiao" userId="2da2dc19-76a6-42ca-a03e-a5becae5e7dc" providerId="ADAL" clId="{5F4D6347-BDA8-9640-96D9-EAD0F231631A}" dt="2022-11-20T23:37:35.572" v="364" actId="20577"/>
          <ac:spMkLst>
            <pc:docMk/>
            <pc:sldMk cId="2600695935" sldId="962"/>
            <ac:spMk id="3" creationId="{E9BD4799-98DB-21B9-1C74-F40C56E25E2E}"/>
          </ac:spMkLst>
        </pc:spChg>
      </pc:sldChg>
      <pc:sldChg chg="add">
        <pc:chgData name="Xuesu Xiao" userId="2da2dc19-76a6-42ca-a03e-a5becae5e7dc" providerId="ADAL" clId="{5F4D6347-BDA8-9640-96D9-EAD0F231631A}" dt="2022-11-20T23:34:57.277" v="352"/>
        <pc:sldMkLst>
          <pc:docMk/>
          <pc:sldMk cId="304818906" sldId="963"/>
        </pc:sldMkLst>
      </pc:sldChg>
      <pc:sldChg chg="add">
        <pc:chgData name="Xuesu Xiao" userId="2da2dc19-76a6-42ca-a03e-a5becae5e7dc" providerId="ADAL" clId="{5F4D6347-BDA8-9640-96D9-EAD0F231631A}" dt="2022-11-20T23:34:57.277" v="352"/>
        <pc:sldMkLst>
          <pc:docMk/>
          <pc:sldMk cId="1684172072" sldId="964"/>
        </pc:sldMkLst>
      </pc:sldChg>
      <pc:sldChg chg="add del">
        <pc:chgData name="Xuesu Xiao" userId="2da2dc19-76a6-42ca-a03e-a5becae5e7dc" providerId="ADAL" clId="{5F4D6347-BDA8-9640-96D9-EAD0F231631A}" dt="2022-11-20T23:37:14.378" v="361" actId="2696"/>
        <pc:sldMkLst>
          <pc:docMk/>
          <pc:sldMk cId="1319498924" sldId="965"/>
        </pc:sldMkLst>
      </pc:sldChg>
      <pc:sldChg chg="delSp add mod">
        <pc:chgData name="Xuesu Xiao" userId="2da2dc19-76a6-42ca-a03e-a5becae5e7dc" providerId="ADAL" clId="{5F4D6347-BDA8-9640-96D9-EAD0F231631A}" dt="2022-11-20T23:37:41.229" v="365" actId="478"/>
        <pc:sldMkLst>
          <pc:docMk/>
          <pc:sldMk cId="1612942382" sldId="966"/>
        </pc:sldMkLst>
        <pc:spChg chg="del">
          <ac:chgData name="Xuesu Xiao" userId="2da2dc19-76a6-42ca-a03e-a5becae5e7dc" providerId="ADAL" clId="{5F4D6347-BDA8-9640-96D9-EAD0F231631A}" dt="2022-11-20T23:37:41.229" v="365" actId="478"/>
          <ac:spMkLst>
            <pc:docMk/>
            <pc:sldMk cId="1612942382" sldId="966"/>
            <ac:spMk id="7" creationId="{28FE2A58-32E2-5AA7-B0C5-0AD87CA952CC}"/>
          </ac:spMkLst>
        </pc:spChg>
      </pc:sldChg>
      <pc:sldChg chg="modSp add mod">
        <pc:chgData name="Xuesu Xiao" userId="2da2dc19-76a6-42ca-a03e-a5becae5e7dc" providerId="ADAL" clId="{5F4D6347-BDA8-9640-96D9-EAD0F231631A}" dt="2022-11-20T23:37:51.832" v="367" actId="20577"/>
        <pc:sldMkLst>
          <pc:docMk/>
          <pc:sldMk cId="3274957520" sldId="967"/>
        </pc:sldMkLst>
        <pc:spChg chg="mod">
          <ac:chgData name="Xuesu Xiao" userId="2da2dc19-76a6-42ca-a03e-a5becae5e7dc" providerId="ADAL" clId="{5F4D6347-BDA8-9640-96D9-EAD0F231631A}" dt="2022-11-20T23:37:51.832" v="367" actId="20577"/>
          <ac:spMkLst>
            <pc:docMk/>
            <pc:sldMk cId="3274957520" sldId="967"/>
            <ac:spMk id="3" creationId="{3B774639-A6BA-D76F-2737-31831BCB37C6}"/>
          </ac:spMkLst>
        </pc:spChg>
      </pc:sldChg>
      <pc:sldChg chg="add">
        <pc:chgData name="Xuesu Xiao" userId="2da2dc19-76a6-42ca-a03e-a5becae5e7dc" providerId="ADAL" clId="{5F4D6347-BDA8-9640-96D9-EAD0F231631A}" dt="2022-11-20T23:34:57.277" v="352"/>
        <pc:sldMkLst>
          <pc:docMk/>
          <pc:sldMk cId="3452516148" sldId="968"/>
        </pc:sldMkLst>
      </pc:sldChg>
      <pc:sldChg chg="add">
        <pc:chgData name="Xuesu Xiao" userId="2da2dc19-76a6-42ca-a03e-a5becae5e7dc" providerId="ADAL" clId="{5F4D6347-BDA8-9640-96D9-EAD0F231631A}" dt="2022-11-20T23:34:57.277" v="352"/>
        <pc:sldMkLst>
          <pc:docMk/>
          <pc:sldMk cId="2520568078" sldId="969"/>
        </pc:sldMkLst>
      </pc:sldChg>
      <pc:sldChg chg="add">
        <pc:chgData name="Xuesu Xiao" userId="2da2dc19-76a6-42ca-a03e-a5becae5e7dc" providerId="ADAL" clId="{5F4D6347-BDA8-9640-96D9-EAD0F231631A}" dt="2022-11-20T23:34:57.277" v="352"/>
        <pc:sldMkLst>
          <pc:docMk/>
          <pc:sldMk cId="793714017" sldId="970"/>
        </pc:sldMkLst>
      </pc:sldChg>
      <pc:sldChg chg="add">
        <pc:chgData name="Xuesu Xiao" userId="2da2dc19-76a6-42ca-a03e-a5becae5e7dc" providerId="ADAL" clId="{5F4D6347-BDA8-9640-96D9-EAD0F231631A}" dt="2022-11-20T23:34:57.277" v="352"/>
        <pc:sldMkLst>
          <pc:docMk/>
          <pc:sldMk cId="3190635093" sldId="971"/>
        </pc:sldMkLst>
      </pc:sldChg>
      <pc:sldChg chg="modSp add mod">
        <pc:chgData name="Xuesu Xiao" userId="2da2dc19-76a6-42ca-a03e-a5becae5e7dc" providerId="ADAL" clId="{5F4D6347-BDA8-9640-96D9-EAD0F231631A}" dt="2022-11-20T23:38:10.522" v="381" actId="167"/>
        <pc:sldMkLst>
          <pc:docMk/>
          <pc:sldMk cId="2748322385" sldId="972"/>
        </pc:sldMkLst>
        <pc:picChg chg="mod">
          <ac:chgData name="Xuesu Xiao" userId="2da2dc19-76a6-42ca-a03e-a5becae5e7dc" providerId="ADAL" clId="{5F4D6347-BDA8-9640-96D9-EAD0F231631A}" dt="2022-11-20T23:38:10.522" v="381" actId="167"/>
          <ac:picMkLst>
            <pc:docMk/>
            <pc:sldMk cId="2748322385" sldId="972"/>
            <ac:picMk id="6" creationId="{BA755CCE-CC64-8DEC-EAAF-22BCD6CE5D5B}"/>
          </ac:picMkLst>
        </pc:picChg>
      </pc:sldChg>
      <pc:sldChg chg="modSp add mod">
        <pc:chgData name="Xuesu Xiao" userId="2da2dc19-76a6-42ca-a03e-a5becae5e7dc" providerId="ADAL" clId="{5F4D6347-BDA8-9640-96D9-EAD0F231631A}" dt="2022-11-20T23:38:37.773" v="387" actId="14100"/>
        <pc:sldMkLst>
          <pc:docMk/>
          <pc:sldMk cId="2925250978" sldId="973"/>
        </pc:sldMkLst>
        <pc:spChg chg="mod">
          <ac:chgData name="Xuesu Xiao" userId="2da2dc19-76a6-42ca-a03e-a5becae5e7dc" providerId="ADAL" clId="{5F4D6347-BDA8-9640-96D9-EAD0F231631A}" dt="2022-11-20T23:38:37.773" v="387" actId="14100"/>
          <ac:spMkLst>
            <pc:docMk/>
            <pc:sldMk cId="2925250978" sldId="973"/>
            <ac:spMk id="3" creationId="{E9B788B1-722A-D760-CB45-562666DD9966}"/>
          </ac:spMkLst>
        </pc:spChg>
        <pc:picChg chg="mod">
          <ac:chgData name="Xuesu Xiao" userId="2da2dc19-76a6-42ca-a03e-a5becae5e7dc" providerId="ADAL" clId="{5F4D6347-BDA8-9640-96D9-EAD0F231631A}" dt="2022-11-20T23:38:25.382" v="385" actId="1076"/>
          <ac:picMkLst>
            <pc:docMk/>
            <pc:sldMk cId="2925250978" sldId="973"/>
            <ac:picMk id="6" creationId="{E244C464-736F-CDB7-8040-AECABC41CD7C}"/>
          </ac:picMkLst>
        </pc:picChg>
      </pc:sldChg>
      <pc:sldChg chg="modSp add mod">
        <pc:chgData name="Xuesu Xiao" userId="2da2dc19-76a6-42ca-a03e-a5becae5e7dc" providerId="ADAL" clId="{5F4D6347-BDA8-9640-96D9-EAD0F231631A}" dt="2022-11-20T23:38:56.160" v="391" actId="1076"/>
        <pc:sldMkLst>
          <pc:docMk/>
          <pc:sldMk cId="404747846" sldId="975"/>
        </pc:sldMkLst>
        <pc:spChg chg="mod">
          <ac:chgData name="Xuesu Xiao" userId="2da2dc19-76a6-42ca-a03e-a5becae5e7dc" providerId="ADAL" clId="{5F4D6347-BDA8-9640-96D9-EAD0F231631A}" dt="2022-11-20T23:38:48.252" v="389" actId="20577"/>
          <ac:spMkLst>
            <pc:docMk/>
            <pc:sldMk cId="404747846" sldId="975"/>
            <ac:spMk id="3" creationId="{6900CD70-6211-04CB-5447-AB6B3F49D22E}"/>
          </ac:spMkLst>
        </pc:spChg>
        <pc:picChg chg="mod">
          <ac:chgData name="Xuesu Xiao" userId="2da2dc19-76a6-42ca-a03e-a5becae5e7dc" providerId="ADAL" clId="{5F4D6347-BDA8-9640-96D9-EAD0F231631A}" dt="2022-11-20T23:38:56.160" v="391" actId="1076"/>
          <ac:picMkLst>
            <pc:docMk/>
            <pc:sldMk cId="404747846" sldId="975"/>
            <ac:picMk id="6" creationId="{706CD569-45B2-38C1-EA55-73BDB28C232E}"/>
          </ac:picMkLst>
        </pc:picChg>
      </pc:sldChg>
      <pc:sldChg chg="add del">
        <pc:chgData name="Xuesu Xiao" userId="2da2dc19-76a6-42ca-a03e-a5becae5e7dc" providerId="ADAL" clId="{5F4D6347-BDA8-9640-96D9-EAD0F231631A}" dt="2022-11-20T23:39:00.687" v="392" actId="2696"/>
        <pc:sldMkLst>
          <pc:docMk/>
          <pc:sldMk cId="1188317198" sldId="976"/>
        </pc:sldMkLst>
      </pc:sldChg>
      <pc:sldChg chg="add del">
        <pc:chgData name="Xuesu Xiao" userId="2da2dc19-76a6-42ca-a03e-a5becae5e7dc" providerId="ADAL" clId="{5F4D6347-BDA8-9640-96D9-EAD0F231631A}" dt="2022-11-20T23:39:01.370" v="393" actId="2696"/>
        <pc:sldMkLst>
          <pc:docMk/>
          <pc:sldMk cId="789556585" sldId="977"/>
        </pc:sldMkLst>
      </pc:sldChg>
      <pc:sldChg chg="addSp delSp modSp add mod">
        <pc:chgData name="Xuesu Xiao" userId="2da2dc19-76a6-42ca-a03e-a5becae5e7dc" providerId="ADAL" clId="{5F4D6347-BDA8-9640-96D9-EAD0F231631A}" dt="2022-11-20T23:07:49.040" v="348"/>
        <pc:sldMkLst>
          <pc:docMk/>
          <pc:sldMk cId="2475089556" sldId="1013"/>
        </pc:sldMkLst>
        <pc:spChg chg="del">
          <ac:chgData name="Xuesu Xiao" userId="2da2dc19-76a6-42ca-a03e-a5becae5e7dc" providerId="ADAL" clId="{5F4D6347-BDA8-9640-96D9-EAD0F231631A}" dt="2022-11-20T23:07:47.841" v="346" actId="478"/>
          <ac:spMkLst>
            <pc:docMk/>
            <pc:sldMk cId="2475089556" sldId="1013"/>
            <ac:spMk id="2" creationId="{2E8E85E9-DE58-4645-0560-1DED0DD204E9}"/>
          </ac:spMkLst>
        </pc:spChg>
        <pc:spChg chg="mod">
          <ac:chgData name="Xuesu Xiao" userId="2da2dc19-76a6-42ca-a03e-a5becae5e7dc" providerId="ADAL" clId="{5F4D6347-BDA8-9640-96D9-EAD0F231631A}" dt="2022-11-20T22:59:17.429" v="203" actId="27636"/>
          <ac:spMkLst>
            <pc:docMk/>
            <pc:sldMk cId="2475089556" sldId="1013"/>
            <ac:spMk id="3" creationId="{33FC2D0F-B731-CB84-7B60-AF4CB050B855}"/>
          </ac:spMkLst>
        </pc:spChg>
        <pc:spChg chg="add del mod">
          <ac:chgData name="Xuesu Xiao" userId="2da2dc19-76a6-42ca-a03e-a5becae5e7dc" providerId="ADAL" clId="{5F4D6347-BDA8-9640-96D9-EAD0F231631A}" dt="2022-11-20T23:07:48.731" v="347" actId="478"/>
          <ac:spMkLst>
            <pc:docMk/>
            <pc:sldMk cId="2475089556" sldId="1013"/>
            <ac:spMk id="20" creationId="{820C9AE7-25FF-4950-2095-9FB4CC3A0263}"/>
          </ac:spMkLst>
        </pc:spChg>
        <pc:spChg chg="add mod">
          <ac:chgData name="Xuesu Xiao" userId="2da2dc19-76a6-42ca-a03e-a5becae5e7dc" providerId="ADAL" clId="{5F4D6347-BDA8-9640-96D9-EAD0F231631A}" dt="2022-11-20T23:07:49.040" v="348"/>
          <ac:spMkLst>
            <pc:docMk/>
            <pc:sldMk cId="2475089556" sldId="1013"/>
            <ac:spMk id="21" creationId="{6D739D9D-E245-B258-1752-0E2AB37D0B91}"/>
          </ac:spMkLst>
        </pc:spChg>
      </pc:sldChg>
      <pc:sldChg chg="addSp delSp modSp add mod">
        <pc:chgData name="Xuesu Xiao" userId="2da2dc19-76a6-42ca-a03e-a5becae5e7dc" providerId="ADAL" clId="{5F4D6347-BDA8-9640-96D9-EAD0F231631A}" dt="2022-11-20T23:07:44.620" v="345"/>
        <pc:sldMkLst>
          <pc:docMk/>
          <pc:sldMk cId="412140171" sldId="1014"/>
        </pc:sldMkLst>
        <pc:spChg chg="del">
          <ac:chgData name="Xuesu Xiao" userId="2da2dc19-76a6-42ca-a03e-a5becae5e7dc" providerId="ADAL" clId="{5F4D6347-BDA8-9640-96D9-EAD0F231631A}" dt="2022-11-20T23:07:39.998" v="341" actId="478"/>
          <ac:spMkLst>
            <pc:docMk/>
            <pc:sldMk cId="412140171" sldId="1014"/>
            <ac:spMk id="2" creationId="{2E8E85E9-DE58-4645-0560-1DED0DD204E9}"/>
          </ac:spMkLst>
        </pc:spChg>
        <pc:spChg chg="mod">
          <ac:chgData name="Xuesu Xiao" userId="2da2dc19-76a6-42ca-a03e-a5becae5e7dc" providerId="ADAL" clId="{5F4D6347-BDA8-9640-96D9-EAD0F231631A}" dt="2022-11-20T22:59:17.474" v="204" actId="27636"/>
          <ac:spMkLst>
            <pc:docMk/>
            <pc:sldMk cId="412140171" sldId="1014"/>
            <ac:spMk id="3" creationId="{33FC2D0F-B731-CB84-7B60-AF4CB050B855}"/>
          </ac:spMkLst>
        </pc:spChg>
        <pc:spChg chg="add del mod">
          <ac:chgData name="Xuesu Xiao" userId="2da2dc19-76a6-42ca-a03e-a5becae5e7dc" providerId="ADAL" clId="{5F4D6347-BDA8-9640-96D9-EAD0F231631A}" dt="2022-11-20T23:07:44.225" v="344" actId="478"/>
          <ac:spMkLst>
            <pc:docMk/>
            <pc:sldMk cId="412140171" sldId="1014"/>
            <ac:spMk id="20" creationId="{E6E3AF62-1C95-352D-6718-89FF42BB71BE}"/>
          </ac:spMkLst>
        </pc:spChg>
        <pc:spChg chg="add del mod">
          <ac:chgData name="Xuesu Xiao" userId="2da2dc19-76a6-42ca-a03e-a5becae5e7dc" providerId="ADAL" clId="{5F4D6347-BDA8-9640-96D9-EAD0F231631A}" dt="2022-11-20T23:07:43.019" v="343"/>
          <ac:spMkLst>
            <pc:docMk/>
            <pc:sldMk cId="412140171" sldId="1014"/>
            <ac:spMk id="21" creationId="{1E0EB5F3-F01D-DAC3-8485-CD7846275FD9}"/>
          </ac:spMkLst>
        </pc:spChg>
        <pc:spChg chg="add mod">
          <ac:chgData name="Xuesu Xiao" userId="2da2dc19-76a6-42ca-a03e-a5becae5e7dc" providerId="ADAL" clId="{5F4D6347-BDA8-9640-96D9-EAD0F231631A}" dt="2022-11-20T23:07:44.620" v="345"/>
          <ac:spMkLst>
            <pc:docMk/>
            <pc:sldMk cId="412140171" sldId="1014"/>
            <ac:spMk id="22" creationId="{4B9CDAE8-C31B-1133-E23C-14DE59E26E0A}"/>
          </ac:spMkLst>
        </pc:spChg>
      </pc:sldChg>
      <pc:sldChg chg="delSp modSp add mod">
        <pc:chgData name="Xuesu Xiao" userId="2da2dc19-76a6-42ca-a03e-a5becae5e7dc" providerId="ADAL" clId="{5F4D6347-BDA8-9640-96D9-EAD0F231631A}" dt="2022-11-20T20:48:19.095" v="112" actId="478"/>
        <pc:sldMkLst>
          <pc:docMk/>
          <pc:sldMk cId="966511968" sldId="1018"/>
        </pc:sldMkLst>
        <pc:spChg chg="mod">
          <ac:chgData name="Xuesu Xiao" userId="2da2dc19-76a6-42ca-a03e-a5becae5e7dc" providerId="ADAL" clId="{5F4D6347-BDA8-9640-96D9-EAD0F231631A}" dt="2022-11-20T20:46:40.381" v="93" actId="27636"/>
          <ac:spMkLst>
            <pc:docMk/>
            <pc:sldMk cId="966511968" sldId="1018"/>
            <ac:spMk id="9" creationId="{FAAE12F7-59D1-4792-56B4-FE311793BABA}"/>
          </ac:spMkLst>
        </pc:spChg>
        <pc:picChg chg="del">
          <ac:chgData name="Xuesu Xiao" userId="2da2dc19-76a6-42ca-a03e-a5becae5e7dc" providerId="ADAL" clId="{5F4D6347-BDA8-9640-96D9-EAD0F231631A}" dt="2022-11-20T20:48:19.095" v="112" actId="478"/>
          <ac:picMkLst>
            <pc:docMk/>
            <pc:sldMk cId="966511968" sldId="1018"/>
            <ac:picMk id="11" creationId="{600D8952-2D75-3384-891A-FFC421C36923}"/>
          </ac:picMkLst>
        </pc:picChg>
      </pc:sldChg>
      <pc:sldChg chg="delSp add mod">
        <pc:chgData name="Xuesu Xiao" userId="2da2dc19-76a6-42ca-a03e-a5becae5e7dc" providerId="ADAL" clId="{5F4D6347-BDA8-9640-96D9-EAD0F231631A}" dt="2022-11-20T20:47:59.521" v="108" actId="478"/>
        <pc:sldMkLst>
          <pc:docMk/>
          <pc:sldMk cId="204818581" sldId="1020"/>
        </pc:sldMkLst>
        <pc:picChg chg="del">
          <ac:chgData name="Xuesu Xiao" userId="2da2dc19-76a6-42ca-a03e-a5becae5e7dc" providerId="ADAL" clId="{5F4D6347-BDA8-9640-96D9-EAD0F231631A}" dt="2022-11-20T20:47:59.521" v="108" actId="478"/>
          <ac:picMkLst>
            <pc:docMk/>
            <pc:sldMk cId="204818581" sldId="1020"/>
            <ac:picMk id="6" creationId="{9AB060A2-DC23-21BE-054F-5B606679DC3C}"/>
          </ac:picMkLst>
        </pc:picChg>
      </pc:sldChg>
      <pc:sldChg chg="delSp add mod">
        <pc:chgData name="Xuesu Xiao" userId="2da2dc19-76a6-42ca-a03e-a5becae5e7dc" providerId="ADAL" clId="{5F4D6347-BDA8-9640-96D9-EAD0F231631A}" dt="2022-11-20T20:48:02.693" v="109" actId="478"/>
        <pc:sldMkLst>
          <pc:docMk/>
          <pc:sldMk cId="1224252432" sldId="1021"/>
        </pc:sldMkLst>
        <pc:picChg chg="del">
          <ac:chgData name="Xuesu Xiao" userId="2da2dc19-76a6-42ca-a03e-a5becae5e7dc" providerId="ADAL" clId="{5F4D6347-BDA8-9640-96D9-EAD0F231631A}" dt="2022-11-20T20:48:02.693" v="109" actId="478"/>
          <ac:picMkLst>
            <pc:docMk/>
            <pc:sldMk cId="1224252432" sldId="1021"/>
            <ac:picMk id="6" creationId="{9AB060A2-DC23-21BE-054F-5B606679DC3C}"/>
          </ac:picMkLst>
        </pc:picChg>
      </pc:sldChg>
      <pc:sldChg chg="delSp modSp add mod">
        <pc:chgData name="Xuesu Xiao" userId="2da2dc19-76a6-42ca-a03e-a5becae5e7dc" providerId="ADAL" clId="{5F4D6347-BDA8-9640-96D9-EAD0F231631A}" dt="2022-11-20T20:48:10.774" v="111" actId="1076"/>
        <pc:sldMkLst>
          <pc:docMk/>
          <pc:sldMk cId="1381678752" sldId="1022"/>
        </pc:sldMkLst>
        <pc:spChg chg="mod">
          <ac:chgData name="Xuesu Xiao" userId="2da2dc19-76a6-42ca-a03e-a5becae5e7dc" providerId="ADAL" clId="{5F4D6347-BDA8-9640-96D9-EAD0F231631A}" dt="2022-11-20T20:46:40.327" v="92" actId="27636"/>
          <ac:spMkLst>
            <pc:docMk/>
            <pc:sldMk cId="1381678752" sldId="1022"/>
            <ac:spMk id="9" creationId="{FAAE12F7-59D1-4792-56B4-FE311793BABA}"/>
          </ac:spMkLst>
        </pc:spChg>
        <pc:picChg chg="del">
          <ac:chgData name="Xuesu Xiao" userId="2da2dc19-76a6-42ca-a03e-a5becae5e7dc" providerId="ADAL" clId="{5F4D6347-BDA8-9640-96D9-EAD0F231631A}" dt="2022-11-20T20:48:04.579" v="110" actId="478"/>
          <ac:picMkLst>
            <pc:docMk/>
            <pc:sldMk cId="1381678752" sldId="1022"/>
            <ac:picMk id="6" creationId="{9AB060A2-DC23-21BE-054F-5B606679DC3C}"/>
          </ac:picMkLst>
        </pc:picChg>
        <pc:picChg chg="mod">
          <ac:chgData name="Xuesu Xiao" userId="2da2dc19-76a6-42ca-a03e-a5becae5e7dc" providerId="ADAL" clId="{5F4D6347-BDA8-9640-96D9-EAD0F231631A}" dt="2022-11-20T20:48:10.774" v="111" actId="1076"/>
          <ac:picMkLst>
            <pc:docMk/>
            <pc:sldMk cId="1381678752" sldId="1022"/>
            <ac:picMk id="10" creationId="{7AC01209-8311-92E5-FD37-52CA14F768CA}"/>
          </ac:picMkLst>
        </pc:picChg>
      </pc:sldChg>
      <pc:sldChg chg="delSp modSp add mod">
        <pc:chgData name="Xuesu Xiao" userId="2da2dc19-76a6-42ca-a03e-a5becae5e7dc" providerId="ADAL" clId="{5F4D6347-BDA8-9640-96D9-EAD0F231631A}" dt="2022-11-20T20:48:29.202" v="113" actId="478"/>
        <pc:sldMkLst>
          <pc:docMk/>
          <pc:sldMk cId="1072633780" sldId="1023"/>
        </pc:sldMkLst>
        <pc:spChg chg="mod">
          <ac:chgData name="Xuesu Xiao" userId="2da2dc19-76a6-42ca-a03e-a5becae5e7dc" providerId="ADAL" clId="{5F4D6347-BDA8-9640-96D9-EAD0F231631A}" dt="2022-11-20T20:46:40.421" v="94" actId="27636"/>
          <ac:spMkLst>
            <pc:docMk/>
            <pc:sldMk cId="1072633780" sldId="1023"/>
            <ac:spMk id="9" creationId="{FAAE12F7-59D1-4792-56B4-FE311793BABA}"/>
          </ac:spMkLst>
        </pc:spChg>
        <pc:picChg chg="del">
          <ac:chgData name="Xuesu Xiao" userId="2da2dc19-76a6-42ca-a03e-a5becae5e7dc" providerId="ADAL" clId="{5F4D6347-BDA8-9640-96D9-EAD0F231631A}" dt="2022-11-20T20:48:29.202" v="113" actId="478"/>
          <ac:picMkLst>
            <pc:docMk/>
            <pc:sldMk cId="1072633780" sldId="1023"/>
            <ac:picMk id="11" creationId="{600D8952-2D75-3384-891A-FFC421C36923}"/>
          </ac:picMkLst>
        </pc:picChg>
      </pc:sldChg>
      <pc:sldChg chg="delSp modSp add mod">
        <pc:chgData name="Xuesu Xiao" userId="2da2dc19-76a6-42ca-a03e-a5becae5e7dc" providerId="ADAL" clId="{5F4D6347-BDA8-9640-96D9-EAD0F231631A}" dt="2022-11-20T20:48:44.238" v="115" actId="478"/>
        <pc:sldMkLst>
          <pc:docMk/>
          <pc:sldMk cId="3745275095" sldId="1024"/>
        </pc:sldMkLst>
        <pc:spChg chg="mod">
          <ac:chgData name="Xuesu Xiao" userId="2da2dc19-76a6-42ca-a03e-a5becae5e7dc" providerId="ADAL" clId="{5F4D6347-BDA8-9640-96D9-EAD0F231631A}" dt="2022-11-20T20:46:40.552" v="96" actId="27636"/>
          <ac:spMkLst>
            <pc:docMk/>
            <pc:sldMk cId="3745275095" sldId="1024"/>
            <ac:spMk id="9" creationId="{FAAE12F7-59D1-4792-56B4-FE311793BABA}"/>
          </ac:spMkLst>
        </pc:spChg>
        <pc:picChg chg="del">
          <ac:chgData name="Xuesu Xiao" userId="2da2dc19-76a6-42ca-a03e-a5becae5e7dc" providerId="ADAL" clId="{5F4D6347-BDA8-9640-96D9-EAD0F231631A}" dt="2022-11-20T20:48:44.238" v="115" actId="478"/>
          <ac:picMkLst>
            <pc:docMk/>
            <pc:sldMk cId="3745275095" sldId="1024"/>
            <ac:picMk id="11" creationId="{600D8952-2D75-3384-891A-FFC421C36923}"/>
          </ac:picMkLst>
        </pc:picChg>
      </pc:sldChg>
      <pc:sldChg chg="delSp modSp add mod">
        <pc:chgData name="Xuesu Xiao" userId="2da2dc19-76a6-42ca-a03e-a5becae5e7dc" providerId="ADAL" clId="{5F4D6347-BDA8-9640-96D9-EAD0F231631A}" dt="2022-11-20T20:48:38.969" v="114" actId="478"/>
        <pc:sldMkLst>
          <pc:docMk/>
          <pc:sldMk cId="795116128" sldId="1025"/>
        </pc:sldMkLst>
        <pc:spChg chg="mod">
          <ac:chgData name="Xuesu Xiao" userId="2da2dc19-76a6-42ca-a03e-a5becae5e7dc" providerId="ADAL" clId="{5F4D6347-BDA8-9640-96D9-EAD0F231631A}" dt="2022-11-20T20:46:40.494" v="95" actId="27636"/>
          <ac:spMkLst>
            <pc:docMk/>
            <pc:sldMk cId="795116128" sldId="1025"/>
            <ac:spMk id="9" creationId="{FAAE12F7-59D1-4792-56B4-FE311793BABA}"/>
          </ac:spMkLst>
        </pc:spChg>
        <pc:picChg chg="del">
          <ac:chgData name="Xuesu Xiao" userId="2da2dc19-76a6-42ca-a03e-a5becae5e7dc" providerId="ADAL" clId="{5F4D6347-BDA8-9640-96D9-EAD0F231631A}" dt="2022-11-20T20:48:38.969" v="114" actId="478"/>
          <ac:picMkLst>
            <pc:docMk/>
            <pc:sldMk cId="795116128" sldId="1025"/>
            <ac:picMk id="11" creationId="{600D8952-2D75-3384-891A-FFC421C36923}"/>
          </ac:picMkLst>
        </pc:picChg>
      </pc:sldChg>
      <pc:sldChg chg="modSp add mod">
        <pc:chgData name="Xuesu Xiao" userId="2da2dc19-76a6-42ca-a03e-a5becae5e7dc" providerId="ADAL" clId="{5F4D6347-BDA8-9640-96D9-EAD0F231631A}" dt="2022-11-20T23:07:35.612" v="340" actId="1035"/>
        <pc:sldMkLst>
          <pc:docMk/>
          <pc:sldMk cId="3534640115" sldId="1026"/>
        </pc:sldMkLst>
        <pc:spChg chg="mod">
          <ac:chgData name="Xuesu Xiao" userId="2da2dc19-76a6-42ca-a03e-a5becae5e7dc" providerId="ADAL" clId="{5F4D6347-BDA8-9640-96D9-EAD0F231631A}" dt="2022-11-20T23:07:35.612" v="340" actId="1035"/>
          <ac:spMkLst>
            <pc:docMk/>
            <pc:sldMk cId="3534640115" sldId="1026"/>
            <ac:spMk id="2" creationId="{2E8E85E9-DE58-4645-0560-1DED0DD204E9}"/>
          </ac:spMkLst>
        </pc:spChg>
        <pc:spChg chg="mod">
          <ac:chgData name="Xuesu Xiao" userId="2da2dc19-76a6-42ca-a03e-a5becae5e7dc" providerId="ADAL" clId="{5F4D6347-BDA8-9640-96D9-EAD0F231631A}" dt="2022-11-20T22:59:17.514" v="205" actId="27636"/>
          <ac:spMkLst>
            <pc:docMk/>
            <pc:sldMk cId="3534640115" sldId="1026"/>
            <ac:spMk id="3" creationId="{33FC2D0F-B731-CB84-7B60-AF4CB050B855}"/>
          </ac:spMkLst>
        </pc:spChg>
      </pc:sldChg>
      <pc:sldChg chg="add">
        <pc:chgData name="Xuesu Xiao" userId="2da2dc19-76a6-42ca-a03e-a5becae5e7dc" providerId="ADAL" clId="{5F4D6347-BDA8-9640-96D9-EAD0F231631A}" dt="2022-11-20T20:46:40.094" v="89"/>
        <pc:sldMkLst>
          <pc:docMk/>
          <pc:sldMk cId="1615115224" sldId="1028"/>
        </pc:sldMkLst>
      </pc:sldChg>
      <pc:sldChg chg="add">
        <pc:chgData name="Xuesu Xiao" userId="2da2dc19-76a6-42ca-a03e-a5becae5e7dc" providerId="ADAL" clId="{5F4D6347-BDA8-9640-96D9-EAD0F231631A}" dt="2022-11-20T20:46:40.094" v="89"/>
        <pc:sldMkLst>
          <pc:docMk/>
          <pc:sldMk cId="2311890616" sldId="1029"/>
        </pc:sldMkLst>
      </pc:sldChg>
      <pc:sldChg chg="add">
        <pc:chgData name="Xuesu Xiao" userId="2da2dc19-76a6-42ca-a03e-a5becae5e7dc" providerId="ADAL" clId="{5F4D6347-BDA8-9640-96D9-EAD0F231631A}" dt="2022-11-20T20:46:40.094" v="89"/>
        <pc:sldMkLst>
          <pc:docMk/>
          <pc:sldMk cId="677707631" sldId="1030"/>
        </pc:sldMkLst>
      </pc:sldChg>
      <pc:sldChg chg="modSp add del mod">
        <pc:chgData name="Xuesu Xiao" userId="2da2dc19-76a6-42ca-a03e-a5becae5e7dc" providerId="ADAL" clId="{5F4D6347-BDA8-9640-96D9-EAD0F231631A}" dt="2022-11-20T20:46:51.119" v="103" actId="2696"/>
        <pc:sldMkLst>
          <pc:docMk/>
          <pc:sldMk cId="3664979432" sldId="1031"/>
        </pc:sldMkLst>
        <pc:spChg chg="mod">
          <ac:chgData name="Xuesu Xiao" userId="2da2dc19-76a6-42ca-a03e-a5becae5e7dc" providerId="ADAL" clId="{5F4D6347-BDA8-9640-96D9-EAD0F231631A}" dt="2022-11-20T20:46:40.214" v="90" actId="27636"/>
          <ac:spMkLst>
            <pc:docMk/>
            <pc:sldMk cId="3664979432" sldId="1031"/>
            <ac:spMk id="3" creationId="{F02E9201-6B67-0F6F-2ECC-16D0C99B0008}"/>
          </ac:spMkLst>
        </pc:spChg>
      </pc:sldChg>
      <pc:sldChg chg="add">
        <pc:chgData name="Xuesu Xiao" userId="2da2dc19-76a6-42ca-a03e-a5becae5e7dc" providerId="ADAL" clId="{5F4D6347-BDA8-9640-96D9-EAD0F231631A}" dt="2022-11-20T22:58:25.483" v="173"/>
        <pc:sldMkLst>
          <pc:docMk/>
          <pc:sldMk cId="3732148601" sldId="1031"/>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1318541B-57BF-174E-B2D9-F255CAFE92E6}"/>
    <pc:docChg chg="custSel delSld modSld modSection">
      <pc:chgData name="Xuesu Xiao" userId="2da2dc19-76a6-42ca-a03e-a5becae5e7dc" providerId="ADAL" clId="{1318541B-57BF-174E-B2D9-F255CAFE92E6}" dt="2022-11-21T00:01:02.860" v="65" actId="2696"/>
      <pc:docMkLst>
        <pc:docMk/>
      </pc:docMkLst>
      <pc:sldChg chg="modSp mod">
        <pc:chgData name="Xuesu Xiao" userId="2da2dc19-76a6-42ca-a03e-a5becae5e7dc" providerId="ADAL" clId="{1318541B-57BF-174E-B2D9-F255CAFE92E6}" dt="2022-11-21T00:00:57.293" v="14" actId="20577"/>
        <pc:sldMkLst>
          <pc:docMk/>
          <pc:sldMk cId="2969206148" sldId="256"/>
        </pc:sldMkLst>
        <pc:spChg chg="mod">
          <ac:chgData name="Xuesu Xiao" userId="2da2dc19-76a6-42ca-a03e-a5becae5e7dc" providerId="ADAL" clId="{1318541B-57BF-174E-B2D9-F255CAFE92E6}" dt="2022-11-21T00:00:57.293" v="14" actId="20577"/>
          <ac:spMkLst>
            <pc:docMk/>
            <pc:sldMk cId="2969206148" sldId="256"/>
            <ac:spMk id="2" creationId="{A600D3CE-C200-DF17-E8F3-428208355F41}"/>
          </ac:spMkLst>
        </pc:spChg>
      </pc:sldChg>
      <pc:sldChg chg="del">
        <pc:chgData name="Xuesu Xiao" userId="2da2dc19-76a6-42ca-a03e-a5becae5e7dc" providerId="ADAL" clId="{1318541B-57BF-174E-B2D9-F255CAFE92E6}" dt="2022-11-21T00:01:02.674" v="15" actId="2696"/>
        <pc:sldMkLst>
          <pc:docMk/>
          <pc:sldMk cId="1594201167" sldId="489"/>
        </pc:sldMkLst>
      </pc:sldChg>
      <pc:sldChg chg="del">
        <pc:chgData name="Xuesu Xiao" userId="2da2dc19-76a6-42ca-a03e-a5becae5e7dc" providerId="ADAL" clId="{1318541B-57BF-174E-B2D9-F255CAFE92E6}" dt="2022-11-21T00:01:02.838" v="57" actId="2696"/>
        <pc:sldMkLst>
          <pc:docMk/>
          <pc:sldMk cId="1995931197" sldId="490"/>
        </pc:sldMkLst>
      </pc:sldChg>
      <pc:sldChg chg="del">
        <pc:chgData name="Xuesu Xiao" userId="2da2dc19-76a6-42ca-a03e-a5becae5e7dc" providerId="ADAL" clId="{1318541B-57BF-174E-B2D9-F255CAFE92E6}" dt="2022-11-21T00:01:02.723" v="31" actId="2696"/>
        <pc:sldMkLst>
          <pc:docMk/>
          <pc:sldMk cId="62438315" sldId="491"/>
        </pc:sldMkLst>
      </pc:sldChg>
      <pc:sldChg chg="del">
        <pc:chgData name="Xuesu Xiao" userId="2da2dc19-76a6-42ca-a03e-a5becae5e7dc" providerId="ADAL" clId="{1318541B-57BF-174E-B2D9-F255CAFE92E6}" dt="2022-11-21T00:01:02.735" v="34" actId="2696"/>
        <pc:sldMkLst>
          <pc:docMk/>
          <pc:sldMk cId="2461044923" sldId="514"/>
        </pc:sldMkLst>
      </pc:sldChg>
      <pc:sldChg chg="del">
        <pc:chgData name="Xuesu Xiao" userId="2da2dc19-76a6-42ca-a03e-a5becae5e7dc" providerId="ADAL" clId="{1318541B-57BF-174E-B2D9-F255CAFE92E6}" dt="2022-11-21T00:01:02.679" v="20" actId="2696"/>
        <pc:sldMkLst>
          <pc:docMk/>
          <pc:sldMk cId="3544689079" sldId="544"/>
        </pc:sldMkLst>
      </pc:sldChg>
      <pc:sldChg chg="del">
        <pc:chgData name="Xuesu Xiao" userId="2da2dc19-76a6-42ca-a03e-a5becae5e7dc" providerId="ADAL" clId="{1318541B-57BF-174E-B2D9-F255CAFE92E6}" dt="2022-11-21T00:01:02.734" v="33" actId="2696"/>
        <pc:sldMkLst>
          <pc:docMk/>
          <pc:sldMk cId="3351693525" sldId="545"/>
        </pc:sldMkLst>
      </pc:sldChg>
      <pc:sldChg chg="del">
        <pc:chgData name="Xuesu Xiao" userId="2da2dc19-76a6-42ca-a03e-a5becae5e7dc" providerId="ADAL" clId="{1318541B-57BF-174E-B2D9-F255CAFE92E6}" dt="2022-11-21T00:01:02.712" v="28" actId="2696"/>
        <pc:sldMkLst>
          <pc:docMk/>
          <pc:sldMk cId="1277913524" sldId="546"/>
        </pc:sldMkLst>
      </pc:sldChg>
      <pc:sldChg chg="del">
        <pc:chgData name="Xuesu Xiao" userId="2da2dc19-76a6-42ca-a03e-a5becae5e7dc" providerId="ADAL" clId="{1318541B-57BF-174E-B2D9-F255CAFE92E6}" dt="2022-11-21T00:01:02.857" v="64" actId="2696"/>
        <pc:sldMkLst>
          <pc:docMk/>
          <pc:sldMk cId="3792241380" sldId="729"/>
        </pc:sldMkLst>
      </pc:sldChg>
      <pc:sldChg chg="del">
        <pc:chgData name="Xuesu Xiao" userId="2da2dc19-76a6-42ca-a03e-a5becae5e7dc" providerId="ADAL" clId="{1318541B-57BF-174E-B2D9-F255CAFE92E6}" dt="2022-11-21T00:01:02.860" v="65" actId="2696"/>
        <pc:sldMkLst>
          <pc:docMk/>
          <pc:sldMk cId="3220865088" sldId="906"/>
        </pc:sldMkLst>
      </pc:sldChg>
      <pc:sldChg chg="del">
        <pc:chgData name="Xuesu Xiao" userId="2da2dc19-76a6-42ca-a03e-a5becae5e7dc" providerId="ADAL" clId="{1318541B-57BF-174E-B2D9-F255CAFE92E6}" dt="2022-11-21T00:01:02.840" v="62" actId="2696"/>
        <pc:sldMkLst>
          <pc:docMk/>
          <pc:sldMk cId="2789349317" sldId="907"/>
        </pc:sldMkLst>
      </pc:sldChg>
      <pc:sldChg chg="del">
        <pc:chgData name="Xuesu Xiao" userId="2da2dc19-76a6-42ca-a03e-a5becae5e7dc" providerId="ADAL" clId="{1318541B-57BF-174E-B2D9-F255CAFE92E6}" dt="2022-11-21T00:01:02.839" v="60" actId="2696"/>
        <pc:sldMkLst>
          <pc:docMk/>
          <pc:sldMk cId="3704937832" sldId="908"/>
        </pc:sldMkLst>
      </pc:sldChg>
      <pc:sldChg chg="del">
        <pc:chgData name="Xuesu Xiao" userId="2da2dc19-76a6-42ca-a03e-a5becae5e7dc" providerId="ADAL" clId="{1318541B-57BF-174E-B2D9-F255CAFE92E6}" dt="2022-11-21T00:01:02.744" v="37" actId="2696"/>
        <pc:sldMkLst>
          <pc:docMk/>
          <pc:sldMk cId="1778293089" sldId="909"/>
        </pc:sldMkLst>
      </pc:sldChg>
      <pc:sldChg chg="del">
        <pc:chgData name="Xuesu Xiao" userId="2da2dc19-76a6-42ca-a03e-a5becae5e7dc" providerId="ADAL" clId="{1318541B-57BF-174E-B2D9-F255CAFE92E6}" dt="2022-11-21T00:01:02.708" v="23" actId="2696"/>
        <pc:sldMkLst>
          <pc:docMk/>
          <pc:sldMk cId="17080852" sldId="929"/>
        </pc:sldMkLst>
      </pc:sldChg>
      <pc:sldChg chg="del">
        <pc:chgData name="Xuesu Xiao" userId="2da2dc19-76a6-42ca-a03e-a5becae5e7dc" providerId="ADAL" clId="{1318541B-57BF-174E-B2D9-F255CAFE92E6}" dt="2022-11-21T00:01:02.765" v="40" actId="2696"/>
        <pc:sldMkLst>
          <pc:docMk/>
          <pc:sldMk cId="3579022216" sldId="930"/>
        </pc:sldMkLst>
      </pc:sldChg>
      <pc:sldChg chg="del">
        <pc:chgData name="Xuesu Xiao" userId="2da2dc19-76a6-42ca-a03e-a5becae5e7dc" providerId="ADAL" clId="{1318541B-57BF-174E-B2D9-F255CAFE92E6}" dt="2022-11-21T00:01:02.836" v="55" actId="2696"/>
        <pc:sldMkLst>
          <pc:docMk/>
          <pc:sldMk cId="2578844308" sldId="931"/>
        </pc:sldMkLst>
      </pc:sldChg>
      <pc:sldChg chg="del">
        <pc:chgData name="Xuesu Xiao" userId="2da2dc19-76a6-42ca-a03e-a5becae5e7dc" providerId="ADAL" clId="{1318541B-57BF-174E-B2D9-F255CAFE92E6}" dt="2022-11-21T00:01:02.788" v="47" actId="2696"/>
        <pc:sldMkLst>
          <pc:docMk/>
          <pc:sldMk cId="3157884774" sldId="932"/>
        </pc:sldMkLst>
      </pc:sldChg>
      <pc:sldChg chg="del">
        <pc:chgData name="Xuesu Xiao" userId="2da2dc19-76a6-42ca-a03e-a5becae5e7dc" providerId="ADAL" clId="{1318541B-57BF-174E-B2D9-F255CAFE92E6}" dt="2022-11-21T00:01:02.734" v="32" actId="2696"/>
        <pc:sldMkLst>
          <pc:docMk/>
          <pc:sldMk cId="1576681766" sldId="933"/>
        </pc:sldMkLst>
      </pc:sldChg>
      <pc:sldChg chg="del">
        <pc:chgData name="Xuesu Xiao" userId="2da2dc19-76a6-42ca-a03e-a5becae5e7dc" providerId="ADAL" clId="{1318541B-57BF-174E-B2D9-F255CAFE92E6}" dt="2022-11-21T00:01:02.839" v="59" actId="2696"/>
        <pc:sldMkLst>
          <pc:docMk/>
          <pc:sldMk cId="1775284187" sldId="935"/>
        </pc:sldMkLst>
      </pc:sldChg>
      <pc:sldChg chg="del">
        <pc:chgData name="Xuesu Xiao" userId="2da2dc19-76a6-42ca-a03e-a5becae5e7dc" providerId="ADAL" clId="{1318541B-57BF-174E-B2D9-F255CAFE92E6}" dt="2022-11-21T00:01:02.687" v="21" actId="2696"/>
        <pc:sldMkLst>
          <pc:docMk/>
          <pc:sldMk cId="3140009731" sldId="978"/>
        </pc:sldMkLst>
      </pc:sldChg>
      <pc:sldChg chg="del">
        <pc:chgData name="Xuesu Xiao" userId="2da2dc19-76a6-42ca-a03e-a5becae5e7dc" providerId="ADAL" clId="{1318541B-57BF-174E-B2D9-F255CAFE92E6}" dt="2022-11-21T00:01:02.721" v="29" actId="2696"/>
        <pc:sldMkLst>
          <pc:docMk/>
          <pc:sldMk cId="3060215140" sldId="979"/>
        </pc:sldMkLst>
      </pc:sldChg>
      <pc:sldChg chg="del">
        <pc:chgData name="Xuesu Xiao" userId="2da2dc19-76a6-42ca-a03e-a5becae5e7dc" providerId="ADAL" clId="{1318541B-57BF-174E-B2D9-F255CAFE92E6}" dt="2022-11-21T00:01:02.793" v="52" actId="2696"/>
        <pc:sldMkLst>
          <pc:docMk/>
          <pc:sldMk cId="1382882215" sldId="980"/>
        </pc:sldMkLst>
      </pc:sldChg>
      <pc:sldChg chg="del">
        <pc:chgData name="Xuesu Xiao" userId="2da2dc19-76a6-42ca-a03e-a5becae5e7dc" providerId="ADAL" clId="{1318541B-57BF-174E-B2D9-F255CAFE92E6}" dt="2022-11-21T00:01:02.675" v="16" actId="2696"/>
        <pc:sldMkLst>
          <pc:docMk/>
          <pc:sldMk cId="2743628360" sldId="981"/>
        </pc:sldMkLst>
      </pc:sldChg>
      <pc:sldChg chg="del">
        <pc:chgData name="Xuesu Xiao" userId="2da2dc19-76a6-42ca-a03e-a5becae5e7dc" providerId="ADAL" clId="{1318541B-57BF-174E-B2D9-F255CAFE92E6}" dt="2022-11-21T00:01:02.676" v="17" actId="2696"/>
        <pc:sldMkLst>
          <pc:docMk/>
          <pc:sldMk cId="788397389" sldId="982"/>
        </pc:sldMkLst>
      </pc:sldChg>
      <pc:sldChg chg="del">
        <pc:chgData name="Xuesu Xiao" userId="2da2dc19-76a6-42ca-a03e-a5becae5e7dc" providerId="ADAL" clId="{1318541B-57BF-174E-B2D9-F255CAFE92E6}" dt="2022-11-21T00:01:02.769" v="45" actId="2696"/>
        <pc:sldMkLst>
          <pc:docMk/>
          <pc:sldMk cId="4062867954" sldId="983"/>
        </pc:sldMkLst>
      </pc:sldChg>
      <pc:sldChg chg="del">
        <pc:chgData name="Xuesu Xiao" userId="2da2dc19-76a6-42ca-a03e-a5becae5e7dc" providerId="ADAL" clId="{1318541B-57BF-174E-B2D9-F255CAFE92E6}" dt="2022-11-21T00:01:02.712" v="27" actId="2696"/>
        <pc:sldMkLst>
          <pc:docMk/>
          <pc:sldMk cId="1034110906" sldId="984"/>
        </pc:sldMkLst>
      </pc:sldChg>
      <pc:sldChg chg="del">
        <pc:chgData name="Xuesu Xiao" userId="2da2dc19-76a6-42ca-a03e-a5becae5e7dc" providerId="ADAL" clId="{1318541B-57BF-174E-B2D9-F255CAFE92E6}" dt="2022-11-21T00:01:02.736" v="35" actId="2696"/>
        <pc:sldMkLst>
          <pc:docMk/>
          <pc:sldMk cId="2081225839" sldId="985"/>
        </pc:sldMkLst>
      </pc:sldChg>
      <pc:sldChg chg="del">
        <pc:chgData name="Xuesu Xiao" userId="2da2dc19-76a6-42ca-a03e-a5becae5e7dc" providerId="ADAL" clId="{1318541B-57BF-174E-B2D9-F255CAFE92E6}" dt="2022-11-21T00:01:02.722" v="30" actId="2696"/>
        <pc:sldMkLst>
          <pc:docMk/>
          <pc:sldMk cId="3587854383" sldId="986"/>
        </pc:sldMkLst>
      </pc:sldChg>
      <pc:sldChg chg="del">
        <pc:chgData name="Xuesu Xiao" userId="2da2dc19-76a6-42ca-a03e-a5becae5e7dc" providerId="ADAL" clId="{1318541B-57BF-174E-B2D9-F255CAFE92E6}" dt="2022-11-21T00:01:02.709" v="24" actId="2696"/>
        <pc:sldMkLst>
          <pc:docMk/>
          <pc:sldMk cId="1163805647" sldId="987"/>
        </pc:sldMkLst>
      </pc:sldChg>
      <pc:sldChg chg="del">
        <pc:chgData name="Xuesu Xiao" userId="2da2dc19-76a6-42ca-a03e-a5becae5e7dc" providerId="ADAL" clId="{1318541B-57BF-174E-B2D9-F255CAFE92E6}" dt="2022-11-21T00:01:02.852" v="63" actId="2696"/>
        <pc:sldMkLst>
          <pc:docMk/>
          <pc:sldMk cId="108142015" sldId="988"/>
        </pc:sldMkLst>
      </pc:sldChg>
      <pc:sldChg chg="del">
        <pc:chgData name="Xuesu Xiao" userId="2da2dc19-76a6-42ca-a03e-a5becae5e7dc" providerId="ADAL" clId="{1318541B-57BF-174E-B2D9-F255CAFE92E6}" dt="2022-11-21T00:01:02.768" v="44" actId="2696"/>
        <pc:sldMkLst>
          <pc:docMk/>
          <pc:sldMk cId="2839604856" sldId="989"/>
        </pc:sldMkLst>
      </pc:sldChg>
      <pc:sldChg chg="del">
        <pc:chgData name="Xuesu Xiao" userId="2da2dc19-76a6-42ca-a03e-a5becae5e7dc" providerId="ADAL" clId="{1318541B-57BF-174E-B2D9-F255CAFE92E6}" dt="2022-11-21T00:01:02.794" v="53" actId="2696"/>
        <pc:sldMkLst>
          <pc:docMk/>
          <pc:sldMk cId="162788063" sldId="991"/>
        </pc:sldMkLst>
      </pc:sldChg>
      <pc:sldChg chg="del">
        <pc:chgData name="Xuesu Xiao" userId="2da2dc19-76a6-42ca-a03e-a5becae5e7dc" providerId="ADAL" clId="{1318541B-57BF-174E-B2D9-F255CAFE92E6}" dt="2022-11-21T00:01:02.766" v="41" actId="2696"/>
        <pc:sldMkLst>
          <pc:docMk/>
          <pc:sldMk cId="3892076936" sldId="992"/>
        </pc:sldMkLst>
      </pc:sldChg>
      <pc:sldChg chg="del">
        <pc:chgData name="Xuesu Xiao" userId="2da2dc19-76a6-42ca-a03e-a5becae5e7dc" providerId="ADAL" clId="{1318541B-57BF-174E-B2D9-F255CAFE92E6}" dt="2022-11-21T00:01:02.790" v="50" actId="2696"/>
        <pc:sldMkLst>
          <pc:docMk/>
          <pc:sldMk cId="1601430999" sldId="993"/>
        </pc:sldMkLst>
      </pc:sldChg>
      <pc:sldChg chg="del">
        <pc:chgData name="Xuesu Xiao" userId="2da2dc19-76a6-42ca-a03e-a5becae5e7dc" providerId="ADAL" clId="{1318541B-57BF-174E-B2D9-F255CAFE92E6}" dt="2022-11-21T00:01:02.737" v="36" actId="2696"/>
        <pc:sldMkLst>
          <pc:docMk/>
          <pc:sldMk cId="3059704088" sldId="994"/>
        </pc:sldMkLst>
      </pc:sldChg>
      <pc:sldChg chg="del">
        <pc:chgData name="Xuesu Xiao" userId="2da2dc19-76a6-42ca-a03e-a5becae5e7dc" providerId="ADAL" clId="{1318541B-57BF-174E-B2D9-F255CAFE92E6}" dt="2022-11-21T00:01:02.840" v="61" actId="2696"/>
        <pc:sldMkLst>
          <pc:docMk/>
          <pc:sldMk cId="3117068760" sldId="995"/>
        </pc:sldMkLst>
      </pc:sldChg>
      <pc:sldChg chg="del">
        <pc:chgData name="Xuesu Xiao" userId="2da2dc19-76a6-42ca-a03e-a5becae5e7dc" providerId="ADAL" clId="{1318541B-57BF-174E-B2D9-F255CAFE92E6}" dt="2022-11-21T00:01:02.710" v="25" actId="2696"/>
        <pc:sldMkLst>
          <pc:docMk/>
          <pc:sldMk cId="2322354956" sldId="996"/>
        </pc:sldMkLst>
      </pc:sldChg>
      <pc:sldChg chg="del">
        <pc:chgData name="Xuesu Xiao" userId="2da2dc19-76a6-42ca-a03e-a5becae5e7dc" providerId="ADAL" clId="{1318541B-57BF-174E-B2D9-F255CAFE92E6}" dt="2022-11-21T00:01:02.767" v="43" actId="2696"/>
        <pc:sldMkLst>
          <pc:docMk/>
          <pc:sldMk cId="4231575697" sldId="997"/>
        </pc:sldMkLst>
      </pc:sldChg>
      <pc:sldChg chg="del">
        <pc:chgData name="Xuesu Xiao" userId="2da2dc19-76a6-42ca-a03e-a5becae5e7dc" providerId="ADAL" clId="{1318541B-57BF-174E-B2D9-F255CAFE92E6}" dt="2022-11-21T00:01:02.789" v="48" actId="2696"/>
        <pc:sldMkLst>
          <pc:docMk/>
          <pc:sldMk cId="3779588804" sldId="998"/>
        </pc:sldMkLst>
      </pc:sldChg>
      <pc:sldChg chg="del">
        <pc:chgData name="Xuesu Xiao" userId="2da2dc19-76a6-42ca-a03e-a5becae5e7dc" providerId="ADAL" clId="{1318541B-57BF-174E-B2D9-F255CAFE92E6}" dt="2022-11-21T00:01:02.770" v="46" actId="2696"/>
        <pc:sldMkLst>
          <pc:docMk/>
          <pc:sldMk cId="3401026872" sldId="999"/>
        </pc:sldMkLst>
      </pc:sldChg>
      <pc:sldChg chg="del">
        <pc:chgData name="Xuesu Xiao" userId="2da2dc19-76a6-42ca-a03e-a5becae5e7dc" providerId="ADAL" clId="{1318541B-57BF-174E-B2D9-F255CAFE92E6}" dt="2022-11-21T00:01:02.838" v="58" actId="2696"/>
        <pc:sldMkLst>
          <pc:docMk/>
          <pc:sldMk cId="2493230290" sldId="1000"/>
        </pc:sldMkLst>
      </pc:sldChg>
      <pc:sldChg chg="del">
        <pc:chgData name="Xuesu Xiao" userId="2da2dc19-76a6-42ca-a03e-a5becae5e7dc" providerId="ADAL" clId="{1318541B-57BF-174E-B2D9-F255CAFE92E6}" dt="2022-11-21T00:01:02.677" v="18" actId="2696"/>
        <pc:sldMkLst>
          <pc:docMk/>
          <pc:sldMk cId="3917504758" sldId="1002"/>
        </pc:sldMkLst>
      </pc:sldChg>
      <pc:sldChg chg="del">
        <pc:chgData name="Xuesu Xiao" userId="2da2dc19-76a6-42ca-a03e-a5becae5e7dc" providerId="ADAL" clId="{1318541B-57BF-174E-B2D9-F255CAFE92E6}" dt="2022-11-21T00:01:02.791" v="51" actId="2696"/>
        <pc:sldMkLst>
          <pc:docMk/>
          <pc:sldMk cId="1847485172" sldId="1003"/>
        </pc:sldMkLst>
      </pc:sldChg>
      <pc:sldChg chg="del">
        <pc:chgData name="Xuesu Xiao" userId="2da2dc19-76a6-42ca-a03e-a5becae5e7dc" providerId="ADAL" clId="{1318541B-57BF-174E-B2D9-F255CAFE92E6}" dt="2022-11-21T00:01:02.837" v="56" actId="2696"/>
        <pc:sldMkLst>
          <pc:docMk/>
          <pc:sldMk cId="299336798" sldId="1004"/>
        </pc:sldMkLst>
      </pc:sldChg>
      <pc:sldChg chg="del">
        <pc:chgData name="Xuesu Xiao" userId="2da2dc19-76a6-42ca-a03e-a5becae5e7dc" providerId="ADAL" clId="{1318541B-57BF-174E-B2D9-F255CAFE92E6}" dt="2022-11-21T00:01:02.711" v="26" actId="2696"/>
        <pc:sldMkLst>
          <pc:docMk/>
          <pc:sldMk cId="3365942999" sldId="1005"/>
        </pc:sldMkLst>
      </pc:sldChg>
      <pc:sldChg chg="del">
        <pc:chgData name="Xuesu Xiao" userId="2da2dc19-76a6-42ca-a03e-a5becae5e7dc" providerId="ADAL" clId="{1318541B-57BF-174E-B2D9-F255CAFE92E6}" dt="2022-11-21T00:01:02.745" v="39" actId="2696"/>
        <pc:sldMkLst>
          <pc:docMk/>
          <pc:sldMk cId="791364971" sldId="1006"/>
        </pc:sldMkLst>
      </pc:sldChg>
      <pc:sldChg chg="del">
        <pc:chgData name="Xuesu Xiao" userId="2da2dc19-76a6-42ca-a03e-a5becae5e7dc" providerId="ADAL" clId="{1318541B-57BF-174E-B2D9-F255CAFE92E6}" dt="2022-11-21T00:01:02.795" v="54" actId="2696"/>
        <pc:sldMkLst>
          <pc:docMk/>
          <pc:sldMk cId="2895420256" sldId="1009"/>
        </pc:sldMkLst>
      </pc:sldChg>
      <pc:sldChg chg="del">
        <pc:chgData name="Xuesu Xiao" userId="2da2dc19-76a6-42ca-a03e-a5becae5e7dc" providerId="ADAL" clId="{1318541B-57BF-174E-B2D9-F255CAFE92E6}" dt="2022-11-21T00:01:02.767" v="42" actId="2696"/>
        <pc:sldMkLst>
          <pc:docMk/>
          <pc:sldMk cId="2184310287" sldId="1010"/>
        </pc:sldMkLst>
      </pc:sldChg>
      <pc:sldChg chg="del">
        <pc:chgData name="Xuesu Xiao" userId="2da2dc19-76a6-42ca-a03e-a5becae5e7dc" providerId="ADAL" clId="{1318541B-57BF-174E-B2D9-F255CAFE92E6}" dt="2022-11-21T00:01:02.678" v="19" actId="2696"/>
        <pc:sldMkLst>
          <pc:docMk/>
          <pc:sldMk cId="3580128843" sldId="1011"/>
        </pc:sldMkLst>
      </pc:sldChg>
      <pc:sldChg chg="del">
        <pc:chgData name="Xuesu Xiao" userId="2da2dc19-76a6-42ca-a03e-a5becae5e7dc" providerId="ADAL" clId="{1318541B-57BF-174E-B2D9-F255CAFE92E6}" dt="2022-11-21T00:01:02.789" v="49" actId="2696"/>
        <pc:sldMkLst>
          <pc:docMk/>
          <pc:sldMk cId="3974288757" sldId="1015"/>
        </pc:sldMkLst>
      </pc:sldChg>
      <pc:sldChg chg="del">
        <pc:chgData name="Xuesu Xiao" userId="2da2dc19-76a6-42ca-a03e-a5becae5e7dc" providerId="ADAL" clId="{1318541B-57BF-174E-B2D9-F255CAFE92E6}" dt="2022-11-21T00:01:02.688" v="22" actId="2696"/>
        <pc:sldMkLst>
          <pc:docMk/>
          <pc:sldMk cId="1800163704" sldId="1016"/>
        </pc:sldMkLst>
      </pc:sldChg>
      <pc:sldChg chg="del">
        <pc:chgData name="Xuesu Xiao" userId="2da2dc19-76a6-42ca-a03e-a5becae5e7dc" providerId="ADAL" clId="{1318541B-57BF-174E-B2D9-F255CAFE92E6}" dt="2022-11-21T00:01:02.745" v="38" actId="2696"/>
        <pc:sldMkLst>
          <pc:docMk/>
          <pc:sldMk cId="316456471" sldId="1027"/>
        </pc:sldMkLst>
      </pc:sldChg>
    </pc:docChg>
  </pc:docChgLst>
  <pc:docChgLst>
    <pc:chgData name="Xuesu Xiao" userId="2da2dc19-76a6-42ca-a03e-a5becae5e7dc" providerId="ADAL" clId="{523628C2-A9A4-8145-BA34-1514A73B068E}"/>
    <pc:docChg chg="undo redo custSel addSld delSld modSld delSection modSection">
      <pc:chgData name="Xuesu Xiao" userId="2da2dc19-76a6-42ca-a03e-a5becae5e7dc" providerId="ADAL" clId="{523628C2-A9A4-8145-BA34-1514A73B068E}" dt="2022-11-21T03:30:37.116" v="271" actId="2696"/>
      <pc:docMkLst>
        <pc:docMk/>
      </pc:docMkLst>
      <pc:sldChg chg="modSp mod">
        <pc:chgData name="Xuesu Xiao" userId="2da2dc19-76a6-42ca-a03e-a5becae5e7dc" providerId="ADAL" clId="{523628C2-A9A4-8145-BA34-1514A73B068E}" dt="2022-11-21T03:03:40.534" v="170" actId="20577"/>
        <pc:sldMkLst>
          <pc:docMk/>
          <pc:sldMk cId="2969206148" sldId="256"/>
        </pc:sldMkLst>
        <pc:spChg chg="mod">
          <ac:chgData name="Xuesu Xiao" userId="2da2dc19-76a6-42ca-a03e-a5becae5e7dc" providerId="ADAL" clId="{523628C2-A9A4-8145-BA34-1514A73B068E}" dt="2022-11-21T03:03:40.534" v="170" actId="20577"/>
          <ac:spMkLst>
            <pc:docMk/>
            <pc:sldMk cId="2969206148" sldId="256"/>
            <ac:spMk id="2" creationId="{A600D3CE-C200-DF17-E8F3-428208355F41}"/>
          </ac:spMkLst>
        </pc:spChg>
      </pc:sldChg>
      <pc:sldChg chg="del">
        <pc:chgData name="Xuesu Xiao" userId="2da2dc19-76a6-42ca-a03e-a5becae5e7dc" providerId="ADAL" clId="{523628C2-A9A4-8145-BA34-1514A73B068E}" dt="2022-11-21T03:02:33.318" v="3" actId="2696"/>
        <pc:sldMkLst>
          <pc:docMk/>
          <pc:sldMk cId="1911100283" sldId="257"/>
        </pc:sldMkLst>
      </pc:sldChg>
      <pc:sldChg chg="del">
        <pc:chgData name="Xuesu Xiao" userId="2da2dc19-76a6-42ca-a03e-a5becae5e7dc" providerId="ADAL" clId="{523628C2-A9A4-8145-BA34-1514A73B068E}" dt="2022-11-21T03:02:34.105" v="96" actId="2696"/>
        <pc:sldMkLst>
          <pc:docMk/>
          <pc:sldMk cId="1784013883" sldId="259"/>
        </pc:sldMkLst>
      </pc:sldChg>
      <pc:sldChg chg="delSp add">
        <pc:chgData name="Xuesu Xiao" userId="2da2dc19-76a6-42ca-a03e-a5becae5e7dc" providerId="ADAL" clId="{523628C2-A9A4-8145-BA34-1514A73B068E}" dt="2022-11-21T03:03:28.100" v="168"/>
        <pc:sldMkLst>
          <pc:docMk/>
          <pc:sldMk cId="960634449" sldId="460"/>
        </pc:sldMkLst>
        <pc:spChg chg="del">
          <ac:chgData name="Xuesu Xiao" userId="2da2dc19-76a6-42ca-a03e-a5becae5e7dc" providerId="ADAL" clId="{523628C2-A9A4-8145-BA34-1514A73B068E}" dt="2022-11-21T03:03:28.100" v="168"/>
          <ac:spMkLst>
            <pc:docMk/>
            <pc:sldMk cId="960634449" sldId="460"/>
            <ac:spMk id="5" creationId="{E5505510-7E13-AE49-91DC-4573DFC116ED}"/>
          </ac:spMkLst>
        </pc:spChg>
      </pc:sldChg>
      <pc:sldChg chg="del">
        <pc:chgData name="Xuesu Xiao" userId="2da2dc19-76a6-42ca-a03e-a5becae5e7dc" providerId="ADAL" clId="{523628C2-A9A4-8145-BA34-1514A73B068E}" dt="2022-11-21T03:02:33.957" v="67" actId="2696"/>
        <pc:sldMkLst>
          <pc:docMk/>
          <pc:sldMk cId="35764796" sldId="461"/>
        </pc:sldMkLst>
      </pc:sldChg>
      <pc:sldChg chg="delSp add">
        <pc:chgData name="Xuesu Xiao" userId="2da2dc19-76a6-42ca-a03e-a5becae5e7dc" providerId="ADAL" clId="{523628C2-A9A4-8145-BA34-1514A73B068E}" dt="2022-11-21T03:03:28.100" v="168"/>
        <pc:sldMkLst>
          <pc:docMk/>
          <pc:sldMk cId="3115449360" sldId="497"/>
        </pc:sldMkLst>
        <pc:spChg chg="del">
          <ac:chgData name="Xuesu Xiao" userId="2da2dc19-76a6-42ca-a03e-a5becae5e7dc" providerId="ADAL" clId="{523628C2-A9A4-8145-BA34-1514A73B068E}" dt="2022-11-21T03:03:28.100" v="168"/>
          <ac:spMkLst>
            <pc:docMk/>
            <pc:sldMk cId="3115449360" sldId="497"/>
            <ac:spMk id="4" creationId="{CBC30F79-AAC8-FC46-A23E-C0B1033F3E59}"/>
          </ac:spMkLst>
        </pc:spChg>
      </pc:sldChg>
      <pc:sldChg chg="delSp add">
        <pc:chgData name="Xuesu Xiao" userId="2da2dc19-76a6-42ca-a03e-a5becae5e7dc" providerId="ADAL" clId="{523628C2-A9A4-8145-BA34-1514A73B068E}" dt="2022-11-21T03:03:28.100" v="168"/>
        <pc:sldMkLst>
          <pc:docMk/>
          <pc:sldMk cId="3574793329" sldId="498"/>
        </pc:sldMkLst>
        <pc:spChg chg="del">
          <ac:chgData name="Xuesu Xiao" userId="2da2dc19-76a6-42ca-a03e-a5becae5e7dc" providerId="ADAL" clId="{523628C2-A9A4-8145-BA34-1514A73B068E}" dt="2022-11-21T03:03:28.100" v="168"/>
          <ac:spMkLst>
            <pc:docMk/>
            <pc:sldMk cId="3574793329" sldId="498"/>
            <ac:spMk id="4" creationId="{CBC30F79-AAC8-FC46-A23E-C0B1033F3E59}"/>
          </ac:spMkLst>
        </pc:spChg>
      </pc:sldChg>
      <pc:sldChg chg="delSp modSp add mod">
        <pc:chgData name="Xuesu Xiao" userId="2da2dc19-76a6-42ca-a03e-a5becae5e7dc" providerId="ADAL" clId="{523628C2-A9A4-8145-BA34-1514A73B068E}" dt="2022-11-21T03:03:28.100" v="168"/>
        <pc:sldMkLst>
          <pc:docMk/>
          <pc:sldMk cId="1187179596" sldId="501"/>
        </pc:sldMkLst>
        <pc:spChg chg="mod">
          <ac:chgData name="Xuesu Xiao" userId="2da2dc19-76a6-42ca-a03e-a5becae5e7dc" providerId="ADAL" clId="{523628C2-A9A4-8145-BA34-1514A73B068E}" dt="2022-11-21T03:02:47.581" v="145" actId="27636"/>
          <ac:spMkLst>
            <pc:docMk/>
            <pc:sldMk cId="1187179596" sldId="501"/>
            <ac:spMk id="3" creationId="{DDBB0681-C8C4-DD4C-82BF-60048B6B977F}"/>
          </ac:spMkLst>
        </pc:spChg>
        <pc:spChg chg="del">
          <ac:chgData name="Xuesu Xiao" userId="2da2dc19-76a6-42ca-a03e-a5becae5e7dc" providerId="ADAL" clId="{523628C2-A9A4-8145-BA34-1514A73B068E}" dt="2022-11-21T03:03:28.100" v="168"/>
          <ac:spMkLst>
            <pc:docMk/>
            <pc:sldMk cId="1187179596" sldId="501"/>
            <ac:spMk id="4" creationId="{CBC30F79-AAC8-FC46-A23E-C0B1033F3E59}"/>
          </ac:spMkLst>
        </pc:spChg>
      </pc:sldChg>
      <pc:sldChg chg="delSp add">
        <pc:chgData name="Xuesu Xiao" userId="2da2dc19-76a6-42ca-a03e-a5becae5e7dc" providerId="ADAL" clId="{523628C2-A9A4-8145-BA34-1514A73B068E}" dt="2022-11-21T03:03:28.100" v="168"/>
        <pc:sldMkLst>
          <pc:docMk/>
          <pc:sldMk cId="3607561481" sldId="502"/>
        </pc:sldMkLst>
        <pc:spChg chg="del">
          <ac:chgData name="Xuesu Xiao" userId="2da2dc19-76a6-42ca-a03e-a5becae5e7dc" providerId="ADAL" clId="{523628C2-A9A4-8145-BA34-1514A73B068E}" dt="2022-11-21T03:03:28.100" v="168"/>
          <ac:spMkLst>
            <pc:docMk/>
            <pc:sldMk cId="3607561481" sldId="502"/>
            <ac:spMk id="4" creationId="{CBC30F79-AAC8-FC46-A23E-C0B1033F3E59}"/>
          </ac:spMkLst>
        </pc:spChg>
      </pc:sldChg>
      <pc:sldChg chg="delSp add del">
        <pc:chgData name="Xuesu Xiao" userId="2da2dc19-76a6-42ca-a03e-a5becae5e7dc" providerId="ADAL" clId="{523628C2-A9A4-8145-BA34-1514A73B068E}" dt="2022-11-21T03:07:57.200" v="216" actId="2696"/>
        <pc:sldMkLst>
          <pc:docMk/>
          <pc:sldMk cId="711757935" sldId="503"/>
        </pc:sldMkLst>
        <pc:spChg chg="del">
          <ac:chgData name="Xuesu Xiao" userId="2da2dc19-76a6-42ca-a03e-a5becae5e7dc" providerId="ADAL" clId="{523628C2-A9A4-8145-BA34-1514A73B068E}" dt="2022-11-21T03:03:28.100" v="168"/>
          <ac:spMkLst>
            <pc:docMk/>
            <pc:sldMk cId="711757935" sldId="503"/>
            <ac:spMk id="4" creationId="{65E8647E-96E1-274A-A895-EF745BCF88EB}"/>
          </ac:spMkLst>
        </pc:spChg>
      </pc:sldChg>
      <pc:sldChg chg="delSp add del">
        <pc:chgData name="Xuesu Xiao" userId="2da2dc19-76a6-42ca-a03e-a5becae5e7dc" providerId="ADAL" clId="{523628C2-A9A4-8145-BA34-1514A73B068E}" dt="2022-11-21T03:07:49.973" v="212" actId="2696"/>
        <pc:sldMkLst>
          <pc:docMk/>
          <pc:sldMk cId="647877393" sldId="504"/>
        </pc:sldMkLst>
        <pc:spChg chg="del">
          <ac:chgData name="Xuesu Xiao" userId="2da2dc19-76a6-42ca-a03e-a5becae5e7dc" providerId="ADAL" clId="{523628C2-A9A4-8145-BA34-1514A73B068E}" dt="2022-11-21T03:03:28.100" v="168"/>
          <ac:spMkLst>
            <pc:docMk/>
            <pc:sldMk cId="647877393" sldId="504"/>
            <ac:spMk id="4" creationId="{7A1B032A-04FE-9E49-A68E-FB625ECBFA51}"/>
          </ac:spMkLst>
        </pc:spChg>
      </pc:sldChg>
      <pc:sldChg chg="delSp add mod">
        <pc:chgData name="Xuesu Xiao" userId="2da2dc19-76a6-42ca-a03e-a5becae5e7dc" providerId="ADAL" clId="{523628C2-A9A4-8145-BA34-1514A73B068E}" dt="2022-11-21T03:09:24.049" v="218" actId="478"/>
        <pc:sldMkLst>
          <pc:docMk/>
          <pc:sldMk cId="1818374430" sldId="505"/>
        </pc:sldMkLst>
        <pc:spChg chg="del">
          <ac:chgData name="Xuesu Xiao" userId="2da2dc19-76a6-42ca-a03e-a5becae5e7dc" providerId="ADAL" clId="{523628C2-A9A4-8145-BA34-1514A73B068E}" dt="2022-11-21T03:09:24.049" v="218" actId="478"/>
          <ac:spMkLst>
            <pc:docMk/>
            <pc:sldMk cId="1818374430" sldId="505"/>
            <ac:spMk id="3" creationId="{D6733467-E8EA-BB49-966F-78D1A74FF31F}"/>
          </ac:spMkLst>
        </pc:spChg>
        <pc:spChg chg="del">
          <ac:chgData name="Xuesu Xiao" userId="2da2dc19-76a6-42ca-a03e-a5becae5e7dc" providerId="ADAL" clId="{523628C2-A9A4-8145-BA34-1514A73B068E}" dt="2022-11-21T03:03:28.100" v="168"/>
          <ac:spMkLst>
            <pc:docMk/>
            <pc:sldMk cId="1818374430" sldId="505"/>
            <ac:spMk id="4" creationId="{1A00AF10-3CEE-844E-9CCC-AFA9A8AB178D}"/>
          </ac:spMkLst>
        </pc:spChg>
      </pc:sldChg>
      <pc:sldChg chg="delSp modSp add mod">
        <pc:chgData name="Xuesu Xiao" userId="2da2dc19-76a6-42ca-a03e-a5becae5e7dc" providerId="ADAL" clId="{523628C2-A9A4-8145-BA34-1514A73B068E}" dt="2022-11-21T03:03:28.100" v="168"/>
        <pc:sldMkLst>
          <pc:docMk/>
          <pc:sldMk cId="2549607746" sldId="506"/>
        </pc:sldMkLst>
        <pc:spChg chg="mod">
          <ac:chgData name="Xuesu Xiao" userId="2da2dc19-76a6-42ca-a03e-a5becae5e7dc" providerId="ADAL" clId="{523628C2-A9A4-8145-BA34-1514A73B068E}" dt="2022-11-21T03:02:47.636" v="147" actId="27636"/>
          <ac:spMkLst>
            <pc:docMk/>
            <pc:sldMk cId="2549607746" sldId="506"/>
            <ac:spMk id="3" creationId="{877BC30A-E1AD-8A4B-A7ED-C110AF6170BB}"/>
          </ac:spMkLst>
        </pc:spChg>
        <pc:spChg chg="del">
          <ac:chgData name="Xuesu Xiao" userId="2da2dc19-76a6-42ca-a03e-a5becae5e7dc" providerId="ADAL" clId="{523628C2-A9A4-8145-BA34-1514A73B068E}" dt="2022-11-21T03:03:28.100" v="168"/>
          <ac:spMkLst>
            <pc:docMk/>
            <pc:sldMk cId="2549607746" sldId="506"/>
            <ac:spMk id="4" creationId="{44C2116F-32AC-3145-A47B-407F72D6AE71}"/>
          </ac:spMkLst>
        </pc:spChg>
      </pc:sldChg>
      <pc:sldChg chg="delSp add">
        <pc:chgData name="Xuesu Xiao" userId="2da2dc19-76a6-42ca-a03e-a5becae5e7dc" providerId="ADAL" clId="{523628C2-A9A4-8145-BA34-1514A73B068E}" dt="2022-11-21T03:03:28.100" v="168"/>
        <pc:sldMkLst>
          <pc:docMk/>
          <pc:sldMk cId="1751133069" sldId="508"/>
        </pc:sldMkLst>
        <pc:spChg chg="del">
          <ac:chgData name="Xuesu Xiao" userId="2da2dc19-76a6-42ca-a03e-a5becae5e7dc" providerId="ADAL" clId="{523628C2-A9A4-8145-BA34-1514A73B068E}" dt="2022-11-21T03:03:28.100" v="168"/>
          <ac:spMkLst>
            <pc:docMk/>
            <pc:sldMk cId="1751133069" sldId="508"/>
            <ac:spMk id="4" creationId="{D933B02C-EEA7-7F4E-A060-23974E465AF8}"/>
          </ac:spMkLst>
        </pc:spChg>
      </pc:sldChg>
      <pc:sldChg chg="delSp add del">
        <pc:chgData name="Xuesu Xiao" userId="2da2dc19-76a6-42ca-a03e-a5becae5e7dc" providerId="ADAL" clId="{523628C2-A9A4-8145-BA34-1514A73B068E}" dt="2022-11-21T03:07:51.635" v="214" actId="2696"/>
        <pc:sldMkLst>
          <pc:docMk/>
          <pc:sldMk cId="4096153872" sldId="509"/>
        </pc:sldMkLst>
        <pc:spChg chg="del">
          <ac:chgData name="Xuesu Xiao" userId="2da2dc19-76a6-42ca-a03e-a5becae5e7dc" providerId="ADAL" clId="{523628C2-A9A4-8145-BA34-1514A73B068E}" dt="2022-11-21T03:03:28.100" v="168"/>
          <ac:spMkLst>
            <pc:docMk/>
            <pc:sldMk cId="4096153872" sldId="509"/>
            <ac:spMk id="4" creationId="{7A1B032A-04FE-9E49-A68E-FB625ECBFA51}"/>
          </ac:spMkLst>
        </pc:spChg>
      </pc:sldChg>
      <pc:sldChg chg="delSp add del">
        <pc:chgData name="Xuesu Xiao" userId="2da2dc19-76a6-42ca-a03e-a5becae5e7dc" providerId="ADAL" clId="{523628C2-A9A4-8145-BA34-1514A73B068E}" dt="2022-11-21T03:07:51.020" v="213" actId="2696"/>
        <pc:sldMkLst>
          <pc:docMk/>
          <pc:sldMk cId="757921671" sldId="510"/>
        </pc:sldMkLst>
        <pc:spChg chg="del">
          <ac:chgData name="Xuesu Xiao" userId="2da2dc19-76a6-42ca-a03e-a5becae5e7dc" providerId="ADAL" clId="{523628C2-A9A4-8145-BA34-1514A73B068E}" dt="2022-11-21T03:03:28.100" v="168"/>
          <ac:spMkLst>
            <pc:docMk/>
            <pc:sldMk cId="757921671" sldId="510"/>
            <ac:spMk id="4" creationId="{7A1B032A-04FE-9E49-A68E-FB625ECBFA51}"/>
          </ac:spMkLst>
        </pc:spChg>
      </pc:sldChg>
      <pc:sldChg chg="delSp add del">
        <pc:chgData name="Xuesu Xiao" userId="2da2dc19-76a6-42ca-a03e-a5becae5e7dc" providerId="ADAL" clId="{523628C2-A9A4-8145-BA34-1514A73B068E}" dt="2022-11-21T03:07:52.743" v="215" actId="2696"/>
        <pc:sldMkLst>
          <pc:docMk/>
          <pc:sldMk cId="2914850396" sldId="511"/>
        </pc:sldMkLst>
        <pc:spChg chg="del">
          <ac:chgData name="Xuesu Xiao" userId="2da2dc19-76a6-42ca-a03e-a5becae5e7dc" providerId="ADAL" clId="{523628C2-A9A4-8145-BA34-1514A73B068E}" dt="2022-11-21T03:03:28.100" v="168"/>
          <ac:spMkLst>
            <pc:docMk/>
            <pc:sldMk cId="2914850396" sldId="511"/>
            <ac:spMk id="4" creationId="{7A1B032A-04FE-9E49-A68E-FB625ECBFA51}"/>
          </ac:spMkLst>
        </pc:spChg>
      </pc:sldChg>
      <pc:sldChg chg="delSp add del">
        <pc:chgData name="Xuesu Xiao" userId="2da2dc19-76a6-42ca-a03e-a5becae5e7dc" providerId="ADAL" clId="{523628C2-A9A4-8145-BA34-1514A73B068E}" dt="2022-11-21T03:14:09.937" v="222" actId="2696"/>
        <pc:sldMkLst>
          <pc:docMk/>
          <pc:sldMk cId="1802504893" sldId="512"/>
        </pc:sldMkLst>
        <pc:spChg chg="del">
          <ac:chgData name="Xuesu Xiao" userId="2da2dc19-76a6-42ca-a03e-a5becae5e7dc" providerId="ADAL" clId="{523628C2-A9A4-8145-BA34-1514A73B068E}" dt="2022-11-21T03:03:28.100" v="168"/>
          <ac:spMkLst>
            <pc:docMk/>
            <pc:sldMk cId="1802504893" sldId="512"/>
            <ac:spMk id="4" creationId="{7A1B032A-04FE-9E49-A68E-FB625ECBFA51}"/>
          </ac:spMkLst>
        </pc:spChg>
      </pc:sldChg>
      <pc:sldChg chg="delSp add">
        <pc:chgData name="Xuesu Xiao" userId="2da2dc19-76a6-42ca-a03e-a5becae5e7dc" providerId="ADAL" clId="{523628C2-A9A4-8145-BA34-1514A73B068E}" dt="2022-11-21T03:03:28.100" v="168"/>
        <pc:sldMkLst>
          <pc:docMk/>
          <pc:sldMk cId="2746256268" sldId="514"/>
        </pc:sldMkLst>
        <pc:spChg chg="del">
          <ac:chgData name="Xuesu Xiao" userId="2da2dc19-76a6-42ca-a03e-a5becae5e7dc" providerId="ADAL" clId="{523628C2-A9A4-8145-BA34-1514A73B068E}" dt="2022-11-21T03:03:28.100" v="168"/>
          <ac:spMkLst>
            <pc:docMk/>
            <pc:sldMk cId="2746256268" sldId="514"/>
            <ac:spMk id="4" creationId="{65E8647E-96E1-274A-A895-EF745BCF88EB}"/>
          </ac:spMkLst>
        </pc:spChg>
      </pc:sldChg>
      <pc:sldChg chg="delSp add">
        <pc:chgData name="Xuesu Xiao" userId="2da2dc19-76a6-42ca-a03e-a5becae5e7dc" providerId="ADAL" clId="{523628C2-A9A4-8145-BA34-1514A73B068E}" dt="2022-11-21T03:03:28.100" v="168"/>
        <pc:sldMkLst>
          <pc:docMk/>
          <pc:sldMk cId="4115630030" sldId="515"/>
        </pc:sldMkLst>
        <pc:spChg chg="del">
          <ac:chgData name="Xuesu Xiao" userId="2da2dc19-76a6-42ca-a03e-a5becae5e7dc" providerId="ADAL" clId="{523628C2-A9A4-8145-BA34-1514A73B068E}" dt="2022-11-21T03:03:28.100" v="168"/>
          <ac:spMkLst>
            <pc:docMk/>
            <pc:sldMk cId="4115630030" sldId="515"/>
            <ac:spMk id="4" creationId="{65E8647E-96E1-274A-A895-EF745BCF88EB}"/>
          </ac:spMkLst>
        </pc:spChg>
      </pc:sldChg>
      <pc:sldChg chg="delSp modSp add mod">
        <pc:chgData name="Xuesu Xiao" userId="2da2dc19-76a6-42ca-a03e-a5becae5e7dc" providerId="ADAL" clId="{523628C2-A9A4-8145-BA34-1514A73B068E}" dt="2022-11-21T03:03:28.100" v="168"/>
        <pc:sldMkLst>
          <pc:docMk/>
          <pc:sldMk cId="3760089998" sldId="516"/>
        </pc:sldMkLst>
        <pc:spChg chg="mod">
          <ac:chgData name="Xuesu Xiao" userId="2da2dc19-76a6-42ca-a03e-a5becae5e7dc" providerId="ADAL" clId="{523628C2-A9A4-8145-BA34-1514A73B068E}" dt="2022-11-21T03:02:47.608" v="146" actId="27636"/>
          <ac:spMkLst>
            <pc:docMk/>
            <pc:sldMk cId="3760089998" sldId="516"/>
            <ac:spMk id="3" creationId="{5BD968C2-B9B5-FA41-87BB-65E8D4D5D1DD}"/>
          </ac:spMkLst>
        </pc:spChg>
        <pc:spChg chg="del">
          <ac:chgData name="Xuesu Xiao" userId="2da2dc19-76a6-42ca-a03e-a5becae5e7dc" providerId="ADAL" clId="{523628C2-A9A4-8145-BA34-1514A73B068E}" dt="2022-11-21T03:03:28.100" v="168"/>
          <ac:spMkLst>
            <pc:docMk/>
            <pc:sldMk cId="3760089998" sldId="516"/>
            <ac:spMk id="4" creationId="{23F7FAC5-C9F6-8648-A46F-0E36160985E3}"/>
          </ac:spMkLst>
        </pc:spChg>
      </pc:sldChg>
      <pc:sldChg chg="delSp add">
        <pc:chgData name="Xuesu Xiao" userId="2da2dc19-76a6-42ca-a03e-a5becae5e7dc" providerId="ADAL" clId="{523628C2-A9A4-8145-BA34-1514A73B068E}" dt="2022-11-21T03:03:28.100" v="168"/>
        <pc:sldMkLst>
          <pc:docMk/>
          <pc:sldMk cId="2196420882" sldId="517"/>
        </pc:sldMkLst>
        <pc:spChg chg="del">
          <ac:chgData name="Xuesu Xiao" userId="2da2dc19-76a6-42ca-a03e-a5becae5e7dc" providerId="ADAL" clId="{523628C2-A9A4-8145-BA34-1514A73B068E}" dt="2022-11-21T03:03:28.100" v="168"/>
          <ac:spMkLst>
            <pc:docMk/>
            <pc:sldMk cId="2196420882" sldId="517"/>
            <ac:spMk id="4" creationId="{2F01E318-553B-6849-B5BB-FD48ADCBB04E}"/>
          </ac:spMkLst>
        </pc:spChg>
      </pc:sldChg>
      <pc:sldChg chg="delSp add">
        <pc:chgData name="Xuesu Xiao" userId="2da2dc19-76a6-42ca-a03e-a5becae5e7dc" providerId="ADAL" clId="{523628C2-A9A4-8145-BA34-1514A73B068E}" dt="2022-11-21T03:03:28.100" v="168"/>
        <pc:sldMkLst>
          <pc:docMk/>
          <pc:sldMk cId="2666375389" sldId="518"/>
        </pc:sldMkLst>
        <pc:spChg chg="del">
          <ac:chgData name="Xuesu Xiao" userId="2da2dc19-76a6-42ca-a03e-a5becae5e7dc" providerId="ADAL" clId="{523628C2-A9A4-8145-BA34-1514A73B068E}" dt="2022-11-21T03:03:28.100" v="168"/>
          <ac:spMkLst>
            <pc:docMk/>
            <pc:sldMk cId="2666375389" sldId="518"/>
            <ac:spMk id="4" creationId="{2F01E318-553B-6849-B5BB-FD48ADCBB04E}"/>
          </ac:spMkLst>
        </pc:spChg>
      </pc:sldChg>
      <pc:sldChg chg="delSp modSp add mod">
        <pc:chgData name="Xuesu Xiao" userId="2da2dc19-76a6-42ca-a03e-a5becae5e7dc" providerId="ADAL" clId="{523628C2-A9A4-8145-BA34-1514A73B068E}" dt="2022-11-21T03:10:25.687" v="220" actId="478"/>
        <pc:sldMkLst>
          <pc:docMk/>
          <pc:sldMk cId="1135471094" sldId="519"/>
        </pc:sldMkLst>
        <pc:spChg chg="del mod">
          <ac:chgData name="Xuesu Xiao" userId="2da2dc19-76a6-42ca-a03e-a5becae5e7dc" providerId="ADAL" clId="{523628C2-A9A4-8145-BA34-1514A73B068E}" dt="2022-11-21T03:10:25.687" v="220" actId="478"/>
          <ac:spMkLst>
            <pc:docMk/>
            <pc:sldMk cId="1135471094" sldId="519"/>
            <ac:spMk id="3" creationId="{D6733467-E8EA-BB49-966F-78D1A74FF31F}"/>
          </ac:spMkLst>
        </pc:spChg>
        <pc:spChg chg="del">
          <ac:chgData name="Xuesu Xiao" userId="2da2dc19-76a6-42ca-a03e-a5becae5e7dc" providerId="ADAL" clId="{523628C2-A9A4-8145-BA34-1514A73B068E}" dt="2022-11-21T03:03:28.100" v="168"/>
          <ac:spMkLst>
            <pc:docMk/>
            <pc:sldMk cId="1135471094" sldId="519"/>
            <ac:spMk id="4" creationId="{1A00AF10-3CEE-844E-9CCC-AFA9A8AB178D}"/>
          </ac:spMkLst>
        </pc:spChg>
      </pc:sldChg>
      <pc:sldChg chg="delSp add mod">
        <pc:chgData name="Xuesu Xiao" userId="2da2dc19-76a6-42ca-a03e-a5becae5e7dc" providerId="ADAL" clId="{523628C2-A9A4-8145-BA34-1514A73B068E}" dt="2022-11-21T03:11:04.616" v="221" actId="478"/>
        <pc:sldMkLst>
          <pc:docMk/>
          <pc:sldMk cId="338464831" sldId="520"/>
        </pc:sldMkLst>
        <pc:spChg chg="del">
          <ac:chgData name="Xuesu Xiao" userId="2da2dc19-76a6-42ca-a03e-a5becae5e7dc" providerId="ADAL" clId="{523628C2-A9A4-8145-BA34-1514A73B068E}" dt="2022-11-21T03:11:04.616" v="221" actId="478"/>
          <ac:spMkLst>
            <pc:docMk/>
            <pc:sldMk cId="338464831" sldId="520"/>
            <ac:spMk id="3" creationId="{D6733467-E8EA-BB49-966F-78D1A74FF31F}"/>
          </ac:spMkLst>
        </pc:spChg>
        <pc:spChg chg="del">
          <ac:chgData name="Xuesu Xiao" userId="2da2dc19-76a6-42ca-a03e-a5becae5e7dc" providerId="ADAL" clId="{523628C2-A9A4-8145-BA34-1514A73B068E}" dt="2022-11-21T03:03:28.100" v="168"/>
          <ac:spMkLst>
            <pc:docMk/>
            <pc:sldMk cId="338464831" sldId="520"/>
            <ac:spMk id="4" creationId="{1A00AF10-3CEE-844E-9CCC-AFA9A8AB178D}"/>
          </ac:spMkLst>
        </pc:spChg>
      </pc:sldChg>
      <pc:sldChg chg="delSp add">
        <pc:chgData name="Xuesu Xiao" userId="2da2dc19-76a6-42ca-a03e-a5becae5e7dc" providerId="ADAL" clId="{523628C2-A9A4-8145-BA34-1514A73B068E}" dt="2022-11-21T03:03:28.100" v="168"/>
        <pc:sldMkLst>
          <pc:docMk/>
          <pc:sldMk cId="537702410" sldId="521"/>
        </pc:sldMkLst>
        <pc:spChg chg="del">
          <ac:chgData name="Xuesu Xiao" userId="2da2dc19-76a6-42ca-a03e-a5becae5e7dc" providerId="ADAL" clId="{523628C2-A9A4-8145-BA34-1514A73B068E}" dt="2022-11-21T03:03:28.100" v="168"/>
          <ac:spMkLst>
            <pc:docMk/>
            <pc:sldMk cId="537702410" sldId="521"/>
            <ac:spMk id="4" creationId="{1A00AF10-3CEE-844E-9CCC-AFA9A8AB178D}"/>
          </ac:spMkLst>
        </pc:spChg>
      </pc:sldChg>
      <pc:sldChg chg="delSp modSp add mod">
        <pc:chgData name="Xuesu Xiao" userId="2da2dc19-76a6-42ca-a03e-a5becae5e7dc" providerId="ADAL" clId="{523628C2-A9A4-8145-BA34-1514A73B068E}" dt="2022-11-21T03:03:28.100" v="168"/>
        <pc:sldMkLst>
          <pc:docMk/>
          <pc:sldMk cId="4291573097" sldId="522"/>
        </pc:sldMkLst>
        <pc:spChg chg="mod">
          <ac:chgData name="Xuesu Xiao" userId="2da2dc19-76a6-42ca-a03e-a5becae5e7dc" providerId="ADAL" clId="{523628C2-A9A4-8145-BA34-1514A73B068E}" dt="2022-11-21T03:02:47.691" v="149" actId="27636"/>
          <ac:spMkLst>
            <pc:docMk/>
            <pc:sldMk cId="4291573097" sldId="522"/>
            <ac:spMk id="3" creationId="{877BC30A-E1AD-8A4B-A7ED-C110AF6170BB}"/>
          </ac:spMkLst>
        </pc:spChg>
        <pc:spChg chg="del">
          <ac:chgData name="Xuesu Xiao" userId="2da2dc19-76a6-42ca-a03e-a5becae5e7dc" providerId="ADAL" clId="{523628C2-A9A4-8145-BA34-1514A73B068E}" dt="2022-11-21T03:03:28.100" v="168"/>
          <ac:spMkLst>
            <pc:docMk/>
            <pc:sldMk cId="4291573097" sldId="522"/>
            <ac:spMk id="4" creationId="{44C2116F-32AC-3145-A47B-407F72D6AE71}"/>
          </ac:spMkLst>
        </pc:spChg>
      </pc:sldChg>
      <pc:sldChg chg="delSp add">
        <pc:chgData name="Xuesu Xiao" userId="2da2dc19-76a6-42ca-a03e-a5becae5e7dc" providerId="ADAL" clId="{523628C2-A9A4-8145-BA34-1514A73B068E}" dt="2022-11-21T03:03:28.100" v="168"/>
        <pc:sldMkLst>
          <pc:docMk/>
          <pc:sldMk cId="949774474" sldId="523"/>
        </pc:sldMkLst>
        <pc:spChg chg="del">
          <ac:chgData name="Xuesu Xiao" userId="2da2dc19-76a6-42ca-a03e-a5becae5e7dc" providerId="ADAL" clId="{523628C2-A9A4-8145-BA34-1514A73B068E}" dt="2022-11-21T03:03:28.100" v="168"/>
          <ac:spMkLst>
            <pc:docMk/>
            <pc:sldMk cId="949774474" sldId="523"/>
            <ac:spMk id="4" creationId="{44C2116F-32AC-3145-A47B-407F72D6AE71}"/>
          </ac:spMkLst>
        </pc:spChg>
      </pc:sldChg>
      <pc:sldChg chg="delSp modSp add mod">
        <pc:chgData name="Xuesu Xiao" userId="2da2dc19-76a6-42ca-a03e-a5becae5e7dc" providerId="ADAL" clId="{523628C2-A9A4-8145-BA34-1514A73B068E}" dt="2022-11-21T03:03:28.100" v="168"/>
        <pc:sldMkLst>
          <pc:docMk/>
          <pc:sldMk cId="104043975" sldId="524"/>
        </pc:sldMkLst>
        <pc:spChg chg="mod">
          <ac:chgData name="Xuesu Xiao" userId="2da2dc19-76a6-42ca-a03e-a5becae5e7dc" providerId="ADAL" clId="{523628C2-A9A4-8145-BA34-1514A73B068E}" dt="2022-11-21T03:02:47.702" v="150" actId="27636"/>
          <ac:spMkLst>
            <pc:docMk/>
            <pc:sldMk cId="104043975" sldId="524"/>
            <ac:spMk id="3" creationId="{877BC30A-E1AD-8A4B-A7ED-C110AF6170BB}"/>
          </ac:spMkLst>
        </pc:spChg>
        <pc:spChg chg="del">
          <ac:chgData name="Xuesu Xiao" userId="2da2dc19-76a6-42ca-a03e-a5becae5e7dc" providerId="ADAL" clId="{523628C2-A9A4-8145-BA34-1514A73B068E}" dt="2022-11-21T03:03:28.100" v="168"/>
          <ac:spMkLst>
            <pc:docMk/>
            <pc:sldMk cId="104043975" sldId="524"/>
            <ac:spMk id="4" creationId="{44C2116F-32AC-3145-A47B-407F72D6AE71}"/>
          </ac:spMkLst>
        </pc:spChg>
      </pc:sldChg>
      <pc:sldChg chg="delSp add">
        <pc:chgData name="Xuesu Xiao" userId="2da2dc19-76a6-42ca-a03e-a5becae5e7dc" providerId="ADAL" clId="{523628C2-A9A4-8145-BA34-1514A73B068E}" dt="2022-11-21T03:03:28.100" v="168"/>
        <pc:sldMkLst>
          <pc:docMk/>
          <pc:sldMk cId="2471529439" sldId="525"/>
        </pc:sldMkLst>
        <pc:spChg chg="del">
          <ac:chgData name="Xuesu Xiao" userId="2da2dc19-76a6-42ca-a03e-a5becae5e7dc" providerId="ADAL" clId="{523628C2-A9A4-8145-BA34-1514A73B068E}" dt="2022-11-21T03:03:28.100" v="168"/>
          <ac:spMkLst>
            <pc:docMk/>
            <pc:sldMk cId="2471529439" sldId="525"/>
            <ac:spMk id="4" creationId="{44C2116F-32AC-3145-A47B-407F72D6AE71}"/>
          </ac:spMkLst>
        </pc:spChg>
      </pc:sldChg>
      <pc:sldChg chg="delSp add">
        <pc:chgData name="Xuesu Xiao" userId="2da2dc19-76a6-42ca-a03e-a5becae5e7dc" providerId="ADAL" clId="{523628C2-A9A4-8145-BA34-1514A73B068E}" dt="2022-11-21T03:03:28.100" v="168"/>
        <pc:sldMkLst>
          <pc:docMk/>
          <pc:sldMk cId="3453069783" sldId="526"/>
        </pc:sldMkLst>
        <pc:spChg chg="del">
          <ac:chgData name="Xuesu Xiao" userId="2da2dc19-76a6-42ca-a03e-a5becae5e7dc" providerId="ADAL" clId="{523628C2-A9A4-8145-BA34-1514A73B068E}" dt="2022-11-21T03:03:28.100" v="168"/>
          <ac:spMkLst>
            <pc:docMk/>
            <pc:sldMk cId="3453069783" sldId="526"/>
            <ac:spMk id="4" creationId="{44C2116F-32AC-3145-A47B-407F72D6AE71}"/>
          </ac:spMkLst>
        </pc:spChg>
      </pc:sldChg>
      <pc:sldChg chg="delSp modSp add mod">
        <pc:chgData name="Xuesu Xiao" userId="2da2dc19-76a6-42ca-a03e-a5becae5e7dc" providerId="ADAL" clId="{523628C2-A9A4-8145-BA34-1514A73B068E}" dt="2022-11-21T03:03:28.100" v="168"/>
        <pc:sldMkLst>
          <pc:docMk/>
          <pc:sldMk cId="3684819820" sldId="527"/>
        </pc:sldMkLst>
        <pc:spChg chg="mod">
          <ac:chgData name="Xuesu Xiao" userId="2da2dc19-76a6-42ca-a03e-a5becae5e7dc" providerId="ADAL" clId="{523628C2-A9A4-8145-BA34-1514A73B068E}" dt="2022-11-21T03:02:47.678" v="148" actId="27636"/>
          <ac:spMkLst>
            <pc:docMk/>
            <pc:sldMk cId="3684819820" sldId="527"/>
            <ac:spMk id="3" creationId="{877BC30A-E1AD-8A4B-A7ED-C110AF6170BB}"/>
          </ac:spMkLst>
        </pc:spChg>
        <pc:spChg chg="del">
          <ac:chgData name="Xuesu Xiao" userId="2da2dc19-76a6-42ca-a03e-a5becae5e7dc" providerId="ADAL" clId="{523628C2-A9A4-8145-BA34-1514A73B068E}" dt="2022-11-21T03:03:28.100" v="168"/>
          <ac:spMkLst>
            <pc:docMk/>
            <pc:sldMk cId="3684819820" sldId="527"/>
            <ac:spMk id="4" creationId="{44C2116F-32AC-3145-A47B-407F72D6AE71}"/>
          </ac:spMkLst>
        </pc:spChg>
      </pc:sldChg>
      <pc:sldChg chg="delSp add">
        <pc:chgData name="Xuesu Xiao" userId="2da2dc19-76a6-42ca-a03e-a5becae5e7dc" providerId="ADAL" clId="{523628C2-A9A4-8145-BA34-1514A73B068E}" dt="2022-11-21T03:03:28.100" v="168"/>
        <pc:sldMkLst>
          <pc:docMk/>
          <pc:sldMk cId="3599424410" sldId="528"/>
        </pc:sldMkLst>
        <pc:spChg chg="del">
          <ac:chgData name="Xuesu Xiao" userId="2da2dc19-76a6-42ca-a03e-a5becae5e7dc" providerId="ADAL" clId="{523628C2-A9A4-8145-BA34-1514A73B068E}" dt="2022-11-21T03:03:28.100" v="168"/>
          <ac:spMkLst>
            <pc:docMk/>
            <pc:sldMk cId="3599424410" sldId="528"/>
            <ac:spMk id="4" creationId="{44C2116F-32AC-3145-A47B-407F72D6AE71}"/>
          </ac:spMkLst>
        </pc:spChg>
      </pc:sldChg>
      <pc:sldChg chg="delSp add">
        <pc:chgData name="Xuesu Xiao" userId="2da2dc19-76a6-42ca-a03e-a5becae5e7dc" providerId="ADAL" clId="{523628C2-A9A4-8145-BA34-1514A73B068E}" dt="2022-11-21T03:03:28.100" v="168"/>
        <pc:sldMkLst>
          <pc:docMk/>
          <pc:sldMk cId="1777954501" sldId="529"/>
        </pc:sldMkLst>
        <pc:spChg chg="del">
          <ac:chgData name="Xuesu Xiao" userId="2da2dc19-76a6-42ca-a03e-a5becae5e7dc" providerId="ADAL" clId="{523628C2-A9A4-8145-BA34-1514A73B068E}" dt="2022-11-21T03:03:28.100" v="168"/>
          <ac:spMkLst>
            <pc:docMk/>
            <pc:sldMk cId="1777954501" sldId="529"/>
            <ac:spMk id="4" creationId="{BF46EF87-838D-054A-B32E-D9D03F39E783}"/>
          </ac:spMkLst>
        </pc:spChg>
      </pc:sldChg>
      <pc:sldChg chg="delSp add">
        <pc:chgData name="Xuesu Xiao" userId="2da2dc19-76a6-42ca-a03e-a5becae5e7dc" providerId="ADAL" clId="{523628C2-A9A4-8145-BA34-1514A73B068E}" dt="2022-11-21T03:03:28.100" v="168"/>
        <pc:sldMkLst>
          <pc:docMk/>
          <pc:sldMk cId="3102904745" sldId="530"/>
        </pc:sldMkLst>
        <pc:spChg chg="del">
          <ac:chgData name="Xuesu Xiao" userId="2da2dc19-76a6-42ca-a03e-a5becae5e7dc" providerId="ADAL" clId="{523628C2-A9A4-8145-BA34-1514A73B068E}" dt="2022-11-21T03:03:28.100" v="168"/>
          <ac:spMkLst>
            <pc:docMk/>
            <pc:sldMk cId="3102904745" sldId="530"/>
            <ac:spMk id="4" creationId="{163F62B2-B135-A841-A836-51E6F482B496}"/>
          </ac:spMkLst>
        </pc:spChg>
      </pc:sldChg>
      <pc:sldChg chg="delSp add">
        <pc:chgData name="Xuesu Xiao" userId="2da2dc19-76a6-42ca-a03e-a5becae5e7dc" providerId="ADAL" clId="{523628C2-A9A4-8145-BA34-1514A73B068E}" dt="2022-11-21T03:03:28.100" v="168"/>
        <pc:sldMkLst>
          <pc:docMk/>
          <pc:sldMk cId="2645790631" sldId="531"/>
        </pc:sldMkLst>
        <pc:spChg chg="del">
          <ac:chgData name="Xuesu Xiao" userId="2da2dc19-76a6-42ca-a03e-a5becae5e7dc" providerId="ADAL" clId="{523628C2-A9A4-8145-BA34-1514A73B068E}" dt="2022-11-21T03:03:28.100" v="168"/>
          <ac:spMkLst>
            <pc:docMk/>
            <pc:sldMk cId="2645790631" sldId="531"/>
            <ac:spMk id="4" creationId="{97E5D3AA-618C-7142-B3F6-AA0E9DFFF1EE}"/>
          </ac:spMkLst>
        </pc:spChg>
      </pc:sldChg>
      <pc:sldChg chg="delSp add">
        <pc:chgData name="Xuesu Xiao" userId="2da2dc19-76a6-42ca-a03e-a5becae5e7dc" providerId="ADAL" clId="{523628C2-A9A4-8145-BA34-1514A73B068E}" dt="2022-11-21T03:03:28.100" v="168"/>
        <pc:sldMkLst>
          <pc:docMk/>
          <pc:sldMk cId="1844085051" sldId="533"/>
        </pc:sldMkLst>
        <pc:spChg chg="del">
          <ac:chgData name="Xuesu Xiao" userId="2da2dc19-76a6-42ca-a03e-a5becae5e7dc" providerId="ADAL" clId="{523628C2-A9A4-8145-BA34-1514A73B068E}" dt="2022-11-21T03:03:28.100" v="168"/>
          <ac:spMkLst>
            <pc:docMk/>
            <pc:sldMk cId="1844085051" sldId="533"/>
            <ac:spMk id="4" creationId="{BF46EF87-838D-054A-B32E-D9D03F39E783}"/>
          </ac:spMkLst>
        </pc:spChg>
      </pc:sldChg>
      <pc:sldChg chg="delSp add">
        <pc:chgData name="Xuesu Xiao" userId="2da2dc19-76a6-42ca-a03e-a5becae5e7dc" providerId="ADAL" clId="{523628C2-A9A4-8145-BA34-1514A73B068E}" dt="2022-11-21T03:03:28.100" v="168"/>
        <pc:sldMkLst>
          <pc:docMk/>
          <pc:sldMk cId="3326540615" sldId="534"/>
        </pc:sldMkLst>
        <pc:spChg chg="del">
          <ac:chgData name="Xuesu Xiao" userId="2da2dc19-76a6-42ca-a03e-a5becae5e7dc" providerId="ADAL" clId="{523628C2-A9A4-8145-BA34-1514A73B068E}" dt="2022-11-21T03:03:28.100" v="168"/>
          <ac:spMkLst>
            <pc:docMk/>
            <pc:sldMk cId="3326540615" sldId="534"/>
            <ac:spMk id="4" creationId="{BF46EF87-838D-054A-B32E-D9D03F39E783}"/>
          </ac:spMkLst>
        </pc:spChg>
      </pc:sldChg>
      <pc:sldChg chg="delSp modSp add mod">
        <pc:chgData name="Xuesu Xiao" userId="2da2dc19-76a6-42ca-a03e-a5becae5e7dc" providerId="ADAL" clId="{523628C2-A9A4-8145-BA34-1514A73B068E}" dt="2022-11-21T03:14:19.131" v="240" actId="1036"/>
        <pc:sldMkLst>
          <pc:docMk/>
          <pc:sldMk cId="700202354" sldId="535"/>
        </pc:sldMkLst>
        <pc:spChg chg="del">
          <ac:chgData name="Xuesu Xiao" userId="2da2dc19-76a6-42ca-a03e-a5becae5e7dc" providerId="ADAL" clId="{523628C2-A9A4-8145-BA34-1514A73B068E}" dt="2022-11-21T03:03:28.100" v="168"/>
          <ac:spMkLst>
            <pc:docMk/>
            <pc:sldMk cId="700202354" sldId="535"/>
            <ac:spMk id="4" creationId="{163F62B2-B135-A841-A836-51E6F482B496}"/>
          </ac:spMkLst>
        </pc:spChg>
        <pc:picChg chg="mod">
          <ac:chgData name="Xuesu Xiao" userId="2da2dc19-76a6-42ca-a03e-a5becae5e7dc" providerId="ADAL" clId="{523628C2-A9A4-8145-BA34-1514A73B068E}" dt="2022-11-21T03:14:19.131" v="240" actId="1036"/>
          <ac:picMkLst>
            <pc:docMk/>
            <pc:sldMk cId="700202354" sldId="535"/>
            <ac:picMk id="8" creationId="{177C6F45-B6B2-5F4E-9313-C2E072D84DD4}"/>
          </ac:picMkLst>
        </pc:picChg>
      </pc:sldChg>
      <pc:sldChg chg="delSp add">
        <pc:chgData name="Xuesu Xiao" userId="2da2dc19-76a6-42ca-a03e-a5becae5e7dc" providerId="ADAL" clId="{523628C2-A9A4-8145-BA34-1514A73B068E}" dt="2022-11-21T03:03:28.100" v="168"/>
        <pc:sldMkLst>
          <pc:docMk/>
          <pc:sldMk cId="2552497551" sldId="536"/>
        </pc:sldMkLst>
        <pc:spChg chg="del">
          <ac:chgData name="Xuesu Xiao" userId="2da2dc19-76a6-42ca-a03e-a5becae5e7dc" providerId="ADAL" clId="{523628C2-A9A4-8145-BA34-1514A73B068E}" dt="2022-11-21T03:03:28.100" v="168"/>
          <ac:spMkLst>
            <pc:docMk/>
            <pc:sldMk cId="2552497551" sldId="536"/>
            <ac:spMk id="4" creationId="{C64E8F36-7BF3-0942-93B3-DA782842AD6F}"/>
          </ac:spMkLst>
        </pc:spChg>
      </pc:sldChg>
      <pc:sldChg chg="delSp modSp add mod">
        <pc:chgData name="Xuesu Xiao" userId="2da2dc19-76a6-42ca-a03e-a5becae5e7dc" providerId="ADAL" clId="{523628C2-A9A4-8145-BA34-1514A73B068E}" dt="2022-11-21T03:03:28.100" v="168"/>
        <pc:sldMkLst>
          <pc:docMk/>
          <pc:sldMk cId="3364814201" sldId="537"/>
        </pc:sldMkLst>
        <pc:spChg chg="mod">
          <ac:chgData name="Xuesu Xiao" userId="2da2dc19-76a6-42ca-a03e-a5becae5e7dc" providerId="ADAL" clId="{523628C2-A9A4-8145-BA34-1514A73B068E}" dt="2022-11-21T03:02:47.823" v="154" actId="27636"/>
          <ac:spMkLst>
            <pc:docMk/>
            <pc:sldMk cId="3364814201" sldId="537"/>
            <ac:spMk id="3" creationId="{D79DA4F8-397A-BC43-B46D-2649B1B9A3AE}"/>
          </ac:spMkLst>
        </pc:spChg>
        <pc:spChg chg="del">
          <ac:chgData name="Xuesu Xiao" userId="2da2dc19-76a6-42ca-a03e-a5becae5e7dc" providerId="ADAL" clId="{523628C2-A9A4-8145-BA34-1514A73B068E}" dt="2022-11-21T03:03:28.100" v="168"/>
          <ac:spMkLst>
            <pc:docMk/>
            <pc:sldMk cId="3364814201" sldId="537"/>
            <ac:spMk id="4" creationId="{97E5D3AA-618C-7142-B3F6-AA0E9DFFF1EE}"/>
          </ac:spMkLst>
        </pc:spChg>
      </pc:sldChg>
      <pc:sldChg chg="delSp add">
        <pc:chgData name="Xuesu Xiao" userId="2da2dc19-76a6-42ca-a03e-a5becae5e7dc" providerId="ADAL" clId="{523628C2-A9A4-8145-BA34-1514A73B068E}" dt="2022-11-21T03:03:28.100" v="168"/>
        <pc:sldMkLst>
          <pc:docMk/>
          <pc:sldMk cId="1256215022" sldId="538"/>
        </pc:sldMkLst>
        <pc:spChg chg="del">
          <ac:chgData name="Xuesu Xiao" userId="2da2dc19-76a6-42ca-a03e-a5becae5e7dc" providerId="ADAL" clId="{523628C2-A9A4-8145-BA34-1514A73B068E}" dt="2022-11-21T03:03:28.100" v="168"/>
          <ac:spMkLst>
            <pc:docMk/>
            <pc:sldMk cId="1256215022" sldId="538"/>
            <ac:spMk id="4" creationId="{530EDDE4-9909-9049-9B64-303994AF5376}"/>
          </ac:spMkLst>
        </pc:spChg>
      </pc:sldChg>
      <pc:sldChg chg="delSp add">
        <pc:chgData name="Xuesu Xiao" userId="2da2dc19-76a6-42ca-a03e-a5becae5e7dc" providerId="ADAL" clId="{523628C2-A9A4-8145-BA34-1514A73B068E}" dt="2022-11-21T03:03:28.100" v="168"/>
        <pc:sldMkLst>
          <pc:docMk/>
          <pc:sldMk cId="3464087302" sldId="539"/>
        </pc:sldMkLst>
        <pc:spChg chg="del">
          <ac:chgData name="Xuesu Xiao" userId="2da2dc19-76a6-42ca-a03e-a5becae5e7dc" providerId="ADAL" clId="{523628C2-A9A4-8145-BA34-1514A73B068E}" dt="2022-11-21T03:03:28.100" v="168"/>
          <ac:spMkLst>
            <pc:docMk/>
            <pc:sldMk cId="3464087302" sldId="539"/>
            <ac:spMk id="4" creationId="{530EDDE4-9909-9049-9B64-303994AF5376}"/>
          </ac:spMkLst>
        </pc:spChg>
      </pc:sldChg>
      <pc:sldChg chg="delSp add">
        <pc:chgData name="Xuesu Xiao" userId="2da2dc19-76a6-42ca-a03e-a5becae5e7dc" providerId="ADAL" clId="{523628C2-A9A4-8145-BA34-1514A73B068E}" dt="2022-11-21T03:03:28.100" v="168"/>
        <pc:sldMkLst>
          <pc:docMk/>
          <pc:sldMk cId="3188147120" sldId="540"/>
        </pc:sldMkLst>
        <pc:spChg chg="del">
          <ac:chgData name="Xuesu Xiao" userId="2da2dc19-76a6-42ca-a03e-a5becae5e7dc" providerId="ADAL" clId="{523628C2-A9A4-8145-BA34-1514A73B068E}" dt="2022-11-21T03:03:28.100" v="168"/>
          <ac:spMkLst>
            <pc:docMk/>
            <pc:sldMk cId="3188147120" sldId="540"/>
            <ac:spMk id="4" creationId="{530EDDE4-9909-9049-9B64-303994AF5376}"/>
          </ac:spMkLst>
        </pc:spChg>
      </pc:sldChg>
      <pc:sldChg chg="delSp add">
        <pc:chgData name="Xuesu Xiao" userId="2da2dc19-76a6-42ca-a03e-a5becae5e7dc" providerId="ADAL" clId="{523628C2-A9A4-8145-BA34-1514A73B068E}" dt="2022-11-21T03:03:28.100" v="168"/>
        <pc:sldMkLst>
          <pc:docMk/>
          <pc:sldMk cId="2714349026" sldId="541"/>
        </pc:sldMkLst>
        <pc:spChg chg="del">
          <ac:chgData name="Xuesu Xiao" userId="2da2dc19-76a6-42ca-a03e-a5becae5e7dc" providerId="ADAL" clId="{523628C2-A9A4-8145-BA34-1514A73B068E}" dt="2022-11-21T03:03:28.100" v="168"/>
          <ac:spMkLst>
            <pc:docMk/>
            <pc:sldMk cId="2714349026" sldId="541"/>
            <ac:spMk id="4" creationId="{B1361CFB-CEDA-7749-9698-23D56103804D}"/>
          </ac:spMkLst>
        </pc:spChg>
      </pc:sldChg>
      <pc:sldChg chg="delSp add">
        <pc:chgData name="Xuesu Xiao" userId="2da2dc19-76a6-42ca-a03e-a5becae5e7dc" providerId="ADAL" clId="{523628C2-A9A4-8145-BA34-1514A73B068E}" dt="2022-11-21T03:03:28.100" v="168"/>
        <pc:sldMkLst>
          <pc:docMk/>
          <pc:sldMk cId="2568830094" sldId="542"/>
        </pc:sldMkLst>
        <pc:spChg chg="del">
          <ac:chgData name="Xuesu Xiao" userId="2da2dc19-76a6-42ca-a03e-a5becae5e7dc" providerId="ADAL" clId="{523628C2-A9A4-8145-BA34-1514A73B068E}" dt="2022-11-21T03:03:28.100" v="168"/>
          <ac:spMkLst>
            <pc:docMk/>
            <pc:sldMk cId="2568830094" sldId="542"/>
            <ac:spMk id="4" creationId="{B3D924C2-9E22-EF47-9932-9137FC412547}"/>
          </ac:spMkLst>
        </pc:spChg>
      </pc:sldChg>
      <pc:sldChg chg="delSp add">
        <pc:chgData name="Xuesu Xiao" userId="2da2dc19-76a6-42ca-a03e-a5becae5e7dc" providerId="ADAL" clId="{523628C2-A9A4-8145-BA34-1514A73B068E}" dt="2022-11-21T03:03:28.100" v="168"/>
        <pc:sldMkLst>
          <pc:docMk/>
          <pc:sldMk cId="2757466304" sldId="543"/>
        </pc:sldMkLst>
        <pc:spChg chg="del">
          <ac:chgData name="Xuesu Xiao" userId="2da2dc19-76a6-42ca-a03e-a5becae5e7dc" providerId="ADAL" clId="{523628C2-A9A4-8145-BA34-1514A73B068E}" dt="2022-11-21T03:03:28.100" v="168"/>
          <ac:spMkLst>
            <pc:docMk/>
            <pc:sldMk cId="2757466304" sldId="543"/>
            <ac:spMk id="4" creationId="{FD0E31D4-3846-2449-9EED-247DD36D689E}"/>
          </ac:spMkLst>
        </pc:spChg>
      </pc:sldChg>
      <pc:sldChg chg="delSp add">
        <pc:chgData name="Xuesu Xiao" userId="2da2dc19-76a6-42ca-a03e-a5becae5e7dc" providerId="ADAL" clId="{523628C2-A9A4-8145-BA34-1514A73B068E}" dt="2022-11-21T03:03:28.100" v="168"/>
        <pc:sldMkLst>
          <pc:docMk/>
          <pc:sldMk cId="1344623835" sldId="544"/>
        </pc:sldMkLst>
        <pc:spChg chg="del">
          <ac:chgData name="Xuesu Xiao" userId="2da2dc19-76a6-42ca-a03e-a5becae5e7dc" providerId="ADAL" clId="{523628C2-A9A4-8145-BA34-1514A73B068E}" dt="2022-11-21T03:03:28.100" v="168"/>
          <ac:spMkLst>
            <pc:docMk/>
            <pc:sldMk cId="1344623835" sldId="544"/>
            <ac:spMk id="4" creationId="{104437C5-44AD-3444-8079-EE4A1106DDFC}"/>
          </ac:spMkLst>
        </pc:spChg>
      </pc:sldChg>
      <pc:sldChg chg="delSp add">
        <pc:chgData name="Xuesu Xiao" userId="2da2dc19-76a6-42ca-a03e-a5becae5e7dc" providerId="ADAL" clId="{523628C2-A9A4-8145-BA34-1514A73B068E}" dt="2022-11-21T03:03:28.100" v="168"/>
        <pc:sldMkLst>
          <pc:docMk/>
          <pc:sldMk cId="1506917323" sldId="545"/>
        </pc:sldMkLst>
        <pc:spChg chg="del">
          <ac:chgData name="Xuesu Xiao" userId="2da2dc19-76a6-42ca-a03e-a5becae5e7dc" providerId="ADAL" clId="{523628C2-A9A4-8145-BA34-1514A73B068E}" dt="2022-11-21T03:03:28.100" v="168"/>
          <ac:spMkLst>
            <pc:docMk/>
            <pc:sldMk cId="1506917323" sldId="545"/>
            <ac:spMk id="4" creationId="{9E9894E7-B1E5-D643-B4DB-38A25FAB124F}"/>
          </ac:spMkLst>
        </pc:spChg>
      </pc:sldChg>
      <pc:sldChg chg="delSp add">
        <pc:chgData name="Xuesu Xiao" userId="2da2dc19-76a6-42ca-a03e-a5becae5e7dc" providerId="ADAL" clId="{523628C2-A9A4-8145-BA34-1514A73B068E}" dt="2022-11-21T03:03:28.100" v="168"/>
        <pc:sldMkLst>
          <pc:docMk/>
          <pc:sldMk cId="3660671021" sldId="546"/>
        </pc:sldMkLst>
        <pc:spChg chg="del">
          <ac:chgData name="Xuesu Xiao" userId="2da2dc19-76a6-42ca-a03e-a5becae5e7dc" providerId="ADAL" clId="{523628C2-A9A4-8145-BA34-1514A73B068E}" dt="2022-11-21T03:03:28.100" v="168"/>
          <ac:spMkLst>
            <pc:docMk/>
            <pc:sldMk cId="3660671021" sldId="546"/>
            <ac:spMk id="4" creationId="{91C753BD-12E7-7144-84C1-39CE4715C56B}"/>
          </ac:spMkLst>
        </pc:spChg>
      </pc:sldChg>
      <pc:sldChg chg="delSp add">
        <pc:chgData name="Xuesu Xiao" userId="2da2dc19-76a6-42ca-a03e-a5becae5e7dc" providerId="ADAL" clId="{523628C2-A9A4-8145-BA34-1514A73B068E}" dt="2022-11-21T03:03:28.100" v="168"/>
        <pc:sldMkLst>
          <pc:docMk/>
          <pc:sldMk cId="474829566" sldId="547"/>
        </pc:sldMkLst>
        <pc:spChg chg="del">
          <ac:chgData name="Xuesu Xiao" userId="2da2dc19-76a6-42ca-a03e-a5becae5e7dc" providerId="ADAL" clId="{523628C2-A9A4-8145-BA34-1514A73B068E}" dt="2022-11-21T03:03:28.100" v="168"/>
          <ac:spMkLst>
            <pc:docMk/>
            <pc:sldMk cId="474829566" sldId="547"/>
            <ac:spMk id="4" creationId="{2127361A-CD7E-2C45-812E-F5E88E6E2C68}"/>
          </ac:spMkLst>
        </pc:spChg>
      </pc:sldChg>
      <pc:sldChg chg="delSp add">
        <pc:chgData name="Xuesu Xiao" userId="2da2dc19-76a6-42ca-a03e-a5becae5e7dc" providerId="ADAL" clId="{523628C2-A9A4-8145-BA34-1514A73B068E}" dt="2022-11-21T03:03:28.100" v="168"/>
        <pc:sldMkLst>
          <pc:docMk/>
          <pc:sldMk cId="2439955799" sldId="548"/>
        </pc:sldMkLst>
        <pc:spChg chg="del">
          <ac:chgData name="Xuesu Xiao" userId="2da2dc19-76a6-42ca-a03e-a5becae5e7dc" providerId="ADAL" clId="{523628C2-A9A4-8145-BA34-1514A73B068E}" dt="2022-11-21T03:03:28.100" v="168"/>
          <ac:spMkLst>
            <pc:docMk/>
            <pc:sldMk cId="2439955799" sldId="548"/>
            <ac:spMk id="4" creationId="{2127361A-CD7E-2C45-812E-F5E88E6E2C68}"/>
          </ac:spMkLst>
        </pc:spChg>
      </pc:sldChg>
      <pc:sldChg chg="delSp modSp add mod">
        <pc:chgData name="Xuesu Xiao" userId="2da2dc19-76a6-42ca-a03e-a5becae5e7dc" providerId="ADAL" clId="{523628C2-A9A4-8145-BA34-1514A73B068E}" dt="2022-11-21T03:03:28.100" v="168"/>
        <pc:sldMkLst>
          <pc:docMk/>
          <pc:sldMk cId="2859365330" sldId="549"/>
        </pc:sldMkLst>
        <pc:spChg chg="mod">
          <ac:chgData name="Xuesu Xiao" userId="2da2dc19-76a6-42ca-a03e-a5becae5e7dc" providerId="ADAL" clId="{523628C2-A9A4-8145-BA34-1514A73B068E}" dt="2022-11-21T03:02:47.951" v="159" actId="27636"/>
          <ac:spMkLst>
            <pc:docMk/>
            <pc:sldMk cId="2859365330" sldId="549"/>
            <ac:spMk id="3" creationId="{F53AF23E-59BE-1A42-95B8-815C83D0200C}"/>
          </ac:spMkLst>
        </pc:spChg>
        <pc:spChg chg="del">
          <ac:chgData name="Xuesu Xiao" userId="2da2dc19-76a6-42ca-a03e-a5becae5e7dc" providerId="ADAL" clId="{523628C2-A9A4-8145-BA34-1514A73B068E}" dt="2022-11-21T03:03:28.100" v="168"/>
          <ac:spMkLst>
            <pc:docMk/>
            <pc:sldMk cId="2859365330" sldId="549"/>
            <ac:spMk id="4" creationId="{D0C55032-0C3E-014A-9CB8-B75CDC5C4B4D}"/>
          </ac:spMkLst>
        </pc:spChg>
      </pc:sldChg>
      <pc:sldChg chg="delSp modSp add del mod">
        <pc:chgData name="Xuesu Xiao" userId="2da2dc19-76a6-42ca-a03e-a5becae5e7dc" providerId="ADAL" clId="{523628C2-A9A4-8145-BA34-1514A73B068E}" dt="2022-11-21T03:22:21.361" v="241" actId="2696"/>
        <pc:sldMkLst>
          <pc:docMk/>
          <pc:sldMk cId="718835457" sldId="550"/>
        </pc:sldMkLst>
        <pc:spChg chg="mod">
          <ac:chgData name="Xuesu Xiao" userId="2da2dc19-76a6-42ca-a03e-a5becae5e7dc" providerId="ADAL" clId="{523628C2-A9A4-8145-BA34-1514A73B068E}" dt="2022-11-21T03:02:47.839" v="155" actId="27636"/>
          <ac:spMkLst>
            <pc:docMk/>
            <pc:sldMk cId="718835457" sldId="550"/>
            <ac:spMk id="3" creationId="{21A079CD-EE99-0D44-B63C-B16ADDCE14F2}"/>
          </ac:spMkLst>
        </pc:spChg>
        <pc:spChg chg="del">
          <ac:chgData name="Xuesu Xiao" userId="2da2dc19-76a6-42ca-a03e-a5becae5e7dc" providerId="ADAL" clId="{523628C2-A9A4-8145-BA34-1514A73B068E}" dt="2022-11-21T03:03:28.100" v="168"/>
          <ac:spMkLst>
            <pc:docMk/>
            <pc:sldMk cId="718835457" sldId="550"/>
            <ac:spMk id="4" creationId="{2C77E11A-53A2-734F-AB3D-3AEA55DFAF3A}"/>
          </ac:spMkLst>
        </pc:spChg>
      </pc:sldChg>
      <pc:sldChg chg="delSp modSp add del mod">
        <pc:chgData name="Xuesu Xiao" userId="2da2dc19-76a6-42ca-a03e-a5becae5e7dc" providerId="ADAL" clId="{523628C2-A9A4-8145-BA34-1514A73B068E}" dt="2022-11-21T03:22:22.018" v="242" actId="2696"/>
        <pc:sldMkLst>
          <pc:docMk/>
          <pc:sldMk cId="2824992478" sldId="551"/>
        </pc:sldMkLst>
        <pc:spChg chg="mod">
          <ac:chgData name="Xuesu Xiao" userId="2da2dc19-76a6-42ca-a03e-a5becae5e7dc" providerId="ADAL" clId="{523628C2-A9A4-8145-BA34-1514A73B068E}" dt="2022-11-21T03:02:47.855" v="156" actId="27636"/>
          <ac:spMkLst>
            <pc:docMk/>
            <pc:sldMk cId="2824992478" sldId="551"/>
            <ac:spMk id="3" creationId="{21A079CD-EE99-0D44-B63C-B16ADDCE14F2}"/>
          </ac:spMkLst>
        </pc:spChg>
        <pc:spChg chg="del">
          <ac:chgData name="Xuesu Xiao" userId="2da2dc19-76a6-42ca-a03e-a5becae5e7dc" providerId="ADAL" clId="{523628C2-A9A4-8145-BA34-1514A73B068E}" dt="2022-11-21T03:03:28.100" v="168"/>
          <ac:spMkLst>
            <pc:docMk/>
            <pc:sldMk cId="2824992478" sldId="551"/>
            <ac:spMk id="4" creationId="{2C77E11A-53A2-734F-AB3D-3AEA55DFAF3A}"/>
          </ac:spMkLst>
        </pc:spChg>
      </pc:sldChg>
      <pc:sldChg chg="delSp modSp add mod">
        <pc:chgData name="Xuesu Xiao" userId="2da2dc19-76a6-42ca-a03e-a5becae5e7dc" providerId="ADAL" clId="{523628C2-A9A4-8145-BA34-1514A73B068E}" dt="2022-11-21T03:22:28.004" v="245" actId="207"/>
        <pc:sldMkLst>
          <pc:docMk/>
          <pc:sldMk cId="2061933416" sldId="552"/>
        </pc:sldMkLst>
        <pc:spChg chg="mod">
          <ac:chgData name="Xuesu Xiao" userId="2da2dc19-76a6-42ca-a03e-a5becae5e7dc" providerId="ADAL" clId="{523628C2-A9A4-8145-BA34-1514A73B068E}" dt="2022-11-21T03:22:28.004" v="245" actId="207"/>
          <ac:spMkLst>
            <pc:docMk/>
            <pc:sldMk cId="2061933416" sldId="552"/>
            <ac:spMk id="3" creationId="{21A079CD-EE99-0D44-B63C-B16ADDCE14F2}"/>
          </ac:spMkLst>
        </pc:spChg>
        <pc:spChg chg="del">
          <ac:chgData name="Xuesu Xiao" userId="2da2dc19-76a6-42ca-a03e-a5becae5e7dc" providerId="ADAL" clId="{523628C2-A9A4-8145-BA34-1514A73B068E}" dt="2022-11-21T03:03:28.100" v="168"/>
          <ac:spMkLst>
            <pc:docMk/>
            <pc:sldMk cId="2061933416" sldId="552"/>
            <ac:spMk id="4" creationId="{2C77E11A-53A2-734F-AB3D-3AEA55DFAF3A}"/>
          </ac:spMkLst>
        </pc:spChg>
      </pc:sldChg>
      <pc:sldChg chg="delSp modSp add mod">
        <pc:chgData name="Xuesu Xiao" userId="2da2dc19-76a6-42ca-a03e-a5becae5e7dc" providerId="ADAL" clId="{523628C2-A9A4-8145-BA34-1514A73B068E}" dt="2022-11-21T03:03:28.100" v="168"/>
        <pc:sldMkLst>
          <pc:docMk/>
          <pc:sldMk cId="427398067" sldId="553"/>
        </pc:sldMkLst>
        <pc:spChg chg="mod">
          <ac:chgData name="Xuesu Xiao" userId="2da2dc19-76a6-42ca-a03e-a5becae5e7dc" providerId="ADAL" clId="{523628C2-A9A4-8145-BA34-1514A73B068E}" dt="2022-11-21T03:02:47.922" v="158" actId="27636"/>
          <ac:spMkLst>
            <pc:docMk/>
            <pc:sldMk cId="427398067" sldId="553"/>
            <ac:spMk id="3" creationId="{21A079CD-EE99-0D44-B63C-B16ADDCE14F2}"/>
          </ac:spMkLst>
        </pc:spChg>
        <pc:spChg chg="del">
          <ac:chgData name="Xuesu Xiao" userId="2da2dc19-76a6-42ca-a03e-a5becae5e7dc" providerId="ADAL" clId="{523628C2-A9A4-8145-BA34-1514A73B068E}" dt="2022-11-21T03:03:28.100" v="168"/>
          <ac:spMkLst>
            <pc:docMk/>
            <pc:sldMk cId="427398067" sldId="553"/>
            <ac:spMk id="4" creationId="{2C77E11A-53A2-734F-AB3D-3AEA55DFAF3A}"/>
          </ac:spMkLst>
        </pc:spChg>
      </pc:sldChg>
      <pc:sldChg chg="delSp add">
        <pc:chgData name="Xuesu Xiao" userId="2da2dc19-76a6-42ca-a03e-a5becae5e7dc" providerId="ADAL" clId="{523628C2-A9A4-8145-BA34-1514A73B068E}" dt="2022-11-21T03:03:28.100" v="168"/>
        <pc:sldMkLst>
          <pc:docMk/>
          <pc:sldMk cId="1931302297" sldId="555"/>
        </pc:sldMkLst>
        <pc:spChg chg="del">
          <ac:chgData name="Xuesu Xiao" userId="2da2dc19-76a6-42ca-a03e-a5becae5e7dc" providerId="ADAL" clId="{523628C2-A9A4-8145-BA34-1514A73B068E}" dt="2022-11-21T03:03:28.100" v="168"/>
          <ac:spMkLst>
            <pc:docMk/>
            <pc:sldMk cId="1931302297" sldId="555"/>
            <ac:spMk id="4" creationId="{0D450231-299D-1045-BAE0-AEBB48E16A73}"/>
          </ac:spMkLst>
        </pc:spChg>
      </pc:sldChg>
      <pc:sldChg chg="delSp add">
        <pc:chgData name="Xuesu Xiao" userId="2da2dc19-76a6-42ca-a03e-a5becae5e7dc" providerId="ADAL" clId="{523628C2-A9A4-8145-BA34-1514A73B068E}" dt="2022-11-21T03:03:28.100" v="168"/>
        <pc:sldMkLst>
          <pc:docMk/>
          <pc:sldMk cId="476804034" sldId="556"/>
        </pc:sldMkLst>
        <pc:spChg chg="del">
          <ac:chgData name="Xuesu Xiao" userId="2da2dc19-76a6-42ca-a03e-a5becae5e7dc" providerId="ADAL" clId="{523628C2-A9A4-8145-BA34-1514A73B068E}" dt="2022-11-21T03:03:28.100" v="168"/>
          <ac:spMkLst>
            <pc:docMk/>
            <pc:sldMk cId="476804034" sldId="556"/>
            <ac:spMk id="4" creationId="{0D450231-299D-1045-BAE0-AEBB48E16A73}"/>
          </ac:spMkLst>
        </pc:spChg>
      </pc:sldChg>
      <pc:sldChg chg="delSp add">
        <pc:chgData name="Xuesu Xiao" userId="2da2dc19-76a6-42ca-a03e-a5becae5e7dc" providerId="ADAL" clId="{523628C2-A9A4-8145-BA34-1514A73B068E}" dt="2022-11-21T03:03:28.100" v="168"/>
        <pc:sldMkLst>
          <pc:docMk/>
          <pc:sldMk cId="1114881922" sldId="557"/>
        </pc:sldMkLst>
        <pc:spChg chg="del">
          <ac:chgData name="Xuesu Xiao" userId="2da2dc19-76a6-42ca-a03e-a5becae5e7dc" providerId="ADAL" clId="{523628C2-A9A4-8145-BA34-1514A73B068E}" dt="2022-11-21T03:03:28.100" v="168"/>
          <ac:spMkLst>
            <pc:docMk/>
            <pc:sldMk cId="1114881922" sldId="557"/>
            <ac:spMk id="4" creationId="{0D450231-299D-1045-BAE0-AEBB48E16A73}"/>
          </ac:spMkLst>
        </pc:spChg>
      </pc:sldChg>
      <pc:sldChg chg="delSp add">
        <pc:chgData name="Xuesu Xiao" userId="2da2dc19-76a6-42ca-a03e-a5becae5e7dc" providerId="ADAL" clId="{523628C2-A9A4-8145-BA34-1514A73B068E}" dt="2022-11-21T03:03:28.100" v="168"/>
        <pc:sldMkLst>
          <pc:docMk/>
          <pc:sldMk cId="694574617" sldId="558"/>
        </pc:sldMkLst>
        <pc:spChg chg="del">
          <ac:chgData name="Xuesu Xiao" userId="2da2dc19-76a6-42ca-a03e-a5becae5e7dc" providerId="ADAL" clId="{523628C2-A9A4-8145-BA34-1514A73B068E}" dt="2022-11-21T03:03:28.100" v="168"/>
          <ac:spMkLst>
            <pc:docMk/>
            <pc:sldMk cId="694574617" sldId="558"/>
            <ac:spMk id="4" creationId="{0D450231-299D-1045-BAE0-AEBB48E16A73}"/>
          </ac:spMkLst>
        </pc:spChg>
      </pc:sldChg>
      <pc:sldChg chg="delSp add">
        <pc:chgData name="Xuesu Xiao" userId="2da2dc19-76a6-42ca-a03e-a5becae5e7dc" providerId="ADAL" clId="{523628C2-A9A4-8145-BA34-1514A73B068E}" dt="2022-11-21T03:03:28.100" v="168"/>
        <pc:sldMkLst>
          <pc:docMk/>
          <pc:sldMk cId="3070446177" sldId="559"/>
        </pc:sldMkLst>
        <pc:spChg chg="del">
          <ac:chgData name="Xuesu Xiao" userId="2da2dc19-76a6-42ca-a03e-a5becae5e7dc" providerId="ADAL" clId="{523628C2-A9A4-8145-BA34-1514A73B068E}" dt="2022-11-21T03:03:28.100" v="168"/>
          <ac:spMkLst>
            <pc:docMk/>
            <pc:sldMk cId="3070446177" sldId="559"/>
            <ac:spMk id="4" creationId="{0D450231-299D-1045-BAE0-AEBB48E16A73}"/>
          </ac:spMkLst>
        </pc:spChg>
      </pc:sldChg>
      <pc:sldChg chg="delSp add">
        <pc:chgData name="Xuesu Xiao" userId="2da2dc19-76a6-42ca-a03e-a5becae5e7dc" providerId="ADAL" clId="{523628C2-A9A4-8145-BA34-1514A73B068E}" dt="2022-11-21T03:03:28.100" v="168"/>
        <pc:sldMkLst>
          <pc:docMk/>
          <pc:sldMk cId="635617404" sldId="560"/>
        </pc:sldMkLst>
        <pc:spChg chg="del">
          <ac:chgData name="Xuesu Xiao" userId="2da2dc19-76a6-42ca-a03e-a5becae5e7dc" providerId="ADAL" clId="{523628C2-A9A4-8145-BA34-1514A73B068E}" dt="2022-11-21T03:03:28.100" v="168"/>
          <ac:spMkLst>
            <pc:docMk/>
            <pc:sldMk cId="635617404" sldId="560"/>
            <ac:spMk id="4" creationId="{0D450231-299D-1045-BAE0-AEBB48E16A73}"/>
          </ac:spMkLst>
        </pc:spChg>
      </pc:sldChg>
      <pc:sldChg chg="delSp add">
        <pc:chgData name="Xuesu Xiao" userId="2da2dc19-76a6-42ca-a03e-a5becae5e7dc" providerId="ADAL" clId="{523628C2-A9A4-8145-BA34-1514A73B068E}" dt="2022-11-21T03:03:28.100" v="168"/>
        <pc:sldMkLst>
          <pc:docMk/>
          <pc:sldMk cId="3884508260" sldId="561"/>
        </pc:sldMkLst>
        <pc:spChg chg="del">
          <ac:chgData name="Xuesu Xiao" userId="2da2dc19-76a6-42ca-a03e-a5becae5e7dc" providerId="ADAL" clId="{523628C2-A9A4-8145-BA34-1514A73B068E}" dt="2022-11-21T03:03:28.100" v="168"/>
          <ac:spMkLst>
            <pc:docMk/>
            <pc:sldMk cId="3884508260" sldId="561"/>
            <ac:spMk id="4" creationId="{F573886C-6820-524B-B358-114F3046E5CB}"/>
          </ac:spMkLst>
        </pc:spChg>
      </pc:sldChg>
      <pc:sldChg chg="delSp modSp add mod">
        <pc:chgData name="Xuesu Xiao" userId="2da2dc19-76a6-42ca-a03e-a5becae5e7dc" providerId="ADAL" clId="{523628C2-A9A4-8145-BA34-1514A73B068E}" dt="2022-11-21T03:03:28.100" v="168"/>
        <pc:sldMkLst>
          <pc:docMk/>
          <pc:sldMk cId="2018384592" sldId="562"/>
        </pc:sldMkLst>
        <pc:spChg chg="mod">
          <ac:chgData name="Xuesu Xiao" userId="2da2dc19-76a6-42ca-a03e-a5becae5e7dc" providerId="ADAL" clId="{523628C2-A9A4-8145-BA34-1514A73B068E}" dt="2022-11-21T03:02:48.267" v="166" actId="27636"/>
          <ac:spMkLst>
            <pc:docMk/>
            <pc:sldMk cId="2018384592" sldId="562"/>
            <ac:spMk id="3" creationId="{868ABBC7-C553-E342-97E8-3565D03BE23E}"/>
          </ac:spMkLst>
        </pc:spChg>
        <pc:spChg chg="del">
          <ac:chgData name="Xuesu Xiao" userId="2da2dc19-76a6-42ca-a03e-a5becae5e7dc" providerId="ADAL" clId="{523628C2-A9A4-8145-BA34-1514A73B068E}" dt="2022-11-21T03:03:28.100" v="168"/>
          <ac:spMkLst>
            <pc:docMk/>
            <pc:sldMk cId="2018384592" sldId="562"/>
            <ac:spMk id="4" creationId="{6418C18A-297A-1943-8727-F309AC7AA29C}"/>
          </ac:spMkLst>
        </pc:spChg>
      </pc:sldChg>
      <pc:sldChg chg="delSp modSp add del mod">
        <pc:chgData name="Xuesu Xiao" userId="2da2dc19-76a6-42ca-a03e-a5becae5e7dc" providerId="ADAL" clId="{523628C2-A9A4-8145-BA34-1514A73B068E}" dt="2022-11-21T03:25:32.122" v="264" actId="2696"/>
        <pc:sldMkLst>
          <pc:docMk/>
          <pc:sldMk cId="1243105605" sldId="563"/>
        </pc:sldMkLst>
        <pc:spChg chg="mod">
          <ac:chgData name="Xuesu Xiao" userId="2da2dc19-76a6-42ca-a03e-a5becae5e7dc" providerId="ADAL" clId="{523628C2-A9A4-8145-BA34-1514A73B068E}" dt="2022-11-21T03:02:48.034" v="160" actId="27636"/>
          <ac:spMkLst>
            <pc:docMk/>
            <pc:sldMk cId="1243105605" sldId="563"/>
            <ac:spMk id="3" creationId="{0C14309E-6393-2F4E-8B26-F5A9BA75C719}"/>
          </ac:spMkLst>
        </pc:spChg>
        <pc:spChg chg="del">
          <ac:chgData name="Xuesu Xiao" userId="2da2dc19-76a6-42ca-a03e-a5becae5e7dc" providerId="ADAL" clId="{523628C2-A9A4-8145-BA34-1514A73B068E}" dt="2022-11-21T03:03:28.100" v="168"/>
          <ac:spMkLst>
            <pc:docMk/>
            <pc:sldMk cId="1243105605" sldId="563"/>
            <ac:spMk id="4" creationId="{B6FAFF7E-D323-EB4A-ACB6-E52A6473B549}"/>
          </ac:spMkLst>
        </pc:spChg>
        <pc:spChg chg="mod">
          <ac:chgData name="Xuesu Xiao" userId="2da2dc19-76a6-42ca-a03e-a5becae5e7dc" providerId="ADAL" clId="{523628C2-A9A4-8145-BA34-1514A73B068E}" dt="2022-11-21T03:24:31.410" v="250" actId="1076"/>
          <ac:spMkLst>
            <pc:docMk/>
            <pc:sldMk cId="1243105605" sldId="563"/>
            <ac:spMk id="6" creationId="{63C43B5E-71EB-C641-AFBB-6CCB50A3D550}"/>
          </ac:spMkLst>
        </pc:spChg>
      </pc:sldChg>
      <pc:sldChg chg="delSp add">
        <pc:chgData name="Xuesu Xiao" userId="2da2dc19-76a6-42ca-a03e-a5becae5e7dc" providerId="ADAL" clId="{523628C2-A9A4-8145-BA34-1514A73B068E}" dt="2022-11-21T03:03:28.100" v="168"/>
        <pc:sldMkLst>
          <pc:docMk/>
          <pc:sldMk cId="3778082309" sldId="564"/>
        </pc:sldMkLst>
        <pc:spChg chg="del">
          <ac:chgData name="Xuesu Xiao" userId="2da2dc19-76a6-42ca-a03e-a5becae5e7dc" providerId="ADAL" clId="{523628C2-A9A4-8145-BA34-1514A73B068E}" dt="2022-11-21T03:03:28.100" v="168"/>
          <ac:spMkLst>
            <pc:docMk/>
            <pc:sldMk cId="3778082309" sldId="564"/>
            <ac:spMk id="4" creationId="{AA942127-DB9B-3945-BAF6-542897BC192A}"/>
          </ac:spMkLst>
        </pc:spChg>
      </pc:sldChg>
      <pc:sldChg chg="delSp modSp add del mod">
        <pc:chgData name="Xuesu Xiao" userId="2da2dc19-76a6-42ca-a03e-a5becae5e7dc" providerId="ADAL" clId="{523628C2-A9A4-8145-BA34-1514A73B068E}" dt="2022-11-21T03:25:33.121" v="265" actId="2696"/>
        <pc:sldMkLst>
          <pc:docMk/>
          <pc:sldMk cId="13918377" sldId="565"/>
        </pc:sldMkLst>
        <pc:spChg chg="mod">
          <ac:chgData name="Xuesu Xiao" userId="2da2dc19-76a6-42ca-a03e-a5becae5e7dc" providerId="ADAL" clId="{523628C2-A9A4-8145-BA34-1514A73B068E}" dt="2022-11-21T03:25:26.602" v="261" actId="1076"/>
          <ac:spMkLst>
            <pc:docMk/>
            <pc:sldMk cId="13918377" sldId="565"/>
            <ac:spMk id="3" creationId="{0C14309E-6393-2F4E-8B26-F5A9BA75C719}"/>
          </ac:spMkLst>
        </pc:spChg>
        <pc:spChg chg="del">
          <ac:chgData name="Xuesu Xiao" userId="2da2dc19-76a6-42ca-a03e-a5becae5e7dc" providerId="ADAL" clId="{523628C2-A9A4-8145-BA34-1514A73B068E}" dt="2022-11-21T03:03:28.100" v="168"/>
          <ac:spMkLst>
            <pc:docMk/>
            <pc:sldMk cId="13918377" sldId="565"/>
            <ac:spMk id="4" creationId="{B6FAFF7E-D323-EB4A-ACB6-E52A6473B549}"/>
          </ac:spMkLst>
        </pc:spChg>
      </pc:sldChg>
      <pc:sldChg chg="delSp modSp add mod">
        <pc:chgData name="Xuesu Xiao" userId="2da2dc19-76a6-42ca-a03e-a5becae5e7dc" providerId="ADAL" clId="{523628C2-A9A4-8145-BA34-1514A73B068E}" dt="2022-11-21T03:24:45.251" v="253" actId="207"/>
        <pc:sldMkLst>
          <pc:docMk/>
          <pc:sldMk cId="2684804365" sldId="566"/>
        </pc:sldMkLst>
        <pc:spChg chg="mod">
          <ac:chgData name="Xuesu Xiao" userId="2da2dc19-76a6-42ca-a03e-a5becae5e7dc" providerId="ADAL" clId="{523628C2-A9A4-8145-BA34-1514A73B068E}" dt="2022-11-21T03:24:45.251" v="253" actId="207"/>
          <ac:spMkLst>
            <pc:docMk/>
            <pc:sldMk cId="2684804365" sldId="566"/>
            <ac:spMk id="3" creationId="{0C14309E-6393-2F4E-8B26-F5A9BA75C719}"/>
          </ac:spMkLst>
        </pc:spChg>
        <pc:spChg chg="del">
          <ac:chgData name="Xuesu Xiao" userId="2da2dc19-76a6-42ca-a03e-a5becae5e7dc" providerId="ADAL" clId="{523628C2-A9A4-8145-BA34-1514A73B068E}" dt="2022-11-21T03:03:28.100" v="168"/>
          <ac:spMkLst>
            <pc:docMk/>
            <pc:sldMk cId="2684804365" sldId="566"/>
            <ac:spMk id="4" creationId="{B6FAFF7E-D323-EB4A-ACB6-E52A6473B549}"/>
          </ac:spMkLst>
        </pc:spChg>
      </pc:sldChg>
      <pc:sldChg chg="delSp add">
        <pc:chgData name="Xuesu Xiao" userId="2da2dc19-76a6-42ca-a03e-a5becae5e7dc" providerId="ADAL" clId="{523628C2-A9A4-8145-BA34-1514A73B068E}" dt="2022-11-21T03:03:28.100" v="168"/>
        <pc:sldMkLst>
          <pc:docMk/>
          <pc:sldMk cId="3572889254" sldId="567"/>
        </pc:sldMkLst>
        <pc:spChg chg="del">
          <ac:chgData name="Xuesu Xiao" userId="2da2dc19-76a6-42ca-a03e-a5becae5e7dc" providerId="ADAL" clId="{523628C2-A9A4-8145-BA34-1514A73B068E}" dt="2022-11-21T03:03:28.100" v="168"/>
          <ac:spMkLst>
            <pc:docMk/>
            <pc:sldMk cId="3572889254" sldId="567"/>
            <ac:spMk id="4" creationId="{6118B2A4-6FE3-6F41-81E3-BD0C6913081E}"/>
          </ac:spMkLst>
        </pc:spChg>
      </pc:sldChg>
      <pc:sldChg chg="delSp modSp add mod">
        <pc:chgData name="Xuesu Xiao" userId="2da2dc19-76a6-42ca-a03e-a5becae5e7dc" providerId="ADAL" clId="{523628C2-A9A4-8145-BA34-1514A73B068E}" dt="2022-11-21T03:03:28.100" v="168"/>
        <pc:sldMkLst>
          <pc:docMk/>
          <pc:sldMk cId="2040415400" sldId="568"/>
        </pc:sldMkLst>
        <pc:spChg chg="mod">
          <ac:chgData name="Xuesu Xiao" userId="2da2dc19-76a6-42ca-a03e-a5becae5e7dc" providerId="ADAL" clId="{523628C2-A9A4-8145-BA34-1514A73B068E}" dt="2022-11-21T03:02:47.742" v="151" actId="27636"/>
          <ac:spMkLst>
            <pc:docMk/>
            <pc:sldMk cId="2040415400" sldId="568"/>
            <ac:spMk id="3" creationId="{0AD58CB4-10DA-D54F-97D6-CC07A687032A}"/>
          </ac:spMkLst>
        </pc:spChg>
        <pc:spChg chg="del">
          <ac:chgData name="Xuesu Xiao" userId="2da2dc19-76a6-42ca-a03e-a5becae5e7dc" providerId="ADAL" clId="{523628C2-A9A4-8145-BA34-1514A73B068E}" dt="2022-11-21T03:03:28.100" v="168"/>
          <ac:spMkLst>
            <pc:docMk/>
            <pc:sldMk cId="2040415400" sldId="568"/>
            <ac:spMk id="4" creationId="{C8C299CA-F094-D948-BFCD-865ADF5C670D}"/>
          </ac:spMkLst>
        </pc:spChg>
      </pc:sldChg>
      <pc:sldChg chg="delSp add">
        <pc:chgData name="Xuesu Xiao" userId="2da2dc19-76a6-42ca-a03e-a5becae5e7dc" providerId="ADAL" clId="{523628C2-A9A4-8145-BA34-1514A73B068E}" dt="2022-11-21T03:03:28.100" v="168"/>
        <pc:sldMkLst>
          <pc:docMk/>
          <pc:sldMk cId="3134613645" sldId="569"/>
        </pc:sldMkLst>
        <pc:spChg chg="del">
          <ac:chgData name="Xuesu Xiao" userId="2da2dc19-76a6-42ca-a03e-a5becae5e7dc" providerId="ADAL" clId="{523628C2-A9A4-8145-BA34-1514A73B068E}" dt="2022-11-21T03:03:28.100" v="168"/>
          <ac:spMkLst>
            <pc:docMk/>
            <pc:sldMk cId="3134613645" sldId="569"/>
            <ac:spMk id="4" creationId="{562A72C6-D319-0040-9BD8-B7347CBED4E2}"/>
          </ac:spMkLst>
        </pc:spChg>
      </pc:sldChg>
      <pc:sldChg chg="delSp modSp add mod">
        <pc:chgData name="Xuesu Xiao" userId="2da2dc19-76a6-42ca-a03e-a5becae5e7dc" providerId="ADAL" clId="{523628C2-A9A4-8145-BA34-1514A73B068E}" dt="2022-11-21T03:03:28.100" v="168"/>
        <pc:sldMkLst>
          <pc:docMk/>
          <pc:sldMk cId="2549621000" sldId="570"/>
        </pc:sldMkLst>
        <pc:spChg chg="mod">
          <ac:chgData name="Xuesu Xiao" userId="2da2dc19-76a6-42ca-a03e-a5becae5e7dc" providerId="ADAL" clId="{523628C2-A9A4-8145-BA34-1514A73B068E}" dt="2022-11-21T03:02:47.098" v="136" actId="27636"/>
          <ac:spMkLst>
            <pc:docMk/>
            <pc:sldMk cId="2549621000" sldId="570"/>
            <ac:spMk id="3" creationId="{88D82600-A887-8043-9C70-791ED47A2423}"/>
          </ac:spMkLst>
        </pc:spChg>
        <pc:spChg chg="del">
          <ac:chgData name="Xuesu Xiao" userId="2da2dc19-76a6-42ca-a03e-a5becae5e7dc" providerId="ADAL" clId="{523628C2-A9A4-8145-BA34-1514A73B068E}" dt="2022-11-21T03:03:28.100" v="168"/>
          <ac:spMkLst>
            <pc:docMk/>
            <pc:sldMk cId="2549621000" sldId="570"/>
            <ac:spMk id="4" creationId="{D9F6E1C2-EA94-BB4C-A6F8-2A519823BC5B}"/>
          </ac:spMkLst>
        </pc:spChg>
      </pc:sldChg>
      <pc:sldChg chg="delSp add">
        <pc:chgData name="Xuesu Xiao" userId="2da2dc19-76a6-42ca-a03e-a5becae5e7dc" providerId="ADAL" clId="{523628C2-A9A4-8145-BA34-1514A73B068E}" dt="2022-11-21T03:03:28.100" v="168"/>
        <pc:sldMkLst>
          <pc:docMk/>
          <pc:sldMk cId="3006710073" sldId="571"/>
        </pc:sldMkLst>
        <pc:spChg chg="del">
          <ac:chgData name="Xuesu Xiao" userId="2da2dc19-76a6-42ca-a03e-a5becae5e7dc" providerId="ADAL" clId="{523628C2-A9A4-8145-BA34-1514A73B068E}" dt="2022-11-21T03:03:28.100" v="168"/>
          <ac:spMkLst>
            <pc:docMk/>
            <pc:sldMk cId="3006710073" sldId="571"/>
            <ac:spMk id="4" creationId="{158F6CAE-1DC2-E94E-BE8F-5D588A4D85CC}"/>
          </ac:spMkLst>
        </pc:spChg>
      </pc:sldChg>
      <pc:sldChg chg="delSp modSp add mod">
        <pc:chgData name="Xuesu Xiao" userId="2da2dc19-76a6-42ca-a03e-a5becae5e7dc" providerId="ADAL" clId="{523628C2-A9A4-8145-BA34-1514A73B068E}" dt="2022-11-21T03:25:41.631" v="266" actId="1076"/>
        <pc:sldMkLst>
          <pc:docMk/>
          <pc:sldMk cId="4039452763" sldId="572"/>
        </pc:sldMkLst>
        <pc:spChg chg="del">
          <ac:chgData name="Xuesu Xiao" userId="2da2dc19-76a6-42ca-a03e-a5becae5e7dc" providerId="ADAL" clId="{523628C2-A9A4-8145-BA34-1514A73B068E}" dt="2022-11-21T03:03:28.100" v="168"/>
          <ac:spMkLst>
            <pc:docMk/>
            <pc:sldMk cId="4039452763" sldId="572"/>
            <ac:spMk id="4" creationId="{24BAD281-4779-714C-B0F8-638C9F7A0913}"/>
          </ac:spMkLst>
        </pc:spChg>
        <pc:picChg chg="mod">
          <ac:chgData name="Xuesu Xiao" userId="2da2dc19-76a6-42ca-a03e-a5becae5e7dc" providerId="ADAL" clId="{523628C2-A9A4-8145-BA34-1514A73B068E}" dt="2022-11-21T03:25:41.631" v="266" actId="1076"/>
          <ac:picMkLst>
            <pc:docMk/>
            <pc:sldMk cId="4039452763" sldId="572"/>
            <ac:picMk id="7" creationId="{1685410A-6A69-7641-8540-8B2690C5CA9C}"/>
          </ac:picMkLst>
        </pc:picChg>
      </pc:sldChg>
      <pc:sldChg chg="delSp modSp add mod">
        <pc:chgData name="Xuesu Xiao" userId="2da2dc19-76a6-42ca-a03e-a5becae5e7dc" providerId="ADAL" clId="{523628C2-A9A4-8145-BA34-1514A73B068E}" dt="2022-11-21T03:03:28.100" v="168"/>
        <pc:sldMkLst>
          <pc:docMk/>
          <pc:sldMk cId="3091960688" sldId="573"/>
        </pc:sldMkLst>
        <pc:spChg chg="mod">
          <ac:chgData name="Xuesu Xiao" userId="2da2dc19-76a6-42ca-a03e-a5becae5e7dc" providerId="ADAL" clId="{523628C2-A9A4-8145-BA34-1514A73B068E}" dt="2022-11-21T03:02:48.168" v="163" actId="27636"/>
          <ac:spMkLst>
            <pc:docMk/>
            <pc:sldMk cId="3091960688" sldId="573"/>
            <ac:spMk id="3" creationId="{B5501D1D-E837-B34B-ABD2-D71D484B7663}"/>
          </ac:spMkLst>
        </pc:spChg>
        <pc:spChg chg="del">
          <ac:chgData name="Xuesu Xiao" userId="2da2dc19-76a6-42ca-a03e-a5becae5e7dc" providerId="ADAL" clId="{523628C2-A9A4-8145-BA34-1514A73B068E}" dt="2022-11-21T03:03:28.100" v="168"/>
          <ac:spMkLst>
            <pc:docMk/>
            <pc:sldMk cId="3091960688" sldId="573"/>
            <ac:spMk id="4" creationId="{24BAD281-4779-714C-B0F8-638C9F7A0913}"/>
          </ac:spMkLst>
        </pc:spChg>
      </pc:sldChg>
      <pc:sldChg chg="delSp modSp add mod">
        <pc:chgData name="Xuesu Xiao" userId="2da2dc19-76a6-42ca-a03e-a5becae5e7dc" providerId="ADAL" clId="{523628C2-A9A4-8145-BA34-1514A73B068E}" dt="2022-11-21T03:03:28.100" v="168"/>
        <pc:sldMkLst>
          <pc:docMk/>
          <pc:sldMk cId="1928649911" sldId="574"/>
        </pc:sldMkLst>
        <pc:spChg chg="mod">
          <ac:chgData name="Xuesu Xiao" userId="2da2dc19-76a6-42ca-a03e-a5becae5e7dc" providerId="ADAL" clId="{523628C2-A9A4-8145-BA34-1514A73B068E}" dt="2022-11-21T03:02:47.764" v="152" actId="27636"/>
          <ac:spMkLst>
            <pc:docMk/>
            <pc:sldMk cId="1928649911" sldId="574"/>
            <ac:spMk id="3" creationId="{20905D22-5097-A444-AB09-21807F9C2B48}"/>
          </ac:spMkLst>
        </pc:spChg>
        <pc:spChg chg="del">
          <ac:chgData name="Xuesu Xiao" userId="2da2dc19-76a6-42ca-a03e-a5becae5e7dc" providerId="ADAL" clId="{523628C2-A9A4-8145-BA34-1514A73B068E}" dt="2022-11-21T03:03:28.100" v="168"/>
          <ac:spMkLst>
            <pc:docMk/>
            <pc:sldMk cId="1928649911" sldId="574"/>
            <ac:spMk id="4" creationId="{450C5BA1-2304-454E-A6B5-93891144D874}"/>
          </ac:spMkLst>
        </pc:spChg>
      </pc:sldChg>
      <pc:sldChg chg="delSp add">
        <pc:chgData name="Xuesu Xiao" userId="2da2dc19-76a6-42ca-a03e-a5becae5e7dc" providerId="ADAL" clId="{523628C2-A9A4-8145-BA34-1514A73B068E}" dt="2022-11-21T03:03:28.100" v="168"/>
        <pc:sldMkLst>
          <pc:docMk/>
          <pc:sldMk cId="4015384867" sldId="575"/>
        </pc:sldMkLst>
        <pc:spChg chg="del">
          <ac:chgData name="Xuesu Xiao" userId="2da2dc19-76a6-42ca-a03e-a5becae5e7dc" providerId="ADAL" clId="{523628C2-A9A4-8145-BA34-1514A73B068E}" dt="2022-11-21T03:03:28.100" v="168"/>
          <ac:spMkLst>
            <pc:docMk/>
            <pc:sldMk cId="4015384867" sldId="575"/>
            <ac:spMk id="4" creationId="{93271B7B-7D39-2E4C-B707-2F1878357F93}"/>
          </ac:spMkLst>
        </pc:spChg>
      </pc:sldChg>
      <pc:sldChg chg="delSp add">
        <pc:chgData name="Xuesu Xiao" userId="2da2dc19-76a6-42ca-a03e-a5becae5e7dc" providerId="ADAL" clId="{523628C2-A9A4-8145-BA34-1514A73B068E}" dt="2022-11-21T03:03:28.100" v="168"/>
        <pc:sldMkLst>
          <pc:docMk/>
          <pc:sldMk cId="3853112281" sldId="576"/>
        </pc:sldMkLst>
        <pc:spChg chg="del">
          <ac:chgData name="Xuesu Xiao" userId="2da2dc19-76a6-42ca-a03e-a5becae5e7dc" providerId="ADAL" clId="{523628C2-A9A4-8145-BA34-1514A73B068E}" dt="2022-11-21T03:03:28.100" v="168"/>
          <ac:spMkLst>
            <pc:docMk/>
            <pc:sldMk cId="3853112281" sldId="576"/>
            <ac:spMk id="4" creationId="{E6E96AD7-FE70-CB40-AE6E-59199493DAF7}"/>
          </ac:spMkLst>
        </pc:spChg>
      </pc:sldChg>
      <pc:sldChg chg="delSp add">
        <pc:chgData name="Xuesu Xiao" userId="2da2dc19-76a6-42ca-a03e-a5becae5e7dc" providerId="ADAL" clId="{523628C2-A9A4-8145-BA34-1514A73B068E}" dt="2022-11-21T03:03:28.100" v="168"/>
        <pc:sldMkLst>
          <pc:docMk/>
          <pc:sldMk cId="3110172895" sldId="577"/>
        </pc:sldMkLst>
        <pc:spChg chg="del">
          <ac:chgData name="Xuesu Xiao" userId="2da2dc19-76a6-42ca-a03e-a5becae5e7dc" providerId="ADAL" clId="{523628C2-A9A4-8145-BA34-1514A73B068E}" dt="2022-11-21T03:03:28.100" v="168"/>
          <ac:spMkLst>
            <pc:docMk/>
            <pc:sldMk cId="3110172895" sldId="577"/>
            <ac:spMk id="4" creationId="{9890A94A-E702-1444-8CB0-936B1813211E}"/>
          </ac:spMkLst>
        </pc:spChg>
      </pc:sldChg>
      <pc:sldChg chg="delSp modSp add mod">
        <pc:chgData name="Xuesu Xiao" userId="2da2dc19-76a6-42ca-a03e-a5becae5e7dc" providerId="ADAL" clId="{523628C2-A9A4-8145-BA34-1514A73B068E}" dt="2022-11-21T03:03:28.100" v="168"/>
        <pc:sldMkLst>
          <pc:docMk/>
          <pc:sldMk cId="3094322347" sldId="578"/>
        </pc:sldMkLst>
        <pc:spChg chg="del">
          <ac:chgData name="Xuesu Xiao" userId="2da2dc19-76a6-42ca-a03e-a5becae5e7dc" providerId="ADAL" clId="{523628C2-A9A4-8145-BA34-1514A73B068E}" dt="2022-11-21T03:03:28.100" v="168"/>
          <ac:spMkLst>
            <pc:docMk/>
            <pc:sldMk cId="3094322347" sldId="578"/>
            <ac:spMk id="4" creationId="{9890A94A-E702-1444-8CB0-936B1813211E}"/>
          </ac:spMkLst>
        </pc:spChg>
        <pc:spChg chg="mod">
          <ac:chgData name="Xuesu Xiao" userId="2da2dc19-76a6-42ca-a03e-a5becae5e7dc" providerId="ADAL" clId="{523628C2-A9A4-8145-BA34-1514A73B068E}" dt="2022-11-21T03:02:47.786" v="153" actId="27636"/>
          <ac:spMkLst>
            <pc:docMk/>
            <pc:sldMk cId="3094322347" sldId="578"/>
            <ac:spMk id="11" creationId="{5F857CF1-CD79-3C44-9EC5-C0DA5324E55C}"/>
          </ac:spMkLst>
        </pc:spChg>
      </pc:sldChg>
      <pc:sldChg chg="delSp add">
        <pc:chgData name="Xuesu Xiao" userId="2da2dc19-76a6-42ca-a03e-a5becae5e7dc" providerId="ADAL" clId="{523628C2-A9A4-8145-BA34-1514A73B068E}" dt="2022-11-21T03:03:28.100" v="168"/>
        <pc:sldMkLst>
          <pc:docMk/>
          <pc:sldMk cId="992131405" sldId="580"/>
        </pc:sldMkLst>
        <pc:spChg chg="del">
          <ac:chgData name="Xuesu Xiao" userId="2da2dc19-76a6-42ca-a03e-a5becae5e7dc" providerId="ADAL" clId="{523628C2-A9A4-8145-BA34-1514A73B068E}" dt="2022-11-21T03:03:28.100" v="168"/>
          <ac:spMkLst>
            <pc:docMk/>
            <pc:sldMk cId="992131405" sldId="580"/>
            <ac:spMk id="4" creationId="{93271B7B-7D39-2E4C-B707-2F1878357F93}"/>
          </ac:spMkLst>
        </pc:spChg>
      </pc:sldChg>
      <pc:sldChg chg="delSp add">
        <pc:chgData name="Xuesu Xiao" userId="2da2dc19-76a6-42ca-a03e-a5becae5e7dc" providerId="ADAL" clId="{523628C2-A9A4-8145-BA34-1514A73B068E}" dt="2022-11-21T03:03:28.100" v="168"/>
        <pc:sldMkLst>
          <pc:docMk/>
          <pc:sldMk cId="3800311377" sldId="581"/>
        </pc:sldMkLst>
        <pc:spChg chg="del">
          <ac:chgData name="Xuesu Xiao" userId="2da2dc19-76a6-42ca-a03e-a5becae5e7dc" providerId="ADAL" clId="{523628C2-A9A4-8145-BA34-1514A73B068E}" dt="2022-11-21T03:03:28.100" v="168"/>
          <ac:spMkLst>
            <pc:docMk/>
            <pc:sldMk cId="3800311377" sldId="581"/>
            <ac:spMk id="4" creationId="{93271B7B-7D39-2E4C-B707-2F1878357F93}"/>
          </ac:spMkLst>
        </pc:spChg>
      </pc:sldChg>
      <pc:sldChg chg="delSp modSp add mod">
        <pc:chgData name="Xuesu Xiao" userId="2da2dc19-76a6-42ca-a03e-a5becae5e7dc" providerId="ADAL" clId="{523628C2-A9A4-8145-BA34-1514A73B068E}" dt="2022-11-21T03:03:28.100" v="168"/>
        <pc:sldMkLst>
          <pc:docMk/>
          <pc:sldMk cId="2591884390" sldId="582"/>
        </pc:sldMkLst>
        <pc:spChg chg="mod">
          <ac:chgData name="Xuesu Xiao" userId="2da2dc19-76a6-42ca-a03e-a5becae5e7dc" providerId="ADAL" clId="{523628C2-A9A4-8145-BA34-1514A73B068E}" dt="2022-11-21T03:02:47.188" v="137" actId="27636"/>
          <ac:spMkLst>
            <pc:docMk/>
            <pc:sldMk cId="2591884390" sldId="582"/>
            <ac:spMk id="3" creationId="{88D82600-A887-8043-9C70-791ED47A2423}"/>
          </ac:spMkLst>
        </pc:spChg>
        <pc:spChg chg="del">
          <ac:chgData name="Xuesu Xiao" userId="2da2dc19-76a6-42ca-a03e-a5becae5e7dc" providerId="ADAL" clId="{523628C2-A9A4-8145-BA34-1514A73B068E}" dt="2022-11-21T03:03:28.100" v="168"/>
          <ac:spMkLst>
            <pc:docMk/>
            <pc:sldMk cId="2591884390" sldId="582"/>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2634162206" sldId="583"/>
        </pc:sldMkLst>
        <pc:spChg chg="mod">
          <ac:chgData name="Xuesu Xiao" userId="2da2dc19-76a6-42ca-a03e-a5becae5e7dc" providerId="ADAL" clId="{523628C2-A9A4-8145-BA34-1514A73B068E}" dt="2022-11-21T03:02:47.242" v="138" actId="27636"/>
          <ac:spMkLst>
            <pc:docMk/>
            <pc:sldMk cId="2634162206" sldId="583"/>
            <ac:spMk id="3" creationId="{88D82600-A887-8043-9C70-791ED47A2423}"/>
          </ac:spMkLst>
        </pc:spChg>
        <pc:spChg chg="del">
          <ac:chgData name="Xuesu Xiao" userId="2da2dc19-76a6-42ca-a03e-a5becae5e7dc" providerId="ADAL" clId="{523628C2-A9A4-8145-BA34-1514A73B068E}" dt="2022-11-21T03:03:28.100" v="168"/>
          <ac:spMkLst>
            <pc:docMk/>
            <pc:sldMk cId="2634162206" sldId="583"/>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1637302785" sldId="584"/>
        </pc:sldMkLst>
        <pc:spChg chg="mod">
          <ac:chgData name="Xuesu Xiao" userId="2da2dc19-76a6-42ca-a03e-a5becae5e7dc" providerId="ADAL" clId="{523628C2-A9A4-8145-BA34-1514A73B068E}" dt="2022-11-21T03:02:47.300" v="139" actId="27636"/>
          <ac:spMkLst>
            <pc:docMk/>
            <pc:sldMk cId="1637302785" sldId="584"/>
            <ac:spMk id="3" creationId="{88D82600-A887-8043-9C70-791ED47A2423}"/>
          </ac:spMkLst>
        </pc:spChg>
        <pc:spChg chg="del">
          <ac:chgData name="Xuesu Xiao" userId="2da2dc19-76a6-42ca-a03e-a5becae5e7dc" providerId="ADAL" clId="{523628C2-A9A4-8145-BA34-1514A73B068E}" dt="2022-11-21T03:03:28.100" v="168"/>
          <ac:spMkLst>
            <pc:docMk/>
            <pc:sldMk cId="1637302785" sldId="584"/>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3711770720" sldId="585"/>
        </pc:sldMkLst>
        <pc:spChg chg="mod">
          <ac:chgData name="Xuesu Xiao" userId="2da2dc19-76a6-42ca-a03e-a5becae5e7dc" providerId="ADAL" clId="{523628C2-A9A4-8145-BA34-1514A73B068E}" dt="2022-11-21T03:02:47.357" v="140" actId="27636"/>
          <ac:spMkLst>
            <pc:docMk/>
            <pc:sldMk cId="3711770720" sldId="585"/>
            <ac:spMk id="3" creationId="{88D82600-A887-8043-9C70-791ED47A2423}"/>
          </ac:spMkLst>
        </pc:spChg>
        <pc:spChg chg="del">
          <ac:chgData name="Xuesu Xiao" userId="2da2dc19-76a6-42ca-a03e-a5becae5e7dc" providerId="ADAL" clId="{523628C2-A9A4-8145-BA34-1514A73B068E}" dt="2022-11-21T03:03:28.100" v="168"/>
          <ac:spMkLst>
            <pc:docMk/>
            <pc:sldMk cId="3711770720" sldId="585"/>
            <ac:spMk id="4" creationId="{D9F6E1C2-EA94-BB4C-A6F8-2A519823BC5B}"/>
          </ac:spMkLst>
        </pc:spChg>
      </pc:sldChg>
      <pc:sldChg chg="delSp add">
        <pc:chgData name="Xuesu Xiao" userId="2da2dc19-76a6-42ca-a03e-a5becae5e7dc" providerId="ADAL" clId="{523628C2-A9A4-8145-BA34-1514A73B068E}" dt="2022-11-21T03:03:28.100" v="168"/>
        <pc:sldMkLst>
          <pc:docMk/>
          <pc:sldMk cId="2589472220" sldId="586"/>
        </pc:sldMkLst>
        <pc:spChg chg="del">
          <ac:chgData name="Xuesu Xiao" userId="2da2dc19-76a6-42ca-a03e-a5becae5e7dc" providerId="ADAL" clId="{523628C2-A9A4-8145-BA34-1514A73B068E}" dt="2022-11-21T03:03:28.100" v="168"/>
          <ac:spMkLst>
            <pc:docMk/>
            <pc:sldMk cId="2589472220" sldId="586"/>
            <ac:spMk id="4" creationId="{5E2F0661-A02E-F44F-98A0-FB87D23AECDF}"/>
          </ac:spMkLst>
        </pc:spChg>
      </pc:sldChg>
      <pc:sldChg chg="delSp add">
        <pc:chgData name="Xuesu Xiao" userId="2da2dc19-76a6-42ca-a03e-a5becae5e7dc" providerId="ADAL" clId="{523628C2-A9A4-8145-BA34-1514A73B068E}" dt="2022-11-21T03:03:28.100" v="168"/>
        <pc:sldMkLst>
          <pc:docMk/>
          <pc:sldMk cId="2224860193" sldId="587"/>
        </pc:sldMkLst>
        <pc:spChg chg="del">
          <ac:chgData name="Xuesu Xiao" userId="2da2dc19-76a6-42ca-a03e-a5becae5e7dc" providerId="ADAL" clId="{523628C2-A9A4-8145-BA34-1514A73B068E}" dt="2022-11-21T03:03:28.100" v="168"/>
          <ac:spMkLst>
            <pc:docMk/>
            <pc:sldMk cId="2224860193" sldId="587"/>
            <ac:spMk id="4" creationId="{89379C93-623C-EA4B-B440-0D377961E976}"/>
          </ac:spMkLst>
        </pc:spChg>
      </pc:sldChg>
      <pc:sldChg chg="delSp add">
        <pc:chgData name="Xuesu Xiao" userId="2da2dc19-76a6-42ca-a03e-a5becae5e7dc" providerId="ADAL" clId="{523628C2-A9A4-8145-BA34-1514A73B068E}" dt="2022-11-21T03:03:28.100" v="168"/>
        <pc:sldMkLst>
          <pc:docMk/>
          <pc:sldMk cId="2197975286" sldId="588"/>
        </pc:sldMkLst>
        <pc:spChg chg="del">
          <ac:chgData name="Xuesu Xiao" userId="2da2dc19-76a6-42ca-a03e-a5becae5e7dc" providerId="ADAL" clId="{523628C2-A9A4-8145-BA34-1514A73B068E}" dt="2022-11-21T03:03:28.100" v="168"/>
          <ac:spMkLst>
            <pc:docMk/>
            <pc:sldMk cId="2197975286" sldId="588"/>
            <ac:spMk id="4" creationId="{5E2F0661-A02E-F44F-98A0-FB87D23AECDF}"/>
          </ac:spMkLst>
        </pc:spChg>
      </pc:sldChg>
      <pc:sldChg chg="delSp add">
        <pc:chgData name="Xuesu Xiao" userId="2da2dc19-76a6-42ca-a03e-a5becae5e7dc" providerId="ADAL" clId="{523628C2-A9A4-8145-BA34-1514A73B068E}" dt="2022-11-21T03:03:28.100" v="168"/>
        <pc:sldMkLst>
          <pc:docMk/>
          <pc:sldMk cId="4280732790" sldId="589"/>
        </pc:sldMkLst>
        <pc:spChg chg="del">
          <ac:chgData name="Xuesu Xiao" userId="2da2dc19-76a6-42ca-a03e-a5becae5e7dc" providerId="ADAL" clId="{523628C2-A9A4-8145-BA34-1514A73B068E}" dt="2022-11-21T03:03:28.100" v="168"/>
          <ac:spMkLst>
            <pc:docMk/>
            <pc:sldMk cId="4280732790" sldId="589"/>
            <ac:spMk id="4" creationId="{5E2F0661-A02E-F44F-98A0-FB87D23AECDF}"/>
          </ac:spMkLst>
        </pc:spChg>
      </pc:sldChg>
      <pc:sldChg chg="delSp add">
        <pc:chgData name="Xuesu Xiao" userId="2da2dc19-76a6-42ca-a03e-a5becae5e7dc" providerId="ADAL" clId="{523628C2-A9A4-8145-BA34-1514A73B068E}" dt="2022-11-21T03:03:28.100" v="168"/>
        <pc:sldMkLst>
          <pc:docMk/>
          <pc:sldMk cId="364560320" sldId="590"/>
        </pc:sldMkLst>
        <pc:spChg chg="del">
          <ac:chgData name="Xuesu Xiao" userId="2da2dc19-76a6-42ca-a03e-a5becae5e7dc" providerId="ADAL" clId="{523628C2-A9A4-8145-BA34-1514A73B068E}" dt="2022-11-21T03:03:28.100" v="168"/>
          <ac:spMkLst>
            <pc:docMk/>
            <pc:sldMk cId="364560320" sldId="590"/>
            <ac:spMk id="4" creationId="{89379C93-623C-EA4B-B440-0D377961E976}"/>
          </ac:spMkLst>
        </pc:spChg>
      </pc:sldChg>
      <pc:sldChg chg="delSp add">
        <pc:chgData name="Xuesu Xiao" userId="2da2dc19-76a6-42ca-a03e-a5becae5e7dc" providerId="ADAL" clId="{523628C2-A9A4-8145-BA34-1514A73B068E}" dt="2022-11-21T03:03:28.100" v="168"/>
        <pc:sldMkLst>
          <pc:docMk/>
          <pc:sldMk cId="415461241" sldId="591"/>
        </pc:sldMkLst>
        <pc:spChg chg="del">
          <ac:chgData name="Xuesu Xiao" userId="2da2dc19-76a6-42ca-a03e-a5becae5e7dc" providerId="ADAL" clId="{523628C2-A9A4-8145-BA34-1514A73B068E}" dt="2022-11-21T03:03:28.100" v="168"/>
          <ac:spMkLst>
            <pc:docMk/>
            <pc:sldMk cId="415461241" sldId="591"/>
            <ac:spMk id="4" creationId="{89379C93-623C-EA4B-B440-0D377961E976}"/>
          </ac:spMkLst>
        </pc:spChg>
      </pc:sldChg>
      <pc:sldChg chg="delSp add">
        <pc:chgData name="Xuesu Xiao" userId="2da2dc19-76a6-42ca-a03e-a5becae5e7dc" providerId="ADAL" clId="{523628C2-A9A4-8145-BA34-1514A73B068E}" dt="2022-11-21T03:03:28.100" v="168"/>
        <pc:sldMkLst>
          <pc:docMk/>
          <pc:sldMk cId="1746080705" sldId="592"/>
        </pc:sldMkLst>
        <pc:spChg chg="del">
          <ac:chgData name="Xuesu Xiao" userId="2da2dc19-76a6-42ca-a03e-a5becae5e7dc" providerId="ADAL" clId="{523628C2-A9A4-8145-BA34-1514A73B068E}" dt="2022-11-21T03:03:28.100" v="168"/>
          <ac:spMkLst>
            <pc:docMk/>
            <pc:sldMk cId="1746080705" sldId="592"/>
            <ac:spMk id="4" creationId="{89379C93-623C-EA4B-B440-0D377961E976}"/>
          </ac:spMkLst>
        </pc:spChg>
      </pc:sldChg>
      <pc:sldChg chg="delSp add">
        <pc:chgData name="Xuesu Xiao" userId="2da2dc19-76a6-42ca-a03e-a5becae5e7dc" providerId="ADAL" clId="{523628C2-A9A4-8145-BA34-1514A73B068E}" dt="2022-11-21T03:03:28.100" v="168"/>
        <pc:sldMkLst>
          <pc:docMk/>
          <pc:sldMk cId="1383599620" sldId="593"/>
        </pc:sldMkLst>
        <pc:spChg chg="del">
          <ac:chgData name="Xuesu Xiao" userId="2da2dc19-76a6-42ca-a03e-a5becae5e7dc" providerId="ADAL" clId="{523628C2-A9A4-8145-BA34-1514A73B068E}" dt="2022-11-21T03:03:28.100" v="168"/>
          <ac:spMkLst>
            <pc:docMk/>
            <pc:sldMk cId="1383599620" sldId="593"/>
            <ac:spMk id="4" creationId="{C4712788-6851-DF46-9F13-0AD8C608146C}"/>
          </ac:spMkLst>
        </pc:spChg>
      </pc:sldChg>
      <pc:sldChg chg="delSp add">
        <pc:chgData name="Xuesu Xiao" userId="2da2dc19-76a6-42ca-a03e-a5becae5e7dc" providerId="ADAL" clId="{523628C2-A9A4-8145-BA34-1514A73B068E}" dt="2022-11-21T03:03:28.100" v="168"/>
        <pc:sldMkLst>
          <pc:docMk/>
          <pc:sldMk cId="2496596964" sldId="594"/>
        </pc:sldMkLst>
        <pc:spChg chg="del">
          <ac:chgData name="Xuesu Xiao" userId="2da2dc19-76a6-42ca-a03e-a5becae5e7dc" providerId="ADAL" clId="{523628C2-A9A4-8145-BA34-1514A73B068E}" dt="2022-11-21T03:03:28.100" v="168"/>
          <ac:spMkLst>
            <pc:docMk/>
            <pc:sldMk cId="2496596964" sldId="594"/>
            <ac:spMk id="4" creationId="{35125639-5A4F-B448-AC88-DCA19EC11958}"/>
          </ac:spMkLst>
        </pc:spChg>
      </pc:sldChg>
      <pc:sldChg chg="delSp add">
        <pc:chgData name="Xuesu Xiao" userId="2da2dc19-76a6-42ca-a03e-a5becae5e7dc" providerId="ADAL" clId="{523628C2-A9A4-8145-BA34-1514A73B068E}" dt="2022-11-21T03:03:28.100" v="168"/>
        <pc:sldMkLst>
          <pc:docMk/>
          <pc:sldMk cId="2869204624" sldId="595"/>
        </pc:sldMkLst>
        <pc:spChg chg="del">
          <ac:chgData name="Xuesu Xiao" userId="2da2dc19-76a6-42ca-a03e-a5becae5e7dc" providerId="ADAL" clId="{523628C2-A9A4-8145-BA34-1514A73B068E}" dt="2022-11-21T03:03:28.100" v="168"/>
          <ac:spMkLst>
            <pc:docMk/>
            <pc:sldMk cId="2869204624" sldId="595"/>
            <ac:spMk id="4" creationId="{D9F6E1C2-EA94-BB4C-A6F8-2A519823BC5B}"/>
          </ac:spMkLst>
        </pc:spChg>
      </pc:sldChg>
      <pc:sldChg chg="delSp add">
        <pc:chgData name="Xuesu Xiao" userId="2da2dc19-76a6-42ca-a03e-a5becae5e7dc" providerId="ADAL" clId="{523628C2-A9A4-8145-BA34-1514A73B068E}" dt="2022-11-21T03:03:28.100" v="168"/>
        <pc:sldMkLst>
          <pc:docMk/>
          <pc:sldMk cId="1404185834" sldId="596"/>
        </pc:sldMkLst>
        <pc:spChg chg="del">
          <ac:chgData name="Xuesu Xiao" userId="2da2dc19-76a6-42ca-a03e-a5becae5e7dc" providerId="ADAL" clId="{523628C2-A9A4-8145-BA34-1514A73B068E}" dt="2022-11-21T03:03:28.100" v="168"/>
          <ac:spMkLst>
            <pc:docMk/>
            <pc:sldMk cId="1404185834" sldId="596"/>
            <ac:spMk id="4" creationId="{9659AD92-6C96-A44B-B7B8-3884FE6B3B6B}"/>
          </ac:spMkLst>
        </pc:spChg>
      </pc:sldChg>
      <pc:sldChg chg="delSp add">
        <pc:chgData name="Xuesu Xiao" userId="2da2dc19-76a6-42ca-a03e-a5becae5e7dc" providerId="ADAL" clId="{523628C2-A9A4-8145-BA34-1514A73B068E}" dt="2022-11-21T03:03:28.100" v="168"/>
        <pc:sldMkLst>
          <pc:docMk/>
          <pc:sldMk cId="3029685588" sldId="597"/>
        </pc:sldMkLst>
        <pc:spChg chg="del">
          <ac:chgData name="Xuesu Xiao" userId="2da2dc19-76a6-42ca-a03e-a5becae5e7dc" providerId="ADAL" clId="{523628C2-A9A4-8145-BA34-1514A73B068E}" dt="2022-11-21T03:03:28.100" v="168"/>
          <ac:spMkLst>
            <pc:docMk/>
            <pc:sldMk cId="3029685588" sldId="597"/>
            <ac:spMk id="4" creationId="{9659AD92-6C96-A44B-B7B8-3884FE6B3B6B}"/>
          </ac:spMkLst>
        </pc:spChg>
      </pc:sldChg>
      <pc:sldChg chg="delSp add">
        <pc:chgData name="Xuesu Xiao" userId="2da2dc19-76a6-42ca-a03e-a5becae5e7dc" providerId="ADAL" clId="{523628C2-A9A4-8145-BA34-1514A73B068E}" dt="2022-11-21T03:03:28.100" v="168"/>
        <pc:sldMkLst>
          <pc:docMk/>
          <pc:sldMk cId="1234853135" sldId="601"/>
        </pc:sldMkLst>
        <pc:spChg chg="del">
          <ac:chgData name="Xuesu Xiao" userId="2da2dc19-76a6-42ca-a03e-a5becae5e7dc" providerId="ADAL" clId="{523628C2-A9A4-8145-BA34-1514A73B068E}" dt="2022-11-21T03:03:28.100" v="168"/>
          <ac:spMkLst>
            <pc:docMk/>
            <pc:sldMk cId="1234853135" sldId="601"/>
            <ac:spMk id="4" creationId="{C448FE4B-CA19-4944-B582-06003296BE6B}"/>
          </ac:spMkLst>
        </pc:spChg>
      </pc:sldChg>
      <pc:sldChg chg="delSp add">
        <pc:chgData name="Xuesu Xiao" userId="2da2dc19-76a6-42ca-a03e-a5becae5e7dc" providerId="ADAL" clId="{523628C2-A9A4-8145-BA34-1514A73B068E}" dt="2022-11-21T03:03:28.100" v="168"/>
        <pc:sldMkLst>
          <pc:docMk/>
          <pc:sldMk cId="392850284" sldId="603"/>
        </pc:sldMkLst>
        <pc:spChg chg="del">
          <ac:chgData name="Xuesu Xiao" userId="2da2dc19-76a6-42ca-a03e-a5becae5e7dc" providerId="ADAL" clId="{523628C2-A9A4-8145-BA34-1514A73B068E}" dt="2022-11-21T03:03:28.100" v="168"/>
          <ac:spMkLst>
            <pc:docMk/>
            <pc:sldMk cId="392850284" sldId="603"/>
            <ac:spMk id="4" creationId="{C448FE4B-CA19-4944-B582-06003296BE6B}"/>
          </ac:spMkLst>
        </pc:spChg>
      </pc:sldChg>
      <pc:sldChg chg="delSp add">
        <pc:chgData name="Xuesu Xiao" userId="2da2dc19-76a6-42ca-a03e-a5becae5e7dc" providerId="ADAL" clId="{523628C2-A9A4-8145-BA34-1514A73B068E}" dt="2022-11-21T03:03:28.100" v="168"/>
        <pc:sldMkLst>
          <pc:docMk/>
          <pc:sldMk cId="2779872320" sldId="604"/>
        </pc:sldMkLst>
        <pc:spChg chg="del">
          <ac:chgData name="Xuesu Xiao" userId="2da2dc19-76a6-42ca-a03e-a5becae5e7dc" providerId="ADAL" clId="{523628C2-A9A4-8145-BA34-1514A73B068E}" dt="2022-11-21T03:03:28.100" v="168"/>
          <ac:spMkLst>
            <pc:docMk/>
            <pc:sldMk cId="2779872320" sldId="604"/>
            <ac:spMk id="4" creationId="{19644A93-649C-3F4B-A1F3-2A1735ADCE63}"/>
          </ac:spMkLst>
        </pc:spChg>
      </pc:sldChg>
      <pc:sldChg chg="delSp add">
        <pc:chgData name="Xuesu Xiao" userId="2da2dc19-76a6-42ca-a03e-a5becae5e7dc" providerId="ADAL" clId="{523628C2-A9A4-8145-BA34-1514A73B068E}" dt="2022-11-21T03:03:28.100" v="168"/>
        <pc:sldMkLst>
          <pc:docMk/>
          <pc:sldMk cId="2873480721" sldId="605"/>
        </pc:sldMkLst>
        <pc:spChg chg="del">
          <ac:chgData name="Xuesu Xiao" userId="2da2dc19-76a6-42ca-a03e-a5becae5e7dc" providerId="ADAL" clId="{523628C2-A9A4-8145-BA34-1514A73B068E}" dt="2022-11-21T03:03:28.100" v="168"/>
          <ac:spMkLst>
            <pc:docMk/>
            <pc:sldMk cId="2873480721" sldId="605"/>
            <ac:spMk id="4" creationId="{19644A93-649C-3F4B-A1F3-2A1735ADCE63}"/>
          </ac:spMkLst>
        </pc:spChg>
      </pc:sldChg>
      <pc:sldChg chg="delSp add">
        <pc:chgData name="Xuesu Xiao" userId="2da2dc19-76a6-42ca-a03e-a5becae5e7dc" providerId="ADAL" clId="{523628C2-A9A4-8145-BA34-1514A73B068E}" dt="2022-11-21T03:03:28.100" v="168"/>
        <pc:sldMkLst>
          <pc:docMk/>
          <pc:sldMk cId="2530455781" sldId="606"/>
        </pc:sldMkLst>
        <pc:spChg chg="del">
          <ac:chgData name="Xuesu Xiao" userId="2da2dc19-76a6-42ca-a03e-a5becae5e7dc" providerId="ADAL" clId="{523628C2-A9A4-8145-BA34-1514A73B068E}" dt="2022-11-21T03:03:28.100" v="168"/>
          <ac:spMkLst>
            <pc:docMk/>
            <pc:sldMk cId="2530455781" sldId="606"/>
            <ac:spMk id="4" creationId="{C448FE4B-CA19-4944-B582-06003296BE6B}"/>
          </ac:spMkLst>
        </pc:spChg>
      </pc:sldChg>
      <pc:sldChg chg="delSp add">
        <pc:chgData name="Xuesu Xiao" userId="2da2dc19-76a6-42ca-a03e-a5becae5e7dc" providerId="ADAL" clId="{523628C2-A9A4-8145-BA34-1514A73B068E}" dt="2022-11-21T03:03:28.100" v="168"/>
        <pc:sldMkLst>
          <pc:docMk/>
          <pc:sldMk cId="3138041157" sldId="607"/>
        </pc:sldMkLst>
        <pc:spChg chg="del">
          <ac:chgData name="Xuesu Xiao" userId="2da2dc19-76a6-42ca-a03e-a5becae5e7dc" providerId="ADAL" clId="{523628C2-A9A4-8145-BA34-1514A73B068E}" dt="2022-11-21T03:03:28.100" v="168"/>
          <ac:spMkLst>
            <pc:docMk/>
            <pc:sldMk cId="3138041157" sldId="607"/>
            <ac:spMk id="4" creationId="{19644A93-649C-3F4B-A1F3-2A1735ADCE63}"/>
          </ac:spMkLst>
        </pc:spChg>
      </pc:sldChg>
      <pc:sldChg chg="delSp add">
        <pc:chgData name="Xuesu Xiao" userId="2da2dc19-76a6-42ca-a03e-a5becae5e7dc" providerId="ADAL" clId="{523628C2-A9A4-8145-BA34-1514A73B068E}" dt="2022-11-21T03:03:28.100" v="168"/>
        <pc:sldMkLst>
          <pc:docMk/>
          <pc:sldMk cId="3945988342" sldId="608"/>
        </pc:sldMkLst>
        <pc:spChg chg="del">
          <ac:chgData name="Xuesu Xiao" userId="2da2dc19-76a6-42ca-a03e-a5becae5e7dc" providerId="ADAL" clId="{523628C2-A9A4-8145-BA34-1514A73B068E}" dt="2022-11-21T03:03:28.100" v="168"/>
          <ac:spMkLst>
            <pc:docMk/>
            <pc:sldMk cId="3945988342" sldId="608"/>
            <ac:spMk id="4" creationId="{2DD37944-1F87-4B4D-BAD9-C3C6775A8AF7}"/>
          </ac:spMkLst>
        </pc:spChg>
      </pc:sldChg>
      <pc:sldChg chg="delSp modSp add mod">
        <pc:chgData name="Xuesu Xiao" userId="2da2dc19-76a6-42ca-a03e-a5becae5e7dc" providerId="ADAL" clId="{523628C2-A9A4-8145-BA34-1514A73B068E}" dt="2022-11-21T03:03:28.100" v="168"/>
        <pc:sldMkLst>
          <pc:docMk/>
          <pc:sldMk cId="3576410989" sldId="609"/>
        </pc:sldMkLst>
        <pc:spChg chg="mod">
          <ac:chgData name="Xuesu Xiao" userId="2da2dc19-76a6-42ca-a03e-a5becae5e7dc" providerId="ADAL" clId="{523628C2-A9A4-8145-BA34-1514A73B068E}" dt="2022-11-21T03:02:47.504" v="142" actId="27636"/>
          <ac:spMkLst>
            <pc:docMk/>
            <pc:sldMk cId="3576410989" sldId="609"/>
            <ac:spMk id="3" creationId="{340C7564-D551-F843-AB33-7B869776F759}"/>
          </ac:spMkLst>
        </pc:spChg>
        <pc:spChg chg="del">
          <ac:chgData name="Xuesu Xiao" userId="2da2dc19-76a6-42ca-a03e-a5becae5e7dc" providerId="ADAL" clId="{523628C2-A9A4-8145-BA34-1514A73B068E}" dt="2022-11-21T03:03:28.100" v="168"/>
          <ac:spMkLst>
            <pc:docMk/>
            <pc:sldMk cId="3576410989" sldId="609"/>
            <ac:spMk id="4" creationId="{02372EAB-E9C9-5B4F-B645-9F9E31BDB342}"/>
          </ac:spMkLst>
        </pc:spChg>
      </pc:sldChg>
      <pc:sldChg chg="delSp add">
        <pc:chgData name="Xuesu Xiao" userId="2da2dc19-76a6-42ca-a03e-a5becae5e7dc" providerId="ADAL" clId="{523628C2-A9A4-8145-BA34-1514A73B068E}" dt="2022-11-21T03:03:28.100" v="168"/>
        <pc:sldMkLst>
          <pc:docMk/>
          <pc:sldMk cId="4002654239" sldId="610"/>
        </pc:sldMkLst>
        <pc:spChg chg="del">
          <ac:chgData name="Xuesu Xiao" userId="2da2dc19-76a6-42ca-a03e-a5becae5e7dc" providerId="ADAL" clId="{523628C2-A9A4-8145-BA34-1514A73B068E}" dt="2022-11-21T03:03:28.100" v="168"/>
          <ac:spMkLst>
            <pc:docMk/>
            <pc:sldMk cId="4002654239" sldId="610"/>
            <ac:spMk id="4" creationId="{2DD37944-1F87-4B4D-BAD9-C3C6775A8AF7}"/>
          </ac:spMkLst>
        </pc:spChg>
      </pc:sldChg>
      <pc:sldChg chg="delSp add">
        <pc:chgData name="Xuesu Xiao" userId="2da2dc19-76a6-42ca-a03e-a5becae5e7dc" providerId="ADAL" clId="{523628C2-A9A4-8145-BA34-1514A73B068E}" dt="2022-11-21T03:03:28.100" v="168"/>
        <pc:sldMkLst>
          <pc:docMk/>
          <pc:sldMk cId="495022607" sldId="611"/>
        </pc:sldMkLst>
        <pc:spChg chg="del">
          <ac:chgData name="Xuesu Xiao" userId="2da2dc19-76a6-42ca-a03e-a5becae5e7dc" providerId="ADAL" clId="{523628C2-A9A4-8145-BA34-1514A73B068E}" dt="2022-11-21T03:03:28.100" v="168"/>
          <ac:spMkLst>
            <pc:docMk/>
            <pc:sldMk cId="495022607" sldId="611"/>
            <ac:spMk id="4" creationId="{C448FE4B-CA19-4944-B582-06003296BE6B}"/>
          </ac:spMkLst>
        </pc:spChg>
      </pc:sldChg>
      <pc:sldChg chg="delSp modSp add mod">
        <pc:chgData name="Xuesu Xiao" userId="2da2dc19-76a6-42ca-a03e-a5becae5e7dc" providerId="ADAL" clId="{523628C2-A9A4-8145-BA34-1514A73B068E}" dt="2022-11-21T03:26:50.265" v="270" actId="5793"/>
        <pc:sldMkLst>
          <pc:docMk/>
          <pc:sldMk cId="1588551150" sldId="612"/>
        </pc:sldMkLst>
        <pc:spChg chg="mod">
          <ac:chgData name="Xuesu Xiao" userId="2da2dc19-76a6-42ca-a03e-a5becae5e7dc" providerId="ADAL" clId="{523628C2-A9A4-8145-BA34-1514A73B068E}" dt="2022-11-21T03:26:50.265" v="270" actId="5793"/>
          <ac:spMkLst>
            <pc:docMk/>
            <pc:sldMk cId="1588551150" sldId="612"/>
            <ac:spMk id="3" creationId="{E35C54B4-9A14-364C-BA84-DED9EAF145AA}"/>
          </ac:spMkLst>
        </pc:spChg>
        <pc:spChg chg="del">
          <ac:chgData name="Xuesu Xiao" userId="2da2dc19-76a6-42ca-a03e-a5becae5e7dc" providerId="ADAL" clId="{523628C2-A9A4-8145-BA34-1514A73B068E}" dt="2022-11-21T03:03:28.100" v="168"/>
          <ac:spMkLst>
            <pc:docMk/>
            <pc:sldMk cId="1588551150" sldId="612"/>
            <ac:spMk id="4" creationId="{9B6A03C7-2313-6745-B310-A2A9A25D714C}"/>
          </ac:spMkLst>
        </pc:spChg>
      </pc:sldChg>
      <pc:sldChg chg="delSp add">
        <pc:chgData name="Xuesu Xiao" userId="2da2dc19-76a6-42ca-a03e-a5becae5e7dc" providerId="ADAL" clId="{523628C2-A9A4-8145-BA34-1514A73B068E}" dt="2022-11-21T03:03:28.100" v="168"/>
        <pc:sldMkLst>
          <pc:docMk/>
          <pc:sldMk cId="4077000651" sldId="613"/>
        </pc:sldMkLst>
        <pc:spChg chg="del">
          <ac:chgData name="Xuesu Xiao" userId="2da2dc19-76a6-42ca-a03e-a5becae5e7dc" providerId="ADAL" clId="{523628C2-A9A4-8145-BA34-1514A73B068E}" dt="2022-11-21T03:03:28.100" v="168"/>
          <ac:spMkLst>
            <pc:docMk/>
            <pc:sldMk cId="4077000651" sldId="613"/>
            <ac:spMk id="4" creationId="{04131671-63E2-9E49-8CAF-A6E1E14D1594}"/>
          </ac:spMkLst>
        </pc:spChg>
      </pc:sldChg>
      <pc:sldChg chg="delSp add">
        <pc:chgData name="Xuesu Xiao" userId="2da2dc19-76a6-42ca-a03e-a5becae5e7dc" providerId="ADAL" clId="{523628C2-A9A4-8145-BA34-1514A73B068E}" dt="2022-11-21T03:03:28.100" v="168"/>
        <pc:sldMkLst>
          <pc:docMk/>
          <pc:sldMk cId="2771875672" sldId="614"/>
        </pc:sldMkLst>
        <pc:spChg chg="del">
          <ac:chgData name="Xuesu Xiao" userId="2da2dc19-76a6-42ca-a03e-a5becae5e7dc" providerId="ADAL" clId="{523628C2-A9A4-8145-BA34-1514A73B068E}" dt="2022-11-21T03:03:28.100" v="168"/>
          <ac:spMkLst>
            <pc:docMk/>
            <pc:sldMk cId="2771875672" sldId="614"/>
            <ac:spMk id="4" creationId="{AAB4DC6D-FA95-AF4A-8D82-79795C3F3C8D}"/>
          </ac:spMkLst>
        </pc:spChg>
      </pc:sldChg>
      <pc:sldChg chg="delSp add">
        <pc:chgData name="Xuesu Xiao" userId="2da2dc19-76a6-42ca-a03e-a5becae5e7dc" providerId="ADAL" clId="{523628C2-A9A4-8145-BA34-1514A73B068E}" dt="2022-11-21T03:03:28.100" v="168"/>
        <pc:sldMkLst>
          <pc:docMk/>
          <pc:sldMk cId="466977526" sldId="615"/>
        </pc:sldMkLst>
        <pc:spChg chg="del">
          <ac:chgData name="Xuesu Xiao" userId="2da2dc19-76a6-42ca-a03e-a5becae5e7dc" providerId="ADAL" clId="{523628C2-A9A4-8145-BA34-1514A73B068E}" dt="2022-11-21T03:03:28.100" v="168"/>
          <ac:spMkLst>
            <pc:docMk/>
            <pc:sldMk cId="466977526" sldId="615"/>
            <ac:spMk id="4" creationId="{323FDD71-25F8-2542-B6E9-AEAF23A1A31E}"/>
          </ac:spMkLst>
        </pc:spChg>
      </pc:sldChg>
      <pc:sldChg chg="delSp add">
        <pc:chgData name="Xuesu Xiao" userId="2da2dc19-76a6-42ca-a03e-a5becae5e7dc" providerId="ADAL" clId="{523628C2-A9A4-8145-BA34-1514A73B068E}" dt="2022-11-21T03:03:28.100" v="168"/>
        <pc:sldMkLst>
          <pc:docMk/>
          <pc:sldMk cId="1997575379" sldId="617"/>
        </pc:sldMkLst>
        <pc:spChg chg="del">
          <ac:chgData name="Xuesu Xiao" userId="2da2dc19-76a6-42ca-a03e-a5becae5e7dc" providerId="ADAL" clId="{523628C2-A9A4-8145-BA34-1514A73B068E}" dt="2022-11-21T03:03:28.100" v="168"/>
          <ac:spMkLst>
            <pc:docMk/>
            <pc:sldMk cId="1997575379" sldId="617"/>
            <ac:spMk id="4" creationId="{68214A61-EBE8-9440-897B-9B6267826B01}"/>
          </ac:spMkLst>
        </pc:spChg>
      </pc:sldChg>
      <pc:sldChg chg="delSp add">
        <pc:chgData name="Xuesu Xiao" userId="2da2dc19-76a6-42ca-a03e-a5becae5e7dc" providerId="ADAL" clId="{523628C2-A9A4-8145-BA34-1514A73B068E}" dt="2022-11-21T03:03:28.100" v="168"/>
        <pc:sldMkLst>
          <pc:docMk/>
          <pc:sldMk cId="3554677611" sldId="619"/>
        </pc:sldMkLst>
        <pc:spChg chg="del">
          <ac:chgData name="Xuesu Xiao" userId="2da2dc19-76a6-42ca-a03e-a5becae5e7dc" providerId="ADAL" clId="{523628C2-A9A4-8145-BA34-1514A73B068E}" dt="2022-11-21T03:03:28.100" v="168"/>
          <ac:spMkLst>
            <pc:docMk/>
            <pc:sldMk cId="3554677611" sldId="619"/>
            <ac:spMk id="4" creationId="{323FDD71-25F8-2542-B6E9-AEAF23A1A31E}"/>
          </ac:spMkLst>
        </pc:spChg>
      </pc:sldChg>
      <pc:sldChg chg="delSp add">
        <pc:chgData name="Xuesu Xiao" userId="2da2dc19-76a6-42ca-a03e-a5becae5e7dc" providerId="ADAL" clId="{523628C2-A9A4-8145-BA34-1514A73B068E}" dt="2022-11-21T03:03:28.100" v="168"/>
        <pc:sldMkLst>
          <pc:docMk/>
          <pc:sldMk cId="3571189065" sldId="620"/>
        </pc:sldMkLst>
        <pc:spChg chg="del">
          <ac:chgData name="Xuesu Xiao" userId="2da2dc19-76a6-42ca-a03e-a5becae5e7dc" providerId="ADAL" clId="{523628C2-A9A4-8145-BA34-1514A73B068E}" dt="2022-11-21T03:03:28.100" v="168"/>
          <ac:spMkLst>
            <pc:docMk/>
            <pc:sldMk cId="3571189065" sldId="620"/>
            <ac:spMk id="4" creationId="{323FDD71-25F8-2542-B6E9-AEAF23A1A31E}"/>
          </ac:spMkLst>
        </pc:spChg>
      </pc:sldChg>
      <pc:sldChg chg="delSp modSp add mod">
        <pc:chgData name="Xuesu Xiao" userId="2da2dc19-76a6-42ca-a03e-a5becae5e7dc" providerId="ADAL" clId="{523628C2-A9A4-8145-BA34-1514A73B068E}" dt="2022-11-21T03:03:28.100" v="168"/>
        <pc:sldMkLst>
          <pc:docMk/>
          <pc:sldMk cId="3958756202" sldId="621"/>
        </pc:sldMkLst>
        <pc:spChg chg="mod">
          <ac:chgData name="Xuesu Xiao" userId="2da2dc19-76a6-42ca-a03e-a5becae5e7dc" providerId="ADAL" clId="{523628C2-A9A4-8145-BA34-1514A73B068E}" dt="2022-11-21T03:02:48.203" v="164" actId="27636"/>
          <ac:spMkLst>
            <pc:docMk/>
            <pc:sldMk cId="3958756202" sldId="621"/>
            <ac:spMk id="3" creationId="{0C14309E-6393-2F4E-8B26-F5A9BA75C719}"/>
          </ac:spMkLst>
        </pc:spChg>
        <pc:spChg chg="del">
          <ac:chgData name="Xuesu Xiao" userId="2da2dc19-76a6-42ca-a03e-a5becae5e7dc" providerId="ADAL" clId="{523628C2-A9A4-8145-BA34-1514A73B068E}" dt="2022-11-21T03:03:28.100" v="168"/>
          <ac:spMkLst>
            <pc:docMk/>
            <pc:sldMk cId="3958756202" sldId="621"/>
            <ac:spMk id="4" creationId="{B6FAFF7E-D323-EB4A-ACB6-E52A6473B549}"/>
          </ac:spMkLst>
        </pc:spChg>
      </pc:sldChg>
      <pc:sldChg chg="delSp modSp add mod">
        <pc:chgData name="Xuesu Xiao" userId="2da2dc19-76a6-42ca-a03e-a5becae5e7dc" providerId="ADAL" clId="{523628C2-A9A4-8145-BA34-1514A73B068E}" dt="2022-11-21T03:03:28.100" v="168"/>
        <pc:sldMkLst>
          <pc:docMk/>
          <pc:sldMk cId="1015937351" sldId="622"/>
        </pc:sldMkLst>
        <pc:spChg chg="mod">
          <ac:chgData name="Xuesu Xiao" userId="2da2dc19-76a6-42ca-a03e-a5becae5e7dc" providerId="ADAL" clId="{523628C2-A9A4-8145-BA34-1514A73B068E}" dt="2022-11-21T03:02:48.254" v="165" actId="27636"/>
          <ac:spMkLst>
            <pc:docMk/>
            <pc:sldMk cId="1015937351" sldId="622"/>
            <ac:spMk id="3" creationId="{0C14309E-6393-2F4E-8B26-F5A9BA75C719}"/>
          </ac:spMkLst>
        </pc:spChg>
        <pc:spChg chg="del">
          <ac:chgData name="Xuesu Xiao" userId="2da2dc19-76a6-42ca-a03e-a5becae5e7dc" providerId="ADAL" clId="{523628C2-A9A4-8145-BA34-1514A73B068E}" dt="2022-11-21T03:03:28.100" v="168"/>
          <ac:spMkLst>
            <pc:docMk/>
            <pc:sldMk cId="1015937351" sldId="622"/>
            <ac:spMk id="4" creationId="{B6FAFF7E-D323-EB4A-ACB6-E52A6473B549}"/>
          </ac:spMkLst>
        </pc:spChg>
      </pc:sldChg>
      <pc:sldChg chg="delSp modSp add mod">
        <pc:chgData name="Xuesu Xiao" userId="2da2dc19-76a6-42ca-a03e-a5becae5e7dc" providerId="ADAL" clId="{523628C2-A9A4-8145-BA34-1514A73B068E}" dt="2022-11-21T03:03:28.100" v="168"/>
        <pc:sldMkLst>
          <pc:docMk/>
          <pc:sldMk cId="177332611" sldId="623"/>
        </pc:sldMkLst>
        <pc:spChg chg="mod">
          <ac:chgData name="Xuesu Xiao" userId="2da2dc19-76a6-42ca-a03e-a5becae5e7dc" providerId="ADAL" clId="{523628C2-A9A4-8145-BA34-1514A73B068E}" dt="2022-11-21T03:02:47.428" v="141" actId="27636"/>
          <ac:spMkLst>
            <pc:docMk/>
            <pc:sldMk cId="177332611" sldId="623"/>
            <ac:spMk id="3" creationId="{88D82600-A887-8043-9C70-791ED47A2423}"/>
          </ac:spMkLst>
        </pc:spChg>
        <pc:spChg chg="del">
          <ac:chgData name="Xuesu Xiao" userId="2da2dc19-76a6-42ca-a03e-a5becae5e7dc" providerId="ADAL" clId="{523628C2-A9A4-8145-BA34-1514A73B068E}" dt="2022-11-21T03:03:28.100" v="168"/>
          <ac:spMkLst>
            <pc:docMk/>
            <pc:sldMk cId="177332611" sldId="623"/>
            <ac:spMk id="4" creationId="{D9F6E1C2-EA94-BB4C-A6F8-2A519823BC5B}"/>
          </ac:spMkLst>
        </pc:spChg>
      </pc:sldChg>
      <pc:sldChg chg="delSp add">
        <pc:chgData name="Xuesu Xiao" userId="2da2dc19-76a6-42ca-a03e-a5becae5e7dc" providerId="ADAL" clId="{523628C2-A9A4-8145-BA34-1514A73B068E}" dt="2022-11-21T03:03:28.100" v="168"/>
        <pc:sldMkLst>
          <pc:docMk/>
          <pc:sldMk cId="631002399" sldId="624"/>
        </pc:sldMkLst>
        <pc:spChg chg="del">
          <ac:chgData name="Xuesu Xiao" userId="2da2dc19-76a6-42ca-a03e-a5becae5e7dc" providerId="ADAL" clId="{523628C2-A9A4-8145-BA34-1514A73B068E}" dt="2022-11-21T03:03:28.100" v="168"/>
          <ac:spMkLst>
            <pc:docMk/>
            <pc:sldMk cId="631002399" sldId="624"/>
            <ac:spMk id="4" creationId="{0D450231-299D-1045-BAE0-AEBB48E16A73}"/>
          </ac:spMkLst>
        </pc:spChg>
      </pc:sldChg>
      <pc:sldChg chg="delSp add">
        <pc:chgData name="Xuesu Xiao" userId="2da2dc19-76a6-42ca-a03e-a5becae5e7dc" providerId="ADAL" clId="{523628C2-A9A4-8145-BA34-1514A73B068E}" dt="2022-11-21T03:03:28.100" v="168"/>
        <pc:sldMkLst>
          <pc:docMk/>
          <pc:sldMk cId="1939718814" sldId="625"/>
        </pc:sldMkLst>
        <pc:spChg chg="del">
          <ac:chgData name="Xuesu Xiao" userId="2da2dc19-76a6-42ca-a03e-a5becae5e7dc" providerId="ADAL" clId="{523628C2-A9A4-8145-BA34-1514A73B068E}" dt="2022-11-21T03:03:28.100" v="168"/>
          <ac:spMkLst>
            <pc:docMk/>
            <pc:sldMk cId="1939718814" sldId="625"/>
            <ac:spMk id="4" creationId="{A05080FE-2DD9-5442-947E-9A6910432C23}"/>
          </ac:spMkLst>
        </pc:spChg>
      </pc:sldChg>
      <pc:sldChg chg="delSp modSp add mod">
        <pc:chgData name="Xuesu Xiao" userId="2da2dc19-76a6-42ca-a03e-a5becae5e7dc" providerId="ADAL" clId="{523628C2-A9A4-8145-BA34-1514A73B068E}" dt="2022-11-21T03:03:28.100" v="168"/>
        <pc:sldMkLst>
          <pc:docMk/>
          <pc:sldMk cId="1909946279" sldId="626"/>
        </pc:sldMkLst>
        <pc:spChg chg="mod">
          <ac:chgData name="Xuesu Xiao" userId="2da2dc19-76a6-42ca-a03e-a5becae5e7dc" providerId="ADAL" clId="{523628C2-A9A4-8145-BA34-1514A73B068E}" dt="2022-11-21T03:02:47.534" v="143" actId="27636"/>
          <ac:spMkLst>
            <pc:docMk/>
            <pc:sldMk cId="1909946279" sldId="626"/>
            <ac:spMk id="3" creationId="{9A3A105B-8B21-4243-BFE6-3016095A5360}"/>
          </ac:spMkLst>
        </pc:spChg>
        <pc:spChg chg="del">
          <ac:chgData name="Xuesu Xiao" userId="2da2dc19-76a6-42ca-a03e-a5becae5e7dc" providerId="ADAL" clId="{523628C2-A9A4-8145-BA34-1514A73B068E}" dt="2022-11-21T03:03:28.100" v="168"/>
          <ac:spMkLst>
            <pc:docMk/>
            <pc:sldMk cId="1909946279" sldId="626"/>
            <ac:spMk id="4" creationId="{C448FE4B-CA19-4944-B582-06003296BE6B}"/>
          </ac:spMkLst>
        </pc:spChg>
      </pc:sldChg>
      <pc:sldChg chg="delSp add del">
        <pc:chgData name="Xuesu Xiao" userId="2da2dc19-76a6-42ca-a03e-a5becae5e7dc" providerId="ADAL" clId="{523628C2-A9A4-8145-BA34-1514A73B068E}" dt="2022-11-21T03:30:37.116" v="271" actId="2696"/>
        <pc:sldMkLst>
          <pc:docMk/>
          <pc:sldMk cId="809146311" sldId="627"/>
        </pc:sldMkLst>
        <pc:spChg chg="del">
          <ac:chgData name="Xuesu Xiao" userId="2da2dc19-76a6-42ca-a03e-a5becae5e7dc" providerId="ADAL" clId="{523628C2-A9A4-8145-BA34-1514A73B068E}" dt="2022-11-21T03:03:28.100" v="168"/>
          <ac:spMkLst>
            <pc:docMk/>
            <pc:sldMk cId="809146311" sldId="627"/>
            <ac:spMk id="4" creationId="{00E377FA-AEFA-B84D-A341-BC388936C828}"/>
          </ac:spMkLst>
        </pc:spChg>
      </pc:sldChg>
      <pc:sldChg chg="modSp add mod">
        <pc:chgData name="Xuesu Xiao" userId="2da2dc19-76a6-42ca-a03e-a5becae5e7dc" providerId="ADAL" clId="{523628C2-A9A4-8145-BA34-1514A73B068E}" dt="2022-11-21T03:22:31.812" v="246" actId="207"/>
        <pc:sldMkLst>
          <pc:docMk/>
          <pc:sldMk cId="935746747" sldId="628"/>
        </pc:sldMkLst>
        <pc:spChg chg="mod">
          <ac:chgData name="Xuesu Xiao" userId="2da2dc19-76a6-42ca-a03e-a5becae5e7dc" providerId="ADAL" clId="{523628C2-A9A4-8145-BA34-1514A73B068E}" dt="2022-11-21T03:22:31.812" v="246" actId="207"/>
          <ac:spMkLst>
            <pc:docMk/>
            <pc:sldMk cId="935746747" sldId="628"/>
            <ac:spMk id="3" creationId="{21A079CD-EE99-0D44-B63C-B16ADDCE14F2}"/>
          </ac:spMkLst>
        </pc:spChg>
      </pc:sldChg>
      <pc:sldChg chg="add">
        <pc:chgData name="Xuesu Xiao" userId="2da2dc19-76a6-42ca-a03e-a5becae5e7dc" providerId="ADAL" clId="{523628C2-A9A4-8145-BA34-1514A73B068E}" dt="2022-11-21T03:22:23.640" v="244"/>
        <pc:sldMkLst>
          <pc:docMk/>
          <pc:sldMk cId="140996421" sldId="629"/>
        </pc:sldMkLst>
      </pc:sldChg>
      <pc:sldChg chg="modSp add mod">
        <pc:chgData name="Xuesu Xiao" userId="2da2dc19-76a6-42ca-a03e-a5becae5e7dc" providerId="ADAL" clId="{523628C2-A9A4-8145-BA34-1514A73B068E}" dt="2022-11-21T03:24:51.332" v="254" actId="207"/>
        <pc:sldMkLst>
          <pc:docMk/>
          <pc:sldMk cId="118097217" sldId="630"/>
        </pc:sldMkLst>
        <pc:spChg chg="mod">
          <ac:chgData name="Xuesu Xiao" userId="2da2dc19-76a6-42ca-a03e-a5becae5e7dc" providerId="ADAL" clId="{523628C2-A9A4-8145-BA34-1514A73B068E}" dt="2022-11-21T03:24:51.332" v="254" actId="207"/>
          <ac:spMkLst>
            <pc:docMk/>
            <pc:sldMk cId="118097217" sldId="630"/>
            <ac:spMk id="3" creationId="{0C14309E-6393-2F4E-8B26-F5A9BA75C719}"/>
          </ac:spMkLst>
        </pc:spChg>
      </pc:sldChg>
      <pc:sldChg chg="add">
        <pc:chgData name="Xuesu Xiao" userId="2da2dc19-76a6-42ca-a03e-a5becae5e7dc" providerId="ADAL" clId="{523628C2-A9A4-8145-BA34-1514A73B068E}" dt="2022-11-21T03:24:39.666" v="252"/>
        <pc:sldMkLst>
          <pc:docMk/>
          <pc:sldMk cId="3011194966" sldId="631"/>
        </pc:sldMkLst>
      </pc:sldChg>
      <pc:sldChg chg="addSp delSp modSp add del mod">
        <pc:chgData name="Xuesu Xiao" userId="2da2dc19-76a6-42ca-a03e-a5becae5e7dc" providerId="ADAL" clId="{523628C2-A9A4-8145-BA34-1514A73B068E}" dt="2022-11-21T03:08:22.548" v="217" actId="2696"/>
        <pc:sldMkLst>
          <pc:docMk/>
          <pc:sldMk cId="406419410" sldId="729"/>
        </pc:sldMkLst>
        <pc:spChg chg="add del mod">
          <ac:chgData name="Xuesu Xiao" userId="2da2dc19-76a6-42ca-a03e-a5becae5e7dc" providerId="ADAL" clId="{523628C2-A9A4-8145-BA34-1514A73B068E}" dt="2022-11-21T03:04:11.828" v="211" actId="478"/>
          <ac:spMkLst>
            <pc:docMk/>
            <pc:sldMk cId="406419410" sldId="729"/>
            <ac:spMk id="3" creationId="{56472CE2-810B-00D7-FDE9-FA8A05585E17}"/>
          </ac:spMkLst>
        </pc:spChg>
        <pc:spChg chg="del">
          <ac:chgData name="Xuesu Xiao" userId="2da2dc19-76a6-42ca-a03e-a5becae5e7dc" providerId="ADAL" clId="{523628C2-A9A4-8145-BA34-1514A73B068E}" dt="2022-11-21T03:03:28.100" v="168"/>
          <ac:spMkLst>
            <pc:docMk/>
            <pc:sldMk cId="406419410" sldId="729"/>
            <ac:spMk id="4" creationId="{A1A25C56-31B4-9F47-80BC-6E35216C6DE1}"/>
          </ac:spMkLst>
        </pc:spChg>
        <pc:spChg chg="mod">
          <ac:chgData name="Xuesu Xiao" userId="2da2dc19-76a6-42ca-a03e-a5becae5e7dc" providerId="ADAL" clId="{523628C2-A9A4-8145-BA34-1514A73B068E}" dt="2022-11-21T03:04:05.316" v="209" actId="20577"/>
          <ac:spMkLst>
            <pc:docMk/>
            <pc:sldMk cId="406419410" sldId="729"/>
            <ac:spMk id="6" creationId="{659E5B1E-A637-0A96-1788-E9CB3217D4A8}"/>
          </ac:spMkLst>
        </pc:spChg>
        <pc:spChg chg="del">
          <ac:chgData name="Xuesu Xiao" userId="2da2dc19-76a6-42ca-a03e-a5becae5e7dc" providerId="ADAL" clId="{523628C2-A9A4-8145-BA34-1514A73B068E}" dt="2022-11-21T03:04:09.181" v="210" actId="478"/>
          <ac:spMkLst>
            <pc:docMk/>
            <pc:sldMk cId="406419410" sldId="729"/>
            <ac:spMk id="7" creationId="{75204C1B-3CCA-0BF0-6451-E6B23328A1FD}"/>
          </ac:spMkLst>
        </pc:spChg>
      </pc:sldChg>
      <pc:sldChg chg="del">
        <pc:chgData name="Xuesu Xiao" userId="2da2dc19-76a6-42ca-a03e-a5becae5e7dc" providerId="ADAL" clId="{523628C2-A9A4-8145-BA34-1514A73B068E}" dt="2022-11-21T03:02:34.104" v="95" actId="2696"/>
        <pc:sldMkLst>
          <pc:docMk/>
          <pc:sldMk cId="399230664" sldId="749"/>
        </pc:sldMkLst>
      </pc:sldChg>
      <pc:sldChg chg="del">
        <pc:chgData name="Xuesu Xiao" userId="2da2dc19-76a6-42ca-a03e-a5becae5e7dc" providerId="ADAL" clId="{523628C2-A9A4-8145-BA34-1514A73B068E}" dt="2022-11-21T03:02:33.858" v="51" actId="2696"/>
        <pc:sldMkLst>
          <pc:docMk/>
          <pc:sldMk cId="3279236926" sldId="759"/>
        </pc:sldMkLst>
      </pc:sldChg>
      <pc:sldChg chg="del">
        <pc:chgData name="Xuesu Xiao" userId="2da2dc19-76a6-42ca-a03e-a5becae5e7dc" providerId="ADAL" clId="{523628C2-A9A4-8145-BA34-1514A73B068E}" dt="2022-11-21T03:02:33.470" v="18" actId="2696"/>
        <pc:sldMkLst>
          <pc:docMk/>
          <pc:sldMk cId="1570198070" sldId="760"/>
        </pc:sldMkLst>
      </pc:sldChg>
      <pc:sldChg chg="del">
        <pc:chgData name="Xuesu Xiao" userId="2da2dc19-76a6-42ca-a03e-a5becae5e7dc" providerId="ADAL" clId="{523628C2-A9A4-8145-BA34-1514A73B068E}" dt="2022-11-21T03:02:34.063" v="86" actId="2696"/>
        <pc:sldMkLst>
          <pc:docMk/>
          <pc:sldMk cId="2181543384" sldId="761"/>
        </pc:sldMkLst>
      </pc:sldChg>
      <pc:sldChg chg="del">
        <pc:chgData name="Xuesu Xiao" userId="2da2dc19-76a6-42ca-a03e-a5becae5e7dc" providerId="ADAL" clId="{523628C2-A9A4-8145-BA34-1514A73B068E}" dt="2022-11-21T03:02:33.824" v="46" actId="2696"/>
        <pc:sldMkLst>
          <pc:docMk/>
          <pc:sldMk cId="2420217044" sldId="762"/>
        </pc:sldMkLst>
      </pc:sldChg>
      <pc:sldChg chg="del">
        <pc:chgData name="Xuesu Xiao" userId="2da2dc19-76a6-42ca-a03e-a5becae5e7dc" providerId="ADAL" clId="{523628C2-A9A4-8145-BA34-1514A73B068E}" dt="2022-11-21T03:02:33.998" v="71" actId="2696"/>
        <pc:sldMkLst>
          <pc:docMk/>
          <pc:sldMk cId="3724292642" sldId="763"/>
        </pc:sldMkLst>
      </pc:sldChg>
      <pc:sldChg chg="del">
        <pc:chgData name="Xuesu Xiao" userId="2da2dc19-76a6-42ca-a03e-a5becae5e7dc" providerId="ADAL" clId="{523628C2-A9A4-8145-BA34-1514A73B068E}" dt="2022-11-21T03:02:33.694" v="33" actId="2696"/>
        <pc:sldMkLst>
          <pc:docMk/>
          <pc:sldMk cId="3204485383" sldId="764"/>
        </pc:sldMkLst>
      </pc:sldChg>
      <pc:sldChg chg="del">
        <pc:chgData name="Xuesu Xiao" userId="2da2dc19-76a6-42ca-a03e-a5becae5e7dc" providerId="ADAL" clId="{523628C2-A9A4-8145-BA34-1514A73B068E}" dt="2022-11-21T03:02:33.656" v="30" actId="2696"/>
        <pc:sldMkLst>
          <pc:docMk/>
          <pc:sldMk cId="2416894746" sldId="765"/>
        </pc:sldMkLst>
      </pc:sldChg>
      <pc:sldChg chg="del">
        <pc:chgData name="Xuesu Xiao" userId="2da2dc19-76a6-42ca-a03e-a5becae5e7dc" providerId="ADAL" clId="{523628C2-A9A4-8145-BA34-1514A73B068E}" dt="2022-11-21T03:02:33.926" v="63" actId="2696"/>
        <pc:sldMkLst>
          <pc:docMk/>
          <pc:sldMk cId="2354613012" sldId="766"/>
        </pc:sldMkLst>
      </pc:sldChg>
      <pc:sldChg chg="del">
        <pc:chgData name="Xuesu Xiao" userId="2da2dc19-76a6-42ca-a03e-a5becae5e7dc" providerId="ADAL" clId="{523628C2-A9A4-8145-BA34-1514A73B068E}" dt="2022-11-21T03:02:34.279" v="105" actId="2696"/>
        <pc:sldMkLst>
          <pc:docMk/>
          <pc:sldMk cId="352231537" sldId="767"/>
        </pc:sldMkLst>
      </pc:sldChg>
      <pc:sldChg chg="del">
        <pc:chgData name="Xuesu Xiao" userId="2da2dc19-76a6-42ca-a03e-a5becae5e7dc" providerId="ADAL" clId="{523628C2-A9A4-8145-BA34-1514A73B068E}" dt="2022-11-21T03:02:33.881" v="58" actId="2696"/>
        <pc:sldMkLst>
          <pc:docMk/>
          <pc:sldMk cId="1333553963" sldId="768"/>
        </pc:sldMkLst>
      </pc:sldChg>
      <pc:sldChg chg="del">
        <pc:chgData name="Xuesu Xiao" userId="2da2dc19-76a6-42ca-a03e-a5becae5e7dc" providerId="ADAL" clId="{523628C2-A9A4-8145-BA34-1514A73B068E}" dt="2022-11-21T03:02:33.826" v="48" actId="2696"/>
        <pc:sldMkLst>
          <pc:docMk/>
          <pc:sldMk cId="1066487611" sldId="769"/>
        </pc:sldMkLst>
      </pc:sldChg>
      <pc:sldChg chg="del">
        <pc:chgData name="Xuesu Xiao" userId="2da2dc19-76a6-42ca-a03e-a5becae5e7dc" providerId="ADAL" clId="{523628C2-A9A4-8145-BA34-1514A73B068E}" dt="2022-11-21T03:02:33.486" v="22" actId="2696"/>
        <pc:sldMkLst>
          <pc:docMk/>
          <pc:sldMk cId="2256916421" sldId="770"/>
        </pc:sldMkLst>
      </pc:sldChg>
      <pc:sldChg chg="del">
        <pc:chgData name="Xuesu Xiao" userId="2da2dc19-76a6-42ca-a03e-a5becae5e7dc" providerId="ADAL" clId="{523628C2-A9A4-8145-BA34-1514A73B068E}" dt="2022-11-21T03:02:33.784" v="43" actId="2696"/>
        <pc:sldMkLst>
          <pc:docMk/>
          <pc:sldMk cId="1149648041" sldId="771"/>
        </pc:sldMkLst>
      </pc:sldChg>
      <pc:sldChg chg="del">
        <pc:chgData name="Xuesu Xiao" userId="2da2dc19-76a6-42ca-a03e-a5becae5e7dc" providerId="ADAL" clId="{523628C2-A9A4-8145-BA34-1514A73B068E}" dt="2022-11-21T03:02:34.314" v="110" actId="2696"/>
        <pc:sldMkLst>
          <pc:docMk/>
          <pc:sldMk cId="2042255551" sldId="772"/>
        </pc:sldMkLst>
      </pc:sldChg>
      <pc:sldChg chg="del">
        <pc:chgData name="Xuesu Xiao" userId="2da2dc19-76a6-42ca-a03e-a5becae5e7dc" providerId="ADAL" clId="{523628C2-A9A4-8145-BA34-1514A73B068E}" dt="2022-11-21T03:02:33.933" v="65" actId="2696"/>
        <pc:sldMkLst>
          <pc:docMk/>
          <pc:sldMk cId="397920766" sldId="773"/>
        </pc:sldMkLst>
      </pc:sldChg>
      <pc:sldChg chg="del">
        <pc:chgData name="Xuesu Xiao" userId="2da2dc19-76a6-42ca-a03e-a5becae5e7dc" providerId="ADAL" clId="{523628C2-A9A4-8145-BA34-1514A73B068E}" dt="2022-11-21T03:02:33.463" v="16" actId="2696"/>
        <pc:sldMkLst>
          <pc:docMk/>
          <pc:sldMk cId="898903190" sldId="774"/>
        </pc:sldMkLst>
      </pc:sldChg>
      <pc:sldChg chg="del">
        <pc:chgData name="Xuesu Xiao" userId="2da2dc19-76a6-42ca-a03e-a5becae5e7dc" providerId="ADAL" clId="{523628C2-A9A4-8145-BA34-1514A73B068E}" dt="2022-11-21T03:02:33.525" v="28" actId="2696"/>
        <pc:sldMkLst>
          <pc:docMk/>
          <pc:sldMk cId="3004075723" sldId="775"/>
        </pc:sldMkLst>
      </pc:sldChg>
      <pc:sldChg chg="del">
        <pc:chgData name="Xuesu Xiao" userId="2da2dc19-76a6-42ca-a03e-a5becae5e7dc" providerId="ADAL" clId="{523628C2-A9A4-8145-BA34-1514A73B068E}" dt="2022-11-21T03:02:33.711" v="36" actId="2696"/>
        <pc:sldMkLst>
          <pc:docMk/>
          <pc:sldMk cId="675301323" sldId="776"/>
        </pc:sldMkLst>
      </pc:sldChg>
      <pc:sldChg chg="del">
        <pc:chgData name="Xuesu Xiao" userId="2da2dc19-76a6-42ca-a03e-a5becae5e7dc" providerId="ADAL" clId="{523628C2-A9A4-8145-BA34-1514A73B068E}" dt="2022-11-21T03:02:33.462" v="15" actId="2696"/>
        <pc:sldMkLst>
          <pc:docMk/>
          <pc:sldMk cId="1342381311" sldId="777"/>
        </pc:sldMkLst>
      </pc:sldChg>
      <pc:sldChg chg="del">
        <pc:chgData name="Xuesu Xiao" userId="2da2dc19-76a6-42ca-a03e-a5becae5e7dc" providerId="ADAL" clId="{523628C2-A9A4-8145-BA34-1514A73B068E}" dt="2022-11-21T03:02:33.369" v="10" actId="2696"/>
        <pc:sldMkLst>
          <pc:docMk/>
          <pc:sldMk cId="2521019674" sldId="778"/>
        </pc:sldMkLst>
      </pc:sldChg>
      <pc:sldChg chg="del">
        <pc:chgData name="Xuesu Xiao" userId="2da2dc19-76a6-42ca-a03e-a5becae5e7dc" providerId="ADAL" clId="{523628C2-A9A4-8145-BA34-1514A73B068E}" dt="2022-11-21T03:02:34.064" v="87" actId="2696"/>
        <pc:sldMkLst>
          <pc:docMk/>
          <pc:sldMk cId="4120953581" sldId="779"/>
        </pc:sldMkLst>
      </pc:sldChg>
      <pc:sldChg chg="del">
        <pc:chgData name="Xuesu Xiao" userId="2da2dc19-76a6-42ca-a03e-a5becae5e7dc" providerId="ADAL" clId="{523628C2-A9A4-8145-BA34-1514A73B068E}" dt="2022-11-21T03:02:33.828" v="49" actId="2696"/>
        <pc:sldMkLst>
          <pc:docMk/>
          <pc:sldMk cId="1055152835" sldId="780"/>
        </pc:sldMkLst>
      </pc:sldChg>
      <pc:sldChg chg="del">
        <pc:chgData name="Xuesu Xiao" userId="2da2dc19-76a6-42ca-a03e-a5becae5e7dc" providerId="ADAL" clId="{523628C2-A9A4-8145-BA34-1514A73B068E}" dt="2022-11-21T03:02:33.970" v="70" actId="2696"/>
        <pc:sldMkLst>
          <pc:docMk/>
          <pc:sldMk cId="4058490007" sldId="781"/>
        </pc:sldMkLst>
      </pc:sldChg>
      <pc:sldChg chg="del">
        <pc:chgData name="Xuesu Xiao" userId="2da2dc19-76a6-42ca-a03e-a5becae5e7dc" providerId="ADAL" clId="{523628C2-A9A4-8145-BA34-1514A73B068E}" dt="2022-11-21T03:02:33.882" v="59" actId="2696"/>
        <pc:sldMkLst>
          <pc:docMk/>
          <pc:sldMk cId="2339554415" sldId="782"/>
        </pc:sldMkLst>
      </pc:sldChg>
      <pc:sldChg chg="del">
        <pc:chgData name="Xuesu Xiao" userId="2da2dc19-76a6-42ca-a03e-a5becae5e7dc" providerId="ADAL" clId="{523628C2-A9A4-8145-BA34-1514A73B068E}" dt="2022-11-21T03:02:34.023" v="77" actId="2696"/>
        <pc:sldMkLst>
          <pc:docMk/>
          <pc:sldMk cId="2261796367" sldId="783"/>
        </pc:sldMkLst>
      </pc:sldChg>
      <pc:sldChg chg="del">
        <pc:chgData name="Xuesu Xiao" userId="2da2dc19-76a6-42ca-a03e-a5becae5e7dc" providerId="ADAL" clId="{523628C2-A9A4-8145-BA34-1514A73B068E}" dt="2022-11-21T03:02:33.873" v="55" actId="2696"/>
        <pc:sldMkLst>
          <pc:docMk/>
          <pc:sldMk cId="519060380" sldId="784"/>
        </pc:sldMkLst>
      </pc:sldChg>
      <pc:sldChg chg="del">
        <pc:chgData name="Xuesu Xiao" userId="2da2dc19-76a6-42ca-a03e-a5becae5e7dc" providerId="ADAL" clId="{523628C2-A9A4-8145-BA34-1514A73B068E}" dt="2022-11-21T03:02:33.362" v="8" actId="2696"/>
        <pc:sldMkLst>
          <pc:docMk/>
          <pc:sldMk cId="3026593043" sldId="785"/>
        </pc:sldMkLst>
      </pc:sldChg>
      <pc:sldChg chg="del">
        <pc:chgData name="Xuesu Xiao" userId="2da2dc19-76a6-42ca-a03e-a5becae5e7dc" providerId="ADAL" clId="{523628C2-A9A4-8145-BA34-1514A73B068E}" dt="2022-11-21T03:02:34.140" v="103" actId="2696"/>
        <pc:sldMkLst>
          <pc:docMk/>
          <pc:sldMk cId="1229076898" sldId="786"/>
        </pc:sldMkLst>
      </pc:sldChg>
      <pc:sldChg chg="del">
        <pc:chgData name="Xuesu Xiao" userId="2da2dc19-76a6-42ca-a03e-a5becae5e7dc" providerId="ADAL" clId="{523628C2-A9A4-8145-BA34-1514A73B068E}" dt="2022-11-21T03:02:34.078" v="88" actId="2696"/>
        <pc:sldMkLst>
          <pc:docMk/>
          <pc:sldMk cId="1237600140" sldId="787"/>
        </pc:sldMkLst>
      </pc:sldChg>
      <pc:sldChg chg="del">
        <pc:chgData name="Xuesu Xiao" userId="2da2dc19-76a6-42ca-a03e-a5becae5e7dc" providerId="ADAL" clId="{523628C2-A9A4-8145-BA34-1514A73B068E}" dt="2022-11-21T03:02:33.804" v="45" actId="2696"/>
        <pc:sldMkLst>
          <pc:docMk/>
          <pc:sldMk cId="2822193901" sldId="788"/>
        </pc:sldMkLst>
      </pc:sldChg>
      <pc:sldChg chg="del">
        <pc:chgData name="Xuesu Xiao" userId="2da2dc19-76a6-42ca-a03e-a5becae5e7dc" providerId="ADAL" clId="{523628C2-A9A4-8145-BA34-1514A73B068E}" dt="2022-11-21T03:02:33.969" v="69" actId="2696"/>
        <pc:sldMkLst>
          <pc:docMk/>
          <pc:sldMk cId="1909020839" sldId="789"/>
        </pc:sldMkLst>
      </pc:sldChg>
      <pc:sldChg chg="del">
        <pc:chgData name="Xuesu Xiao" userId="2da2dc19-76a6-42ca-a03e-a5becae5e7dc" providerId="ADAL" clId="{523628C2-A9A4-8145-BA34-1514A73B068E}" dt="2022-11-21T03:02:33.341" v="6" actId="2696"/>
        <pc:sldMkLst>
          <pc:docMk/>
          <pc:sldMk cId="368852444" sldId="790"/>
        </pc:sldMkLst>
      </pc:sldChg>
      <pc:sldChg chg="del">
        <pc:chgData name="Xuesu Xiao" userId="2da2dc19-76a6-42ca-a03e-a5becae5e7dc" providerId="ADAL" clId="{523628C2-A9A4-8145-BA34-1514A73B068E}" dt="2022-11-21T03:02:33.968" v="68" actId="2696"/>
        <pc:sldMkLst>
          <pc:docMk/>
          <pc:sldMk cId="3094331667" sldId="791"/>
        </pc:sldMkLst>
      </pc:sldChg>
      <pc:sldChg chg="del">
        <pc:chgData name="Xuesu Xiao" userId="2da2dc19-76a6-42ca-a03e-a5becae5e7dc" providerId="ADAL" clId="{523628C2-A9A4-8145-BA34-1514A73B068E}" dt="2022-11-21T03:02:34.153" v="104" actId="2696"/>
        <pc:sldMkLst>
          <pc:docMk/>
          <pc:sldMk cId="1006973269" sldId="792"/>
        </pc:sldMkLst>
      </pc:sldChg>
      <pc:sldChg chg="del">
        <pc:chgData name="Xuesu Xiao" userId="2da2dc19-76a6-42ca-a03e-a5becae5e7dc" providerId="ADAL" clId="{523628C2-A9A4-8145-BA34-1514A73B068E}" dt="2022-11-21T03:02:34.307" v="108" actId="2696"/>
        <pc:sldMkLst>
          <pc:docMk/>
          <pc:sldMk cId="581234379" sldId="793"/>
        </pc:sldMkLst>
      </pc:sldChg>
      <pc:sldChg chg="del">
        <pc:chgData name="Xuesu Xiao" userId="2da2dc19-76a6-42ca-a03e-a5becae5e7dc" providerId="ADAL" clId="{523628C2-A9A4-8145-BA34-1514A73B068E}" dt="2022-11-21T03:02:33.712" v="37" actId="2696"/>
        <pc:sldMkLst>
          <pc:docMk/>
          <pc:sldMk cId="2206485089" sldId="794"/>
        </pc:sldMkLst>
      </pc:sldChg>
      <pc:sldChg chg="del">
        <pc:chgData name="Xuesu Xiao" userId="2da2dc19-76a6-42ca-a03e-a5becae5e7dc" providerId="ADAL" clId="{523628C2-A9A4-8145-BA34-1514A73B068E}" dt="2022-11-21T03:02:33.955" v="66" actId="2696"/>
        <pc:sldMkLst>
          <pc:docMk/>
          <pc:sldMk cId="624191621" sldId="795"/>
        </pc:sldMkLst>
      </pc:sldChg>
      <pc:sldChg chg="del">
        <pc:chgData name="Xuesu Xiao" userId="2da2dc19-76a6-42ca-a03e-a5becae5e7dc" providerId="ADAL" clId="{523628C2-A9A4-8145-BA34-1514A73B068E}" dt="2022-11-21T03:02:33.506" v="23" actId="2696"/>
        <pc:sldMkLst>
          <pc:docMk/>
          <pc:sldMk cId="2695284714" sldId="796"/>
        </pc:sldMkLst>
      </pc:sldChg>
      <pc:sldChg chg="del">
        <pc:chgData name="Xuesu Xiao" userId="2da2dc19-76a6-42ca-a03e-a5becae5e7dc" providerId="ADAL" clId="{523628C2-A9A4-8145-BA34-1514A73B068E}" dt="2022-11-21T03:02:33.316" v="2" actId="2696"/>
        <pc:sldMkLst>
          <pc:docMk/>
          <pc:sldMk cId="3349624887" sldId="797"/>
        </pc:sldMkLst>
      </pc:sldChg>
      <pc:sldChg chg="del">
        <pc:chgData name="Xuesu Xiao" userId="2da2dc19-76a6-42ca-a03e-a5becae5e7dc" providerId="ADAL" clId="{523628C2-A9A4-8145-BA34-1514A73B068E}" dt="2022-11-21T03:02:34.099" v="93" actId="2696"/>
        <pc:sldMkLst>
          <pc:docMk/>
          <pc:sldMk cId="2112095181" sldId="798"/>
        </pc:sldMkLst>
      </pc:sldChg>
      <pc:sldChg chg="del">
        <pc:chgData name="Xuesu Xiao" userId="2da2dc19-76a6-42ca-a03e-a5becae5e7dc" providerId="ADAL" clId="{523628C2-A9A4-8145-BA34-1514A73B068E}" dt="2022-11-21T03:02:34.030" v="80" actId="2696"/>
        <pc:sldMkLst>
          <pc:docMk/>
          <pc:sldMk cId="2131878931" sldId="799"/>
        </pc:sldMkLst>
      </pc:sldChg>
      <pc:sldChg chg="del">
        <pc:chgData name="Xuesu Xiao" userId="2da2dc19-76a6-42ca-a03e-a5becae5e7dc" providerId="ADAL" clId="{523628C2-A9A4-8145-BA34-1514A73B068E}" dt="2022-11-21T03:02:33.709" v="35" actId="2696"/>
        <pc:sldMkLst>
          <pc:docMk/>
          <pc:sldMk cId="1096451165" sldId="800"/>
        </pc:sldMkLst>
      </pc:sldChg>
      <pc:sldChg chg="del">
        <pc:chgData name="Xuesu Xiao" userId="2da2dc19-76a6-42ca-a03e-a5becae5e7dc" providerId="ADAL" clId="{523628C2-A9A4-8145-BA34-1514A73B068E}" dt="2022-11-21T03:02:33.903" v="62" actId="2696"/>
        <pc:sldMkLst>
          <pc:docMk/>
          <pc:sldMk cId="3333336509" sldId="801"/>
        </pc:sldMkLst>
      </pc:sldChg>
      <pc:sldChg chg="del">
        <pc:chgData name="Xuesu Xiao" userId="2da2dc19-76a6-42ca-a03e-a5becae5e7dc" providerId="ADAL" clId="{523628C2-A9A4-8145-BA34-1514A73B068E}" dt="2022-11-21T03:02:33.372" v="11" actId="2696"/>
        <pc:sldMkLst>
          <pc:docMk/>
          <pc:sldMk cId="1068949933" sldId="802"/>
        </pc:sldMkLst>
      </pc:sldChg>
      <pc:sldChg chg="del">
        <pc:chgData name="Xuesu Xiao" userId="2da2dc19-76a6-42ca-a03e-a5becae5e7dc" providerId="ADAL" clId="{523628C2-A9A4-8145-BA34-1514A73B068E}" dt="2022-11-21T03:02:34.360" v="115" actId="2696"/>
        <pc:sldMkLst>
          <pc:docMk/>
          <pc:sldMk cId="2065640461" sldId="803"/>
        </pc:sldMkLst>
      </pc:sldChg>
      <pc:sldChg chg="del">
        <pc:chgData name="Xuesu Xiao" userId="2da2dc19-76a6-42ca-a03e-a5becae5e7dc" providerId="ADAL" clId="{523628C2-A9A4-8145-BA34-1514A73B068E}" dt="2022-11-21T03:02:34.140" v="102" actId="2696"/>
        <pc:sldMkLst>
          <pc:docMk/>
          <pc:sldMk cId="3593095198" sldId="804"/>
        </pc:sldMkLst>
      </pc:sldChg>
      <pc:sldChg chg="del">
        <pc:chgData name="Xuesu Xiao" userId="2da2dc19-76a6-42ca-a03e-a5becae5e7dc" providerId="ADAL" clId="{523628C2-A9A4-8145-BA34-1514A73B068E}" dt="2022-11-21T03:02:34.037" v="81" actId="2696"/>
        <pc:sldMkLst>
          <pc:docMk/>
          <pc:sldMk cId="1829452276" sldId="805"/>
        </pc:sldMkLst>
      </pc:sldChg>
      <pc:sldChg chg="del">
        <pc:chgData name="Xuesu Xiao" userId="2da2dc19-76a6-42ca-a03e-a5becae5e7dc" providerId="ADAL" clId="{523628C2-A9A4-8145-BA34-1514A73B068E}" dt="2022-11-21T03:02:33.514" v="24" actId="2696"/>
        <pc:sldMkLst>
          <pc:docMk/>
          <pc:sldMk cId="477156878" sldId="806"/>
        </pc:sldMkLst>
      </pc:sldChg>
      <pc:sldChg chg="del">
        <pc:chgData name="Xuesu Xiao" userId="2da2dc19-76a6-42ca-a03e-a5becae5e7dc" providerId="ADAL" clId="{523628C2-A9A4-8145-BA34-1514A73B068E}" dt="2022-11-21T03:02:34.103" v="94" actId="2696"/>
        <pc:sldMkLst>
          <pc:docMk/>
          <pc:sldMk cId="2968485136" sldId="807"/>
        </pc:sldMkLst>
      </pc:sldChg>
      <pc:sldChg chg="del">
        <pc:chgData name="Xuesu Xiao" userId="2da2dc19-76a6-42ca-a03e-a5becae5e7dc" providerId="ADAL" clId="{523628C2-A9A4-8145-BA34-1514A73B068E}" dt="2022-11-21T03:02:33.865" v="54" actId="2696"/>
        <pc:sldMkLst>
          <pc:docMk/>
          <pc:sldMk cId="502920773" sldId="808"/>
        </pc:sldMkLst>
      </pc:sldChg>
      <pc:sldChg chg="del">
        <pc:chgData name="Xuesu Xiao" userId="2da2dc19-76a6-42ca-a03e-a5becae5e7dc" providerId="ADAL" clId="{523628C2-A9A4-8145-BA34-1514A73B068E}" dt="2022-11-21T03:02:34.126" v="98" actId="2696"/>
        <pc:sldMkLst>
          <pc:docMk/>
          <pc:sldMk cId="2683761941" sldId="809"/>
        </pc:sldMkLst>
      </pc:sldChg>
      <pc:sldChg chg="del">
        <pc:chgData name="Xuesu Xiao" userId="2da2dc19-76a6-42ca-a03e-a5becae5e7dc" providerId="ADAL" clId="{523628C2-A9A4-8145-BA34-1514A73B068E}" dt="2022-11-21T03:02:33.360" v="7" actId="2696"/>
        <pc:sldMkLst>
          <pc:docMk/>
          <pc:sldMk cId="270538143" sldId="810"/>
        </pc:sldMkLst>
      </pc:sldChg>
      <pc:sldChg chg="del">
        <pc:chgData name="Xuesu Xiao" userId="2da2dc19-76a6-42ca-a03e-a5becae5e7dc" providerId="ADAL" clId="{523628C2-A9A4-8145-BA34-1514A73B068E}" dt="2022-11-21T03:02:33.783" v="42" actId="2696"/>
        <pc:sldMkLst>
          <pc:docMk/>
          <pc:sldMk cId="57444847" sldId="811"/>
        </pc:sldMkLst>
      </pc:sldChg>
      <pc:sldChg chg="del">
        <pc:chgData name="Xuesu Xiao" userId="2da2dc19-76a6-42ca-a03e-a5becae5e7dc" providerId="ADAL" clId="{523628C2-A9A4-8145-BA34-1514A73B068E}" dt="2022-11-21T03:02:33.881" v="57" actId="2696"/>
        <pc:sldMkLst>
          <pc:docMk/>
          <pc:sldMk cId="2246481518" sldId="812"/>
        </pc:sldMkLst>
      </pc:sldChg>
      <pc:sldChg chg="del">
        <pc:chgData name="Xuesu Xiao" userId="2da2dc19-76a6-42ca-a03e-a5becae5e7dc" providerId="ADAL" clId="{523628C2-A9A4-8145-BA34-1514A73B068E}" dt="2022-11-21T03:02:34.351" v="113" actId="2696"/>
        <pc:sldMkLst>
          <pc:docMk/>
          <pc:sldMk cId="786542814" sldId="813"/>
        </pc:sldMkLst>
      </pc:sldChg>
      <pc:sldChg chg="del">
        <pc:chgData name="Xuesu Xiao" userId="2da2dc19-76a6-42ca-a03e-a5becae5e7dc" providerId="ADAL" clId="{523628C2-A9A4-8145-BA34-1514A73B068E}" dt="2022-11-21T03:02:34.008" v="73" actId="2696"/>
        <pc:sldMkLst>
          <pc:docMk/>
          <pc:sldMk cId="3595118211" sldId="814"/>
        </pc:sldMkLst>
      </pc:sldChg>
      <pc:sldChg chg="del">
        <pc:chgData name="Xuesu Xiao" userId="2da2dc19-76a6-42ca-a03e-a5becae5e7dc" providerId="ADAL" clId="{523628C2-A9A4-8145-BA34-1514A73B068E}" dt="2022-11-21T03:02:33.379" v="12" actId="2696"/>
        <pc:sldMkLst>
          <pc:docMk/>
          <pc:sldMk cId="1557495882" sldId="815"/>
        </pc:sldMkLst>
      </pc:sldChg>
      <pc:sldChg chg="del">
        <pc:chgData name="Xuesu Xiao" userId="2da2dc19-76a6-42ca-a03e-a5becae5e7dc" providerId="ADAL" clId="{523628C2-A9A4-8145-BA34-1514A73B068E}" dt="2022-11-21T03:02:34.017" v="75" actId="2696"/>
        <pc:sldMkLst>
          <pc:docMk/>
          <pc:sldMk cId="1881224721" sldId="816"/>
        </pc:sldMkLst>
      </pc:sldChg>
      <pc:sldChg chg="del">
        <pc:chgData name="Xuesu Xiao" userId="2da2dc19-76a6-42ca-a03e-a5becae5e7dc" providerId="ADAL" clId="{523628C2-A9A4-8145-BA34-1514A73B068E}" dt="2022-11-21T03:02:33.390" v="14" actId="2696"/>
        <pc:sldMkLst>
          <pc:docMk/>
          <pc:sldMk cId="535225651" sldId="817"/>
        </pc:sldMkLst>
      </pc:sldChg>
      <pc:sldChg chg="del">
        <pc:chgData name="Xuesu Xiao" userId="2da2dc19-76a6-42ca-a03e-a5becae5e7dc" providerId="ADAL" clId="{523628C2-A9A4-8145-BA34-1514A73B068E}" dt="2022-11-21T03:02:33.713" v="38" actId="2696"/>
        <pc:sldMkLst>
          <pc:docMk/>
          <pc:sldMk cId="4158317991" sldId="819"/>
        </pc:sldMkLst>
      </pc:sldChg>
      <pc:sldChg chg="del">
        <pc:chgData name="Xuesu Xiao" userId="2da2dc19-76a6-42ca-a03e-a5becae5e7dc" providerId="ADAL" clId="{523628C2-A9A4-8145-BA34-1514A73B068E}" dt="2022-11-21T03:02:34.387" v="120" actId="2696"/>
        <pc:sldMkLst>
          <pc:docMk/>
          <pc:sldMk cId="3291144416" sldId="820"/>
        </pc:sldMkLst>
      </pc:sldChg>
      <pc:sldChg chg="del">
        <pc:chgData name="Xuesu Xiao" userId="2da2dc19-76a6-42ca-a03e-a5becae5e7dc" providerId="ADAL" clId="{523628C2-A9A4-8145-BA34-1514A73B068E}" dt="2022-11-21T03:02:33.859" v="52" actId="2696"/>
        <pc:sldMkLst>
          <pc:docMk/>
          <pc:sldMk cId="4032915342" sldId="822"/>
        </pc:sldMkLst>
      </pc:sldChg>
      <pc:sldChg chg="del">
        <pc:chgData name="Xuesu Xiao" userId="2da2dc19-76a6-42ca-a03e-a5becae5e7dc" providerId="ADAL" clId="{523628C2-A9A4-8145-BA34-1514A73B068E}" dt="2022-11-21T03:02:34.022" v="76" actId="2696"/>
        <pc:sldMkLst>
          <pc:docMk/>
          <pc:sldMk cId="4229456031" sldId="823"/>
        </pc:sldMkLst>
      </pc:sldChg>
      <pc:sldChg chg="del">
        <pc:chgData name="Xuesu Xiao" userId="2da2dc19-76a6-42ca-a03e-a5becae5e7dc" providerId="ADAL" clId="{523628C2-A9A4-8145-BA34-1514A73B068E}" dt="2022-11-21T03:02:33.480" v="20" actId="2696"/>
        <pc:sldMkLst>
          <pc:docMk/>
          <pc:sldMk cId="2638301012" sldId="824"/>
        </pc:sldMkLst>
      </pc:sldChg>
      <pc:sldChg chg="del">
        <pc:chgData name="Xuesu Xiao" userId="2da2dc19-76a6-42ca-a03e-a5becae5e7dc" providerId="ADAL" clId="{523628C2-A9A4-8145-BA34-1514A73B068E}" dt="2022-11-21T03:02:34.356" v="114" actId="2696"/>
        <pc:sldMkLst>
          <pc:docMk/>
          <pc:sldMk cId="2689494937" sldId="825"/>
        </pc:sldMkLst>
      </pc:sldChg>
      <pc:sldChg chg="del">
        <pc:chgData name="Xuesu Xiao" userId="2da2dc19-76a6-42ca-a03e-a5becae5e7dc" providerId="ADAL" clId="{523628C2-A9A4-8145-BA34-1514A73B068E}" dt="2022-11-21T03:02:33.661" v="31" actId="2696"/>
        <pc:sldMkLst>
          <pc:docMk/>
          <pc:sldMk cId="229008330" sldId="826"/>
        </pc:sldMkLst>
      </pc:sldChg>
      <pc:sldChg chg="del">
        <pc:chgData name="Xuesu Xiao" userId="2da2dc19-76a6-42ca-a03e-a5becae5e7dc" providerId="ADAL" clId="{523628C2-A9A4-8145-BA34-1514A73B068E}" dt="2022-11-21T03:02:34.310" v="109" actId="2696"/>
        <pc:sldMkLst>
          <pc:docMk/>
          <pc:sldMk cId="3269623957" sldId="827"/>
        </pc:sldMkLst>
      </pc:sldChg>
      <pc:sldChg chg="del">
        <pc:chgData name="Xuesu Xiao" userId="2da2dc19-76a6-42ca-a03e-a5becae5e7dc" providerId="ADAL" clId="{523628C2-A9A4-8145-BA34-1514A73B068E}" dt="2022-11-21T03:02:33.380" v="13" actId="2696"/>
        <pc:sldMkLst>
          <pc:docMk/>
          <pc:sldMk cId="596459252" sldId="828"/>
        </pc:sldMkLst>
      </pc:sldChg>
      <pc:sldChg chg="del">
        <pc:chgData name="Xuesu Xiao" userId="2da2dc19-76a6-42ca-a03e-a5becae5e7dc" providerId="ADAL" clId="{523628C2-A9A4-8145-BA34-1514A73B068E}" dt="2022-11-21T03:02:33.883" v="60" actId="2696"/>
        <pc:sldMkLst>
          <pc:docMk/>
          <pc:sldMk cId="2209881434" sldId="829"/>
        </pc:sldMkLst>
      </pc:sldChg>
      <pc:sldChg chg="del">
        <pc:chgData name="Xuesu Xiao" userId="2da2dc19-76a6-42ca-a03e-a5becae5e7dc" providerId="ADAL" clId="{523628C2-A9A4-8145-BA34-1514A73B068E}" dt="2022-11-21T03:02:34.288" v="107" actId="2696"/>
        <pc:sldMkLst>
          <pc:docMk/>
          <pc:sldMk cId="4123077720" sldId="830"/>
        </pc:sldMkLst>
      </pc:sldChg>
      <pc:sldChg chg="del">
        <pc:chgData name="Xuesu Xiao" userId="2da2dc19-76a6-42ca-a03e-a5becae5e7dc" providerId="ADAL" clId="{523628C2-A9A4-8145-BA34-1514A73B068E}" dt="2022-11-21T03:02:34.375" v="119" actId="2696"/>
        <pc:sldMkLst>
          <pc:docMk/>
          <pc:sldMk cId="1383017034" sldId="831"/>
        </pc:sldMkLst>
      </pc:sldChg>
      <pc:sldChg chg="del">
        <pc:chgData name="Xuesu Xiao" userId="2da2dc19-76a6-42ca-a03e-a5becae5e7dc" providerId="ADAL" clId="{523628C2-A9A4-8145-BA34-1514A73B068E}" dt="2022-11-21T03:02:33.519" v="26" actId="2696"/>
        <pc:sldMkLst>
          <pc:docMk/>
          <pc:sldMk cId="3381243253" sldId="832"/>
        </pc:sldMkLst>
      </pc:sldChg>
      <pc:sldChg chg="del">
        <pc:chgData name="Xuesu Xiao" userId="2da2dc19-76a6-42ca-a03e-a5becae5e7dc" providerId="ADAL" clId="{523628C2-A9A4-8145-BA34-1514A73B068E}" dt="2022-11-21T03:02:33.325" v="5" actId="2696"/>
        <pc:sldMkLst>
          <pc:docMk/>
          <pc:sldMk cId="419888397" sldId="833"/>
        </pc:sldMkLst>
      </pc:sldChg>
      <pc:sldChg chg="del">
        <pc:chgData name="Xuesu Xiao" userId="2da2dc19-76a6-42ca-a03e-a5becae5e7dc" providerId="ADAL" clId="{523628C2-A9A4-8145-BA34-1514A73B068E}" dt="2022-11-21T03:02:34.338" v="112" actId="2696"/>
        <pc:sldMkLst>
          <pc:docMk/>
          <pc:sldMk cId="1682180268" sldId="834"/>
        </pc:sldMkLst>
      </pc:sldChg>
      <pc:sldChg chg="del">
        <pc:chgData name="Xuesu Xiao" userId="2da2dc19-76a6-42ca-a03e-a5becae5e7dc" providerId="ADAL" clId="{523628C2-A9A4-8145-BA34-1514A73B068E}" dt="2022-11-21T03:02:33.287" v="1" actId="2696"/>
        <pc:sldMkLst>
          <pc:docMk/>
          <pc:sldMk cId="3437939663" sldId="836"/>
        </pc:sldMkLst>
      </pc:sldChg>
      <pc:sldChg chg="del">
        <pc:chgData name="Xuesu Xiao" userId="2da2dc19-76a6-42ca-a03e-a5becae5e7dc" providerId="ADAL" clId="{523628C2-A9A4-8145-BA34-1514A73B068E}" dt="2022-11-21T03:02:33.518" v="25" actId="2696"/>
        <pc:sldMkLst>
          <pc:docMk/>
          <pc:sldMk cId="1045153090" sldId="837"/>
        </pc:sldMkLst>
      </pc:sldChg>
      <pc:sldChg chg="del">
        <pc:chgData name="Xuesu Xiao" userId="2da2dc19-76a6-42ca-a03e-a5becae5e7dc" providerId="ADAL" clId="{523628C2-A9A4-8145-BA34-1514A73B068E}" dt="2022-11-21T03:02:33.524" v="27" actId="2696"/>
        <pc:sldMkLst>
          <pc:docMk/>
          <pc:sldMk cId="2985704234" sldId="838"/>
        </pc:sldMkLst>
      </pc:sldChg>
      <pc:sldChg chg="del">
        <pc:chgData name="Xuesu Xiao" userId="2da2dc19-76a6-42ca-a03e-a5becae5e7dc" providerId="ADAL" clId="{523628C2-A9A4-8145-BA34-1514A73B068E}" dt="2022-11-21T03:02:34.337" v="111" actId="2696"/>
        <pc:sldMkLst>
          <pc:docMk/>
          <pc:sldMk cId="426647621" sldId="839"/>
        </pc:sldMkLst>
      </pc:sldChg>
      <pc:sldChg chg="del">
        <pc:chgData name="Xuesu Xiao" userId="2da2dc19-76a6-42ca-a03e-a5becae5e7dc" providerId="ADAL" clId="{523628C2-A9A4-8145-BA34-1514A73B068E}" dt="2022-11-21T03:02:34.087" v="90" actId="2696"/>
        <pc:sldMkLst>
          <pc:docMk/>
          <pc:sldMk cId="1298358004" sldId="840"/>
        </pc:sldMkLst>
      </pc:sldChg>
      <pc:sldChg chg="del">
        <pc:chgData name="Xuesu Xiao" userId="2da2dc19-76a6-42ca-a03e-a5becae5e7dc" providerId="ADAL" clId="{523628C2-A9A4-8145-BA34-1514A73B068E}" dt="2022-11-21T03:02:34.288" v="106" actId="2696"/>
        <pc:sldMkLst>
          <pc:docMk/>
          <pc:sldMk cId="512076598" sldId="841"/>
        </pc:sldMkLst>
      </pc:sldChg>
      <pc:sldChg chg="del">
        <pc:chgData name="Xuesu Xiao" userId="2da2dc19-76a6-42ca-a03e-a5becae5e7dc" providerId="ADAL" clId="{523628C2-A9A4-8145-BA34-1514A73B068E}" dt="2022-11-21T03:02:34.014" v="74" actId="2696"/>
        <pc:sldMkLst>
          <pc:docMk/>
          <pc:sldMk cId="3185278244" sldId="842"/>
        </pc:sldMkLst>
      </pc:sldChg>
      <pc:sldChg chg="del">
        <pc:chgData name="Xuesu Xiao" userId="2da2dc19-76a6-42ca-a03e-a5becae5e7dc" providerId="ADAL" clId="{523628C2-A9A4-8145-BA34-1514A73B068E}" dt="2022-11-21T03:02:33.865" v="53" actId="2696"/>
        <pc:sldMkLst>
          <pc:docMk/>
          <pc:sldMk cId="3972536378" sldId="843"/>
        </pc:sldMkLst>
      </pc:sldChg>
      <pc:sldChg chg="del">
        <pc:chgData name="Xuesu Xiao" userId="2da2dc19-76a6-42ca-a03e-a5becae5e7dc" providerId="ADAL" clId="{523628C2-A9A4-8145-BA34-1514A73B068E}" dt="2022-11-21T03:02:34.090" v="91" actId="2696"/>
        <pc:sldMkLst>
          <pc:docMk/>
          <pc:sldMk cId="120173911" sldId="844"/>
        </pc:sldMkLst>
      </pc:sldChg>
      <pc:sldChg chg="del">
        <pc:chgData name="Xuesu Xiao" userId="2da2dc19-76a6-42ca-a03e-a5becae5e7dc" providerId="ADAL" clId="{523628C2-A9A4-8145-BA34-1514A73B068E}" dt="2022-11-21T03:02:34.027" v="79" actId="2696"/>
        <pc:sldMkLst>
          <pc:docMk/>
          <pc:sldMk cId="2000249519" sldId="845"/>
        </pc:sldMkLst>
      </pc:sldChg>
      <pc:sldChg chg="del">
        <pc:chgData name="Xuesu Xiao" userId="2da2dc19-76a6-42ca-a03e-a5becae5e7dc" providerId="ADAL" clId="{523628C2-A9A4-8145-BA34-1514A73B068E}" dt="2022-11-21T03:02:34.398" v="121" actId="2696"/>
        <pc:sldMkLst>
          <pc:docMk/>
          <pc:sldMk cId="1516278535" sldId="846"/>
        </pc:sldMkLst>
      </pc:sldChg>
      <pc:sldChg chg="del">
        <pc:chgData name="Xuesu Xiao" userId="2da2dc19-76a6-42ca-a03e-a5becae5e7dc" providerId="ADAL" clId="{523628C2-A9A4-8145-BA34-1514A73B068E}" dt="2022-11-21T03:02:33.666" v="32" actId="2696"/>
        <pc:sldMkLst>
          <pc:docMk/>
          <pc:sldMk cId="1946661916" sldId="848"/>
        </pc:sldMkLst>
      </pc:sldChg>
      <pc:sldChg chg="del">
        <pc:chgData name="Xuesu Xiao" userId="2da2dc19-76a6-42ca-a03e-a5becae5e7dc" providerId="ADAL" clId="{523628C2-A9A4-8145-BA34-1514A73B068E}" dt="2022-11-21T03:02:34.129" v="100" actId="2696"/>
        <pc:sldMkLst>
          <pc:docMk/>
          <pc:sldMk cId="1252539847" sldId="849"/>
        </pc:sldMkLst>
      </pc:sldChg>
      <pc:sldChg chg="del">
        <pc:chgData name="Xuesu Xiao" userId="2da2dc19-76a6-42ca-a03e-a5becae5e7dc" providerId="ADAL" clId="{523628C2-A9A4-8145-BA34-1514A73B068E}" dt="2022-11-21T03:02:33.705" v="34" actId="2696"/>
        <pc:sldMkLst>
          <pc:docMk/>
          <pc:sldMk cId="2587154629" sldId="850"/>
        </pc:sldMkLst>
      </pc:sldChg>
      <pc:sldChg chg="del">
        <pc:chgData name="Xuesu Xiao" userId="2da2dc19-76a6-42ca-a03e-a5becae5e7dc" providerId="ADAL" clId="{523628C2-A9A4-8145-BA34-1514A73B068E}" dt="2022-11-21T03:02:33.902" v="61" actId="2696"/>
        <pc:sldMkLst>
          <pc:docMk/>
          <pc:sldMk cId="2505370407" sldId="851"/>
        </pc:sldMkLst>
      </pc:sldChg>
      <pc:sldChg chg="del">
        <pc:chgData name="Xuesu Xiao" userId="2da2dc19-76a6-42ca-a03e-a5becae5e7dc" providerId="ADAL" clId="{523628C2-A9A4-8145-BA34-1514A73B068E}" dt="2022-11-21T03:02:34.001" v="72" actId="2696"/>
        <pc:sldMkLst>
          <pc:docMk/>
          <pc:sldMk cId="1835260141" sldId="852"/>
        </pc:sldMkLst>
      </pc:sldChg>
      <pc:sldChg chg="del">
        <pc:chgData name="Xuesu Xiao" userId="2da2dc19-76a6-42ca-a03e-a5becae5e7dc" providerId="ADAL" clId="{523628C2-A9A4-8145-BA34-1514A73B068E}" dt="2022-11-21T03:02:33.825" v="47" actId="2696"/>
        <pc:sldMkLst>
          <pc:docMk/>
          <pc:sldMk cId="3001141221" sldId="853"/>
        </pc:sldMkLst>
      </pc:sldChg>
      <pc:sldChg chg="del">
        <pc:chgData name="Xuesu Xiao" userId="2da2dc19-76a6-42ca-a03e-a5becae5e7dc" providerId="ADAL" clId="{523628C2-A9A4-8145-BA34-1514A73B068E}" dt="2022-11-21T03:02:33.772" v="41" actId="2696"/>
        <pc:sldMkLst>
          <pc:docMk/>
          <pc:sldMk cId="427492138" sldId="854"/>
        </pc:sldMkLst>
      </pc:sldChg>
      <pc:sldChg chg="del">
        <pc:chgData name="Xuesu Xiao" userId="2da2dc19-76a6-42ca-a03e-a5becae5e7dc" providerId="ADAL" clId="{523628C2-A9A4-8145-BA34-1514A73B068E}" dt="2022-11-21T03:02:33.835" v="50" actId="2696"/>
        <pc:sldMkLst>
          <pc:docMk/>
          <pc:sldMk cId="3561167397" sldId="855"/>
        </pc:sldMkLst>
      </pc:sldChg>
      <pc:sldChg chg="del">
        <pc:chgData name="Xuesu Xiao" userId="2da2dc19-76a6-42ca-a03e-a5becae5e7dc" providerId="ADAL" clId="{523628C2-A9A4-8145-BA34-1514A73B068E}" dt="2022-11-21T03:02:33.878" v="56" actId="2696"/>
        <pc:sldMkLst>
          <pc:docMk/>
          <pc:sldMk cId="918106674" sldId="856"/>
        </pc:sldMkLst>
      </pc:sldChg>
      <pc:sldChg chg="del">
        <pc:chgData name="Xuesu Xiao" userId="2da2dc19-76a6-42ca-a03e-a5becae5e7dc" providerId="ADAL" clId="{523628C2-A9A4-8145-BA34-1514A73B068E}" dt="2022-11-21T03:02:34.134" v="101" actId="2696"/>
        <pc:sldMkLst>
          <pc:docMk/>
          <pc:sldMk cId="766446080" sldId="857"/>
        </pc:sldMkLst>
      </pc:sldChg>
      <pc:sldChg chg="del">
        <pc:chgData name="Xuesu Xiao" userId="2da2dc19-76a6-42ca-a03e-a5becae5e7dc" providerId="ADAL" clId="{523628C2-A9A4-8145-BA34-1514A73B068E}" dt="2022-11-21T03:02:33.469" v="17" actId="2696"/>
        <pc:sldMkLst>
          <pc:docMk/>
          <pc:sldMk cId="600751308" sldId="858"/>
        </pc:sldMkLst>
      </pc:sldChg>
      <pc:sldChg chg="del">
        <pc:chgData name="Xuesu Xiao" userId="2da2dc19-76a6-42ca-a03e-a5becae5e7dc" providerId="ADAL" clId="{523628C2-A9A4-8145-BA34-1514A73B068E}" dt="2022-11-21T03:02:33.485" v="21" actId="2696"/>
        <pc:sldMkLst>
          <pc:docMk/>
          <pc:sldMk cId="3105724324" sldId="859"/>
        </pc:sldMkLst>
      </pc:sldChg>
      <pc:sldChg chg="del">
        <pc:chgData name="Xuesu Xiao" userId="2da2dc19-76a6-42ca-a03e-a5becae5e7dc" providerId="ADAL" clId="{523628C2-A9A4-8145-BA34-1514A73B068E}" dt="2022-11-21T03:02:33.367" v="9" actId="2696"/>
        <pc:sldMkLst>
          <pc:docMk/>
          <pc:sldMk cId="2659931941" sldId="860"/>
        </pc:sldMkLst>
      </pc:sldChg>
      <pc:sldChg chg="del">
        <pc:chgData name="Xuesu Xiao" userId="2da2dc19-76a6-42ca-a03e-a5becae5e7dc" providerId="ADAL" clId="{523628C2-A9A4-8145-BA34-1514A73B068E}" dt="2022-11-21T03:02:33.789" v="44" actId="2696"/>
        <pc:sldMkLst>
          <pc:docMk/>
          <pc:sldMk cId="3663984245" sldId="861"/>
        </pc:sldMkLst>
      </pc:sldChg>
      <pc:sldChg chg="del">
        <pc:chgData name="Xuesu Xiao" userId="2da2dc19-76a6-42ca-a03e-a5becae5e7dc" providerId="ADAL" clId="{523628C2-A9A4-8145-BA34-1514A73B068E}" dt="2022-11-21T03:02:33.476" v="19" actId="2696"/>
        <pc:sldMkLst>
          <pc:docMk/>
          <pc:sldMk cId="3107042192" sldId="862"/>
        </pc:sldMkLst>
      </pc:sldChg>
      <pc:sldChg chg="del">
        <pc:chgData name="Xuesu Xiao" userId="2da2dc19-76a6-42ca-a03e-a5becae5e7dc" providerId="ADAL" clId="{523628C2-A9A4-8145-BA34-1514A73B068E}" dt="2022-11-21T03:02:33.932" v="64" actId="2696"/>
        <pc:sldMkLst>
          <pc:docMk/>
          <pc:sldMk cId="1203190428" sldId="863"/>
        </pc:sldMkLst>
      </pc:sldChg>
      <pc:sldChg chg="del">
        <pc:chgData name="Xuesu Xiao" userId="2da2dc19-76a6-42ca-a03e-a5becae5e7dc" providerId="ADAL" clId="{523628C2-A9A4-8145-BA34-1514A73B068E}" dt="2022-11-21T03:02:33.531" v="29" actId="2696"/>
        <pc:sldMkLst>
          <pc:docMk/>
          <pc:sldMk cId="77018522" sldId="868"/>
        </pc:sldMkLst>
      </pc:sldChg>
      <pc:sldChg chg="del">
        <pc:chgData name="Xuesu Xiao" userId="2da2dc19-76a6-42ca-a03e-a5becae5e7dc" providerId="ADAL" clId="{523628C2-A9A4-8145-BA34-1514A73B068E}" dt="2022-11-21T03:02:34.375" v="118" actId="2696"/>
        <pc:sldMkLst>
          <pc:docMk/>
          <pc:sldMk cId="3836807657" sldId="869"/>
        </pc:sldMkLst>
      </pc:sldChg>
      <pc:sldChg chg="del">
        <pc:chgData name="Xuesu Xiao" userId="2da2dc19-76a6-42ca-a03e-a5becae5e7dc" providerId="ADAL" clId="{523628C2-A9A4-8145-BA34-1514A73B068E}" dt="2022-11-21T03:02:33.324" v="4" actId="2696"/>
        <pc:sldMkLst>
          <pc:docMk/>
          <pc:sldMk cId="2389423564" sldId="870"/>
        </pc:sldMkLst>
      </pc:sldChg>
      <pc:sldChg chg="del">
        <pc:chgData name="Xuesu Xiao" userId="2da2dc19-76a6-42ca-a03e-a5becae5e7dc" providerId="ADAL" clId="{523628C2-A9A4-8145-BA34-1514A73B068E}" dt="2022-11-21T03:02:34.367" v="117" actId="2696"/>
        <pc:sldMkLst>
          <pc:docMk/>
          <pc:sldMk cId="3462714857" sldId="871"/>
        </pc:sldMkLst>
      </pc:sldChg>
      <pc:sldChg chg="del">
        <pc:chgData name="Xuesu Xiao" userId="2da2dc19-76a6-42ca-a03e-a5becae5e7dc" providerId="ADAL" clId="{523628C2-A9A4-8145-BA34-1514A73B068E}" dt="2022-11-21T03:02:33.765" v="40" actId="2696"/>
        <pc:sldMkLst>
          <pc:docMk/>
          <pc:sldMk cId="4023780090" sldId="872"/>
        </pc:sldMkLst>
      </pc:sldChg>
      <pc:sldChg chg="del">
        <pc:chgData name="Xuesu Xiao" userId="2da2dc19-76a6-42ca-a03e-a5becae5e7dc" providerId="ADAL" clId="{523628C2-A9A4-8145-BA34-1514A73B068E}" dt="2022-11-21T03:02:34.105" v="97" actId="2696"/>
        <pc:sldMkLst>
          <pc:docMk/>
          <pc:sldMk cId="383949820" sldId="910"/>
        </pc:sldMkLst>
      </pc:sldChg>
      <pc:sldChg chg="del">
        <pc:chgData name="Xuesu Xiao" userId="2da2dc19-76a6-42ca-a03e-a5becae5e7dc" providerId="ADAL" clId="{523628C2-A9A4-8145-BA34-1514A73B068E}" dt="2022-11-21T03:02:33.276" v="0" actId="2696"/>
        <pc:sldMkLst>
          <pc:docMk/>
          <pc:sldMk cId="2406222996" sldId="960"/>
        </pc:sldMkLst>
      </pc:sldChg>
      <pc:sldChg chg="del">
        <pc:chgData name="Xuesu Xiao" userId="2da2dc19-76a6-42ca-a03e-a5becae5e7dc" providerId="ADAL" clId="{523628C2-A9A4-8145-BA34-1514A73B068E}" dt="2022-11-21T03:02:34.040" v="85" actId="2696"/>
        <pc:sldMkLst>
          <pc:docMk/>
          <pc:sldMk cId="4220800768" sldId="961"/>
        </pc:sldMkLst>
      </pc:sldChg>
      <pc:sldChg chg="del">
        <pc:chgData name="Xuesu Xiao" userId="2da2dc19-76a6-42ca-a03e-a5becae5e7dc" providerId="ADAL" clId="{523628C2-A9A4-8145-BA34-1514A73B068E}" dt="2022-11-21T03:02:34.040" v="84" actId="2696"/>
        <pc:sldMkLst>
          <pc:docMk/>
          <pc:sldMk cId="1387954365" sldId="966"/>
        </pc:sldMkLst>
      </pc:sldChg>
      <pc:sldChg chg="del">
        <pc:chgData name="Xuesu Xiao" userId="2da2dc19-76a6-42ca-a03e-a5becae5e7dc" providerId="ADAL" clId="{523628C2-A9A4-8145-BA34-1514A73B068E}" dt="2022-11-21T03:02:34.127" v="99" actId="2696"/>
        <pc:sldMkLst>
          <pc:docMk/>
          <pc:sldMk cId="2778993575" sldId="970"/>
        </pc:sldMkLst>
      </pc:sldChg>
      <pc:sldChg chg="del">
        <pc:chgData name="Xuesu Xiao" userId="2da2dc19-76a6-42ca-a03e-a5becae5e7dc" providerId="ADAL" clId="{523628C2-A9A4-8145-BA34-1514A73B068E}" dt="2022-11-21T03:02:34.362" v="116" actId="2696"/>
        <pc:sldMkLst>
          <pc:docMk/>
          <pc:sldMk cId="1193690657" sldId="971"/>
        </pc:sldMkLst>
      </pc:sldChg>
      <pc:sldChg chg="del">
        <pc:chgData name="Xuesu Xiao" userId="2da2dc19-76a6-42ca-a03e-a5becae5e7dc" providerId="ADAL" clId="{523628C2-A9A4-8145-BA34-1514A73B068E}" dt="2022-11-21T03:02:34.096" v="92" actId="2696"/>
        <pc:sldMkLst>
          <pc:docMk/>
          <pc:sldMk cId="3061169724" sldId="973"/>
        </pc:sldMkLst>
      </pc:sldChg>
      <pc:sldChg chg="del">
        <pc:chgData name="Xuesu Xiao" userId="2da2dc19-76a6-42ca-a03e-a5becae5e7dc" providerId="ADAL" clId="{523628C2-A9A4-8145-BA34-1514A73B068E}" dt="2022-11-21T03:02:33.755" v="39" actId="2696"/>
        <pc:sldMkLst>
          <pc:docMk/>
          <pc:sldMk cId="1619148195" sldId="974"/>
        </pc:sldMkLst>
      </pc:sldChg>
      <pc:sldChg chg="del">
        <pc:chgData name="Xuesu Xiao" userId="2da2dc19-76a6-42ca-a03e-a5becae5e7dc" providerId="ADAL" clId="{523628C2-A9A4-8145-BA34-1514A73B068E}" dt="2022-11-21T03:02:34.024" v="78" actId="2696"/>
        <pc:sldMkLst>
          <pc:docMk/>
          <pc:sldMk cId="2724109749" sldId="978"/>
        </pc:sldMkLst>
      </pc:sldChg>
      <pc:sldChg chg="del">
        <pc:chgData name="Xuesu Xiao" userId="2da2dc19-76a6-42ca-a03e-a5becae5e7dc" providerId="ADAL" clId="{523628C2-A9A4-8145-BA34-1514A73B068E}" dt="2022-11-21T03:02:34.038" v="82" actId="2696"/>
        <pc:sldMkLst>
          <pc:docMk/>
          <pc:sldMk cId="2158445893" sldId="979"/>
        </pc:sldMkLst>
      </pc:sldChg>
      <pc:sldChg chg="del">
        <pc:chgData name="Xuesu Xiao" userId="2da2dc19-76a6-42ca-a03e-a5becae5e7dc" providerId="ADAL" clId="{523628C2-A9A4-8145-BA34-1514A73B068E}" dt="2022-11-21T03:02:34.039" v="83" actId="2696"/>
        <pc:sldMkLst>
          <pc:docMk/>
          <pc:sldMk cId="1351266766" sldId="980"/>
        </pc:sldMkLst>
      </pc:sldChg>
      <pc:sldChg chg="del">
        <pc:chgData name="Xuesu Xiao" userId="2da2dc19-76a6-42ca-a03e-a5becae5e7dc" providerId="ADAL" clId="{523628C2-A9A4-8145-BA34-1514A73B068E}" dt="2022-11-21T03:02:34.079" v="89" actId="2696"/>
        <pc:sldMkLst>
          <pc:docMk/>
          <pc:sldMk cId="1474180176" sldId="982"/>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20E84357-3164-E343-84EE-670A14E9D673}"/>
    <pc:docChg chg="undo redo custSel addSld delSld modSld delSection modSection">
      <pc:chgData name="Xuesu Xiao" userId="2da2dc19-76a6-42ca-a03e-a5becae5e7dc" providerId="ADAL" clId="{20E84357-3164-E343-84EE-670A14E9D673}" dt="2022-11-21T02:42:44.012" v="193" actId="2696"/>
      <pc:docMkLst>
        <pc:docMk/>
      </pc:docMkLst>
      <pc:sldChg chg="modSp mod">
        <pc:chgData name="Xuesu Xiao" userId="2da2dc19-76a6-42ca-a03e-a5becae5e7dc" providerId="ADAL" clId="{20E84357-3164-E343-84EE-670A14E9D673}" dt="2022-11-21T02:21:31.162" v="115" actId="20577"/>
        <pc:sldMkLst>
          <pc:docMk/>
          <pc:sldMk cId="2969206148" sldId="256"/>
        </pc:sldMkLst>
        <pc:spChg chg="mod">
          <ac:chgData name="Xuesu Xiao" userId="2da2dc19-76a6-42ca-a03e-a5becae5e7dc" providerId="ADAL" clId="{20E84357-3164-E343-84EE-670A14E9D673}" dt="2022-11-21T02:21:31.162" v="115" actId="20577"/>
          <ac:spMkLst>
            <pc:docMk/>
            <pc:sldMk cId="2969206148" sldId="256"/>
            <ac:spMk id="2" creationId="{A600D3CE-C200-DF17-E8F3-428208355F41}"/>
          </ac:spMkLst>
        </pc:spChg>
      </pc:sldChg>
      <pc:sldChg chg="delSp add">
        <pc:chgData name="Xuesu Xiao" userId="2da2dc19-76a6-42ca-a03e-a5becae5e7dc" providerId="ADAL" clId="{20E84357-3164-E343-84EE-670A14E9D673}" dt="2022-11-21T02:28:35.064" v="139"/>
        <pc:sldMkLst>
          <pc:docMk/>
          <pc:sldMk cId="1911100283" sldId="257"/>
        </pc:sldMkLst>
        <pc:spChg chg="del">
          <ac:chgData name="Xuesu Xiao" userId="2da2dc19-76a6-42ca-a03e-a5becae5e7dc" providerId="ADAL" clId="{20E84357-3164-E343-84EE-670A14E9D673}" dt="2022-11-21T02:28:35.064" v="139"/>
          <ac:spMkLst>
            <pc:docMk/>
            <pc:sldMk cId="1911100283" sldId="257"/>
            <ac:spMk id="4" creationId="{267532C7-3962-794A-ABF0-892730177A23}"/>
          </ac:spMkLst>
        </pc:spChg>
      </pc:sldChg>
      <pc:sldChg chg="del">
        <pc:chgData name="Xuesu Xiao" userId="2da2dc19-76a6-42ca-a03e-a5becae5e7dc" providerId="ADAL" clId="{20E84357-3164-E343-84EE-670A14E9D673}" dt="2022-11-21T02:21:28.201" v="99" actId="2696"/>
        <pc:sldMkLst>
          <pc:docMk/>
          <pc:sldMk cId="4098086298" sldId="258"/>
        </pc:sldMkLst>
      </pc:sldChg>
      <pc:sldChg chg="delSp add">
        <pc:chgData name="Xuesu Xiao" userId="2da2dc19-76a6-42ca-a03e-a5becae5e7dc" providerId="ADAL" clId="{20E84357-3164-E343-84EE-670A14E9D673}" dt="2022-11-21T02:28:35.064" v="139"/>
        <pc:sldMkLst>
          <pc:docMk/>
          <pc:sldMk cId="1784013883" sldId="259"/>
        </pc:sldMkLst>
        <pc:spChg chg="del">
          <ac:chgData name="Xuesu Xiao" userId="2da2dc19-76a6-42ca-a03e-a5becae5e7dc" providerId="ADAL" clId="{20E84357-3164-E343-84EE-670A14E9D673}" dt="2022-11-21T02:28:35.064" v="139"/>
          <ac:spMkLst>
            <pc:docMk/>
            <pc:sldMk cId="1784013883" sldId="259"/>
            <ac:spMk id="4" creationId="{267532C7-3962-794A-ABF0-892730177A23}"/>
          </ac:spMkLst>
        </pc:spChg>
      </pc:sldChg>
      <pc:sldChg chg="del">
        <pc:chgData name="Xuesu Xiao" userId="2da2dc19-76a6-42ca-a03e-a5becae5e7dc" providerId="ADAL" clId="{20E84357-3164-E343-84EE-670A14E9D673}" dt="2022-11-21T02:21:28.122" v="56" actId="2696"/>
        <pc:sldMkLst>
          <pc:docMk/>
          <pc:sldMk cId="3523480559" sldId="278"/>
        </pc:sldMkLst>
      </pc:sldChg>
      <pc:sldChg chg="del">
        <pc:chgData name="Xuesu Xiao" userId="2da2dc19-76a6-42ca-a03e-a5becae5e7dc" providerId="ADAL" clId="{20E84357-3164-E343-84EE-670A14E9D673}" dt="2022-11-21T02:21:28.084" v="30" actId="2696"/>
        <pc:sldMkLst>
          <pc:docMk/>
          <pc:sldMk cId="3623891221" sldId="279"/>
        </pc:sldMkLst>
      </pc:sldChg>
      <pc:sldChg chg="del">
        <pc:chgData name="Xuesu Xiao" userId="2da2dc19-76a6-42ca-a03e-a5becae5e7dc" providerId="ADAL" clId="{20E84357-3164-E343-84EE-670A14E9D673}" dt="2022-11-21T02:21:28.020" v="1" actId="2696"/>
        <pc:sldMkLst>
          <pc:docMk/>
          <pc:sldMk cId="2687095617" sldId="280"/>
        </pc:sldMkLst>
      </pc:sldChg>
      <pc:sldChg chg="del">
        <pc:chgData name="Xuesu Xiao" userId="2da2dc19-76a6-42ca-a03e-a5becae5e7dc" providerId="ADAL" clId="{20E84357-3164-E343-84EE-670A14E9D673}" dt="2022-11-21T02:21:28.131" v="60" actId="2696"/>
        <pc:sldMkLst>
          <pc:docMk/>
          <pc:sldMk cId="2755112225" sldId="314"/>
        </pc:sldMkLst>
      </pc:sldChg>
      <pc:sldChg chg="del">
        <pc:chgData name="Xuesu Xiao" userId="2da2dc19-76a6-42ca-a03e-a5becae5e7dc" providerId="ADAL" clId="{20E84357-3164-E343-84EE-670A14E9D673}" dt="2022-11-21T02:21:28.037" v="9" actId="2696"/>
        <pc:sldMkLst>
          <pc:docMk/>
          <pc:sldMk cId="173796936" sldId="315"/>
        </pc:sldMkLst>
      </pc:sldChg>
      <pc:sldChg chg="del">
        <pc:chgData name="Xuesu Xiao" userId="2da2dc19-76a6-42ca-a03e-a5becae5e7dc" providerId="ADAL" clId="{20E84357-3164-E343-84EE-670A14E9D673}" dt="2022-11-21T02:21:28.198" v="96" actId="2696"/>
        <pc:sldMkLst>
          <pc:docMk/>
          <pc:sldMk cId="1450954495" sldId="318"/>
        </pc:sldMkLst>
      </pc:sldChg>
      <pc:sldChg chg="del">
        <pc:chgData name="Xuesu Xiao" userId="2da2dc19-76a6-42ca-a03e-a5becae5e7dc" providerId="ADAL" clId="{20E84357-3164-E343-84EE-670A14E9D673}" dt="2022-11-21T02:21:28.066" v="22" actId="2696"/>
        <pc:sldMkLst>
          <pc:docMk/>
          <pc:sldMk cId="2397450239" sldId="319"/>
        </pc:sldMkLst>
      </pc:sldChg>
      <pc:sldChg chg="del">
        <pc:chgData name="Xuesu Xiao" userId="2da2dc19-76a6-42ca-a03e-a5becae5e7dc" providerId="ADAL" clId="{20E84357-3164-E343-84EE-670A14E9D673}" dt="2022-11-21T02:21:28.035" v="7" actId="2696"/>
        <pc:sldMkLst>
          <pc:docMk/>
          <pc:sldMk cId="1273199717" sldId="325"/>
        </pc:sldMkLst>
      </pc:sldChg>
      <pc:sldChg chg="del">
        <pc:chgData name="Xuesu Xiao" userId="2da2dc19-76a6-42ca-a03e-a5becae5e7dc" providerId="ADAL" clId="{20E84357-3164-E343-84EE-670A14E9D673}" dt="2022-11-21T02:21:28.202" v="100" actId="2696"/>
        <pc:sldMkLst>
          <pc:docMk/>
          <pc:sldMk cId="3611986665" sldId="326"/>
        </pc:sldMkLst>
      </pc:sldChg>
      <pc:sldChg chg="del">
        <pc:chgData name="Xuesu Xiao" userId="2da2dc19-76a6-42ca-a03e-a5becae5e7dc" providerId="ADAL" clId="{20E84357-3164-E343-84EE-670A14E9D673}" dt="2022-11-21T02:21:28.112" v="45" actId="2696"/>
        <pc:sldMkLst>
          <pc:docMk/>
          <pc:sldMk cId="3598436708" sldId="327"/>
        </pc:sldMkLst>
      </pc:sldChg>
      <pc:sldChg chg="del">
        <pc:chgData name="Xuesu Xiao" userId="2da2dc19-76a6-42ca-a03e-a5becae5e7dc" providerId="ADAL" clId="{20E84357-3164-E343-84EE-670A14E9D673}" dt="2022-11-21T02:21:28.120" v="54" actId="2696"/>
        <pc:sldMkLst>
          <pc:docMk/>
          <pc:sldMk cId="1409149043" sldId="328"/>
        </pc:sldMkLst>
      </pc:sldChg>
      <pc:sldChg chg="del">
        <pc:chgData name="Xuesu Xiao" userId="2da2dc19-76a6-42ca-a03e-a5becae5e7dc" providerId="ADAL" clId="{20E84357-3164-E343-84EE-670A14E9D673}" dt="2022-11-21T02:21:28.114" v="47" actId="2696"/>
        <pc:sldMkLst>
          <pc:docMk/>
          <pc:sldMk cId="627795039" sldId="329"/>
        </pc:sldMkLst>
      </pc:sldChg>
      <pc:sldChg chg="del">
        <pc:chgData name="Xuesu Xiao" userId="2da2dc19-76a6-42ca-a03e-a5becae5e7dc" providerId="ADAL" clId="{20E84357-3164-E343-84EE-670A14E9D673}" dt="2022-11-21T02:21:28.234" v="112" actId="2696"/>
        <pc:sldMkLst>
          <pc:docMk/>
          <pc:sldMk cId="2143937523" sldId="330"/>
        </pc:sldMkLst>
      </pc:sldChg>
      <pc:sldChg chg="del">
        <pc:chgData name="Xuesu Xiao" userId="2da2dc19-76a6-42ca-a03e-a5becae5e7dc" providerId="ADAL" clId="{20E84357-3164-E343-84EE-670A14E9D673}" dt="2022-11-21T02:21:28.027" v="5" actId="2696"/>
        <pc:sldMkLst>
          <pc:docMk/>
          <pc:sldMk cId="808769147" sldId="331"/>
        </pc:sldMkLst>
      </pc:sldChg>
      <pc:sldChg chg="del">
        <pc:chgData name="Xuesu Xiao" userId="2da2dc19-76a6-42ca-a03e-a5becae5e7dc" providerId="ADAL" clId="{20E84357-3164-E343-84EE-670A14E9D673}" dt="2022-11-21T02:21:28.172" v="77" actId="2696"/>
        <pc:sldMkLst>
          <pc:docMk/>
          <pc:sldMk cId="3427123888" sldId="333"/>
        </pc:sldMkLst>
      </pc:sldChg>
      <pc:sldChg chg="del">
        <pc:chgData name="Xuesu Xiao" userId="2da2dc19-76a6-42ca-a03e-a5becae5e7dc" providerId="ADAL" clId="{20E84357-3164-E343-84EE-670A14E9D673}" dt="2022-11-21T02:21:28.142" v="67" actId="2696"/>
        <pc:sldMkLst>
          <pc:docMk/>
          <pc:sldMk cId="1978647371" sldId="334"/>
        </pc:sldMkLst>
      </pc:sldChg>
      <pc:sldChg chg="del">
        <pc:chgData name="Xuesu Xiao" userId="2da2dc19-76a6-42ca-a03e-a5becae5e7dc" providerId="ADAL" clId="{20E84357-3164-E343-84EE-670A14E9D673}" dt="2022-11-21T02:21:28.049" v="13" actId="2696"/>
        <pc:sldMkLst>
          <pc:docMk/>
          <pc:sldMk cId="92686570" sldId="340"/>
        </pc:sldMkLst>
      </pc:sldChg>
      <pc:sldChg chg="del">
        <pc:chgData name="Xuesu Xiao" userId="2da2dc19-76a6-42ca-a03e-a5becae5e7dc" providerId="ADAL" clId="{20E84357-3164-E343-84EE-670A14E9D673}" dt="2022-11-21T02:21:28.171" v="76" actId="2696"/>
        <pc:sldMkLst>
          <pc:docMk/>
          <pc:sldMk cId="4126370233" sldId="341"/>
        </pc:sldMkLst>
      </pc:sldChg>
      <pc:sldChg chg="del">
        <pc:chgData name="Xuesu Xiao" userId="2da2dc19-76a6-42ca-a03e-a5becae5e7dc" providerId="ADAL" clId="{20E84357-3164-E343-84EE-670A14E9D673}" dt="2022-11-21T02:21:28.225" v="110" actId="2696"/>
        <pc:sldMkLst>
          <pc:docMk/>
          <pc:sldMk cId="2377784855" sldId="342"/>
        </pc:sldMkLst>
      </pc:sldChg>
      <pc:sldChg chg="del">
        <pc:chgData name="Xuesu Xiao" userId="2da2dc19-76a6-42ca-a03e-a5becae5e7dc" providerId="ADAL" clId="{20E84357-3164-E343-84EE-670A14E9D673}" dt="2022-11-21T02:21:28.196" v="92" actId="2696"/>
        <pc:sldMkLst>
          <pc:docMk/>
          <pc:sldMk cId="3169885075" sldId="343"/>
        </pc:sldMkLst>
      </pc:sldChg>
      <pc:sldChg chg="del">
        <pc:chgData name="Xuesu Xiao" userId="2da2dc19-76a6-42ca-a03e-a5becae5e7dc" providerId="ADAL" clId="{20E84357-3164-E343-84EE-670A14E9D673}" dt="2022-11-21T02:21:28.095" v="36" actId="2696"/>
        <pc:sldMkLst>
          <pc:docMk/>
          <pc:sldMk cId="1615704387" sldId="344"/>
        </pc:sldMkLst>
      </pc:sldChg>
      <pc:sldChg chg="del">
        <pc:chgData name="Xuesu Xiao" userId="2da2dc19-76a6-42ca-a03e-a5becae5e7dc" providerId="ADAL" clId="{20E84357-3164-E343-84EE-670A14E9D673}" dt="2022-11-21T02:21:28.223" v="108" actId="2696"/>
        <pc:sldMkLst>
          <pc:docMk/>
          <pc:sldMk cId="2392927143" sldId="345"/>
        </pc:sldMkLst>
      </pc:sldChg>
      <pc:sldChg chg="del">
        <pc:chgData name="Xuesu Xiao" userId="2da2dc19-76a6-42ca-a03e-a5becae5e7dc" providerId="ADAL" clId="{20E84357-3164-E343-84EE-670A14E9D673}" dt="2022-11-21T02:21:28.194" v="89" actId="2696"/>
        <pc:sldMkLst>
          <pc:docMk/>
          <pc:sldMk cId="127954574" sldId="346"/>
        </pc:sldMkLst>
      </pc:sldChg>
      <pc:sldChg chg="del">
        <pc:chgData name="Xuesu Xiao" userId="2da2dc19-76a6-42ca-a03e-a5becae5e7dc" providerId="ADAL" clId="{20E84357-3164-E343-84EE-670A14E9D673}" dt="2022-11-21T02:21:28.203" v="101" actId="2696"/>
        <pc:sldMkLst>
          <pc:docMk/>
          <pc:sldMk cId="3737828335" sldId="347"/>
        </pc:sldMkLst>
      </pc:sldChg>
      <pc:sldChg chg="del">
        <pc:chgData name="Xuesu Xiao" userId="2da2dc19-76a6-42ca-a03e-a5becae5e7dc" providerId="ADAL" clId="{20E84357-3164-E343-84EE-670A14E9D673}" dt="2022-11-21T02:21:28.065" v="21" actId="2696"/>
        <pc:sldMkLst>
          <pc:docMk/>
          <pc:sldMk cId="3816235744" sldId="348"/>
        </pc:sldMkLst>
      </pc:sldChg>
      <pc:sldChg chg="del">
        <pc:chgData name="Xuesu Xiao" userId="2da2dc19-76a6-42ca-a03e-a5becae5e7dc" providerId="ADAL" clId="{20E84357-3164-E343-84EE-670A14E9D673}" dt="2022-11-21T02:21:28.134" v="63" actId="2696"/>
        <pc:sldMkLst>
          <pc:docMk/>
          <pc:sldMk cId="3477872637" sldId="349"/>
        </pc:sldMkLst>
      </pc:sldChg>
      <pc:sldChg chg="del">
        <pc:chgData name="Xuesu Xiao" userId="2da2dc19-76a6-42ca-a03e-a5becae5e7dc" providerId="ADAL" clId="{20E84357-3164-E343-84EE-670A14E9D673}" dt="2022-11-21T02:21:28.140" v="65" actId="2696"/>
        <pc:sldMkLst>
          <pc:docMk/>
          <pc:sldMk cId="303759846" sldId="353"/>
        </pc:sldMkLst>
      </pc:sldChg>
      <pc:sldChg chg="del">
        <pc:chgData name="Xuesu Xiao" userId="2da2dc19-76a6-42ca-a03e-a5becae5e7dc" providerId="ADAL" clId="{20E84357-3164-E343-84EE-670A14E9D673}" dt="2022-11-21T02:21:28.179" v="86" actId="2696"/>
        <pc:sldMkLst>
          <pc:docMk/>
          <pc:sldMk cId="2119951801" sldId="354"/>
        </pc:sldMkLst>
      </pc:sldChg>
      <pc:sldChg chg="del">
        <pc:chgData name="Xuesu Xiao" userId="2da2dc19-76a6-42ca-a03e-a5becae5e7dc" providerId="ADAL" clId="{20E84357-3164-E343-84EE-670A14E9D673}" dt="2022-11-21T02:21:28.177" v="84" actId="2696"/>
        <pc:sldMkLst>
          <pc:docMk/>
          <pc:sldMk cId="1927163606" sldId="356"/>
        </pc:sldMkLst>
      </pc:sldChg>
      <pc:sldChg chg="del">
        <pc:chgData name="Xuesu Xiao" userId="2da2dc19-76a6-42ca-a03e-a5becae5e7dc" providerId="ADAL" clId="{20E84357-3164-E343-84EE-670A14E9D673}" dt="2022-11-21T02:21:28.085" v="31" actId="2696"/>
        <pc:sldMkLst>
          <pc:docMk/>
          <pc:sldMk cId="2186573808" sldId="357"/>
        </pc:sldMkLst>
      </pc:sldChg>
      <pc:sldChg chg="del">
        <pc:chgData name="Xuesu Xiao" userId="2da2dc19-76a6-42ca-a03e-a5becae5e7dc" providerId="ADAL" clId="{20E84357-3164-E343-84EE-670A14E9D673}" dt="2022-11-21T02:21:28.115" v="49" actId="2696"/>
        <pc:sldMkLst>
          <pc:docMk/>
          <pc:sldMk cId="3255577651" sldId="362"/>
        </pc:sldMkLst>
      </pc:sldChg>
      <pc:sldChg chg="del">
        <pc:chgData name="Xuesu Xiao" userId="2da2dc19-76a6-42ca-a03e-a5becae5e7dc" providerId="ADAL" clId="{20E84357-3164-E343-84EE-670A14E9D673}" dt="2022-11-21T02:21:28.075" v="27" actId="2696"/>
        <pc:sldMkLst>
          <pc:docMk/>
          <pc:sldMk cId="2850894187" sldId="364"/>
        </pc:sldMkLst>
      </pc:sldChg>
      <pc:sldChg chg="del">
        <pc:chgData name="Xuesu Xiao" userId="2da2dc19-76a6-42ca-a03e-a5becae5e7dc" providerId="ADAL" clId="{20E84357-3164-E343-84EE-670A14E9D673}" dt="2022-11-21T02:21:28.132" v="61" actId="2696"/>
        <pc:sldMkLst>
          <pc:docMk/>
          <pc:sldMk cId="403493911" sldId="368"/>
        </pc:sldMkLst>
      </pc:sldChg>
      <pc:sldChg chg="del">
        <pc:chgData name="Xuesu Xiao" userId="2da2dc19-76a6-42ca-a03e-a5becae5e7dc" providerId="ADAL" clId="{20E84357-3164-E343-84EE-670A14E9D673}" dt="2022-11-21T02:21:28.197" v="94" actId="2696"/>
        <pc:sldMkLst>
          <pc:docMk/>
          <pc:sldMk cId="1842159519" sldId="370"/>
        </pc:sldMkLst>
      </pc:sldChg>
      <pc:sldChg chg="del">
        <pc:chgData name="Xuesu Xiao" userId="2da2dc19-76a6-42ca-a03e-a5becae5e7dc" providerId="ADAL" clId="{20E84357-3164-E343-84EE-670A14E9D673}" dt="2022-11-21T02:21:28.180" v="87" actId="2696"/>
        <pc:sldMkLst>
          <pc:docMk/>
          <pc:sldMk cId="2883311444" sldId="374"/>
        </pc:sldMkLst>
      </pc:sldChg>
      <pc:sldChg chg="del">
        <pc:chgData name="Xuesu Xiao" userId="2da2dc19-76a6-42ca-a03e-a5becae5e7dc" providerId="ADAL" clId="{20E84357-3164-E343-84EE-670A14E9D673}" dt="2022-11-21T02:21:28.115" v="48" actId="2696"/>
        <pc:sldMkLst>
          <pc:docMk/>
          <pc:sldMk cId="1443861560" sldId="379"/>
        </pc:sldMkLst>
      </pc:sldChg>
      <pc:sldChg chg="del">
        <pc:chgData name="Xuesu Xiao" userId="2da2dc19-76a6-42ca-a03e-a5becae5e7dc" providerId="ADAL" clId="{20E84357-3164-E343-84EE-670A14E9D673}" dt="2022-11-21T02:21:28.062" v="19" actId="2696"/>
        <pc:sldMkLst>
          <pc:docMk/>
          <pc:sldMk cId="1197573108" sldId="381"/>
        </pc:sldMkLst>
      </pc:sldChg>
      <pc:sldChg chg="del">
        <pc:chgData name="Xuesu Xiao" userId="2da2dc19-76a6-42ca-a03e-a5becae5e7dc" providerId="ADAL" clId="{20E84357-3164-E343-84EE-670A14E9D673}" dt="2022-11-21T02:21:28.103" v="40" actId="2696"/>
        <pc:sldMkLst>
          <pc:docMk/>
          <pc:sldMk cId="1183296111" sldId="382"/>
        </pc:sldMkLst>
      </pc:sldChg>
      <pc:sldChg chg="del">
        <pc:chgData name="Xuesu Xiao" userId="2da2dc19-76a6-42ca-a03e-a5becae5e7dc" providerId="ADAL" clId="{20E84357-3164-E343-84EE-670A14E9D673}" dt="2022-11-21T02:21:28.118" v="52" actId="2696"/>
        <pc:sldMkLst>
          <pc:docMk/>
          <pc:sldMk cId="3540983750" sldId="384"/>
        </pc:sldMkLst>
      </pc:sldChg>
      <pc:sldChg chg="del">
        <pc:chgData name="Xuesu Xiao" userId="2da2dc19-76a6-42ca-a03e-a5becae5e7dc" providerId="ADAL" clId="{20E84357-3164-E343-84EE-670A14E9D673}" dt="2022-11-21T02:21:28.111" v="44" actId="2696"/>
        <pc:sldMkLst>
          <pc:docMk/>
          <pc:sldMk cId="628260692" sldId="385"/>
        </pc:sldMkLst>
      </pc:sldChg>
      <pc:sldChg chg="del">
        <pc:chgData name="Xuesu Xiao" userId="2da2dc19-76a6-42ca-a03e-a5becae5e7dc" providerId="ADAL" clId="{20E84357-3164-E343-84EE-670A14E9D673}" dt="2022-11-21T02:21:28.036" v="8" actId="2696"/>
        <pc:sldMkLst>
          <pc:docMk/>
          <pc:sldMk cId="2151320285" sldId="386"/>
        </pc:sldMkLst>
      </pc:sldChg>
      <pc:sldChg chg="del">
        <pc:chgData name="Xuesu Xiao" userId="2da2dc19-76a6-42ca-a03e-a5becae5e7dc" providerId="ADAL" clId="{20E84357-3164-E343-84EE-670A14E9D673}" dt="2022-11-21T02:21:28.096" v="37" actId="2696"/>
        <pc:sldMkLst>
          <pc:docMk/>
          <pc:sldMk cId="7380752" sldId="387"/>
        </pc:sldMkLst>
      </pc:sldChg>
      <pc:sldChg chg="del">
        <pc:chgData name="Xuesu Xiao" userId="2da2dc19-76a6-42ca-a03e-a5becae5e7dc" providerId="ADAL" clId="{20E84357-3164-E343-84EE-670A14E9D673}" dt="2022-11-21T02:21:28.201" v="98" actId="2696"/>
        <pc:sldMkLst>
          <pc:docMk/>
          <pc:sldMk cId="1009396484" sldId="393"/>
        </pc:sldMkLst>
      </pc:sldChg>
      <pc:sldChg chg="del">
        <pc:chgData name="Xuesu Xiao" userId="2da2dc19-76a6-42ca-a03e-a5becae5e7dc" providerId="ADAL" clId="{20E84357-3164-E343-84EE-670A14E9D673}" dt="2022-11-21T02:21:28.194" v="90" actId="2696"/>
        <pc:sldMkLst>
          <pc:docMk/>
          <pc:sldMk cId="3450294137" sldId="401"/>
        </pc:sldMkLst>
      </pc:sldChg>
      <pc:sldChg chg="del">
        <pc:chgData name="Xuesu Xiao" userId="2da2dc19-76a6-42ca-a03e-a5becae5e7dc" providerId="ADAL" clId="{20E84357-3164-E343-84EE-670A14E9D673}" dt="2022-11-21T02:21:28.197" v="95" actId="2696"/>
        <pc:sldMkLst>
          <pc:docMk/>
          <pc:sldMk cId="3758765906" sldId="402"/>
        </pc:sldMkLst>
      </pc:sldChg>
      <pc:sldChg chg="del">
        <pc:chgData name="Xuesu Xiao" userId="2da2dc19-76a6-42ca-a03e-a5becae5e7dc" providerId="ADAL" clId="{20E84357-3164-E343-84EE-670A14E9D673}" dt="2022-11-21T02:21:28.195" v="91" actId="2696"/>
        <pc:sldMkLst>
          <pc:docMk/>
          <pc:sldMk cId="3210259620" sldId="403"/>
        </pc:sldMkLst>
      </pc:sldChg>
      <pc:sldChg chg="del">
        <pc:chgData name="Xuesu Xiao" userId="2da2dc19-76a6-42ca-a03e-a5becae5e7dc" providerId="ADAL" clId="{20E84357-3164-E343-84EE-670A14E9D673}" dt="2022-11-21T02:21:28.176" v="83" actId="2696"/>
        <pc:sldMkLst>
          <pc:docMk/>
          <pc:sldMk cId="1984311388" sldId="404"/>
        </pc:sldMkLst>
      </pc:sldChg>
      <pc:sldChg chg="del">
        <pc:chgData name="Xuesu Xiao" userId="2da2dc19-76a6-42ca-a03e-a5becae5e7dc" providerId="ADAL" clId="{20E84357-3164-E343-84EE-670A14E9D673}" dt="2022-11-21T02:21:28.143" v="69" actId="2696"/>
        <pc:sldMkLst>
          <pc:docMk/>
          <pc:sldMk cId="3853288021" sldId="405"/>
        </pc:sldMkLst>
      </pc:sldChg>
      <pc:sldChg chg="del">
        <pc:chgData name="Xuesu Xiao" userId="2da2dc19-76a6-42ca-a03e-a5becae5e7dc" providerId="ADAL" clId="{20E84357-3164-E343-84EE-670A14E9D673}" dt="2022-11-21T02:21:28.061" v="18" actId="2696"/>
        <pc:sldMkLst>
          <pc:docMk/>
          <pc:sldMk cId="369233133" sldId="406"/>
        </pc:sldMkLst>
      </pc:sldChg>
      <pc:sldChg chg="del">
        <pc:chgData name="Xuesu Xiao" userId="2da2dc19-76a6-42ca-a03e-a5becae5e7dc" providerId="ADAL" clId="{20E84357-3164-E343-84EE-670A14E9D673}" dt="2022-11-21T02:21:28.074" v="26" actId="2696"/>
        <pc:sldMkLst>
          <pc:docMk/>
          <pc:sldMk cId="3735950935" sldId="407"/>
        </pc:sldMkLst>
      </pc:sldChg>
      <pc:sldChg chg="del">
        <pc:chgData name="Xuesu Xiao" userId="2da2dc19-76a6-42ca-a03e-a5becae5e7dc" providerId="ADAL" clId="{20E84357-3164-E343-84EE-670A14E9D673}" dt="2022-11-21T02:21:28.220" v="104" actId="2696"/>
        <pc:sldMkLst>
          <pc:docMk/>
          <pc:sldMk cId="964273365" sldId="409"/>
        </pc:sldMkLst>
      </pc:sldChg>
      <pc:sldChg chg="del">
        <pc:chgData name="Xuesu Xiao" userId="2da2dc19-76a6-42ca-a03e-a5becae5e7dc" providerId="ADAL" clId="{20E84357-3164-E343-84EE-670A14E9D673}" dt="2022-11-21T02:21:28.094" v="35" actId="2696"/>
        <pc:sldMkLst>
          <pc:docMk/>
          <pc:sldMk cId="878690454" sldId="410"/>
        </pc:sldMkLst>
      </pc:sldChg>
      <pc:sldChg chg="del">
        <pc:chgData name="Xuesu Xiao" userId="2da2dc19-76a6-42ca-a03e-a5becae5e7dc" providerId="ADAL" clId="{20E84357-3164-E343-84EE-670A14E9D673}" dt="2022-11-21T02:21:28.050" v="14" actId="2696"/>
        <pc:sldMkLst>
          <pc:docMk/>
          <pc:sldMk cId="143545136" sldId="411"/>
        </pc:sldMkLst>
      </pc:sldChg>
      <pc:sldChg chg="del">
        <pc:chgData name="Xuesu Xiao" userId="2da2dc19-76a6-42ca-a03e-a5becae5e7dc" providerId="ADAL" clId="{20E84357-3164-E343-84EE-670A14E9D673}" dt="2022-11-21T02:21:28.121" v="55" actId="2696"/>
        <pc:sldMkLst>
          <pc:docMk/>
          <pc:sldMk cId="1144527158" sldId="413"/>
        </pc:sldMkLst>
      </pc:sldChg>
      <pc:sldChg chg="del">
        <pc:chgData name="Xuesu Xiao" userId="2da2dc19-76a6-42ca-a03e-a5becae5e7dc" providerId="ADAL" clId="{20E84357-3164-E343-84EE-670A14E9D673}" dt="2022-11-21T02:21:28.060" v="17" actId="2696"/>
        <pc:sldMkLst>
          <pc:docMk/>
          <pc:sldMk cId="2688656669" sldId="422"/>
        </pc:sldMkLst>
      </pc:sldChg>
      <pc:sldChg chg="del">
        <pc:chgData name="Xuesu Xiao" userId="2da2dc19-76a6-42ca-a03e-a5becae5e7dc" providerId="ADAL" clId="{20E84357-3164-E343-84EE-670A14E9D673}" dt="2022-11-21T02:21:28.193" v="88" actId="2696"/>
        <pc:sldMkLst>
          <pc:docMk/>
          <pc:sldMk cId="652257861" sldId="456"/>
        </pc:sldMkLst>
      </pc:sldChg>
      <pc:sldChg chg="del">
        <pc:chgData name="Xuesu Xiao" userId="2da2dc19-76a6-42ca-a03e-a5becae5e7dc" providerId="ADAL" clId="{20E84357-3164-E343-84EE-670A14E9D673}" dt="2022-11-21T02:21:28.069" v="24" actId="2696"/>
        <pc:sldMkLst>
          <pc:docMk/>
          <pc:sldMk cId="344749237" sldId="457"/>
        </pc:sldMkLst>
      </pc:sldChg>
      <pc:sldChg chg="del">
        <pc:chgData name="Xuesu Xiao" userId="2da2dc19-76a6-42ca-a03e-a5becae5e7dc" providerId="ADAL" clId="{20E84357-3164-E343-84EE-670A14E9D673}" dt="2022-11-21T02:21:28.143" v="68" actId="2696"/>
        <pc:sldMkLst>
          <pc:docMk/>
          <pc:sldMk cId="3352756485" sldId="459"/>
        </pc:sldMkLst>
      </pc:sldChg>
      <pc:sldChg chg="delSp add">
        <pc:chgData name="Xuesu Xiao" userId="2da2dc19-76a6-42ca-a03e-a5becae5e7dc" providerId="ADAL" clId="{20E84357-3164-E343-84EE-670A14E9D673}" dt="2022-11-21T02:28:35.064" v="139"/>
        <pc:sldMkLst>
          <pc:docMk/>
          <pc:sldMk cId="35764796" sldId="461"/>
        </pc:sldMkLst>
        <pc:spChg chg="del">
          <ac:chgData name="Xuesu Xiao" userId="2da2dc19-76a6-42ca-a03e-a5becae5e7dc" providerId="ADAL" clId="{20E84357-3164-E343-84EE-670A14E9D673}" dt="2022-11-21T02:28:35.064" v="139"/>
          <ac:spMkLst>
            <pc:docMk/>
            <pc:sldMk cId="35764796" sldId="461"/>
            <ac:spMk id="4" creationId="{7E364242-7F76-0A47-A7BD-63E12DE5A486}"/>
          </ac:spMkLst>
        </pc:spChg>
      </pc:sldChg>
      <pc:sldChg chg="del">
        <pc:chgData name="Xuesu Xiao" userId="2da2dc19-76a6-42ca-a03e-a5becae5e7dc" providerId="ADAL" clId="{20E84357-3164-E343-84EE-670A14E9D673}" dt="2022-11-21T02:21:28.200" v="97" actId="2696"/>
        <pc:sldMkLst>
          <pc:docMk/>
          <pc:sldMk cId="2457881852" sldId="462"/>
        </pc:sldMkLst>
      </pc:sldChg>
      <pc:sldChg chg="del">
        <pc:chgData name="Xuesu Xiao" userId="2da2dc19-76a6-42ca-a03e-a5becae5e7dc" providerId="ADAL" clId="{20E84357-3164-E343-84EE-670A14E9D673}" dt="2022-11-21T02:21:28.151" v="71" actId="2696"/>
        <pc:sldMkLst>
          <pc:docMk/>
          <pc:sldMk cId="2629055984" sldId="463"/>
        </pc:sldMkLst>
      </pc:sldChg>
      <pc:sldChg chg="delSp modSp add mod">
        <pc:chgData name="Xuesu Xiao" userId="2da2dc19-76a6-42ca-a03e-a5becae5e7dc" providerId="ADAL" clId="{20E84357-3164-E343-84EE-670A14E9D673}" dt="2022-11-21T02:28:35.064" v="139"/>
        <pc:sldMkLst>
          <pc:docMk/>
          <pc:sldMk cId="399230664" sldId="749"/>
        </pc:sldMkLst>
        <pc:spChg chg="mod">
          <ac:chgData name="Xuesu Xiao" userId="2da2dc19-76a6-42ca-a03e-a5becae5e7dc" providerId="ADAL" clId="{20E84357-3164-E343-84EE-670A14E9D673}" dt="2022-11-21T02:24:48.857" v="126" actId="27636"/>
          <ac:spMkLst>
            <pc:docMk/>
            <pc:sldMk cId="399230664" sldId="749"/>
            <ac:spMk id="3" creationId="{7EDCC909-4427-044A-87A6-C511B1788524}"/>
          </ac:spMkLst>
        </pc:spChg>
        <pc:spChg chg="del">
          <ac:chgData name="Xuesu Xiao" userId="2da2dc19-76a6-42ca-a03e-a5becae5e7dc" providerId="ADAL" clId="{20E84357-3164-E343-84EE-670A14E9D673}" dt="2022-11-21T02:28:35.064" v="139"/>
          <ac:spMkLst>
            <pc:docMk/>
            <pc:sldMk cId="399230664" sldId="749"/>
            <ac:spMk id="5" creationId="{59224D6D-6FCF-4043-B9BE-C3FEC1513338}"/>
          </ac:spMkLst>
        </pc:spChg>
      </pc:sldChg>
      <pc:sldChg chg="delSp add">
        <pc:chgData name="Xuesu Xiao" userId="2da2dc19-76a6-42ca-a03e-a5becae5e7dc" providerId="ADAL" clId="{20E84357-3164-E343-84EE-670A14E9D673}" dt="2022-11-21T02:28:35.064" v="139"/>
        <pc:sldMkLst>
          <pc:docMk/>
          <pc:sldMk cId="3279236926" sldId="759"/>
        </pc:sldMkLst>
        <pc:spChg chg="del">
          <ac:chgData name="Xuesu Xiao" userId="2da2dc19-76a6-42ca-a03e-a5becae5e7dc" providerId="ADAL" clId="{20E84357-3164-E343-84EE-670A14E9D673}" dt="2022-11-21T02:28:35.064" v="139"/>
          <ac:spMkLst>
            <pc:docMk/>
            <pc:sldMk cId="3279236926" sldId="759"/>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1570198070" sldId="760"/>
        </pc:sldMkLst>
        <pc:spChg chg="mod">
          <ac:chgData name="Xuesu Xiao" userId="2da2dc19-76a6-42ca-a03e-a5becae5e7dc" providerId="ADAL" clId="{20E84357-3164-E343-84EE-670A14E9D673}" dt="2022-11-21T02:26:57.597" v="138" actId="20577"/>
          <ac:spMkLst>
            <pc:docMk/>
            <pc:sldMk cId="1570198070" sldId="760"/>
            <ac:spMk id="3" creationId="{707C0224-12E6-3040-BA75-C592A85C7C52}"/>
          </ac:spMkLst>
        </pc:spChg>
        <pc:spChg chg="del">
          <ac:chgData name="Xuesu Xiao" userId="2da2dc19-76a6-42ca-a03e-a5becae5e7dc" providerId="ADAL" clId="{20E84357-3164-E343-84EE-670A14E9D673}" dt="2022-11-21T02:28:35.064" v="139"/>
          <ac:spMkLst>
            <pc:docMk/>
            <pc:sldMk cId="1570198070" sldId="760"/>
            <ac:spMk id="4" creationId="{EC336D0B-0A8D-6E4C-92ED-58B7BC6328E0}"/>
          </ac:spMkLst>
        </pc:spChg>
      </pc:sldChg>
      <pc:sldChg chg="delSp add">
        <pc:chgData name="Xuesu Xiao" userId="2da2dc19-76a6-42ca-a03e-a5becae5e7dc" providerId="ADAL" clId="{20E84357-3164-E343-84EE-670A14E9D673}" dt="2022-11-21T02:28:35.064" v="139"/>
        <pc:sldMkLst>
          <pc:docMk/>
          <pc:sldMk cId="2181543384" sldId="761"/>
        </pc:sldMkLst>
        <pc:spChg chg="del">
          <ac:chgData name="Xuesu Xiao" userId="2da2dc19-76a6-42ca-a03e-a5becae5e7dc" providerId="ADAL" clId="{20E84357-3164-E343-84EE-670A14E9D673}" dt="2022-11-21T02:28:35.064" v="139"/>
          <ac:spMkLst>
            <pc:docMk/>
            <pc:sldMk cId="2181543384" sldId="761"/>
            <ac:spMk id="4" creationId="{48212AA1-A99F-C94D-8CD9-46CE032B651B}"/>
          </ac:spMkLst>
        </pc:spChg>
      </pc:sldChg>
      <pc:sldChg chg="delSp add">
        <pc:chgData name="Xuesu Xiao" userId="2da2dc19-76a6-42ca-a03e-a5becae5e7dc" providerId="ADAL" clId="{20E84357-3164-E343-84EE-670A14E9D673}" dt="2022-11-21T02:28:35.064" v="139"/>
        <pc:sldMkLst>
          <pc:docMk/>
          <pc:sldMk cId="2420217044" sldId="762"/>
        </pc:sldMkLst>
        <pc:spChg chg="del">
          <ac:chgData name="Xuesu Xiao" userId="2da2dc19-76a6-42ca-a03e-a5becae5e7dc" providerId="ADAL" clId="{20E84357-3164-E343-84EE-670A14E9D673}" dt="2022-11-21T02:28:35.064" v="139"/>
          <ac:spMkLst>
            <pc:docMk/>
            <pc:sldMk cId="2420217044" sldId="762"/>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3724292642" sldId="763"/>
        </pc:sldMkLst>
        <pc:spChg chg="mod">
          <ac:chgData name="Xuesu Xiao" userId="2da2dc19-76a6-42ca-a03e-a5becae5e7dc" providerId="ADAL" clId="{20E84357-3164-E343-84EE-670A14E9D673}" dt="2022-11-21T02:24:48.811" v="122" actId="27636"/>
          <ac:spMkLst>
            <pc:docMk/>
            <pc:sldMk cId="3724292642" sldId="763"/>
            <ac:spMk id="2" creationId="{284A2C58-FD6D-AE4B-BDF4-92D8E5FD9AB3}"/>
          </ac:spMkLst>
        </pc:spChg>
        <pc:spChg chg="del">
          <ac:chgData name="Xuesu Xiao" userId="2da2dc19-76a6-42ca-a03e-a5becae5e7dc" providerId="ADAL" clId="{20E84357-3164-E343-84EE-670A14E9D673}" dt="2022-11-21T02:28:35.064" v="139"/>
          <ac:spMkLst>
            <pc:docMk/>
            <pc:sldMk cId="3724292642" sldId="763"/>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3204485383" sldId="764"/>
        </pc:sldMkLst>
        <pc:spChg chg="mod">
          <ac:chgData name="Xuesu Xiao" userId="2da2dc19-76a6-42ca-a03e-a5becae5e7dc" providerId="ADAL" clId="{20E84357-3164-E343-84EE-670A14E9D673}" dt="2022-11-21T02:24:48.813" v="123" actId="27636"/>
          <ac:spMkLst>
            <pc:docMk/>
            <pc:sldMk cId="3204485383" sldId="764"/>
            <ac:spMk id="2" creationId="{284A2C58-FD6D-AE4B-BDF4-92D8E5FD9AB3}"/>
          </ac:spMkLst>
        </pc:spChg>
        <pc:spChg chg="del">
          <ac:chgData name="Xuesu Xiao" userId="2da2dc19-76a6-42ca-a03e-a5becae5e7dc" providerId="ADAL" clId="{20E84357-3164-E343-84EE-670A14E9D673}" dt="2022-11-21T02:28:35.064" v="139"/>
          <ac:spMkLst>
            <pc:docMk/>
            <pc:sldMk cId="3204485383" sldId="764"/>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2416894746" sldId="765"/>
        </pc:sldMkLst>
        <pc:spChg chg="mod">
          <ac:chgData name="Xuesu Xiao" userId="2da2dc19-76a6-42ca-a03e-a5becae5e7dc" providerId="ADAL" clId="{20E84357-3164-E343-84EE-670A14E9D673}" dt="2022-11-21T02:24:48.815" v="124" actId="27636"/>
          <ac:spMkLst>
            <pc:docMk/>
            <pc:sldMk cId="2416894746" sldId="765"/>
            <ac:spMk id="2" creationId="{284A2C58-FD6D-AE4B-BDF4-92D8E5FD9AB3}"/>
          </ac:spMkLst>
        </pc:spChg>
        <pc:spChg chg="del">
          <ac:chgData name="Xuesu Xiao" userId="2da2dc19-76a6-42ca-a03e-a5becae5e7dc" providerId="ADAL" clId="{20E84357-3164-E343-84EE-670A14E9D673}" dt="2022-11-21T02:28:35.064" v="139"/>
          <ac:spMkLst>
            <pc:docMk/>
            <pc:sldMk cId="2416894746" sldId="765"/>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2354613012" sldId="766"/>
        </pc:sldMkLst>
        <pc:spChg chg="mod">
          <ac:chgData name="Xuesu Xiao" userId="2da2dc19-76a6-42ca-a03e-a5becae5e7dc" providerId="ADAL" clId="{20E84357-3164-E343-84EE-670A14E9D673}" dt="2022-11-21T02:24:48.819" v="125" actId="27636"/>
          <ac:spMkLst>
            <pc:docMk/>
            <pc:sldMk cId="2354613012" sldId="766"/>
            <ac:spMk id="2" creationId="{284A2C58-FD6D-AE4B-BDF4-92D8E5FD9AB3}"/>
          </ac:spMkLst>
        </pc:spChg>
        <pc:spChg chg="del">
          <ac:chgData name="Xuesu Xiao" userId="2da2dc19-76a6-42ca-a03e-a5becae5e7dc" providerId="ADAL" clId="{20E84357-3164-E343-84EE-670A14E9D673}" dt="2022-11-21T02:28:35.064" v="139"/>
          <ac:spMkLst>
            <pc:docMk/>
            <pc:sldMk cId="2354613012" sldId="766"/>
            <ac:spMk id="4" creationId="{48212AA1-A99F-C94D-8CD9-46CE032B651B}"/>
          </ac:spMkLst>
        </pc:spChg>
      </pc:sldChg>
      <pc:sldChg chg="delSp add">
        <pc:chgData name="Xuesu Xiao" userId="2da2dc19-76a6-42ca-a03e-a5becae5e7dc" providerId="ADAL" clId="{20E84357-3164-E343-84EE-670A14E9D673}" dt="2022-11-21T02:28:35.064" v="139"/>
        <pc:sldMkLst>
          <pc:docMk/>
          <pc:sldMk cId="352231537" sldId="767"/>
        </pc:sldMkLst>
        <pc:spChg chg="del">
          <ac:chgData name="Xuesu Xiao" userId="2da2dc19-76a6-42ca-a03e-a5becae5e7dc" providerId="ADAL" clId="{20E84357-3164-E343-84EE-670A14E9D673}" dt="2022-11-21T02:28:35.064" v="139"/>
          <ac:spMkLst>
            <pc:docMk/>
            <pc:sldMk cId="352231537" sldId="767"/>
            <ac:spMk id="4" creationId="{48212AA1-A99F-C94D-8CD9-46CE032B651B}"/>
          </ac:spMkLst>
        </pc:spChg>
      </pc:sldChg>
      <pc:sldChg chg="delSp add">
        <pc:chgData name="Xuesu Xiao" userId="2da2dc19-76a6-42ca-a03e-a5becae5e7dc" providerId="ADAL" clId="{20E84357-3164-E343-84EE-670A14E9D673}" dt="2022-11-21T02:28:35.064" v="139"/>
        <pc:sldMkLst>
          <pc:docMk/>
          <pc:sldMk cId="1333553963" sldId="768"/>
        </pc:sldMkLst>
        <pc:spChg chg="del">
          <ac:chgData name="Xuesu Xiao" userId="2da2dc19-76a6-42ca-a03e-a5becae5e7dc" providerId="ADAL" clId="{20E84357-3164-E343-84EE-670A14E9D673}" dt="2022-11-21T02:28:35.064" v="139"/>
          <ac:spMkLst>
            <pc:docMk/>
            <pc:sldMk cId="1333553963" sldId="768"/>
            <ac:spMk id="4" creationId="{9E5938A2-6192-D349-AE07-22D6010F66D6}"/>
          </ac:spMkLst>
        </pc:spChg>
      </pc:sldChg>
      <pc:sldChg chg="delSp add">
        <pc:chgData name="Xuesu Xiao" userId="2da2dc19-76a6-42ca-a03e-a5becae5e7dc" providerId="ADAL" clId="{20E84357-3164-E343-84EE-670A14E9D673}" dt="2022-11-21T02:28:35.064" v="139"/>
        <pc:sldMkLst>
          <pc:docMk/>
          <pc:sldMk cId="1066487611" sldId="769"/>
        </pc:sldMkLst>
        <pc:spChg chg="del">
          <ac:chgData name="Xuesu Xiao" userId="2da2dc19-76a6-42ca-a03e-a5becae5e7dc" providerId="ADAL" clId="{20E84357-3164-E343-84EE-670A14E9D673}" dt="2022-11-21T02:28:35.064" v="139"/>
          <ac:spMkLst>
            <pc:docMk/>
            <pc:sldMk cId="1066487611" sldId="769"/>
            <ac:spMk id="4" creationId="{9E5938A2-6192-D349-AE07-22D6010F66D6}"/>
          </ac:spMkLst>
        </pc:spChg>
      </pc:sldChg>
      <pc:sldChg chg="delSp add">
        <pc:chgData name="Xuesu Xiao" userId="2da2dc19-76a6-42ca-a03e-a5becae5e7dc" providerId="ADAL" clId="{20E84357-3164-E343-84EE-670A14E9D673}" dt="2022-11-21T02:28:35.064" v="139"/>
        <pc:sldMkLst>
          <pc:docMk/>
          <pc:sldMk cId="2256916421" sldId="770"/>
        </pc:sldMkLst>
        <pc:spChg chg="del">
          <ac:chgData name="Xuesu Xiao" userId="2da2dc19-76a6-42ca-a03e-a5becae5e7dc" providerId="ADAL" clId="{20E84357-3164-E343-84EE-670A14E9D673}" dt="2022-11-21T02:28:35.064" v="139"/>
          <ac:spMkLst>
            <pc:docMk/>
            <pc:sldMk cId="2256916421" sldId="770"/>
            <ac:spMk id="4" creationId="{9E5938A2-6192-D349-AE07-22D6010F66D6}"/>
          </ac:spMkLst>
        </pc:spChg>
      </pc:sldChg>
      <pc:sldChg chg="delSp add">
        <pc:chgData name="Xuesu Xiao" userId="2da2dc19-76a6-42ca-a03e-a5becae5e7dc" providerId="ADAL" clId="{20E84357-3164-E343-84EE-670A14E9D673}" dt="2022-11-21T02:28:35.064" v="139"/>
        <pc:sldMkLst>
          <pc:docMk/>
          <pc:sldMk cId="1149648041" sldId="771"/>
        </pc:sldMkLst>
        <pc:spChg chg="del">
          <ac:chgData name="Xuesu Xiao" userId="2da2dc19-76a6-42ca-a03e-a5becae5e7dc" providerId="ADAL" clId="{20E84357-3164-E343-84EE-670A14E9D673}" dt="2022-11-21T02:28:35.064" v="139"/>
          <ac:spMkLst>
            <pc:docMk/>
            <pc:sldMk cId="1149648041" sldId="771"/>
            <ac:spMk id="4" creationId="{9E5938A2-6192-D349-AE07-22D6010F66D6}"/>
          </ac:spMkLst>
        </pc:spChg>
      </pc:sldChg>
      <pc:sldChg chg="delSp add">
        <pc:chgData name="Xuesu Xiao" userId="2da2dc19-76a6-42ca-a03e-a5becae5e7dc" providerId="ADAL" clId="{20E84357-3164-E343-84EE-670A14E9D673}" dt="2022-11-21T02:28:35.064" v="139"/>
        <pc:sldMkLst>
          <pc:docMk/>
          <pc:sldMk cId="2042255551" sldId="772"/>
        </pc:sldMkLst>
        <pc:spChg chg="del">
          <ac:chgData name="Xuesu Xiao" userId="2da2dc19-76a6-42ca-a03e-a5becae5e7dc" providerId="ADAL" clId="{20E84357-3164-E343-84EE-670A14E9D673}" dt="2022-11-21T02:28:35.064" v="139"/>
          <ac:spMkLst>
            <pc:docMk/>
            <pc:sldMk cId="2042255551" sldId="772"/>
            <ac:spMk id="4" creationId="{9E5938A2-6192-D349-AE07-22D6010F66D6}"/>
          </ac:spMkLst>
        </pc:spChg>
      </pc:sldChg>
      <pc:sldChg chg="delSp add">
        <pc:chgData name="Xuesu Xiao" userId="2da2dc19-76a6-42ca-a03e-a5becae5e7dc" providerId="ADAL" clId="{20E84357-3164-E343-84EE-670A14E9D673}" dt="2022-11-21T02:28:35.064" v="139"/>
        <pc:sldMkLst>
          <pc:docMk/>
          <pc:sldMk cId="397920766" sldId="773"/>
        </pc:sldMkLst>
        <pc:spChg chg="del">
          <ac:chgData name="Xuesu Xiao" userId="2da2dc19-76a6-42ca-a03e-a5becae5e7dc" providerId="ADAL" clId="{20E84357-3164-E343-84EE-670A14E9D673}" dt="2022-11-21T02:28:35.064" v="139"/>
          <ac:spMkLst>
            <pc:docMk/>
            <pc:sldMk cId="397920766" sldId="773"/>
            <ac:spMk id="4" creationId="{7E364242-7F76-0A47-A7BD-63E12DE5A486}"/>
          </ac:spMkLst>
        </pc:spChg>
      </pc:sldChg>
      <pc:sldChg chg="addSp delSp modSp add mod">
        <pc:chgData name="Xuesu Xiao" userId="2da2dc19-76a6-42ca-a03e-a5becae5e7dc" providerId="ADAL" clId="{20E84357-3164-E343-84EE-670A14E9D673}" dt="2022-11-21T02:29:24.081" v="142" actId="478"/>
        <pc:sldMkLst>
          <pc:docMk/>
          <pc:sldMk cId="898903190" sldId="774"/>
        </pc:sldMkLst>
        <pc:spChg chg="del">
          <ac:chgData name="Xuesu Xiao" userId="2da2dc19-76a6-42ca-a03e-a5becae5e7dc" providerId="ADAL" clId="{20E84357-3164-E343-84EE-670A14E9D673}" dt="2022-11-21T02:28:35.064" v="139"/>
          <ac:spMkLst>
            <pc:docMk/>
            <pc:sldMk cId="898903190" sldId="774"/>
            <ac:spMk id="4" creationId="{5CD080A9-0091-F747-A2E2-22057CC7BA33}"/>
          </ac:spMkLst>
        </pc:spChg>
        <pc:spChg chg="add del mod">
          <ac:chgData name="Xuesu Xiao" userId="2da2dc19-76a6-42ca-a03e-a5becae5e7dc" providerId="ADAL" clId="{20E84357-3164-E343-84EE-670A14E9D673}" dt="2022-11-21T02:29:24.081" v="142" actId="478"/>
          <ac:spMkLst>
            <pc:docMk/>
            <pc:sldMk cId="898903190" sldId="774"/>
            <ac:spMk id="6" creationId="{F5889C6C-3464-D790-89CE-1A1A6BD8EC29}"/>
          </ac:spMkLst>
        </pc:spChg>
        <pc:spChg chg="del mod">
          <ac:chgData name="Xuesu Xiao" userId="2da2dc19-76a6-42ca-a03e-a5becae5e7dc" providerId="ADAL" clId="{20E84357-3164-E343-84EE-670A14E9D673}" dt="2022-11-21T02:29:21.221" v="140" actId="478"/>
          <ac:spMkLst>
            <pc:docMk/>
            <pc:sldMk cId="898903190" sldId="774"/>
            <ac:spMk id="7" creationId="{D2901F7A-1D44-A748-94CB-E2A601992341}"/>
          </ac:spMkLst>
        </pc:spChg>
        <pc:spChg chg="add mod">
          <ac:chgData name="Xuesu Xiao" userId="2da2dc19-76a6-42ca-a03e-a5becae5e7dc" providerId="ADAL" clId="{20E84357-3164-E343-84EE-670A14E9D673}" dt="2022-11-21T02:29:21.544" v="141"/>
          <ac:spMkLst>
            <pc:docMk/>
            <pc:sldMk cId="898903190" sldId="774"/>
            <ac:spMk id="8" creationId="{09497921-F860-F47C-73A6-41E11D129C60}"/>
          </ac:spMkLst>
        </pc:spChg>
      </pc:sldChg>
      <pc:sldChg chg="delSp add">
        <pc:chgData name="Xuesu Xiao" userId="2da2dc19-76a6-42ca-a03e-a5becae5e7dc" providerId="ADAL" clId="{20E84357-3164-E343-84EE-670A14E9D673}" dt="2022-11-21T02:28:35.064" v="139"/>
        <pc:sldMkLst>
          <pc:docMk/>
          <pc:sldMk cId="3004075723" sldId="775"/>
        </pc:sldMkLst>
        <pc:spChg chg="del">
          <ac:chgData name="Xuesu Xiao" userId="2da2dc19-76a6-42ca-a03e-a5becae5e7dc" providerId="ADAL" clId="{20E84357-3164-E343-84EE-670A14E9D673}" dt="2022-11-21T02:28:35.064" v="139"/>
          <ac:spMkLst>
            <pc:docMk/>
            <pc:sldMk cId="3004075723" sldId="775"/>
            <ac:spMk id="4" creationId="{382E645E-9EF5-8D4E-9E19-7FFFC18AE73B}"/>
          </ac:spMkLst>
        </pc:spChg>
      </pc:sldChg>
      <pc:sldChg chg="delSp add">
        <pc:chgData name="Xuesu Xiao" userId="2da2dc19-76a6-42ca-a03e-a5becae5e7dc" providerId="ADAL" clId="{20E84357-3164-E343-84EE-670A14E9D673}" dt="2022-11-21T02:28:35.064" v="139"/>
        <pc:sldMkLst>
          <pc:docMk/>
          <pc:sldMk cId="675301323" sldId="776"/>
        </pc:sldMkLst>
        <pc:spChg chg="del">
          <ac:chgData name="Xuesu Xiao" userId="2da2dc19-76a6-42ca-a03e-a5becae5e7dc" providerId="ADAL" clId="{20E84357-3164-E343-84EE-670A14E9D673}" dt="2022-11-21T02:28:35.064" v="139"/>
          <ac:spMkLst>
            <pc:docMk/>
            <pc:sldMk cId="675301323" sldId="776"/>
            <ac:spMk id="4" creationId="{AF6A62BA-A764-9842-B02D-E50A48EA73A4}"/>
          </ac:spMkLst>
        </pc:spChg>
      </pc:sldChg>
      <pc:sldChg chg="addSp delSp modSp add mod">
        <pc:chgData name="Xuesu Xiao" userId="2da2dc19-76a6-42ca-a03e-a5becae5e7dc" providerId="ADAL" clId="{20E84357-3164-E343-84EE-670A14E9D673}" dt="2022-11-21T02:30:04.351" v="147" actId="478"/>
        <pc:sldMkLst>
          <pc:docMk/>
          <pc:sldMk cId="1342381311" sldId="777"/>
        </pc:sldMkLst>
        <pc:spChg chg="add del">
          <ac:chgData name="Xuesu Xiao" userId="2da2dc19-76a6-42ca-a03e-a5becae5e7dc" providerId="ADAL" clId="{20E84357-3164-E343-84EE-670A14E9D673}" dt="2022-11-21T02:30:04.351" v="147" actId="478"/>
          <ac:spMkLst>
            <pc:docMk/>
            <pc:sldMk cId="1342381311" sldId="777"/>
            <ac:spMk id="2" creationId="{DECCE7E8-0B2B-AF48-A1E9-7D0126A5B008}"/>
          </ac:spMkLst>
        </pc:spChg>
        <pc:spChg chg="del">
          <ac:chgData name="Xuesu Xiao" userId="2da2dc19-76a6-42ca-a03e-a5becae5e7dc" providerId="ADAL" clId="{20E84357-3164-E343-84EE-670A14E9D673}" dt="2022-11-21T02:28:35.064" v="139"/>
          <ac:spMkLst>
            <pc:docMk/>
            <pc:sldMk cId="1342381311" sldId="777"/>
            <ac:spMk id="4" creationId="{55FAD84D-749D-BE4D-BE35-8D0936C25214}"/>
          </ac:spMkLst>
        </pc:spChg>
        <pc:picChg chg="mod">
          <ac:chgData name="Xuesu Xiao" userId="2da2dc19-76a6-42ca-a03e-a5becae5e7dc" providerId="ADAL" clId="{20E84357-3164-E343-84EE-670A14E9D673}" dt="2022-11-21T02:30:02.740" v="145" actId="1076"/>
          <ac:picMkLst>
            <pc:docMk/>
            <pc:sldMk cId="1342381311" sldId="777"/>
            <ac:picMk id="6" creationId="{40776FAB-775B-C946-9636-1379A96875AA}"/>
          </ac:picMkLst>
        </pc:picChg>
      </pc:sldChg>
      <pc:sldChg chg="delSp add">
        <pc:chgData name="Xuesu Xiao" userId="2da2dc19-76a6-42ca-a03e-a5becae5e7dc" providerId="ADAL" clId="{20E84357-3164-E343-84EE-670A14E9D673}" dt="2022-11-21T02:28:35.064" v="139"/>
        <pc:sldMkLst>
          <pc:docMk/>
          <pc:sldMk cId="2521019674" sldId="778"/>
        </pc:sldMkLst>
        <pc:spChg chg="del">
          <ac:chgData name="Xuesu Xiao" userId="2da2dc19-76a6-42ca-a03e-a5becae5e7dc" providerId="ADAL" clId="{20E84357-3164-E343-84EE-670A14E9D673}" dt="2022-11-21T02:28:35.064" v="139"/>
          <ac:spMkLst>
            <pc:docMk/>
            <pc:sldMk cId="2521019674" sldId="778"/>
            <ac:spMk id="4" creationId="{1DC83B1D-0DBA-D641-8568-C43A2E951AB8}"/>
          </ac:spMkLst>
        </pc:spChg>
      </pc:sldChg>
      <pc:sldChg chg="delSp add">
        <pc:chgData name="Xuesu Xiao" userId="2da2dc19-76a6-42ca-a03e-a5becae5e7dc" providerId="ADAL" clId="{20E84357-3164-E343-84EE-670A14E9D673}" dt="2022-11-21T02:28:35.064" v="139"/>
        <pc:sldMkLst>
          <pc:docMk/>
          <pc:sldMk cId="4120953581" sldId="779"/>
        </pc:sldMkLst>
        <pc:spChg chg="del">
          <ac:chgData name="Xuesu Xiao" userId="2da2dc19-76a6-42ca-a03e-a5becae5e7dc" providerId="ADAL" clId="{20E84357-3164-E343-84EE-670A14E9D673}" dt="2022-11-21T02:28:35.064" v="139"/>
          <ac:spMkLst>
            <pc:docMk/>
            <pc:sldMk cId="4120953581" sldId="779"/>
            <ac:spMk id="4" creationId="{5CD080A9-0091-F747-A2E2-22057CC7BA33}"/>
          </ac:spMkLst>
        </pc:spChg>
      </pc:sldChg>
      <pc:sldChg chg="delSp add">
        <pc:chgData name="Xuesu Xiao" userId="2da2dc19-76a6-42ca-a03e-a5becae5e7dc" providerId="ADAL" clId="{20E84357-3164-E343-84EE-670A14E9D673}" dt="2022-11-21T02:28:35.064" v="139"/>
        <pc:sldMkLst>
          <pc:docMk/>
          <pc:sldMk cId="1055152835" sldId="780"/>
        </pc:sldMkLst>
        <pc:spChg chg="del">
          <ac:chgData name="Xuesu Xiao" userId="2da2dc19-76a6-42ca-a03e-a5becae5e7dc" providerId="ADAL" clId="{20E84357-3164-E343-84EE-670A14E9D673}" dt="2022-11-21T02:28:35.064" v="139"/>
          <ac:spMkLst>
            <pc:docMk/>
            <pc:sldMk cId="1055152835" sldId="780"/>
            <ac:spMk id="4" creationId="{042C95A1-6A05-BA49-AA0F-847BDD148843}"/>
          </ac:spMkLst>
        </pc:spChg>
      </pc:sldChg>
      <pc:sldChg chg="delSp add">
        <pc:chgData name="Xuesu Xiao" userId="2da2dc19-76a6-42ca-a03e-a5becae5e7dc" providerId="ADAL" clId="{20E84357-3164-E343-84EE-670A14E9D673}" dt="2022-11-21T02:28:35.064" v="139"/>
        <pc:sldMkLst>
          <pc:docMk/>
          <pc:sldMk cId="4058490007" sldId="781"/>
        </pc:sldMkLst>
        <pc:spChg chg="del">
          <ac:chgData name="Xuesu Xiao" userId="2da2dc19-76a6-42ca-a03e-a5becae5e7dc" providerId="ADAL" clId="{20E84357-3164-E343-84EE-670A14E9D673}" dt="2022-11-21T02:28:35.064" v="139"/>
          <ac:spMkLst>
            <pc:docMk/>
            <pc:sldMk cId="4058490007" sldId="781"/>
            <ac:spMk id="4" creationId="{88A67A56-0179-CD45-AABE-4D3D05A8C843}"/>
          </ac:spMkLst>
        </pc:spChg>
      </pc:sldChg>
      <pc:sldChg chg="delSp add">
        <pc:chgData name="Xuesu Xiao" userId="2da2dc19-76a6-42ca-a03e-a5becae5e7dc" providerId="ADAL" clId="{20E84357-3164-E343-84EE-670A14E9D673}" dt="2022-11-21T02:28:35.064" v="139"/>
        <pc:sldMkLst>
          <pc:docMk/>
          <pc:sldMk cId="2339554415" sldId="782"/>
        </pc:sldMkLst>
        <pc:spChg chg="del">
          <ac:chgData name="Xuesu Xiao" userId="2da2dc19-76a6-42ca-a03e-a5becae5e7dc" providerId="ADAL" clId="{20E84357-3164-E343-84EE-670A14E9D673}" dt="2022-11-21T02:28:35.064" v="139"/>
          <ac:spMkLst>
            <pc:docMk/>
            <pc:sldMk cId="2339554415" sldId="782"/>
            <ac:spMk id="4" creationId="{21348CB9-A3F3-A548-B3DF-7FF1AE01B48E}"/>
          </ac:spMkLst>
        </pc:spChg>
      </pc:sldChg>
      <pc:sldChg chg="delSp add">
        <pc:chgData name="Xuesu Xiao" userId="2da2dc19-76a6-42ca-a03e-a5becae5e7dc" providerId="ADAL" clId="{20E84357-3164-E343-84EE-670A14E9D673}" dt="2022-11-21T02:28:35.064" v="139"/>
        <pc:sldMkLst>
          <pc:docMk/>
          <pc:sldMk cId="2261796367" sldId="783"/>
        </pc:sldMkLst>
        <pc:spChg chg="del">
          <ac:chgData name="Xuesu Xiao" userId="2da2dc19-76a6-42ca-a03e-a5becae5e7dc" providerId="ADAL" clId="{20E84357-3164-E343-84EE-670A14E9D673}" dt="2022-11-21T02:28:35.064" v="139"/>
          <ac:spMkLst>
            <pc:docMk/>
            <pc:sldMk cId="2261796367" sldId="783"/>
            <ac:spMk id="4" creationId="{0F8EE581-E85D-1342-BF5E-2AFFD77916B5}"/>
          </ac:spMkLst>
        </pc:spChg>
      </pc:sldChg>
      <pc:sldChg chg="delSp add mod">
        <pc:chgData name="Xuesu Xiao" userId="2da2dc19-76a6-42ca-a03e-a5becae5e7dc" providerId="ADAL" clId="{20E84357-3164-E343-84EE-670A14E9D673}" dt="2022-11-21T02:30:43.279" v="150" actId="478"/>
        <pc:sldMkLst>
          <pc:docMk/>
          <pc:sldMk cId="519060380" sldId="784"/>
        </pc:sldMkLst>
        <pc:spChg chg="del">
          <ac:chgData name="Xuesu Xiao" userId="2da2dc19-76a6-42ca-a03e-a5becae5e7dc" providerId="ADAL" clId="{20E84357-3164-E343-84EE-670A14E9D673}" dt="2022-11-21T02:30:43.279" v="150" actId="478"/>
          <ac:spMkLst>
            <pc:docMk/>
            <pc:sldMk cId="519060380" sldId="784"/>
            <ac:spMk id="2" creationId="{221DF648-6D3F-9349-9AE0-83D348F957AE}"/>
          </ac:spMkLst>
        </pc:spChg>
        <pc:spChg chg="del">
          <ac:chgData name="Xuesu Xiao" userId="2da2dc19-76a6-42ca-a03e-a5becae5e7dc" providerId="ADAL" clId="{20E84357-3164-E343-84EE-670A14E9D673}" dt="2022-11-21T02:28:35.064" v="139"/>
          <ac:spMkLst>
            <pc:docMk/>
            <pc:sldMk cId="519060380" sldId="784"/>
            <ac:spMk id="4" creationId="{1BEC2FEC-AE64-CD4D-A86D-EE23F70E50BD}"/>
          </ac:spMkLst>
        </pc:spChg>
      </pc:sldChg>
      <pc:sldChg chg="delSp add">
        <pc:chgData name="Xuesu Xiao" userId="2da2dc19-76a6-42ca-a03e-a5becae5e7dc" providerId="ADAL" clId="{20E84357-3164-E343-84EE-670A14E9D673}" dt="2022-11-21T02:28:35.064" v="139"/>
        <pc:sldMkLst>
          <pc:docMk/>
          <pc:sldMk cId="3026593043" sldId="785"/>
        </pc:sldMkLst>
        <pc:spChg chg="del">
          <ac:chgData name="Xuesu Xiao" userId="2da2dc19-76a6-42ca-a03e-a5becae5e7dc" providerId="ADAL" clId="{20E84357-3164-E343-84EE-670A14E9D673}" dt="2022-11-21T02:28:35.064" v="139"/>
          <ac:spMkLst>
            <pc:docMk/>
            <pc:sldMk cId="3026593043" sldId="785"/>
            <ac:spMk id="4" creationId="{E3F7B380-CA53-A44A-B304-22326D505450}"/>
          </ac:spMkLst>
        </pc:spChg>
      </pc:sldChg>
      <pc:sldChg chg="delSp add">
        <pc:chgData name="Xuesu Xiao" userId="2da2dc19-76a6-42ca-a03e-a5becae5e7dc" providerId="ADAL" clId="{20E84357-3164-E343-84EE-670A14E9D673}" dt="2022-11-21T02:28:35.064" v="139"/>
        <pc:sldMkLst>
          <pc:docMk/>
          <pc:sldMk cId="1229076898" sldId="786"/>
        </pc:sldMkLst>
        <pc:spChg chg="del">
          <ac:chgData name="Xuesu Xiao" userId="2da2dc19-76a6-42ca-a03e-a5becae5e7dc" providerId="ADAL" clId="{20E84357-3164-E343-84EE-670A14E9D673}" dt="2022-11-21T02:28:35.064" v="139"/>
          <ac:spMkLst>
            <pc:docMk/>
            <pc:sldMk cId="1229076898" sldId="786"/>
            <ac:spMk id="4" creationId="{C343EB3A-4965-AB46-AA2A-27BEAD2A1198}"/>
          </ac:spMkLst>
        </pc:spChg>
      </pc:sldChg>
      <pc:sldChg chg="delSp add mod">
        <pc:chgData name="Xuesu Xiao" userId="2da2dc19-76a6-42ca-a03e-a5becae5e7dc" providerId="ADAL" clId="{20E84357-3164-E343-84EE-670A14E9D673}" dt="2022-11-21T02:30:33.749" v="148" actId="478"/>
        <pc:sldMkLst>
          <pc:docMk/>
          <pc:sldMk cId="1237600140" sldId="787"/>
        </pc:sldMkLst>
        <pc:spChg chg="del">
          <ac:chgData name="Xuesu Xiao" userId="2da2dc19-76a6-42ca-a03e-a5becae5e7dc" providerId="ADAL" clId="{20E84357-3164-E343-84EE-670A14E9D673}" dt="2022-11-21T02:28:35.064" v="139"/>
          <ac:spMkLst>
            <pc:docMk/>
            <pc:sldMk cId="1237600140" sldId="787"/>
            <ac:spMk id="4" creationId="{0F8EE581-E85D-1342-BF5E-2AFFD77916B5}"/>
          </ac:spMkLst>
        </pc:spChg>
        <pc:spChg chg="del">
          <ac:chgData name="Xuesu Xiao" userId="2da2dc19-76a6-42ca-a03e-a5becae5e7dc" providerId="ADAL" clId="{20E84357-3164-E343-84EE-670A14E9D673}" dt="2022-11-21T02:30:33.749" v="148" actId="478"/>
          <ac:spMkLst>
            <pc:docMk/>
            <pc:sldMk cId="1237600140" sldId="787"/>
            <ac:spMk id="15" creationId="{B5B93BAF-C29A-9B49-A2F3-BAE90E3963D1}"/>
          </ac:spMkLst>
        </pc:spChg>
      </pc:sldChg>
      <pc:sldChg chg="delSp add mod">
        <pc:chgData name="Xuesu Xiao" userId="2da2dc19-76a6-42ca-a03e-a5becae5e7dc" providerId="ADAL" clId="{20E84357-3164-E343-84EE-670A14E9D673}" dt="2022-11-21T02:30:38.768" v="149" actId="478"/>
        <pc:sldMkLst>
          <pc:docMk/>
          <pc:sldMk cId="2822193901" sldId="788"/>
        </pc:sldMkLst>
        <pc:spChg chg="del">
          <ac:chgData name="Xuesu Xiao" userId="2da2dc19-76a6-42ca-a03e-a5becae5e7dc" providerId="ADAL" clId="{20E84357-3164-E343-84EE-670A14E9D673}" dt="2022-11-21T02:28:35.064" v="139"/>
          <ac:spMkLst>
            <pc:docMk/>
            <pc:sldMk cId="2822193901" sldId="788"/>
            <ac:spMk id="4" creationId="{0F8EE581-E85D-1342-BF5E-2AFFD77916B5}"/>
          </ac:spMkLst>
        </pc:spChg>
        <pc:spChg chg="del">
          <ac:chgData name="Xuesu Xiao" userId="2da2dc19-76a6-42ca-a03e-a5becae5e7dc" providerId="ADAL" clId="{20E84357-3164-E343-84EE-670A14E9D673}" dt="2022-11-21T02:30:38.768" v="149" actId="478"/>
          <ac:spMkLst>
            <pc:docMk/>
            <pc:sldMk cId="2822193901" sldId="788"/>
            <ac:spMk id="15" creationId="{B5B93BAF-C29A-9B49-A2F3-BAE90E3963D1}"/>
          </ac:spMkLst>
        </pc:spChg>
      </pc:sldChg>
      <pc:sldChg chg="delSp add">
        <pc:chgData name="Xuesu Xiao" userId="2da2dc19-76a6-42ca-a03e-a5becae5e7dc" providerId="ADAL" clId="{20E84357-3164-E343-84EE-670A14E9D673}" dt="2022-11-21T02:28:35.064" v="139"/>
        <pc:sldMkLst>
          <pc:docMk/>
          <pc:sldMk cId="1909020839" sldId="789"/>
        </pc:sldMkLst>
        <pc:spChg chg="del">
          <ac:chgData name="Xuesu Xiao" userId="2da2dc19-76a6-42ca-a03e-a5becae5e7dc" providerId="ADAL" clId="{20E84357-3164-E343-84EE-670A14E9D673}" dt="2022-11-21T02:28:35.064" v="139"/>
          <ac:spMkLst>
            <pc:docMk/>
            <pc:sldMk cId="1909020839" sldId="789"/>
            <ac:spMk id="4" creationId="{E4E6BF7F-560F-F34A-AD39-298D41B6B7DB}"/>
          </ac:spMkLst>
        </pc:spChg>
      </pc:sldChg>
      <pc:sldChg chg="delSp add mod">
        <pc:chgData name="Xuesu Xiao" userId="2da2dc19-76a6-42ca-a03e-a5becae5e7dc" providerId="ADAL" clId="{20E84357-3164-E343-84EE-670A14E9D673}" dt="2022-11-21T02:31:30.987" v="152" actId="478"/>
        <pc:sldMkLst>
          <pc:docMk/>
          <pc:sldMk cId="368852444" sldId="790"/>
        </pc:sldMkLst>
        <pc:spChg chg="del">
          <ac:chgData name="Xuesu Xiao" userId="2da2dc19-76a6-42ca-a03e-a5becae5e7dc" providerId="ADAL" clId="{20E84357-3164-E343-84EE-670A14E9D673}" dt="2022-11-21T02:31:30.987" v="152" actId="478"/>
          <ac:spMkLst>
            <pc:docMk/>
            <pc:sldMk cId="368852444" sldId="790"/>
            <ac:spMk id="2" creationId="{B40E89D9-6E83-2843-B540-D045ADB9D9F8}"/>
          </ac:spMkLst>
        </pc:spChg>
        <pc:spChg chg="del">
          <ac:chgData name="Xuesu Xiao" userId="2da2dc19-76a6-42ca-a03e-a5becae5e7dc" providerId="ADAL" clId="{20E84357-3164-E343-84EE-670A14E9D673}" dt="2022-11-21T02:28:35.064" v="139"/>
          <ac:spMkLst>
            <pc:docMk/>
            <pc:sldMk cId="368852444" sldId="790"/>
            <ac:spMk id="4" creationId="{8EFB3136-E72F-424D-B54C-2F0E5F0CE1BA}"/>
          </ac:spMkLst>
        </pc:spChg>
      </pc:sldChg>
      <pc:sldChg chg="delSp add">
        <pc:chgData name="Xuesu Xiao" userId="2da2dc19-76a6-42ca-a03e-a5becae5e7dc" providerId="ADAL" clId="{20E84357-3164-E343-84EE-670A14E9D673}" dt="2022-11-21T02:28:35.064" v="139"/>
        <pc:sldMkLst>
          <pc:docMk/>
          <pc:sldMk cId="3094331667" sldId="791"/>
        </pc:sldMkLst>
        <pc:spChg chg="del">
          <ac:chgData name="Xuesu Xiao" userId="2da2dc19-76a6-42ca-a03e-a5becae5e7dc" providerId="ADAL" clId="{20E84357-3164-E343-84EE-670A14E9D673}" dt="2022-11-21T02:28:35.064" v="139"/>
          <ac:spMkLst>
            <pc:docMk/>
            <pc:sldMk cId="3094331667" sldId="791"/>
            <ac:spMk id="4" creationId="{81C50AF7-BA59-B643-B536-D008B35CEE80}"/>
          </ac:spMkLst>
        </pc:spChg>
      </pc:sldChg>
      <pc:sldChg chg="delSp add mod">
        <pc:chgData name="Xuesu Xiao" userId="2da2dc19-76a6-42ca-a03e-a5becae5e7dc" providerId="ADAL" clId="{20E84357-3164-E343-84EE-670A14E9D673}" dt="2022-11-21T02:31:40.277" v="153" actId="478"/>
        <pc:sldMkLst>
          <pc:docMk/>
          <pc:sldMk cId="1006973269" sldId="792"/>
        </pc:sldMkLst>
        <pc:spChg chg="del">
          <ac:chgData name="Xuesu Xiao" userId="2da2dc19-76a6-42ca-a03e-a5becae5e7dc" providerId="ADAL" clId="{20E84357-3164-E343-84EE-670A14E9D673}" dt="2022-11-21T02:31:40.277" v="153" actId="478"/>
          <ac:spMkLst>
            <pc:docMk/>
            <pc:sldMk cId="1006973269" sldId="792"/>
            <ac:spMk id="2" creationId="{4C16325E-2E1A-9244-B51F-034FD74735A7}"/>
          </ac:spMkLst>
        </pc:spChg>
        <pc:spChg chg="del">
          <ac:chgData name="Xuesu Xiao" userId="2da2dc19-76a6-42ca-a03e-a5becae5e7dc" providerId="ADAL" clId="{20E84357-3164-E343-84EE-670A14E9D673}" dt="2022-11-21T02:28:35.064" v="139"/>
          <ac:spMkLst>
            <pc:docMk/>
            <pc:sldMk cId="1006973269" sldId="792"/>
            <ac:spMk id="4" creationId="{C4FF89B5-9268-BB49-B032-E11ACBD03AC0}"/>
          </ac:spMkLst>
        </pc:spChg>
      </pc:sldChg>
      <pc:sldChg chg="delSp add">
        <pc:chgData name="Xuesu Xiao" userId="2da2dc19-76a6-42ca-a03e-a5becae5e7dc" providerId="ADAL" clId="{20E84357-3164-E343-84EE-670A14E9D673}" dt="2022-11-21T02:28:35.064" v="139"/>
        <pc:sldMkLst>
          <pc:docMk/>
          <pc:sldMk cId="581234379" sldId="793"/>
        </pc:sldMkLst>
        <pc:spChg chg="del">
          <ac:chgData name="Xuesu Xiao" userId="2da2dc19-76a6-42ca-a03e-a5becae5e7dc" providerId="ADAL" clId="{20E84357-3164-E343-84EE-670A14E9D673}" dt="2022-11-21T02:28:35.064" v="139"/>
          <ac:spMkLst>
            <pc:docMk/>
            <pc:sldMk cId="581234379" sldId="793"/>
            <ac:spMk id="4" creationId="{81C50AF7-BA59-B643-B536-D008B35CEE80}"/>
          </ac:spMkLst>
        </pc:spChg>
      </pc:sldChg>
      <pc:sldChg chg="delSp add">
        <pc:chgData name="Xuesu Xiao" userId="2da2dc19-76a6-42ca-a03e-a5becae5e7dc" providerId="ADAL" clId="{20E84357-3164-E343-84EE-670A14E9D673}" dt="2022-11-21T02:28:35.064" v="139"/>
        <pc:sldMkLst>
          <pc:docMk/>
          <pc:sldMk cId="2206485089" sldId="794"/>
        </pc:sldMkLst>
        <pc:spChg chg="del">
          <ac:chgData name="Xuesu Xiao" userId="2da2dc19-76a6-42ca-a03e-a5becae5e7dc" providerId="ADAL" clId="{20E84357-3164-E343-84EE-670A14E9D673}" dt="2022-11-21T02:28:35.064" v="139"/>
          <ac:spMkLst>
            <pc:docMk/>
            <pc:sldMk cId="2206485089" sldId="794"/>
            <ac:spMk id="4" creationId="{81C50AF7-BA59-B643-B536-D008B35CEE80}"/>
          </ac:spMkLst>
        </pc:spChg>
      </pc:sldChg>
      <pc:sldChg chg="delSp add">
        <pc:chgData name="Xuesu Xiao" userId="2da2dc19-76a6-42ca-a03e-a5becae5e7dc" providerId="ADAL" clId="{20E84357-3164-E343-84EE-670A14E9D673}" dt="2022-11-21T02:28:35.064" v="139"/>
        <pc:sldMkLst>
          <pc:docMk/>
          <pc:sldMk cId="624191621" sldId="795"/>
        </pc:sldMkLst>
        <pc:spChg chg="del">
          <ac:chgData name="Xuesu Xiao" userId="2da2dc19-76a6-42ca-a03e-a5becae5e7dc" providerId="ADAL" clId="{20E84357-3164-E343-84EE-670A14E9D673}" dt="2022-11-21T02:28:35.064" v="139"/>
          <ac:spMkLst>
            <pc:docMk/>
            <pc:sldMk cId="624191621" sldId="795"/>
            <ac:spMk id="4" creationId="{81C50AF7-BA59-B643-B536-D008B35CEE80}"/>
          </ac:spMkLst>
        </pc:spChg>
      </pc:sldChg>
      <pc:sldChg chg="delSp add">
        <pc:chgData name="Xuesu Xiao" userId="2da2dc19-76a6-42ca-a03e-a5becae5e7dc" providerId="ADAL" clId="{20E84357-3164-E343-84EE-670A14E9D673}" dt="2022-11-21T02:28:35.064" v="139"/>
        <pc:sldMkLst>
          <pc:docMk/>
          <pc:sldMk cId="2695284714" sldId="796"/>
        </pc:sldMkLst>
        <pc:spChg chg="del">
          <ac:chgData name="Xuesu Xiao" userId="2da2dc19-76a6-42ca-a03e-a5becae5e7dc" providerId="ADAL" clId="{20E84357-3164-E343-84EE-670A14E9D673}" dt="2022-11-21T02:28:35.064" v="139"/>
          <ac:spMkLst>
            <pc:docMk/>
            <pc:sldMk cId="2695284714" sldId="796"/>
            <ac:spMk id="4" creationId="{81C50AF7-BA59-B643-B536-D008B35CEE80}"/>
          </ac:spMkLst>
        </pc:spChg>
      </pc:sldChg>
      <pc:sldChg chg="delSp add">
        <pc:chgData name="Xuesu Xiao" userId="2da2dc19-76a6-42ca-a03e-a5becae5e7dc" providerId="ADAL" clId="{20E84357-3164-E343-84EE-670A14E9D673}" dt="2022-11-21T02:28:35.064" v="139"/>
        <pc:sldMkLst>
          <pc:docMk/>
          <pc:sldMk cId="3349624887" sldId="797"/>
        </pc:sldMkLst>
        <pc:spChg chg="del">
          <ac:chgData name="Xuesu Xiao" userId="2da2dc19-76a6-42ca-a03e-a5becae5e7dc" providerId="ADAL" clId="{20E84357-3164-E343-84EE-670A14E9D673}" dt="2022-11-21T02:28:35.064" v="139"/>
          <ac:spMkLst>
            <pc:docMk/>
            <pc:sldMk cId="3349624887" sldId="797"/>
            <ac:spMk id="4" creationId="{81C50AF7-BA59-B643-B536-D008B35CEE80}"/>
          </ac:spMkLst>
        </pc:spChg>
      </pc:sldChg>
      <pc:sldChg chg="delSp add">
        <pc:chgData name="Xuesu Xiao" userId="2da2dc19-76a6-42ca-a03e-a5becae5e7dc" providerId="ADAL" clId="{20E84357-3164-E343-84EE-670A14E9D673}" dt="2022-11-21T02:28:35.064" v="139"/>
        <pc:sldMkLst>
          <pc:docMk/>
          <pc:sldMk cId="2112095181" sldId="798"/>
        </pc:sldMkLst>
        <pc:spChg chg="del">
          <ac:chgData name="Xuesu Xiao" userId="2da2dc19-76a6-42ca-a03e-a5becae5e7dc" providerId="ADAL" clId="{20E84357-3164-E343-84EE-670A14E9D673}" dt="2022-11-21T02:28:35.064" v="139"/>
          <ac:spMkLst>
            <pc:docMk/>
            <pc:sldMk cId="2112095181" sldId="798"/>
            <ac:spMk id="4" creationId="{81C50AF7-BA59-B643-B536-D008B35CEE80}"/>
          </ac:spMkLst>
        </pc:spChg>
      </pc:sldChg>
      <pc:sldChg chg="delSp add">
        <pc:chgData name="Xuesu Xiao" userId="2da2dc19-76a6-42ca-a03e-a5becae5e7dc" providerId="ADAL" clId="{20E84357-3164-E343-84EE-670A14E9D673}" dt="2022-11-21T02:28:35.064" v="139"/>
        <pc:sldMkLst>
          <pc:docMk/>
          <pc:sldMk cId="2131878931" sldId="799"/>
        </pc:sldMkLst>
        <pc:spChg chg="del">
          <ac:chgData name="Xuesu Xiao" userId="2da2dc19-76a6-42ca-a03e-a5becae5e7dc" providerId="ADAL" clId="{20E84357-3164-E343-84EE-670A14E9D673}" dt="2022-11-21T02:28:35.064" v="139"/>
          <ac:spMkLst>
            <pc:docMk/>
            <pc:sldMk cId="2131878931" sldId="799"/>
            <ac:spMk id="4" creationId="{81C50AF7-BA59-B643-B536-D008B35CEE80}"/>
          </ac:spMkLst>
        </pc:spChg>
      </pc:sldChg>
      <pc:sldChg chg="delSp add">
        <pc:chgData name="Xuesu Xiao" userId="2da2dc19-76a6-42ca-a03e-a5becae5e7dc" providerId="ADAL" clId="{20E84357-3164-E343-84EE-670A14E9D673}" dt="2022-11-21T02:28:35.064" v="139"/>
        <pc:sldMkLst>
          <pc:docMk/>
          <pc:sldMk cId="1096451165" sldId="800"/>
        </pc:sldMkLst>
        <pc:spChg chg="del">
          <ac:chgData name="Xuesu Xiao" userId="2da2dc19-76a6-42ca-a03e-a5becae5e7dc" providerId="ADAL" clId="{20E84357-3164-E343-84EE-670A14E9D673}" dt="2022-11-21T02:28:35.064" v="139"/>
          <ac:spMkLst>
            <pc:docMk/>
            <pc:sldMk cId="1096451165" sldId="800"/>
            <ac:spMk id="4" creationId="{81C50AF7-BA59-B643-B536-D008B35CEE80}"/>
          </ac:spMkLst>
        </pc:spChg>
      </pc:sldChg>
      <pc:sldChg chg="delSp add">
        <pc:chgData name="Xuesu Xiao" userId="2da2dc19-76a6-42ca-a03e-a5becae5e7dc" providerId="ADAL" clId="{20E84357-3164-E343-84EE-670A14E9D673}" dt="2022-11-21T02:28:35.064" v="139"/>
        <pc:sldMkLst>
          <pc:docMk/>
          <pc:sldMk cId="3333336509" sldId="801"/>
        </pc:sldMkLst>
        <pc:spChg chg="del">
          <ac:chgData name="Xuesu Xiao" userId="2da2dc19-76a6-42ca-a03e-a5becae5e7dc" providerId="ADAL" clId="{20E84357-3164-E343-84EE-670A14E9D673}" dt="2022-11-21T02:28:35.064" v="139"/>
          <ac:spMkLst>
            <pc:docMk/>
            <pc:sldMk cId="3333336509" sldId="801"/>
            <ac:spMk id="4" creationId="{E11C51B5-A8CF-EB4B-9AE7-38BC61AF5557}"/>
          </ac:spMkLst>
        </pc:spChg>
      </pc:sldChg>
      <pc:sldChg chg="delSp add">
        <pc:chgData name="Xuesu Xiao" userId="2da2dc19-76a6-42ca-a03e-a5becae5e7dc" providerId="ADAL" clId="{20E84357-3164-E343-84EE-670A14E9D673}" dt="2022-11-21T02:28:35.064" v="139"/>
        <pc:sldMkLst>
          <pc:docMk/>
          <pc:sldMk cId="1068949933" sldId="802"/>
        </pc:sldMkLst>
        <pc:spChg chg="del">
          <ac:chgData name="Xuesu Xiao" userId="2da2dc19-76a6-42ca-a03e-a5becae5e7dc" providerId="ADAL" clId="{20E84357-3164-E343-84EE-670A14E9D673}" dt="2022-11-21T02:28:35.064" v="139"/>
          <ac:spMkLst>
            <pc:docMk/>
            <pc:sldMk cId="1068949933" sldId="802"/>
            <ac:spMk id="4" creationId="{2EA4AA08-44E0-0943-A39F-67C3A7798116}"/>
          </ac:spMkLst>
        </pc:spChg>
      </pc:sldChg>
      <pc:sldChg chg="delSp add mod">
        <pc:chgData name="Xuesu Xiao" userId="2da2dc19-76a6-42ca-a03e-a5becae5e7dc" providerId="ADAL" clId="{20E84357-3164-E343-84EE-670A14E9D673}" dt="2022-11-21T02:40:42.666" v="158" actId="478"/>
        <pc:sldMkLst>
          <pc:docMk/>
          <pc:sldMk cId="2065640461" sldId="803"/>
        </pc:sldMkLst>
        <pc:spChg chg="del">
          <ac:chgData name="Xuesu Xiao" userId="2da2dc19-76a6-42ca-a03e-a5becae5e7dc" providerId="ADAL" clId="{20E84357-3164-E343-84EE-670A14E9D673}" dt="2022-11-21T02:40:42.666" v="158" actId="478"/>
          <ac:spMkLst>
            <pc:docMk/>
            <pc:sldMk cId="2065640461" sldId="803"/>
            <ac:spMk id="2" creationId="{1A557884-CCA3-1C40-87F7-243A5C342B87}"/>
          </ac:spMkLst>
        </pc:spChg>
        <pc:spChg chg="del">
          <ac:chgData name="Xuesu Xiao" userId="2da2dc19-76a6-42ca-a03e-a5becae5e7dc" providerId="ADAL" clId="{20E84357-3164-E343-84EE-670A14E9D673}" dt="2022-11-21T02:28:35.064" v="139"/>
          <ac:spMkLst>
            <pc:docMk/>
            <pc:sldMk cId="2065640461" sldId="803"/>
            <ac:spMk id="4" creationId="{29597DA8-7D1D-D448-BD0A-C0EEB415784E}"/>
          </ac:spMkLst>
        </pc:spChg>
      </pc:sldChg>
      <pc:sldChg chg="delSp add mod">
        <pc:chgData name="Xuesu Xiao" userId="2da2dc19-76a6-42ca-a03e-a5becae5e7dc" providerId="ADAL" clId="{20E84357-3164-E343-84EE-670A14E9D673}" dt="2022-11-21T02:40:50.974" v="159" actId="478"/>
        <pc:sldMkLst>
          <pc:docMk/>
          <pc:sldMk cId="3593095198" sldId="804"/>
        </pc:sldMkLst>
        <pc:spChg chg="del">
          <ac:chgData name="Xuesu Xiao" userId="2da2dc19-76a6-42ca-a03e-a5becae5e7dc" providerId="ADAL" clId="{20E84357-3164-E343-84EE-670A14E9D673}" dt="2022-11-21T02:40:50.974" v="159" actId="478"/>
          <ac:spMkLst>
            <pc:docMk/>
            <pc:sldMk cId="3593095198" sldId="804"/>
            <ac:spMk id="2" creationId="{1A557884-CCA3-1C40-87F7-243A5C342B87}"/>
          </ac:spMkLst>
        </pc:spChg>
        <pc:spChg chg="del">
          <ac:chgData name="Xuesu Xiao" userId="2da2dc19-76a6-42ca-a03e-a5becae5e7dc" providerId="ADAL" clId="{20E84357-3164-E343-84EE-670A14E9D673}" dt="2022-11-21T02:28:35.064" v="139"/>
          <ac:spMkLst>
            <pc:docMk/>
            <pc:sldMk cId="3593095198" sldId="804"/>
            <ac:spMk id="4" creationId="{29597DA8-7D1D-D448-BD0A-C0EEB415784E}"/>
          </ac:spMkLst>
        </pc:spChg>
      </pc:sldChg>
      <pc:sldChg chg="delSp add mod">
        <pc:chgData name="Xuesu Xiao" userId="2da2dc19-76a6-42ca-a03e-a5becae5e7dc" providerId="ADAL" clId="{20E84357-3164-E343-84EE-670A14E9D673}" dt="2022-11-21T02:40:53.104" v="160" actId="478"/>
        <pc:sldMkLst>
          <pc:docMk/>
          <pc:sldMk cId="1829452276" sldId="805"/>
        </pc:sldMkLst>
        <pc:spChg chg="del">
          <ac:chgData name="Xuesu Xiao" userId="2da2dc19-76a6-42ca-a03e-a5becae5e7dc" providerId="ADAL" clId="{20E84357-3164-E343-84EE-670A14E9D673}" dt="2022-11-21T02:40:53.104" v="160" actId="478"/>
          <ac:spMkLst>
            <pc:docMk/>
            <pc:sldMk cId="1829452276" sldId="805"/>
            <ac:spMk id="2" creationId="{1A557884-CCA3-1C40-87F7-243A5C342B87}"/>
          </ac:spMkLst>
        </pc:spChg>
        <pc:spChg chg="del">
          <ac:chgData name="Xuesu Xiao" userId="2da2dc19-76a6-42ca-a03e-a5becae5e7dc" providerId="ADAL" clId="{20E84357-3164-E343-84EE-670A14E9D673}" dt="2022-11-21T02:28:35.064" v="139"/>
          <ac:spMkLst>
            <pc:docMk/>
            <pc:sldMk cId="1829452276" sldId="805"/>
            <ac:spMk id="4" creationId="{29597DA8-7D1D-D448-BD0A-C0EEB415784E}"/>
          </ac:spMkLst>
        </pc:spChg>
      </pc:sldChg>
      <pc:sldChg chg="delSp add mod">
        <pc:chgData name="Xuesu Xiao" userId="2da2dc19-76a6-42ca-a03e-a5becae5e7dc" providerId="ADAL" clId="{20E84357-3164-E343-84EE-670A14E9D673}" dt="2022-11-21T02:40:55.119" v="161" actId="478"/>
        <pc:sldMkLst>
          <pc:docMk/>
          <pc:sldMk cId="477156878" sldId="806"/>
        </pc:sldMkLst>
        <pc:spChg chg="del">
          <ac:chgData name="Xuesu Xiao" userId="2da2dc19-76a6-42ca-a03e-a5becae5e7dc" providerId="ADAL" clId="{20E84357-3164-E343-84EE-670A14E9D673}" dt="2022-11-21T02:40:55.119" v="161" actId="478"/>
          <ac:spMkLst>
            <pc:docMk/>
            <pc:sldMk cId="477156878" sldId="806"/>
            <ac:spMk id="2" creationId="{1A557884-CCA3-1C40-87F7-243A5C342B87}"/>
          </ac:spMkLst>
        </pc:spChg>
        <pc:spChg chg="del">
          <ac:chgData name="Xuesu Xiao" userId="2da2dc19-76a6-42ca-a03e-a5becae5e7dc" providerId="ADAL" clId="{20E84357-3164-E343-84EE-670A14E9D673}" dt="2022-11-21T02:28:35.064" v="139"/>
          <ac:spMkLst>
            <pc:docMk/>
            <pc:sldMk cId="477156878" sldId="806"/>
            <ac:spMk id="4" creationId="{29597DA8-7D1D-D448-BD0A-C0EEB415784E}"/>
          </ac:spMkLst>
        </pc:spChg>
      </pc:sldChg>
      <pc:sldChg chg="delSp add mod">
        <pc:chgData name="Xuesu Xiao" userId="2da2dc19-76a6-42ca-a03e-a5becae5e7dc" providerId="ADAL" clId="{20E84357-3164-E343-84EE-670A14E9D673}" dt="2022-11-21T02:41:02.627" v="162" actId="478"/>
        <pc:sldMkLst>
          <pc:docMk/>
          <pc:sldMk cId="2968485136" sldId="807"/>
        </pc:sldMkLst>
        <pc:spChg chg="del">
          <ac:chgData name="Xuesu Xiao" userId="2da2dc19-76a6-42ca-a03e-a5becae5e7dc" providerId="ADAL" clId="{20E84357-3164-E343-84EE-670A14E9D673}" dt="2022-11-21T02:41:02.627" v="162" actId="478"/>
          <ac:spMkLst>
            <pc:docMk/>
            <pc:sldMk cId="2968485136" sldId="807"/>
            <ac:spMk id="2" creationId="{1A557884-CCA3-1C40-87F7-243A5C342B87}"/>
          </ac:spMkLst>
        </pc:spChg>
        <pc:spChg chg="del">
          <ac:chgData name="Xuesu Xiao" userId="2da2dc19-76a6-42ca-a03e-a5becae5e7dc" providerId="ADAL" clId="{20E84357-3164-E343-84EE-670A14E9D673}" dt="2022-11-21T02:28:35.064" v="139"/>
          <ac:spMkLst>
            <pc:docMk/>
            <pc:sldMk cId="2968485136" sldId="807"/>
            <ac:spMk id="4" creationId="{29597DA8-7D1D-D448-BD0A-C0EEB415784E}"/>
          </ac:spMkLst>
        </pc:spChg>
      </pc:sldChg>
      <pc:sldChg chg="delSp add">
        <pc:chgData name="Xuesu Xiao" userId="2da2dc19-76a6-42ca-a03e-a5becae5e7dc" providerId="ADAL" clId="{20E84357-3164-E343-84EE-670A14E9D673}" dt="2022-11-21T02:28:35.064" v="139"/>
        <pc:sldMkLst>
          <pc:docMk/>
          <pc:sldMk cId="502920773" sldId="808"/>
        </pc:sldMkLst>
        <pc:spChg chg="del">
          <ac:chgData name="Xuesu Xiao" userId="2da2dc19-76a6-42ca-a03e-a5becae5e7dc" providerId="ADAL" clId="{20E84357-3164-E343-84EE-670A14E9D673}" dt="2022-11-21T02:28:35.064" v="139"/>
          <ac:spMkLst>
            <pc:docMk/>
            <pc:sldMk cId="502920773" sldId="808"/>
            <ac:spMk id="4" creationId="{29597DA8-7D1D-D448-BD0A-C0EEB415784E}"/>
          </ac:spMkLst>
        </pc:spChg>
      </pc:sldChg>
      <pc:sldChg chg="delSp add mod">
        <pc:chgData name="Xuesu Xiao" userId="2da2dc19-76a6-42ca-a03e-a5becae5e7dc" providerId="ADAL" clId="{20E84357-3164-E343-84EE-670A14E9D673}" dt="2022-11-21T02:41:09.181" v="163" actId="478"/>
        <pc:sldMkLst>
          <pc:docMk/>
          <pc:sldMk cId="2683761941" sldId="809"/>
        </pc:sldMkLst>
        <pc:spChg chg="del">
          <ac:chgData name="Xuesu Xiao" userId="2da2dc19-76a6-42ca-a03e-a5becae5e7dc" providerId="ADAL" clId="{20E84357-3164-E343-84EE-670A14E9D673}" dt="2022-11-21T02:41:09.181" v="163" actId="478"/>
          <ac:spMkLst>
            <pc:docMk/>
            <pc:sldMk cId="2683761941" sldId="809"/>
            <ac:spMk id="2" creationId="{1A557884-CCA3-1C40-87F7-243A5C342B87}"/>
          </ac:spMkLst>
        </pc:spChg>
        <pc:spChg chg="del">
          <ac:chgData name="Xuesu Xiao" userId="2da2dc19-76a6-42ca-a03e-a5becae5e7dc" providerId="ADAL" clId="{20E84357-3164-E343-84EE-670A14E9D673}" dt="2022-11-21T02:28:35.064" v="139"/>
          <ac:spMkLst>
            <pc:docMk/>
            <pc:sldMk cId="2683761941" sldId="809"/>
            <ac:spMk id="4" creationId="{29597DA8-7D1D-D448-BD0A-C0EEB415784E}"/>
          </ac:spMkLst>
        </pc:spChg>
      </pc:sldChg>
      <pc:sldChg chg="delSp add mod">
        <pc:chgData name="Xuesu Xiao" userId="2da2dc19-76a6-42ca-a03e-a5becae5e7dc" providerId="ADAL" clId="{20E84357-3164-E343-84EE-670A14E9D673}" dt="2022-11-21T02:41:11.855" v="164" actId="478"/>
        <pc:sldMkLst>
          <pc:docMk/>
          <pc:sldMk cId="270538143" sldId="810"/>
        </pc:sldMkLst>
        <pc:spChg chg="del">
          <ac:chgData name="Xuesu Xiao" userId="2da2dc19-76a6-42ca-a03e-a5becae5e7dc" providerId="ADAL" clId="{20E84357-3164-E343-84EE-670A14E9D673}" dt="2022-11-21T02:41:11.855" v="164" actId="478"/>
          <ac:spMkLst>
            <pc:docMk/>
            <pc:sldMk cId="270538143" sldId="810"/>
            <ac:spMk id="2" creationId="{1A557884-CCA3-1C40-87F7-243A5C342B87}"/>
          </ac:spMkLst>
        </pc:spChg>
        <pc:spChg chg="del">
          <ac:chgData name="Xuesu Xiao" userId="2da2dc19-76a6-42ca-a03e-a5becae5e7dc" providerId="ADAL" clId="{20E84357-3164-E343-84EE-670A14E9D673}" dt="2022-11-21T02:28:35.064" v="139"/>
          <ac:spMkLst>
            <pc:docMk/>
            <pc:sldMk cId="270538143" sldId="810"/>
            <ac:spMk id="4" creationId="{29597DA8-7D1D-D448-BD0A-C0EEB415784E}"/>
          </ac:spMkLst>
        </pc:spChg>
      </pc:sldChg>
      <pc:sldChg chg="delSp add mod">
        <pc:chgData name="Xuesu Xiao" userId="2da2dc19-76a6-42ca-a03e-a5becae5e7dc" providerId="ADAL" clId="{20E84357-3164-E343-84EE-670A14E9D673}" dt="2022-11-21T02:41:13.911" v="165" actId="478"/>
        <pc:sldMkLst>
          <pc:docMk/>
          <pc:sldMk cId="57444847" sldId="811"/>
        </pc:sldMkLst>
        <pc:spChg chg="del">
          <ac:chgData name="Xuesu Xiao" userId="2da2dc19-76a6-42ca-a03e-a5becae5e7dc" providerId="ADAL" clId="{20E84357-3164-E343-84EE-670A14E9D673}" dt="2022-11-21T02:41:13.911" v="165" actId="478"/>
          <ac:spMkLst>
            <pc:docMk/>
            <pc:sldMk cId="57444847" sldId="811"/>
            <ac:spMk id="2" creationId="{1A557884-CCA3-1C40-87F7-243A5C342B87}"/>
          </ac:spMkLst>
        </pc:spChg>
        <pc:spChg chg="del">
          <ac:chgData name="Xuesu Xiao" userId="2da2dc19-76a6-42ca-a03e-a5becae5e7dc" providerId="ADAL" clId="{20E84357-3164-E343-84EE-670A14E9D673}" dt="2022-11-21T02:28:35.064" v="139"/>
          <ac:spMkLst>
            <pc:docMk/>
            <pc:sldMk cId="57444847" sldId="811"/>
            <ac:spMk id="4" creationId="{29597DA8-7D1D-D448-BD0A-C0EEB415784E}"/>
          </ac:spMkLst>
        </pc:spChg>
      </pc:sldChg>
      <pc:sldChg chg="delSp add mod">
        <pc:chgData name="Xuesu Xiao" userId="2da2dc19-76a6-42ca-a03e-a5becae5e7dc" providerId="ADAL" clId="{20E84357-3164-E343-84EE-670A14E9D673}" dt="2022-11-21T02:41:18.280" v="166" actId="478"/>
        <pc:sldMkLst>
          <pc:docMk/>
          <pc:sldMk cId="2246481518" sldId="812"/>
        </pc:sldMkLst>
        <pc:spChg chg="del">
          <ac:chgData name="Xuesu Xiao" userId="2da2dc19-76a6-42ca-a03e-a5becae5e7dc" providerId="ADAL" clId="{20E84357-3164-E343-84EE-670A14E9D673}" dt="2022-11-21T02:41:18.280" v="166" actId="478"/>
          <ac:spMkLst>
            <pc:docMk/>
            <pc:sldMk cId="2246481518" sldId="812"/>
            <ac:spMk id="2" creationId="{1A557884-CCA3-1C40-87F7-243A5C342B87}"/>
          </ac:spMkLst>
        </pc:spChg>
        <pc:spChg chg="del">
          <ac:chgData name="Xuesu Xiao" userId="2da2dc19-76a6-42ca-a03e-a5becae5e7dc" providerId="ADAL" clId="{20E84357-3164-E343-84EE-670A14E9D673}" dt="2022-11-21T02:28:35.064" v="139"/>
          <ac:spMkLst>
            <pc:docMk/>
            <pc:sldMk cId="2246481518" sldId="812"/>
            <ac:spMk id="4" creationId="{29597DA8-7D1D-D448-BD0A-C0EEB415784E}"/>
          </ac:spMkLst>
        </pc:spChg>
      </pc:sldChg>
      <pc:sldChg chg="delSp add mod">
        <pc:chgData name="Xuesu Xiao" userId="2da2dc19-76a6-42ca-a03e-a5becae5e7dc" providerId="ADAL" clId="{20E84357-3164-E343-84EE-670A14E9D673}" dt="2022-11-21T02:41:20.469" v="167" actId="478"/>
        <pc:sldMkLst>
          <pc:docMk/>
          <pc:sldMk cId="786542814" sldId="813"/>
        </pc:sldMkLst>
        <pc:spChg chg="del">
          <ac:chgData name="Xuesu Xiao" userId="2da2dc19-76a6-42ca-a03e-a5becae5e7dc" providerId="ADAL" clId="{20E84357-3164-E343-84EE-670A14E9D673}" dt="2022-11-21T02:41:20.469" v="167" actId="478"/>
          <ac:spMkLst>
            <pc:docMk/>
            <pc:sldMk cId="786542814" sldId="813"/>
            <ac:spMk id="2" creationId="{531D54B8-7B80-964B-9B49-6995E8185EC6}"/>
          </ac:spMkLst>
        </pc:spChg>
        <pc:spChg chg="del">
          <ac:chgData name="Xuesu Xiao" userId="2da2dc19-76a6-42ca-a03e-a5becae5e7dc" providerId="ADAL" clId="{20E84357-3164-E343-84EE-670A14E9D673}" dt="2022-11-21T02:28:35.064" v="139"/>
          <ac:spMkLst>
            <pc:docMk/>
            <pc:sldMk cId="786542814" sldId="813"/>
            <ac:spMk id="4" creationId="{3A670570-AD5A-8147-9E4E-C42BF7551F11}"/>
          </ac:spMkLst>
        </pc:spChg>
      </pc:sldChg>
      <pc:sldChg chg="delSp add mod">
        <pc:chgData name="Xuesu Xiao" userId="2da2dc19-76a6-42ca-a03e-a5becae5e7dc" providerId="ADAL" clId="{20E84357-3164-E343-84EE-670A14E9D673}" dt="2022-11-21T02:41:24.131" v="168" actId="478"/>
        <pc:sldMkLst>
          <pc:docMk/>
          <pc:sldMk cId="3595118211" sldId="814"/>
        </pc:sldMkLst>
        <pc:spChg chg="del">
          <ac:chgData name="Xuesu Xiao" userId="2da2dc19-76a6-42ca-a03e-a5becae5e7dc" providerId="ADAL" clId="{20E84357-3164-E343-84EE-670A14E9D673}" dt="2022-11-21T02:41:24.131" v="168" actId="478"/>
          <ac:spMkLst>
            <pc:docMk/>
            <pc:sldMk cId="3595118211" sldId="814"/>
            <ac:spMk id="2" creationId="{531D54B8-7B80-964B-9B49-6995E8185EC6}"/>
          </ac:spMkLst>
        </pc:spChg>
        <pc:spChg chg="del">
          <ac:chgData name="Xuesu Xiao" userId="2da2dc19-76a6-42ca-a03e-a5becae5e7dc" providerId="ADAL" clId="{20E84357-3164-E343-84EE-670A14E9D673}" dt="2022-11-21T02:28:35.064" v="139"/>
          <ac:spMkLst>
            <pc:docMk/>
            <pc:sldMk cId="3595118211" sldId="814"/>
            <ac:spMk id="4" creationId="{3A670570-AD5A-8147-9E4E-C42BF7551F11}"/>
          </ac:spMkLst>
        </pc:spChg>
      </pc:sldChg>
      <pc:sldChg chg="delSp add mod">
        <pc:chgData name="Xuesu Xiao" userId="2da2dc19-76a6-42ca-a03e-a5becae5e7dc" providerId="ADAL" clId="{20E84357-3164-E343-84EE-670A14E9D673}" dt="2022-11-21T02:41:28.292" v="169" actId="478"/>
        <pc:sldMkLst>
          <pc:docMk/>
          <pc:sldMk cId="1557495882" sldId="815"/>
        </pc:sldMkLst>
        <pc:spChg chg="del">
          <ac:chgData name="Xuesu Xiao" userId="2da2dc19-76a6-42ca-a03e-a5becae5e7dc" providerId="ADAL" clId="{20E84357-3164-E343-84EE-670A14E9D673}" dt="2022-11-21T02:41:28.292" v="169" actId="478"/>
          <ac:spMkLst>
            <pc:docMk/>
            <pc:sldMk cId="1557495882" sldId="815"/>
            <ac:spMk id="2" creationId="{531D54B8-7B80-964B-9B49-6995E8185EC6}"/>
          </ac:spMkLst>
        </pc:spChg>
        <pc:spChg chg="del">
          <ac:chgData name="Xuesu Xiao" userId="2da2dc19-76a6-42ca-a03e-a5becae5e7dc" providerId="ADAL" clId="{20E84357-3164-E343-84EE-670A14E9D673}" dt="2022-11-21T02:28:35.064" v="139"/>
          <ac:spMkLst>
            <pc:docMk/>
            <pc:sldMk cId="1557495882" sldId="815"/>
            <ac:spMk id="4" creationId="{3A670570-AD5A-8147-9E4E-C42BF7551F11}"/>
          </ac:spMkLst>
        </pc:spChg>
      </pc:sldChg>
      <pc:sldChg chg="delSp add mod">
        <pc:chgData name="Xuesu Xiao" userId="2da2dc19-76a6-42ca-a03e-a5becae5e7dc" providerId="ADAL" clId="{20E84357-3164-E343-84EE-670A14E9D673}" dt="2022-11-21T02:41:30.996" v="170" actId="478"/>
        <pc:sldMkLst>
          <pc:docMk/>
          <pc:sldMk cId="1881224721" sldId="816"/>
        </pc:sldMkLst>
        <pc:spChg chg="del">
          <ac:chgData name="Xuesu Xiao" userId="2da2dc19-76a6-42ca-a03e-a5becae5e7dc" providerId="ADAL" clId="{20E84357-3164-E343-84EE-670A14E9D673}" dt="2022-11-21T02:41:30.996" v="170" actId="478"/>
          <ac:spMkLst>
            <pc:docMk/>
            <pc:sldMk cId="1881224721" sldId="816"/>
            <ac:spMk id="2" creationId="{531D54B8-7B80-964B-9B49-6995E8185EC6}"/>
          </ac:spMkLst>
        </pc:spChg>
        <pc:spChg chg="del">
          <ac:chgData name="Xuesu Xiao" userId="2da2dc19-76a6-42ca-a03e-a5becae5e7dc" providerId="ADAL" clId="{20E84357-3164-E343-84EE-670A14E9D673}" dt="2022-11-21T02:28:35.064" v="139"/>
          <ac:spMkLst>
            <pc:docMk/>
            <pc:sldMk cId="1881224721" sldId="816"/>
            <ac:spMk id="4" creationId="{3A670570-AD5A-8147-9E4E-C42BF7551F11}"/>
          </ac:spMkLst>
        </pc:spChg>
      </pc:sldChg>
      <pc:sldChg chg="delSp add mod">
        <pc:chgData name="Xuesu Xiao" userId="2da2dc19-76a6-42ca-a03e-a5becae5e7dc" providerId="ADAL" clId="{20E84357-3164-E343-84EE-670A14E9D673}" dt="2022-11-21T02:41:35.033" v="171" actId="478"/>
        <pc:sldMkLst>
          <pc:docMk/>
          <pc:sldMk cId="535225651" sldId="817"/>
        </pc:sldMkLst>
        <pc:spChg chg="del">
          <ac:chgData name="Xuesu Xiao" userId="2da2dc19-76a6-42ca-a03e-a5becae5e7dc" providerId="ADAL" clId="{20E84357-3164-E343-84EE-670A14E9D673}" dt="2022-11-21T02:41:35.033" v="171" actId="478"/>
          <ac:spMkLst>
            <pc:docMk/>
            <pc:sldMk cId="535225651" sldId="817"/>
            <ac:spMk id="2" creationId="{531D54B8-7B80-964B-9B49-6995E8185EC6}"/>
          </ac:spMkLst>
        </pc:spChg>
        <pc:spChg chg="del">
          <ac:chgData name="Xuesu Xiao" userId="2da2dc19-76a6-42ca-a03e-a5becae5e7dc" providerId="ADAL" clId="{20E84357-3164-E343-84EE-670A14E9D673}" dt="2022-11-21T02:28:35.064" v="139"/>
          <ac:spMkLst>
            <pc:docMk/>
            <pc:sldMk cId="535225651" sldId="817"/>
            <ac:spMk id="4" creationId="{3A670570-AD5A-8147-9E4E-C42BF7551F11}"/>
          </ac:spMkLst>
        </pc:spChg>
      </pc:sldChg>
      <pc:sldChg chg="delSp add">
        <pc:chgData name="Xuesu Xiao" userId="2da2dc19-76a6-42ca-a03e-a5becae5e7dc" providerId="ADAL" clId="{20E84357-3164-E343-84EE-670A14E9D673}" dt="2022-11-21T02:28:35.064" v="139"/>
        <pc:sldMkLst>
          <pc:docMk/>
          <pc:sldMk cId="4158317991" sldId="819"/>
        </pc:sldMkLst>
        <pc:spChg chg="del">
          <ac:chgData name="Xuesu Xiao" userId="2da2dc19-76a6-42ca-a03e-a5becae5e7dc" providerId="ADAL" clId="{20E84357-3164-E343-84EE-670A14E9D673}" dt="2022-11-21T02:28:35.064" v="139"/>
          <ac:spMkLst>
            <pc:docMk/>
            <pc:sldMk cId="4158317991" sldId="819"/>
            <ac:spMk id="4" creationId="{3A670570-AD5A-8147-9E4E-C42BF7551F11}"/>
          </ac:spMkLst>
        </pc:spChg>
      </pc:sldChg>
      <pc:sldChg chg="delSp add mod">
        <pc:chgData name="Xuesu Xiao" userId="2da2dc19-76a6-42ca-a03e-a5becae5e7dc" providerId="ADAL" clId="{20E84357-3164-E343-84EE-670A14E9D673}" dt="2022-11-21T02:41:36.973" v="172" actId="478"/>
        <pc:sldMkLst>
          <pc:docMk/>
          <pc:sldMk cId="3291144416" sldId="820"/>
        </pc:sldMkLst>
        <pc:spChg chg="del">
          <ac:chgData name="Xuesu Xiao" userId="2da2dc19-76a6-42ca-a03e-a5becae5e7dc" providerId="ADAL" clId="{20E84357-3164-E343-84EE-670A14E9D673}" dt="2022-11-21T02:41:36.973" v="172" actId="478"/>
          <ac:spMkLst>
            <pc:docMk/>
            <pc:sldMk cId="3291144416" sldId="820"/>
            <ac:spMk id="2" creationId="{531D54B8-7B80-964B-9B49-6995E8185EC6}"/>
          </ac:spMkLst>
        </pc:spChg>
        <pc:spChg chg="del">
          <ac:chgData name="Xuesu Xiao" userId="2da2dc19-76a6-42ca-a03e-a5becae5e7dc" providerId="ADAL" clId="{20E84357-3164-E343-84EE-670A14E9D673}" dt="2022-11-21T02:28:35.064" v="139"/>
          <ac:spMkLst>
            <pc:docMk/>
            <pc:sldMk cId="3291144416" sldId="820"/>
            <ac:spMk id="4" creationId="{3A670570-AD5A-8147-9E4E-C42BF7551F11}"/>
          </ac:spMkLst>
        </pc:spChg>
      </pc:sldChg>
      <pc:sldChg chg="delSp add">
        <pc:chgData name="Xuesu Xiao" userId="2da2dc19-76a6-42ca-a03e-a5becae5e7dc" providerId="ADAL" clId="{20E84357-3164-E343-84EE-670A14E9D673}" dt="2022-11-21T02:28:35.064" v="139"/>
        <pc:sldMkLst>
          <pc:docMk/>
          <pc:sldMk cId="4032915342" sldId="822"/>
        </pc:sldMkLst>
        <pc:spChg chg="del">
          <ac:chgData name="Xuesu Xiao" userId="2da2dc19-76a6-42ca-a03e-a5becae5e7dc" providerId="ADAL" clId="{20E84357-3164-E343-84EE-670A14E9D673}" dt="2022-11-21T02:28:35.064" v="139"/>
          <ac:spMkLst>
            <pc:docMk/>
            <pc:sldMk cId="4032915342" sldId="822"/>
            <ac:spMk id="4" creationId="{05456562-738B-4B47-819B-CC6989CB22EA}"/>
          </ac:spMkLst>
        </pc:spChg>
      </pc:sldChg>
      <pc:sldChg chg="delSp add">
        <pc:chgData name="Xuesu Xiao" userId="2da2dc19-76a6-42ca-a03e-a5becae5e7dc" providerId="ADAL" clId="{20E84357-3164-E343-84EE-670A14E9D673}" dt="2022-11-21T02:28:35.064" v="139"/>
        <pc:sldMkLst>
          <pc:docMk/>
          <pc:sldMk cId="4229456031" sldId="823"/>
        </pc:sldMkLst>
        <pc:spChg chg="del">
          <ac:chgData name="Xuesu Xiao" userId="2da2dc19-76a6-42ca-a03e-a5becae5e7dc" providerId="ADAL" clId="{20E84357-3164-E343-84EE-670A14E9D673}" dt="2022-11-21T02:28:35.064" v="139"/>
          <ac:spMkLst>
            <pc:docMk/>
            <pc:sldMk cId="4229456031" sldId="823"/>
            <ac:spMk id="4" creationId="{79C52A35-D436-EB49-9492-D20C00D3960B}"/>
          </ac:spMkLst>
        </pc:spChg>
      </pc:sldChg>
      <pc:sldChg chg="delSp modSp add mod">
        <pc:chgData name="Xuesu Xiao" userId="2da2dc19-76a6-42ca-a03e-a5becae5e7dc" providerId="ADAL" clId="{20E84357-3164-E343-84EE-670A14E9D673}" dt="2022-11-21T02:42:35.060" v="192" actId="1035"/>
        <pc:sldMkLst>
          <pc:docMk/>
          <pc:sldMk cId="2638301012" sldId="824"/>
        </pc:sldMkLst>
        <pc:spChg chg="del">
          <ac:chgData name="Xuesu Xiao" userId="2da2dc19-76a6-42ca-a03e-a5becae5e7dc" providerId="ADAL" clId="{20E84357-3164-E343-84EE-670A14E9D673}" dt="2022-11-21T02:28:35.064" v="139"/>
          <ac:spMkLst>
            <pc:docMk/>
            <pc:sldMk cId="2638301012" sldId="824"/>
            <ac:spMk id="4" creationId="{5451057A-003D-884A-92E8-674E2AA47636}"/>
          </ac:spMkLst>
        </pc:spChg>
        <pc:spChg chg="mod">
          <ac:chgData name="Xuesu Xiao" userId="2da2dc19-76a6-42ca-a03e-a5becae5e7dc" providerId="ADAL" clId="{20E84357-3164-E343-84EE-670A14E9D673}" dt="2022-11-21T02:42:35.060" v="192" actId="1035"/>
          <ac:spMkLst>
            <pc:docMk/>
            <pc:sldMk cId="2638301012" sldId="824"/>
            <ac:spMk id="7" creationId="{47129379-339A-D944-BE8B-A91F1224B2AD}"/>
          </ac:spMkLst>
        </pc:spChg>
        <pc:picChg chg="mod">
          <ac:chgData name="Xuesu Xiao" userId="2da2dc19-76a6-42ca-a03e-a5becae5e7dc" providerId="ADAL" clId="{20E84357-3164-E343-84EE-670A14E9D673}" dt="2022-11-21T02:42:35.060" v="192" actId="1035"/>
          <ac:picMkLst>
            <pc:docMk/>
            <pc:sldMk cId="2638301012" sldId="824"/>
            <ac:picMk id="6" creationId="{2C2E307A-311F-B942-A9A8-87D64FFFCCD3}"/>
          </ac:picMkLst>
        </pc:picChg>
      </pc:sldChg>
      <pc:sldChg chg="delSp add">
        <pc:chgData name="Xuesu Xiao" userId="2da2dc19-76a6-42ca-a03e-a5becae5e7dc" providerId="ADAL" clId="{20E84357-3164-E343-84EE-670A14E9D673}" dt="2022-11-21T02:28:35.064" v="139"/>
        <pc:sldMkLst>
          <pc:docMk/>
          <pc:sldMk cId="2689494937" sldId="825"/>
        </pc:sldMkLst>
        <pc:spChg chg="del">
          <ac:chgData name="Xuesu Xiao" userId="2da2dc19-76a6-42ca-a03e-a5becae5e7dc" providerId="ADAL" clId="{20E84357-3164-E343-84EE-670A14E9D673}" dt="2022-11-21T02:28:35.064" v="139"/>
          <ac:spMkLst>
            <pc:docMk/>
            <pc:sldMk cId="2689494937" sldId="825"/>
            <ac:spMk id="4" creationId="{79C52A35-D436-EB49-9492-D20C00D3960B}"/>
          </ac:spMkLst>
        </pc:spChg>
      </pc:sldChg>
      <pc:sldChg chg="delSp add">
        <pc:chgData name="Xuesu Xiao" userId="2da2dc19-76a6-42ca-a03e-a5becae5e7dc" providerId="ADAL" clId="{20E84357-3164-E343-84EE-670A14E9D673}" dt="2022-11-21T02:28:35.064" v="139"/>
        <pc:sldMkLst>
          <pc:docMk/>
          <pc:sldMk cId="229008330" sldId="826"/>
        </pc:sldMkLst>
        <pc:spChg chg="del">
          <ac:chgData name="Xuesu Xiao" userId="2da2dc19-76a6-42ca-a03e-a5becae5e7dc" providerId="ADAL" clId="{20E84357-3164-E343-84EE-670A14E9D673}" dt="2022-11-21T02:28:35.064" v="139"/>
          <ac:spMkLst>
            <pc:docMk/>
            <pc:sldMk cId="229008330" sldId="826"/>
            <ac:spMk id="4" creationId="{79C52A35-D436-EB49-9492-D20C00D3960B}"/>
          </ac:spMkLst>
        </pc:spChg>
      </pc:sldChg>
      <pc:sldChg chg="delSp add">
        <pc:chgData name="Xuesu Xiao" userId="2da2dc19-76a6-42ca-a03e-a5becae5e7dc" providerId="ADAL" clId="{20E84357-3164-E343-84EE-670A14E9D673}" dt="2022-11-21T02:28:35.064" v="139"/>
        <pc:sldMkLst>
          <pc:docMk/>
          <pc:sldMk cId="3269623957" sldId="827"/>
        </pc:sldMkLst>
        <pc:spChg chg="del">
          <ac:chgData name="Xuesu Xiao" userId="2da2dc19-76a6-42ca-a03e-a5becae5e7dc" providerId="ADAL" clId="{20E84357-3164-E343-84EE-670A14E9D673}" dt="2022-11-21T02:28:35.064" v="139"/>
          <ac:spMkLst>
            <pc:docMk/>
            <pc:sldMk cId="3269623957" sldId="827"/>
            <ac:spMk id="4" creationId="{79C52A35-D436-EB49-9492-D20C00D3960B}"/>
          </ac:spMkLst>
        </pc:spChg>
      </pc:sldChg>
      <pc:sldChg chg="delSp add">
        <pc:chgData name="Xuesu Xiao" userId="2da2dc19-76a6-42ca-a03e-a5becae5e7dc" providerId="ADAL" clId="{20E84357-3164-E343-84EE-670A14E9D673}" dt="2022-11-21T02:28:35.064" v="139"/>
        <pc:sldMkLst>
          <pc:docMk/>
          <pc:sldMk cId="596459252" sldId="828"/>
        </pc:sldMkLst>
        <pc:spChg chg="del">
          <ac:chgData name="Xuesu Xiao" userId="2da2dc19-76a6-42ca-a03e-a5becae5e7dc" providerId="ADAL" clId="{20E84357-3164-E343-84EE-670A14E9D673}" dt="2022-11-21T02:28:35.064" v="139"/>
          <ac:spMkLst>
            <pc:docMk/>
            <pc:sldMk cId="596459252" sldId="828"/>
            <ac:spMk id="4" creationId="{79C52A35-D436-EB49-9492-D20C00D3960B}"/>
          </ac:spMkLst>
        </pc:spChg>
      </pc:sldChg>
      <pc:sldChg chg="delSp add">
        <pc:chgData name="Xuesu Xiao" userId="2da2dc19-76a6-42ca-a03e-a5becae5e7dc" providerId="ADAL" clId="{20E84357-3164-E343-84EE-670A14E9D673}" dt="2022-11-21T02:28:35.064" v="139"/>
        <pc:sldMkLst>
          <pc:docMk/>
          <pc:sldMk cId="2209881434" sldId="829"/>
        </pc:sldMkLst>
        <pc:spChg chg="del">
          <ac:chgData name="Xuesu Xiao" userId="2da2dc19-76a6-42ca-a03e-a5becae5e7dc" providerId="ADAL" clId="{20E84357-3164-E343-84EE-670A14E9D673}" dt="2022-11-21T02:28:35.064" v="139"/>
          <ac:spMkLst>
            <pc:docMk/>
            <pc:sldMk cId="2209881434" sldId="829"/>
            <ac:spMk id="4" creationId="{79C52A35-D436-EB49-9492-D20C00D3960B}"/>
          </ac:spMkLst>
        </pc:spChg>
      </pc:sldChg>
      <pc:sldChg chg="delSp add">
        <pc:chgData name="Xuesu Xiao" userId="2da2dc19-76a6-42ca-a03e-a5becae5e7dc" providerId="ADAL" clId="{20E84357-3164-E343-84EE-670A14E9D673}" dt="2022-11-21T02:28:35.064" v="139"/>
        <pc:sldMkLst>
          <pc:docMk/>
          <pc:sldMk cId="4123077720" sldId="830"/>
        </pc:sldMkLst>
        <pc:spChg chg="del">
          <ac:chgData name="Xuesu Xiao" userId="2da2dc19-76a6-42ca-a03e-a5becae5e7dc" providerId="ADAL" clId="{20E84357-3164-E343-84EE-670A14E9D673}" dt="2022-11-21T02:28:35.064" v="139"/>
          <ac:spMkLst>
            <pc:docMk/>
            <pc:sldMk cId="4123077720" sldId="830"/>
            <ac:spMk id="4" creationId="{79C52A35-D436-EB49-9492-D20C00D3960B}"/>
          </ac:spMkLst>
        </pc:spChg>
      </pc:sldChg>
      <pc:sldChg chg="delSp add">
        <pc:chgData name="Xuesu Xiao" userId="2da2dc19-76a6-42ca-a03e-a5becae5e7dc" providerId="ADAL" clId="{20E84357-3164-E343-84EE-670A14E9D673}" dt="2022-11-21T02:28:35.064" v="139"/>
        <pc:sldMkLst>
          <pc:docMk/>
          <pc:sldMk cId="1383017034" sldId="831"/>
        </pc:sldMkLst>
        <pc:spChg chg="del">
          <ac:chgData name="Xuesu Xiao" userId="2da2dc19-76a6-42ca-a03e-a5becae5e7dc" providerId="ADAL" clId="{20E84357-3164-E343-84EE-670A14E9D673}" dt="2022-11-21T02:28:35.064" v="139"/>
          <ac:spMkLst>
            <pc:docMk/>
            <pc:sldMk cId="1383017034" sldId="831"/>
            <ac:spMk id="4" creationId="{79C52A35-D436-EB49-9492-D20C00D3960B}"/>
          </ac:spMkLst>
        </pc:spChg>
      </pc:sldChg>
      <pc:sldChg chg="delSp add">
        <pc:chgData name="Xuesu Xiao" userId="2da2dc19-76a6-42ca-a03e-a5becae5e7dc" providerId="ADAL" clId="{20E84357-3164-E343-84EE-670A14E9D673}" dt="2022-11-21T02:28:35.064" v="139"/>
        <pc:sldMkLst>
          <pc:docMk/>
          <pc:sldMk cId="3381243253" sldId="832"/>
        </pc:sldMkLst>
        <pc:spChg chg="del">
          <ac:chgData name="Xuesu Xiao" userId="2da2dc19-76a6-42ca-a03e-a5becae5e7dc" providerId="ADAL" clId="{20E84357-3164-E343-84EE-670A14E9D673}" dt="2022-11-21T02:28:35.064" v="139"/>
          <ac:spMkLst>
            <pc:docMk/>
            <pc:sldMk cId="3381243253" sldId="832"/>
            <ac:spMk id="4" creationId="{79C52A35-D436-EB49-9492-D20C00D3960B}"/>
          </ac:spMkLst>
        </pc:spChg>
      </pc:sldChg>
      <pc:sldChg chg="delSp add">
        <pc:chgData name="Xuesu Xiao" userId="2da2dc19-76a6-42ca-a03e-a5becae5e7dc" providerId="ADAL" clId="{20E84357-3164-E343-84EE-670A14E9D673}" dt="2022-11-21T02:28:35.064" v="139"/>
        <pc:sldMkLst>
          <pc:docMk/>
          <pc:sldMk cId="419888397" sldId="833"/>
        </pc:sldMkLst>
        <pc:spChg chg="del">
          <ac:chgData name="Xuesu Xiao" userId="2da2dc19-76a6-42ca-a03e-a5becae5e7dc" providerId="ADAL" clId="{20E84357-3164-E343-84EE-670A14E9D673}" dt="2022-11-21T02:28:35.064" v="139"/>
          <ac:spMkLst>
            <pc:docMk/>
            <pc:sldMk cId="419888397" sldId="833"/>
            <ac:spMk id="4" creationId="{79C52A35-D436-EB49-9492-D20C00D3960B}"/>
          </ac:spMkLst>
        </pc:spChg>
      </pc:sldChg>
      <pc:sldChg chg="delSp add">
        <pc:chgData name="Xuesu Xiao" userId="2da2dc19-76a6-42ca-a03e-a5becae5e7dc" providerId="ADAL" clId="{20E84357-3164-E343-84EE-670A14E9D673}" dt="2022-11-21T02:28:35.064" v="139"/>
        <pc:sldMkLst>
          <pc:docMk/>
          <pc:sldMk cId="1682180268" sldId="834"/>
        </pc:sldMkLst>
        <pc:spChg chg="del">
          <ac:chgData name="Xuesu Xiao" userId="2da2dc19-76a6-42ca-a03e-a5becae5e7dc" providerId="ADAL" clId="{20E84357-3164-E343-84EE-670A14E9D673}" dt="2022-11-21T02:28:35.064" v="139"/>
          <ac:spMkLst>
            <pc:docMk/>
            <pc:sldMk cId="1682180268" sldId="834"/>
            <ac:spMk id="4" creationId="{528DFDA1-0084-6540-98BD-B01DE242253B}"/>
          </ac:spMkLst>
        </pc:spChg>
      </pc:sldChg>
      <pc:sldChg chg="delSp add">
        <pc:chgData name="Xuesu Xiao" userId="2da2dc19-76a6-42ca-a03e-a5becae5e7dc" providerId="ADAL" clId="{20E84357-3164-E343-84EE-670A14E9D673}" dt="2022-11-21T02:28:35.064" v="139"/>
        <pc:sldMkLst>
          <pc:docMk/>
          <pc:sldMk cId="3437939663" sldId="836"/>
        </pc:sldMkLst>
        <pc:spChg chg="del">
          <ac:chgData name="Xuesu Xiao" userId="2da2dc19-76a6-42ca-a03e-a5becae5e7dc" providerId="ADAL" clId="{20E84357-3164-E343-84EE-670A14E9D673}" dt="2022-11-21T02:28:35.064" v="139"/>
          <ac:spMkLst>
            <pc:docMk/>
            <pc:sldMk cId="3437939663" sldId="836"/>
            <ac:spMk id="4" creationId="{7EC9E202-9555-9A4D-9079-6ACB25F78AB2}"/>
          </ac:spMkLst>
        </pc:spChg>
      </pc:sldChg>
      <pc:sldChg chg="delSp add">
        <pc:chgData name="Xuesu Xiao" userId="2da2dc19-76a6-42ca-a03e-a5becae5e7dc" providerId="ADAL" clId="{20E84357-3164-E343-84EE-670A14E9D673}" dt="2022-11-21T02:28:35.064" v="139"/>
        <pc:sldMkLst>
          <pc:docMk/>
          <pc:sldMk cId="1045153090" sldId="837"/>
        </pc:sldMkLst>
        <pc:spChg chg="del">
          <ac:chgData name="Xuesu Xiao" userId="2da2dc19-76a6-42ca-a03e-a5becae5e7dc" providerId="ADAL" clId="{20E84357-3164-E343-84EE-670A14E9D673}" dt="2022-11-21T02:28:35.064" v="139"/>
          <ac:spMkLst>
            <pc:docMk/>
            <pc:sldMk cId="1045153090" sldId="837"/>
            <ac:spMk id="4" creationId="{528DFDA1-0084-6540-98BD-B01DE242253B}"/>
          </ac:spMkLst>
        </pc:spChg>
      </pc:sldChg>
      <pc:sldChg chg="delSp add">
        <pc:chgData name="Xuesu Xiao" userId="2da2dc19-76a6-42ca-a03e-a5becae5e7dc" providerId="ADAL" clId="{20E84357-3164-E343-84EE-670A14E9D673}" dt="2022-11-21T02:28:35.064" v="139"/>
        <pc:sldMkLst>
          <pc:docMk/>
          <pc:sldMk cId="2985704234" sldId="838"/>
        </pc:sldMkLst>
        <pc:spChg chg="del">
          <ac:chgData name="Xuesu Xiao" userId="2da2dc19-76a6-42ca-a03e-a5becae5e7dc" providerId="ADAL" clId="{20E84357-3164-E343-84EE-670A14E9D673}" dt="2022-11-21T02:28:35.064" v="139"/>
          <ac:spMkLst>
            <pc:docMk/>
            <pc:sldMk cId="2985704234" sldId="838"/>
            <ac:spMk id="4" creationId="{528DFDA1-0084-6540-98BD-B01DE242253B}"/>
          </ac:spMkLst>
        </pc:spChg>
      </pc:sldChg>
      <pc:sldChg chg="delSp add">
        <pc:chgData name="Xuesu Xiao" userId="2da2dc19-76a6-42ca-a03e-a5becae5e7dc" providerId="ADAL" clId="{20E84357-3164-E343-84EE-670A14E9D673}" dt="2022-11-21T02:28:35.064" v="139"/>
        <pc:sldMkLst>
          <pc:docMk/>
          <pc:sldMk cId="426647621" sldId="839"/>
        </pc:sldMkLst>
        <pc:spChg chg="del">
          <ac:chgData name="Xuesu Xiao" userId="2da2dc19-76a6-42ca-a03e-a5becae5e7dc" providerId="ADAL" clId="{20E84357-3164-E343-84EE-670A14E9D673}" dt="2022-11-21T02:28:35.064" v="139"/>
          <ac:spMkLst>
            <pc:docMk/>
            <pc:sldMk cId="426647621" sldId="839"/>
            <ac:spMk id="4" creationId="{528DFDA1-0084-6540-98BD-B01DE242253B}"/>
          </ac:spMkLst>
        </pc:spChg>
      </pc:sldChg>
      <pc:sldChg chg="delSp add">
        <pc:chgData name="Xuesu Xiao" userId="2da2dc19-76a6-42ca-a03e-a5becae5e7dc" providerId="ADAL" clId="{20E84357-3164-E343-84EE-670A14E9D673}" dt="2022-11-21T02:28:35.064" v="139"/>
        <pc:sldMkLst>
          <pc:docMk/>
          <pc:sldMk cId="1298358004" sldId="840"/>
        </pc:sldMkLst>
        <pc:spChg chg="del">
          <ac:chgData name="Xuesu Xiao" userId="2da2dc19-76a6-42ca-a03e-a5becae5e7dc" providerId="ADAL" clId="{20E84357-3164-E343-84EE-670A14E9D673}" dt="2022-11-21T02:28:35.064" v="139"/>
          <ac:spMkLst>
            <pc:docMk/>
            <pc:sldMk cId="1298358004" sldId="840"/>
            <ac:spMk id="4" creationId="{528DFDA1-0084-6540-98BD-B01DE242253B}"/>
          </ac:spMkLst>
        </pc:spChg>
      </pc:sldChg>
      <pc:sldChg chg="delSp add">
        <pc:chgData name="Xuesu Xiao" userId="2da2dc19-76a6-42ca-a03e-a5becae5e7dc" providerId="ADAL" clId="{20E84357-3164-E343-84EE-670A14E9D673}" dt="2022-11-21T02:28:35.064" v="139"/>
        <pc:sldMkLst>
          <pc:docMk/>
          <pc:sldMk cId="512076598" sldId="841"/>
        </pc:sldMkLst>
        <pc:spChg chg="del">
          <ac:chgData name="Xuesu Xiao" userId="2da2dc19-76a6-42ca-a03e-a5becae5e7dc" providerId="ADAL" clId="{20E84357-3164-E343-84EE-670A14E9D673}" dt="2022-11-21T02:28:35.064" v="139"/>
          <ac:spMkLst>
            <pc:docMk/>
            <pc:sldMk cId="512076598" sldId="841"/>
            <ac:spMk id="4" creationId="{528DFDA1-0084-6540-98BD-B01DE242253B}"/>
          </ac:spMkLst>
        </pc:spChg>
      </pc:sldChg>
      <pc:sldChg chg="delSp add">
        <pc:chgData name="Xuesu Xiao" userId="2da2dc19-76a6-42ca-a03e-a5becae5e7dc" providerId="ADAL" clId="{20E84357-3164-E343-84EE-670A14E9D673}" dt="2022-11-21T02:28:35.064" v="139"/>
        <pc:sldMkLst>
          <pc:docMk/>
          <pc:sldMk cId="3185278244" sldId="842"/>
        </pc:sldMkLst>
        <pc:spChg chg="del">
          <ac:chgData name="Xuesu Xiao" userId="2da2dc19-76a6-42ca-a03e-a5becae5e7dc" providerId="ADAL" clId="{20E84357-3164-E343-84EE-670A14E9D673}" dt="2022-11-21T02:28:35.064" v="139"/>
          <ac:spMkLst>
            <pc:docMk/>
            <pc:sldMk cId="3185278244" sldId="842"/>
            <ac:spMk id="4" creationId="{528DFDA1-0084-6540-98BD-B01DE242253B}"/>
          </ac:spMkLst>
        </pc:spChg>
      </pc:sldChg>
      <pc:sldChg chg="delSp add">
        <pc:chgData name="Xuesu Xiao" userId="2da2dc19-76a6-42ca-a03e-a5becae5e7dc" providerId="ADAL" clId="{20E84357-3164-E343-84EE-670A14E9D673}" dt="2022-11-21T02:28:35.064" v="139"/>
        <pc:sldMkLst>
          <pc:docMk/>
          <pc:sldMk cId="3972536378" sldId="843"/>
        </pc:sldMkLst>
        <pc:spChg chg="del">
          <ac:chgData name="Xuesu Xiao" userId="2da2dc19-76a6-42ca-a03e-a5becae5e7dc" providerId="ADAL" clId="{20E84357-3164-E343-84EE-670A14E9D673}" dt="2022-11-21T02:28:35.064" v="139"/>
          <ac:spMkLst>
            <pc:docMk/>
            <pc:sldMk cId="3972536378" sldId="843"/>
            <ac:spMk id="4" creationId="{7EC9E202-9555-9A4D-9079-6ACB25F78AB2}"/>
          </ac:spMkLst>
        </pc:spChg>
      </pc:sldChg>
      <pc:sldChg chg="delSp add">
        <pc:chgData name="Xuesu Xiao" userId="2da2dc19-76a6-42ca-a03e-a5becae5e7dc" providerId="ADAL" clId="{20E84357-3164-E343-84EE-670A14E9D673}" dt="2022-11-21T02:28:35.064" v="139"/>
        <pc:sldMkLst>
          <pc:docMk/>
          <pc:sldMk cId="120173911" sldId="844"/>
        </pc:sldMkLst>
        <pc:spChg chg="del">
          <ac:chgData name="Xuesu Xiao" userId="2da2dc19-76a6-42ca-a03e-a5becae5e7dc" providerId="ADAL" clId="{20E84357-3164-E343-84EE-670A14E9D673}" dt="2022-11-21T02:28:35.064" v="139"/>
          <ac:spMkLst>
            <pc:docMk/>
            <pc:sldMk cId="120173911" sldId="844"/>
            <ac:spMk id="4" creationId="{7EC9E202-9555-9A4D-9079-6ACB25F78AB2}"/>
          </ac:spMkLst>
        </pc:spChg>
      </pc:sldChg>
      <pc:sldChg chg="delSp add">
        <pc:chgData name="Xuesu Xiao" userId="2da2dc19-76a6-42ca-a03e-a5becae5e7dc" providerId="ADAL" clId="{20E84357-3164-E343-84EE-670A14E9D673}" dt="2022-11-21T02:28:35.064" v="139"/>
        <pc:sldMkLst>
          <pc:docMk/>
          <pc:sldMk cId="2000249519" sldId="845"/>
        </pc:sldMkLst>
        <pc:spChg chg="del">
          <ac:chgData name="Xuesu Xiao" userId="2da2dc19-76a6-42ca-a03e-a5becae5e7dc" providerId="ADAL" clId="{20E84357-3164-E343-84EE-670A14E9D673}" dt="2022-11-21T02:28:35.064" v="139"/>
          <ac:spMkLst>
            <pc:docMk/>
            <pc:sldMk cId="2000249519" sldId="845"/>
            <ac:spMk id="4" creationId="{7EC9E202-9555-9A4D-9079-6ACB25F78AB2}"/>
          </ac:spMkLst>
        </pc:spChg>
      </pc:sldChg>
      <pc:sldChg chg="delSp add">
        <pc:chgData name="Xuesu Xiao" userId="2da2dc19-76a6-42ca-a03e-a5becae5e7dc" providerId="ADAL" clId="{20E84357-3164-E343-84EE-670A14E9D673}" dt="2022-11-21T02:28:35.064" v="139"/>
        <pc:sldMkLst>
          <pc:docMk/>
          <pc:sldMk cId="1516278535" sldId="846"/>
        </pc:sldMkLst>
        <pc:spChg chg="del">
          <ac:chgData name="Xuesu Xiao" userId="2da2dc19-76a6-42ca-a03e-a5becae5e7dc" providerId="ADAL" clId="{20E84357-3164-E343-84EE-670A14E9D673}" dt="2022-11-21T02:28:35.064" v="139"/>
          <ac:spMkLst>
            <pc:docMk/>
            <pc:sldMk cId="1516278535" sldId="846"/>
            <ac:spMk id="4" creationId="{7EC9E202-9555-9A4D-9079-6ACB25F78AB2}"/>
          </ac:spMkLst>
        </pc:spChg>
      </pc:sldChg>
      <pc:sldChg chg="delSp add">
        <pc:chgData name="Xuesu Xiao" userId="2da2dc19-76a6-42ca-a03e-a5becae5e7dc" providerId="ADAL" clId="{20E84357-3164-E343-84EE-670A14E9D673}" dt="2022-11-21T02:28:35.064" v="139"/>
        <pc:sldMkLst>
          <pc:docMk/>
          <pc:sldMk cId="1946661916" sldId="848"/>
        </pc:sldMkLst>
        <pc:spChg chg="del">
          <ac:chgData name="Xuesu Xiao" userId="2da2dc19-76a6-42ca-a03e-a5becae5e7dc" providerId="ADAL" clId="{20E84357-3164-E343-84EE-670A14E9D673}" dt="2022-11-21T02:28:35.064" v="139"/>
          <ac:spMkLst>
            <pc:docMk/>
            <pc:sldMk cId="1946661916" sldId="848"/>
            <ac:spMk id="4" creationId="{7EC9E202-9555-9A4D-9079-6ACB25F78AB2}"/>
          </ac:spMkLst>
        </pc:spChg>
      </pc:sldChg>
      <pc:sldChg chg="delSp add">
        <pc:chgData name="Xuesu Xiao" userId="2da2dc19-76a6-42ca-a03e-a5becae5e7dc" providerId="ADAL" clId="{20E84357-3164-E343-84EE-670A14E9D673}" dt="2022-11-21T02:28:35.064" v="139"/>
        <pc:sldMkLst>
          <pc:docMk/>
          <pc:sldMk cId="1252539847" sldId="849"/>
        </pc:sldMkLst>
        <pc:spChg chg="del">
          <ac:chgData name="Xuesu Xiao" userId="2da2dc19-76a6-42ca-a03e-a5becae5e7dc" providerId="ADAL" clId="{20E84357-3164-E343-84EE-670A14E9D673}" dt="2022-11-21T02:28:35.064" v="139"/>
          <ac:spMkLst>
            <pc:docMk/>
            <pc:sldMk cId="1252539847" sldId="849"/>
            <ac:spMk id="4" creationId="{7EC9E202-9555-9A4D-9079-6ACB25F78AB2}"/>
          </ac:spMkLst>
        </pc:spChg>
      </pc:sldChg>
      <pc:sldChg chg="delSp add">
        <pc:chgData name="Xuesu Xiao" userId="2da2dc19-76a6-42ca-a03e-a5becae5e7dc" providerId="ADAL" clId="{20E84357-3164-E343-84EE-670A14E9D673}" dt="2022-11-21T02:28:35.064" v="139"/>
        <pc:sldMkLst>
          <pc:docMk/>
          <pc:sldMk cId="2587154629" sldId="850"/>
        </pc:sldMkLst>
        <pc:spChg chg="del">
          <ac:chgData name="Xuesu Xiao" userId="2da2dc19-76a6-42ca-a03e-a5becae5e7dc" providerId="ADAL" clId="{20E84357-3164-E343-84EE-670A14E9D673}" dt="2022-11-21T02:28:35.064" v="139"/>
          <ac:spMkLst>
            <pc:docMk/>
            <pc:sldMk cId="2587154629" sldId="850"/>
            <ac:spMk id="4" creationId="{7EC9E202-9555-9A4D-9079-6ACB25F78AB2}"/>
          </ac:spMkLst>
        </pc:spChg>
      </pc:sldChg>
      <pc:sldChg chg="delSp add">
        <pc:chgData name="Xuesu Xiao" userId="2da2dc19-76a6-42ca-a03e-a5becae5e7dc" providerId="ADAL" clId="{20E84357-3164-E343-84EE-670A14E9D673}" dt="2022-11-21T02:28:35.064" v="139"/>
        <pc:sldMkLst>
          <pc:docMk/>
          <pc:sldMk cId="2505370407" sldId="851"/>
        </pc:sldMkLst>
        <pc:spChg chg="del">
          <ac:chgData name="Xuesu Xiao" userId="2da2dc19-76a6-42ca-a03e-a5becae5e7dc" providerId="ADAL" clId="{20E84357-3164-E343-84EE-670A14E9D673}" dt="2022-11-21T02:28:35.064" v="139"/>
          <ac:spMkLst>
            <pc:docMk/>
            <pc:sldMk cId="2505370407" sldId="851"/>
            <ac:spMk id="4" creationId="{7EC9E202-9555-9A4D-9079-6ACB25F78AB2}"/>
          </ac:spMkLst>
        </pc:spChg>
      </pc:sldChg>
      <pc:sldChg chg="delSp add">
        <pc:chgData name="Xuesu Xiao" userId="2da2dc19-76a6-42ca-a03e-a5becae5e7dc" providerId="ADAL" clId="{20E84357-3164-E343-84EE-670A14E9D673}" dt="2022-11-21T02:28:35.064" v="139"/>
        <pc:sldMkLst>
          <pc:docMk/>
          <pc:sldMk cId="1835260141" sldId="852"/>
        </pc:sldMkLst>
        <pc:spChg chg="del">
          <ac:chgData name="Xuesu Xiao" userId="2da2dc19-76a6-42ca-a03e-a5becae5e7dc" providerId="ADAL" clId="{20E84357-3164-E343-84EE-670A14E9D673}" dt="2022-11-21T02:28:35.064" v="139"/>
          <ac:spMkLst>
            <pc:docMk/>
            <pc:sldMk cId="1835260141" sldId="852"/>
            <ac:spMk id="4" creationId="{7EC9E202-9555-9A4D-9079-6ACB25F78AB2}"/>
          </ac:spMkLst>
        </pc:spChg>
      </pc:sldChg>
      <pc:sldChg chg="delSp add">
        <pc:chgData name="Xuesu Xiao" userId="2da2dc19-76a6-42ca-a03e-a5becae5e7dc" providerId="ADAL" clId="{20E84357-3164-E343-84EE-670A14E9D673}" dt="2022-11-21T02:28:35.064" v="139"/>
        <pc:sldMkLst>
          <pc:docMk/>
          <pc:sldMk cId="3001141221" sldId="853"/>
        </pc:sldMkLst>
        <pc:spChg chg="del">
          <ac:chgData name="Xuesu Xiao" userId="2da2dc19-76a6-42ca-a03e-a5becae5e7dc" providerId="ADAL" clId="{20E84357-3164-E343-84EE-670A14E9D673}" dt="2022-11-21T02:28:35.064" v="139"/>
          <ac:spMkLst>
            <pc:docMk/>
            <pc:sldMk cId="3001141221" sldId="853"/>
            <ac:spMk id="4" creationId="{F7F5D857-2668-B741-A6DF-301D457CD3B2}"/>
          </ac:spMkLst>
        </pc:spChg>
      </pc:sldChg>
      <pc:sldChg chg="delSp add">
        <pc:chgData name="Xuesu Xiao" userId="2da2dc19-76a6-42ca-a03e-a5becae5e7dc" providerId="ADAL" clId="{20E84357-3164-E343-84EE-670A14E9D673}" dt="2022-11-21T02:28:35.064" v="139"/>
        <pc:sldMkLst>
          <pc:docMk/>
          <pc:sldMk cId="427492138" sldId="854"/>
        </pc:sldMkLst>
        <pc:spChg chg="del">
          <ac:chgData name="Xuesu Xiao" userId="2da2dc19-76a6-42ca-a03e-a5becae5e7dc" providerId="ADAL" clId="{20E84357-3164-E343-84EE-670A14E9D673}" dt="2022-11-21T02:28:35.064" v="139"/>
          <ac:spMkLst>
            <pc:docMk/>
            <pc:sldMk cId="427492138" sldId="854"/>
            <ac:spMk id="4" creationId="{6DF49A33-1959-FB4B-9799-CE0443D93200}"/>
          </ac:spMkLst>
        </pc:spChg>
      </pc:sldChg>
      <pc:sldChg chg="delSp add">
        <pc:chgData name="Xuesu Xiao" userId="2da2dc19-76a6-42ca-a03e-a5becae5e7dc" providerId="ADAL" clId="{20E84357-3164-E343-84EE-670A14E9D673}" dt="2022-11-21T02:28:35.064" v="139"/>
        <pc:sldMkLst>
          <pc:docMk/>
          <pc:sldMk cId="3561167397" sldId="855"/>
        </pc:sldMkLst>
        <pc:spChg chg="del">
          <ac:chgData name="Xuesu Xiao" userId="2da2dc19-76a6-42ca-a03e-a5becae5e7dc" providerId="ADAL" clId="{20E84357-3164-E343-84EE-670A14E9D673}" dt="2022-11-21T02:28:35.064" v="139"/>
          <ac:spMkLst>
            <pc:docMk/>
            <pc:sldMk cId="3561167397" sldId="855"/>
            <ac:spMk id="4" creationId="{6DF49A33-1959-FB4B-9799-CE0443D93200}"/>
          </ac:spMkLst>
        </pc:spChg>
      </pc:sldChg>
      <pc:sldChg chg="delSp add">
        <pc:chgData name="Xuesu Xiao" userId="2da2dc19-76a6-42ca-a03e-a5becae5e7dc" providerId="ADAL" clId="{20E84357-3164-E343-84EE-670A14E9D673}" dt="2022-11-21T02:28:35.064" v="139"/>
        <pc:sldMkLst>
          <pc:docMk/>
          <pc:sldMk cId="918106674" sldId="856"/>
        </pc:sldMkLst>
        <pc:spChg chg="del">
          <ac:chgData name="Xuesu Xiao" userId="2da2dc19-76a6-42ca-a03e-a5becae5e7dc" providerId="ADAL" clId="{20E84357-3164-E343-84EE-670A14E9D673}" dt="2022-11-21T02:28:35.064" v="139"/>
          <ac:spMkLst>
            <pc:docMk/>
            <pc:sldMk cId="918106674" sldId="856"/>
            <ac:spMk id="4" creationId="{7BD121F4-7DEB-A140-B65A-BF3DF92A3984}"/>
          </ac:spMkLst>
        </pc:spChg>
      </pc:sldChg>
      <pc:sldChg chg="delSp add">
        <pc:chgData name="Xuesu Xiao" userId="2da2dc19-76a6-42ca-a03e-a5becae5e7dc" providerId="ADAL" clId="{20E84357-3164-E343-84EE-670A14E9D673}" dt="2022-11-21T02:28:35.064" v="139"/>
        <pc:sldMkLst>
          <pc:docMk/>
          <pc:sldMk cId="766446080" sldId="857"/>
        </pc:sldMkLst>
        <pc:spChg chg="del">
          <ac:chgData name="Xuesu Xiao" userId="2da2dc19-76a6-42ca-a03e-a5becae5e7dc" providerId="ADAL" clId="{20E84357-3164-E343-84EE-670A14E9D673}" dt="2022-11-21T02:28:35.064" v="139"/>
          <ac:spMkLst>
            <pc:docMk/>
            <pc:sldMk cId="766446080" sldId="857"/>
            <ac:spMk id="4" creationId="{7BD121F4-7DEB-A140-B65A-BF3DF92A3984}"/>
          </ac:spMkLst>
        </pc:spChg>
      </pc:sldChg>
      <pc:sldChg chg="delSp add">
        <pc:chgData name="Xuesu Xiao" userId="2da2dc19-76a6-42ca-a03e-a5becae5e7dc" providerId="ADAL" clId="{20E84357-3164-E343-84EE-670A14E9D673}" dt="2022-11-21T02:28:35.064" v="139"/>
        <pc:sldMkLst>
          <pc:docMk/>
          <pc:sldMk cId="600751308" sldId="858"/>
        </pc:sldMkLst>
        <pc:spChg chg="del">
          <ac:chgData name="Xuesu Xiao" userId="2da2dc19-76a6-42ca-a03e-a5becae5e7dc" providerId="ADAL" clId="{20E84357-3164-E343-84EE-670A14E9D673}" dt="2022-11-21T02:28:35.064" v="139"/>
          <ac:spMkLst>
            <pc:docMk/>
            <pc:sldMk cId="600751308" sldId="858"/>
            <ac:spMk id="4" creationId="{7BD121F4-7DEB-A140-B65A-BF3DF92A3984}"/>
          </ac:spMkLst>
        </pc:spChg>
      </pc:sldChg>
      <pc:sldChg chg="delSp add">
        <pc:chgData name="Xuesu Xiao" userId="2da2dc19-76a6-42ca-a03e-a5becae5e7dc" providerId="ADAL" clId="{20E84357-3164-E343-84EE-670A14E9D673}" dt="2022-11-21T02:28:35.064" v="139"/>
        <pc:sldMkLst>
          <pc:docMk/>
          <pc:sldMk cId="3105724324" sldId="859"/>
        </pc:sldMkLst>
        <pc:spChg chg="del">
          <ac:chgData name="Xuesu Xiao" userId="2da2dc19-76a6-42ca-a03e-a5becae5e7dc" providerId="ADAL" clId="{20E84357-3164-E343-84EE-670A14E9D673}" dt="2022-11-21T02:28:35.064" v="139"/>
          <ac:spMkLst>
            <pc:docMk/>
            <pc:sldMk cId="3105724324" sldId="859"/>
            <ac:spMk id="4" creationId="{7BD121F4-7DEB-A140-B65A-BF3DF92A3984}"/>
          </ac:spMkLst>
        </pc:spChg>
      </pc:sldChg>
      <pc:sldChg chg="delSp add">
        <pc:chgData name="Xuesu Xiao" userId="2da2dc19-76a6-42ca-a03e-a5becae5e7dc" providerId="ADAL" clId="{20E84357-3164-E343-84EE-670A14E9D673}" dt="2022-11-21T02:28:35.064" v="139"/>
        <pc:sldMkLst>
          <pc:docMk/>
          <pc:sldMk cId="2659931941" sldId="860"/>
        </pc:sldMkLst>
        <pc:spChg chg="del">
          <ac:chgData name="Xuesu Xiao" userId="2da2dc19-76a6-42ca-a03e-a5becae5e7dc" providerId="ADAL" clId="{20E84357-3164-E343-84EE-670A14E9D673}" dt="2022-11-21T02:28:35.064" v="139"/>
          <ac:spMkLst>
            <pc:docMk/>
            <pc:sldMk cId="2659931941" sldId="860"/>
            <ac:spMk id="4" creationId="{7BD121F4-7DEB-A140-B65A-BF3DF92A3984}"/>
          </ac:spMkLst>
        </pc:spChg>
      </pc:sldChg>
      <pc:sldChg chg="delSp add">
        <pc:chgData name="Xuesu Xiao" userId="2da2dc19-76a6-42ca-a03e-a5becae5e7dc" providerId="ADAL" clId="{20E84357-3164-E343-84EE-670A14E9D673}" dt="2022-11-21T02:28:35.064" v="139"/>
        <pc:sldMkLst>
          <pc:docMk/>
          <pc:sldMk cId="3663984245" sldId="861"/>
        </pc:sldMkLst>
        <pc:spChg chg="del">
          <ac:chgData name="Xuesu Xiao" userId="2da2dc19-76a6-42ca-a03e-a5becae5e7dc" providerId="ADAL" clId="{20E84357-3164-E343-84EE-670A14E9D673}" dt="2022-11-21T02:28:35.064" v="139"/>
          <ac:spMkLst>
            <pc:docMk/>
            <pc:sldMk cId="3663984245" sldId="861"/>
            <ac:spMk id="4" creationId="{7BD121F4-7DEB-A140-B65A-BF3DF92A3984}"/>
          </ac:spMkLst>
        </pc:spChg>
      </pc:sldChg>
      <pc:sldChg chg="delSp add">
        <pc:chgData name="Xuesu Xiao" userId="2da2dc19-76a6-42ca-a03e-a5becae5e7dc" providerId="ADAL" clId="{20E84357-3164-E343-84EE-670A14E9D673}" dt="2022-11-21T02:28:35.064" v="139"/>
        <pc:sldMkLst>
          <pc:docMk/>
          <pc:sldMk cId="3107042192" sldId="862"/>
        </pc:sldMkLst>
        <pc:spChg chg="del">
          <ac:chgData name="Xuesu Xiao" userId="2da2dc19-76a6-42ca-a03e-a5becae5e7dc" providerId="ADAL" clId="{20E84357-3164-E343-84EE-670A14E9D673}" dt="2022-11-21T02:28:35.064" v="139"/>
          <ac:spMkLst>
            <pc:docMk/>
            <pc:sldMk cId="3107042192" sldId="862"/>
            <ac:spMk id="4" creationId="{7BD121F4-7DEB-A140-B65A-BF3DF92A3984}"/>
          </ac:spMkLst>
        </pc:spChg>
      </pc:sldChg>
      <pc:sldChg chg="delSp add">
        <pc:chgData name="Xuesu Xiao" userId="2da2dc19-76a6-42ca-a03e-a5becae5e7dc" providerId="ADAL" clId="{20E84357-3164-E343-84EE-670A14E9D673}" dt="2022-11-21T02:28:35.064" v="139"/>
        <pc:sldMkLst>
          <pc:docMk/>
          <pc:sldMk cId="1203190428" sldId="863"/>
        </pc:sldMkLst>
        <pc:spChg chg="del">
          <ac:chgData name="Xuesu Xiao" userId="2da2dc19-76a6-42ca-a03e-a5becae5e7dc" providerId="ADAL" clId="{20E84357-3164-E343-84EE-670A14E9D673}" dt="2022-11-21T02:28:35.064" v="139"/>
          <ac:spMkLst>
            <pc:docMk/>
            <pc:sldMk cId="1203190428" sldId="863"/>
            <ac:spMk id="4" creationId="{7BD121F4-7DEB-A140-B65A-BF3DF92A3984}"/>
          </ac:spMkLst>
        </pc:spChg>
      </pc:sldChg>
      <pc:sldChg chg="del">
        <pc:chgData name="Xuesu Xiao" userId="2da2dc19-76a6-42ca-a03e-a5becae5e7dc" providerId="ADAL" clId="{20E84357-3164-E343-84EE-670A14E9D673}" dt="2022-11-21T02:21:28.073" v="25" actId="2696"/>
        <pc:sldMkLst>
          <pc:docMk/>
          <pc:sldMk cId="1086217678" sldId="864"/>
        </pc:sldMkLst>
      </pc:sldChg>
      <pc:sldChg chg="del">
        <pc:chgData name="Xuesu Xiao" userId="2da2dc19-76a6-42ca-a03e-a5becae5e7dc" providerId="ADAL" clId="{20E84357-3164-E343-84EE-670A14E9D673}" dt="2022-11-21T02:21:28.019" v="0" actId="2696"/>
        <pc:sldMkLst>
          <pc:docMk/>
          <pc:sldMk cId="1953865519" sldId="865"/>
        </pc:sldMkLst>
      </pc:sldChg>
      <pc:sldChg chg="delSp add mod">
        <pc:chgData name="Xuesu Xiao" userId="2da2dc19-76a6-42ca-a03e-a5becae5e7dc" providerId="ADAL" clId="{20E84357-3164-E343-84EE-670A14E9D673}" dt="2022-11-21T02:42:14.292" v="173" actId="478"/>
        <pc:sldMkLst>
          <pc:docMk/>
          <pc:sldMk cId="77018522" sldId="868"/>
        </pc:sldMkLst>
        <pc:spChg chg="del">
          <ac:chgData name="Xuesu Xiao" userId="2da2dc19-76a6-42ca-a03e-a5becae5e7dc" providerId="ADAL" clId="{20E84357-3164-E343-84EE-670A14E9D673}" dt="2022-11-21T02:28:35.064" v="139"/>
          <ac:spMkLst>
            <pc:docMk/>
            <pc:sldMk cId="77018522" sldId="868"/>
            <ac:spMk id="4" creationId="{7BD121F4-7DEB-A140-B65A-BF3DF92A3984}"/>
          </ac:spMkLst>
        </pc:spChg>
        <pc:spChg chg="del">
          <ac:chgData name="Xuesu Xiao" userId="2da2dc19-76a6-42ca-a03e-a5becae5e7dc" providerId="ADAL" clId="{20E84357-3164-E343-84EE-670A14E9D673}" dt="2022-11-21T02:42:14.292" v="173" actId="478"/>
          <ac:spMkLst>
            <pc:docMk/>
            <pc:sldMk cId="77018522" sldId="868"/>
            <ac:spMk id="8" creationId="{47947F11-14D8-E341-8986-B167473DCA6D}"/>
          </ac:spMkLst>
        </pc:spChg>
      </pc:sldChg>
      <pc:sldChg chg="delSp add mod">
        <pc:chgData name="Xuesu Xiao" userId="2da2dc19-76a6-42ca-a03e-a5becae5e7dc" providerId="ADAL" clId="{20E84357-3164-E343-84EE-670A14E9D673}" dt="2022-11-21T02:42:16.937" v="174" actId="478"/>
        <pc:sldMkLst>
          <pc:docMk/>
          <pc:sldMk cId="3836807657" sldId="869"/>
        </pc:sldMkLst>
        <pc:spChg chg="del">
          <ac:chgData name="Xuesu Xiao" userId="2da2dc19-76a6-42ca-a03e-a5becae5e7dc" providerId="ADAL" clId="{20E84357-3164-E343-84EE-670A14E9D673}" dt="2022-11-21T02:28:35.064" v="139"/>
          <ac:spMkLst>
            <pc:docMk/>
            <pc:sldMk cId="3836807657" sldId="869"/>
            <ac:spMk id="4" creationId="{7BD121F4-7DEB-A140-B65A-BF3DF92A3984}"/>
          </ac:spMkLst>
        </pc:spChg>
        <pc:spChg chg="del">
          <ac:chgData name="Xuesu Xiao" userId="2da2dc19-76a6-42ca-a03e-a5becae5e7dc" providerId="ADAL" clId="{20E84357-3164-E343-84EE-670A14E9D673}" dt="2022-11-21T02:42:16.937" v="174" actId="478"/>
          <ac:spMkLst>
            <pc:docMk/>
            <pc:sldMk cId="3836807657" sldId="869"/>
            <ac:spMk id="8" creationId="{47947F11-14D8-E341-8986-B167473DCA6D}"/>
          </ac:spMkLst>
        </pc:spChg>
      </pc:sldChg>
      <pc:sldChg chg="delSp modSp add mod">
        <pc:chgData name="Xuesu Xiao" userId="2da2dc19-76a6-42ca-a03e-a5becae5e7dc" providerId="ADAL" clId="{20E84357-3164-E343-84EE-670A14E9D673}" dt="2022-11-21T02:28:35.064" v="139"/>
        <pc:sldMkLst>
          <pc:docMk/>
          <pc:sldMk cId="2389423564" sldId="870"/>
        </pc:sldMkLst>
        <pc:spChg chg="mod">
          <ac:chgData name="Xuesu Xiao" userId="2da2dc19-76a6-42ca-a03e-a5becae5e7dc" providerId="ADAL" clId="{20E84357-3164-E343-84EE-670A14E9D673}" dt="2022-11-21T02:24:48.719" v="118" actId="27636"/>
          <ac:spMkLst>
            <pc:docMk/>
            <pc:sldMk cId="2389423564" sldId="870"/>
            <ac:spMk id="2" creationId="{E056D746-EF37-0A47-AD9F-FFE751742CAD}"/>
          </ac:spMkLst>
        </pc:spChg>
        <pc:spChg chg="del">
          <ac:chgData name="Xuesu Xiao" userId="2da2dc19-76a6-42ca-a03e-a5becae5e7dc" providerId="ADAL" clId="{20E84357-3164-E343-84EE-670A14E9D673}" dt="2022-11-21T02:28:35.064" v="139"/>
          <ac:spMkLst>
            <pc:docMk/>
            <pc:sldMk cId="2389423564" sldId="870"/>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3462714857" sldId="871"/>
        </pc:sldMkLst>
        <pc:spChg chg="mod">
          <ac:chgData name="Xuesu Xiao" userId="2da2dc19-76a6-42ca-a03e-a5becae5e7dc" providerId="ADAL" clId="{20E84357-3164-E343-84EE-670A14E9D673}" dt="2022-11-21T02:24:48.721" v="119" actId="27636"/>
          <ac:spMkLst>
            <pc:docMk/>
            <pc:sldMk cId="3462714857" sldId="871"/>
            <ac:spMk id="2" creationId="{E056D746-EF37-0A47-AD9F-FFE751742CAD}"/>
          </ac:spMkLst>
        </pc:spChg>
        <pc:spChg chg="del">
          <ac:chgData name="Xuesu Xiao" userId="2da2dc19-76a6-42ca-a03e-a5becae5e7dc" providerId="ADAL" clId="{20E84357-3164-E343-84EE-670A14E9D673}" dt="2022-11-21T02:28:35.064" v="139"/>
          <ac:spMkLst>
            <pc:docMk/>
            <pc:sldMk cId="3462714857" sldId="871"/>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4023780090" sldId="872"/>
        </pc:sldMkLst>
        <pc:spChg chg="mod">
          <ac:chgData name="Xuesu Xiao" userId="2da2dc19-76a6-42ca-a03e-a5becae5e7dc" providerId="ADAL" clId="{20E84357-3164-E343-84EE-670A14E9D673}" dt="2022-11-21T02:24:48.723" v="120" actId="27636"/>
          <ac:spMkLst>
            <pc:docMk/>
            <pc:sldMk cId="4023780090" sldId="872"/>
            <ac:spMk id="2" creationId="{E056D746-EF37-0A47-AD9F-FFE751742CAD}"/>
          </ac:spMkLst>
        </pc:spChg>
        <pc:spChg chg="del">
          <ac:chgData name="Xuesu Xiao" userId="2da2dc19-76a6-42ca-a03e-a5becae5e7dc" providerId="ADAL" clId="{20E84357-3164-E343-84EE-670A14E9D673}" dt="2022-11-21T02:28:35.064" v="139"/>
          <ac:spMkLst>
            <pc:docMk/>
            <pc:sldMk cId="4023780090" sldId="872"/>
            <ac:spMk id="4" creationId="{7BD121F4-7DEB-A140-B65A-BF3DF92A3984}"/>
          </ac:spMkLst>
        </pc:spChg>
      </pc:sldChg>
      <pc:sldChg chg="delSp modSp add del mod">
        <pc:chgData name="Xuesu Xiao" userId="2da2dc19-76a6-42ca-a03e-a5becae5e7dc" providerId="ADAL" clId="{20E84357-3164-E343-84EE-670A14E9D673}" dt="2022-11-21T02:32:36.073" v="157" actId="2696"/>
        <pc:sldMkLst>
          <pc:docMk/>
          <pc:sldMk cId="2917627635" sldId="906"/>
        </pc:sldMkLst>
        <pc:spChg chg="mod">
          <ac:chgData name="Xuesu Xiao" userId="2da2dc19-76a6-42ca-a03e-a5becae5e7dc" providerId="ADAL" clId="{20E84357-3164-E343-84EE-670A14E9D673}" dt="2022-11-21T02:32:03.367" v="154" actId="14100"/>
          <ac:spMkLst>
            <pc:docMk/>
            <pc:sldMk cId="2917627635" sldId="906"/>
            <ac:spMk id="3" creationId="{4F80B535-F096-6846-A635-2CCCB811E7EF}"/>
          </ac:spMkLst>
        </pc:spChg>
        <pc:spChg chg="del">
          <ac:chgData name="Xuesu Xiao" userId="2da2dc19-76a6-42ca-a03e-a5becae5e7dc" providerId="ADAL" clId="{20E84357-3164-E343-84EE-670A14E9D673}" dt="2022-11-21T02:28:35.064" v="139"/>
          <ac:spMkLst>
            <pc:docMk/>
            <pc:sldMk cId="2917627635" sldId="906"/>
            <ac:spMk id="4" creationId="{9E2BD343-74E4-E84C-BD25-1B3D9C5FA5EB}"/>
          </ac:spMkLst>
        </pc:spChg>
      </pc:sldChg>
      <pc:sldChg chg="del">
        <pc:chgData name="Xuesu Xiao" userId="2da2dc19-76a6-42ca-a03e-a5becae5e7dc" providerId="ADAL" clId="{20E84357-3164-E343-84EE-670A14E9D673}" dt="2022-11-21T02:21:28.093" v="34" actId="2696"/>
        <pc:sldMkLst>
          <pc:docMk/>
          <pc:sldMk cId="2789349317" sldId="907"/>
        </pc:sldMkLst>
      </pc:sldChg>
      <pc:sldChg chg="del">
        <pc:chgData name="Xuesu Xiao" userId="2da2dc19-76a6-42ca-a03e-a5becae5e7dc" providerId="ADAL" clId="{20E84357-3164-E343-84EE-670A14E9D673}" dt="2022-11-21T02:21:28.167" v="73" actId="2696"/>
        <pc:sldMkLst>
          <pc:docMk/>
          <pc:sldMk cId="2972329564" sldId="908"/>
        </pc:sldMkLst>
      </pc:sldChg>
      <pc:sldChg chg="del">
        <pc:chgData name="Xuesu Xiao" userId="2da2dc19-76a6-42ca-a03e-a5becae5e7dc" providerId="ADAL" clId="{20E84357-3164-E343-84EE-670A14E9D673}" dt="2022-11-21T02:21:28.116" v="50" actId="2696"/>
        <pc:sldMkLst>
          <pc:docMk/>
          <pc:sldMk cId="277700006" sldId="909"/>
        </pc:sldMkLst>
      </pc:sldChg>
      <pc:sldChg chg="delSp add">
        <pc:chgData name="Xuesu Xiao" userId="2da2dc19-76a6-42ca-a03e-a5becae5e7dc" providerId="ADAL" clId="{20E84357-3164-E343-84EE-670A14E9D673}" dt="2022-11-21T02:28:35.064" v="139"/>
        <pc:sldMkLst>
          <pc:docMk/>
          <pc:sldMk cId="383949820" sldId="910"/>
        </pc:sldMkLst>
        <pc:spChg chg="del">
          <ac:chgData name="Xuesu Xiao" userId="2da2dc19-76a6-42ca-a03e-a5becae5e7dc" providerId="ADAL" clId="{20E84357-3164-E343-84EE-670A14E9D673}" dt="2022-11-21T02:28:35.064" v="139"/>
          <ac:spMkLst>
            <pc:docMk/>
            <pc:sldMk cId="383949820" sldId="910"/>
            <ac:spMk id="4" creationId="{8DB0B0CC-F952-4045-97B8-511358C0778D}"/>
          </ac:spMkLst>
        </pc:spChg>
      </pc:sldChg>
      <pc:sldChg chg="del">
        <pc:chgData name="Xuesu Xiao" userId="2da2dc19-76a6-42ca-a03e-a5becae5e7dc" providerId="ADAL" clId="{20E84357-3164-E343-84EE-670A14E9D673}" dt="2022-11-21T02:21:28.109" v="42" actId="2696"/>
        <pc:sldMkLst>
          <pc:docMk/>
          <pc:sldMk cId="2755606355" sldId="911"/>
        </pc:sldMkLst>
      </pc:sldChg>
      <pc:sldChg chg="del">
        <pc:chgData name="Xuesu Xiao" userId="2da2dc19-76a6-42ca-a03e-a5becae5e7dc" providerId="ADAL" clId="{20E84357-3164-E343-84EE-670A14E9D673}" dt="2022-11-21T02:21:28.086" v="32" actId="2696"/>
        <pc:sldMkLst>
          <pc:docMk/>
          <pc:sldMk cId="708134909" sldId="912"/>
        </pc:sldMkLst>
      </pc:sldChg>
      <pc:sldChg chg="del">
        <pc:chgData name="Xuesu Xiao" userId="2da2dc19-76a6-42ca-a03e-a5becae5e7dc" providerId="ADAL" clId="{20E84357-3164-E343-84EE-670A14E9D673}" dt="2022-11-21T02:21:28.068" v="23" actId="2696"/>
        <pc:sldMkLst>
          <pc:docMk/>
          <pc:sldMk cId="1422457574" sldId="913"/>
        </pc:sldMkLst>
      </pc:sldChg>
      <pc:sldChg chg="del">
        <pc:chgData name="Xuesu Xiao" userId="2da2dc19-76a6-42ca-a03e-a5becae5e7dc" providerId="ADAL" clId="{20E84357-3164-E343-84EE-670A14E9D673}" dt="2022-11-21T02:21:28.047" v="11" actId="2696"/>
        <pc:sldMkLst>
          <pc:docMk/>
          <pc:sldMk cId="3479714325" sldId="914"/>
        </pc:sldMkLst>
      </pc:sldChg>
      <pc:sldChg chg="del">
        <pc:chgData name="Xuesu Xiao" userId="2da2dc19-76a6-42ca-a03e-a5becae5e7dc" providerId="ADAL" clId="{20E84357-3164-E343-84EE-670A14E9D673}" dt="2022-11-21T02:21:28.196" v="93" actId="2696"/>
        <pc:sldMkLst>
          <pc:docMk/>
          <pc:sldMk cId="2754261753" sldId="915"/>
        </pc:sldMkLst>
      </pc:sldChg>
      <pc:sldChg chg="del">
        <pc:chgData name="Xuesu Xiao" userId="2da2dc19-76a6-42ca-a03e-a5becae5e7dc" providerId="ADAL" clId="{20E84357-3164-E343-84EE-670A14E9D673}" dt="2022-11-21T02:21:28.034" v="6" actId="2696"/>
        <pc:sldMkLst>
          <pc:docMk/>
          <pc:sldMk cId="3973969200" sldId="916"/>
        </pc:sldMkLst>
      </pc:sldChg>
      <pc:sldChg chg="del">
        <pc:chgData name="Xuesu Xiao" userId="2da2dc19-76a6-42ca-a03e-a5becae5e7dc" providerId="ADAL" clId="{20E84357-3164-E343-84EE-670A14E9D673}" dt="2022-11-21T02:21:28.218" v="102" actId="2696"/>
        <pc:sldMkLst>
          <pc:docMk/>
          <pc:sldMk cId="859224564" sldId="917"/>
        </pc:sldMkLst>
      </pc:sldChg>
      <pc:sldChg chg="del">
        <pc:chgData name="Xuesu Xiao" userId="2da2dc19-76a6-42ca-a03e-a5becae5e7dc" providerId="ADAL" clId="{20E84357-3164-E343-84EE-670A14E9D673}" dt="2022-11-21T02:21:28.082" v="28" actId="2696"/>
        <pc:sldMkLst>
          <pc:docMk/>
          <pc:sldMk cId="2721226924" sldId="918"/>
        </pc:sldMkLst>
      </pc:sldChg>
      <pc:sldChg chg="del">
        <pc:chgData name="Xuesu Xiao" userId="2da2dc19-76a6-42ca-a03e-a5becae5e7dc" providerId="ADAL" clId="{20E84357-3164-E343-84EE-670A14E9D673}" dt="2022-11-21T02:21:28.139" v="64" actId="2696"/>
        <pc:sldMkLst>
          <pc:docMk/>
          <pc:sldMk cId="1085518992" sldId="919"/>
        </pc:sldMkLst>
      </pc:sldChg>
      <pc:sldChg chg="del">
        <pc:chgData name="Xuesu Xiao" userId="2da2dc19-76a6-42ca-a03e-a5becae5e7dc" providerId="ADAL" clId="{20E84357-3164-E343-84EE-670A14E9D673}" dt="2022-11-21T02:21:28.222" v="105" actId="2696"/>
        <pc:sldMkLst>
          <pc:docMk/>
          <pc:sldMk cId="427159390" sldId="920"/>
        </pc:sldMkLst>
      </pc:sldChg>
      <pc:sldChg chg="del">
        <pc:chgData name="Xuesu Xiao" userId="2da2dc19-76a6-42ca-a03e-a5becae5e7dc" providerId="ADAL" clId="{20E84357-3164-E343-84EE-670A14E9D673}" dt="2022-11-21T02:21:28.063" v="20" actId="2696"/>
        <pc:sldMkLst>
          <pc:docMk/>
          <pc:sldMk cId="607842279" sldId="921"/>
        </pc:sldMkLst>
      </pc:sldChg>
      <pc:sldChg chg="del">
        <pc:chgData name="Xuesu Xiao" userId="2da2dc19-76a6-42ca-a03e-a5becae5e7dc" providerId="ADAL" clId="{20E84357-3164-E343-84EE-670A14E9D673}" dt="2022-11-21T02:21:28.102" v="38" actId="2696"/>
        <pc:sldMkLst>
          <pc:docMk/>
          <pc:sldMk cId="2927480770" sldId="922"/>
        </pc:sldMkLst>
      </pc:sldChg>
      <pc:sldChg chg="del">
        <pc:chgData name="Xuesu Xiao" userId="2da2dc19-76a6-42ca-a03e-a5becae5e7dc" providerId="ADAL" clId="{20E84357-3164-E343-84EE-670A14E9D673}" dt="2022-11-21T02:21:28.108" v="41" actId="2696"/>
        <pc:sldMkLst>
          <pc:docMk/>
          <pc:sldMk cId="1283721248" sldId="923"/>
        </pc:sldMkLst>
      </pc:sldChg>
      <pc:sldChg chg="del">
        <pc:chgData name="Xuesu Xiao" userId="2da2dc19-76a6-42ca-a03e-a5becae5e7dc" providerId="ADAL" clId="{20E84357-3164-E343-84EE-670A14E9D673}" dt="2022-11-21T02:21:28.178" v="85" actId="2696"/>
        <pc:sldMkLst>
          <pc:docMk/>
          <pc:sldMk cId="1909554700" sldId="924"/>
        </pc:sldMkLst>
      </pc:sldChg>
      <pc:sldChg chg="del">
        <pc:chgData name="Xuesu Xiao" userId="2da2dc19-76a6-42ca-a03e-a5becae5e7dc" providerId="ADAL" clId="{20E84357-3164-E343-84EE-670A14E9D673}" dt="2022-11-21T02:21:28.128" v="57" actId="2696"/>
        <pc:sldMkLst>
          <pc:docMk/>
          <pc:sldMk cId="3047940004" sldId="925"/>
        </pc:sldMkLst>
      </pc:sldChg>
      <pc:sldChg chg="del">
        <pc:chgData name="Xuesu Xiao" userId="2da2dc19-76a6-42ca-a03e-a5becae5e7dc" providerId="ADAL" clId="{20E84357-3164-E343-84EE-670A14E9D673}" dt="2022-11-21T02:21:28.045" v="10" actId="2696"/>
        <pc:sldMkLst>
          <pc:docMk/>
          <pc:sldMk cId="809430407" sldId="926"/>
        </pc:sldMkLst>
      </pc:sldChg>
      <pc:sldChg chg="del">
        <pc:chgData name="Xuesu Xiao" userId="2da2dc19-76a6-42ca-a03e-a5becae5e7dc" providerId="ADAL" clId="{20E84357-3164-E343-84EE-670A14E9D673}" dt="2022-11-21T02:21:28.130" v="59" actId="2696"/>
        <pc:sldMkLst>
          <pc:docMk/>
          <pc:sldMk cId="2203667353" sldId="928"/>
        </pc:sldMkLst>
      </pc:sldChg>
      <pc:sldChg chg="del">
        <pc:chgData name="Xuesu Xiao" userId="2da2dc19-76a6-42ca-a03e-a5becae5e7dc" providerId="ADAL" clId="{20E84357-3164-E343-84EE-670A14E9D673}" dt="2022-11-21T02:21:28.233" v="111" actId="2696"/>
        <pc:sldMkLst>
          <pc:docMk/>
          <pc:sldMk cId="3728123944" sldId="929"/>
        </pc:sldMkLst>
      </pc:sldChg>
      <pc:sldChg chg="del">
        <pc:chgData name="Xuesu Xiao" userId="2da2dc19-76a6-42ca-a03e-a5becae5e7dc" providerId="ADAL" clId="{20E84357-3164-E343-84EE-670A14E9D673}" dt="2022-11-21T02:21:28.173" v="78" actId="2696"/>
        <pc:sldMkLst>
          <pc:docMk/>
          <pc:sldMk cId="4054115602" sldId="930"/>
        </pc:sldMkLst>
      </pc:sldChg>
      <pc:sldChg chg="del">
        <pc:chgData name="Xuesu Xiao" userId="2da2dc19-76a6-42ca-a03e-a5becae5e7dc" providerId="ADAL" clId="{20E84357-3164-E343-84EE-670A14E9D673}" dt="2022-11-21T02:21:28.083" v="29" actId="2696"/>
        <pc:sldMkLst>
          <pc:docMk/>
          <pc:sldMk cId="937794239" sldId="931"/>
        </pc:sldMkLst>
      </pc:sldChg>
      <pc:sldChg chg="del">
        <pc:chgData name="Xuesu Xiao" userId="2da2dc19-76a6-42ca-a03e-a5becae5e7dc" providerId="ADAL" clId="{20E84357-3164-E343-84EE-670A14E9D673}" dt="2022-11-21T02:21:28.222" v="106" actId="2696"/>
        <pc:sldMkLst>
          <pc:docMk/>
          <pc:sldMk cId="806130462" sldId="932"/>
        </pc:sldMkLst>
      </pc:sldChg>
      <pc:sldChg chg="del">
        <pc:chgData name="Xuesu Xiao" userId="2da2dc19-76a6-42ca-a03e-a5becae5e7dc" providerId="ADAL" clId="{20E84357-3164-E343-84EE-670A14E9D673}" dt="2022-11-21T02:21:28.133" v="62" actId="2696"/>
        <pc:sldMkLst>
          <pc:docMk/>
          <pc:sldMk cId="1333448367" sldId="933"/>
        </pc:sldMkLst>
      </pc:sldChg>
      <pc:sldChg chg="del">
        <pc:chgData name="Xuesu Xiao" userId="2da2dc19-76a6-42ca-a03e-a5becae5e7dc" providerId="ADAL" clId="{20E84357-3164-E343-84EE-670A14E9D673}" dt="2022-11-21T02:21:28.024" v="3" actId="2696"/>
        <pc:sldMkLst>
          <pc:docMk/>
          <pc:sldMk cId="443028473" sldId="934"/>
        </pc:sldMkLst>
      </pc:sldChg>
      <pc:sldChg chg="del">
        <pc:chgData name="Xuesu Xiao" userId="2da2dc19-76a6-42ca-a03e-a5becae5e7dc" providerId="ADAL" clId="{20E84357-3164-E343-84EE-670A14E9D673}" dt="2022-11-21T02:21:28.025" v="4" actId="2696"/>
        <pc:sldMkLst>
          <pc:docMk/>
          <pc:sldMk cId="2619991141" sldId="936"/>
        </pc:sldMkLst>
      </pc:sldChg>
      <pc:sldChg chg="del">
        <pc:chgData name="Xuesu Xiao" userId="2da2dc19-76a6-42ca-a03e-a5becae5e7dc" providerId="ADAL" clId="{20E84357-3164-E343-84EE-670A14E9D673}" dt="2022-11-21T02:21:28.113" v="46" actId="2696"/>
        <pc:sldMkLst>
          <pc:docMk/>
          <pc:sldMk cId="3550756568" sldId="937"/>
        </pc:sldMkLst>
      </pc:sldChg>
      <pc:sldChg chg="del">
        <pc:chgData name="Xuesu Xiao" userId="2da2dc19-76a6-42ca-a03e-a5becae5e7dc" providerId="ADAL" clId="{20E84357-3164-E343-84EE-670A14E9D673}" dt="2022-11-21T02:21:28.224" v="109" actId="2696"/>
        <pc:sldMkLst>
          <pc:docMk/>
          <pc:sldMk cId="3204397118" sldId="938"/>
        </pc:sldMkLst>
      </pc:sldChg>
      <pc:sldChg chg="del">
        <pc:chgData name="Xuesu Xiao" userId="2da2dc19-76a6-42ca-a03e-a5becae5e7dc" providerId="ADAL" clId="{20E84357-3164-E343-84EE-670A14E9D673}" dt="2022-11-21T02:21:28.219" v="103" actId="2696"/>
        <pc:sldMkLst>
          <pc:docMk/>
          <pc:sldMk cId="1446963711" sldId="939"/>
        </pc:sldMkLst>
      </pc:sldChg>
      <pc:sldChg chg="del">
        <pc:chgData name="Xuesu Xiao" userId="2da2dc19-76a6-42ca-a03e-a5becae5e7dc" providerId="ADAL" clId="{20E84357-3164-E343-84EE-670A14E9D673}" dt="2022-11-21T02:21:28.223" v="107" actId="2696"/>
        <pc:sldMkLst>
          <pc:docMk/>
          <pc:sldMk cId="3803400234" sldId="940"/>
        </pc:sldMkLst>
      </pc:sldChg>
      <pc:sldChg chg="del">
        <pc:chgData name="Xuesu Xiao" userId="2da2dc19-76a6-42ca-a03e-a5becae5e7dc" providerId="ADAL" clId="{20E84357-3164-E343-84EE-670A14E9D673}" dt="2022-11-21T02:21:28.141" v="66" actId="2696"/>
        <pc:sldMkLst>
          <pc:docMk/>
          <pc:sldMk cId="3298166752" sldId="941"/>
        </pc:sldMkLst>
      </pc:sldChg>
      <pc:sldChg chg="del">
        <pc:chgData name="Xuesu Xiao" userId="2da2dc19-76a6-42ca-a03e-a5becae5e7dc" providerId="ADAL" clId="{20E84357-3164-E343-84EE-670A14E9D673}" dt="2022-11-21T02:21:28.119" v="53" actId="2696"/>
        <pc:sldMkLst>
          <pc:docMk/>
          <pc:sldMk cId="4250029923" sldId="942"/>
        </pc:sldMkLst>
      </pc:sldChg>
      <pc:sldChg chg="del">
        <pc:chgData name="Xuesu Xiao" userId="2da2dc19-76a6-42ca-a03e-a5becae5e7dc" providerId="ADAL" clId="{20E84357-3164-E343-84EE-670A14E9D673}" dt="2022-11-21T02:21:28.048" v="12" actId="2696"/>
        <pc:sldMkLst>
          <pc:docMk/>
          <pc:sldMk cId="2642140701" sldId="943"/>
        </pc:sldMkLst>
      </pc:sldChg>
      <pc:sldChg chg="del">
        <pc:chgData name="Xuesu Xiao" userId="2da2dc19-76a6-42ca-a03e-a5becae5e7dc" providerId="ADAL" clId="{20E84357-3164-E343-84EE-670A14E9D673}" dt="2022-11-21T02:21:28.117" v="51" actId="2696"/>
        <pc:sldMkLst>
          <pc:docMk/>
          <pc:sldMk cId="559159105" sldId="944"/>
        </pc:sldMkLst>
      </pc:sldChg>
      <pc:sldChg chg="del">
        <pc:chgData name="Xuesu Xiao" userId="2da2dc19-76a6-42ca-a03e-a5becae5e7dc" providerId="ADAL" clId="{20E84357-3164-E343-84EE-670A14E9D673}" dt="2022-11-21T02:21:28.059" v="16" actId="2696"/>
        <pc:sldMkLst>
          <pc:docMk/>
          <pc:sldMk cId="1842818011" sldId="945"/>
        </pc:sldMkLst>
      </pc:sldChg>
      <pc:sldChg chg="del">
        <pc:chgData name="Xuesu Xiao" userId="2da2dc19-76a6-42ca-a03e-a5becae5e7dc" providerId="ADAL" clId="{20E84357-3164-E343-84EE-670A14E9D673}" dt="2022-11-21T02:21:28.174" v="79" actId="2696"/>
        <pc:sldMkLst>
          <pc:docMk/>
          <pc:sldMk cId="2707469346" sldId="946"/>
        </pc:sldMkLst>
      </pc:sldChg>
      <pc:sldChg chg="del">
        <pc:chgData name="Xuesu Xiao" userId="2da2dc19-76a6-42ca-a03e-a5becae5e7dc" providerId="ADAL" clId="{20E84357-3164-E343-84EE-670A14E9D673}" dt="2022-11-21T02:21:28.087" v="33" actId="2696"/>
        <pc:sldMkLst>
          <pc:docMk/>
          <pc:sldMk cId="4174179201" sldId="947"/>
        </pc:sldMkLst>
      </pc:sldChg>
      <pc:sldChg chg="del">
        <pc:chgData name="Xuesu Xiao" userId="2da2dc19-76a6-42ca-a03e-a5becae5e7dc" providerId="ADAL" clId="{20E84357-3164-E343-84EE-670A14E9D673}" dt="2022-11-21T02:21:28.129" v="58" actId="2696"/>
        <pc:sldMkLst>
          <pc:docMk/>
          <pc:sldMk cId="3866759593" sldId="948"/>
        </pc:sldMkLst>
      </pc:sldChg>
      <pc:sldChg chg="del">
        <pc:chgData name="Xuesu Xiao" userId="2da2dc19-76a6-42ca-a03e-a5becae5e7dc" providerId="ADAL" clId="{20E84357-3164-E343-84EE-670A14E9D673}" dt="2022-11-21T02:21:28.174" v="80" actId="2696"/>
        <pc:sldMkLst>
          <pc:docMk/>
          <pc:sldMk cId="3540954707" sldId="949"/>
        </pc:sldMkLst>
      </pc:sldChg>
      <pc:sldChg chg="del">
        <pc:chgData name="Xuesu Xiao" userId="2da2dc19-76a6-42ca-a03e-a5becae5e7dc" providerId="ADAL" clId="{20E84357-3164-E343-84EE-670A14E9D673}" dt="2022-11-21T02:21:28.237" v="113" actId="2696"/>
        <pc:sldMkLst>
          <pc:docMk/>
          <pc:sldMk cId="302536037" sldId="950"/>
        </pc:sldMkLst>
      </pc:sldChg>
      <pc:sldChg chg="del">
        <pc:chgData name="Xuesu Xiao" userId="2da2dc19-76a6-42ca-a03e-a5becae5e7dc" providerId="ADAL" clId="{20E84357-3164-E343-84EE-670A14E9D673}" dt="2022-11-21T02:21:28.168" v="74" actId="2696"/>
        <pc:sldMkLst>
          <pc:docMk/>
          <pc:sldMk cId="3703470803" sldId="951"/>
        </pc:sldMkLst>
      </pc:sldChg>
      <pc:sldChg chg="del">
        <pc:chgData name="Xuesu Xiao" userId="2da2dc19-76a6-42ca-a03e-a5becae5e7dc" providerId="ADAL" clId="{20E84357-3164-E343-84EE-670A14E9D673}" dt="2022-11-21T02:21:28.110" v="43" actId="2696"/>
        <pc:sldMkLst>
          <pc:docMk/>
          <pc:sldMk cId="3490060798" sldId="952"/>
        </pc:sldMkLst>
      </pc:sldChg>
      <pc:sldChg chg="del">
        <pc:chgData name="Xuesu Xiao" userId="2da2dc19-76a6-42ca-a03e-a5becae5e7dc" providerId="ADAL" clId="{20E84357-3164-E343-84EE-670A14E9D673}" dt="2022-11-21T02:21:28.175" v="81" actId="2696"/>
        <pc:sldMkLst>
          <pc:docMk/>
          <pc:sldMk cId="1159008564" sldId="953"/>
        </pc:sldMkLst>
      </pc:sldChg>
      <pc:sldChg chg="del">
        <pc:chgData name="Xuesu Xiao" userId="2da2dc19-76a6-42ca-a03e-a5becae5e7dc" providerId="ADAL" clId="{20E84357-3164-E343-84EE-670A14E9D673}" dt="2022-11-21T02:21:28.022" v="2" actId="2696"/>
        <pc:sldMkLst>
          <pc:docMk/>
          <pc:sldMk cId="899950526" sldId="955"/>
        </pc:sldMkLst>
      </pc:sldChg>
      <pc:sldChg chg="del">
        <pc:chgData name="Xuesu Xiao" userId="2da2dc19-76a6-42ca-a03e-a5becae5e7dc" providerId="ADAL" clId="{20E84357-3164-E343-84EE-670A14E9D673}" dt="2022-11-21T02:21:28.157" v="72" actId="2696"/>
        <pc:sldMkLst>
          <pc:docMk/>
          <pc:sldMk cId="2279310389" sldId="956"/>
        </pc:sldMkLst>
      </pc:sldChg>
      <pc:sldChg chg="del">
        <pc:chgData name="Xuesu Xiao" userId="2da2dc19-76a6-42ca-a03e-a5becae5e7dc" providerId="ADAL" clId="{20E84357-3164-E343-84EE-670A14E9D673}" dt="2022-11-21T02:21:28.103" v="39" actId="2696"/>
        <pc:sldMkLst>
          <pc:docMk/>
          <pc:sldMk cId="3895772096" sldId="957"/>
        </pc:sldMkLst>
      </pc:sldChg>
      <pc:sldChg chg="del">
        <pc:chgData name="Xuesu Xiao" userId="2da2dc19-76a6-42ca-a03e-a5becae5e7dc" providerId="ADAL" clId="{20E84357-3164-E343-84EE-670A14E9D673}" dt="2022-11-21T02:21:28.176" v="82" actId="2696"/>
        <pc:sldMkLst>
          <pc:docMk/>
          <pc:sldMk cId="700710923" sldId="958"/>
        </pc:sldMkLst>
      </pc:sldChg>
      <pc:sldChg chg="del">
        <pc:chgData name="Xuesu Xiao" userId="2da2dc19-76a6-42ca-a03e-a5becae5e7dc" providerId="ADAL" clId="{20E84357-3164-E343-84EE-670A14E9D673}" dt="2022-11-21T02:21:28.051" v="15" actId="2696"/>
        <pc:sldMkLst>
          <pc:docMk/>
          <pc:sldMk cId="80174251" sldId="959"/>
        </pc:sldMkLst>
      </pc:sldChg>
      <pc:sldChg chg="delSp add">
        <pc:chgData name="Xuesu Xiao" userId="2da2dc19-76a6-42ca-a03e-a5becae5e7dc" providerId="ADAL" clId="{20E84357-3164-E343-84EE-670A14E9D673}" dt="2022-11-21T02:28:35.064" v="139"/>
        <pc:sldMkLst>
          <pc:docMk/>
          <pc:sldMk cId="2406222996" sldId="960"/>
        </pc:sldMkLst>
        <pc:spChg chg="del">
          <ac:chgData name="Xuesu Xiao" userId="2da2dc19-76a6-42ca-a03e-a5becae5e7dc" providerId="ADAL" clId="{20E84357-3164-E343-84EE-670A14E9D673}" dt="2022-11-21T02:28:35.064" v="139"/>
          <ac:spMkLst>
            <pc:docMk/>
            <pc:sldMk cId="2406222996" sldId="960"/>
            <ac:spMk id="5" creationId="{E5505510-7E13-AE49-91DC-4573DFC116ED}"/>
          </ac:spMkLst>
        </pc:spChg>
      </pc:sldChg>
      <pc:sldChg chg="delSp add">
        <pc:chgData name="Xuesu Xiao" userId="2da2dc19-76a6-42ca-a03e-a5becae5e7dc" providerId="ADAL" clId="{20E84357-3164-E343-84EE-670A14E9D673}" dt="2022-11-21T02:28:35.064" v="139"/>
        <pc:sldMkLst>
          <pc:docMk/>
          <pc:sldMk cId="4220800768" sldId="961"/>
        </pc:sldMkLst>
        <pc:spChg chg="del">
          <ac:chgData name="Xuesu Xiao" userId="2da2dc19-76a6-42ca-a03e-a5becae5e7dc" providerId="ADAL" clId="{20E84357-3164-E343-84EE-670A14E9D673}" dt="2022-11-21T02:28:35.064" v="139"/>
          <ac:spMkLst>
            <pc:docMk/>
            <pc:sldMk cId="4220800768" sldId="961"/>
            <ac:spMk id="4" creationId="{EC336D0B-0A8D-6E4C-92ED-58B7BC6328E0}"/>
          </ac:spMkLst>
        </pc:spChg>
      </pc:sldChg>
      <pc:sldChg chg="delSp add">
        <pc:chgData name="Xuesu Xiao" userId="2da2dc19-76a6-42ca-a03e-a5becae5e7dc" providerId="ADAL" clId="{20E84357-3164-E343-84EE-670A14E9D673}" dt="2022-11-21T02:28:35.064" v="139"/>
        <pc:sldMkLst>
          <pc:docMk/>
          <pc:sldMk cId="1387954365" sldId="966"/>
        </pc:sldMkLst>
        <pc:spChg chg="del">
          <ac:chgData name="Xuesu Xiao" userId="2da2dc19-76a6-42ca-a03e-a5becae5e7dc" providerId="ADAL" clId="{20E84357-3164-E343-84EE-670A14E9D673}" dt="2022-11-21T02:28:35.064" v="139"/>
          <ac:spMkLst>
            <pc:docMk/>
            <pc:sldMk cId="1387954365" sldId="966"/>
            <ac:spMk id="4" creationId="{5CD080A9-0091-F747-A2E2-22057CC7BA33}"/>
          </ac:spMkLst>
        </pc:spChg>
      </pc:sldChg>
      <pc:sldChg chg="delSp add del">
        <pc:chgData name="Xuesu Xiao" userId="2da2dc19-76a6-42ca-a03e-a5becae5e7dc" providerId="ADAL" clId="{20E84357-3164-E343-84EE-670A14E9D673}" dt="2022-11-21T02:31:20.949" v="151" actId="2696"/>
        <pc:sldMkLst>
          <pc:docMk/>
          <pc:sldMk cId="4101281491" sldId="969"/>
        </pc:sldMkLst>
        <pc:spChg chg="del">
          <ac:chgData name="Xuesu Xiao" userId="2da2dc19-76a6-42ca-a03e-a5becae5e7dc" providerId="ADAL" clId="{20E84357-3164-E343-84EE-670A14E9D673}" dt="2022-11-21T02:28:35.064" v="139"/>
          <ac:spMkLst>
            <pc:docMk/>
            <pc:sldMk cId="4101281491" sldId="969"/>
            <ac:spMk id="4" creationId="{93780BB2-293C-1444-90B2-92939FC7CBE9}"/>
          </ac:spMkLst>
        </pc:spChg>
      </pc:sldChg>
      <pc:sldChg chg="delSp modSp add mod">
        <pc:chgData name="Xuesu Xiao" userId="2da2dc19-76a6-42ca-a03e-a5becae5e7dc" providerId="ADAL" clId="{20E84357-3164-E343-84EE-670A14E9D673}" dt="2022-11-21T02:32:18.463" v="156" actId="207"/>
        <pc:sldMkLst>
          <pc:docMk/>
          <pc:sldMk cId="2778993575" sldId="970"/>
        </pc:sldMkLst>
        <pc:spChg chg="mod">
          <ac:chgData name="Xuesu Xiao" userId="2da2dc19-76a6-42ca-a03e-a5becae5e7dc" providerId="ADAL" clId="{20E84357-3164-E343-84EE-670A14E9D673}" dt="2022-11-21T02:32:18.463" v="156" actId="207"/>
          <ac:spMkLst>
            <pc:docMk/>
            <pc:sldMk cId="2778993575" sldId="970"/>
            <ac:spMk id="3" creationId="{4F80B535-F096-6846-A635-2CCCB811E7EF}"/>
          </ac:spMkLst>
        </pc:spChg>
        <pc:spChg chg="del">
          <ac:chgData name="Xuesu Xiao" userId="2da2dc19-76a6-42ca-a03e-a5becae5e7dc" providerId="ADAL" clId="{20E84357-3164-E343-84EE-670A14E9D673}" dt="2022-11-21T02:28:35.064" v="139"/>
          <ac:spMkLst>
            <pc:docMk/>
            <pc:sldMk cId="2778993575" sldId="970"/>
            <ac:spMk id="4" creationId="{9E2BD343-74E4-E84C-BD25-1B3D9C5FA5EB}"/>
          </ac:spMkLst>
        </pc:spChg>
      </pc:sldChg>
      <pc:sldChg chg="delSp add">
        <pc:chgData name="Xuesu Xiao" userId="2da2dc19-76a6-42ca-a03e-a5becae5e7dc" providerId="ADAL" clId="{20E84357-3164-E343-84EE-670A14E9D673}" dt="2022-11-21T02:28:35.064" v="139"/>
        <pc:sldMkLst>
          <pc:docMk/>
          <pc:sldMk cId="1193690657" sldId="971"/>
        </pc:sldMkLst>
        <pc:spChg chg="del">
          <ac:chgData name="Xuesu Xiao" userId="2da2dc19-76a6-42ca-a03e-a5becae5e7dc" providerId="ADAL" clId="{20E84357-3164-E343-84EE-670A14E9D673}" dt="2022-11-21T02:28:35.064" v="139"/>
          <ac:spMkLst>
            <pc:docMk/>
            <pc:sldMk cId="1193690657" sldId="971"/>
            <ac:spMk id="4" creationId="{267532C7-3962-794A-ABF0-892730177A23}"/>
          </ac:spMkLst>
        </pc:spChg>
      </pc:sldChg>
      <pc:sldChg chg="delSp add">
        <pc:chgData name="Xuesu Xiao" userId="2da2dc19-76a6-42ca-a03e-a5becae5e7dc" providerId="ADAL" clId="{20E84357-3164-E343-84EE-670A14E9D673}" dt="2022-11-21T02:28:35.064" v="139"/>
        <pc:sldMkLst>
          <pc:docMk/>
          <pc:sldMk cId="3061169724" sldId="973"/>
        </pc:sldMkLst>
        <pc:spChg chg="del">
          <ac:chgData name="Xuesu Xiao" userId="2da2dc19-76a6-42ca-a03e-a5becae5e7dc" providerId="ADAL" clId="{20E84357-3164-E343-84EE-670A14E9D673}" dt="2022-11-21T02:28:35.064" v="139"/>
          <ac:spMkLst>
            <pc:docMk/>
            <pc:sldMk cId="3061169724" sldId="973"/>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1619148195" sldId="974"/>
        </pc:sldMkLst>
        <pc:spChg chg="mod">
          <ac:chgData name="Xuesu Xiao" userId="2da2dc19-76a6-42ca-a03e-a5becae5e7dc" providerId="ADAL" clId="{20E84357-3164-E343-84EE-670A14E9D673}" dt="2022-11-21T02:24:48.706" v="117" actId="27636"/>
          <ac:spMkLst>
            <pc:docMk/>
            <pc:sldMk cId="1619148195" sldId="974"/>
            <ac:spMk id="2" creationId="{E056D746-EF37-0A47-AD9F-FFE751742CAD}"/>
          </ac:spMkLst>
        </pc:spChg>
        <pc:spChg chg="del">
          <ac:chgData name="Xuesu Xiao" userId="2da2dc19-76a6-42ca-a03e-a5becae5e7dc" providerId="ADAL" clId="{20E84357-3164-E343-84EE-670A14E9D673}" dt="2022-11-21T02:28:35.064" v="139"/>
          <ac:spMkLst>
            <pc:docMk/>
            <pc:sldMk cId="1619148195" sldId="974"/>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2724109749" sldId="978"/>
        </pc:sldMkLst>
        <pc:spChg chg="mod">
          <ac:chgData name="Xuesu Xiao" userId="2da2dc19-76a6-42ca-a03e-a5becae5e7dc" providerId="ADAL" clId="{20E84357-3164-E343-84EE-670A14E9D673}" dt="2022-11-21T02:24:48.787" v="121" actId="27636"/>
          <ac:spMkLst>
            <pc:docMk/>
            <pc:sldMk cId="2724109749" sldId="978"/>
            <ac:spMk id="3" creationId="{E56BB561-8532-3841-B935-3024B99A6FE4}"/>
          </ac:spMkLst>
        </pc:spChg>
        <pc:spChg chg="del">
          <ac:chgData name="Xuesu Xiao" userId="2da2dc19-76a6-42ca-a03e-a5becae5e7dc" providerId="ADAL" clId="{20E84357-3164-E343-84EE-670A14E9D673}" dt="2022-11-21T02:28:35.064" v="139"/>
          <ac:spMkLst>
            <pc:docMk/>
            <pc:sldMk cId="2724109749" sldId="978"/>
            <ac:spMk id="4" creationId="{5451057A-003D-884A-92E8-674E2AA47636}"/>
          </ac:spMkLst>
        </pc:spChg>
      </pc:sldChg>
      <pc:sldChg chg="delSp add">
        <pc:chgData name="Xuesu Xiao" userId="2da2dc19-76a6-42ca-a03e-a5becae5e7dc" providerId="ADAL" clId="{20E84357-3164-E343-84EE-670A14E9D673}" dt="2022-11-21T02:28:35.064" v="139"/>
        <pc:sldMkLst>
          <pc:docMk/>
          <pc:sldMk cId="2158445893" sldId="979"/>
        </pc:sldMkLst>
        <pc:spChg chg="del">
          <ac:chgData name="Xuesu Xiao" userId="2da2dc19-76a6-42ca-a03e-a5becae5e7dc" providerId="ADAL" clId="{20E84357-3164-E343-84EE-670A14E9D673}" dt="2022-11-21T02:28:35.064" v="139"/>
          <ac:spMkLst>
            <pc:docMk/>
            <pc:sldMk cId="2158445893" sldId="979"/>
            <ac:spMk id="4" creationId="{5451057A-003D-884A-92E8-674E2AA47636}"/>
          </ac:spMkLst>
        </pc:spChg>
      </pc:sldChg>
      <pc:sldChg chg="delSp add">
        <pc:chgData name="Xuesu Xiao" userId="2da2dc19-76a6-42ca-a03e-a5becae5e7dc" providerId="ADAL" clId="{20E84357-3164-E343-84EE-670A14E9D673}" dt="2022-11-21T02:28:35.064" v="139"/>
        <pc:sldMkLst>
          <pc:docMk/>
          <pc:sldMk cId="1351266766" sldId="980"/>
        </pc:sldMkLst>
        <pc:spChg chg="del">
          <ac:chgData name="Xuesu Xiao" userId="2da2dc19-76a6-42ca-a03e-a5becae5e7dc" providerId="ADAL" clId="{20E84357-3164-E343-84EE-670A14E9D673}" dt="2022-11-21T02:28:35.064" v="139"/>
          <ac:spMkLst>
            <pc:docMk/>
            <pc:sldMk cId="1351266766" sldId="980"/>
            <ac:spMk id="3" creationId="{5C34F66E-6604-9A41-BDD2-F4CEAFC4C76E}"/>
          </ac:spMkLst>
        </pc:spChg>
      </pc:sldChg>
      <pc:sldChg chg="delSp add del">
        <pc:chgData name="Xuesu Xiao" userId="2da2dc19-76a6-42ca-a03e-a5becae5e7dc" providerId="ADAL" clId="{20E84357-3164-E343-84EE-670A14E9D673}" dt="2022-11-21T02:42:44.012" v="193" actId="2696"/>
        <pc:sldMkLst>
          <pc:docMk/>
          <pc:sldMk cId="893300165" sldId="981"/>
        </pc:sldMkLst>
        <pc:spChg chg="del">
          <ac:chgData name="Xuesu Xiao" userId="2da2dc19-76a6-42ca-a03e-a5becae5e7dc" providerId="ADAL" clId="{20E84357-3164-E343-84EE-670A14E9D673}" dt="2022-11-21T02:28:35.064" v="139"/>
          <ac:spMkLst>
            <pc:docMk/>
            <pc:sldMk cId="893300165" sldId="981"/>
            <ac:spMk id="4" creationId="{789D1BE3-C2B4-7745-ABB7-A564EEB46C56}"/>
          </ac:spMkLst>
        </pc:spChg>
      </pc:sldChg>
      <pc:sldChg chg="add">
        <pc:chgData name="Xuesu Xiao" userId="2da2dc19-76a6-42ca-a03e-a5becae5e7dc" providerId="ADAL" clId="{20E84357-3164-E343-84EE-670A14E9D673}" dt="2022-11-21T02:32:08.102" v="155"/>
        <pc:sldMkLst>
          <pc:docMk/>
          <pc:sldMk cId="1474180176" sldId="982"/>
        </pc:sldMkLst>
      </pc:sldChg>
      <pc:sldChg chg="del">
        <pc:chgData name="Xuesu Xiao" userId="2da2dc19-76a6-42ca-a03e-a5becae5e7dc" providerId="ADAL" clId="{20E84357-3164-E343-84EE-670A14E9D673}" dt="2022-11-21T02:21:28.170" v="75" actId="2696"/>
        <pc:sldMkLst>
          <pc:docMk/>
          <pc:sldMk cId="53646239" sldId="983"/>
        </pc:sldMkLst>
      </pc:sldChg>
      <pc:sldChg chg="del">
        <pc:chgData name="Xuesu Xiao" userId="2da2dc19-76a6-42ca-a03e-a5becae5e7dc" providerId="ADAL" clId="{20E84357-3164-E343-84EE-670A14E9D673}" dt="2022-11-21T02:21:28.144" v="70" actId="2696"/>
        <pc:sldMkLst>
          <pc:docMk/>
          <pc:sldMk cId="2653785097" sldId="984"/>
        </pc:sldMkLst>
      </pc:sldChg>
    </pc:docChg>
  </pc:docChgLst>
  <pc:docChgLst>
    <pc:chgData name="Xuesu Xiao" userId="2da2dc19-76a6-42ca-a03e-a5becae5e7dc" providerId="ADAL" clId="{C50F3985-342F-6E42-B41F-ECE9CFBFA5EC}"/>
    <pc:docChg chg="custSel delSld modSld">
      <pc:chgData name="Xuesu Xiao" userId="2da2dc19-76a6-42ca-a03e-a5becae5e7dc" providerId="ADAL" clId="{C50F3985-342F-6E42-B41F-ECE9CFBFA5EC}" dt="2023-04-26T20:52:07.713" v="83" actId="20577"/>
      <pc:docMkLst>
        <pc:docMk/>
      </pc:docMkLst>
      <pc:sldChg chg="modSp mod">
        <pc:chgData name="Xuesu Xiao" userId="2da2dc19-76a6-42ca-a03e-a5becae5e7dc" providerId="ADAL" clId="{C50F3985-342F-6E42-B41F-ECE9CFBFA5EC}" dt="2023-04-26T20:41:47.958" v="14" actId="20577"/>
        <pc:sldMkLst>
          <pc:docMk/>
          <pc:sldMk cId="3214057431" sldId="462"/>
        </pc:sldMkLst>
        <pc:spChg chg="mod">
          <ac:chgData name="Xuesu Xiao" userId="2da2dc19-76a6-42ca-a03e-a5becae5e7dc" providerId="ADAL" clId="{C50F3985-342F-6E42-B41F-ECE9CFBFA5EC}" dt="2023-04-26T20:41:47.958" v="14" actId="20577"/>
          <ac:spMkLst>
            <pc:docMk/>
            <pc:sldMk cId="3214057431" sldId="462"/>
            <ac:spMk id="3" creationId="{7266A4C0-94A8-AB45-9288-1B56498C19E9}"/>
          </ac:spMkLst>
        </pc:spChg>
      </pc:sldChg>
      <pc:sldChg chg="modSp mod">
        <pc:chgData name="Xuesu Xiao" userId="2da2dc19-76a6-42ca-a03e-a5becae5e7dc" providerId="ADAL" clId="{C50F3985-342F-6E42-B41F-ECE9CFBFA5EC}" dt="2023-04-26T20:48:30.394" v="72" actId="20577"/>
        <pc:sldMkLst>
          <pc:docMk/>
          <pc:sldMk cId="969163663" sldId="498"/>
        </pc:sldMkLst>
        <pc:spChg chg="mod">
          <ac:chgData name="Xuesu Xiao" userId="2da2dc19-76a6-42ca-a03e-a5becae5e7dc" providerId="ADAL" clId="{C50F3985-342F-6E42-B41F-ECE9CFBFA5EC}" dt="2023-04-26T20:48:30.394" v="72" actId="20577"/>
          <ac:spMkLst>
            <pc:docMk/>
            <pc:sldMk cId="969163663" sldId="498"/>
            <ac:spMk id="7" creationId="{971BDD5D-3813-DA40-B453-C57FF9FB8F12}"/>
          </ac:spMkLst>
        </pc:spChg>
      </pc:sldChg>
      <pc:sldChg chg="modSp mod">
        <pc:chgData name="Xuesu Xiao" userId="2da2dc19-76a6-42ca-a03e-a5becae5e7dc" providerId="ADAL" clId="{C50F3985-342F-6E42-B41F-ECE9CFBFA5EC}" dt="2023-04-26T20:43:16.972" v="16" actId="20577"/>
        <pc:sldMkLst>
          <pc:docMk/>
          <pc:sldMk cId="2122340175" sldId="505"/>
        </pc:sldMkLst>
        <pc:spChg chg="mod">
          <ac:chgData name="Xuesu Xiao" userId="2da2dc19-76a6-42ca-a03e-a5becae5e7dc" providerId="ADAL" clId="{C50F3985-342F-6E42-B41F-ECE9CFBFA5EC}" dt="2023-04-26T20:43:16.972" v="16" actId="20577"/>
          <ac:spMkLst>
            <pc:docMk/>
            <pc:sldMk cId="2122340175" sldId="505"/>
            <ac:spMk id="3" creationId="{9D141D85-B4C2-3747-B99C-A11AD6AFAE9C}"/>
          </ac:spMkLst>
        </pc:spChg>
      </pc:sldChg>
      <pc:sldChg chg="modSp mod">
        <pc:chgData name="Xuesu Xiao" userId="2da2dc19-76a6-42ca-a03e-a5becae5e7dc" providerId="ADAL" clId="{C50F3985-342F-6E42-B41F-ECE9CFBFA5EC}" dt="2023-04-26T20:52:07.713" v="83" actId="20577"/>
        <pc:sldMkLst>
          <pc:docMk/>
          <pc:sldMk cId="2045603794" sldId="521"/>
        </pc:sldMkLst>
        <pc:spChg chg="mod">
          <ac:chgData name="Xuesu Xiao" userId="2da2dc19-76a6-42ca-a03e-a5becae5e7dc" providerId="ADAL" clId="{C50F3985-342F-6E42-B41F-ECE9CFBFA5EC}" dt="2023-04-26T20:52:07.713" v="83" actId="20577"/>
          <ac:spMkLst>
            <pc:docMk/>
            <pc:sldMk cId="2045603794" sldId="521"/>
            <ac:spMk id="7" creationId="{15662BBA-93D8-EA46-89E8-B39BDCB7D801}"/>
          </ac:spMkLst>
        </pc:spChg>
      </pc:sldChg>
      <pc:sldChg chg="modSp mod">
        <pc:chgData name="Xuesu Xiao" userId="2da2dc19-76a6-42ca-a03e-a5becae5e7dc" providerId="ADAL" clId="{C50F3985-342F-6E42-B41F-ECE9CFBFA5EC}" dt="2023-04-26T20:48:05.117" v="58" actId="20577"/>
        <pc:sldMkLst>
          <pc:docMk/>
          <pc:sldMk cId="140388986" sldId="919"/>
        </pc:sldMkLst>
        <pc:spChg chg="mod">
          <ac:chgData name="Xuesu Xiao" userId="2da2dc19-76a6-42ca-a03e-a5becae5e7dc" providerId="ADAL" clId="{C50F3985-342F-6E42-B41F-ECE9CFBFA5EC}" dt="2023-04-26T20:48:05.117" v="58" actId="20577"/>
          <ac:spMkLst>
            <pc:docMk/>
            <pc:sldMk cId="140388986" sldId="919"/>
            <ac:spMk id="7" creationId="{971BDD5D-3813-DA40-B453-C57FF9FB8F12}"/>
          </ac:spMkLst>
        </pc:spChg>
      </pc:sldChg>
      <pc:sldChg chg="modSp mod">
        <pc:chgData name="Xuesu Xiao" userId="2da2dc19-76a6-42ca-a03e-a5becae5e7dc" providerId="ADAL" clId="{C50F3985-342F-6E42-B41F-ECE9CFBFA5EC}" dt="2023-04-26T20:45:40.822" v="30" actId="20577"/>
        <pc:sldMkLst>
          <pc:docMk/>
          <pc:sldMk cId="3929693306" sldId="920"/>
        </pc:sldMkLst>
        <pc:spChg chg="mod">
          <ac:chgData name="Xuesu Xiao" userId="2da2dc19-76a6-42ca-a03e-a5becae5e7dc" providerId="ADAL" clId="{C50F3985-342F-6E42-B41F-ECE9CFBFA5EC}" dt="2023-04-26T20:45:40.822" v="30" actId="20577"/>
          <ac:spMkLst>
            <pc:docMk/>
            <pc:sldMk cId="3929693306" sldId="920"/>
            <ac:spMk id="2" creationId="{A06EB25E-FC07-E94A-B195-B4F21FB6BFBE}"/>
          </ac:spMkLst>
        </pc:spChg>
      </pc:sldChg>
      <pc:sldChg chg="modSp del mod">
        <pc:chgData name="Xuesu Xiao" userId="2da2dc19-76a6-42ca-a03e-a5becae5e7dc" providerId="ADAL" clId="{C50F3985-342F-6E42-B41F-ECE9CFBFA5EC}" dt="2023-04-26T20:46:45.908" v="32" actId="2696"/>
        <pc:sldMkLst>
          <pc:docMk/>
          <pc:sldMk cId="2461834496" sldId="921"/>
        </pc:sldMkLst>
        <pc:spChg chg="mod">
          <ac:chgData name="Xuesu Xiao" userId="2da2dc19-76a6-42ca-a03e-a5becae5e7dc" providerId="ADAL" clId="{C50F3985-342F-6E42-B41F-ECE9CFBFA5EC}" dt="2023-04-26T20:45:49.304" v="31"/>
          <ac:spMkLst>
            <pc:docMk/>
            <pc:sldMk cId="2461834496" sldId="921"/>
            <ac:spMk id="2" creationId="{A06EB25E-FC07-E94A-B195-B4F21FB6BFBE}"/>
          </ac:spMkLst>
        </pc:spChg>
      </pc:sldChg>
      <pc:sldChg chg="modSp mod">
        <pc:chgData name="Xuesu Xiao" userId="2da2dc19-76a6-42ca-a03e-a5becae5e7dc" providerId="ADAL" clId="{C50F3985-342F-6E42-B41F-ECE9CFBFA5EC}" dt="2023-04-26T20:42:27.506" v="15" actId="20577"/>
        <pc:sldMkLst>
          <pc:docMk/>
          <pc:sldMk cId="761442773" sldId="932"/>
        </pc:sldMkLst>
        <pc:spChg chg="mod">
          <ac:chgData name="Xuesu Xiao" userId="2da2dc19-76a6-42ca-a03e-a5becae5e7dc" providerId="ADAL" clId="{C50F3985-342F-6E42-B41F-ECE9CFBFA5EC}" dt="2023-04-26T20:42:27.506" v="15" actId="20577"/>
          <ac:spMkLst>
            <pc:docMk/>
            <pc:sldMk cId="761442773" sldId="932"/>
            <ac:spMk id="2" creationId="{94E04F8F-9AE1-EEF4-DB35-6824F4F049DC}"/>
          </ac:spMkLst>
        </pc:spChg>
      </pc:sldChg>
    </pc:docChg>
  </pc:docChgLst>
  <pc:docChgLst>
    <pc:chgData name="Xuesu Xiao" userId="2da2dc19-76a6-42ca-a03e-a5becae5e7dc" providerId="ADAL" clId="{3C10CA11-6ED5-0C4C-9C13-63838820A845}"/>
    <pc:docChg chg="undo redo custSel addSld delSld modSld addSection delSection modSection">
      <pc:chgData name="Xuesu Xiao" userId="2da2dc19-76a6-42ca-a03e-a5becae5e7dc" providerId="ADAL" clId="{3C10CA11-6ED5-0C4C-9C13-63838820A845}" dt="2022-11-21T02:15:56.994" v="217"/>
      <pc:docMkLst>
        <pc:docMk/>
      </pc:docMkLst>
      <pc:sldChg chg="modSp mod">
        <pc:chgData name="Xuesu Xiao" userId="2da2dc19-76a6-42ca-a03e-a5becae5e7dc" providerId="ADAL" clId="{3C10CA11-6ED5-0C4C-9C13-63838820A845}" dt="2022-11-21T01:54:38.369" v="83" actId="20577"/>
        <pc:sldMkLst>
          <pc:docMk/>
          <pc:sldMk cId="2969206148" sldId="256"/>
        </pc:sldMkLst>
        <pc:spChg chg="mod">
          <ac:chgData name="Xuesu Xiao" userId="2da2dc19-76a6-42ca-a03e-a5becae5e7dc" providerId="ADAL" clId="{3C10CA11-6ED5-0C4C-9C13-63838820A845}" dt="2022-11-21T01:54:38.369" v="83" actId="20577"/>
          <ac:spMkLst>
            <pc:docMk/>
            <pc:sldMk cId="2969206148" sldId="256"/>
            <ac:spMk id="2" creationId="{A600D3CE-C200-DF17-E8F3-428208355F41}"/>
          </ac:spMkLst>
        </pc:spChg>
      </pc:sldChg>
      <pc:sldChg chg="delSp modSp add mod">
        <pc:chgData name="Xuesu Xiao" userId="2da2dc19-76a6-42ca-a03e-a5becae5e7dc" providerId="ADAL" clId="{3C10CA11-6ED5-0C4C-9C13-63838820A845}" dt="2022-11-21T02:15:56.994" v="217"/>
        <pc:sldMkLst>
          <pc:docMk/>
          <pc:sldMk cId="4098086298" sldId="258"/>
        </pc:sldMkLst>
        <pc:spChg chg="mod">
          <ac:chgData name="Xuesu Xiao" userId="2da2dc19-76a6-42ca-a03e-a5becae5e7dc" providerId="ADAL" clId="{3C10CA11-6ED5-0C4C-9C13-63838820A845}" dt="2022-11-21T02:08:35.676" v="162" actId="27636"/>
          <ac:spMkLst>
            <pc:docMk/>
            <pc:sldMk cId="4098086298" sldId="258"/>
            <ac:spMk id="3" creationId="{EB077496-3FCE-C148-AD36-BE88CA490ECF}"/>
          </ac:spMkLst>
        </pc:spChg>
        <pc:spChg chg="del">
          <ac:chgData name="Xuesu Xiao" userId="2da2dc19-76a6-42ca-a03e-a5becae5e7dc" providerId="ADAL" clId="{3C10CA11-6ED5-0C4C-9C13-63838820A845}" dt="2022-11-21T02:15:56.994" v="217"/>
          <ac:spMkLst>
            <pc:docMk/>
            <pc:sldMk cId="4098086298" sldId="258"/>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3523480559" sldId="278"/>
        </pc:sldMkLst>
        <pc:spChg chg="mod">
          <ac:chgData name="Xuesu Xiao" userId="2da2dc19-76a6-42ca-a03e-a5becae5e7dc" providerId="ADAL" clId="{3C10CA11-6ED5-0C4C-9C13-63838820A845}" dt="2022-11-21T02:14:15.449" v="209" actId="20577"/>
          <ac:spMkLst>
            <pc:docMk/>
            <pc:sldMk cId="3523480559" sldId="278"/>
            <ac:spMk id="3" creationId="{4A34E650-4896-BF4F-8CC6-4879F92831C3}"/>
          </ac:spMkLst>
        </pc:spChg>
        <pc:spChg chg="del">
          <ac:chgData name="Xuesu Xiao" userId="2da2dc19-76a6-42ca-a03e-a5becae5e7dc" providerId="ADAL" clId="{3C10CA11-6ED5-0C4C-9C13-63838820A845}" dt="2022-11-21T02:15:56.994" v="217"/>
          <ac:spMkLst>
            <pc:docMk/>
            <pc:sldMk cId="3523480559" sldId="278"/>
            <ac:spMk id="4" creationId="{CC4B970E-DF29-E149-823E-B4B0F1BBB017}"/>
          </ac:spMkLst>
        </pc:spChg>
        <pc:picChg chg="mod">
          <ac:chgData name="Xuesu Xiao" userId="2da2dc19-76a6-42ca-a03e-a5becae5e7dc" providerId="ADAL" clId="{3C10CA11-6ED5-0C4C-9C13-63838820A845}" dt="2022-11-21T02:14:39.045" v="210" actId="14100"/>
          <ac:picMkLst>
            <pc:docMk/>
            <pc:sldMk cId="3523480559" sldId="278"/>
            <ac:picMk id="6" creationId="{3977B3FF-1F4C-5F46-A028-EDAA7506CD5C}"/>
          </ac:picMkLst>
        </pc:picChg>
      </pc:sldChg>
      <pc:sldChg chg="delSp add">
        <pc:chgData name="Xuesu Xiao" userId="2da2dc19-76a6-42ca-a03e-a5becae5e7dc" providerId="ADAL" clId="{3C10CA11-6ED5-0C4C-9C13-63838820A845}" dt="2022-11-21T02:15:56.994" v="217"/>
        <pc:sldMkLst>
          <pc:docMk/>
          <pc:sldMk cId="3623891221" sldId="279"/>
        </pc:sldMkLst>
        <pc:spChg chg="del">
          <ac:chgData name="Xuesu Xiao" userId="2da2dc19-76a6-42ca-a03e-a5becae5e7dc" providerId="ADAL" clId="{3C10CA11-6ED5-0C4C-9C13-63838820A845}" dt="2022-11-21T02:15:56.994" v="217"/>
          <ac:spMkLst>
            <pc:docMk/>
            <pc:sldMk cId="3623891221" sldId="279"/>
            <ac:spMk id="4" creationId="{DCA1542F-3A74-0E4F-B284-F6FFA3D7D257}"/>
          </ac:spMkLst>
        </pc:spChg>
      </pc:sldChg>
      <pc:sldChg chg="delSp modSp add mod">
        <pc:chgData name="Xuesu Xiao" userId="2da2dc19-76a6-42ca-a03e-a5becae5e7dc" providerId="ADAL" clId="{3C10CA11-6ED5-0C4C-9C13-63838820A845}" dt="2022-11-21T02:15:56.994" v="217"/>
        <pc:sldMkLst>
          <pc:docMk/>
          <pc:sldMk cId="2687095617" sldId="280"/>
        </pc:sldMkLst>
        <pc:spChg chg="mod">
          <ac:chgData name="Xuesu Xiao" userId="2da2dc19-76a6-42ca-a03e-a5becae5e7dc" providerId="ADAL" clId="{3C10CA11-6ED5-0C4C-9C13-63838820A845}" dt="2022-11-21T02:14:58.861" v="213" actId="27636"/>
          <ac:spMkLst>
            <pc:docMk/>
            <pc:sldMk cId="2687095617" sldId="280"/>
            <ac:spMk id="2" creationId="{38F9E378-78DE-3B4B-9FC0-300707A3CD42}"/>
          </ac:spMkLst>
        </pc:spChg>
        <pc:spChg chg="mod">
          <ac:chgData name="Xuesu Xiao" userId="2da2dc19-76a6-42ca-a03e-a5becae5e7dc" providerId="ADAL" clId="{3C10CA11-6ED5-0C4C-9C13-63838820A845}" dt="2022-11-21T02:15:04.279" v="214" actId="1076"/>
          <ac:spMkLst>
            <pc:docMk/>
            <pc:sldMk cId="2687095617" sldId="280"/>
            <ac:spMk id="3" creationId="{70CD6079-04BC-224D-9BD2-B00444954511}"/>
          </ac:spMkLst>
        </pc:spChg>
        <pc:spChg chg="del">
          <ac:chgData name="Xuesu Xiao" userId="2da2dc19-76a6-42ca-a03e-a5becae5e7dc" providerId="ADAL" clId="{3C10CA11-6ED5-0C4C-9C13-63838820A845}" dt="2022-11-21T02:15:56.994" v="217"/>
          <ac:spMkLst>
            <pc:docMk/>
            <pc:sldMk cId="2687095617" sldId="280"/>
            <ac:spMk id="4" creationId="{EF915EE3-ECC7-AB40-AEC2-78E7A0C1D3A4}"/>
          </ac:spMkLst>
        </pc:spChg>
      </pc:sldChg>
      <pc:sldChg chg="delSp add">
        <pc:chgData name="Xuesu Xiao" userId="2da2dc19-76a6-42ca-a03e-a5becae5e7dc" providerId="ADAL" clId="{3C10CA11-6ED5-0C4C-9C13-63838820A845}" dt="2022-11-21T02:15:56.994" v="217"/>
        <pc:sldMkLst>
          <pc:docMk/>
          <pc:sldMk cId="2755112225" sldId="314"/>
        </pc:sldMkLst>
        <pc:spChg chg="del">
          <ac:chgData name="Xuesu Xiao" userId="2da2dc19-76a6-42ca-a03e-a5becae5e7dc" providerId="ADAL" clId="{3C10CA11-6ED5-0C4C-9C13-63838820A845}" dt="2022-11-21T02:15:56.994" v="217"/>
          <ac:spMkLst>
            <pc:docMk/>
            <pc:sldMk cId="2755112225" sldId="314"/>
            <ac:spMk id="5" creationId="{59224D6D-6FCF-4043-B9BE-C3FEC1513338}"/>
          </ac:spMkLst>
        </pc:spChg>
      </pc:sldChg>
      <pc:sldChg chg="delSp modSp add mod">
        <pc:chgData name="Xuesu Xiao" userId="2da2dc19-76a6-42ca-a03e-a5becae5e7dc" providerId="ADAL" clId="{3C10CA11-6ED5-0C4C-9C13-63838820A845}" dt="2022-11-21T02:15:56.994" v="217"/>
        <pc:sldMkLst>
          <pc:docMk/>
          <pc:sldMk cId="173796936" sldId="315"/>
        </pc:sldMkLst>
        <pc:spChg chg="mod">
          <ac:chgData name="Xuesu Xiao" userId="2da2dc19-76a6-42ca-a03e-a5becae5e7dc" providerId="ADAL" clId="{3C10CA11-6ED5-0C4C-9C13-63838820A845}" dt="2022-11-21T02:08:35.481" v="154" actId="27636"/>
          <ac:spMkLst>
            <pc:docMk/>
            <pc:sldMk cId="173796936" sldId="315"/>
            <ac:spMk id="3" creationId="{EB077496-3FCE-C148-AD36-BE88CA490ECF}"/>
          </ac:spMkLst>
        </pc:spChg>
        <pc:spChg chg="del">
          <ac:chgData name="Xuesu Xiao" userId="2da2dc19-76a6-42ca-a03e-a5becae5e7dc" providerId="ADAL" clId="{3C10CA11-6ED5-0C4C-9C13-63838820A845}" dt="2022-11-21T02:15:56.994" v="217"/>
          <ac:spMkLst>
            <pc:docMk/>
            <pc:sldMk cId="173796936" sldId="315"/>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1450954495" sldId="318"/>
        </pc:sldMkLst>
        <pc:spChg chg="mod">
          <ac:chgData name="Xuesu Xiao" userId="2da2dc19-76a6-42ca-a03e-a5becae5e7dc" providerId="ADAL" clId="{3C10CA11-6ED5-0C4C-9C13-63838820A845}" dt="2022-11-21T02:08:35.483" v="155" actId="27636"/>
          <ac:spMkLst>
            <pc:docMk/>
            <pc:sldMk cId="1450954495" sldId="318"/>
            <ac:spMk id="3" creationId="{EB077496-3FCE-C148-AD36-BE88CA490ECF}"/>
          </ac:spMkLst>
        </pc:spChg>
        <pc:spChg chg="del">
          <ac:chgData name="Xuesu Xiao" userId="2da2dc19-76a6-42ca-a03e-a5becae5e7dc" providerId="ADAL" clId="{3C10CA11-6ED5-0C4C-9C13-63838820A845}" dt="2022-11-21T02:15:56.994" v="217"/>
          <ac:spMkLst>
            <pc:docMk/>
            <pc:sldMk cId="1450954495" sldId="318"/>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2397450239" sldId="319"/>
        </pc:sldMkLst>
        <pc:spChg chg="mod">
          <ac:chgData name="Xuesu Xiao" userId="2da2dc19-76a6-42ca-a03e-a5becae5e7dc" providerId="ADAL" clId="{3C10CA11-6ED5-0C4C-9C13-63838820A845}" dt="2022-11-21T02:08:35.484" v="156" actId="27636"/>
          <ac:spMkLst>
            <pc:docMk/>
            <pc:sldMk cId="2397450239" sldId="319"/>
            <ac:spMk id="3" creationId="{EB077496-3FCE-C148-AD36-BE88CA490ECF}"/>
          </ac:spMkLst>
        </pc:spChg>
        <pc:spChg chg="del">
          <ac:chgData name="Xuesu Xiao" userId="2da2dc19-76a6-42ca-a03e-a5becae5e7dc" providerId="ADAL" clId="{3C10CA11-6ED5-0C4C-9C13-63838820A845}" dt="2022-11-21T02:15:56.994" v="217"/>
          <ac:spMkLst>
            <pc:docMk/>
            <pc:sldMk cId="2397450239" sldId="319"/>
            <ac:spMk id="8" creationId="{7D53F8FA-B503-384A-845F-AFA8F00E8BDE}"/>
          </ac:spMkLst>
        </pc:spChg>
      </pc:sldChg>
      <pc:sldChg chg="delSp add">
        <pc:chgData name="Xuesu Xiao" userId="2da2dc19-76a6-42ca-a03e-a5becae5e7dc" providerId="ADAL" clId="{3C10CA11-6ED5-0C4C-9C13-63838820A845}" dt="2022-11-21T02:15:56.994" v="217"/>
        <pc:sldMkLst>
          <pc:docMk/>
          <pc:sldMk cId="1273199717" sldId="325"/>
        </pc:sldMkLst>
        <pc:spChg chg="del">
          <ac:chgData name="Xuesu Xiao" userId="2da2dc19-76a6-42ca-a03e-a5becae5e7dc" providerId="ADAL" clId="{3C10CA11-6ED5-0C4C-9C13-63838820A845}" dt="2022-11-21T02:15:56.994" v="217"/>
          <ac:spMkLst>
            <pc:docMk/>
            <pc:sldMk cId="1273199717" sldId="325"/>
            <ac:spMk id="4" creationId="{668D59D6-D1DF-5649-B37F-766F968157D3}"/>
          </ac:spMkLst>
        </pc:spChg>
      </pc:sldChg>
      <pc:sldChg chg="delSp add">
        <pc:chgData name="Xuesu Xiao" userId="2da2dc19-76a6-42ca-a03e-a5becae5e7dc" providerId="ADAL" clId="{3C10CA11-6ED5-0C4C-9C13-63838820A845}" dt="2022-11-21T02:15:56.994" v="217"/>
        <pc:sldMkLst>
          <pc:docMk/>
          <pc:sldMk cId="3611986665" sldId="326"/>
        </pc:sldMkLst>
        <pc:spChg chg="del">
          <ac:chgData name="Xuesu Xiao" userId="2da2dc19-76a6-42ca-a03e-a5becae5e7dc" providerId="ADAL" clId="{3C10CA11-6ED5-0C4C-9C13-63838820A845}" dt="2022-11-21T02:15:56.994" v="217"/>
          <ac:spMkLst>
            <pc:docMk/>
            <pc:sldMk cId="3611986665" sldId="326"/>
            <ac:spMk id="4" creationId="{668D59D6-D1DF-5649-B37F-766F968157D3}"/>
          </ac:spMkLst>
        </pc:spChg>
      </pc:sldChg>
      <pc:sldChg chg="delSp add">
        <pc:chgData name="Xuesu Xiao" userId="2da2dc19-76a6-42ca-a03e-a5becae5e7dc" providerId="ADAL" clId="{3C10CA11-6ED5-0C4C-9C13-63838820A845}" dt="2022-11-21T02:15:56.994" v="217"/>
        <pc:sldMkLst>
          <pc:docMk/>
          <pc:sldMk cId="3598436708" sldId="327"/>
        </pc:sldMkLst>
        <pc:spChg chg="del">
          <ac:chgData name="Xuesu Xiao" userId="2da2dc19-76a6-42ca-a03e-a5becae5e7dc" providerId="ADAL" clId="{3C10CA11-6ED5-0C4C-9C13-63838820A845}" dt="2022-11-21T02:15:56.994" v="217"/>
          <ac:spMkLst>
            <pc:docMk/>
            <pc:sldMk cId="3598436708" sldId="327"/>
            <ac:spMk id="4" creationId="{668D59D6-D1DF-5649-B37F-766F968157D3}"/>
          </ac:spMkLst>
        </pc:spChg>
      </pc:sldChg>
      <pc:sldChg chg="delSp add">
        <pc:chgData name="Xuesu Xiao" userId="2da2dc19-76a6-42ca-a03e-a5becae5e7dc" providerId="ADAL" clId="{3C10CA11-6ED5-0C4C-9C13-63838820A845}" dt="2022-11-21T02:15:56.994" v="217"/>
        <pc:sldMkLst>
          <pc:docMk/>
          <pc:sldMk cId="1409149043" sldId="328"/>
        </pc:sldMkLst>
        <pc:spChg chg="del">
          <ac:chgData name="Xuesu Xiao" userId="2da2dc19-76a6-42ca-a03e-a5becae5e7dc" providerId="ADAL" clId="{3C10CA11-6ED5-0C4C-9C13-63838820A845}" dt="2022-11-21T02:15:56.994" v="217"/>
          <ac:spMkLst>
            <pc:docMk/>
            <pc:sldMk cId="1409149043" sldId="328"/>
            <ac:spMk id="4" creationId="{668D59D6-D1DF-5649-B37F-766F968157D3}"/>
          </ac:spMkLst>
        </pc:spChg>
      </pc:sldChg>
      <pc:sldChg chg="delSp add">
        <pc:chgData name="Xuesu Xiao" userId="2da2dc19-76a6-42ca-a03e-a5becae5e7dc" providerId="ADAL" clId="{3C10CA11-6ED5-0C4C-9C13-63838820A845}" dt="2022-11-21T02:15:56.994" v="217"/>
        <pc:sldMkLst>
          <pc:docMk/>
          <pc:sldMk cId="627795039" sldId="329"/>
        </pc:sldMkLst>
        <pc:spChg chg="del">
          <ac:chgData name="Xuesu Xiao" userId="2da2dc19-76a6-42ca-a03e-a5becae5e7dc" providerId="ADAL" clId="{3C10CA11-6ED5-0C4C-9C13-63838820A845}" dt="2022-11-21T02:15:56.994" v="217"/>
          <ac:spMkLst>
            <pc:docMk/>
            <pc:sldMk cId="627795039" sldId="329"/>
            <ac:spMk id="4" creationId="{668D59D6-D1DF-5649-B37F-766F968157D3}"/>
          </ac:spMkLst>
        </pc:spChg>
      </pc:sldChg>
      <pc:sldChg chg="delSp add">
        <pc:chgData name="Xuesu Xiao" userId="2da2dc19-76a6-42ca-a03e-a5becae5e7dc" providerId="ADAL" clId="{3C10CA11-6ED5-0C4C-9C13-63838820A845}" dt="2022-11-21T02:15:56.994" v="217"/>
        <pc:sldMkLst>
          <pc:docMk/>
          <pc:sldMk cId="2143937523" sldId="330"/>
        </pc:sldMkLst>
        <pc:spChg chg="del">
          <ac:chgData name="Xuesu Xiao" userId="2da2dc19-76a6-42ca-a03e-a5becae5e7dc" providerId="ADAL" clId="{3C10CA11-6ED5-0C4C-9C13-63838820A845}" dt="2022-11-21T02:15:56.994" v="217"/>
          <ac:spMkLst>
            <pc:docMk/>
            <pc:sldMk cId="2143937523" sldId="330"/>
            <ac:spMk id="4" creationId="{668D59D6-D1DF-5649-B37F-766F968157D3}"/>
          </ac:spMkLst>
        </pc:spChg>
      </pc:sldChg>
      <pc:sldChg chg="delSp add">
        <pc:chgData name="Xuesu Xiao" userId="2da2dc19-76a6-42ca-a03e-a5becae5e7dc" providerId="ADAL" clId="{3C10CA11-6ED5-0C4C-9C13-63838820A845}" dt="2022-11-21T02:15:56.994" v="217"/>
        <pc:sldMkLst>
          <pc:docMk/>
          <pc:sldMk cId="808769147" sldId="331"/>
        </pc:sldMkLst>
        <pc:spChg chg="del">
          <ac:chgData name="Xuesu Xiao" userId="2da2dc19-76a6-42ca-a03e-a5becae5e7dc" providerId="ADAL" clId="{3C10CA11-6ED5-0C4C-9C13-63838820A845}" dt="2022-11-21T02:15:56.994" v="217"/>
          <ac:spMkLst>
            <pc:docMk/>
            <pc:sldMk cId="808769147" sldId="331"/>
            <ac:spMk id="4" creationId="{668D59D6-D1DF-5649-B37F-766F968157D3}"/>
          </ac:spMkLst>
        </pc:spChg>
      </pc:sldChg>
      <pc:sldChg chg="delSp add">
        <pc:chgData name="Xuesu Xiao" userId="2da2dc19-76a6-42ca-a03e-a5becae5e7dc" providerId="ADAL" clId="{3C10CA11-6ED5-0C4C-9C13-63838820A845}" dt="2022-11-21T02:15:56.994" v="217"/>
        <pc:sldMkLst>
          <pc:docMk/>
          <pc:sldMk cId="3427123888" sldId="333"/>
        </pc:sldMkLst>
        <pc:spChg chg="del">
          <ac:chgData name="Xuesu Xiao" userId="2da2dc19-76a6-42ca-a03e-a5becae5e7dc" providerId="ADAL" clId="{3C10CA11-6ED5-0C4C-9C13-63838820A845}" dt="2022-11-21T02:15:56.994" v="217"/>
          <ac:spMkLst>
            <pc:docMk/>
            <pc:sldMk cId="3427123888" sldId="333"/>
            <ac:spMk id="4" creationId="{45926152-3D72-344E-A40B-BB0503540DD1}"/>
          </ac:spMkLst>
        </pc:spChg>
      </pc:sldChg>
      <pc:sldChg chg="delSp add">
        <pc:chgData name="Xuesu Xiao" userId="2da2dc19-76a6-42ca-a03e-a5becae5e7dc" providerId="ADAL" clId="{3C10CA11-6ED5-0C4C-9C13-63838820A845}" dt="2022-11-21T02:15:56.994" v="217"/>
        <pc:sldMkLst>
          <pc:docMk/>
          <pc:sldMk cId="1978647371" sldId="334"/>
        </pc:sldMkLst>
        <pc:spChg chg="del">
          <ac:chgData name="Xuesu Xiao" userId="2da2dc19-76a6-42ca-a03e-a5becae5e7dc" providerId="ADAL" clId="{3C10CA11-6ED5-0C4C-9C13-63838820A845}" dt="2022-11-21T02:15:56.994" v="217"/>
          <ac:spMkLst>
            <pc:docMk/>
            <pc:sldMk cId="1978647371" sldId="334"/>
            <ac:spMk id="4" creationId="{990B3DB8-764C-1B43-97EE-1285F5A4FEBD}"/>
          </ac:spMkLst>
        </pc:spChg>
      </pc:sldChg>
      <pc:sldChg chg="delSp add">
        <pc:chgData name="Xuesu Xiao" userId="2da2dc19-76a6-42ca-a03e-a5becae5e7dc" providerId="ADAL" clId="{3C10CA11-6ED5-0C4C-9C13-63838820A845}" dt="2022-11-21T02:15:56.994" v="217"/>
        <pc:sldMkLst>
          <pc:docMk/>
          <pc:sldMk cId="92686570" sldId="340"/>
        </pc:sldMkLst>
        <pc:spChg chg="del">
          <ac:chgData name="Xuesu Xiao" userId="2da2dc19-76a6-42ca-a03e-a5becae5e7dc" providerId="ADAL" clId="{3C10CA11-6ED5-0C4C-9C13-63838820A845}" dt="2022-11-21T02:15:56.994" v="217"/>
          <ac:spMkLst>
            <pc:docMk/>
            <pc:sldMk cId="92686570" sldId="340"/>
            <ac:spMk id="4" creationId="{990B3DB8-764C-1B43-97EE-1285F5A4FEBD}"/>
          </ac:spMkLst>
        </pc:spChg>
      </pc:sldChg>
      <pc:sldChg chg="delSp add">
        <pc:chgData name="Xuesu Xiao" userId="2da2dc19-76a6-42ca-a03e-a5becae5e7dc" providerId="ADAL" clId="{3C10CA11-6ED5-0C4C-9C13-63838820A845}" dt="2022-11-21T02:15:56.994" v="217"/>
        <pc:sldMkLst>
          <pc:docMk/>
          <pc:sldMk cId="4126370233" sldId="341"/>
        </pc:sldMkLst>
        <pc:spChg chg="del">
          <ac:chgData name="Xuesu Xiao" userId="2da2dc19-76a6-42ca-a03e-a5becae5e7dc" providerId="ADAL" clId="{3C10CA11-6ED5-0C4C-9C13-63838820A845}" dt="2022-11-21T02:15:56.994" v="217"/>
          <ac:spMkLst>
            <pc:docMk/>
            <pc:sldMk cId="4126370233" sldId="341"/>
            <ac:spMk id="4" creationId="{92013026-D858-1148-9EBF-E7B10A625C81}"/>
          </ac:spMkLst>
        </pc:spChg>
      </pc:sldChg>
      <pc:sldChg chg="delSp add">
        <pc:chgData name="Xuesu Xiao" userId="2da2dc19-76a6-42ca-a03e-a5becae5e7dc" providerId="ADAL" clId="{3C10CA11-6ED5-0C4C-9C13-63838820A845}" dt="2022-11-21T02:15:56.994" v="217"/>
        <pc:sldMkLst>
          <pc:docMk/>
          <pc:sldMk cId="2377784855" sldId="342"/>
        </pc:sldMkLst>
        <pc:spChg chg="del">
          <ac:chgData name="Xuesu Xiao" userId="2da2dc19-76a6-42ca-a03e-a5becae5e7dc" providerId="ADAL" clId="{3C10CA11-6ED5-0C4C-9C13-63838820A845}" dt="2022-11-21T02:15:56.994" v="217"/>
          <ac:spMkLst>
            <pc:docMk/>
            <pc:sldMk cId="2377784855" sldId="342"/>
            <ac:spMk id="4" creationId="{82376C71-A0EA-644F-87DA-F0FF51FAC118}"/>
          </ac:spMkLst>
        </pc:spChg>
      </pc:sldChg>
      <pc:sldChg chg="delSp add">
        <pc:chgData name="Xuesu Xiao" userId="2da2dc19-76a6-42ca-a03e-a5becae5e7dc" providerId="ADAL" clId="{3C10CA11-6ED5-0C4C-9C13-63838820A845}" dt="2022-11-21T02:15:56.994" v="217"/>
        <pc:sldMkLst>
          <pc:docMk/>
          <pc:sldMk cId="3169885075" sldId="343"/>
        </pc:sldMkLst>
        <pc:spChg chg="del">
          <ac:chgData name="Xuesu Xiao" userId="2da2dc19-76a6-42ca-a03e-a5becae5e7dc" providerId="ADAL" clId="{3C10CA11-6ED5-0C4C-9C13-63838820A845}" dt="2022-11-21T02:15:56.994" v="217"/>
          <ac:spMkLst>
            <pc:docMk/>
            <pc:sldMk cId="3169885075" sldId="343"/>
            <ac:spMk id="4" creationId="{82376C71-A0EA-644F-87DA-F0FF51FAC118}"/>
          </ac:spMkLst>
        </pc:spChg>
      </pc:sldChg>
      <pc:sldChg chg="delSp add">
        <pc:chgData name="Xuesu Xiao" userId="2da2dc19-76a6-42ca-a03e-a5becae5e7dc" providerId="ADAL" clId="{3C10CA11-6ED5-0C4C-9C13-63838820A845}" dt="2022-11-21T02:15:56.994" v="217"/>
        <pc:sldMkLst>
          <pc:docMk/>
          <pc:sldMk cId="1615704387" sldId="344"/>
        </pc:sldMkLst>
        <pc:spChg chg="del">
          <ac:chgData name="Xuesu Xiao" userId="2da2dc19-76a6-42ca-a03e-a5becae5e7dc" providerId="ADAL" clId="{3C10CA11-6ED5-0C4C-9C13-63838820A845}" dt="2022-11-21T02:15:56.994" v="217"/>
          <ac:spMkLst>
            <pc:docMk/>
            <pc:sldMk cId="1615704387" sldId="344"/>
            <ac:spMk id="4" creationId="{82376C71-A0EA-644F-87DA-F0FF51FAC118}"/>
          </ac:spMkLst>
        </pc:spChg>
      </pc:sldChg>
      <pc:sldChg chg="delSp add">
        <pc:chgData name="Xuesu Xiao" userId="2da2dc19-76a6-42ca-a03e-a5becae5e7dc" providerId="ADAL" clId="{3C10CA11-6ED5-0C4C-9C13-63838820A845}" dt="2022-11-21T02:15:56.994" v="217"/>
        <pc:sldMkLst>
          <pc:docMk/>
          <pc:sldMk cId="2392927143" sldId="345"/>
        </pc:sldMkLst>
        <pc:spChg chg="del">
          <ac:chgData name="Xuesu Xiao" userId="2da2dc19-76a6-42ca-a03e-a5becae5e7dc" providerId="ADAL" clId="{3C10CA11-6ED5-0C4C-9C13-63838820A845}" dt="2022-11-21T02:15:56.994" v="217"/>
          <ac:spMkLst>
            <pc:docMk/>
            <pc:sldMk cId="2392927143" sldId="345"/>
            <ac:spMk id="4" creationId="{82376C71-A0EA-644F-87DA-F0FF51FAC118}"/>
          </ac:spMkLst>
        </pc:spChg>
      </pc:sldChg>
      <pc:sldChg chg="delSp add">
        <pc:chgData name="Xuesu Xiao" userId="2da2dc19-76a6-42ca-a03e-a5becae5e7dc" providerId="ADAL" clId="{3C10CA11-6ED5-0C4C-9C13-63838820A845}" dt="2022-11-21T02:15:56.994" v="217"/>
        <pc:sldMkLst>
          <pc:docMk/>
          <pc:sldMk cId="127954574" sldId="346"/>
        </pc:sldMkLst>
        <pc:spChg chg="del">
          <ac:chgData name="Xuesu Xiao" userId="2da2dc19-76a6-42ca-a03e-a5becae5e7dc" providerId="ADAL" clId="{3C10CA11-6ED5-0C4C-9C13-63838820A845}" dt="2022-11-21T02:15:56.994" v="217"/>
          <ac:spMkLst>
            <pc:docMk/>
            <pc:sldMk cId="127954574" sldId="346"/>
            <ac:spMk id="4" creationId="{82376C71-A0EA-644F-87DA-F0FF51FAC118}"/>
          </ac:spMkLst>
        </pc:spChg>
      </pc:sldChg>
      <pc:sldChg chg="delSp add">
        <pc:chgData name="Xuesu Xiao" userId="2da2dc19-76a6-42ca-a03e-a5becae5e7dc" providerId="ADAL" clId="{3C10CA11-6ED5-0C4C-9C13-63838820A845}" dt="2022-11-21T02:15:56.994" v="217"/>
        <pc:sldMkLst>
          <pc:docMk/>
          <pc:sldMk cId="3737828335" sldId="347"/>
        </pc:sldMkLst>
        <pc:spChg chg="del">
          <ac:chgData name="Xuesu Xiao" userId="2da2dc19-76a6-42ca-a03e-a5becae5e7dc" providerId="ADAL" clId="{3C10CA11-6ED5-0C4C-9C13-63838820A845}" dt="2022-11-21T02:15:56.994" v="217"/>
          <ac:spMkLst>
            <pc:docMk/>
            <pc:sldMk cId="3737828335" sldId="347"/>
            <ac:spMk id="4" creationId="{C15FD703-540E-F941-9E02-02D2578E7255}"/>
          </ac:spMkLst>
        </pc:spChg>
      </pc:sldChg>
      <pc:sldChg chg="delSp add">
        <pc:chgData name="Xuesu Xiao" userId="2da2dc19-76a6-42ca-a03e-a5becae5e7dc" providerId="ADAL" clId="{3C10CA11-6ED5-0C4C-9C13-63838820A845}" dt="2022-11-21T02:15:56.994" v="217"/>
        <pc:sldMkLst>
          <pc:docMk/>
          <pc:sldMk cId="3816235744" sldId="348"/>
        </pc:sldMkLst>
        <pc:spChg chg="del">
          <ac:chgData name="Xuesu Xiao" userId="2da2dc19-76a6-42ca-a03e-a5becae5e7dc" providerId="ADAL" clId="{3C10CA11-6ED5-0C4C-9C13-63838820A845}" dt="2022-11-21T02:15:56.994" v="217"/>
          <ac:spMkLst>
            <pc:docMk/>
            <pc:sldMk cId="3816235744" sldId="348"/>
            <ac:spMk id="4" creationId="{82376C71-A0EA-644F-87DA-F0FF51FAC118}"/>
          </ac:spMkLst>
        </pc:spChg>
      </pc:sldChg>
      <pc:sldChg chg="delSp add">
        <pc:chgData name="Xuesu Xiao" userId="2da2dc19-76a6-42ca-a03e-a5becae5e7dc" providerId="ADAL" clId="{3C10CA11-6ED5-0C4C-9C13-63838820A845}" dt="2022-11-21T02:15:56.994" v="217"/>
        <pc:sldMkLst>
          <pc:docMk/>
          <pc:sldMk cId="3477872637" sldId="349"/>
        </pc:sldMkLst>
        <pc:spChg chg="del">
          <ac:chgData name="Xuesu Xiao" userId="2da2dc19-76a6-42ca-a03e-a5becae5e7dc" providerId="ADAL" clId="{3C10CA11-6ED5-0C4C-9C13-63838820A845}" dt="2022-11-21T02:15:56.994" v="217"/>
          <ac:spMkLst>
            <pc:docMk/>
            <pc:sldMk cId="3477872637" sldId="349"/>
            <ac:spMk id="4" creationId="{82376C71-A0EA-644F-87DA-F0FF51FAC118}"/>
          </ac:spMkLst>
        </pc:spChg>
      </pc:sldChg>
      <pc:sldChg chg="delSp modSp add mod">
        <pc:chgData name="Xuesu Xiao" userId="2da2dc19-76a6-42ca-a03e-a5becae5e7dc" providerId="ADAL" clId="{3C10CA11-6ED5-0C4C-9C13-63838820A845}" dt="2022-11-21T02:15:56.994" v="217"/>
        <pc:sldMkLst>
          <pc:docMk/>
          <pc:sldMk cId="303759846" sldId="353"/>
        </pc:sldMkLst>
        <pc:spChg chg="mod">
          <ac:chgData name="Xuesu Xiao" userId="2da2dc19-76a6-42ca-a03e-a5becae5e7dc" providerId="ADAL" clId="{3C10CA11-6ED5-0C4C-9C13-63838820A845}" dt="2022-11-21T02:08:35.596" v="159" actId="27636"/>
          <ac:spMkLst>
            <pc:docMk/>
            <pc:sldMk cId="303759846" sldId="353"/>
            <ac:spMk id="3" creationId="{BD38C7B7-C9B7-B941-A046-36BBE4675E14}"/>
          </ac:spMkLst>
        </pc:spChg>
        <pc:spChg chg="del">
          <ac:chgData name="Xuesu Xiao" userId="2da2dc19-76a6-42ca-a03e-a5becae5e7dc" providerId="ADAL" clId="{3C10CA11-6ED5-0C4C-9C13-63838820A845}" dt="2022-11-21T02:15:56.994" v="217"/>
          <ac:spMkLst>
            <pc:docMk/>
            <pc:sldMk cId="303759846" sldId="353"/>
            <ac:spMk id="4" creationId="{C15FD703-540E-F941-9E02-02D2578E7255}"/>
          </ac:spMkLst>
        </pc:spChg>
      </pc:sldChg>
      <pc:sldChg chg="delSp add">
        <pc:chgData name="Xuesu Xiao" userId="2da2dc19-76a6-42ca-a03e-a5becae5e7dc" providerId="ADAL" clId="{3C10CA11-6ED5-0C4C-9C13-63838820A845}" dt="2022-11-21T02:15:56.994" v="217"/>
        <pc:sldMkLst>
          <pc:docMk/>
          <pc:sldMk cId="2119951801" sldId="354"/>
        </pc:sldMkLst>
        <pc:spChg chg="del">
          <ac:chgData name="Xuesu Xiao" userId="2da2dc19-76a6-42ca-a03e-a5becae5e7dc" providerId="ADAL" clId="{3C10CA11-6ED5-0C4C-9C13-63838820A845}" dt="2022-11-21T02:15:56.994" v="217"/>
          <ac:spMkLst>
            <pc:docMk/>
            <pc:sldMk cId="2119951801" sldId="354"/>
            <ac:spMk id="4" creationId="{C15FD703-540E-F941-9E02-02D2578E7255}"/>
          </ac:spMkLst>
        </pc:spChg>
      </pc:sldChg>
      <pc:sldChg chg="delSp modSp add mod">
        <pc:chgData name="Xuesu Xiao" userId="2da2dc19-76a6-42ca-a03e-a5becae5e7dc" providerId="ADAL" clId="{3C10CA11-6ED5-0C4C-9C13-63838820A845}" dt="2022-11-21T02:15:56.994" v="217"/>
        <pc:sldMkLst>
          <pc:docMk/>
          <pc:sldMk cId="1927163606" sldId="356"/>
        </pc:sldMkLst>
        <pc:spChg chg="mod">
          <ac:chgData name="Xuesu Xiao" userId="2da2dc19-76a6-42ca-a03e-a5becae5e7dc" providerId="ADAL" clId="{3C10CA11-6ED5-0C4C-9C13-63838820A845}" dt="2022-11-21T02:08:35.534" v="157" actId="27636"/>
          <ac:spMkLst>
            <pc:docMk/>
            <pc:sldMk cId="1927163606" sldId="356"/>
            <ac:spMk id="3" creationId="{BD38C7B7-C9B7-B941-A046-36BBE4675E14}"/>
          </ac:spMkLst>
        </pc:spChg>
        <pc:spChg chg="del">
          <ac:chgData name="Xuesu Xiao" userId="2da2dc19-76a6-42ca-a03e-a5becae5e7dc" providerId="ADAL" clId="{3C10CA11-6ED5-0C4C-9C13-63838820A845}" dt="2022-11-21T02:15:56.994" v="217"/>
          <ac:spMkLst>
            <pc:docMk/>
            <pc:sldMk cId="1927163606" sldId="356"/>
            <ac:spMk id="4" creationId="{C15FD703-540E-F941-9E02-02D2578E7255}"/>
          </ac:spMkLst>
        </pc:spChg>
        <pc:picChg chg="mod">
          <ac:chgData name="Xuesu Xiao" userId="2da2dc19-76a6-42ca-a03e-a5becae5e7dc" providerId="ADAL" clId="{3C10CA11-6ED5-0C4C-9C13-63838820A845}" dt="2022-11-21T02:10:05.457" v="175" actId="1076"/>
          <ac:picMkLst>
            <pc:docMk/>
            <pc:sldMk cId="1927163606" sldId="356"/>
            <ac:picMk id="7" creationId="{74DCEDAF-68B4-8C43-B702-876EF5607F18}"/>
          </ac:picMkLst>
        </pc:picChg>
      </pc:sldChg>
      <pc:sldChg chg="delSp modSp add mod">
        <pc:chgData name="Xuesu Xiao" userId="2da2dc19-76a6-42ca-a03e-a5becae5e7dc" providerId="ADAL" clId="{3C10CA11-6ED5-0C4C-9C13-63838820A845}" dt="2022-11-21T02:15:56.994" v="217"/>
        <pc:sldMkLst>
          <pc:docMk/>
          <pc:sldMk cId="2186573808" sldId="357"/>
        </pc:sldMkLst>
        <pc:spChg chg="mod">
          <ac:chgData name="Xuesu Xiao" userId="2da2dc19-76a6-42ca-a03e-a5becae5e7dc" providerId="ADAL" clId="{3C10CA11-6ED5-0C4C-9C13-63838820A845}" dt="2022-11-21T02:08:35.568" v="158" actId="27636"/>
          <ac:spMkLst>
            <pc:docMk/>
            <pc:sldMk cId="2186573808" sldId="357"/>
            <ac:spMk id="3" creationId="{BD38C7B7-C9B7-B941-A046-36BBE4675E14}"/>
          </ac:spMkLst>
        </pc:spChg>
        <pc:spChg chg="del">
          <ac:chgData name="Xuesu Xiao" userId="2da2dc19-76a6-42ca-a03e-a5becae5e7dc" providerId="ADAL" clId="{3C10CA11-6ED5-0C4C-9C13-63838820A845}" dt="2022-11-21T02:15:56.994" v="217"/>
          <ac:spMkLst>
            <pc:docMk/>
            <pc:sldMk cId="2186573808" sldId="357"/>
            <ac:spMk id="4" creationId="{C15FD703-540E-F941-9E02-02D2578E7255}"/>
          </ac:spMkLst>
        </pc:spChg>
      </pc:sldChg>
      <pc:sldChg chg="delSp modSp add mod">
        <pc:chgData name="Xuesu Xiao" userId="2da2dc19-76a6-42ca-a03e-a5becae5e7dc" providerId="ADAL" clId="{3C10CA11-6ED5-0C4C-9C13-63838820A845}" dt="2022-11-21T02:15:56.994" v="217"/>
        <pc:sldMkLst>
          <pc:docMk/>
          <pc:sldMk cId="3255577651" sldId="362"/>
        </pc:sldMkLst>
        <pc:spChg chg="mod">
          <ac:chgData name="Xuesu Xiao" userId="2da2dc19-76a6-42ca-a03e-a5becae5e7dc" providerId="ADAL" clId="{3C10CA11-6ED5-0C4C-9C13-63838820A845}" dt="2022-11-21T02:08:35.662" v="161" actId="27636"/>
          <ac:spMkLst>
            <pc:docMk/>
            <pc:sldMk cId="3255577651" sldId="362"/>
            <ac:spMk id="3" creationId="{5F232209-CBF5-3A40-BA61-EF1089F369D5}"/>
          </ac:spMkLst>
        </pc:spChg>
        <pc:spChg chg="del">
          <ac:chgData name="Xuesu Xiao" userId="2da2dc19-76a6-42ca-a03e-a5becae5e7dc" providerId="ADAL" clId="{3C10CA11-6ED5-0C4C-9C13-63838820A845}" dt="2022-11-21T02:15:56.994" v="217"/>
          <ac:spMkLst>
            <pc:docMk/>
            <pc:sldMk cId="3255577651" sldId="362"/>
            <ac:spMk id="4" creationId="{6B9BF5CE-2790-0042-B7C5-3C5F6C3D8290}"/>
          </ac:spMkLst>
        </pc:spChg>
      </pc:sldChg>
      <pc:sldChg chg="delSp add">
        <pc:chgData name="Xuesu Xiao" userId="2da2dc19-76a6-42ca-a03e-a5becae5e7dc" providerId="ADAL" clId="{3C10CA11-6ED5-0C4C-9C13-63838820A845}" dt="2022-11-21T02:15:56.994" v="217"/>
        <pc:sldMkLst>
          <pc:docMk/>
          <pc:sldMk cId="2850894187" sldId="364"/>
        </pc:sldMkLst>
        <pc:spChg chg="del">
          <ac:chgData name="Xuesu Xiao" userId="2da2dc19-76a6-42ca-a03e-a5becae5e7dc" providerId="ADAL" clId="{3C10CA11-6ED5-0C4C-9C13-63838820A845}" dt="2022-11-21T02:15:56.994" v="217"/>
          <ac:spMkLst>
            <pc:docMk/>
            <pc:sldMk cId="2850894187" sldId="364"/>
            <ac:spMk id="4" creationId="{D61529E7-ADE4-9F40-96FE-93FEB0700FA1}"/>
          </ac:spMkLst>
        </pc:spChg>
      </pc:sldChg>
      <pc:sldChg chg="delSp add">
        <pc:chgData name="Xuesu Xiao" userId="2da2dc19-76a6-42ca-a03e-a5becae5e7dc" providerId="ADAL" clId="{3C10CA11-6ED5-0C4C-9C13-63838820A845}" dt="2022-11-21T02:15:56.994" v="217"/>
        <pc:sldMkLst>
          <pc:docMk/>
          <pc:sldMk cId="403493911" sldId="368"/>
        </pc:sldMkLst>
        <pc:spChg chg="del">
          <ac:chgData name="Xuesu Xiao" userId="2da2dc19-76a6-42ca-a03e-a5becae5e7dc" providerId="ADAL" clId="{3C10CA11-6ED5-0C4C-9C13-63838820A845}" dt="2022-11-21T02:15:56.994" v="217"/>
          <ac:spMkLst>
            <pc:docMk/>
            <pc:sldMk cId="403493911" sldId="368"/>
            <ac:spMk id="4" creationId="{668D59D6-D1DF-5649-B37F-766F968157D3}"/>
          </ac:spMkLst>
        </pc:spChg>
      </pc:sldChg>
      <pc:sldChg chg="delSp modSp add mod">
        <pc:chgData name="Xuesu Xiao" userId="2da2dc19-76a6-42ca-a03e-a5becae5e7dc" providerId="ADAL" clId="{3C10CA11-6ED5-0C4C-9C13-63838820A845}" dt="2022-11-21T02:15:56.994" v="217"/>
        <pc:sldMkLst>
          <pc:docMk/>
          <pc:sldMk cId="1842159519" sldId="370"/>
        </pc:sldMkLst>
        <pc:spChg chg="del">
          <ac:chgData name="Xuesu Xiao" userId="2da2dc19-76a6-42ca-a03e-a5becae5e7dc" providerId="ADAL" clId="{3C10CA11-6ED5-0C4C-9C13-63838820A845}" dt="2022-11-21T02:15:56.994" v="217"/>
          <ac:spMkLst>
            <pc:docMk/>
            <pc:sldMk cId="1842159519" sldId="370"/>
            <ac:spMk id="4" creationId="{990B3DB8-764C-1B43-97EE-1285F5A4FEBD}"/>
          </ac:spMkLst>
        </pc:spChg>
        <pc:picChg chg="mod">
          <ac:chgData name="Xuesu Xiao" userId="2da2dc19-76a6-42ca-a03e-a5becae5e7dc" providerId="ADAL" clId="{3C10CA11-6ED5-0C4C-9C13-63838820A845}" dt="2022-11-21T02:09:45.667" v="173" actId="1076"/>
          <ac:picMkLst>
            <pc:docMk/>
            <pc:sldMk cId="1842159519" sldId="370"/>
            <ac:picMk id="7" creationId="{D34F00DD-3B5D-0C43-BC4F-AD0E4FF776D1}"/>
          </ac:picMkLst>
        </pc:picChg>
      </pc:sldChg>
      <pc:sldChg chg="delSp add">
        <pc:chgData name="Xuesu Xiao" userId="2da2dc19-76a6-42ca-a03e-a5becae5e7dc" providerId="ADAL" clId="{3C10CA11-6ED5-0C4C-9C13-63838820A845}" dt="2022-11-21T02:15:56.994" v="217"/>
        <pc:sldMkLst>
          <pc:docMk/>
          <pc:sldMk cId="2883311444" sldId="374"/>
        </pc:sldMkLst>
        <pc:spChg chg="del">
          <ac:chgData name="Xuesu Xiao" userId="2da2dc19-76a6-42ca-a03e-a5becae5e7dc" providerId="ADAL" clId="{3C10CA11-6ED5-0C4C-9C13-63838820A845}" dt="2022-11-21T02:15:56.994" v="217"/>
          <ac:spMkLst>
            <pc:docMk/>
            <pc:sldMk cId="2883311444" sldId="374"/>
            <ac:spMk id="4" creationId="{B74894C9-7C6F-054D-902A-6D5511BB34A2}"/>
          </ac:spMkLst>
        </pc:spChg>
      </pc:sldChg>
      <pc:sldChg chg="delSp add">
        <pc:chgData name="Xuesu Xiao" userId="2da2dc19-76a6-42ca-a03e-a5becae5e7dc" providerId="ADAL" clId="{3C10CA11-6ED5-0C4C-9C13-63838820A845}" dt="2022-11-21T02:15:56.994" v="217"/>
        <pc:sldMkLst>
          <pc:docMk/>
          <pc:sldMk cId="1443861560" sldId="379"/>
        </pc:sldMkLst>
        <pc:spChg chg="del">
          <ac:chgData name="Xuesu Xiao" userId="2da2dc19-76a6-42ca-a03e-a5becae5e7dc" providerId="ADAL" clId="{3C10CA11-6ED5-0C4C-9C13-63838820A845}" dt="2022-11-21T02:15:56.994" v="217"/>
          <ac:spMkLst>
            <pc:docMk/>
            <pc:sldMk cId="1443861560" sldId="379"/>
            <ac:spMk id="4" creationId="{2D8ECD1F-443C-B147-84D1-44648E3161A4}"/>
          </ac:spMkLst>
        </pc:spChg>
      </pc:sldChg>
      <pc:sldChg chg="delSp add">
        <pc:chgData name="Xuesu Xiao" userId="2da2dc19-76a6-42ca-a03e-a5becae5e7dc" providerId="ADAL" clId="{3C10CA11-6ED5-0C4C-9C13-63838820A845}" dt="2022-11-21T02:15:56.994" v="217"/>
        <pc:sldMkLst>
          <pc:docMk/>
          <pc:sldMk cId="1197573108" sldId="381"/>
        </pc:sldMkLst>
        <pc:spChg chg="del">
          <ac:chgData name="Xuesu Xiao" userId="2da2dc19-76a6-42ca-a03e-a5becae5e7dc" providerId="ADAL" clId="{3C10CA11-6ED5-0C4C-9C13-63838820A845}" dt="2022-11-21T02:15:56.994" v="217"/>
          <ac:spMkLst>
            <pc:docMk/>
            <pc:sldMk cId="1197573108" sldId="381"/>
            <ac:spMk id="4" creationId="{E9749341-D1F5-2640-8AB6-6429EF39453D}"/>
          </ac:spMkLst>
        </pc:spChg>
      </pc:sldChg>
      <pc:sldChg chg="delSp add">
        <pc:chgData name="Xuesu Xiao" userId="2da2dc19-76a6-42ca-a03e-a5becae5e7dc" providerId="ADAL" clId="{3C10CA11-6ED5-0C4C-9C13-63838820A845}" dt="2022-11-21T02:15:56.994" v="217"/>
        <pc:sldMkLst>
          <pc:docMk/>
          <pc:sldMk cId="1183296111" sldId="382"/>
        </pc:sldMkLst>
        <pc:spChg chg="del">
          <ac:chgData name="Xuesu Xiao" userId="2da2dc19-76a6-42ca-a03e-a5becae5e7dc" providerId="ADAL" clId="{3C10CA11-6ED5-0C4C-9C13-63838820A845}" dt="2022-11-21T02:15:56.994" v="217"/>
          <ac:spMkLst>
            <pc:docMk/>
            <pc:sldMk cId="1183296111" sldId="382"/>
            <ac:spMk id="4" creationId="{B74894C9-7C6F-054D-902A-6D5511BB34A2}"/>
          </ac:spMkLst>
        </pc:spChg>
      </pc:sldChg>
      <pc:sldChg chg="delSp add">
        <pc:chgData name="Xuesu Xiao" userId="2da2dc19-76a6-42ca-a03e-a5becae5e7dc" providerId="ADAL" clId="{3C10CA11-6ED5-0C4C-9C13-63838820A845}" dt="2022-11-21T02:15:56.994" v="217"/>
        <pc:sldMkLst>
          <pc:docMk/>
          <pc:sldMk cId="3540983750" sldId="384"/>
        </pc:sldMkLst>
        <pc:spChg chg="del">
          <ac:chgData name="Xuesu Xiao" userId="2da2dc19-76a6-42ca-a03e-a5becae5e7dc" providerId="ADAL" clId="{3C10CA11-6ED5-0C4C-9C13-63838820A845}" dt="2022-11-21T02:15:56.994" v="217"/>
          <ac:spMkLst>
            <pc:docMk/>
            <pc:sldMk cId="3540983750" sldId="384"/>
            <ac:spMk id="4" creationId="{2404136A-A0F5-724B-B693-00BB009F7D7C}"/>
          </ac:spMkLst>
        </pc:spChg>
      </pc:sldChg>
      <pc:sldChg chg="delSp add">
        <pc:chgData name="Xuesu Xiao" userId="2da2dc19-76a6-42ca-a03e-a5becae5e7dc" providerId="ADAL" clId="{3C10CA11-6ED5-0C4C-9C13-63838820A845}" dt="2022-11-21T02:15:56.994" v="217"/>
        <pc:sldMkLst>
          <pc:docMk/>
          <pc:sldMk cId="628260692" sldId="385"/>
        </pc:sldMkLst>
        <pc:spChg chg="del">
          <ac:chgData name="Xuesu Xiao" userId="2da2dc19-76a6-42ca-a03e-a5becae5e7dc" providerId="ADAL" clId="{3C10CA11-6ED5-0C4C-9C13-63838820A845}" dt="2022-11-21T02:15:56.994" v="217"/>
          <ac:spMkLst>
            <pc:docMk/>
            <pc:sldMk cId="628260692" sldId="385"/>
            <ac:spMk id="4" creationId="{B74894C9-7C6F-054D-902A-6D5511BB34A2}"/>
          </ac:spMkLst>
        </pc:spChg>
      </pc:sldChg>
      <pc:sldChg chg="delSp add">
        <pc:chgData name="Xuesu Xiao" userId="2da2dc19-76a6-42ca-a03e-a5becae5e7dc" providerId="ADAL" clId="{3C10CA11-6ED5-0C4C-9C13-63838820A845}" dt="2022-11-21T02:15:56.994" v="217"/>
        <pc:sldMkLst>
          <pc:docMk/>
          <pc:sldMk cId="2151320285" sldId="386"/>
        </pc:sldMkLst>
        <pc:spChg chg="del">
          <ac:chgData name="Xuesu Xiao" userId="2da2dc19-76a6-42ca-a03e-a5becae5e7dc" providerId="ADAL" clId="{3C10CA11-6ED5-0C4C-9C13-63838820A845}" dt="2022-11-21T02:15:56.994" v="217"/>
          <ac:spMkLst>
            <pc:docMk/>
            <pc:sldMk cId="2151320285" sldId="386"/>
            <ac:spMk id="4" creationId="{E9749341-D1F5-2640-8AB6-6429EF39453D}"/>
          </ac:spMkLst>
        </pc:spChg>
      </pc:sldChg>
      <pc:sldChg chg="delSp add">
        <pc:chgData name="Xuesu Xiao" userId="2da2dc19-76a6-42ca-a03e-a5becae5e7dc" providerId="ADAL" clId="{3C10CA11-6ED5-0C4C-9C13-63838820A845}" dt="2022-11-21T02:15:56.994" v="217"/>
        <pc:sldMkLst>
          <pc:docMk/>
          <pc:sldMk cId="7380752" sldId="387"/>
        </pc:sldMkLst>
        <pc:spChg chg="del">
          <ac:chgData name="Xuesu Xiao" userId="2da2dc19-76a6-42ca-a03e-a5becae5e7dc" providerId="ADAL" clId="{3C10CA11-6ED5-0C4C-9C13-63838820A845}" dt="2022-11-21T02:15:56.994" v="217"/>
          <ac:spMkLst>
            <pc:docMk/>
            <pc:sldMk cId="7380752" sldId="387"/>
            <ac:spMk id="4" creationId="{6DB317D9-96AE-F145-A327-A7E0A3A9AB5C}"/>
          </ac:spMkLst>
        </pc:spChg>
      </pc:sldChg>
      <pc:sldChg chg="delSp add">
        <pc:chgData name="Xuesu Xiao" userId="2da2dc19-76a6-42ca-a03e-a5becae5e7dc" providerId="ADAL" clId="{3C10CA11-6ED5-0C4C-9C13-63838820A845}" dt="2022-11-21T02:15:56.994" v="217"/>
        <pc:sldMkLst>
          <pc:docMk/>
          <pc:sldMk cId="1009396484" sldId="393"/>
        </pc:sldMkLst>
        <pc:spChg chg="del">
          <ac:chgData name="Xuesu Xiao" userId="2da2dc19-76a6-42ca-a03e-a5becae5e7dc" providerId="ADAL" clId="{3C10CA11-6ED5-0C4C-9C13-63838820A845}" dt="2022-11-21T02:15:56.994" v="217"/>
          <ac:spMkLst>
            <pc:docMk/>
            <pc:sldMk cId="1009396484" sldId="393"/>
            <ac:spMk id="4" creationId="{6DB317D9-96AE-F145-A327-A7E0A3A9AB5C}"/>
          </ac:spMkLst>
        </pc:spChg>
      </pc:sldChg>
      <pc:sldChg chg="delSp modSp add mod">
        <pc:chgData name="Xuesu Xiao" userId="2da2dc19-76a6-42ca-a03e-a5becae5e7dc" providerId="ADAL" clId="{3C10CA11-6ED5-0C4C-9C13-63838820A845}" dt="2022-11-21T02:15:56.994" v="217"/>
        <pc:sldMkLst>
          <pc:docMk/>
          <pc:sldMk cId="3450294137" sldId="401"/>
        </pc:sldMkLst>
        <pc:spChg chg="mod">
          <ac:chgData name="Xuesu Xiao" userId="2da2dc19-76a6-42ca-a03e-a5becae5e7dc" providerId="ADAL" clId="{3C10CA11-6ED5-0C4C-9C13-63838820A845}" dt="2022-11-21T02:08:35.693" v="163" actId="27636"/>
          <ac:spMkLst>
            <pc:docMk/>
            <pc:sldMk cId="3450294137" sldId="401"/>
            <ac:spMk id="3" creationId="{3D4FCBFF-5E73-F34D-B3E2-52258DA33C7B}"/>
          </ac:spMkLst>
        </pc:spChg>
        <pc:spChg chg="del">
          <ac:chgData name="Xuesu Xiao" userId="2da2dc19-76a6-42ca-a03e-a5becae5e7dc" providerId="ADAL" clId="{3C10CA11-6ED5-0C4C-9C13-63838820A845}" dt="2022-11-21T02:15:56.994" v="217"/>
          <ac:spMkLst>
            <pc:docMk/>
            <pc:sldMk cId="3450294137" sldId="401"/>
            <ac:spMk id="4" creationId="{33328DA6-AFEB-5C45-9FF8-50C92C32BFC9}"/>
          </ac:spMkLst>
        </pc:spChg>
      </pc:sldChg>
      <pc:sldChg chg="delSp modSp add mod">
        <pc:chgData name="Xuesu Xiao" userId="2da2dc19-76a6-42ca-a03e-a5becae5e7dc" providerId="ADAL" clId="{3C10CA11-6ED5-0C4C-9C13-63838820A845}" dt="2022-11-21T02:15:56.994" v="217"/>
        <pc:sldMkLst>
          <pc:docMk/>
          <pc:sldMk cId="3758765906" sldId="402"/>
        </pc:sldMkLst>
        <pc:spChg chg="del">
          <ac:chgData name="Xuesu Xiao" userId="2da2dc19-76a6-42ca-a03e-a5becae5e7dc" providerId="ADAL" clId="{3C10CA11-6ED5-0C4C-9C13-63838820A845}" dt="2022-11-21T02:15:56.994" v="217"/>
          <ac:spMkLst>
            <pc:docMk/>
            <pc:sldMk cId="3758765906" sldId="402"/>
            <ac:spMk id="4" creationId="{22A72DD6-9076-C04E-8919-83BA2E933004}"/>
          </ac:spMkLst>
        </pc:spChg>
        <pc:spChg chg="mod">
          <ac:chgData name="Xuesu Xiao" userId="2da2dc19-76a6-42ca-a03e-a5becae5e7dc" providerId="ADAL" clId="{3C10CA11-6ED5-0C4C-9C13-63838820A845}" dt="2022-11-21T02:08:35.719" v="164" actId="27636"/>
          <ac:spMkLst>
            <pc:docMk/>
            <pc:sldMk cId="3758765906" sldId="402"/>
            <ac:spMk id="6" creationId="{E12C1727-F5C3-A140-A0DC-A14BD2B49112}"/>
          </ac:spMkLst>
        </pc:spChg>
      </pc:sldChg>
      <pc:sldChg chg="delSp add">
        <pc:chgData name="Xuesu Xiao" userId="2da2dc19-76a6-42ca-a03e-a5becae5e7dc" providerId="ADAL" clId="{3C10CA11-6ED5-0C4C-9C13-63838820A845}" dt="2022-11-21T02:15:56.994" v="217"/>
        <pc:sldMkLst>
          <pc:docMk/>
          <pc:sldMk cId="3210259620" sldId="403"/>
        </pc:sldMkLst>
        <pc:spChg chg="del">
          <ac:chgData name="Xuesu Xiao" userId="2da2dc19-76a6-42ca-a03e-a5becae5e7dc" providerId="ADAL" clId="{3C10CA11-6ED5-0C4C-9C13-63838820A845}" dt="2022-11-21T02:15:56.994" v="217"/>
          <ac:spMkLst>
            <pc:docMk/>
            <pc:sldMk cId="3210259620" sldId="403"/>
            <ac:spMk id="4" creationId="{4C85E967-375A-7242-91B8-EFB7A97279DF}"/>
          </ac:spMkLst>
        </pc:spChg>
      </pc:sldChg>
      <pc:sldChg chg="delSp modSp add mod">
        <pc:chgData name="Xuesu Xiao" userId="2da2dc19-76a6-42ca-a03e-a5becae5e7dc" providerId="ADAL" clId="{3C10CA11-6ED5-0C4C-9C13-63838820A845}" dt="2022-11-21T02:15:56.994" v="217"/>
        <pc:sldMkLst>
          <pc:docMk/>
          <pc:sldMk cId="1984311388" sldId="404"/>
        </pc:sldMkLst>
        <pc:spChg chg="mod">
          <ac:chgData name="Xuesu Xiao" userId="2da2dc19-76a6-42ca-a03e-a5becae5e7dc" providerId="ADAL" clId="{3C10CA11-6ED5-0C4C-9C13-63838820A845}" dt="2022-11-21T02:08:35.728" v="165" actId="27636"/>
          <ac:spMkLst>
            <pc:docMk/>
            <pc:sldMk cId="1984311388" sldId="404"/>
            <ac:spMk id="3" creationId="{198EB9A1-4FAC-3448-A17A-D379CF02947B}"/>
          </ac:spMkLst>
        </pc:spChg>
        <pc:spChg chg="del">
          <ac:chgData name="Xuesu Xiao" userId="2da2dc19-76a6-42ca-a03e-a5becae5e7dc" providerId="ADAL" clId="{3C10CA11-6ED5-0C4C-9C13-63838820A845}" dt="2022-11-21T02:15:56.994" v="217"/>
          <ac:spMkLst>
            <pc:docMk/>
            <pc:sldMk cId="1984311388" sldId="404"/>
            <ac:spMk id="4" creationId="{4C85E967-375A-7242-91B8-EFB7A97279DF}"/>
          </ac:spMkLst>
        </pc:spChg>
      </pc:sldChg>
      <pc:sldChg chg="delSp modSp add mod">
        <pc:chgData name="Xuesu Xiao" userId="2da2dc19-76a6-42ca-a03e-a5becae5e7dc" providerId="ADAL" clId="{3C10CA11-6ED5-0C4C-9C13-63838820A845}" dt="2022-11-21T02:15:56.994" v="217"/>
        <pc:sldMkLst>
          <pc:docMk/>
          <pc:sldMk cId="3853288021" sldId="405"/>
        </pc:sldMkLst>
        <pc:spChg chg="mod">
          <ac:chgData name="Xuesu Xiao" userId="2da2dc19-76a6-42ca-a03e-a5becae5e7dc" providerId="ADAL" clId="{3C10CA11-6ED5-0C4C-9C13-63838820A845}" dt="2022-11-21T02:08:35.759" v="166" actId="27636"/>
          <ac:spMkLst>
            <pc:docMk/>
            <pc:sldMk cId="3853288021" sldId="405"/>
            <ac:spMk id="3" creationId="{198EB9A1-4FAC-3448-A17A-D379CF02947B}"/>
          </ac:spMkLst>
        </pc:spChg>
        <pc:spChg chg="del">
          <ac:chgData name="Xuesu Xiao" userId="2da2dc19-76a6-42ca-a03e-a5becae5e7dc" providerId="ADAL" clId="{3C10CA11-6ED5-0C4C-9C13-63838820A845}" dt="2022-11-21T02:15:56.994" v="217"/>
          <ac:spMkLst>
            <pc:docMk/>
            <pc:sldMk cId="3853288021" sldId="405"/>
            <ac:spMk id="4" creationId="{4C85E967-375A-7242-91B8-EFB7A97279DF}"/>
          </ac:spMkLst>
        </pc:spChg>
      </pc:sldChg>
      <pc:sldChg chg="delSp add">
        <pc:chgData name="Xuesu Xiao" userId="2da2dc19-76a6-42ca-a03e-a5becae5e7dc" providerId="ADAL" clId="{3C10CA11-6ED5-0C4C-9C13-63838820A845}" dt="2022-11-21T02:15:56.994" v="217"/>
        <pc:sldMkLst>
          <pc:docMk/>
          <pc:sldMk cId="369233133" sldId="406"/>
        </pc:sldMkLst>
        <pc:spChg chg="del">
          <ac:chgData name="Xuesu Xiao" userId="2da2dc19-76a6-42ca-a03e-a5becae5e7dc" providerId="ADAL" clId="{3C10CA11-6ED5-0C4C-9C13-63838820A845}" dt="2022-11-21T02:15:56.994" v="217"/>
          <ac:spMkLst>
            <pc:docMk/>
            <pc:sldMk cId="369233133" sldId="406"/>
            <ac:spMk id="4" creationId="{7498615B-D62C-C44F-85A3-1CBC082FCB34}"/>
          </ac:spMkLst>
        </pc:spChg>
      </pc:sldChg>
      <pc:sldChg chg="delSp add">
        <pc:chgData name="Xuesu Xiao" userId="2da2dc19-76a6-42ca-a03e-a5becae5e7dc" providerId="ADAL" clId="{3C10CA11-6ED5-0C4C-9C13-63838820A845}" dt="2022-11-21T02:15:56.994" v="217"/>
        <pc:sldMkLst>
          <pc:docMk/>
          <pc:sldMk cId="3735950935" sldId="407"/>
        </pc:sldMkLst>
        <pc:spChg chg="del">
          <ac:chgData name="Xuesu Xiao" userId="2da2dc19-76a6-42ca-a03e-a5becae5e7dc" providerId="ADAL" clId="{3C10CA11-6ED5-0C4C-9C13-63838820A845}" dt="2022-11-21T02:15:56.994" v="217"/>
          <ac:spMkLst>
            <pc:docMk/>
            <pc:sldMk cId="3735950935" sldId="407"/>
            <ac:spMk id="4" creationId="{5B2ABEC4-B24B-3F43-A453-83EB66598EC6}"/>
          </ac:spMkLst>
        </pc:spChg>
      </pc:sldChg>
      <pc:sldChg chg="delSp modSp add mod">
        <pc:chgData name="Xuesu Xiao" userId="2da2dc19-76a6-42ca-a03e-a5becae5e7dc" providerId="ADAL" clId="{3C10CA11-6ED5-0C4C-9C13-63838820A845}" dt="2022-11-21T02:15:56.994" v="217"/>
        <pc:sldMkLst>
          <pc:docMk/>
          <pc:sldMk cId="964273365" sldId="409"/>
        </pc:sldMkLst>
        <pc:spChg chg="mod">
          <ac:chgData name="Xuesu Xiao" userId="2da2dc19-76a6-42ca-a03e-a5becae5e7dc" providerId="ADAL" clId="{3C10CA11-6ED5-0C4C-9C13-63838820A845}" dt="2022-11-21T02:08:35.775" v="167" actId="27636"/>
          <ac:spMkLst>
            <pc:docMk/>
            <pc:sldMk cId="964273365" sldId="409"/>
            <ac:spMk id="2" creationId="{C12BC25E-3A08-5545-B9BA-699ECAC43592}"/>
          </ac:spMkLst>
        </pc:spChg>
        <pc:spChg chg="del">
          <ac:chgData name="Xuesu Xiao" userId="2da2dc19-76a6-42ca-a03e-a5becae5e7dc" providerId="ADAL" clId="{3C10CA11-6ED5-0C4C-9C13-63838820A845}" dt="2022-11-21T02:15:56.994" v="217"/>
          <ac:spMkLst>
            <pc:docMk/>
            <pc:sldMk cId="964273365" sldId="409"/>
            <ac:spMk id="4" creationId="{10670424-F016-CB46-8F94-38C481D4A63D}"/>
          </ac:spMkLst>
        </pc:spChg>
      </pc:sldChg>
      <pc:sldChg chg="delSp modSp add mod">
        <pc:chgData name="Xuesu Xiao" userId="2da2dc19-76a6-42ca-a03e-a5becae5e7dc" providerId="ADAL" clId="{3C10CA11-6ED5-0C4C-9C13-63838820A845}" dt="2022-11-21T02:15:56.994" v="217"/>
        <pc:sldMkLst>
          <pc:docMk/>
          <pc:sldMk cId="878690454" sldId="410"/>
        </pc:sldMkLst>
        <pc:spChg chg="mod">
          <ac:chgData name="Xuesu Xiao" userId="2da2dc19-76a6-42ca-a03e-a5becae5e7dc" providerId="ADAL" clId="{3C10CA11-6ED5-0C4C-9C13-63838820A845}" dt="2022-11-21T02:08:35.781" v="168" actId="27636"/>
          <ac:spMkLst>
            <pc:docMk/>
            <pc:sldMk cId="878690454" sldId="410"/>
            <ac:spMk id="2" creationId="{C12BC25E-3A08-5545-B9BA-699ECAC43592}"/>
          </ac:spMkLst>
        </pc:spChg>
        <pc:spChg chg="del">
          <ac:chgData name="Xuesu Xiao" userId="2da2dc19-76a6-42ca-a03e-a5becae5e7dc" providerId="ADAL" clId="{3C10CA11-6ED5-0C4C-9C13-63838820A845}" dt="2022-11-21T02:15:56.994" v="217"/>
          <ac:spMkLst>
            <pc:docMk/>
            <pc:sldMk cId="878690454" sldId="410"/>
            <ac:spMk id="4" creationId="{10670424-F016-CB46-8F94-38C481D4A63D}"/>
          </ac:spMkLst>
        </pc:spChg>
      </pc:sldChg>
      <pc:sldChg chg="delSp modSp add mod">
        <pc:chgData name="Xuesu Xiao" userId="2da2dc19-76a6-42ca-a03e-a5becae5e7dc" providerId="ADAL" clId="{3C10CA11-6ED5-0C4C-9C13-63838820A845}" dt="2022-11-21T02:15:56.994" v="217"/>
        <pc:sldMkLst>
          <pc:docMk/>
          <pc:sldMk cId="143545136" sldId="411"/>
        </pc:sldMkLst>
        <pc:spChg chg="mod">
          <ac:chgData name="Xuesu Xiao" userId="2da2dc19-76a6-42ca-a03e-a5becae5e7dc" providerId="ADAL" clId="{3C10CA11-6ED5-0C4C-9C13-63838820A845}" dt="2022-11-21T02:13:29.793" v="201" actId="14100"/>
          <ac:spMkLst>
            <pc:docMk/>
            <pc:sldMk cId="143545136" sldId="411"/>
            <ac:spMk id="3" creationId="{38338416-8F6E-2B4C-8C48-CECE1D63AF4A}"/>
          </ac:spMkLst>
        </pc:spChg>
        <pc:spChg chg="del">
          <ac:chgData name="Xuesu Xiao" userId="2da2dc19-76a6-42ca-a03e-a5becae5e7dc" providerId="ADAL" clId="{3C10CA11-6ED5-0C4C-9C13-63838820A845}" dt="2022-11-21T02:15:56.994" v="217"/>
          <ac:spMkLst>
            <pc:docMk/>
            <pc:sldMk cId="143545136" sldId="411"/>
            <ac:spMk id="4" creationId="{26E37BBB-B377-9E46-9038-E9D2D8F8EC0C}"/>
          </ac:spMkLst>
        </pc:spChg>
        <pc:picChg chg="mod">
          <ac:chgData name="Xuesu Xiao" userId="2da2dc19-76a6-42ca-a03e-a5becae5e7dc" providerId="ADAL" clId="{3C10CA11-6ED5-0C4C-9C13-63838820A845}" dt="2022-11-21T02:12:36.936" v="179" actId="167"/>
          <ac:picMkLst>
            <pc:docMk/>
            <pc:sldMk cId="143545136" sldId="411"/>
            <ac:picMk id="6" creationId="{EA86D152-41BB-294E-9FFA-98DBD2899130}"/>
          </ac:picMkLst>
        </pc:picChg>
      </pc:sldChg>
      <pc:sldChg chg="delSp modSp add mod">
        <pc:chgData name="Xuesu Xiao" userId="2da2dc19-76a6-42ca-a03e-a5becae5e7dc" providerId="ADAL" clId="{3C10CA11-6ED5-0C4C-9C13-63838820A845}" dt="2022-11-21T02:15:56.994" v="217"/>
        <pc:sldMkLst>
          <pc:docMk/>
          <pc:sldMk cId="1144527158" sldId="413"/>
        </pc:sldMkLst>
        <pc:spChg chg="mod">
          <ac:chgData name="Xuesu Xiao" userId="2da2dc19-76a6-42ca-a03e-a5becae5e7dc" providerId="ADAL" clId="{3C10CA11-6ED5-0C4C-9C13-63838820A845}" dt="2022-11-21T02:13:14.368" v="197" actId="14100"/>
          <ac:spMkLst>
            <pc:docMk/>
            <pc:sldMk cId="1144527158" sldId="413"/>
            <ac:spMk id="3" creationId="{38338416-8F6E-2B4C-8C48-CECE1D63AF4A}"/>
          </ac:spMkLst>
        </pc:spChg>
        <pc:spChg chg="del">
          <ac:chgData name="Xuesu Xiao" userId="2da2dc19-76a6-42ca-a03e-a5becae5e7dc" providerId="ADAL" clId="{3C10CA11-6ED5-0C4C-9C13-63838820A845}" dt="2022-11-21T02:15:56.994" v="217"/>
          <ac:spMkLst>
            <pc:docMk/>
            <pc:sldMk cId="1144527158" sldId="413"/>
            <ac:spMk id="4" creationId="{26E37BBB-B377-9E46-9038-E9D2D8F8EC0C}"/>
          </ac:spMkLst>
        </pc:spChg>
        <pc:spChg chg="mod">
          <ac:chgData name="Xuesu Xiao" userId="2da2dc19-76a6-42ca-a03e-a5becae5e7dc" providerId="ADAL" clId="{3C10CA11-6ED5-0C4C-9C13-63838820A845}" dt="2022-11-21T02:13:22.464" v="199" actId="14100"/>
          <ac:spMkLst>
            <pc:docMk/>
            <pc:sldMk cId="1144527158" sldId="413"/>
            <ac:spMk id="8" creationId="{FA55EB8E-292E-2E4A-85F7-283DD0CEE073}"/>
          </ac:spMkLst>
        </pc:spChg>
        <pc:picChg chg="mod">
          <ac:chgData name="Xuesu Xiao" userId="2da2dc19-76a6-42ca-a03e-a5becae5e7dc" providerId="ADAL" clId="{3C10CA11-6ED5-0C4C-9C13-63838820A845}" dt="2022-11-21T02:13:07.548" v="195" actId="14100"/>
          <ac:picMkLst>
            <pc:docMk/>
            <pc:sldMk cId="1144527158" sldId="413"/>
            <ac:picMk id="6" creationId="{EA86D152-41BB-294E-9FFA-98DBD2899130}"/>
          </ac:picMkLst>
        </pc:picChg>
      </pc:sldChg>
      <pc:sldChg chg="delSp add">
        <pc:chgData name="Xuesu Xiao" userId="2da2dc19-76a6-42ca-a03e-a5becae5e7dc" providerId="ADAL" clId="{3C10CA11-6ED5-0C4C-9C13-63838820A845}" dt="2022-11-21T02:15:56.994" v="217"/>
        <pc:sldMkLst>
          <pc:docMk/>
          <pc:sldMk cId="2688656669" sldId="422"/>
        </pc:sldMkLst>
        <pc:spChg chg="del">
          <ac:chgData name="Xuesu Xiao" userId="2da2dc19-76a6-42ca-a03e-a5becae5e7dc" providerId="ADAL" clId="{3C10CA11-6ED5-0C4C-9C13-63838820A845}" dt="2022-11-21T02:15:56.994" v="217"/>
          <ac:spMkLst>
            <pc:docMk/>
            <pc:sldMk cId="2688656669" sldId="422"/>
            <ac:spMk id="4" creationId="{100AA336-C496-6343-AB83-8F27C3356553}"/>
          </ac:spMkLst>
        </pc:spChg>
      </pc:sldChg>
      <pc:sldChg chg="delSp add">
        <pc:chgData name="Xuesu Xiao" userId="2da2dc19-76a6-42ca-a03e-a5becae5e7dc" providerId="ADAL" clId="{3C10CA11-6ED5-0C4C-9C13-63838820A845}" dt="2022-11-21T02:15:56.994" v="217"/>
        <pc:sldMkLst>
          <pc:docMk/>
          <pc:sldMk cId="652257861" sldId="456"/>
        </pc:sldMkLst>
        <pc:spChg chg="del">
          <ac:chgData name="Xuesu Xiao" userId="2da2dc19-76a6-42ca-a03e-a5becae5e7dc" providerId="ADAL" clId="{3C10CA11-6ED5-0C4C-9C13-63838820A845}" dt="2022-11-21T02:15:56.994" v="217"/>
          <ac:spMkLst>
            <pc:docMk/>
            <pc:sldMk cId="652257861" sldId="456"/>
            <ac:spMk id="4" creationId="{23F7FAC5-C9F6-8648-A46F-0E36160985E3}"/>
          </ac:spMkLst>
        </pc:spChg>
      </pc:sldChg>
      <pc:sldChg chg="delSp add">
        <pc:chgData name="Xuesu Xiao" userId="2da2dc19-76a6-42ca-a03e-a5becae5e7dc" providerId="ADAL" clId="{3C10CA11-6ED5-0C4C-9C13-63838820A845}" dt="2022-11-21T02:15:56.994" v="217"/>
        <pc:sldMkLst>
          <pc:docMk/>
          <pc:sldMk cId="344749237" sldId="457"/>
        </pc:sldMkLst>
        <pc:spChg chg="del">
          <ac:chgData name="Xuesu Xiao" userId="2da2dc19-76a6-42ca-a03e-a5becae5e7dc" providerId="ADAL" clId="{3C10CA11-6ED5-0C4C-9C13-63838820A845}" dt="2022-11-21T02:15:56.994" v="217"/>
          <ac:spMkLst>
            <pc:docMk/>
            <pc:sldMk cId="344749237" sldId="457"/>
            <ac:spMk id="4" creationId="{3727CCF1-244D-C84F-AECA-F5808864A96E}"/>
          </ac:spMkLst>
        </pc:spChg>
      </pc:sldChg>
      <pc:sldChg chg="delSp add">
        <pc:chgData name="Xuesu Xiao" userId="2da2dc19-76a6-42ca-a03e-a5becae5e7dc" providerId="ADAL" clId="{3C10CA11-6ED5-0C4C-9C13-63838820A845}" dt="2022-11-21T02:15:56.994" v="217"/>
        <pc:sldMkLst>
          <pc:docMk/>
          <pc:sldMk cId="3352756485" sldId="459"/>
        </pc:sldMkLst>
        <pc:spChg chg="del">
          <ac:chgData name="Xuesu Xiao" userId="2da2dc19-76a6-42ca-a03e-a5becae5e7dc" providerId="ADAL" clId="{3C10CA11-6ED5-0C4C-9C13-63838820A845}" dt="2022-11-21T02:15:56.994" v="217"/>
          <ac:spMkLst>
            <pc:docMk/>
            <pc:sldMk cId="3352756485" sldId="459"/>
            <ac:spMk id="4" creationId="{33C00B6B-227E-68BA-9859-A3717589204D}"/>
          </ac:spMkLst>
        </pc:spChg>
      </pc:sldChg>
      <pc:sldChg chg="delSp modSp add mod">
        <pc:chgData name="Xuesu Xiao" userId="2da2dc19-76a6-42ca-a03e-a5becae5e7dc" providerId="ADAL" clId="{3C10CA11-6ED5-0C4C-9C13-63838820A845}" dt="2022-11-21T02:15:56.994" v="217"/>
        <pc:sldMkLst>
          <pc:docMk/>
          <pc:sldMk cId="2457881852" sldId="462"/>
        </pc:sldMkLst>
        <pc:spChg chg="mod">
          <ac:chgData name="Xuesu Xiao" userId="2da2dc19-76a6-42ca-a03e-a5becae5e7dc" providerId="ADAL" clId="{3C10CA11-6ED5-0C4C-9C13-63838820A845}" dt="2022-11-21T01:58:23.573" v="105" actId="255"/>
          <ac:spMkLst>
            <pc:docMk/>
            <pc:sldMk cId="2457881852" sldId="462"/>
            <ac:spMk id="3" creationId="{7924F963-7528-094D-B50A-45B2F2F1A51A}"/>
          </ac:spMkLst>
        </pc:spChg>
        <pc:spChg chg="del">
          <ac:chgData name="Xuesu Xiao" userId="2da2dc19-76a6-42ca-a03e-a5becae5e7dc" providerId="ADAL" clId="{3C10CA11-6ED5-0C4C-9C13-63838820A845}" dt="2022-11-21T02:15:56.994" v="217"/>
          <ac:spMkLst>
            <pc:docMk/>
            <pc:sldMk cId="2457881852" sldId="462"/>
            <ac:spMk id="4" creationId="{CE2FA181-E62A-A548-A0FE-8AD2D830356A}"/>
          </ac:spMkLst>
        </pc:spChg>
      </pc:sldChg>
      <pc:sldChg chg="delSp add">
        <pc:chgData name="Xuesu Xiao" userId="2da2dc19-76a6-42ca-a03e-a5becae5e7dc" providerId="ADAL" clId="{3C10CA11-6ED5-0C4C-9C13-63838820A845}" dt="2022-11-21T02:15:56.994" v="217"/>
        <pc:sldMkLst>
          <pc:docMk/>
          <pc:sldMk cId="2629055984" sldId="463"/>
        </pc:sldMkLst>
        <pc:spChg chg="del">
          <ac:chgData name="Xuesu Xiao" userId="2da2dc19-76a6-42ca-a03e-a5becae5e7dc" providerId="ADAL" clId="{3C10CA11-6ED5-0C4C-9C13-63838820A845}" dt="2022-11-21T02:15:56.994" v="217"/>
          <ac:spMkLst>
            <pc:docMk/>
            <pc:sldMk cId="2629055984" sldId="463"/>
            <ac:spMk id="4" creationId="{CD6FFF3F-D1D5-1343-A38F-1498A849A077}"/>
          </ac:spMkLst>
        </pc:spChg>
      </pc:sldChg>
      <pc:sldChg chg="del">
        <pc:chgData name="Xuesu Xiao" userId="2da2dc19-76a6-42ca-a03e-a5becae5e7dc" providerId="ADAL" clId="{3C10CA11-6ED5-0C4C-9C13-63838820A845}" dt="2022-11-21T01:54:35.892" v="32" actId="2696"/>
        <pc:sldMkLst>
          <pc:docMk/>
          <pc:sldMk cId="4030995238" sldId="524"/>
        </pc:sldMkLst>
      </pc:sldChg>
      <pc:sldChg chg="del">
        <pc:chgData name="Xuesu Xiao" userId="2da2dc19-76a6-42ca-a03e-a5becae5e7dc" providerId="ADAL" clId="{3C10CA11-6ED5-0C4C-9C13-63838820A845}" dt="2022-11-21T01:54:35.905" v="48" actId="2696"/>
        <pc:sldMkLst>
          <pc:docMk/>
          <pc:sldMk cId="2713092979" sldId="525"/>
        </pc:sldMkLst>
      </pc:sldChg>
      <pc:sldChg chg="del">
        <pc:chgData name="Xuesu Xiao" userId="2da2dc19-76a6-42ca-a03e-a5becae5e7dc" providerId="ADAL" clId="{3C10CA11-6ED5-0C4C-9C13-63838820A845}" dt="2022-11-21T01:54:35.873" v="16" actId="2696"/>
        <pc:sldMkLst>
          <pc:docMk/>
          <pc:sldMk cId="2264359232" sldId="529"/>
        </pc:sldMkLst>
      </pc:sldChg>
      <pc:sldChg chg="del">
        <pc:chgData name="Xuesu Xiao" userId="2da2dc19-76a6-42ca-a03e-a5becae5e7dc" providerId="ADAL" clId="{3C10CA11-6ED5-0C4C-9C13-63838820A845}" dt="2022-11-21T01:54:35.908" v="52" actId="2696"/>
        <pc:sldMkLst>
          <pc:docMk/>
          <pc:sldMk cId="2320104779" sldId="531"/>
        </pc:sldMkLst>
      </pc:sldChg>
      <pc:sldChg chg="del">
        <pc:chgData name="Xuesu Xiao" userId="2da2dc19-76a6-42ca-a03e-a5becae5e7dc" providerId="ADAL" clId="{3C10CA11-6ED5-0C4C-9C13-63838820A845}" dt="2022-11-21T01:54:35.870" v="14" actId="2696"/>
        <pc:sldMkLst>
          <pc:docMk/>
          <pc:sldMk cId="2024520580" sldId="532"/>
        </pc:sldMkLst>
      </pc:sldChg>
      <pc:sldChg chg="del">
        <pc:chgData name="Xuesu Xiao" userId="2da2dc19-76a6-42ca-a03e-a5becae5e7dc" providerId="ADAL" clId="{3C10CA11-6ED5-0C4C-9C13-63838820A845}" dt="2022-11-21T01:54:35.927" v="77" actId="2696"/>
        <pc:sldMkLst>
          <pc:docMk/>
          <pc:sldMk cId="744507728" sldId="533"/>
        </pc:sldMkLst>
      </pc:sldChg>
      <pc:sldChg chg="del">
        <pc:chgData name="Xuesu Xiao" userId="2da2dc19-76a6-42ca-a03e-a5becae5e7dc" providerId="ADAL" clId="{3C10CA11-6ED5-0C4C-9C13-63838820A845}" dt="2022-11-21T01:54:35.911" v="55" actId="2696"/>
        <pc:sldMkLst>
          <pc:docMk/>
          <pc:sldMk cId="409685105" sldId="537"/>
        </pc:sldMkLst>
      </pc:sldChg>
      <pc:sldChg chg="del">
        <pc:chgData name="Xuesu Xiao" userId="2da2dc19-76a6-42ca-a03e-a5becae5e7dc" providerId="ADAL" clId="{3C10CA11-6ED5-0C4C-9C13-63838820A845}" dt="2022-11-21T01:54:35.896" v="36" actId="2696"/>
        <pc:sldMkLst>
          <pc:docMk/>
          <pc:sldMk cId="2188149189" sldId="541"/>
        </pc:sldMkLst>
      </pc:sldChg>
      <pc:sldChg chg="del">
        <pc:chgData name="Xuesu Xiao" userId="2da2dc19-76a6-42ca-a03e-a5becae5e7dc" providerId="ADAL" clId="{3C10CA11-6ED5-0C4C-9C13-63838820A845}" dt="2022-11-21T01:54:35.928" v="78" actId="2696"/>
        <pc:sldMkLst>
          <pc:docMk/>
          <pc:sldMk cId="144889216" sldId="654"/>
        </pc:sldMkLst>
      </pc:sldChg>
      <pc:sldChg chg="del">
        <pc:chgData name="Xuesu Xiao" userId="2da2dc19-76a6-42ca-a03e-a5becae5e7dc" providerId="ADAL" clId="{3C10CA11-6ED5-0C4C-9C13-63838820A845}" dt="2022-11-21T01:54:35.900" v="42" actId="2696"/>
        <pc:sldMkLst>
          <pc:docMk/>
          <pc:sldMk cId="2152200659" sldId="655"/>
        </pc:sldMkLst>
      </pc:sldChg>
      <pc:sldChg chg="del">
        <pc:chgData name="Xuesu Xiao" userId="2da2dc19-76a6-42ca-a03e-a5becae5e7dc" providerId="ADAL" clId="{3C10CA11-6ED5-0C4C-9C13-63838820A845}" dt="2022-11-21T01:54:35.886" v="26" actId="2696"/>
        <pc:sldMkLst>
          <pc:docMk/>
          <pc:sldMk cId="394087853" sldId="680"/>
        </pc:sldMkLst>
      </pc:sldChg>
      <pc:sldChg chg="del">
        <pc:chgData name="Xuesu Xiao" userId="2da2dc19-76a6-42ca-a03e-a5becae5e7dc" providerId="ADAL" clId="{3C10CA11-6ED5-0C4C-9C13-63838820A845}" dt="2022-11-21T01:54:35.882" v="25" actId="2696"/>
        <pc:sldMkLst>
          <pc:docMk/>
          <pc:sldMk cId="1713740956" sldId="681"/>
        </pc:sldMkLst>
      </pc:sldChg>
      <pc:sldChg chg="del">
        <pc:chgData name="Xuesu Xiao" userId="2da2dc19-76a6-42ca-a03e-a5becae5e7dc" providerId="ADAL" clId="{3C10CA11-6ED5-0C4C-9C13-63838820A845}" dt="2022-11-21T01:54:35.896" v="37" actId="2696"/>
        <pc:sldMkLst>
          <pc:docMk/>
          <pc:sldMk cId="3891242083" sldId="694"/>
        </pc:sldMkLst>
      </pc:sldChg>
      <pc:sldChg chg="del">
        <pc:chgData name="Xuesu Xiao" userId="2da2dc19-76a6-42ca-a03e-a5becae5e7dc" providerId="ADAL" clId="{3C10CA11-6ED5-0C4C-9C13-63838820A845}" dt="2022-11-21T01:54:35.895" v="35" actId="2696"/>
        <pc:sldMkLst>
          <pc:docMk/>
          <pc:sldMk cId="877790201" sldId="697"/>
        </pc:sldMkLst>
      </pc:sldChg>
      <pc:sldChg chg="del">
        <pc:chgData name="Xuesu Xiao" userId="2da2dc19-76a6-42ca-a03e-a5becae5e7dc" providerId="ADAL" clId="{3C10CA11-6ED5-0C4C-9C13-63838820A845}" dt="2022-11-21T01:54:35.865" v="10" actId="2696"/>
        <pc:sldMkLst>
          <pc:docMk/>
          <pc:sldMk cId="3375066248" sldId="700"/>
        </pc:sldMkLst>
      </pc:sldChg>
      <pc:sldChg chg="del">
        <pc:chgData name="Xuesu Xiao" userId="2da2dc19-76a6-42ca-a03e-a5becae5e7dc" providerId="ADAL" clId="{3C10CA11-6ED5-0C4C-9C13-63838820A845}" dt="2022-11-21T01:54:35.904" v="46" actId="2696"/>
        <pc:sldMkLst>
          <pc:docMk/>
          <pc:sldMk cId="1494596333" sldId="705"/>
        </pc:sldMkLst>
      </pc:sldChg>
      <pc:sldChg chg="del">
        <pc:chgData name="Xuesu Xiao" userId="2da2dc19-76a6-42ca-a03e-a5becae5e7dc" providerId="ADAL" clId="{3C10CA11-6ED5-0C4C-9C13-63838820A845}" dt="2022-11-21T01:54:35.861" v="7" actId="2696"/>
        <pc:sldMkLst>
          <pc:docMk/>
          <pc:sldMk cId="27870091" sldId="706"/>
        </pc:sldMkLst>
      </pc:sldChg>
      <pc:sldChg chg="del">
        <pc:chgData name="Xuesu Xiao" userId="2da2dc19-76a6-42ca-a03e-a5becae5e7dc" providerId="ADAL" clId="{3C10CA11-6ED5-0C4C-9C13-63838820A845}" dt="2022-11-21T01:54:35.926" v="74" actId="2696"/>
        <pc:sldMkLst>
          <pc:docMk/>
          <pc:sldMk cId="3370584551" sldId="707"/>
        </pc:sldMkLst>
      </pc:sldChg>
      <pc:sldChg chg="del">
        <pc:chgData name="Xuesu Xiao" userId="2da2dc19-76a6-42ca-a03e-a5becae5e7dc" providerId="ADAL" clId="{3C10CA11-6ED5-0C4C-9C13-63838820A845}" dt="2022-11-21T01:54:35.925" v="73" actId="2696"/>
        <pc:sldMkLst>
          <pc:docMk/>
          <pc:sldMk cId="1951679214" sldId="709"/>
        </pc:sldMkLst>
      </pc:sldChg>
      <pc:sldChg chg="del">
        <pc:chgData name="Xuesu Xiao" userId="2da2dc19-76a6-42ca-a03e-a5becae5e7dc" providerId="ADAL" clId="{3C10CA11-6ED5-0C4C-9C13-63838820A845}" dt="2022-11-21T01:54:35.862" v="8" actId="2696"/>
        <pc:sldMkLst>
          <pc:docMk/>
          <pc:sldMk cId="3456296066" sldId="710"/>
        </pc:sldMkLst>
      </pc:sldChg>
      <pc:sldChg chg="del">
        <pc:chgData name="Xuesu Xiao" userId="2da2dc19-76a6-42ca-a03e-a5becae5e7dc" providerId="ADAL" clId="{3C10CA11-6ED5-0C4C-9C13-63838820A845}" dt="2022-11-21T01:54:35.871" v="15" actId="2696"/>
        <pc:sldMkLst>
          <pc:docMk/>
          <pc:sldMk cId="2567045014" sldId="711"/>
        </pc:sldMkLst>
      </pc:sldChg>
      <pc:sldChg chg="del">
        <pc:chgData name="Xuesu Xiao" userId="2da2dc19-76a6-42ca-a03e-a5becae5e7dc" providerId="ADAL" clId="{3C10CA11-6ED5-0C4C-9C13-63838820A845}" dt="2022-11-21T01:54:35.877" v="20" actId="2696"/>
        <pc:sldMkLst>
          <pc:docMk/>
          <pc:sldMk cId="1626170727" sldId="712"/>
        </pc:sldMkLst>
      </pc:sldChg>
      <pc:sldChg chg="del">
        <pc:chgData name="Xuesu Xiao" userId="2da2dc19-76a6-42ca-a03e-a5becae5e7dc" providerId="ADAL" clId="{3C10CA11-6ED5-0C4C-9C13-63838820A845}" dt="2022-11-21T01:54:35.868" v="13" actId="2696"/>
        <pc:sldMkLst>
          <pc:docMk/>
          <pc:sldMk cId="1023861829" sldId="713"/>
        </pc:sldMkLst>
      </pc:sldChg>
      <pc:sldChg chg="del">
        <pc:chgData name="Xuesu Xiao" userId="2da2dc19-76a6-42ca-a03e-a5becae5e7dc" providerId="ADAL" clId="{3C10CA11-6ED5-0C4C-9C13-63838820A845}" dt="2022-11-21T01:54:35.926" v="75" actId="2696"/>
        <pc:sldMkLst>
          <pc:docMk/>
          <pc:sldMk cId="4167767902" sldId="714"/>
        </pc:sldMkLst>
      </pc:sldChg>
      <pc:sldChg chg="del">
        <pc:chgData name="Xuesu Xiao" userId="2da2dc19-76a6-42ca-a03e-a5becae5e7dc" providerId="ADAL" clId="{3C10CA11-6ED5-0C4C-9C13-63838820A845}" dt="2022-11-21T01:54:35.889" v="29" actId="2696"/>
        <pc:sldMkLst>
          <pc:docMk/>
          <pc:sldMk cId="1546731572" sldId="715"/>
        </pc:sldMkLst>
      </pc:sldChg>
      <pc:sldChg chg="del">
        <pc:chgData name="Xuesu Xiao" userId="2da2dc19-76a6-42ca-a03e-a5becae5e7dc" providerId="ADAL" clId="{3C10CA11-6ED5-0C4C-9C13-63838820A845}" dt="2022-11-21T01:54:35.874" v="17" actId="2696"/>
        <pc:sldMkLst>
          <pc:docMk/>
          <pc:sldMk cId="1609608681" sldId="716"/>
        </pc:sldMkLst>
      </pc:sldChg>
      <pc:sldChg chg="del">
        <pc:chgData name="Xuesu Xiao" userId="2da2dc19-76a6-42ca-a03e-a5becae5e7dc" providerId="ADAL" clId="{3C10CA11-6ED5-0C4C-9C13-63838820A845}" dt="2022-11-21T01:54:35.902" v="44" actId="2696"/>
        <pc:sldMkLst>
          <pc:docMk/>
          <pc:sldMk cId="3644591453" sldId="717"/>
        </pc:sldMkLst>
      </pc:sldChg>
      <pc:sldChg chg="del">
        <pc:chgData name="Xuesu Xiao" userId="2da2dc19-76a6-42ca-a03e-a5becae5e7dc" providerId="ADAL" clId="{3C10CA11-6ED5-0C4C-9C13-63838820A845}" dt="2022-11-21T01:54:35.917" v="60" actId="2696"/>
        <pc:sldMkLst>
          <pc:docMk/>
          <pc:sldMk cId="1676544767" sldId="718"/>
        </pc:sldMkLst>
      </pc:sldChg>
      <pc:sldChg chg="del">
        <pc:chgData name="Xuesu Xiao" userId="2da2dc19-76a6-42ca-a03e-a5becae5e7dc" providerId="ADAL" clId="{3C10CA11-6ED5-0C4C-9C13-63838820A845}" dt="2022-11-21T01:54:35.917" v="61" actId="2696"/>
        <pc:sldMkLst>
          <pc:docMk/>
          <pc:sldMk cId="2524291392" sldId="719"/>
        </pc:sldMkLst>
      </pc:sldChg>
      <pc:sldChg chg="del">
        <pc:chgData name="Xuesu Xiao" userId="2da2dc19-76a6-42ca-a03e-a5becae5e7dc" providerId="ADAL" clId="{3C10CA11-6ED5-0C4C-9C13-63838820A845}" dt="2022-11-21T01:54:35.893" v="33" actId="2696"/>
        <pc:sldMkLst>
          <pc:docMk/>
          <pc:sldMk cId="208605734" sldId="720"/>
        </pc:sldMkLst>
      </pc:sldChg>
      <pc:sldChg chg="del">
        <pc:chgData name="Xuesu Xiao" userId="2da2dc19-76a6-42ca-a03e-a5becae5e7dc" providerId="ADAL" clId="{3C10CA11-6ED5-0C4C-9C13-63838820A845}" dt="2022-11-21T01:54:35.855" v="3" actId="2696"/>
        <pc:sldMkLst>
          <pc:docMk/>
          <pc:sldMk cId="3094644174" sldId="721"/>
        </pc:sldMkLst>
      </pc:sldChg>
      <pc:sldChg chg="del">
        <pc:chgData name="Xuesu Xiao" userId="2da2dc19-76a6-42ca-a03e-a5becae5e7dc" providerId="ADAL" clId="{3C10CA11-6ED5-0C4C-9C13-63838820A845}" dt="2022-11-21T01:54:35.875" v="18" actId="2696"/>
        <pc:sldMkLst>
          <pc:docMk/>
          <pc:sldMk cId="1826602289" sldId="722"/>
        </pc:sldMkLst>
      </pc:sldChg>
      <pc:sldChg chg="del">
        <pc:chgData name="Xuesu Xiao" userId="2da2dc19-76a6-42ca-a03e-a5becae5e7dc" providerId="ADAL" clId="{3C10CA11-6ED5-0C4C-9C13-63838820A845}" dt="2022-11-21T01:54:35.851" v="1" actId="2696"/>
        <pc:sldMkLst>
          <pc:docMk/>
          <pc:sldMk cId="3904745469" sldId="723"/>
        </pc:sldMkLst>
      </pc:sldChg>
      <pc:sldChg chg="del">
        <pc:chgData name="Xuesu Xiao" userId="2da2dc19-76a6-42ca-a03e-a5becae5e7dc" providerId="ADAL" clId="{3C10CA11-6ED5-0C4C-9C13-63838820A845}" dt="2022-11-21T01:54:35.918" v="62" actId="2696"/>
        <pc:sldMkLst>
          <pc:docMk/>
          <pc:sldMk cId="1403540944" sldId="724"/>
        </pc:sldMkLst>
      </pc:sldChg>
      <pc:sldChg chg="del">
        <pc:chgData name="Xuesu Xiao" userId="2da2dc19-76a6-42ca-a03e-a5becae5e7dc" providerId="ADAL" clId="{3C10CA11-6ED5-0C4C-9C13-63838820A845}" dt="2022-11-21T01:54:35.962" v="80" actId="2696"/>
        <pc:sldMkLst>
          <pc:docMk/>
          <pc:sldMk cId="1034326893" sldId="725"/>
        </pc:sldMkLst>
      </pc:sldChg>
      <pc:sldChg chg="del">
        <pc:chgData name="Xuesu Xiao" userId="2da2dc19-76a6-42ca-a03e-a5becae5e7dc" providerId="ADAL" clId="{3C10CA11-6ED5-0C4C-9C13-63838820A845}" dt="2022-11-21T01:54:35.878" v="21" actId="2696"/>
        <pc:sldMkLst>
          <pc:docMk/>
          <pc:sldMk cId="3274923558" sldId="726"/>
        </pc:sldMkLst>
      </pc:sldChg>
      <pc:sldChg chg="del">
        <pc:chgData name="Xuesu Xiao" userId="2da2dc19-76a6-42ca-a03e-a5becae5e7dc" providerId="ADAL" clId="{3C10CA11-6ED5-0C4C-9C13-63838820A845}" dt="2022-11-21T01:54:35.965" v="81" actId="2696"/>
        <pc:sldMkLst>
          <pc:docMk/>
          <pc:sldMk cId="3466545081" sldId="727"/>
        </pc:sldMkLst>
      </pc:sldChg>
      <pc:sldChg chg="del">
        <pc:chgData name="Xuesu Xiao" userId="2da2dc19-76a6-42ca-a03e-a5becae5e7dc" providerId="ADAL" clId="{3C10CA11-6ED5-0C4C-9C13-63838820A845}" dt="2022-11-21T01:54:35.919" v="64" actId="2696"/>
        <pc:sldMkLst>
          <pc:docMk/>
          <pc:sldMk cId="1555557038" sldId="728"/>
        </pc:sldMkLst>
      </pc:sldChg>
      <pc:sldChg chg="del">
        <pc:chgData name="Xuesu Xiao" userId="2da2dc19-76a6-42ca-a03e-a5becae5e7dc" providerId="ADAL" clId="{3C10CA11-6ED5-0C4C-9C13-63838820A845}" dt="2022-11-21T01:54:35.906" v="49" actId="2696"/>
        <pc:sldMkLst>
          <pc:docMk/>
          <pc:sldMk cId="259660221" sldId="729"/>
        </pc:sldMkLst>
      </pc:sldChg>
      <pc:sldChg chg="del">
        <pc:chgData name="Xuesu Xiao" userId="2da2dc19-76a6-42ca-a03e-a5becae5e7dc" providerId="ADAL" clId="{3C10CA11-6ED5-0C4C-9C13-63838820A845}" dt="2022-11-21T01:54:35.904" v="47" actId="2696"/>
        <pc:sldMkLst>
          <pc:docMk/>
          <pc:sldMk cId="3219242810" sldId="730"/>
        </pc:sldMkLst>
      </pc:sldChg>
      <pc:sldChg chg="del">
        <pc:chgData name="Xuesu Xiao" userId="2da2dc19-76a6-42ca-a03e-a5becae5e7dc" providerId="ADAL" clId="{3C10CA11-6ED5-0C4C-9C13-63838820A845}" dt="2022-11-21T01:54:35.858" v="5" actId="2696"/>
        <pc:sldMkLst>
          <pc:docMk/>
          <pc:sldMk cId="3031496508" sldId="731"/>
        </pc:sldMkLst>
      </pc:sldChg>
      <pc:sldChg chg="del">
        <pc:chgData name="Xuesu Xiao" userId="2da2dc19-76a6-42ca-a03e-a5becae5e7dc" providerId="ADAL" clId="{3C10CA11-6ED5-0C4C-9C13-63838820A845}" dt="2022-11-21T01:54:35.921" v="65" actId="2696"/>
        <pc:sldMkLst>
          <pc:docMk/>
          <pc:sldMk cId="988763133" sldId="732"/>
        </pc:sldMkLst>
      </pc:sldChg>
      <pc:sldChg chg="del">
        <pc:chgData name="Xuesu Xiao" userId="2da2dc19-76a6-42ca-a03e-a5becae5e7dc" providerId="ADAL" clId="{3C10CA11-6ED5-0C4C-9C13-63838820A845}" dt="2022-11-21T01:54:35.924" v="70" actId="2696"/>
        <pc:sldMkLst>
          <pc:docMk/>
          <pc:sldMk cId="2043027622" sldId="733"/>
        </pc:sldMkLst>
      </pc:sldChg>
      <pc:sldChg chg="del">
        <pc:chgData name="Xuesu Xiao" userId="2da2dc19-76a6-42ca-a03e-a5becae5e7dc" providerId="ADAL" clId="{3C10CA11-6ED5-0C4C-9C13-63838820A845}" dt="2022-11-21T01:54:35.924" v="71" actId="2696"/>
        <pc:sldMkLst>
          <pc:docMk/>
          <pc:sldMk cId="2017095524" sldId="734"/>
        </pc:sldMkLst>
      </pc:sldChg>
      <pc:sldChg chg="del">
        <pc:chgData name="Xuesu Xiao" userId="2da2dc19-76a6-42ca-a03e-a5becae5e7dc" providerId="ADAL" clId="{3C10CA11-6ED5-0C4C-9C13-63838820A845}" dt="2022-11-21T01:54:35.878" v="22" actId="2696"/>
        <pc:sldMkLst>
          <pc:docMk/>
          <pc:sldMk cId="51320274" sldId="737"/>
        </pc:sldMkLst>
      </pc:sldChg>
      <pc:sldChg chg="del">
        <pc:chgData name="Xuesu Xiao" userId="2da2dc19-76a6-42ca-a03e-a5becae5e7dc" providerId="ADAL" clId="{3C10CA11-6ED5-0C4C-9C13-63838820A845}" dt="2022-11-21T01:54:35.967" v="82" actId="2696"/>
        <pc:sldMkLst>
          <pc:docMk/>
          <pc:sldMk cId="3928587288" sldId="738"/>
        </pc:sldMkLst>
      </pc:sldChg>
      <pc:sldChg chg="del">
        <pc:chgData name="Xuesu Xiao" userId="2da2dc19-76a6-42ca-a03e-a5becae5e7dc" providerId="ADAL" clId="{3C10CA11-6ED5-0C4C-9C13-63838820A845}" dt="2022-11-21T01:54:35.900" v="41" actId="2696"/>
        <pc:sldMkLst>
          <pc:docMk/>
          <pc:sldMk cId="1918012244" sldId="739"/>
        </pc:sldMkLst>
      </pc:sldChg>
      <pc:sldChg chg="del">
        <pc:chgData name="Xuesu Xiao" userId="2da2dc19-76a6-42ca-a03e-a5becae5e7dc" providerId="ADAL" clId="{3C10CA11-6ED5-0C4C-9C13-63838820A845}" dt="2022-11-21T01:54:35.927" v="76" actId="2696"/>
        <pc:sldMkLst>
          <pc:docMk/>
          <pc:sldMk cId="4120704526" sldId="740"/>
        </pc:sldMkLst>
      </pc:sldChg>
      <pc:sldChg chg="del">
        <pc:chgData name="Xuesu Xiao" userId="2da2dc19-76a6-42ca-a03e-a5becae5e7dc" providerId="ADAL" clId="{3C10CA11-6ED5-0C4C-9C13-63838820A845}" dt="2022-11-21T01:54:35.887" v="27" actId="2696"/>
        <pc:sldMkLst>
          <pc:docMk/>
          <pc:sldMk cId="1348661739" sldId="743"/>
        </pc:sldMkLst>
      </pc:sldChg>
      <pc:sldChg chg="del">
        <pc:chgData name="Xuesu Xiao" userId="2da2dc19-76a6-42ca-a03e-a5becae5e7dc" providerId="ADAL" clId="{3C10CA11-6ED5-0C4C-9C13-63838820A845}" dt="2022-11-21T01:54:35.888" v="28" actId="2696"/>
        <pc:sldMkLst>
          <pc:docMk/>
          <pc:sldMk cId="2908479380" sldId="744"/>
        </pc:sldMkLst>
      </pc:sldChg>
      <pc:sldChg chg="del">
        <pc:chgData name="Xuesu Xiao" userId="2da2dc19-76a6-42ca-a03e-a5becae5e7dc" providerId="ADAL" clId="{3C10CA11-6ED5-0C4C-9C13-63838820A845}" dt="2022-11-21T01:54:35.921" v="66" actId="2696"/>
        <pc:sldMkLst>
          <pc:docMk/>
          <pc:sldMk cId="1818103068" sldId="745"/>
        </pc:sldMkLst>
      </pc:sldChg>
      <pc:sldChg chg="del">
        <pc:chgData name="Xuesu Xiao" userId="2da2dc19-76a6-42ca-a03e-a5becae5e7dc" providerId="ADAL" clId="{3C10CA11-6ED5-0C4C-9C13-63838820A845}" dt="2022-11-21T01:54:35.849" v="0" actId="2696"/>
        <pc:sldMkLst>
          <pc:docMk/>
          <pc:sldMk cId="433284405" sldId="751"/>
        </pc:sldMkLst>
      </pc:sldChg>
      <pc:sldChg chg="del">
        <pc:chgData name="Xuesu Xiao" userId="2da2dc19-76a6-42ca-a03e-a5becae5e7dc" providerId="ADAL" clId="{3C10CA11-6ED5-0C4C-9C13-63838820A845}" dt="2022-11-21T01:54:35.891" v="31" actId="2696"/>
        <pc:sldMkLst>
          <pc:docMk/>
          <pc:sldMk cId="3810900495" sldId="752"/>
        </pc:sldMkLst>
      </pc:sldChg>
      <pc:sldChg chg="del">
        <pc:chgData name="Xuesu Xiao" userId="2da2dc19-76a6-42ca-a03e-a5becae5e7dc" providerId="ADAL" clId="{3C10CA11-6ED5-0C4C-9C13-63838820A845}" dt="2022-11-21T01:54:35.864" v="9" actId="2696"/>
        <pc:sldMkLst>
          <pc:docMk/>
          <pc:sldMk cId="2540930740" sldId="753"/>
        </pc:sldMkLst>
      </pc:sldChg>
      <pc:sldChg chg="del">
        <pc:chgData name="Xuesu Xiao" userId="2da2dc19-76a6-42ca-a03e-a5becae5e7dc" providerId="ADAL" clId="{3C10CA11-6ED5-0C4C-9C13-63838820A845}" dt="2022-11-21T01:54:35.915" v="58" actId="2696"/>
        <pc:sldMkLst>
          <pc:docMk/>
          <pc:sldMk cId="2566422024" sldId="754"/>
        </pc:sldMkLst>
      </pc:sldChg>
      <pc:sldChg chg="del">
        <pc:chgData name="Xuesu Xiao" userId="2da2dc19-76a6-42ca-a03e-a5becae5e7dc" providerId="ADAL" clId="{3C10CA11-6ED5-0C4C-9C13-63838820A845}" dt="2022-11-21T01:54:35.898" v="39" actId="2696"/>
        <pc:sldMkLst>
          <pc:docMk/>
          <pc:sldMk cId="903307259" sldId="755"/>
        </pc:sldMkLst>
      </pc:sldChg>
      <pc:sldChg chg="del">
        <pc:chgData name="Xuesu Xiao" userId="2da2dc19-76a6-42ca-a03e-a5becae5e7dc" providerId="ADAL" clId="{3C10CA11-6ED5-0C4C-9C13-63838820A845}" dt="2022-11-21T01:54:35.897" v="38" actId="2696"/>
        <pc:sldMkLst>
          <pc:docMk/>
          <pc:sldMk cId="803377708" sldId="756"/>
        </pc:sldMkLst>
      </pc:sldChg>
      <pc:sldChg chg="del">
        <pc:chgData name="Xuesu Xiao" userId="2da2dc19-76a6-42ca-a03e-a5becae5e7dc" providerId="ADAL" clId="{3C10CA11-6ED5-0C4C-9C13-63838820A845}" dt="2022-11-21T01:54:35.856" v="4" actId="2696"/>
        <pc:sldMkLst>
          <pc:docMk/>
          <pc:sldMk cId="184504560" sldId="757"/>
        </pc:sldMkLst>
      </pc:sldChg>
      <pc:sldChg chg="del">
        <pc:chgData name="Xuesu Xiao" userId="2da2dc19-76a6-42ca-a03e-a5becae5e7dc" providerId="ADAL" clId="{3C10CA11-6ED5-0C4C-9C13-63838820A845}" dt="2022-11-21T01:54:35.914" v="56" actId="2696"/>
        <pc:sldMkLst>
          <pc:docMk/>
          <pc:sldMk cId="339263756" sldId="758"/>
        </pc:sldMkLst>
      </pc:sldChg>
      <pc:sldChg chg="del">
        <pc:chgData name="Xuesu Xiao" userId="2da2dc19-76a6-42ca-a03e-a5becae5e7dc" providerId="ADAL" clId="{3C10CA11-6ED5-0C4C-9C13-63838820A845}" dt="2022-11-21T01:54:35.939" v="79" actId="2696"/>
        <pc:sldMkLst>
          <pc:docMk/>
          <pc:sldMk cId="356558493" sldId="759"/>
        </pc:sldMkLst>
      </pc:sldChg>
      <pc:sldChg chg="del">
        <pc:chgData name="Xuesu Xiao" userId="2da2dc19-76a6-42ca-a03e-a5becae5e7dc" providerId="ADAL" clId="{3C10CA11-6ED5-0C4C-9C13-63838820A845}" dt="2022-11-21T01:54:35.901" v="43" actId="2696"/>
        <pc:sldMkLst>
          <pc:docMk/>
          <pc:sldMk cId="2325038850" sldId="760"/>
        </pc:sldMkLst>
      </pc:sldChg>
      <pc:sldChg chg="del">
        <pc:chgData name="Xuesu Xiao" userId="2da2dc19-76a6-42ca-a03e-a5becae5e7dc" providerId="ADAL" clId="{3C10CA11-6ED5-0C4C-9C13-63838820A845}" dt="2022-11-21T01:54:35.919" v="63" actId="2696"/>
        <pc:sldMkLst>
          <pc:docMk/>
          <pc:sldMk cId="2721203631" sldId="761"/>
        </pc:sldMkLst>
      </pc:sldChg>
      <pc:sldChg chg="del">
        <pc:chgData name="Xuesu Xiao" userId="2da2dc19-76a6-42ca-a03e-a5becae5e7dc" providerId="ADAL" clId="{3C10CA11-6ED5-0C4C-9C13-63838820A845}" dt="2022-11-21T01:54:35.923" v="69" actId="2696"/>
        <pc:sldMkLst>
          <pc:docMk/>
          <pc:sldMk cId="1337779556" sldId="762"/>
        </pc:sldMkLst>
      </pc:sldChg>
      <pc:sldChg chg="del">
        <pc:chgData name="Xuesu Xiao" userId="2da2dc19-76a6-42ca-a03e-a5becae5e7dc" providerId="ADAL" clId="{3C10CA11-6ED5-0C4C-9C13-63838820A845}" dt="2022-11-21T01:54:35.853" v="2" actId="2696"/>
        <pc:sldMkLst>
          <pc:docMk/>
          <pc:sldMk cId="1872118629" sldId="763"/>
        </pc:sldMkLst>
      </pc:sldChg>
      <pc:sldChg chg="del">
        <pc:chgData name="Xuesu Xiao" userId="2da2dc19-76a6-42ca-a03e-a5becae5e7dc" providerId="ADAL" clId="{3C10CA11-6ED5-0C4C-9C13-63838820A845}" dt="2022-11-21T01:54:35.907" v="50" actId="2696"/>
        <pc:sldMkLst>
          <pc:docMk/>
          <pc:sldMk cId="3590730682" sldId="764"/>
        </pc:sldMkLst>
      </pc:sldChg>
      <pc:sldChg chg="del">
        <pc:chgData name="Xuesu Xiao" userId="2da2dc19-76a6-42ca-a03e-a5becae5e7dc" providerId="ADAL" clId="{3C10CA11-6ED5-0C4C-9C13-63838820A845}" dt="2022-11-21T01:54:35.910" v="54" actId="2696"/>
        <pc:sldMkLst>
          <pc:docMk/>
          <pc:sldMk cId="2502407030" sldId="765"/>
        </pc:sldMkLst>
      </pc:sldChg>
      <pc:sldChg chg="del">
        <pc:chgData name="Xuesu Xiao" userId="2da2dc19-76a6-42ca-a03e-a5becae5e7dc" providerId="ADAL" clId="{3C10CA11-6ED5-0C4C-9C13-63838820A845}" dt="2022-11-21T01:54:35.899" v="40" actId="2696"/>
        <pc:sldMkLst>
          <pc:docMk/>
          <pc:sldMk cId="2002303285" sldId="766"/>
        </pc:sldMkLst>
      </pc:sldChg>
      <pc:sldChg chg="del">
        <pc:chgData name="Xuesu Xiao" userId="2da2dc19-76a6-42ca-a03e-a5becae5e7dc" providerId="ADAL" clId="{3C10CA11-6ED5-0C4C-9C13-63838820A845}" dt="2022-11-21T01:54:35.925" v="72" actId="2696"/>
        <pc:sldMkLst>
          <pc:docMk/>
          <pc:sldMk cId="3069508176" sldId="767"/>
        </pc:sldMkLst>
      </pc:sldChg>
      <pc:sldChg chg="del">
        <pc:chgData name="Xuesu Xiao" userId="2da2dc19-76a6-42ca-a03e-a5becae5e7dc" providerId="ADAL" clId="{3C10CA11-6ED5-0C4C-9C13-63838820A845}" dt="2022-11-21T01:54:35.894" v="34" actId="2696"/>
        <pc:sldMkLst>
          <pc:docMk/>
          <pc:sldMk cId="3062267856" sldId="769"/>
        </pc:sldMkLst>
      </pc:sldChg>
      <pc:sldChg chg="del">
        <pc:chgData name="Xuesu Xiao" userId="2da2dc19-76a6-42ca-a03e-a5becae5e7dc" providerId="ADAL" clId="{3C10CA11-6ED5-0C4C-9C13-63838820A845}" dt="2022-11-21T01:54:35.916" v="59" actId="2696"/>
        <pc:sldMkLst>
          <pc:docMk/>
          <pc:sldMk cId="2365236976" sldId="770"/>
        </pc:sldMkLst>
      </pc:sldChg>
      <pc:sldChg chg="del">
        <pc:chgData name="Xuesu Xiao" userId="2da2dc19-76a6-42ca-a03e-a5becae5e7dc" providerId="ADAL" clId="{3C10CA11-6ED5-0C4C-9C13-63838820A845}" dt="2022-11-21T01:54:35.909" v="53" actId="2696"/>
        <pc:sldMkLst>
          <pc:docMk/>
          <pc:sldMk cId="3039625519" sldId="771"/>
        </pc:sldMkLst>
      </pc:sldChg>
      <pc:sldChg chg="del">
        <pc:chgData name="Xuesu Xiao" userId="2da2dc19-76a6-42ca-a03e-a5becae5e7dc" providerId="ADAL" clId="{3C10CA11-6ED5-0C4C-9C13-63838820A845}" dt="2022-11-21T01:54:35.923" v="68" actId="2696"/>
        <pc:sldMkLst>
          <pc:docMk/>
          <pc:sldMk cId="877556041" sldId="772"/>
        </pc:sldMkLst>
      </pc:sldChg>
      <pc:sldChg chg="del">
        <pc:chgData name="Xuesu Xiao" userId="2da2dc19-76a6-42ca-a03e-a5becae5e7dc" providerId="ADAL" clId="{3C10CA11-6ED5-0C4C-9C13-63838820A845}" dt="2022-11-21T01:54:35.908" v="51" actId="2696"/>
        <pc:sldMkLst>
          <pc:docMk/>
          <pc:sldMk cId="83542032" sldId="773"/>
        </pc:sldMkLst>
      </pc:sldChg>
      <pc:sldChg chg="del">
        <pc:chgData name="Xuesu Xiao" userId="2da2dc19-76a6-42ca-a03e-a5becae5e7dc" providerId="ADAL" clId="{3C10CA11-6ED5-0C4C-9C13-63838820A845}" dt="2022-11-21T01:54:35.860" v="6" actId="2696"/>
        <pc:sldMkLst>
          <pc:docMk/>
          <pc:sldMk cId="2263794410" sldId="775"/>
        </pc:sldMkLst>
      </pc:sldChg>
      <pc:sldChg chg="del">
        <pc:chgData name="Xuesu Xiao" userId="2da2dc19-76a6-42ca-a03e-a5becae5e7dc" providerId="ADAL" clId="{3C10CA11-6ED5-0C4C-9C13-63838820A845}" dt="2022-11-21T01:54:35.881" v="24" actId="2696"/>
        <pc:sldMkLst>
          <pc:docMk/>
          <pc:sldMk cId="4252846470" sldId="776"/>
        </pc:sldMkLst>
      </pc:sldChg>
      <pc:sldChg chg="del">
        <pc:chgData name="Xuesu Xiao" userId="2da2dc19-76a6-42ca-a03e-a5becae5e7dc" providerId="ADAL" clId="{3C10CA11-6ED5-0C4C-9C13-63838820A845}" dt="2022-11-21T01:54:35.903" v="45" actId="2696"/>
        <pc:sldMkLst>
          <pc:docMk/>
          <pc:sldMk cId="491486382" sldId="777"/>
        </pc:sldMkLst>
      </pc:sldChg>
      <pc:sldChg chg="del">
        <pc:chgData name="Xuesu Xiao" userId="2da2dc19-76a6-42ca-a03e-a5becae5e7dc" providerId="ADAL" clId="{3C10CA11-6ED5-0C4C-9C13-63838820A845}" dt="2022-11-21T01:54:35.915" v="57" actId="2696"/>
        <pc:sldMkLst>
          <pc:docMk/>
          <pc:sldMk cId="4044911208" sldId="778"/>
        </pc:sldMkLst>
      </pc:sldChg>
      <pc:sldChg chg="del">
        <pc:chgData name="Xuesu Xiao" userId="2da2dc19-76a6-42ca-a03e-a5becae5e7dc" providerId="ADAL" clId="{3C10CA11-6ED5-0C4C-9C13-63838820A845}" dt="2022-11-21T01:54:35.866" v="11" actId="2696"/>
        <pc:sldMkLst>
          <pc:docMk/>
          <pc:sldMk cId="800441405" sldId="783"/>
        </pc:sldMkLst>
      </pc:sldChg>
      <pc:sldChg chg="del">
        <pc:chgData name="Xuesu Xiao" userId="2da2dc19-76a6-42ca-a03e-a5becae5e7dc" providerId="ADAL" clId="{3C10CA11-6ED5-0C4C-9C13-63838820A845}" dt="2022-11-21T01:54:35.876" v="19" actId="2696"/>
        <pc:sldMkLst>
          <pc:docMk/>
          <pc:sldMk cId="1990048963" sldId="784"/>
        </pc:sldMkLst>
      </pc:sldChg>
      <pc:sldChg chg="del">
        <pc:chgData name="Xuesu Xiao" userId="2da2dc19-76a6-42ca-a03e-a5becae5e7dc" providerId="ADAL" clId="{3C10CA11-6ED5-0C4C-9C13-63838820A845}" dt="2022-11-21T01:54:35.890" v="30" actId="2696"/>
        <pc:sldMkLst>
          <pc:docMk/>
          <pc:sldMk cId="3297935194" sldId="785"/>
        </pc:sldMkLst>
      </pc:sldChg>
      <pc:sldChg chg="del">
        <pc:chgData name="Xuesu Xiao" userId="2da2dc19-76a6-42ca-a03e-a5becae5e7dc" providerId="ADAL" clId="{3C10CA11-6ED5-0C4C-9C13-63838820A845}" dt="2022-11-21T01:54:35.879" v="23" actId="2696"/>
        <pc:sldMkLst>
          <pc:docMk/>
          <pc:sldMk cId="1740403763" sldId="856"/>
        </pc:sldMkLst>
      </pc:sldChg>
      <pc:sldChg chg="del">
        <pc:chgData name="Xuesu Xiao" userId="2da2dc19-76a6-42ca-a03e-a5becae5e7dc" providerId="ADAL" clId="{3C10CA11-6ED5-0C4C-9C13-63838820A845}" dt="2022-11-21T01:54:35.922" v="67" actId="2696"/>
        <pc:sldMkLst>
          <pc:docMk/>
          <pc:sldMk cId="1087514862" sldId="859"/>
        </pc:sldMkLst>
      </pc:sldChg>
      <pc:sldChg chg="delSp add">
        <pc:chgData name="Xuesu Xiao" userId="2da2dc19-76a6-42ca-a03e-a5becae5e7dc" providerId="ADAL" clId="{3C10CA11-6ED5-0C4C-9C13-63838820A845}" dt="2022-11-21T02:15:56.994" v="217"/>
        <pc:sldMkLst>
          <pc:docMk/>
          <pc:sldMk cId="1086217678" sldId="864"/>
        </pc:sldMkLst>
        <pc:spChg chg="del">
          <ac:chgData name="Xuesu Xiao" userId="2da2dc19-76a6-42ca-a03e-a5becae5e7dc" providerId="ADAL" clId="{3C10CA11-6ED5-0C4C-9C13-63838820A845}" dt="2022-11-21T02:15:56.994" v="217"/>
          <ac:spMkLst>
            <pc:docMk/>
            <pc:sldMk cId="1086217678" sldId="864"/>
            <ac:spMk id="4" creationId="{13A91946-45FE-FF3A-0C99-B53607FC71EC}"/>
          </ac:spMkLst>
        </pc:spChg>
      </pc:sldChg>
      <pc:sldChg chg="delSp add">
        <pc:chgData name="Xuesu Xiao" userId="2da2dc19-76a6-42ca-a03e-a5becae5e7dc" providerId="ADAL" clId="{3C10CA11-6ED5-0C4C-9C13-63838820A845}" dt="2022-11-21T02:15:56.994" v="217"/>
        <pc:sldMkLst>
          <pc:docMk/>
          <pc:sldMk cId="1953865519" sldId="865"/>
        </pc:sldMkLst>
        <pc:spChg chg="del">
          <ac:chgData name="Xuesu Xiao" userId="2da2dc19-76a6-42ca-a03e-a5becae5e7dc" providerId="ADAL" clId="{3C10CA11-6ED5-0C4C-9C13-63838820A845}" dt="2022-11-21T02:15:56.994" v="217"/>
          <ac:spMkLst>
            <pc:docMk/>
            <pc:sldMk cId="1953865519" sldId="865"/>
            <ac:spMk id="4" creationId="{2443B95A-53EC-972B-F668-44965C45D382}"/>
          </ac:spMkLst>
        </pc:spChg>
      </pc:sldChg>
      <pc:sldChg chg="delSp add">
        <pc:chgData name="Xuesu Xiao" userId="2da2dc19-76a6-42ca-a03e-a5becae5e7dc" providerId="ADAL" clId="{3C10CA11-6ED5-0C4C-9C13-63838820A845}" dt="2022-11-21T02:15:56.994" v="217"/>
        <pc:sldMkLst>
          <pc:docMk/>
          <pc:sldMk cId="2789349317" sldId="907"/>
        </pc:sldMkLst>
        <pc:spChg chg="del">
          <ac:chgData name="Xuesu Xiao" userId="2da2dc19-76a6-42ca-a03e-a5becae5e7dc" providerId="ADAL" clId="{3C10CA11-6ED5-0C4C-9C13-63838820A845}" dt="2022-11-21T02:15:56.994" v="217"/>
          <ac:spMkLst>
            <pc:docMk/>
            <pc:sldMk cId="2789349317" sldId="907"/>
            <ac:spMk id="4" creationId="{322BE0D5-16EA-FD4D-A061-DF053D59EAA7}"/>
          </ac:spMkLst>
        </pc:spChg>
      </pc:sldChg>
      <pc:sldChg chg="delSp add">
        <pc:chgData name="Xuesu Xiao" userId="2da2dc19-76a6-42ca-a03e-a5becae5e7dc" providerId="ADAL" clId="{3C10CA11-6ED5-0C4C-9C13-63838820A845}" dt="2022-11-21T02:15:56.994" v="217"/>
        <pc:sldMkLst>
          <pc:docMk/>
          <pc:sldMk cId="2972329564" sldId="908"/>
        </pc:sldMkLst>
        <pc:spChg chg="del">
          <ac:chgData name="Xuesu Xiao" userId="2da2dc19-76a6-42ca-a03e-a5becae5e7dc" providerId="ADAL" clId="{3C10CA11-6ED5-0C4C-9C13-63838820A845}" dt="2022-11-21T02:15:56.994" v="217"/>
          <ac:spMkLst>
            <pc:docMk/>
            <pc:sldMk cId="2972329564" sldId="908"/>
            <ac:spMk id="4" creationId="{CD6FFF3F-D1D5-1343-A38F-1498A849A077}"/>
          </ac:spMkLst>
        </pc:spChg>
      </pc:sldChg>
      <pc:sldChg chg="delSp modSp add mod">
        <pc:chgData name="Xuesu Xiao" userId="2da2dc19-76a6-42ca-a03e-a5becae5e7dc" providerId="ADAL" clId="{3C10CA11-6ED5-0C4C-9C13-63838820A845}" dt="2022-11-21T02:15:56.994" v="217"/>
        <pc:sldMkLst>
          <pc:docMk/>
          <pc:sldMk cId="277700006" sldId="909"/>
        </pc:sldMkLst>
        <pc:spChg chg="mod">
          <ac:chgData name="Xuesu Xiao" userId="2da2dc19-76a6-42ca-a03e-a5becae5e7dc" providerId="ADAL" clId="{3C10CA11-6ED5-0C4C-9C13-63838820A845}" dt="2022-11-21T01:57:27.428" v="89" actId="5793"/>
          <ac:spMkLst>
            <pc:docMk/>
            <pc:sldMk cId="277700006" sldId="909"/>
            <ac:spMk id="3" creationId="{C44359E8-2DD8-CC43-A6EE-0FBD9EF5F368}"/>
          </ac:spMkLst>
        </pc:spChg>
        <pc:spChg chg="del">
          <ac:chgData name="Xuesu Xiao" userId="2da2dc19-76a6-42ca-a03e-a5becae5e7dc" providerId="ADAL" clId="{3C10CA11-6ED5-0C4C-9C13-63838820A845}" dt="2022-11-21T02:15:56.994" v="217"/>
          <ac:spMkLst>
            <pc:docMk/>
            <pc:sldMk cId="277700006" sldId="909"/>
            <ac:spMk id="4" creationId="{CBFB415E-3916-4A4F-8285-9E8C9914052E}"/>
          </ac:spMkLst>
        </pc:spChg>
      </pc:sldChg>
      <pc:sldChg chg="delSp add">
        <pc:chgData name="Xuesu Xiao" userId="2da2dc19-76a6-42ca-a03e-a5becae5e7dc" providerId="ADAL" clId="{3C10CA11-6ED5-0C4C-9C13-63838820A845}" dt="2022-11-21T02:15:56.994" v="217"/>
        <pc:sldMkLst>
          <pc:docMk/>
          <pc:sldMk cId="2755606355" sldId="911"/>
        </pc:sldMkLst>
        <pc:spChg chg="del">
          <ac:chgData name="Xuesu Xiao" userId="2da2dc19-76a6-42ca-a03e-a5becae5e7dc" providerId="ADAL" clId="{3C10CA11-6ED5-0C4C-9C13-63838820A845}" dt="2022-11-21T02:15:56.994" v="217"/>
          <ac:spMkLst>
            <pc:docMk/>
            <pc:sldMk cId="2755606355" sldId="911"/>
            <ac:spMk id="4" creationId="{D48EC65F-4381-8F44-9674-24A39A2F6E9C}"/>
          </ac:spMkLst>
        </pc:spChg>
      </pc:sldChg>
      <pc:sldChg chg="delSp add">
        <pc:chgData name="Xuesu Xiao" userId="2da2dc19-76a6-42ca-a03e-a5becae5e7dc" providerId="ADAL" clId="{3C10CA11-6ED5-0C4C-9C13-63838820A845}" dt="2022-11-21T02:15:56.994" v="217"/>
        <pc:sldMkLst>
          <pc:docMk/>
          <pc:sldMk cId="708134909" sldId="912"/>
        </pc:sldMkLst>
        <pc:spChg chg="del">
          <ac:chgData name="Xuesu Xiao" userId="2da2dc19-76a6-42ca-a03e-a5becae5e7dc" providerId="ADAL" clId="{3C10CA11-6ED5-0C4C-9C13-63838820A845}" dt="2022-11-21T02:15:56.994" v="217"/>
          <ac:spMkLst>
            <pc:docMk/>
            <pc:sldMk cId="708134909" sldId="912"/>
            <ac:spMk id="4" creationId="{3DD4D68D-296C-684F-9B56-6C0CCECB54A0}"/>
          </ac:spMkLst>
        </pc:spChg>
      </pc:sldChg>
      <pc:sldChg chg="delSp add">
        <pc:chgData name="Xuesu Xiao" userId="2da2dc19-76a6-42ca-a03e-a5becae5e7dc" providerId="ADAL" clId="{3C10CA11-6ED5-0C4C-9C13-63838820A845}" dt="2022-11-21T02:15:56.994" v="217"/>
        <pc:sldMkLst>
          <pc:docMk/>
          <pc:sldMk cId="1422457574" sldId="913"/>
        </pc:sldMkLst>
        <pc:spChg chg="del">
          <ac:chgData name="Xuesu Xiao" userId="2da2dc19-76a6-42ca-a03e-a5becae5e7dc" providerId="ADAL" clId="{3C10CA11-6ED5-0C4C-9C13-63838820A845}" dt="2022-11-21T02:15:56.994" v="217"/>
          <ac:spMkLst>
            <pc:docMk/>
            <pc:sldMk cId="1422457574" sldId="913"/>
            <ac:spMk id="4" creationId="{3DD4D68D-296C-684F-9B56-6C0CCECB54A0}"/>
          </ac:spMkLst>
        </pc:spChg>
      </pc:sldChg>
      <pc:sldChg chg="delSp add">
        <pc:chgData name="Xuesu Xiao" userId="2da2dc19-76a6-42ca-a03e-a5becae5e7dc" providerId="ADAL" clId="{3C10CA11-6ED5-0C4C-9C13-63838820A845}" dt="2022-11-21T02:15:56.994" v="217"/>
        <pc:sldMkLst>
          <pc:docMk/>
          <pc:sldMk cId="3479714325" sldId="914"/>
        </pc:sldMkLst>
        <pc:spChg chg="del">
          <ac:chgData name="Xuesu Xiao" userId="2da2dc19-76a6-42ca-a03e-a5becae5e7dc" providerId="ADAL" clId="{3C10CA11-6ED5-0C4C-9C13-63838820A845}" dt="2022-11-21T02:15:56.994" v="217"/>
          <ac:spMkLst>
            <pc:docMk/>
            <pc:sldMk cId="3479714325" sldId="914"/>
            <ac:spMk id="4" creationId="{1D8871DD-1ADE-184C-AD04-03B39E396740}"/>
          </ac:spMkLst>
        </pc:spChg>
      </pc:sldChg>
      <pc:sldChg chg="delSp add">
        <pc:chgData name="Xuesu Xiao" userId="2da2dc19-76a6-42ca-a03e-a5becae5e7dc" providerId="ADAL" clId="{3C10CA11-6ED5-0C4C-9C13-63838820A845}" dt="2022-11-21T02:15:56.994" v="217"/>
        <pc:sldMkLst>
          <pc:docMk/>
          <pc:sldMk cId="2754261753" sldId="915"/>
        </pc:sldMkLst>
        <pc:spChg chg="del">
          <ac:chgData name="Xuesu Xiao" userId="2da2dc19-76a6-42ca-a03e-a5becae5e7dc" providerId="ADAL" clId="{3C10CA11-6ED5-0C4C-9C13-63838820A845}" dt="2022-11-21T02:15:56.994" v="217"/>
          <ac:spMkLst>
            <pc:docMk/>
            <pc:sldMk cId="2754261753" sldId="915"/>
            <ac:spMk id="4" creationId="{1D8871DD-1ADE-184C-AD04-03B39E396740}"/>
          </ac:spMkLst>
        </pc:spChg>
      </pc:sldChg>
      <pc:sldChg chg="delSp add">
        <pc:chgData name="Xuesu Xiao" userId="2da2dc19-76a6-42ca-a03e-a5becae5e7dc" providerId="ADAL" clId="{3C10CA11-6ED5-0C4C-9C13-63838820A845}" dt="2022-11-21T02:15:56.994" v="217"/>
        <pc:sldMkLst>
          <pc:docMk/>
          <pc:sldMk cId="3973969200" sldId="916"/>
        </pc:sldMkLst>
        <pc:spChg chg="del">
          <ac:chgData name="Xuesu Xiao" userId="2da2dc19-76a6-42ca-a03e-a5becae5e7dc" providerId="ADAL" clId="{3C10CA11-6ED5-0C4C-9C13-63838820A845}" dt="2022-11-21T02:15:56.994" v="217"/>
          <ac:spMkLst>
            <pc:docMk/>
            <pc:sldMk cId="3973969200" sldId="916"/>
            <ac:spMk id="4" creationId="{2DD50D0D-F18B-2048-B760-132934377B5C}"/>
          </ac:spMkLst>
        </pc:spChg>
      </pc:sldChg>
      <pc:sldChg chg="delSp add">
        <pc:chgData name="Xuesu Xiao" userId="2da2dc19-76a6-42ca-a03e-a5becae5e7dc" providerId="ADAL" clId="{3C10CA11-6ED5-0C4C-9C13-63838820A845}" dt="2022-11-21T02:15:56.994" v="217"/>
        <pc:sldMkLst>
          <pc:docMk/>
          <pc:sldMk cId="859224564" sldId="917"/>
        </pc:sldMkLst>
        <pc:spChg chg="del">
          <ac:chgData name="Xuesu Xiao" userId="2da2dc19-76a6-42ca-a03e-a5becae5e7dc" providerId="ADAL" clId="{3C10CA11-6ED5-0C4C-9C13-63838820A845}" dt="2022-11-21T02:15:56.994" v="217"/>
          <ac:spMkLst>
            <pc:docMk/>
            <pc:sldMk cId="859224564" sldId="917"/>
            <ac:spMk id="4" creationId="{2DD50D0D-F18B-2048-B760-132934377B5C}"/>
          </ac:spMkLst>
        </pc:spChg>
      </pc:sldChg>
      <pc:sldChg chg="delSp add">
        <pc:chgData name="Xuesu Xiao" userId="2da2dc19-76a6-42ca-a03e-a5becae5e7dc" providerId="ADAL" clId="{3C10CA11-6ED5-0C4C-9C13-63838820A845}" dt="2022-11-21T02:15:56.994" v="217"/>
        <pc:sldMkLst>
          <pc:docMk/>
          <pc:sldMk cId="2721226924" sldId="918"/>
        </pc:sldMkLst>
        <pc:spChg chg="del">
          <ac:chgData name="Xuesu Xiao" userId="2da2dc19-76a6-42ca-a03e-a5becae5e7dc" providerId="ADAL" clId="{3C10CA11-6ED5-0C4C-9C13-63838820A845}" dt="2022-11-21T02:15:56.994" v="217"/>
          <ac:spMkLst>
            <pc:docMk/>
            <pc:sldMk cId="2721226924" sldId="918"/>
            <ac:spMk id="4" creationId="{2DD50D0D-F18B-2048-B760-132934377B5C}"/>
          </ac:spMkLst>
        </pc:spChg>
      </pc:sldChg>
      <pc:sldChg chg="delSp add">
        <pc:chgData name="Xuesu Xiao" userId="2da2dc19-76a6-42ca-a03e-a5becae5e7dc" providerId="ADAL" clId="{3C10CA11-6ED5-0C4C-9C13-63838820A845}" dt="2022-11-21T02:15:56.994" v="217"/>
        <pc:sldMkLst>
          <pc:docMk/>
          <pc:sldMk cId="1085518992" sldId="919"/>
        </pc:sldMkLst>
        <pc:spChg chg="del">
          <ac:chgData name="Xuesu Xiao" userId="2da2dc19-76a6-42ca-a03e-a5becae5e7dc" providerId="ADAL" clId="{3C10CA11-6ED5-0C4C-9C13-63838820A845}" dt="2022-11-21T02:15:56.994" v="217"/>
          <ac:spMkLst>
            <pc:docMk/>
            <pc:sldMk cId="1085518992" sldId="919"/>
            <ac:spMk id="4" creationId="{2DD50D0D-F18B-2048-B760-132934377B5C}"/>
          </ac:spMkLst>
        </pc:spChg>
      </pc:sldChg>
      <pc:sldChg chg="delSp modSp add mod">
        <pc:chgData name="Xuesu Xiao" userId="2da2dc19-76a6-42ca-a03e-a5becae5e7dc" providerId="ADAL" clId="{3C10CA11-6ED5-0C4C-9C13-63838820A845}" dt="2022-11-21T02:15:56.994" v="217"/>
        <pc:sldMkLst>
          <pc:docMk/>
          <pc:sldMk cId="427159390" sldId="920"/>
        </pc:sldMkLst>
        <pc:spChg chg="mod">
          <ac:chgData name="Xuesu Xiao" userId="2da2dc19-76a6-42ca-a03e-a5becae5e7dc" providerId="ADAL" clId="{3C10CA11-6ED5-0C4C-9C13-63838820A845}" dt="2022-11-21T02:01:22.547" v="117" actId="27636"/>
          <ac:spMkLst>
            <pc:docMk/>
            <pc:sldMk cId="427159390" sldId="920"/>
            <ac:spMk id="3" creationId="{8FD83C38-5160-014C-9892-912561D2E3BD}"/>
          </ac:spMkLst>
        </pc:spChg>
        <pc:spChg chg="del">
          <ac:chgData name="Xuesu Xiao" userId="2da2dc19-76a6-42ca-a03e-a5becae5e7dc" providerId="ADAL" clId="{3C10CA11-6ED5-0C4C-9C13-63838820A845}" dt="2022-11-21T02:15:56.994" v="217"/>
          <ac:spMkLst>
            <pc:docMk/>
            <pc:sldMk cId="427159390" sldId="920"/>
            <ac:spMk id="4" creationId="{E07EC2A6-C3E0-F045-A918-79B9A9DA9FAE}"/>
          </ac:spMkLst>
        </pc:spChg>
      </pc:sldChg>
      <pc:sldChg chg="delSp modSp add mod">
        <pc:chgData name="Xuesu Xiao" userId="2da2dc19-76a6-42ca-a03e-a5becae5e7dc" providerId="ADAL" clId="{3C10CA11-6ED5-0C4C-9C13-63838820A845}" dt="2022-11-21T02:15:56.994" v="217"/>
        <pc:sldMkLst>
          <pc:docMk/>
          <pc:sldMk cId="607842279" sldId="921"/>
        </pc:sldMkLst>
        <pc:spChg chg="del">
          <ac:chgData name="Xuesu Xiao" userId="2da2dc19-76a6-42ca-a03e-a5becae5e7dc" providerId="ADAL" clId="{3C10CA11-6ED5-0C4C-9C13-63838820A845}" dt="2022-11-21T02:15:56.994" v="217"/>
          <ac:spMkLst>
            <pc:docMk/>
            <pc:sldMk cId="607842279" sldId="921"/>
            <ac:spMk id="4" creationId="{C492F75F-09F1-6C40-B751-221C57EAD51C}"/>
          </ac:spMkLst>
        </pc:spChg>
        <pc:picChg chg="mod">
          <ac:chgData name="Xuesu Xiao" userId="2da2dc19-76a6-42ca-a03e-a5becae5e7dc" providerId="ADAL" clId="{3C10CA11-6ED5-0C4C-9C13-63838820A845}" dt="2022-11-21T02:02:49.202" v="119" actId="1076"/>
          <ac:picMkLst>
            <pc:docMk/>
            <pc:sldMk cId="607842279" sldId="921"/>
            <ac:picMk id="6" creationId="{701F4A8F-8906-F84D-8C6C-847C14D604B3}"/>
          </ac:picMkLst>
        </pc:picChg>
      </pc:sldChg>
      <pc:sldChg chg="delSp add">
        <pc:chgData name="Xuesu Xiao" userId="2da2dc19-76a6-42ca-a03e-a5becae5e7dc" providerId="ADAL" clId="{3C10CA11-6ED5-0C4C-9C13-63838820A845}" dt="2022-11-21T02:15:56.994" v="217"/>
        <pc:sldMkLst>
          <pc:docMk/>
          <pc:sldMk cId="2927480770" sldId="922"/>
        </pc:sldMkLst>
        <pc:spChg chg="del">
          <ac:chgData name="Xuesu Xiao" userId="2da2dc19-76a6-42ca-a03e-a5becae5e7dc" providerId="ADAL" clId="{3C10CA11-6ED5-0C4C-9C13-63838820A845}" dt="2022-11-21T02:15:56.994" v="217"/>
          <ac:spMkLst>
            <pc:docMk/>
            <pc:sldMk cId="2927480770" sldId="922"/>
            <ac:spMk id="4" creationId="{7EC28EB1-5049-B24F-95E6-998778B9E6C4}"/>
          </ac:spMkLst>
        </pc:spChg>
      </pc:sldChg>
      <pc:sldChg chg="delSp add">
        <pc:chgData name="Xuesu Xiao" userId="2da2dc19-76a6-42ca-a03e-a5becae5e7dc" providerId="ADAL" clId="{3C10CA11-6ED5-0C4C-9C13-63838820A845}" dt="2022-11-21T02:15:56.994" v="217"/>
        <pc:sldMkLst>
          <pc:docMk/>
          <pc:sldMk cId="1283721248" sldId="923"/>
        </pc:sldMkLst>
        <pc:spChg chg="del">
          <ac:chgData name="Xuesu Xiao" userId="2da2dc19-76a6-42ca-a03e-a5becae5e7dc" providerId="ADAL" clId="{3C10CA11-6ED5-0C4C-9C13-63838820A845}" dt="2022-11-21T02:15:56.994" v="217"/>
          <ac:spMkLst>
            <pc:docMk/>
            <pc:sldMk cId="1283721248" sldId="923"/>
            <ac:spMk id="4" creationId="{6017CD2D-869B-8A49-AA6E-8DC445A00F3C}"/>
          </ac:spMkLst>
        </pc:spChg>
      </pc:sldChg>
      <pc:sldChg chg="delSp modSp add mod">
        <pc:chgData name="Xuesu Xiao" userId="2da2dc19-76a6-42ca-a03e-a5becae5e7dc" providerId="ADAL" clId="{3C10CA11-6ED5-0C4C-9C13-63838820A845}" dt="2022-11-21T02:15:56.994" v="217"/>
        <pc:sldMkLst>
          <pc:docMk/>
          <pc:sldMk cId="1909554700" sldId="924"/>
        </pc:sldMkLst>
        <pc:spChg chg="mod">
          <ac:chgData name="Xuesu Xiao" userId="2da2dc19-76a6-42ca-a03e-a5becae5e7dc" providerId="ADAL" clId="{3C10CA11-6ED5-0C4C-9C13-63838820A845}" dt="2022-11-21T02:01:22.246" v="110" actId="27636"/>
          <ac:spMkLst>
            <pc:docMk/>
            <pc:sldMk cId="1909554700" sldId="924"/>
            <ac:spMk id="3" creationId="{CD0B5688-8885-6040-8F47-11FA02C8FA98}"/>
          </ac:spMkLst>
        </pc:spChg>
        <pc:spChg chg="del">
          <ac:chgData name="Xuesu Xiao" userId="2da2dc19-76a6-42ca-a03e-a5becae5e7dc" providerId="ADAL" clId="{3C10CA11-6ED5-0C4C-9C13-63838820A845}" dt="2022-11-21T02:15:56.994" v="217"/>
          <ac:spMkLst>
            <pc:docMk/>
            <pc:sldMk cId="1909554700" sldId="924"/>
            <ac:spMk id="4" creationId="{D1B55FFF-3FA4-C944-8843-69C3DA2DADCE}"/>
          </ac:spMkLst>
        </pc:spChg>
        <pc:picChg chg="mod">
          <ac:chgData name="Xuesu Xiao" userId="2da2dc19-76a6-42ca-a03e-a5becae5e7dc" providerId="ADAL" clId="{3C10CA11-6ED5-0C4C-9C13-63838820A845}" dt="2022-11-21T02:03:10.797" v="120" actId="1076"/>
          <ac:picMkLst>
            <pc:docMk/>
            <pc:sldMk cId="1909554700" sldId="924"/>
            <ac:picMk id="6" creationId="{41A8C6B9-C5D4-E440-9239-4C5D0B001F76}"/>
          </ac:picMkLst>
        </pc:picChg>
      </pc:sldChg>
      <pc:sldChg chg="delSp modSp add mod">
        <pc:chgData name="Xuesu Xiao" userId="2da2dc19-76a6-42ca-a03e-a5becae5e7dc" providerId="ADAL" clId="{3C10CA11-6ED5-0C4C-9C13-63838820A845}" dt="2022-11-21T02:15:56.994" v="217"/>
        <pc:sldMkLst>
          <pc:docMk/>
          <pc:sldMk cId="3047940004" sldId="925"/>
        </pc:sldMkLst>
        <pc:spChg chg="del">
          <ac:chgData name="Xuesu Xiao" userId="2da2dc19-76a6-42ca-a03e-a5becae5e7dc" providerId="ADAL" clId="{3C10CA11-6ED5-0C4C-9C13-63838820A845}" dt="2022-11-21T02:15:56.994" v="217"/>
          <ac:spMkLst>
            <pc:docMk/>
            <pc:sldMk cId="3047940004" sldId="925"/>
            <ac:spMk id="4" creationId="{7F0684DE-B7EC-5C4B-8610-434A12A76497}"/>
          </ac:spMkLst>
        </pc:spChg>
        <pc:spChg chg="mod">
          <ac:chgData name="Xuesu Xiao" userId="2da2dc19-76a6-42ca-a03e-a5becae5e7dc" providerId="ADAL" clId="{3C10CA11-6ED5-0C4C-9C13-63838820A845}" dt="2022-11-21T02:01:22.183" v="108" actId="27636"/>
          <ac:spMkLst>
            <pc:docMk/>
            <pc:sldMk cId="3047940004" sldId="925"/>
            <ac:spMk id="9" creationId="{28910329-DC68-D945-8A21-AD8975ED055B}"/>
          </ac:spMkLst>
        </pc:spChg>
      </pc:sldChg>
      <pc:sldChg chg="delSp modSp add mod">
        <pc:chgData name="Xuesu Xiao" userId="2da2dc19-76a6-42ca-a03e-a5becae5e7dc" providerId="ADAL" clId="{3C10CA11-6ED5-0C4C-9C13-63838820A845}" dt="2022-11-21T02:15:56.994" v="217"/>
        <pc:sldMkLst>
          <pc:docMk/>
          <pc:sldMk cId="809430407" sldId="926"/>
        </pc:sldMkLst>
        <pc:spChg chg="del">
          <ac:chgData name="Xuesu Xiao" userId="2da2dc19-76a6-42ca-a03e-a5becae5e7dc" providerId="ADAL" clId="{3C10CA11-6ED5-0C4C-9C13-63838820A845}" dt="2022-11-21T02:15:56.994" v="217"/>
          <ac:spMkLst>
            <pc:docMk/>
            <pc:sldMk cId="809430407" sldId="926"/>
            <ac:spMk id="4" creationId="{7F0684DE-B7EC-5C4B-8610-434A12A76497}"/>
          </ac:spMkLst>
        </pc:spChg>
        <pc:spChg chg="mod">
          <ac:chgData name="Xuesu Xiao" userId="2da2dc19-76a6-42ca-a03e-a5becae5e7dc" providerId="ADAL" clId="{3C10CA11-6ED5-0C4C-9C13-63838820A845}" dt="2022-11-21T02:01:22.214" v="109" actId="27636"/>
          <ac:spMkLst>
            <pc:docMk/>
            <pc:sldMk cId="809430407" sldId="926"/>
            <ac:spMk id="9" creationId="{28910329-DC68-D945-8A21-AD8975ED055B}"/>
          </ac:spMkLst>
        </pc:spChg>
      </pc:sldChg>
      <pc:sldChg chg="modSp add del mod">
        <pc:chgData name="Xuesu Xiao" userId="2da2dc19-76a6-42ca-a03e-a5becae5e7dc" providerId="ADAL" clId="{3C10CA11-6ED5-0C4C-9C13-63838820A845}" dt="2022-11-21T02:06:26.584" v="151" actId="2696"/>
        <pc:sldMkLst>
          <pc:docMk/>
          <pc:sldMk cId="101207242" sldId="927"/>
        </pc:sldMkLst>
        <pc:spChg chg="mod">
          <ac:chgData name="Xuesu Xiao" userId="2da2dc19-76a6-42ca-a03e-a5becae5e7dc" providerId="ADAL" clId="{3C10CA11-6ED5-0C4C-9C13-63838820A845}" dt="2022-11-21T02:05:09.687" v="141" actId="14100"/>
          <ac:spMkLst>
            <pc:docMk/>
            <pc:sldMk cId="101207242" sldId="927"/>
            <ac:spMk id="9" creationId="{28910329-DC68-D945-8A21-AD8975ED055B}"/>
          </ac:spMkLst>
        </pc:spChg>
      </pc:sldChg>
      <pc:sldChg chg="delSp add">
        <pc:chgData name="Xuesu Xiao" userId="2da2dc19-76a6-42ca-a03e-a5becae5e7dc" providerId="ADAL" clId="{3C10CA11-6ED5-0C4C-9C13-63838820A845}" dt="2022-11-21T02:15:56.994" v="217"/>
        <pc:sldMkLst>
          <pc:docMk/>
          <pc:sldMk cId="2203667353" sldId="928"/>
        </pc:sldMkLst>
        <pc:spChg chg="del">
          <ac:chgData name="Xuesu Xiao" userId="2da2dc19-76a6-42ca-a03e-a5becae5e7dc" providerId="ADAL" clId="{3C10CA11-6ED5-0C4C-9C13-63838820A845}" dt="2022-11-21T02:15:56.994" v="217"/>
          <ac:spMkLst>
            <pc:docMk/>
            <pc:sldMk cId="2203667353" sldId="928"/>
            <ac:spMk id="4" creationId="{79544C9A-43A7-9E49-A561-2DA4ED3720F5}"/>
          </ac:spMkLst>
        </pc:spChg>
      </pc:sldChg>
      <pc:sldChg chg="delSp add">
        <pc:chgData name="Xuesu Xiao" userId="2da2dc19-76a6-42ca-a03e-a5becae5e7dc" providerId="ADAL" clId="{3C10CA11-6ED5-0C4C-9C13-63838820A845}" dt="2022-11-21T02:15:56.994" v="217"/>
        <pc:sldMkLst>
          <pc:docMk/>
          <pc:sldMk cId="3728123944" sldId="929"/>
        </pc:sldMkLst>
        <pc:spChg chg="del">
          <ac:chgData name="Xuesu Xiao" userId="2da2dc19-76a6-42ca-a03e-a5becae5e7dc" providerId="ADAL" clId="{3C10CA11-6ED5-0C4C-9C13-63838820A845}" dt="2022-11-21T02:15:56.994" v="217"/>
          <ac:spMkLst>
            <pc:docMk/>
            <pc:sldMk cId="3728123944" sldId="929"/>
            <ac:spMk id="4" creationId="{E9274E1F-7D83-4F4A-9C83-B7E7856743B3}"/>
          </ac:spMkLst>
        </pc:spChg>
      </pc:sldChg>
      <pc:sldChg chg="delSp add">
        <pc:chgData name="Xuesu Xiao" userId="2da2dc19-76a6-42ca-a03e-a5becae5e7dc" providerId="ADAL" clId="{3C10CA11-6ED5-0C4C-9C13-63838820A845}" dt="2022-11-21T02:15:56.994" v="217"/>
        <pc:sldMkLst>
          <pc:docMk/>
          <pc:sldMk cId="4054115602" sldId="930"/>
        </pc:sldMkLst>
        <pc:spChg chg="del">
          <ac:chgData name="Xuesu Xiao" userId="2da2dc19-76a6-42ca-a03e-a5becae5e7dc" providerId="ADAL" clId="{3C10CA11-6ED5-0C4C-9C13-63838820A845}" dt="2022-11-21T02:15:56.994" v="217"/>
          <ac:spMkLst>
            <pc:docMk/>
            <pc:sldMk cId="4054115602" sldId="930"/>
            <ac:spMk id="4" creationId="{74D2A948-F565-B242-83DF-793B8EFA203B}"/>
          </ac:spMkLst>
        </pc:spChg>
      </pc:sldChg>
      <pc:sldChg chg="delSp add">
        <pc:chgData name="Xuesu Xiao" userId="2da2dc19-76a6-42ca-a03e-a5becae5e7dc" providerId="ADAL" clId="{3C10CA11-6ED5-0C4C-9C13-63838820A845}" dt="2022-11-21T02:15:56.994" v="217"/>
        <pc:sldMkLst>
          <pc:docMk/>
          <pc:sldMk cId="937794239" sldId="931"/>
        </pc:sldMkLst>
        <pc:spChg chg="del">
          <ac:chgData name="Xuesu Xiao" userId="2da2dc19-76a6-42ca-a03e-a5becae5e7dc" providerId="ADAL" clId="{3C10CA11-6ED5-0C4C-9C13-63838820A845}" dt="2022-11-21T02:15:56.994" v="217"/>
          <ac:spMkLst>
            <pc:docMk/>
            <pc:sldMk cId="937794239" sldId="931"/>
            <ac:spMk id="4" creationId="{E9274E1F-7D83-4F4A-9C83-B7E7856743B3}"/>
          </ac:spMkLst>
        </pc:spChg>
      </pc:sldChg>
      <pc:sldChg chg="delSp add">
        <pc:chgData name="Xuesu Xiao" userId="2da2dc19-76a6-42ca-a03e-a5becae5e7dc" providerId="ADAL" clId="{3C10CA11-6ED5-0C4C-9C13-63838820A845}" dt="2022-11-21T02:15:56.994" v="217"/>
        <pc:sldMkLst>
          <pc:docMk/>
          <pc:sldMk cId="806130462" sldId="932"/>
        </pc:sldMkLst>
        <pc:spChg chg="del">
          <ac:chgData name="Xuesu Xiao" userId="2da2dc19-76a6-42ca-a03e-a5becae5e7dc" providerId="ADAL" clId="{3C10CA11-6ED5-0C4C-9C13-63838820A845}" dt="2022-11-21T02:15:56.994" v="217"/>
          <ac:spMkLst>
            <pc:docMk/>
            <pc:sldMk cId="806130462" sldId="932"/>
            <ac:spMk id="4" creationId="{54D65EB0-D6A5-5A4B-80AF-98F15440CAEB}"/>
          </ac:spMkLst>
        </pc:spChg>
      </pc:sldChg>
      <pc:sldChg chg="delSp add">
        <pc:chgData name="Xuesu Xiao" userId="2da2dc19-76a6-42ca-a03e-a5becae5e7dc" providerId="ADAL" clId="{3C10CA11-6ED5-0C4C-9C13-63838820A845}" dt="2022-11-21T02:15:56.994" v="217"/>
        <pc:sldMkLst>
          <pc:docMk/>
          <pc:sldMk cId="1333448367" sldId="933"/>
        </pc:sldMkLst>
        <pc:spChg chg="del">
          <ac:chgData name="Xuesu Xiao" userId="2da2dc19-76a6-42ca-a03e-a5becae5e7dc" providerId="ADAL" clId="{3C10CA11-6ED5-0C4C-9C13-63838820A845}" dt="2022-11-21T02:15:56.994" v="217"/>
          <ac:spMkLst>
            <pc:docMk/>
            <pc:sldMk cId="1333448367" sldId="933"/>
            <ac:spMk id="4" creationId="{54D65EB0-D6A5-5A4B-80AF-98F15440CAEB}"/>
          </ac:spMkLst>
        </pc:spChg>
      </pc:sldChg>
      <pc:sldChg chg="delSp add">
        <pc:chgData name="Xuesu Xiao" userId="2da2dc19-76a6-42ca-a03e-a5becae5e7dc" providerId="ADAL" clId="{3C10CA11-6ED5-0C4C-9C13-63838820A845}" dt="2022-11-21T02:15:56.994" v="217"/>
        <pc:sldMkLst>
          <pc:docMk/>
          <pc:sldMk cId="443028473" sldId="934"/>
        </pc:sldMkLst>
        <pc:spChg chg="del">
          <ac:chgData name="Xuesu Xiao" userId="2da2dc19-76a6-42ca-a03e-a5becae5e7dc" providerId="ADAL" clId="{3C10CA11-6ED5-0C4C-9C13-63838820A845}" dt="2022-11-21T02:15:56.994" v="217"/>
          <ac:spMkLst>
            <pc:docMk/>
            <pc:sldMk cId="443028473" sldId="934"/>
            <ac:spMk id="4" creationId="{AC6870E2-96BA-964A-A2F0-2F05378C073E}"/>
          </ac:spMkLst>
        </pc:spChg>
      </pc:sldChg>
      <pc:sldChg chg="add del">
        <pc:chgData name="Xuesu Xiao" userId="2da2dc19-76a6-42ca-a03e-a5becae5e7dc" providerId="ADAL" clId="{3C10CA11-6ED5-0C4C-9C13-63838820A845}" dt="2022-11-21T02:04:23.568" v="126" actId="2696"/>
        <pc:sldMkLst>
          <pc:docMk/>
          <pc:sldMk cId="2874710986" sldId="935"/>
        </pc:sldMkLst>
      </pc:sldChg>
      <pc:sldChg chg="delSp add">
        <pc:chgData name="Xuesu Xiao" userId="2da2dc19-76a6-42ca-a03e-a5becae5e7dc" providerId="ADAL" clId="{3C10CA11-6ED5-0C4C-9C13-63838820A845}" dt="2022-11-21T02:15:56.994" v="217"/>
        <pc:sldMkLst>
          <pc:docMk/>
          <pc:sldMk cId="2619991141" sldId="936"/>
        </pc:sldMkLst>
        <pc:spChg chg="del">
          <ac:chgData name="Xuesu Xiao" userId="2da2dc19-76a6-42ca-a03e-a5becae5e7dc" providerId="ADAL" clId="{3C10CA11-6ED5-0C4C-9C13-63838820A845}" dt="2022-11-21T02:15:56.994" v="217"/>
          <ac:spMkLst>
            <pc:docMk/>
            <pc:sldMk cId="2619991141" sldId="936"/>
            <ac:spMk id="4" creationId="{AD5F25EB-08B6-B646-95C3-818FA47E2213}"/>
          </ac:spMkLst>
        </pc:spChg>
      </pc:sldChg>
      <pc:sldChg chg="delSp add">
        <pc:chgData name="Xuesu Xiao" userId="2da2dc19-76a6-42ca-a03e-a5becae5e7dc" providerId="ADAL" clId="{3C10CA11-6ED5-0C4C-9C13-63838820A845}" dt="2022-11-21T02:15:56.994" v="217"/>
        <pc:sldMkLst>
          <pc:docMk/>
          <pc:sldMk cId="3550756568" sldId="937"/>
        </pc:sldMkLst>
        <pc:spChg chg="del">
          <ac:chgData name="Xuesu Xiao" userId="2da2dc19-76a6-42ca-a03e-a5becae5e7dc" providerId="ADAL" clId="{3C10CA11-6ED5-0C4C-9C13-63838820A845}" dt="2022-11-21T02:15:56.994" v="217"/>
          <ac:spMkLst>
            <pc:docMk/>
            <pc:sldMk cId="3550756568" sldId="937"/>
            <ac:spMk id="4" creationId="{DF4253FB-58CE-844B-9075-39829FF295E2}"/>
          </ac:spMkLst>
        </pc:spChg>
      </pc:sldChg>
      <pc:sldChg chg="delSp add">
        <pc:chgData name="Xuesu Xiao" userId="2da2dc19-76a6-42ca-a03e-a5becae5e7dc" providerId="ADAL" clId="{3C10CA11-6ED5-0C4C-9C13-63838820A845}" dt="2022-11-21T02:15:56.994" v="217"/>
        <pc:sldMkLst>
          <pc:docMk/>
          <pc:sldMk cId="3204397118" sldId="938"/>
        </pc:sldMkLst>
        <pc:spChg chg="del">
          <ac:chgData name="Xuesu Xiao" userId="2da2dc19-76a6-42ca-a03e-a5becae5e7dc" providerId="ADAL" clId="{3C10CA11-6ED5-0C4C-9C13-63838820A845}" dt="2022-11-21T02:15:56.994" v="217"/>
          <ac:spMkLst>
            <pc:docMk/>
            <pc:sldMk cId="3204397118" sldId="938"/>
            <ac:spMk id="4" creationId="{76D1CC25-C41D-9E49-963C-73F0913022FA}"/>
          </ac:spMkLst>
        </pc:spChg>
      </pc:sldChg>
      <pc:sldChg chg="delSp add">
        <pc:chgData name="Xuesu Xiao" userId="2da2dc19-76a6-42ca-a03e-a5becae5e7dc" providerId="ADAL" clId="{3C10CA11-6ED5-0C4C-9C13-63838820A845}" dt="2022-11-21T02:15:56.994" v="217"/>
        <pc:sldMkLst>
          <pc:docMk/>
          <pc:sldMk cId="1446963711" sldId="939"/>
        </pc:sldMkLst>
        <pc:spChg chg="del">
          <ac:chgData name="Xuesu Xiao" userId="2da2dc19-76a6-42ca-a03e-a5becae5e7dc" providerId="ADAL" clId="{3C10CA11-6ED5-0C4C-9C13-63838820A845}" dt="2022-11-21T02:15:56.994" v="217"/>
          <ac:spMkLst>
            <pc:docMk/>
            <pc:sldMk cId="1446963711" sldId="939"/>
            <ac:spMk id="4" creationId="{76D1CC25-C41D-9E49-963C-73F0913022FA}"/>
          </ac:spMkLst>
        </pc:spChg>
      </pc:sldChg>
      <pc:sldChg chg="delSp add">
        <pc:chgData name="Xuesu Xiao" userId="2da2dc19-76a6-42ca-a03e-a5becae5e7dc" providerId="ADAL" clId="{3C10CA11-6ED5-0C4C-9C13-63838820A845}" dt="2022-11-21T02:15:56.994" v="217"/>
        <pc:sldMkLst>
          <pc:docMk/>
          <pc:sldMk cId="3803400234" sldId="940"/>
        </pc:sldMkLst>
        <pc:spChg chg="del">
          <ac:chgData name="Xuesu Xiao" userId="2da2dc19-76a6-42ca-a03e-a5becae5e7dc" providerId="ADAL" clId="{3C10CA11-6ED5-0C4C-9C13-63838820A845}" dt="2022-11-21T02:15:56.994" v="217"/>
          <ac:spMkLst>
            <pc:docMk/>
            <pc:sldMk cId="3803400234" sldId="940"/>
            <ac:spMk id="4" creationId="{683CB9C4-1404-0D46-A2C5-423166F7B4B8}"/>
          </ac:spMkLst>
        </pc:spChg>
      </pc:sldChg>
      <pc:sldChg chg="delSp add">
        <pc:chgData name="Xuesu Xiao" userId="2da2dc19-76a6-42ca-a03e-a5becae5e7dc" providerId="ADAL" clId="{3C10CA11-6ED5-0C4C-9C13-63838820A845}" dt="2022-11-21T02:15:56.994" v="217"/>
        <pc:sldMkLst>
          <pc:docMk/>
          <pc:sldMk cId="3298166752" sldId="941"/>
        </pc:sldMkLst>
        <pc:spChg chg="del">
          <ac:chgData name="Xuesu Xiao" userId="2da2dc19-76a6-42ca-a03e-a5becae5e7dc" providerId="ADAL" clId="{3C10CA11-6ED5-0C4C-9C13-63838820A845}" dt="2022-11-21T02:15:56.994" v="217"/>
          <ac:spMkLst>
            <pc:docMk/>
            <pc:sldMk cId="3298166752" sldId="941"/>
            <ac:spMk id="4" creationId="{33BD38C7-C159-0B4F-8AC8-B9B80CF2D02B}"/>
          </ac:spMkLst>
        </pc:spChg>
      </pc:sldChg>
      <pc:sldChg chg="delSp add">
        <pc:chgData name="Xuesu Xiao" userId="2da2dc19-76a6-42ca-a03e-a5becae5e7dc" providerId="ADAL" clId="{3C10CA11-6ED5-0C4C-9C13-63838820A845}" dt="2022-11-21T02:15:56.994" v="217"/>
        <pc:sldMkLst>
          <pc:docMk/>
          <pc:sldMk cId="4250029923" sldId="942"/>
        </pc:sldMkLst>
        <pc:spChg chg="del">
          <ac:chgData name="Xuesu Xiao" userId="2da2dc19-76a6-42ca-a03e-a5becae5e7dc" providerId="ADAL" clId="{3C10CA11-6ED5-0C4C-9C13-63838820A845}" dt="2022-11-21T02:15:56.994" v="217"/>
          <ac:spMkLst>
            <pc:docMk/>
            <pc:sldMk cId="4250029923" sldId="942"/>
            <ac:spMk id="4" creationId="{33BD38C7-C159-0B4F-8AC8-B9B80CF2D02B}"/>
          </ac:spMkLst>
        </pc:spChg>
      </pc:sldChg>
      <pc:sldChg chg="delSp add">
        <pc:chgData name="Xuesu Xiao" userId="2da2dc19-76a6-42ca-a03e-a5becae5e7dc" providerId="ADAL" clId="{3C10CA11-6ED5-0C4C-9C13-63838820A845}" dt="2022-11-21T02:15:56.994" v="217"/>
        <pc:sldMkLst>
          <pc:docMk/>
          <pc:sldMk cId="2642140701" sldId="943"/>
        </pc:sldMkLst>
        <pc:spChg chg="del">
          <ac:chgData name="Xuesu Xiao" userId="2da2dc19-76a6-42ca-a03e-a5becae5e7dc" providerId="ADAL" clId="{3C10CA11-6ED5-0C4C-9C13-63838820A845}" dt="2022-11-21T02:15:56.994" v="217"/>
          <ac:spMkLst>
            <pc:docMk/>
            <pc:sldMk cId="2642140701" sldId="943"/>
            <ac:spMk id="4" creationId="{BFA75884-5B57-014B-9826-C60DBACE64A4}"/>
          </ac:spMkLst>
        </pc:spChg>
      </pc:sldChg>
      <pc:sldChg chg="delSp modSp add mod">
        <pc:chgData name="Xuesu Xiao" userId="2da2dc19-76a6-42ca-a03e-a5becae5e7dc" providerId="ADAL" clId="{3C10CA11-6ED5-0C4C-9C13-63838820A845}" dt="2022-11-21T02:15:56.994" v="217"/>
        <pc:sldMkLst>
          <pc:docMk/>
          <pc:sldMk cId="559159105" sldId="944"/>
        </pc:sldMkLst>
        <pc:spChg chg="mod">
          <ac:chgData name="Xuesu Xiao" userId="2da2dc19-76a6-42ca-a03e-a5becae5e7dc" providerId="ADAL" clId="{3C10CA11-6ED5-0C4C-9C13-63838820A845}" dt="2022-11-21T02:01:22.469" v="115" actId="27636"/>
          <ac:spMkLst>
            <pc:docMk/>
            <pc:sldMk cId="559159105" sldId="944"/>
            <ac:spMk id="3" creationId="{D4E13074-68D9-F741-97A0-64BC3E273ABC}"/>
          </ac:spMkLst>
        </pc:spChg>
        <pc:spChg chg="del">
          <ac:chgData name="Xuesu Xiao" userId="2da2dc19-76a6-42ca-a03e-a5becae5e7dc" providerId="ADAL" clId="{3C10CA11-6ED5-0C4C-9C13-63838820A845}" dt="2022-11-21T02:15:56.994" v="217"/>
          <ac:spMkLst>
            <pc:docMk/>
            <pc:sldMk cId="559159105" sldId="944"/>
            <ac:spMk id="4" creationId="{FC484B74-6B4E-644C-962C-CAA651597CC7}"/>
          </ac:spMkLst>
        </pc:spChg>
      </pc:sldChg>
      <pc:sldChg chg="delSp modSp add mod">
        <pc:chgData name="Xuesu Xiao" userId="2da2dc19-76a6-42ca-a03e-a5becae5e7dc" providerId="ADAL" clId="{3C10CA11-6ED5-0C4C-9C13-63838820A845}" dt="2022-11-21T02:15:56.994" v="217"/>
        <pc:sldMkLst>
          <pc:docMk/>
          <pc:sldMk cId="1842818011" sldId="945"/>
        </pc:sldMkLst>
        <pc:spChg chg="del">
          <ac:chgData name="Xuesu Xiao" userId="2da2dc19-76a6-42ca-a03e-a5becae5e7dc" providerId="ADAL" clId="{3C10CA11-6ED5-0C4C-9C13-63838820A845}" dt="2022-11-21T02:15:56.994" v="217"/>
          <ac:spMkLst>
            <pc:docMk/>
            <pc:sldMk cId="1842818011" sldId="945"/>
            <ac:spMk id="4" creationId="{7F0684DE-B7EC-5C4B-8610-434A12A76497}"/>
          </ac:spMkLst>
        </pc:spChg>
        <pc:spChg chg="mod">
          <ac:chgData name="Xuesu Xiao" userId="2da2dc19-76a6-42ca-a03e-a5becae5e7dc" providerId="ADAL" clId="{3C10CA11-6ED5-0C4C-9C13-63838820A845}" dt="2022-11-21T02:06:16.383" v="150" actId="207"/>
          <ac:spMkLst>
            <pc:docMk/>
            <pc:sldMk cId="1842818011" sldId="945"/>
            <ac:spMk id="9" creationId="{28910329-DC68-D945-8A21-AD8975ED055B}"/>
          </ac:spMkLst>
        </pc:spChg>
        <pc:picChg chg="mod">
          <ac:chgData name="Xuesu Xiao" userId="2da2dc19-76a6-42ca-a03e-a5becae5e7dc" providerId="ADAL" clId="{3C10CA11-6ED5-0C4C-9C13-63838820A845}" dt="2022-11-21T02:05:59.200" v="148" actId="167"/>
          <ac:picMkLst>
            <pc:docMk/>
            <pc:sldMk cId="1842818011" sldId="945"/>
            <ac:picMk id="10" creationId="{895D2DCB-8C73-FC4F-B3B2-F464766C911E}"/>
          </ac:picMkLst>
        </pc:picChg>
      </pc:sldChg>
      <pc:sldChg chg="delSp add">
        <pc:chgData name="Xuesu Xiao" userId="2da2dc19-76a6-42ca-a03e-a5becae5e7dc" providerId="ADAL" clId="{3C10CA11-6ED5-0C4C-9C13-63838820A845}" dt="2022-11-21T02:15:56.994" v="217"/>
        <pc:sldMkLst>
          <pc:docMk/>
          <pc:sldMk cId="2707469346" sldId="946"/>
        </pc:sldMkLst>
        <pc:spChg chg="del">
          <ac:chgData name="Xuesu Xiao" userId="2da2dc19-76a6-42ca-a03e-a5becae5e7dc" providerId="ADAL" clId="{3C10CA11-6ED5-0C4C-9C13-63838820A845}" dt="2022-11-21T02:15:56.994" v="217"/>
          <ac:spMkLst>
            <pc:docMk/>
            <pc:sldMk cId="2707469346" sldId="946"/>
            <ac:spMk id="4" creationId="{AC6870E2-96BA-964A-A2F0-2F05378C073E}"/>
          </ac:spMkLst>
        </pc:spChg>
      </pc:sldChg>
      <pc:sldChg chg="delSp modSp add mod">
        <pc:chgData name="Xuesu Xiao" userId="2da2dc19-76a6-42ca-a03e-a5becae5e7dc" providerId="ADAL" clId="{3C10CA11-6ED5-0C4C-9C13-63838820A845}" dt="2022-11-21T02:15:56.994" v="217"/>
        <pc:sldMkLst>
          <pc:docMk/>
          <pc:sldMk cId="4174179201" sldId="947"/>
        </pc:sldMkLst>
        <pc:spChg chg="mod">
          <ac:chgData name="Xuesu Xiao" userId="2da2dc19-76a6-42ca-a03e-a5becae5e7dc" providerId="ADAL" clId="{3C10CA11-6ED5-0C4C-9C13-63838820A845}" dt="2022-11-21T02:04:10.149" v="125" actId="207"/>
          <ac:spMkLst>
            <pc:docMk/>
            <pc:sldMk cId="4174179201" sldId="947"/>
            <ac:spMk id="3" creationId="{E56D6B06-258A-8F4B-BC6D-992D5E1C965E}"/>
          </ac:spMkLst>
        </pc:spChg>
        <pc:spChg chg="del">
          <ac:chgData name="Xuesu Xiao" userId="2da2dc19-76a6-42ca-a03e-a5becae5e7dc" providerId="ADAL" clId="{3C10CA11-6ED5-0C4C-9C13-63838820A845}" dt="2022-11-21T02:15:56.994" v="217"/>
          <ac:spMkLst>
            <pc:docMk/>
            <pc:sldMk cId="4174179201" sldId="947"/>
            <ac:spMk id="4" creationId="{2D516BF2-88D5-F443-B485-E745D177213A}"/>
          </ac:spMkLst>
        </pc:spChg>
      </pc:sldChg>
      <pc:sldChg chg="delSp modSp add mod">
        <pc:chgData name="Xuesu Xiao" userId="2da2dc19-76a6-42ca-a03e-a5becae5e7dc" providerId="ADAL" clId="{3C10CA11-6ED5-0C4C-9C13-63838820A845}" dt="2022-11-21T02:15:56.994" v="217"/>
        <pc:sldMkLst>
          <pc:docMk/>
          <pc:sldMk cId="3866759593" sldId="948"/>
        </pc:sldMkLst>
        <pc:spChg chg="mod">
          <ac:chgData name="Xuesu Xiao" userId="2da2dc19-76a6-42ca-a03e-a5becae5e7dc" providerId="ADAL" clId="{3C10CA11-6ED5-0C4C-9C13-63838820A845}" dt="2022-11-21T02:01:22.309" v="112" actId="27636"/>
          <ac:spMkLst>
            <pc:docMk/>
            <pc:sldMk cId="3866759593" sldId="948"/>
            <ac:spMk id="3" creationId="{C5651511-4E55-C54D-86C2-0C1720CB1F6F}"/>
          </ac:spMkLst>
        </pc:spChg>
        <pc:spChg chg="del">
          <ac:chgData name="Xuesu Xiao" userId="2da2dc19-76a6-42ca-a03e-a5becae5e7dc" providerId="ADAL" clId="{3C10CA11-6ED5-0C4C-9C13-63838820A845}" dt="2022-11-21T02:15:56.994" v="217"/>
          <ac:spMkLst>
            <pc:docMk/>
            <pc:sldMk cId="3866759593" sldId="948"/>
            <ac:spMk id="4" creationId="{B6480836-10F7-104E-8FCB-E96B3653A88F}"/>
          </ac:spMkLst>
        </pc:spChg>
        <pc:picChg chg="mod">
          <ac:chgData name="Xuesu Xiao" userId="2da2dc19-76a6-42ca-a03e-a5becae5e7dc" providerId="ADAL" clId="{3C10CA11-6ED5-0C4C-9C13-63838820A845}" dt="2022-11-21T02:04:31.609" v="139" actId="1036"/>
          <ac:picMkLst>
            <pc:docMk/>
            <pc:sldMk cId="3866759593" sldId="948"/>
            <ac:picMk id="6" creationId="{EB45DAB1-BDDC-2B45-908E-76FA7A7A5FF6}"/>
          </ac:picMkLst>
        </pc:picChg>
        <pc:picChg chg="mod">
          <ac:chgData name="Xuesu Xiao" userId="2da2dc19-76a6-42ca-a03e-a5becae5e7dc" providerId="ADAL" clId="{3C10CA11-6ED5-0C4C-9C13-63838820A845}" dt="2022-11-21T02:04:31.609" v="139" actId="1036"/>
          <ac:picMkLst>
            <pc:docMk/>
            <pc:sldMk cId="3866759593" sldId="948"/>
            <ac:picMk id="7" creationId="{8F2D7E99-D6CC-844F-B15E-647D4B0BF612}"/>
          </ac:picMkLst>
        </pc:picChg>
        <pc:picChg chg="mod">
          <ac:chgData name="Xuesu Xiao" userId="2da2dc19-76a6-42ca-a03e-a5becae5e7dc" providerId="ADAL" clId="{3C10CA11-6ED5-0C4C-9C13-63838820A845}" dt="2022-11-21T02:04:31.609" v="139" actId="1036"/>
          <ac:picMkLst>
            <pc:docMk/>
            <pc:sldMk cId="3866759593" sldId="948"/>
            <ac:picMk id="8" creationId="{FD1C3BC6-5E98-E545-9372-7BD3BCF881C3}"/>
          </ac:picMkLst>
        </pc:picChg>
      </pc:sldChg>
      <pc:sldChg chg="delSp modSp add mod">
        <pc:chgData name="Xuesu Xiao" userId="2da2dc19-76a6-42ca-a03e-a5becae5e7dc" providerId="ADAL" clId="{3C10CA11-6ED5-0C4C-9C13-63838820A845}" dt="2022-11-21T02:15:56.994" v="217"/>
        <pc:sldMkLst>
          <pc:docMk/>
          <pc:sldMk cId="3540954707" sldId="949"/>
        </pc:sldMkLst>
        <pc:spChg chg="mod">
          <ac:chgData name="Xuesu Xiao" userId="2da2dc19-76a6-42ca-a03e-a5becae5e7dc" providerId="ADAL" clId="{3C10CA11-6ED5-0C4C-9C13-63838820A845}" dt="2022-11-21T02:01:22.347" v="113" actId="27636"/>
          <ac:spMkLst>
            <pc:docMk/>
            <pc:sldMk cId="3540954707" sldId="949"/>
            <ac:spMk id="3" creationId="{CBABDB46-7BEB-094D-947C-7D3C35DAC58B}"/>
          </ac:spMkLst>
        </pc:spChg>
        <pc:spChg chg="del">
          <ac:chgData name="Xuesu Xiao" userId="2da2dc19-76a6-42ca-a03e-a5becae5e7dc" providerId="ADAL" clId="{3C10CA11-6ED5-0C4C-9C13-63838820A845}" dt="2022-11-21T02:15:56.994" v="217"/>
          <ac:spMkLst>
            <pc:docMk/>
            <pc:sldMk cId="3540954707" sldId="949"/>
            <ac:spMk id="4" creationId="{F4F9E745-CA32-F44A-B051-6DE3D908FF0E}"/>
          </ac:spMkLst>
        </pc:spChg>
      </pc:sldChg>
      <pc:sldChg chg="delSp add">
        <pc:chgData name="Xuesu Xiao" userId="2da2dc19-76a6-42ca-a03e-a5becae5e7dc" providerId="ADAL" clId="{3C10CA11-6ED5-0C4C-9C13-63838820A845}" dt="2022-11-21T02:15:56.994" v="217"/>
        <pc:sldMkLst>
          <pc:docMk/>
          <pc:sldMk cId="302536037" sldId="950"/>
        </pc:sldMkLst>
        <pc:spChg chg="del">
          <ac:chgData name="Xuesu Xiao" userId="2da2dc19-76a6-42ca-a03e-a5becae5e7dc" providerId="ADAL" clId="{3C10CA11-6ED5-0C4C-9C13-63838820A845}" dt="2022-11-21T02:15:56.994" v="217"/>
          <ac:spMkLst>
            <pc:docMk/>
            <pc:sldMk cId="302536037" sldId="950"/>
            <ac:spMk id="4" creationId="{F4F9E745-CA32-F44A-B051-6DE3D908FF0E}"/>
          </ac:spMkLst>
        </pc:spChg>
      </pc:sldChg>
      <pc:sldChg chg="delSp add">
        <pc:chgData name="Xuesu Xiao" userId="2da2dc19-76a6-42ca-a03e-a5becae5e7dc" providerId="ADAL" clId="{3C10CA11-6ED5-0C4C-9C13-63838820A845}" dt="2022-11-21T02:15:56.994" v="217"/>
        <pc:sldMkLst>
          <pc:docMk/>
          <pc:sldMk cId="3703470803" sldId="951"/>
        </pc:sldMkLst>
        <pc:spChg chg="del">
          <ac:chgData name="Xuesu Xiao" userId="2da2dc19-76a6-42ca-a03e-a5becae5e7dc" providerId="ADAL" clId="{3C10CA11-6ED5-0C4C-9C13-63838820A845}" dt="2022-11-21T02:15:56.994" v="217"/>
          <ac:spMkLst>
            <pc:docMk/>
            <pc:sldMk cId="3703470803" sldId="951"/>
            <ac:spMk id="4" creationId="{0ECAFB84-56AD-8B44-A747-E1FA6DA15414}"/>
          </ac:spMkLst>
        </pc:spChg>
      </pc:sldChg>
      <pc:sldChg chg="delSp modSp add mod">
        <pc:chgData name="Xuesu Xiao" userId="2da2dc19-76a6-42ca-a03e-a5becae5e7dc" providerId="ADAL" clId="{3C10CA11-6ED5-0C4C-9C13-63838820A845}" dt="2022-11-21T02:15:56.994" v="217"/>
        <pc:sldMkLst>
          <pc:docMk/>
          <pc:sldMk cId="3490060798" sldId="952"/>
        </pc:sldMkLst>
        <pc:spChg chg="mod">
          <ac:chgData name="Xuesu Xiao" userId="2da2dc19-76a6-42ca-a03e-a5becae5e7dc" providerId="ADAL" clId="{3C10CA11-6ED5-0C4C-9C13-63838820A845}" dt="2022-11-21T02:01:22.512" v="116" actId="27636"/>
          <ac:spMkLst>
            <pc:docMk/>
            <pc:sldMk cId="3490060798" sldId="952"/>
            <ac:spMk id="3" creationId="{D4E13074-68D9-F741-97A0-64BC3E273ABC}"/>
          </ac:spMkLst>
        </pc:spChg>
        <pc:spChg chg="del">
          <ac:chgData name="Xuesu Xiao" userId="2da2dc19-76a6-42ca-a03e-a5becae5e7dc" providerId="ADAL" clId="{3C10CA11-6ED5-0C4C-9C13-63838820A845}" dt="2022-11-21T02:15:56.994" v="217"/>
          <ac:spMkLst>
            <pc:docMk/>
            <pc:sldMk cId="3490060798" sldId="952"/>
            <ac:spMk id="4" creationId="{FC484B74-6B4E-644C-962C-CAA651597CC7}"/>
          </ac:spMkLst>
        </pc:spChg>
      </pc:sldChg>
      <pc:sldChg chg="delSp add">
        <pc:chgData name="Xuesu Xiao" userId="2da2dc19-76a6-42ca-a03e-a5becae5e7dc" providerId="ADAL" clId="{3C10CA11-6ED5-0C4C-9C13-63838820A845}" dt="2022-11-21T02:15:56.994" v="217"/>
        <pc:sldMkLst>
          <pc:docMk/>
          <pc:sldMk cId="1159008564" sldId="953"/>
        </pc:sldMkLst>
        <pc:spChg chg="del">
          <ac:chgData name="Xuesu Xiao" userId="2da2dc19-76a6-42ca-a03e-a5becae5e7dc" providerId="ADAL" clId="{3C10CA11-6ED5-0C4C-9C13-63838820A845}" dt="2022-11-21T02:15:56.994" v="217"/>
          <ac:spMkLst>
            <pc:docMk/>
            <pc:sldMk cId="1159008564" sldId="953"/>
            <ac:spMk id="4" creationId="{13A317D1-97B9-554B-B843-DEF5B2A2763C}"/>
          </ac:spMkLst>
        </pc:spChg>
      </pc:sldChg>
      <pc:sldChg chg="add del">
        <pc:chgData name="Xuesu Xiao" userId="2da2dc19-76a6-42ca-a03e-a5becae5e7dc" providerId="ADAL" clId="{3C10CA11-6ED5-0C4C-9C13-63838820A845}" dt="2022-11-21T02:06:40.707" v="152" actId="2696"/>
        <pc:sldMkLst>
          <pc:docMk/>
          <pc:sldMk cId="1813078411" sldId="954"/>
        </pc:sldMkLst>
      </pc:sldChg>
      <pc:sldChg chg="delSp add">
        <pc:chgData name="Xuesu Xiao" userId="2da2dc19-76a6-42ca-a03e-a5becae5e7dc" providerId="ADAL" clId="{3C10CA11-6ED5-0C4C-9C13-63838820A845}" dt="2022-11-21T02:15:56.994" v="217"/>
        <pc:sldMkLst>
          <pc:docMk/>
          <pc:sldMk cId="899950526" sldId="955"/>
        </pc:sldMkLst>
        <pc:spChg chg="del">
          <ac:chgData name="Xuesu Xiao" userId="2da2dc19-76a6-42ca-a03e-a5becae5e7dc" providerId="ADAL" clId="{3C10CA11-6ED5-0C4C-9C13-63838820A845}" dt="2022-11-21T02:15:56.994" v="217"/>
          <ac:spMkLst>
            <pc:docMk/>
            <pc:sldMk cId="899950526" sldId="955"/>
            <ac:spMk id="4" creationId="{2D516BF2-88D5-F443-B485-E745D177213A}"/>
          </ac:spMkLst>
        </pc:spChg>
      </pc:sldChg>
      <pc:sldChg chg="delSp add">
        <pc:chgData name="Xuesu Xiao" userId="2da2dc19-76a6-42ca-a03e-a5becae5e7dc" providerId="ADAL" clId="{3C10CA11-6ED5-0C4C-9C13-63838820A845}" dt="2022-11-21T02:15:56.994" v="217"/>
        <pc:sldMkLst>
          <pc:docMk/>
          <pc:sldMk cId="2279310389" sldId="956"/>
        </pc:sldMkLst>
        <pc:spChg chg="del">
          <ac:chgData name="Xuesu Xiao" userId="2da2dc19-76a6-42ca-a03e-a5becae5e7dc" providerId="ADAL" clId="{3C10CA11-6ED5-0C4C-9C13-63838820A845}" dt="2022-11-21T02:15:56.994" v="217"/>
          <ac:spMkLst>
            <pc:docMk/>
            <pc:sldMk cId="2279310389" sldId="956"/>
            <ac:spMk id="4" creationId="{7F0684DE-B7EC-5C4B-8610-434A12A76497}"/>
          </ac:spMkLst>
        </pc:spChg>
      </pc:sldChg>
      <pc:sldChg chg="delSp modSp add mod">
        <pc:chgData name="Xuesu Xiao" userId="2da2dc19-76a6-42ca-a03e-a5becae5e7dc" providerId="ADAL" clId="{3C10CA11-6ED5-0C4C-9C13-63838820A845}" dt="2022-11-21T02:15:56.994" v="217"/>
        <pc:sldMkLst>
          <pc:docMk/>
          <pc:sldMk cId="3895772096" sldId="957"/>
        </pc:sldMkLst>
        <pc:spChg chg="del">
          <ac:chgData name="Xuesu Xiao" userId="2da2dc19-76a6-42ca-a03e-a5becae5e7dc" providerId="ADAL" clId="{3C10CA11-6ED5-0C4C-9C13-63838820A845}" dt="2022-11-21T02:15:56.994" v="217"/>
          <ac:spMkLst>
            <pc:docMk/>
            <pc:sldMk cId="3895772096" sldId="957"/>
            <ac:spMk id="4" creationId="{3F5B41C8-BBCA-F946-A537-0AD25C583C0F}"/>
          </ac:spMkLst>
        </pc:spChg>
        <pc:spChg chg="mod">
          <ac:chgData name="Xuesu Xiao" userId="2da2dc19-76a6-42ca-a03e-a5becae5e7dc" providerId="ADAL" clId="{3C10CA11-6ED5-0C4C-9C13-63838820A845}" dt="2022-11-21T02:08:35.620" v="160" actId="27636"/>
          <ac:spMkLst>
            <pc:docMk/>
            <pc:sldMk cId="3895772096" sldId="957"/>
            <ac:spMk id="7" creationId="{AB5E285F-41B8-0C40-9530-2915C6927C08}"/>
          </ac:spMkLst>
        </pc:spChg>
        <pc:picChg chg="mod">
          <ac:chgData name="Xuesu Xiao" userId="2da2dc19-76a6-42ca-a03e-a5becae5e7dc" providerId="ADAL" clId="{3C10CA11-6ED5-0C4C-9C13-63838820A845}" dt="2022-11-21T02:11:24.585" v="178" actId="1076"/>
          <ac:picMkLst>
            <pc:docMk/>
            <pc:sldMk cId="3895772096" sldId="957"/>
            <ac:picMk id="9" creationId="{CC7B42FA-CF95-8B49-A3FB-680BBCD15D15}"/>
          </ac:picMkLst>
        </pc:picChg>
      </pc:sldChg>
      <pc:sldChg chg="delSp add">
        <pc:chgData name="Xuesu Xiao" userId="2da2dc19-76a6-42ca-a03e-a5becae5e7dc" providerId="ADAL" clId="{3C10CA11-6ED5-0C4C-9C13-63838820A845}" dt="2022-11-21T02:15:56.994" v="217"/>
        <pc:sldMkLst>
          <pc:docMk/>
          <pc:sldMk cId="700710923" sldId="958"/>
        </pc:sldMkLst>
        <pc:spChg chg="del">
          <ac:chgData name="Xuesu Xiao" userId="2da2dc19-76a6-42ca-a03e-a5becae5e7dc" providerId="ADAL" clId="{3C10CA11-6ED5-0C4C-9C13-63838820A845}" dt="2022-11-21T02:15:56.994" v="217"/>
          <ac:spMkLst>
            <pc:docMk/>
            <pc:sldMk cId="700710923" sldId="958"/>
            <ac:spMk id="4" creationId="{82376C71-A0EA-644F-87DA-F0FF51FAC118}"/>
          </ac:spMkLst>
        </pc:spChg>
      </pc:sldChg>
      <pc:sldChg chg="delSp add">
        <pc:chgData name="Xuesu Xiao" userId="2da2dc19-76a6-42ca-a03e-a5becae5e7dc" providerId="ADAL" clId="{3C10CA11-6ED5-0C4C-9C13-63838820A845}" dt="2022-11-21T02:15:56.994" v="217"/>
        <pc:sldMkLst>
          <pc:docMk/>
          <pc:sldMk cId="80174251" sldId="959"/>
        </pc:sldMkLst>
        <pc:spChg chg="del">
          <ac:chgData name="Xuesu Xiao" userId="2da2dc19-76a6-42ca-a03e-a5becae5e7dc" providerId="ADAL" clId="{3C10CA11-6ED5-0C4C-9C13-63838820A845}" dt="2022-11-21T02:15:56.994" v="217"/>
          <ac:spMkLst>
            <pc:docMk/>
            <pc:sldMk cId="80174251" sldId="959"/>
            <ac:spMk id="4" creationId="{E9736A8C-6A71-8C44-AF49-C942DDAE6373}"/>
          </ac:spMkLst>
        </pc:spChg>
      </pc:sldChg>
      <pc:sldChg chg="add del">
        <pc:chgData name="Xuesu Xiao" userId="2da2dc19-76a6-42ca-a03e-a5becae5e7dc" providerId="ADAL" clId="{3C10CA11-6ED5-0C4C-9C13-63838820A845}" dt="2022-11-21T02:15:11.231" v="215" actId="2696"/>
        <pc:sldMkLst>
          <pc:docMk/>
          <pc:sldMk cId="1309363956" sldId="975"/>
        </pc:sldMkLst>
      </pc:sldChg>
      <pc:sldChg chg="add del">
        <pc:chgData name="Xuesu Xiao" userId="2da2dc19-76a6-42ca-a03e-a5becae5e7dc" providerId="ADAL" clId="{3C10CA11-6ED5-0C4C-9C13-63838820A845}" dt="2022-11-21T02:15:11.999" v="216" actId="2696"/>
        <pc:sldMkLst>
          <pc:docMk/>
          <pc:sldMk cId="3010442053" sldId="976"/>
        </pc:sldMkLst>
      </pc:sldChg>
      <pc:sldChg chg="modSp add del mod">
        <pc:chgData name="Xuesu Xiao" userId="2da2dc19-76a6-42ca-a03e-a5becae5e7dc" providerId="ADAL" clId="{3C10CA11-6ED5-0C4C-9C13-63838820A845}" dt="2022-11-21T02:01:04.116" v="106" actId="2696"/>
        <pc:sldMkLst>
          <pc:docMk/>
          <pc:sldMk cId="3602270513" sldId="982"/>
        </pc:sldMkLst>
        <pc:spChg chg="mod">
          <ac:chgData name="Xuesu Xiao" userId="2da2dc19-76a6-42ca-a03e-a5becae5e7dc" providerId="ADAL" clId="{3C10CA11-6ED5-0C4C-9C13-63838820A845}" dt="2022-11-21T01:55:00.206" v="85" actId="27636"/>
          <ac:spMkLst>
            <pc:docMk/>
            <pc:sldMk cId="3602270513" sldId="982"/>
            <ac:spMk id="3" creationId="{4EEB4D9F-CA34-2846-A08B-66553EB18DBB}"/>
          </ac:spMkLst>
        </pc:spChg>
      </pc:sldChg>
      <pc:sldChg chg="delSp add">
        <pc:chgData name="Xuesu Xiao" userId="2da2dc19-76a6-42ca-a03e-a5becae5e7dc" providerId="ADAL" clId="{3C10CA11-6ED5-0C4C-9C13-63838820A845}" dt="2022-11-21T02:15:56.994" v="217"/>
        <pc:sldMkLst>
          <pc:docMk/>
          <pc:sldMk cId="53646239" sldId="983"/>
        </pc:sldMkLst>
        <pc:spChg chg="del">
          <ac:chgData name="Xuesu Xiao" userId="2da2dc19-76a6-42ca-a03e-a5becae5e7dc" providerId="ADAL" clId="{3C10CA11-6ED5-0C4C-9C13-63838820A845}" dt="2022-11-21T02:15:56.994" v="217"/>
          <ac:spMkLst>
            <pc:docMk/>
            <pc:sldMk cId="53646239" sldId="983"/>
            <ac:spMk id="4" creationId="{668D59D6-D1DF-5649-B37F-766F968157D3}"/>
          </ac:spMkLst>
        </pc:spChg>
      </pc:sldChg>
      <pc:sldChg chg="delSp add">
        <pc:chgData name="Xuesu Xiao" userId="2da2dc19-76a6-42ca-a03e-a5becae5e7dc" providerId="ADAL" clId="{3C10CA11-6ED5-0C4C-9C13-63838820A845}" dt="2022-11-21T02:15:56.994" v="217"/>
        <pc:sldMkLst>
          <pc:docMk/>
          <pc:sldMk cId="2653785097" sldId="984"/>
        </pc:sldMkLst>
        <pc:spChg chg="del">
          <ac:chgData name="Xuesu Xiao" userId="2da2dc19-76a6-42ca-a03e-a5becae5e7dc" providerId="ADAL" clId="{3C10CA11-6ED5-0C4C-9C13-63838820A845}" dt="2022-11-21T02:15:56.994" v="217"/>
          <ac:spMkLst>
            <pc:docMk/>
            <pc:sldMk cId="2653785097" sldId="984"/>
            <ac:spMk id="4" creationId="{1741234E-E4D6-3340-AACC-0AF5778415C7}"/>
          </ac:spMkLst>
        </pc:spChg>
      </pc:sldChg>
      <pc:sldChg chg="del">
        <pc:chgData name="Xuesu Xiao" userId="2da2dc19-76a6-42ca-a03e-a5becae5e7dc" providerId="ADAL" clId="{3C10CA11-6ED5-0C4C-9C13-63838820A845}" dt="2022-11-21T01:54:35.867" v="12" actId="2696"/>
        <pc:sldMkLst>
          <pc:docMk/>
          <pc:sldMk cId="2539870814" sldId="1086"/>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0T19:27:50.876" v="589"/>
      <pc:docMkLst>
        <pc:docMk/>
      </pc:docMkLst>
      <pc:sldChg chg="modSp mod">
        <pc:chgData name="Xuesu Xiao" userId="2da2dc19-76a6-42ca-a03e-a5becae5e7dc" providerId="ADAL" clId="{CE358A7D-04A9-3547-A192-F99433E0A911}" dt="2022-11-20T19:27:39.880" v="588" actId="20577"/>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delSp add">
        <pc:chgData name="Xuesu Xiao" userId="2da2dc19-76a6-42ca-a03e-a5becae5e7dc" providerId="ADAL" clId="{CE358A7D-04A9-3547-A192-F99433E0A911}" dt="2022-11-20T19:27:50.876" v="589"/>
        <pc:sldMkLst>
          <pc:docMk/>
          <pc:sldMk cId="411352036" sldId="483"/>
        </pc:sldMkLst>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delSp add">
        <pc:chgData name="Xuesu Xiao" userId="2da2dc19-76a6-42ca-a03e-a5becae5e7dc" providerId="ADAL" clId="{CE358A7D-04A9-3547-A192-F99433E0A911}" dt="2022-11-20T19:27:50.876" v="589"/>
        <pc:sldMkLst>
          <pc:docMk/>
          <pc:sldMk cId="3420462796" sldId="485"/>
        </pc:sldMkLst>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delSp add addCm delCm">
        <pc:chgData name="Xuesu Xiao" userId="2da2dc19-76a6-42ca-a03e-a5becae5e7dc" providerId="ADAL" clId="{CE358A7D-04A9-3547-A192-F99433E0A911}" dt="2022-11-20T19:27:50.876" v="589"/>
        <pc:sldMkLst>
          <pc:docMk/>
          <pc:sldMk cId="1975274287" sldId="486"/>
        </pc:sldMkLst>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3313120801" sldId="487"/>
        </pc:sldMkLst>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delSp add">
        <pc:chgData name="Xuesu Xiao" userId="2da2dc19-76a6-42ca-a03e-a5becae5e7dc" providerId="ADAL" clId="{CE358A7D-04A9-3547-A192-F99433E0A911}" dt="2022-11-20T19:27:50.876" v="589"/>
        <pc:sldMkLst>
          <pc:docMk/>
          <pc:sldMk cId="1061807201" sldId="488"/>
        </pc:sldMkLst>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ldChg>
      <pc:sldChg chg="delSp add">
        <pc:chgData name="Xuesu Xiao" userId="2da2dc19-76a6-42ca-a03e-a5becae5e7dc" providerId="ADAL" clId="{CE358A7D-04A9-3547-A192-F99433E0A911}" dt="2022-11-20T19:27:50.876" v="589"/>
        <pc:sldMkLst>
          <pc:docMk/>
          <pc:sldMk cId="2884410047" sldId="489"/>
        </pc:sldMkLst>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ldChg>
      <pc:sldChg chg="delSp modSp add mod">
        <pc:chgData name="Xuesu Xiao" userId="2da2dc19-76a6-42ca-a03e-a5becae5e7dc" providerId="ADAL" clId="{CE358A7D-04A9-3547-A192-F99433E0A911}" dt="2022-11-20T19:27:50.876" v="589"/>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ldChg>
      <pc:sldChg chg="addSp delSp modSp add mod">
        <pc:chgData name="Xuesu Xiao" userId="2da2dc19-76a6-42ca-a03e-a5becae5e7dc" providerId="ADAL" clId="{CE358A7D-04A9-3547-A192-F99433E0A911}" dt="2022-11-20T19:27:50.876" v="589"/>
        <pc:sldMkLst>
          <pc:docMk/>
          <pc:sldMk cId="1994307589" sldId="493"/>
        </pc:sldMkLst>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delSp add">
        <pc:chgData name="Xuesu Xiao" userId="2da2dc19-76a6-42ca-a03e-a5becae5e7dc" providerId="ADAL" clId="{CE358A7D-04A9-3547-A192-F99433E0A911}" dt="2022-11-20T19:27:50.876" v="589"/>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delSp modSp add mod">
        <pc:chgData name="Xuesu Xiao" userId="2da2dc19-76a6-42ca-a03e-a5becae5e7dc" providerId="ADAL" clId="{CE358A7D-04A9-3547-A192-F99433E0A911}" dt="2022-11-20T19:27:50.876" v="589"/>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delSp add">
        <pc:chgData name="Xuesu Xiao" userId="2da2dc19-76a6-42ca-a03e-a5becae5e7dc" providerId="ADAL" clId="{CE358A7D-04A9-3547-A192-F99433E0A911}" dt="2022-11-20T19:27:50.876" v="589"/>
        <pc:sldMkLst>
          <pc:docMk/>
          <pc:sldMk cId="901581328" sldId="673"/>
        </pc:sldMkLst>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delSp add">
        <pc:chgData name="Xuesu Xiao" userId="2da2dc19-76a6-42ca-a03e-a5becae5e7dc" providerId="ADAL" clId="{CE358A7D-04A9-3547-A192-F99433E0A911}" dt="2022-11-20T19:27:50.876" v="589"/>
        <pc:sldMkLst>
          <pc:docMk/>
          <pc:sldMk cId="2074986205" sldId="674"/>
        </pc:sldMkLst>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ldChg>
      <pc:sldChg chg="delSp add">
        <pc:chgData name="Xuesu Xiao" userId="2da2dc19-76a6-42ca-a03e-a5becae5e7dc" providerId="ADAL" clId="{CE358A7D-04A9-3547-A192-F99433E0A911}" dt="2022-11-20T19:27:50.876" v="589"/>
        <pc:sldMkLst>
          <pc:docMk/>
          <pc:sldMk cId="4005681541" sldId="675"/>
        </pc:sldMkLst>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delSp add mod">
        <pc:chgData name="Xuesu Xiao" userId="2da2dc19-76a6-42ca-a03e-a5becae5e7dc" providerId="ADAL" clId="{CE358A7D-04A9-3547-A192-F99433E0A911}" dt="2022-11-20T19:27:50.876" v="589"/>
        <pc:sldMkLst>
          <pc:docMk/>
          <pc:sldMk cId="3045138211" sldId="676"/>
        </pc:sldMkLst>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delSp add">
        <pc:chgData name="Xuesu Xiao" userId="2da2dc19-76a6-42ca-a03e-a5becae5e7dc" providerId="ADAL" clId="{CE358A7D-04A9-3547-A192-F99433E0A911}" dt="2022-11-20T19:27:50.876" v="589"/>
        <pc:sldMkLst>
          <pc:docMk/>
          <pc:sldMk cId="3293502830" sldId="677"/>
        </pc:sldMkLst>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delSp add">
        <pc:chgData name="Xuesu Xiao" userId="2da2dc19-76a6-42ca-a03e-a5becae5e7dc" providerId="ADAL" clId="{CE358A7D-04A9-3547-A192-F99433E0A911}" dt="2022-11-20T19:27:50.876" v="589"/>
        <pc:sldMkLst>
          <pc:docMk/>
          <pc:sldMk cId="2861908746" sldId="678"/>
        </pc:sldMkLst>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delSp add">
        <pc:chgData name="Xuesu Xiao" userId="2da2dc19-76a6-42ca-a03e-a5becae5e7dc" providerId="ADAL" clId="{CE358A7D-04A9-3547-A192-F99433E0A911}" dt="2022-11-20T19:27:50.876" v="589"/>
        <pc:sldMkLst>
          <pc:docMk/>
          <pc:sldMk cId="157063765" sldId="679"/>
        </pc:sldMkLst>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delSp add">
        <pc:chgData name="Xuesu Xiao" userId="2da2dc19-76a6-42ca-a03e-a5becae5e7dc" providerId="ADAL" clId="{CE358A7D-04A9-3547-A192-F99433E0A911}" dt="2022-11-20T19:27:50.876" v="589"/>
        <pc:sldMkLst>
          <pc:docMk/>
          <pc:sldMk cId="3143352709" sldId="680"/>
        </pc:sldMkLst>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delSp add">
        <pc:chgData name="Xuesu Xiao" userId="2da2dc19-76a6-42ca-a03e-a5becae5e7dc" providerId="ADAL" clId="{CE358A7D-04A9-3547-A192-F99433E0A911}" dt="2022-11-20T19:27:50.876" v="589"/>
        <pc:sldMkLst>
          <pc:docMk/>
          <pc:sldMk cId="1079514490" sldId="681"/>
        </pc:sldMkLst>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delSp add">
        <pc:chgData name="Xuesu Xiao" userId="2da2dc19-76a6-42ca-a03e-a5becae5e7dc" providerId="ADAL" clId="{CE358A7D-04A9-3547-A192-F99433E0A911}" dt="2022-11-20T19:27:50.876" v="589"/>
        <pc:sldMkLst>
          <pc:docMk/>
          <pc:sldMk cId="479522915" sldId="682"/>
        </pc:sldMkLst>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delSp add">
        <pc:chgData name="Xuesu Xiao" userId="2da2dc19-76a6-42ca-a03e-a5becae5e7dc" providerId="ADAL" clId="{CE358A7D-04A9-3547-A192-F99433E0A911}" dt="2022-11-20T19:27:50.876" v="589"/>
        <pc:sldMkLst>
          <pc:docMk/>
          <pc:sldMk cId="2750949123" sldId="683"/>
        </pc:sldMkLst>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delSp add">
        <pc:chgData name="Xuesu Xiao" userId="2da2dc19-76a6-42ca-a03e-a5becae5e7dc" providerId="ADAL" clId="{CE358A7D-04A9-3547-A192-F99433E0A911}" dt="2022-11-20T19:27:50.876" v="589"/>
        <pc:sldMkLst>
          <pc:docMk/>
          <pc:sldMk cId="311167273" sldId="684"/>
        </pc:sldMkLst>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delSp add">
        <pc:chgData name="Xuesu Xiao" userId="2da2dc19-76a6-42ca-a03e-a5becae5e7dc" providerId="ADAL" clId="{CE358A7D-04A9-3547-A192-F99433E0A911}" dt="2022-11-20T19:27:50.876" v="589"/>
        <pc:sldMkLst>
          <pc:docMk/>
          <pc:sldMk cId="4186293498" sldId="686"/>
        </pc:sldMkLst>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delSp add">
        <pc:chgData name="Xuesu Xiao" userId="2da2dc19-76a6-42ca-a03e-a5becae5e7dc" providerId="ADAL" clId="{CE358A7D-04A9-3547-A192-F99433E0A911}" dt="2022-11-20T19:27:50.876" v="589"/>
        <pc:sldMkLst>
          <pc:docMk/>
          <pc:sldMk cId="4137279978" sldId="687"/>
        </pc:sldMkLst>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delSp add">
        <pc:chgData name="Xuesu Xiao" userId="2da2dc19-76a6-42ca-a03e-a5becae5e7dc" providerId="ADAL" clId="{CE358A7D-04A9-3547-A192-F99433E0A911}" dt="2022-11-20T19:27:50.876" v="589"/>
        <pc:sldMkLst>
          <pc:docMk/>
          <pc:sldMk cId="1625197749" sldId="688"/>
        </pc:sldMkLst>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delSp add">
        <pc:chgData name="Xuesu Xiao" userId="2da2dc19-76a6-42ca-a03e-a5becae5e7dc" providerId="ADAL" clId="{CE358A7D-04A9-3547-A192-F99433E0A911}" dt="2022-11-20T19:27:50.876" v="589"/>
        <pc:sldMkLst>
          <pc:docMk/>
          <pc:sldMk cId="2770796229" sldId="689"/>
        </pc:sldMkLst>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delSp add">
        <pc:chgData name="Xuesu Xiao" userId="2da2dc19-76a6-42ca-a03e-a5becae5e7dc" providerId="ADAL" clId="{CE358A7D-04A9-3547-A192-F99433E0A911}" dt="2022-11-20T19:27:50.876" v="589"/>
        <pc:sldMkLst>
          <pc:docMk/>
          <pc:sldMk cId="1401440274" sldId="690"/>
        </pc:sldMkLst>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delSp modSp add mod">
        <pc:chgData name="Xuesu Xiao" userId="2da2dc19-76a6-42ca-a03e-a5becae5e7dc" providerId="ADAL" clId="{CE358A7D-04A9-3547-A192-F99433E0A911}" dt="2022-11-20T19:27:50.876" v="589"/>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ldChg>
      <pc:sldChg chg="delSp add">
        <pc:chgData name="Xuesu Xiao" userId="2da2dc19-76a6-42ca-a03e-a5becae5e7dc" providerId="ADAL" clId="{CE358A7D-04A9-3547-A192-F99433E0A911}" dt="2022-11-20T19:27:50.876" v="589"/>
        <pc:sldMkLst>
          <pc:docMk/>
          <pc:sldMk cId="1086382441" sldId="692"/>
        </pc:sldMkLst>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delSp add">
        <pc:chgData name="Xuesu Xiao" userId="2da2dc19-76a6-42ca-a03e-a5becae5e7dc" providerId="ADAL" clId="{CE358A7D-04A9-3547-A192-F99433E0A911}" dt="2022-11-20T19:27:50.876" v="589"/>
        <pc:sldMkLst>
          <pc:docMk/>
          <pc:sldMk cId="3207881017" sldId="693"/>
        </pc:sldMkLst>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delSp add">
        <pc:chgData name="Xuesu Xiao" userId="2da2dc19-76a6-42ca-a03e-a5becae5e7dc" providerId="ADAL" clId="{CE358A7D-04A9-3547-A192-F99433E0A911}" dt="2022-11-20T19:27:50.876" v="589"/>
        <pc:sldMkLst>
          <pc:docMk/>
          <pc:sldMk cId="1172507960" sldId="698"/>
        </pc:sldMkLst>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ldChg>
      <pc:sldChg chg="delSp add">
        <pc:chgData name="Xuesu Xiao" userId="2da2dc19-76a6-42ca-a03e-a5becae5e7dc" providerId="ADAL" clId="{CE358A7D-04A9-3547-A192-F99433E0A911}" dt="2022-11-20T19:27:50.876" v="589"/>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ldChg>
      <pc:sldChg chg="delSp add">
        <pc:chgData name="Xuesu Xiao" userId="2da2dc19-76a6-42ca-a03e-a5becae5e7dc" providerId="ADAL" clId="{CE358A7D-04A9-3547-A192-F99433E0A911}" dt="2022-11-20T19:27:50.876" v="589"/>
        <pc:sldMkLst>
          <pc:docMk/>
          <pc:sldMk cId="3772634573" sldId="700"/>
        </pc:sldMkLst>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ldChg>
      <pc:sldChg chg="delSp add">
        <pc:chgData name="Xuesu Xiao" userId="2da2dc19-76a6-42ca-a03e-a5becae5e7dc" providerId="ADAL" clId="{CE358A7D-04A9-3547-A192-F99433E0A911}" dt="2022-11-20T19:27:50.876" v="589"/>
        <pc:sldMkLst>
          <pc:docMk/>
          <pc:sldMk cId="3430712550" sldId="701"/>
        </pc:sldMkLst>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delSp modSp add mod">
        <pc:chgData name="Xuesu Xiao" userId="2da2dc19-76a6-42ca-a03e-a5becae5e7dc" providerId="ADAL" clId="{CE358A7D-04A9-3547-A192-F99433E0A911}" dt="2022-11-20T19:27:50.876" v="589"/>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ldChg>
      <pc:sldChg chg="delSp add">
        <pc:chgData name="Xuesu Xiao" userId="2da2dc19-76a6-42ca-a03e-a5becae5e7dc" providerId="ADAL" clId="{CE358A7D-04A9-3547-A192-F99433E0A911}" dt="2022-11-20T19:27:50.876" v="589"/>
        <pc:sldMkLst>
          <pc:docMk/>
          <pc:sldMk cId="367222519" sldId="703"/>
        </pc:sldMkLst>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ldChg>
      <pc:sldChg chg="delSp add">
        <pc:chgData name="Xuesu Xiao" userId="2da2dc19-76a6-42ca-a03e-a5becae5e7dc" providerId="ADAL" clId="{CE358A7D-04A9-3547-A192-F99433E0A911}" dt="2022-11-20T19:27:50.876" v="589"/>
        <pc:sldMkLst>
          <pc:docMk/>
          <pc:sldMk cId="2547264052" sldId="704"/>
        </pc:sldMkLst>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ldChg>
      <pc:sldChg chg="delSp add">
        <pc:chgData name="Xuesu Xiao" userId="2da2dc19-76a6-42ca-a03e-a5becae5e7dc" providerId="ADAL" clId="{CE358A7D-04A9-3547-A192-F99433E0A911}" dt="2022-11-20T19:27:50.876" v="589"/>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ldChg>
      <pc:sldChg chg="delSp add">
        <pc:chgData name="Xuesu Xiao" userId="2da2dc19-76a6-42ca-a03e-a5becae5e7dc" providerId="ADAL" clId="{CE358A7D-04A9-3547-A192-F99433E0A911}" dt="2022-11-20T19:27:50.876" v="589"/>
        <pc:sldMkLst>
          <pc:docMk/>
          <pc:sldMk cId="281617154" sldId="707"/>
        </pc:sldMkLst>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delSp add">
        <pc:chgData name="Xuesu Xiao" userId="2da2dc19-76a6-42ca-a03e-a5becae5e7dc" providerId="ADAL" clId="{CE358A7D-04A9-3547-A192-F99433E0A911}" dt="2022-11-20T19:27:50.876" v="589"/>
        <pc:sldMkLst>
          <pc:docMk/>
          <pc:sldMk cId="1462435052" sldId="708"/>
        </pc:sldMkLst>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delSp add">
        <pc:chgData name="Xuesu Xiao" userId="2da2dc19-76a6-42ca-a03e-a5becae5e7dc" providerId="ADAL" clId="{CE358A7D-04A9-3547-A192-F99433E0A911}" dt="2022-11-20T19:27:50.876" v="589"/>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ldChg>
      <pc:sldChg chg="delSp add">
        <pc:chgData name="Xuesu Xiao" userId="2da2dc19-76a6-42ca-a03e-a5becae5e7dc" providerId="ADAL" clId="{CE358A7D-04A9-3547-A192-F99433E0A911}" dt="2022-11-20T19:27:50.876" v="589"/>
        <pc:sldMkLst>
          <pc:docMk/>
          <pc:sldMk cId="2876944144" sldId="710"/>
        </pc:sldMkLst>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delSp add">
        <pc:chgData name="Xuesu Xiao" userId="2da2dc19-76a6-42ca-a03e-a5becae5e7dc" providerId="ADAL" clId="{CE358A7D-04A9-3547-A192-F99433E0A911}" dt="2022-11-20T19:27:50.876" v="589"/>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delSp add">
        <pc:chgData name="Xuesu Xiao" userId="2da2dc19-76a6-42ca-a03e-a5becae5e7dc" providerId="ADAL" clId="{CE358A7D-04A9-3547-A192-F99433E0A911}" dt="2022-11-20T19:27:50.876" v="589"/>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delSp add">
        <pc:chgData name="Xuesu Xiao" userId="2da2dc19-76a6-42ca-a03e-a5becae5e7dc" providerId="ADAL" clId="{CE358A7D-04A9-3547-A192-F99433E0A911}" dt="2022-11-20T19:27:50.876" v="589"/>
        <pc:sldMkLst>
          <pc:docMk/>
          <pc:sldMk cId="1917700533" sldId="737"/>
        </pc:sldMkLst>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delSp add">
        <pc:chgData name="Xuesu Xiao" userId="2da2dc19-76a6-42ca-a03e-a5becae5e7dc" providerId="ADAL" clId="{CE358A7D-04A9-3547-A192-F99433E0A911}" dt="2022-11-20T19:27:50.876" v="589"/>
        <pc:sldMkLst>
          <pc:docMk/>
          <pc:sldMk cId="4140742045" sldId="738"/>
        </pc:sldMkLst>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delSp modSp add mod">
        <pc:chgData name="Xuesu Xiao" userId="2da2dc19-76a6-42ca-a03e-a5becae5e7dc" providerId="ADAL" clId="{CE358A7D-04A9-3547-A192-F99433E0A911}" dt="2022-11-20T19:27:50.876" v="589"/>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ldChg>
      <pc:sldChg chg="addSp delSp modSp add mod">
        <pc:chgData name="Xuesu Xiao" userId="2da2dc19-76a6-42ca-a03e-a5becae5e7dc" providerId="ADAL" clId="{CE358A7D-04A9-3547-A192-F99433E0A911}" dt="2022-11-20T19:27:50.876" v="589"/>
        <pc:sldMkLst>
          <pc:docMk/>
          <pc:sldMk cId="3508729276" sldId="790"/>
        </pc:sldMkLst>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delSp modSp add mod">
        <pc:chgData name="Xuesu Xiao" userId="2da2dc19-76a6-42ca-a03e-a5becae5e7dc" providerId="ADAL" clId="{CE358A7D-04A9-3547-A192-F99433E0A911}" dt="2022-11-20T19:27:50.876" v="589"/>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ldChg>
      <pc:sldChg chg="delSp add">
        <pc:chgData name="Xuesu Xiao" userId="2da2dc19-76a6-42ca-a03e-a5becae5e7dc" providerId="ADAL" clId="{CE358A7D-04A9-3547-A192-F99433E0A911}" dt="2022-11-20T19:27:50.876" v="589"/>
        <pc:sldMkLst>
          <pc:docMk/>
          <pc:sldMk cId="2311753857" sldId="792"/>
        </pc:sldMkLst>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ldChg>
      <pc:sldChg chg="delSp add">
        <pc:chgData name="Xuesu Xiao" userId="2da2dc19-76a6-42ca-a03e-a5becae5e7dc" providerId="ADAL" clId="{CE358A7D-04A9-3547-A192-F99433E0A911}" dt="2022-11-20T19:27:50.876" v="589"/>
        <pc:sldMkLst>
          <pc:docMk/>
          <pc:sldMk cId="3139037028" sldId="793"/>
        </pc:sldMkLst>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ldChg>
      <pc:sldChg chg="delSp add">
        <pc:chgData name="Xuesu Xiao" userId="2da2dc19-76a6-42ca-a03e-a5becae5e7dc" providerId="ADAL" clId="{CE358A7D-04A9-3547-A192-F99433E0A911}" dt="2022-11-20T19:27:50.876" v="589"/>
        <pc:sldMkLst>
          <pc:docMk/>
          <pc:sldMk cId="601351490" sldId="794"/>
        </pc:sldMkLst>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delSp add">
        <pc:chgData name="Xuesu Xiao" userId="2da2dc19-76a6-42ca-a03e-a5becae5e7dc" providerId="ADAL" clId="{CE358A7D-04A9-3547-A192-F99433E0A911}" dt="2022-11-20T19:27:50.876" v="589"/>
        <pc:sldMkLst>
          <pc:docMk/>
          <pc:sldMk cId="2238959579" sldId="796"/>
        </pc:sldMkLst>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delSp add">
        <pc:chgData name="Xuesu Xiao" userId="2da2dc19-76a6-42ca-a03e-a5becae5e7dc" providerId="ADAL" clId="{CE358A7D-04A9-3547-A192-F99433E0A911}" dt="2022-11-20T19:27:50.876" v="589"/>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0T19:27:50.876" v="589"/>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delSp modSp add">
        <pc:chgData name="Xuesu Xiao" userId="2da2dc19-76a6-42ca-a03e-a5becae5e7dc" providerId="ADAL" clId="{CE358A7D-04A9-3547-A192-F99433E0A911}" dt="2022-11-20T19:27:50.876" v="589"/>
        <pc:sldMkLst>
          <pc:docMk/>
          <pc:sldMk cId="778334898" sldId="809"/>
        </pc:sldMkLst>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delSp add">
        <pc:chgData name="Xuesu Xiao" userId="2da2dc19-76a6-42ca-a03e-a5becae5e7dc" providerId="ADAL" clId="{CE358A7D-04A9-3547-A192-F99433E0A911}" dt="2022-11-20T19:27:50.876" v="589"/>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ldChg>
      <pc:sldChg chg="delSp add">
        <pc:chgData name="Xuesu Xiao" userId="2da2dc19-76a6-42ca-a03e-a5becae5e7dc" providerId="ADAL" clId="{CE358A7D-04A9-3547-A192-F99433E0A911}" dt="2022-11-20T19:27:50.876" v="589"/>
        <pc:sldMkLst>
          <pc:docMk/>
          <pc:sldMk cId="1883478497" sldId="811"/>
        </pc:sldMkLst>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delSp add">
        <pc:chgData name="Xuesu Xiao" userId="2da2dc19-76a6-42ca-a03e-a5becae5e7dc" providerId="ADAL" clId="{CE358A7D-04A9-3547-A192-F99433E0A911}" dt="2022-11-20T19:27:50.876" v="589"/>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0T19:27:50.876" v="589"/>
        <pc:sldMkLst>
          <pc:docMk/>
          <pc:sldMk cId="3783009457" sldId="813"/>
        </pc:sldMkLst>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delSp add">
        <pc:chgData name="Xuesu Xiao" userId="2da2dc19-76a6-42ca-a03e-a5becae5e7dc" providerId="ADAL" clId="{CE358A7D-04A9-3547-A192-F99433E0A911}" dt="2022-11-20T19:27:50.876" v="589"/>
        <pc:sldMkLst>
          <pc:docMk/>
          <pc:sldMk cId="2035448755" sldId="814"/>
        </pc:sldMkLst>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delSp add">
        <pc:chgData name="Xuesu Xiao" userId="2da2dc19-76a6-42ca-a03e-a5becae5e7dc" providerId="ADAL" clId="{CE358A7D-04A9-3547-A192-F99433E0A911}" dt="2022-11-20T19:27:50.876" v="589"/>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ldChg>
      <pc:sldChg chg="delSp add">
        <pc:chgData name="Xuesu Xiao" userId="2da2dc19-76a6-42ca-a03e-a5becae5e7dc" providerId="ADAL" clId="{CE358A7D-04A9-3547-A192-F99433E0A911}" dt="2022-11-20T19:27:50.876" v="589"/>
        <pc:sldMkLst>
          <pc:docMk/>
          <pc:sldMk cId="1458254524" sldId="818"/>
        </pc:sldMkLst>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ldChg>
      <pc:sldChg chg="delSp add">
        <pc:chgData name="Xuesu Xiao" userId="2da2dc19-76a6-42ca-a03e-a5becae5e7dc" providerId="ADAL" clId="{CE358A7D-04A9-3547-A192-F99433E0A911}" dt="2022-11-20T19:27:50.876" v="589"/>
        <pc:sldMkLst>
          <pc:docMk/>
          <pc:sldMk cId="3307233522" sldId="819"/>
        </pc:sldMkLst>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delSp add">
        <pc:chgData name="Xuesu Xiao" userId="2da2dc19-76a6-42ca-a03e-a5becae5e7dc" providerId="ADAL" clId="{CE358A7D-04A9-3547-A192-F99433E0A911}" dt="2022-11-20T19:27:50.876" v="589"/>
        <pc:sldMkLst>
          <pc:docMk/>
          <pc:sldMk cId="4090893122" sldId="820"/>
        </pc:sldMkLst>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ldChg>
      <pc:sldChg chg="delSp add">
        <pc:chgData name="Xuesu Xiao" userId="2da2dc19-76a6-42ca-a03e-a5becae5e7dc" providerId="ADAL" clId="{CE358A7D-04A9-3547-A192-F99433E0A911}" dt="2022-11-20T19:27:50.876" v="589"/>
        <pc:sldMkLst>
          <pc:docMk/>
          <pc:sldMk cId="2169710096" sldId="821"/>
        </pc:sldMkLst>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delSp add">
        <pc:chgData name="Xuesu Xiao" userId="2da2dc19-76a6-42ca-a03e-a5becae5e7dc" providerId="ADAL" clId="{CE358A7D-04A9-3547-A192-F99433E0A911}" dt="2022-11-20T19:27:50.876" v="589"/>
        <pc:sldMkLst>
          <pc:docMk/>
          <pc:sldMk cId="1148116848" sldId="822"/>
        </pc:sldMkLst>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delSp add">
        <pc:chgData name="Xuesu Xiao" userId="2da2dc19-76a6-42ca-a03e-a5becae5e7dc" providerId="ADAL" clId="{CE358A7D-04A9-3547-A192-F99433E0A911}" dt="2022-11-20T19:27:50.876" v="589"/>
        <pc:sldMkLst>
          <pc:docMk/>
          <pc:sldMk cId="1524731064" sldId="823"/>
        </pc:sldMkLst>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delSp add">
        <pc:chgData name="Xuesu Xiao" userId="2da2dc19-76a6-42ca-a03e-a5becae5e7dc" providerId="ADAL" clId="{CE358A7D-04A9-3547-A192-F99433E0A911}" dt="2022-11-20T19:27:50.876" v="589"/>
        <pc:sldMkLst>
          <pc:docMk/>
          <pc:sldMk cId="1300829683" sldId="824"/>
        </pc:sldMkLst>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delSp add">
        <pc:chgData name="Xuesu Xiao" userId="2da2dc19-76a6-42ca-a03e-a5becae5e7dc" providerId="ADAL" clId="{CE358A7D-04A9-3547-A192-F99433E0A911}" dt="2022-11-20T19:27:50.876" v="589"/>
        <pc:sldMkLst>
          <pc:docMk/>
          <pc:sldMk cId="1975103988" sldId="825"/>
        </pc:sldMkLst>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delSp add">
        <pc:chgData name="Xuesu Xiao" userId="2da2dc19-76a6-42ca-a03e-a5becae5e7dc" providerId="ADAL" clId="{CE358A7D-04A9-3547-A192-F99433E0A911}" dt="2022-11-20T19:27:50.876" v="589"/>
        <pc:sldMkLst>
          <pc:docMk/>
          <pc:sldMk cId="1182796713" sldId="826"/>
        </pc:sldMkLst>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ldChg>
      <pc:sldChg chg="delSp add">
        <pc:chgData name="Xuesu Xiao" userId="2da2dc19-76a6-42ca-a03e-a5becae5e7dc" providerId="ADAL" clId="{CE358A7D-04A9-3547-A192-F99433E0A911}" dt="2022-11-20T19:27:50.876" v="589"/>
        <pc:sldMkLst>
          <pc:docMk/>
          <pc:sldMk cId="555954637" sldId="827"/>
        </pc:sldMkLst>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ldChg>
      <pc:sldChg chg="delSp add">
        <pc:chgData name="Xuesu Xiao" userId="2da2dc19-76a6-42ca-a03e-a5becae5e7dc" providerId="ADAL" clId="{CE358A7D-04A9-3547-A192-F99433E0A911}" dt="2022-11-20T19:27:50.876" v="589"/>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ldChg>
      <pc:sldChg chg="delSp modSp add mod">
        <pc:chgData name="Xuesu Xiao" userId="2da2dc19-76a6-42ca-a03e-a5becae5e7dc" providerId="ADAL" clId="{CE358A7D-04A9-3547-A192-F99433E0A911}" dt="2022-11-20T19:27:50.876" v="589"/>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delSp add">
        <pc:chgData name="Xuesu Xiao" userId="2da2dc19-76a6-42ca-a03e-a5becae5e7dc" providerId="ADAL" clId="{CE358A7D-04A9-3547-A192-F99433E0A911}" dt="2022-11-20T19:27:50.876" v="589"/>
        <pc:sldMkLst>
          <pc:docMk/>
          <pc:sldMk cId="4073164568" sldId="830"/>
        </pc:sldMkLst>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ldChg>
      <pc:sldChg chg="delSp add">
        <pc:chgData name="Xuesu Xiao" userId="2da2dc19-76a6-42ca-a03e-a5becae5e7dc" providerId="ADAL" clId="{CE358A7D-04A9-3547-A192-F99433E0A911}" dt="2022-11-20T19:27:50.876" v="589"/>
        <pc:sldMkLst>
          <pc:docMk/>
          <pc:sldMk cId="1278532782" sldId="831"/>
        </pc:sldMkLst>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delSp add">
        <pc:chgData name="Xuesu Xiao" userId="2da2dc19-76a6-42ca-a03e-a5becae5e7dc" providerId="ADAL" clId="{CE358A7D-04A9-3547-A192-F99433E0A911}" dt="2022-11-20T19:27:50.876" v="589"/>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ldChg>
      <pc:sldChg chg="delSp add">
        <pc:chgData name="Xuesu Xiao" userId="2da2dc19-76a6-42ca-a03e-a5becae5e7dc" providerId="ADAL" clId="{CE358A7D-04A9-3547-A192-F99433E0A911}" dt="2022-11-20T19:27:50.876" v="589"/>
        <pc:sldMkLst>
          <pc:docMk/>
          <pc:sldMk cId="3888510788" sldId="834"/>
        </pc:sldMkLst>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delSp add">
        <pc:chgData name="Xuesu Xiao" userId="2da2dc19-76a6-42ca-a03e-a5becae5e7dc" providerId="ADAL" clId="{CE358A7D-04A9-3547-A192-F99433E0A911}" dt="2022-11-20T19:27:50.876" v="589"/>
        <pc:sldMkLst>
          <pc:docMk/>
          <pc:sldMk cId="49435677" sldId="835"/>
        </pc:sldMkLst>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delSp add">
        <pc:chgData name="Xuesu Xiao" userId="2da2dc19-76a6-42ca-a03e-a5becae5e7dc" providerId="ADAL" clId="{CE358A7D-04A9-3547-A192-F99433E0A911}" dt="2022-11-20T19:27:50.876" v="589"/>
        <pc:sldMkLst>
          <pc:docMk/>
          <pc:sldMk cId="3358429603" sldId="836"/>
        </pc:sldMkLst>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F914973B-248F-AD4D-9B3E-5E22D2CCA5AB}"/>
    <pc:docChg chg="undo redo custSel addSld delSld modSld delSection modSection">
      <pc:chgData name="Xuesu Xiao" userId="2da2dc19-76a6-42ca-a03e-a5becae5e7dc" providerId="ADAL" clId="{F914973B-248F-AD4D-9B3E-5E22D2CCA5AB}" dt="2022-11-20T23:58:51.632" v="166"/>
      <pc:docMkLst>
        <pc:docMk/>
      </pc:docMkLst>
      <pc:sldChg chg="modSp mod">
        <pc:chgData name="Xuesu Xiao" userId="2da2dc19-76a6-42ca-a03e-a5becae5e7dc" providerId="ADAL" clId="{F914973B-248F-AD4D-9B3E-5E22D2CCA5AB}" dt="2022-11-20T23:40:08.553" v="2" actId="20577"/>
        <pc:sldMkLst>
          <pc:docMk/>
          <pc:sldMk cId="2969206148" sldId="256"/>
        </pc:sldMkLst>
        <pc:spChg chg="mod">
          <ac:chgData name="Xuesu Xiao" userId="2da2dc19-76a6-42ca-a03e-a5becae5e7dc" providerId="ADAL" clId="{F914973B-248F-AD4D-9B3E-5E22D2CCA5AB}" dt="2022-11-20T23:40:08.553" v="2" actId="20577"/>
          <ac:spMkLst>
            <pc:docMk/>
            <pc:sldMk cId="2969206148" sldId="256"/>
            <ac:spMk id="2" creationId="{A600D3CE-C200-DF17-E8F3-428208355F41}"/>
          </ac:spMkLst>
        </pc:spChg>
      </pc:sldChg>
      <pc:sldChg chg="del">
        <pc:chgData name="Xuesu Xiao" userId="2da2dc19-76a6-42ca-a03e-a5becae5e7dc" providerId="ADAL" clId="{F914973B-248F-AD4D-9B3E-5E22D2CCA5AB}" dt="2022-11-20T23:40:17.959" v="44" actId="2696"/>
        <pc:sldMkLst>
          <pc:docMk/>
          <pc:sldMk cId="3988852032" sldId="456"/>
        </pc:sldMkLst>
      </pc:sldChg>
      <pc:sldChg chg="del">
        <pc:chgData name="Xuesu Xiao" userId="2da2dc19-76a6-42ca-a03e-a5becae5e7dc" providerId="ADAL" clId="{F914973B-248F-AD4D-9B3E-5E22D2CCA5AB}" dt="2022-11-20T23:40:17.930" v="20" actId="2696"/>
        <pc:sldMkLst>
          <pc:docMk/>
          <pc:sldMk cId="2734107656" sldId="462"/>
        </pc:sldMkLst>
      </pc:sldChg>
      <pc:sldChg chg="del">
        <pc:chgData name="Xuesu Xiao" userId="2da2dc19-76a6-42ca-a03e-a5becae5e7dc" providerId="ADAL" clId="{F914973B-248F-AD4D-9B3E-5E22D2CCA5AB}" dt="2022-11-20T23:40:17.923" v="15" actId="2696"/>
        <pc:sldMkLst>
          <pc:docMk/>
          <pc:sldMk cId="3951792293" sldId="478"/>
        </pc:sldMkLst>
      </pc:sldChg>
      <pc:sldChg chg="del">
        <pc:chgData name="Xuesu Xiao" userId="2da2dc19-76a6-42ca-a03e-a5becae5e7dc" providerId="ADAL" clId="{F914973B-248F-AD4D-9B3E-5E22D2CCA5AB}" dt="2022-11-20T23:40:17.956" v="41" actId="2696"/>
        <pc:sldMkLst>
          <pc:docMk/>
          <pc:sldMk cId="1155737021" sldId="479"/>
        </pc:sldMkLst>
      </pc:sldChg>
      <pc:sldChg chg="del">
        <pc:chgData name="Xuesu Xiao" userId="2da2dc19-76a6-42ca-a03e-a5becae5e7dc" providerId="ADAL" clId="{F914973B-248F-AD4D-9B3E-5E22D2CCA5AB}" dt="2022-11-20T23:40:17.952" v="37" actId="2696"/>
        <pc:sldMkLst>
          <pc:docMk/>
          <pc:sldMk cId="2593631786" sldId="480"/>
        </pc:sldMkLst>
      </pc:sldChg>
      <pc:sldChg chg="del">
        <pc:chgData name="Xuesu Xiao" userId="2da2dc19-76a6-42ca-a03e-a5becae5e7dc" providerId="ADAL" clId="{F914973B-248F-AD4D-9B3E-5E22D2CCA5AB}" dt="2022-11-20T23:40:18.011" v="88" actId="2696"/>
        <pc:sldMkLst>
          <pc:docMk/>
          <pc:sldMk cId="2372300369" sldId="482"/>
        </pc:sldMkLst>
      </pc:sldChg>
      <pc:sldChg chg="del">
        <pc:chgData name="Xuesu Xiao" userId="2da2dc19-76a6-42ca-a03e-a5becae5e7dc" providerId="ADAL" clId="{F914973B-248F-AD4D-9B3E-5E22D2CCA5AB}" dt="2022-11-20T23:40:17.942" v="27" actId="2696"/>
        <pc:sldMkLst>
          <pc:docMk/>
          <pc:sldMk cId="4057296828" sldId="483"/>
        </pc:sldMkLst>
      </pc:sldChg>
      <pc:sldChg chg="del">
        <pc:chgData name="Xuesu Xiao" userId="2da2dc19-76a6-42ca-a03e-a5becae5e7dc" providerId="ADAL" clId="{F914973B-248F-AD4D-9B3E-5E22D2CCA5AB}" dt="2022-11-20T23:40:18" v="76" actId="2696"/>
        <pc:sldMkLst>
          <pc:docMk/>
          <pc:sldMk cId="620167979" sldId="484"/>
        </pc:sldMkLst>
      </pc:sldChg>
      <pc:sldChg chg="del">
        <pc:chgData name="Xuesu Xiao" userId="2da2dc19-76a6-42ca-a03e-a5becae5e7dc" providerId="ADAL" clId="{F914973B-248F-AD4D-9B3E-5E22D2CCA5AB}" dt="2022-11-20T23:40:17.915" v="9" actId="2696"/>
        <pc:sldMkLst>
          <pc:docMk/>
          <pc:sldMk cId="577842840" sldId="485"/>
        </pc:sldMkLst>
      </pc:sldChg>
      <pc:sldChg chg="del">
        <pc:chgData name="Xuesu Xiao" userId="2da2dc19-76a6-42ca-a03e-a5becae5e7dc" providerId="ADAL" clId="{F914973B-248F-AD4D-9B3E-5E22D2CCA5AB}" dt="2022-11-20T23:40:17.966" v="49" actId="2696"/>
        <pc:sldMkLst>
          <pc:docMk/>
          <pc:sldMk cId="4248750192" sldId="486"/>
        </pc:sldMkLst>
      </pc:sldChg>
      <pc:sldChg chg="del">
        <pc:chgData name="Xuesu Xiao" userId="2da2dc19-76a6-42ca-a03e-a5becae5e7dc" providerId="ADAL" clId="{F914973B-248F-AD4D-9B3E-5E22D2CCA5AB}" dt="2022-11-20T23:40:17.962" v="46" actId="2696"/>
        <pc:sldMkLst>
          <pc:docMk/>
          <pc:sldMk cId="1920277113" sldId="487"/>
        </pc:sldMkLst>
      </pc:sldChg>
      <pc:sldChg chg="del">
        <pc:chgData name="Xuesu Xiao" userId="2da2dc19-76a6-42ca-a03e-a5becae5e7dc" providerId="ADAL" clId="{F914973B-248F-AD4D-9B3E-5E22D2CCA5AB}" dt="2022-11-20T23:40:17.924" v="16" actId="2696"/>
        <pc:sldMkLst>
          <pc:docMk/>
          <pc:sldMk cId="2116352119" sldId="488"/>
        </pc:sldMkLst>
      </pc:sldChg>
      <pc:sldChg chg="delSp add mod">
        <pc:chgData name="Xuesu Xiao" userId="2da2dc19-76a6-42ca-a03e-a5becae5e7dc" providerId="ADAL" clId="{F914973B-248F-AD4D-9B3E-5E22D2CCA5AB}" dt="2022-11-20T23:58:51.632" v="166"/>
        <pc:sldMkLst>
          <pc:docMk/>
          <pc:sldMk cId="1594201167" sldId="489"/>
        </pc:sldMkLst>
        <pc:spChg chg="del">
          <ac:chgData name="Xuesu Xiao" userId="2da2dc19-76a6-42ca-a03e-a5becae5e7dc" providerId="ADAL" clId="{F914973B-248F-AD4D-9B3E-5E22D2CCA5AB}" dt="2022-11-20T23:41:14.705" v="105" actId="478"/>
          <ac:spMkLst>
            <pc:docMk/>
            <pc:sldMk cId="1594201167" sldId="489"/>
            <ac:spMk id="3" creationId="{398275F6-08A1-3462-D707-A457269E2CFF}"/>
          </ac:spMkLst>
        </pc:spChg>
        <pc:spChg chg="del">
          <ac:chgData name="Xuesu Xiao" userId="2da2dc19-76a6-42ca-a03e-a5becae5e7dc" providerId="ADAL" clId="{F914973B-248F-AD4D-9B3E-5E22D2CCA5AB}" dt="2022-11-20T23:58:51.632" v="166"/>
          <ac:spMkLst>
            <pc:docMk/>
            <pc:sldMk cId="1594201167" sldId="489"/>
            <ac:spMk id="4" creationId="{24F2909C-E37D-3754-4A5E-1F3868CE400B}"/>
          </ac:spMkLst>
        </pc:spChg>
      </pc:sldChg>
      <pc:sldChg chg="delSp add">
        <pc:chgData name="Xuesu Xiao" userId="2da2dc19-76a6-42ca-a03e-a5becae5e7dc" providerId="ADAL" clId="{F914973B-248F-AD4D-9B3E-5E22D2CCA5AB}" dt="2022-11-20T23:58:51.632" v="166"/>
        <pc:sldMkLst>
          <pc:docMk/>
          <pc:sldMk cId="1995931197" sldId="490"/>
        </pc:sldMkLst>
        <pc:spChg chg="del">
          <ac:chgData name="Xuesu Xiao" userId="2da2dc19-76a6-42ca-a03e-a5becae5e7dc" providerId="ADAL" clId="{F914973B-248F-AD4D-9B3E-5E22D2CCA5AB}" dt="2022-11-20T23:58:51.632" v="166"/>
          <ac:spMkLst>
            <pc:docMk/>
            <pc:sldMk cId="1995931197" sldId="490"/>
            <ac:spMk id="4" creationId="{8BEE99B3-7E0C-500C-B608-0749CE8365BA}"/>
          </ac:spMkLst>
        </pc:spChg>
      </pc:sldChg>
      <pc:sldChg chg="delSp add mod">
        <pc:chgData name="Xuesu Xiao" userId="2da2dc19-76a6-42ca-a03e-a5becae5e7dc" providerId="ADAL" clId="{F914973B-248F-AD4D-9B3E-5E22D2CCA5AB}" dt="2022-11-20T23:58:51.632" v="166"/>
        <pc:sldMkLst>
          <pc:docMk/>
          <pc:sldMk cId="62438315" sldId="491"/>
        </pc:sldMkLst>
        <pc:spChg chg="del">
          <ac:chgData name="Xuesu Xiao" userId="2da2dc19-76a6-42ca-a03e-a5becae5e7dc" providerId="ADAL" clId="{F914973B-248F-AD4D-9B3E-5E22D2CCA5AB}" dt="2022-11-20T23:58:51.632" v="166"/>
          <ac:spMkLst>
            <pc:docMk/>
            <pc:sldMk cId="62438315" sldId="491"/>
            <ac:spMk id="4" creationId="{0F7919D7-05E8-9A7D-3F19-2E4B2BA89510}"/>
          </ac:spMkLst>
        </pc:spChg>
        <pc:picChg chg="del">
          <ac:chgData name="Xuesu Xiao" userId="2da2dc19-76a6-42ca-a03e-a5becae5e7dc" providerId="ADAL" clId="{F914973B-248F-AD4D-9B3E-5E22D2CCA5AB}" dt="2022-11-20T23:48:33.203" v="156" actId="478"/>
          <ac:picMkLst>
            <pc:docMk/>
            <pc:sldMk cId="62438315" sldId="491"/>
            <ac:picMk id="7" creationId="{FB0D96C3-B03D-ED2D-5ECC-5BA14B48AC7A}"/>
          </ac:picMkLst>
        </pc:picChg>
      </pc:sldChg>
      <pc:sldChg chg="del">
        <pc:chgData name="Xuesu Xiao" userId="2da2dc19-76a6-42ca-a03e-a5becae5e7dc" providerId="ADAL" clId="{F914973B-248F-AD4D-9B3E-5E22D2CCA5AB}" dt="2022-11-20T23:40:17.916" v="10" actId="2696"/>
        <pc:sldMkLst>
          <pc:docMk/>
          <pc:sldMk cId="3379139719" sldId="493"/>
        </pc:sldMkLst>
      </pc:sldChg>
      <pc:sldChg chg="del">
        <pc:chgData name="Xuesu Xiao" userId="2da2dc19-76a6-42ca-a03e-a5becae5e7dc" providerId="ADAL" clId="{F914973B-248F-AD4D-9B3E-5E22D2CCA5AB}" dt="2022-11-20T23:40:17.910" v="8" actId="2696"/>
        <pc:sldMkLst>
          <pc:docMk/>
          <pc:sldMk cId="1889109990" sldId="494"/>
        </pc:sldMkLst>
      </pc:sldChg>
      <pc:sldChg chg="del">
        <pc:chgData name="Xuesu Xiao" userId="2da2dc19-76a6-42ca-a03e-a5becae5e7dc" providerId="ADAL" clId="{F914973B-248F-AD4D-9B3E-5E22D2CCA5AB}" dt="2022-11-20T23:40:17.905" v="5" actId="2696"/>
        <pc:sldMkLst>
          <pc:docMk/>
          <pc:sldMk cId="2677987808" sldId="495"/>
        </pc:sldMkLst>
      </pc:sldChg>
      <pc:sldChg chg="del">
        <pc:chgData name="Xuesu Xiao" userId="2da2dc19-76a6-42ca-a03e-a5becae5e7dc" providerId="ADAL" clId="{F914973B-248F-AD4D-9B3E-5E22D2CCA5AB}" dt="2022-11-20T23:40:17.903" v="4" actId="2696"/>
        <pc:sldMkLst>
          <pc:docMk/>
          <pc:sldMk cId="949057247" sldId="496"/>
        </pc:sldMkLst>
      </pc:sldChg>
      <pc:sldChg chg="del">
        <pc:chgData name="Xuesu Xiao" userId="2da2dc19-76a6-42ca-a03e-a5becae5e7dc" providerId="ADAL" clId="{F914973B-248F-AD4D-9B3E-5E22D2CCA5AB}" dt="2022-11-20T23:40:17.949" v="34" actId="2696"/>
        <pc:sldMkLst>
          <pc:docMk/>
          <pc:sldMk cId="2785129094" sldId="497"/>
        </pc:sldMkLst>
      </pc:sldChg>
      <pc:sldChg chg="del">
        <pc:chgData name="Xuesu Xiao" userId="2da2dc19-76a6-42ca-a03e-a5becae5e7dc" providerId="ADAL" clId="{F914973B-248F-AD4D-9B3E-5E22D2CCA5AB}" dt="2022-11-20T23:40:18.003" v="81" actId="2696"/>
        <pc:sldMkLst>
          <pc:docMk/>
          <pc:sldMk cId="320152366" sldId="498"/>
        </pc:sldMkLst>
      </pc:sldChg>
      <pc:sldChg chg="del">
        <pc:chgData name="Xuesu Xiao" userId="2da2dc19-76a6-42ca-a03e-a5becae5e7dc" providerId="ADAL" clId="{F914973B-248F-AD4D-9B3E-5E22D2CCA5AB}" dt="2022-11-20T23:40:17.968" v="50" actId="2696"/>
        <pc:sldMkLst>
          <pc:docMk/>
          <pc:sldMk cId="2825140491" sldId="499"/>
        </pc:sldMkLst>
      </pc:sldChg>
      <pc:sldChg chg="del">
        <pc:chgData name="Xuesu Xiao" userId="2da2dc19-76a6-42ca-a03e-a5becae5e7dc" providerId="ADAL" clId="{F914973B-248F-AD4D-9B3E-5E22D2CCA5AB}" dt="2022-11-20T23:40:17.954" v="39" actId="2696"/>
        <pc:sldMkLst>
          <pc:docMk/>
          <pc:sldMk cId="2011275161" sldId="502"/>
        </pc:sldMkLst>
      </pc:sldChg>
      <pc:sldChg chg="del">
        <pc:chgData name="Xuesu Xiao" userId="2da2dc19-76a6-42ca-a03e-a5becae5e7dc" providerId="ADAL" clId="{F914973B-248F-AD4D-9B3E-5E22D2CCA5AB}" dt="2022-11-20T23:40:17.944" v="29" actId="2696"/>
        <pc:sldMkLst>
          <pc:docMk/>
          <pc:sldMk cId="2683423037" sldId="503"/>
        </pc:sldMkLst>
      </pc:sldChg>
      <pc:sldChg chg="del">
        <pc:chgData name="Xuesu Xiao" userId="2da2dc19-76a6-42ca-a03e-a5becae5e7dc" providerId="ADAL" clId="{F914973B-248F-AD4D-9B3E-5E22D2CCA5AB}" dt="2022-11-20T23:40:17.977" v="57" actId="2696"/>
        <pc:sldMkLst>
          <pc:docMk/>
          <pc:sldMk cId="2368013352" sldId="504"/>
        </pc:sldMkLst>
      </pc:sldChg>
      <pc:sldChg chg="del">
        <pc:chgData name="Xuesu Xiao" userId="2da2dc19-76a6-42ca-a03e-a5becae5e7dc" providerId="ADAL" clId="{F914973B-248F-AD4D-9B3E-5E22D2CCA5AB}" dt="2022-11-20T23:40:17.927" v="18" actId="2696"/>
        <pc:sldMkLst>
          <pc:docMk/>
          <pc:sldMk cId="1416724642" sldId="505"/>
        </pc:sldMkLst>
      </pc:sldChg>
      <pc:sldChg chg="del">
        <pc:chgData name="Xuesu Xiao" userId="2da2dc19-76a6-42ca-a03e-a5becae5e7dc" providerId="ADAL" clId="{F914973B-248F-AD4D-9B3E-5E22D2CCA5AB}" dt="2022-11-20T23:40:17.983" v="64" actId="2696"/>
        <pc:sldMkLst>
          <pc:docMk/>
          <pc:sldMk cId="494641182" sldId="506"/>
        </pc:sldMkLst>
      </pc:sldChg>
      <pc:sldChg chg="del">
        <pc:chgData name="Xuesu Xiao" userId="2da2dc19-76a6-42ca-a03e-a5becae5e7dc" providerId="ADAL" clId="{F914973B-248F-AD4D-9B3E-5E22D2CCA5AB}" dt="2022-11-20T23:40:17.955" v="40" actId="2696"/>
        <pc:sldMkLst>
          <pc:docMk/>
          <pc:sldMk cId="1770165855" sldId="507"/>
        </pc:sldMkLst>
      </pc:sldChg>
      <pc:sldChg chg="del">
        <pc:chgData name="Xuesu Xiao" userId="2da2dc19-76a6-42ca-a03e-a5becae5e7dc" providerId="ADAL" clId="{F914973B-248F-AD4D-9B3E-5E22D2CCA5AB}" dt="2022-11-20T23:40:17.996" v="75" actId="2696"/>
        <pc:sldMkLst>
          <pc:docMk/>
          <pc:sldMk cId="82755055" sldId="508"/>
        </pc:sldMkLst>
      </pc:sldChg>
      <pc:sldChg chg="del">
        <pc:chgData name="Xuesu Xiao" userId="2da2dc19-76a6-42ca-a03e-a5becae5e7dc" providerId="ADAL" clId="{F914973B-248F-AD4D-9B3E-5E22D2CCA5AB}" dt="2022-11-20T23:40:18.015" v="93" actId="2696"/>
        <pc:sldMkLst>
          <pc:docMk/>
          <pc:sldMk cId="3222187033" sldId="509"/>
        </pc:sldMkLst>
      </pc:sldChg>
      <pc:sldChg chg="del">
        <pc:chgData name="Xuesu Xiao" userId="2da2dc19-76a6-42ca-a03e-a5becae5e7dc" providerId="ADAL" clId="{F914973B-248F-AD4D-9B3E-5E22D2CCA5AB}" dt="2022-11-20T23:40:17.984" v="65" actId="2696"/>
        <pc:sldMkLst>
          <pc:docMk/>
          <pc:sldMk cId="3471352576" sldId="511"/>
        </pc:sldMkLst>
      </pc:sldChg>
      <pc:sldChg chg="del">
        <pc:chgData name="Xuesu Xiao" userId="2da2dc19-76a6-42ca-a03e-a5becae5e7dc" providerId="ADAL" clId="{F914973B-248F-AD4D-9B3E-5E22D2CCA5AB}" dt="2022-11-20T23:40:17.907" v="6" actId="2696"/>
        <pc:sldMkLst>
          <pc:docMk/>
          <pc:sldMk cId="4127207786" sldId="512"/>
        </pc:sldMkLst>
      </pc:sldChg>
      <pc:sldChg chg="delSp modSp add mod">
        <pc:chgData name="Xuesu Xiao" userId="2da2dc19-76a6-42ca-a03e-a5becae5e7dc" providerId="ADAL" clId="{F914973B-248F-AD4D-9B3E-5E22D2CCA5AB}" dt="2022-11-20T23:58:51.632" v="166"/>
        <pc:sldMkLst>
          <pc:docMk/>
          <pc:sldMk cId="2461044923" sldId="514"/>
        </pc:sldMkLst>
        <pc:spChg chg="mod">
          <ac:chgData name="Xuesu Xiao" userId="2da2dc19-76a6-42ca-a03e-a5becae5e7dc" providerId="ADAL" clId="{F914973B-248F-AD4D-9B3E-5E22D2CCA5AB}" dt="2022-11-20T23:48:16.006" v="153" actId="27636"/>
          <ac:spMkLst>
            <pc:docMk/>
            <pc:sldMk cId="2461044923" sldId="514"/>
            <ac:spMk id="3" creationId="{EBC7DA4F-105A-B119-1D9B-8B8860AAEB4E}"/>
          </ac:spMkLst>
        </pc:spChg>
        <pc:spChg chg="del">
          <ac:chgData name="Xuesu Xiao" userId="2da2dc19-76a6-42ca-a03e-a5becae5e7dc" providerId="ADAL" clId="{F914973B-248F-AD4D-9B3E-5E22D2CCA5AB}" dt="2022-11-20T23:58:51.632" v="166"/>
          <ac:spMkLst>
            <pc:docMk/>
            <pc:sldMk cId="2461044923" sldId="514"/>
            <ac:spMk id="4" creationId="{F0809027-24A8-C9F2-C801-8826E3320A64}"/>
          </ac:spMkLst>
        </pc:spChg>
      </pc:sldChg>
      <pc:sldChg chg="delSp modSp add mod">
        <pc:chgData name="Xuesu Xiao" userId="2da2dc19-76a6-42ca-a03e-a5becae5e7dc" providerId="ADAL" clId="{F914973B-248F-AD4D-9B3E-5E22D2CCA5AB}" dt="2022-11-20T23:58:51.632" v="166"/>
        <pc:sldMkLst>
          <pc:docMk/>
          <pc:sldMk cId="3544689079" sldId="544"/>
        </pc:sldMkLst>
        <pc:spChg chg="mod">
          <ac:chgData name="Xuesu Xiao" userId="2da2dc19-76a6-42ca-a03e-a5becae5e7dc" providerId="ADAL" clId="{F914973B-248F-AD4D-9B3E-5E22D2CCA5AB}" dt="2022-11-20T23:41:05.282" v="101" actId="27636"/>
          <ac:spMkLst>
            <pc:docMk/>
            <pc:sldMk cId="3544689079" sldId="544"/>
            <ac:spMk id="3" creationId="{50DBC421-0A34-75DA-1BCC-5A6B573435C4}"/>
          </ac:spMkLst>
        </pc:spChg>
        <pc:spChg chg="del">
          <ac:chgData name="Xuesu Xiao" userId="2da2dc19-76a6-42ca-a03e-a5becae5e7dc" providerId="ADAL" clId="{F914973B-248F-AD4D-9B3E-5E22D2CCA5AB}" dt="2022-11-20T23:58:51.632" v="166"/>
          <ac:spMkLst>
            <pc:docMk/>
            <pc:sldMk cId="3544689079" sldId="544"/>
            <ac:spMk id="4" creationId="{46706916-5E88-1629-1A95-C324BDAEE7C7}"/>
          </ac:spMkLst>
        </pc:spChg>
      </pc:sldChg>
      <pc:sldChg chg="delSp modSp add mod">
        <pc:chgData name="Xuesu Xiao" userId="2da2dc19-76a6-42ca-a03e-a5becae5e7dc" providerId="ADAL" clId="{F914973B-248F-AD4D-9B3E-5E22D2CCA5AB}" dt="2022-11-20T23:58:51.632" v="166"/>
        <pc:sldMkLst>
          <pc:docMk/>
          <pc:sldMk cId="3351693525" sldId="545"/>
        </pc:sldMkLst>
        <pc:spChg chg="mod">
          <ac:chgData name="Xuesu Xiao" userId="2da2dc19-76a6-42ca-a03e-a5becae5e7dc" providerId="ADAL" clId="{F914973B-248F-AD4D-9B3E-5E22D2CCA5AB}" dt="2022-11-20T23:41:05.351" v="103" actId="27636"/>
          <ac:spMkLst>
            <pc:docMk/>
            <pc:sldMk cId="3351693525" sldId="545"/>
            <ac:spMk id="3" creationId="{A286510D-0C31-6AC9-2C23-E700CFC45187}"/>
          </ac:spMkLst>
        </pc:spChg>
        <pc:spChg chg="del">
          <ac:chgData name="Xuesu Xiao" userId="2da2dc19-76a6-42ca-a03e-a5becae5e7dc" providerId="ADAL" clId="{F914973B-248F-AD4D-9B3E-5E22D2CCA5AB}" dt="2022-11-20T23:58:51.632" v="166"/>
          <ac:spMkLst>
            <pc:docMk/>
            <pc:sldMk cId="3351693525" sldId="545"/>
            <ac:spMk id="4" creationId="{4EA1B996-FA27-BD33-E656-3B9C358988D5}"/>
          </ac:spMkLst>
        </pc:spChg>
      </pc:sldChg>
      <pc:sldChg chg="delSp add">
        <pc:chgData name="Xuesu Xiao" userId="2da2dc19-76a6-42ca-a03e-a5becae5e7dc" providerId="ADAL" clId="{F914973B-248F-AD4D-9B3E-5E22D2CCA5AB}" dt="2022-11-20T23:58:51.632" v="166"/>
        <pc:sldMkLst>
          <pc:docMk/>
          <pc:sldMk cId="1277913524" sldId="546"/>
        </pc:sldMkLst>
        <pc:spChg chg="del">
          <ac:chgData name="Xuesu Xiao" userId="2da2dc19-76a6-42ca-a03e-a5becae5e7dc" providerId="ADAL" clId="{F914973B-248F-AD4D-9B3E-5E22D2CCA5AB}" dt="2022-11-20T23:58:51.632" v="166"/>
          <ac:spMkLst>
            <pc:docMk/>
            <pc:sldMk cId="1277913524" sldId="546"/>
            <ac:spMk id="4" creationId="{D45B377A-E35D-3510-B26D-97D51366BC46}"/>
          </ac:spMkLst>
        </pc:spChg>
      </pc:sldChg>
      <pc:sldChg chg="del">
        <pc:chgData name="Xuesu Xiao" userId="2da2dc19-76a6-42ca-a03e-a5becae5e7dc" providerId="ADAL" clId="{F914973B-248F-AD4D-9B3E-5E22D2CCA5AB}" dt="2022-11-20T23:40:17.932" v="22" actId="2696"/>
        <pc:sldMkLst>
          <pc:docMk/>
          <pc:sldMk cId="3550463177" sldId="726"/>
        </pc:sldMkLst>
      </pc:sldChg>
      <pc:sldChg chg="del">
        <pc:chgData name="Xuesu Xiao" userId="2da2dc19-76a6-42ca-a03e-a5becae5e7dc" providerId="ADAL" clId="{F914973B-248F-AD4D-9B3E-5E22D2CCA5AB}" dt="2022-11-20T23:40:17.920" v="13" actId="2696"/>
        <pc:sldMkLst>
          <pc:docMk/>
          <pc:sldMk cId="2831593391" sldId="728"/>
        </pc:sldMkLst>
      </pc:sldChg>
      <pc:sldChg chg="delSp modSp add mod">
        <pc:chgData name="Xuesu Xiao" userId="2da2dc19-76a6-42ca-a03e-a5becae5e7dc" providerId="ADAL" clId="{F914973B-248F-AD4D-9B3E-5E22D2CCA5AB}" dt="2022-11-20T23:58:51.632" v="166"/>
        <pc:sldMkLst>
          <pc:docMk/>
          <pc:sldMk cId="3792241380" sldId="729"/>
        </pc:sldMkLst>
        <pc:spChg chg="mod">
          <ac:chgData name="Xuesu Xiao" userId="2da2dc19-76a6-42ca-a03e-a5becae5e7dc" providerId="ADAL" clId="{F914973B-248F-AD4D-9B3E-5E22D2CCA5AB}" dt="2022-11-20T23:41:05.304" v="102" actId="27636"/>
          <ac:spMkLst>
            <pc:docMk/>
            <pc:sldMk cId="3792241380" sldId="729"/>
            <ac:spMk id="3" creationId="{50DBC421-0A34-75DA-1BCC-5A6B573435C4}"/>
          </ac:spMkLst>
        </pc:spChg>
        <pc:spChg chg="del">
          <ac:chgData name="Xuesu Xiao" userId="2da2dc19-76a6-42ca-a03e-a5becae5e7dc" providerId="ADAL" clId="{F914973B-248F-AD4D-9B3E-5E22D2CCA5AB}" dt="2022-11-20T23:58:51.632" v="166"/>
          <ac:spMkLst>
            <pc:docMk/>
            <pc:sldMk cId="3792241380" sldId="729"/>
            <ac:spMk id="4" creationId="{46706916-5E88-1629-1A95-C324BDAEE7C7}"/>
          </ac:spMkLst>
        </pc:spChg>
      </pc:sldChg>
      <pc:sldChg chg="del">
        <pc:chgData name="Xuesu Xiao" userId="2da2dc19-76a6-42ca-a03e-a5becae5e7dc" providerId="ADAL" clId="{F914973B-248F-AD4D-9B3E-5E22D2CCA5AB}" dt="2022-11-20T23:40:17.969" v="52" actId="2696"/>
        <pc:sldMkLst>
          <pc:docMk/>
          <pc:sldMk cId="857095853" sldId="750"/>
        </pc:sldMkLst>
      </pc:sldChg>
      <pc:sldChg chg="del">
        <pc:chgData name="Xuesu Xiao" userId="2da2dc19-76a6-42ca-a03e-a5becae5e7dc" providerId="ADAL" clId="{F914973B-248F-AD4D-9B3E-5E22D2CCA5AB}" dt="2022-11-20T23:40:17.994" v="72" actId="2696"/>
        <pc:sldMkLst>
          <pc:docMk/>
          <pc:sldMk cId="3717675122" sldId="762"/>
        </pc:sldMkLst>
      </pc:sldChg>
      <pc:sldChg chg="del">
        <pc:chgData name="Xuesu Xiao" userId="2da2dc19-76a6-42ca-a03e-a5becae5e7dc" providerId="ADAL" clId="{F914973B-248F-AD4D-9B3E-5E22D2CCA5AB}" dt="2022-11-20T23:40:17.900" v="3" actId="2696"/>
        <pc:sldMkLst>
          <pc:docMk/>
          <pc:sldMk cId="673971635" sldId="838"/>
        </pc:sldMkLst>
      </pc:sldChg>
      <pc:sldChg chg="delSp add">
        <pc:chgData name="Xuesu Xiao" userId="2da2dc19-76a6-42ca-a03e-a5becae5e7dc" providerId="ADAL" clId="{F914973B-248F-AD4D-9B3E-5E22D2CCA5AB}" dt="2022-11-20T23:58:51.632" v="166"/>
        <pc:sldMkLst>
          <pc:docMk/>
          <pc:sldMk cId="3220865088" sldId="906"/>
        </pc:sldMkLst>
        <pc:spChg chg="del">
          <ac:chgData name="Xuesu Xiao" userId="2da2dc19-76a6-42ca-a03e-a5becae5e7dc" providerId="ADAL" clId="{F914973B-248F-AD4D-9B3E-5E22D2CCA5AB}" dt="2022-11-20T23:58:51.632" v="166"/>
          <ac:spMkLst>
            <pc:docMk/>
            <pc:sldMk cId="3220865088" sldId="906"/>
            <ac:spMk id="4" creationId="{322BE0D5-16EA-FD4D-A061-DF053D59EAA7}"/>
          </ac:spMkLst>
        </pc:spChg>
      </pc:sldChg>
      <pc:sldChg chg="delSp add">
        <pc:chgData name="Xuesu Xiao" userId="2da2dc19-76a6-42ca-a03e-a5becae5e7dc" providerId="ADAL" clId="{F914973B-248F-AD4D-9B3E-5E22D2CCA5AB}" dt="2022-11-20T23:58:51.632" v="166"/>
        <pc:sldMkLst>
          <pc:docMk/>
          <pc:sldMk cId="2789349317" sldId="907"/>
        </pc:sldMkLst>
        <pc:spChg chg="del">
          <ac:chgData name="Xuesu Xiao" userId="2da2dc19-76a6-42ca-a03e-a5becae5e7dc" providerId="ADAL" clId="{F914973B-248F-AD4D-9B3E-5E22D2CCA5AB}" dt="2022-11-20T23:58:51.632" v="166"/>
          <ac:spMkLst>
            <pc:docMk/>
            <pc:sldMk cId="2789349317" sldId="907"/>
            <ac:spMk id="4" creationId="{322BE0D5-16EA-FD4D-A061-DF053D59EAA7}"/>
          </ac:spMkLst>
        </pc:spChg>
      </pc:sldChg>
      <pc:sldChg chg="delSp add">
        <pc:chgData name="Xuesu Xiao" userId="2da2dc19-76a6-42ca-a03e-a5becae5e7dc" providerId="ADAL" clId="{F914973B-248F-AD4D-9B3E-5E22D2CCA5AB}" dt="2022-11-20T23:58:51.632" v="166"/>
        <pc:sldMkLst>
          <pc:docMk/>
          <pc:sldMk cId="3704937832" sldId="908"/>
        </pc:sldMkLst>
        <pc:spChg chg="del">
          <ac:chgData name="Xuesu Xiao" userId="2da2dc19-76a6-42ca-a03e-a5becae5e7dc" providerId="ADAL" clId="{F914973B-248F-AD4D-9B3E-5E22D2CCA5AB}" dt="2022-11-20T23:58:51.632" v="166"/>
          <ac:spMkLst>
            <pc:docMk/>
            <pc:sldMk cId="3704937832" sldId="908"/>
            <ac:spMk id="4" creationId="{322BE0D5-16EA-FD4D-A061-DF053D59EAA7}"/>
          </ac:spMkLst>
        </pc:spChg>
      </pc:sldChg>
      <pc:sldChg chg="delSp add">
        <pc:chgData name="Xuesu Xiao" userId="2da2dc19-76a6-42ca-a03e-a5becae5e7dc" providerId="ADAL" clId="{F914973B-248F-AD4D-9B3E-5E22D2CCA5AB}" dt="2022-11-20T23:58:51.632" v="166"/>
        <pc:sldMkLst>
          <pc:docMk/>
          <pc:sldMk cId="1778293089" sldId="909"/>
        </pc:sldMkLst>
        <pc:spChg chg="del">
          <ac:chgData name="Xuesu Xiao" userId="2da2dc19-76a6-42ca-a03e-a5becae5e7dc" providerId="ADAL" clId="{F914973B-248F-AD4D-9B3E-5E22D2CCA5AB}" dt="2022-11-20T23:58:51.632" v="166"/>
          <ac:spMkLst>
            <pc:docMk/>
            <pc:sldMk cId="1778293089" sldId="909"/>
            <ac:spMk id="4" creationId="{B2A2B0F9-A15C-2DF2-1C4F-FA44F97C2B76}"/>
          </ac:spMkLst>
        </pc:spChg>
      </pc:sldChg>
      <pc:sldChg chg="del">
        <pc:chgData name="Xuesu Xiao" userId="2da2dc19-76a6-42ca-a03e-a5becae5e7dc" providerId="ADAL" clId="{F914973B-248F-AD4D-9B3E-5E22D2CCA5AB}" dt="2022-11-20T23:40:18.017" v="97" actId="2696"/>
        <pc:sldMkLst>
          <pc:docMk/>
          <pc:sldMk cId="2496830251" sldId="911"/>
        </pc:sldMkLst>
      </pc:sldChg>
      <pc:sldChg chg="del">
        <pc:chgData name="Xuesu Xiao" userId="2da2dc19-76a6-42ca-a03e-a5becae5e7dc" providerId="ADAL" clId="{F914973B-248F-AD4D-9B3E-5E22D2CCA5AB}" dt="2022-11-20T23:40:17.957" v="42" actId="2696"/>
        <pc:sldMkLst>
          <pc:docMk/>
          <pc:sldMk cId="946647090" sldId="912"/>
        </pc:sldMkLst>
      </pc:sldChg>
      <pc:sldChg chg="del">
        <pc:chgData name="Xuesu Xiao" userId="2da2dc19-76a6-42ca-a03e-a5becae5e7dc" providerId="ADAL" clId="{F914973B-248F-AD4D-9B3E-5E22D2CCA5AB}" dt="2022-11-20T23:40:17.979" v="59" actId="2696"/>
        <pc:sldMkLst>
          <pc:docMk/>
          <pc:sldMk cId="1980150042" sldId="913"/>
        </pc:sldMkLst>
      </pc:sldChg>
      <pc:sldChg chg="del">
        <pc:chgData name="Xuesu Xiao" userId="2da2dc19-76a6-42ca-a03e-a5becae5e7dc" providerId="ADAL" clId="{F914973B-248F-AD4D-9B3E-5E22D2CCA5AB}" dt="2022-11-20T23:40:18.001" v="77" actId="2696"/>
        <pc:sldMkLst>
          <pc:docMk/>
          <pc:sldMk cId="2965230290" sldId="914"/>
        </pc:sldMkLst>
      </pc:sldChg>
      <pc:sldChg chg="del">
        <pc:chgData name="Xuesu Xiao" userId="2da2dc19-76a6-42ca-a03e-a5becae5e7dc" providerId="ADAL" clId="{F914973B-248F-AD4D-9B3E-5E22D2CCA5AB}" dt="2022-11-20T23:40:17.917" v="11" actId="2696"/>
        <pc:sldMkLst>
          <pc:docMk/>
          <pc:sldMk cId="628303380" sldId="916"/>
        </pc:sldMkLst>
      </pc:sldChg>
      <pc:sldChg chg="del">
        <pc:chgData name="Xuesu Xiao" userId="2da2dc19-76a6-42ca-a03e-a5becae5e7dc" providerId="ADAL" clId="{F914973B-248F-AD4D-9B3E-5E22D2CCA5AB}" dt="2022-11-20T23:40:17.958" v="43" actId="2696"/>
        <pc:sldMkLst>
          <pc:docMk/>
          <pc:sldMk cId="2419736691" sldId="917"/>
        </pc:sldMkLst>
      </pc:sldChg>
      <pc:sldChg chg="del">
        <pc:chgData name="Xuesu Xiao" userId="2da2dc19-76a6-42ca-a03e-a5becae5e7dc" providerId="ADAL" clId="{F914973B-248F-AD4D-9B3E-5E22D2CCA5AB}" dt="2022-11-20T23:40:18.016" v="95" actId="2696"/>
        <pc:sldMkLst>
          <pc:docMk/>
          <pc:sldMk cId="739841025" sldId="918"/>
        </pc:sldMkLst>
      </pc:sldChg>
      <pc:sldChg chg="del">
        <pc:chgData name="Xuesu Xiao" userId="2da2dc19-76a6-42ca-a03e-a5becae5e7dc" providerId="ADAL" clId="{F914973B-248F-AD4D-9B3E-5E22D2CCA5AB}" dt="2022-11-20T23:40:18.008" v="87" actId="2696"/>
        <pc:sldMkLst>
          <pc:docMk/>
          <pc:sldMk cId="793583366" sldId="919"/>
        </pc:sldMkLst>
      </pc:sldChg>
      <pc:sldChg chg="del">
        <pc:chgData name="Xuesu Xiao" userId="2da2dc19-76a6-42ca-a03e-a5becae5e7dc" providerId="ADAL" clId="{F914973B-248F-AD4D-9B3E-5E22D2CCA5AB}" dt="2022-11-20T23:40:17.934" v="23" actId="2696"/>
        <pc:sldMkLst>
          <pc:docMk/>
          <pc:sldMk cId="2606793230" sldId="920"/>
        </pc:sldMkLst>
      </pc:sldChg>
      <pc:sldChg chg="del">
        <pc:chgData name="Xuesu Xiao" userId="2da2dc19-76a6-42ca-a03e-a5becae5e7dc" providerId="ADAL" clId="{F914973B-248F-AD4D-9B3E-5E22D2CCA5AB}" dt="2022-11-20T23:40:18.017" v="96" actId="2696"/>
        <pc:sldMkLst>
          <pc:docMk/>
          <pc:sldMk cId="4269186842" sldId="921"/>
        </pc:sldMkLst>
      </pc:sldChg>
      <pc:sldChg chg="del">
        <pc:chgData name="Xuesu Xiao" userId="2da2dc19-76a6-42ca-a03e-a5becae5e7dc" providerId="ADAL" clId="{F914973B-248F-AD4D-9B3E-5E22D2CCA5AB}" dt="2022-11-20T23:40:17.985" v="66" actId="2696"/>
        <pc:sldMkLst>
          <pc:docMk/>
          <pc:sldMk cId="12823510" sldId="922"/>
        </pc:sldMkLst>
      </pc:sldChg>
      <pc:sldChg chg="del">
        <pc:chgData name="Xuesu Xiao" userId="2da2dc19-76a6-42ca-a03e-a5becae5e7dc" providerId="ADAL" clId="{F914973B-248F-AD4D-9B3E-5E22D2CCA5AB}" dt="2022-11-20T23:40:17.995" v="74" actId="2696"/>
        <pc:sldMkLst>
          <pc:docMk/>
          <pc:sldMk cId="3375218705" sldId="923"/>
        </pc:sldMkLst>
      </pc:sldChg>
      <pc:sldChg chg="del">
        <pc:chgData name="Xuesu Xiao" userId="2da2dc19-76a6-42ca-a03e-a5becae5e7dc" providerId="ADAL" clId="{F914973B-248F-AD4D-9B3E-5E22D2CCA5AB}" dt="2022-11-20T23:40:18.002" v="79" actId="2696"/>
        <pc:sldMkLst>
          <pc:docMk/>
          <pc:sldMk cId="1787111419" sldId="924"/>
        </pc:sldMkLst>
      </pc:sldChg>
      <pc:sldChg chg="del">
        <pc:chgData name="Xuesu Xiao" userId="2da2dc19-76a6-42ca-a03e-a5becae5e7dc" providerId="ADAL" clId="{F914973B-248F-AD4D-9B3E-5E22D2CCA5AB}" dt="2022-11-20T23:40:18.012" v="89" actId="2696"/>
        <pc:sldMkLst>
          <pc:docMk/>
          <pc:sldMk cId="860076313" sldId="925"/>
        </pc:sldMkLst>
      </pc:sldChg>
      <pc:sldChg chg="del">
        <pc:chgData name="Xuesu Xiao" userId="2da2dc19-76a6-42ca-a03e-a5becae5e7dc" providerId="ADAL" clId="{F914973B-248F-AD4D-9B3E-5E22D2CCA5AB}" dt="2022-11-20T23:40:17.925" v="17" actId="2696"/>
        <pc:sldMkLst>
          <pc:docMk/>
          <pc:sldMk cId="527586806" sldId="926"/>
        </pc:sldMkLst>
      </pc:sldChg>
      <pc:sldChg chg="del">
        <pc:chgData name="Xuesu Xiao" userId="2da2dc19-76a6-42ca-a03e-a5becae5e7dc" providerId="ADAL" clId="{F914973B-248F-AD4D-9B3E-5E22D2CCA5AB}" dt="2022-11-20T23:40:17.975" v="55" actId="2696"/>
        <pc:sldMkLst>
          <pc:docMk/>
          <pc:sldMk cId="3734888119" sldId="927"/>
        </pc:sldMkLst>
      </pc:sldChg>
      <pc:sldChg chg="del">
        <pc:chgData name="Xuesu Xiao" userId="2da2dc19-76a6-42ca-a03e-a5becae5e7dc" providerId="ADAL" clId="{F914973B-248F-AD4D-9B3E-5E22D2CCA5AB}" dt="2022-11-20T23:40:18.014" v="92" actId="2696"/>
        <pc:sldMkLst>
          <pc:docMk/>
          <pc:sldMk cId="359101543" sldId="928"/>
        </pc:sldMkLst>
      </pc:sldChg>
      <pc:sldChg chg="delSp add">
        <pc:chgData name="Xuesu Xiao" userId="2da2dc19-76a6-42ca-a03e-a5becae5e7dc" providerId="ADAL" clId="{F914973B-248F-AD4D-9B3E-5E22D2CCA5AB}" dt="2022-11-20T23:58:51.632" v="166"/>
        <pc:sldMkLst>
          <pc:docMk/>
          <pc:sldMk cId="17080852" sldId="929"/>
        </pc:sldMkLst>
        <pc:spChg chg="del">
          <ac:chgData name="Xuesu Xiao" userId="2da2dc19-76a6-42ca-a03e-a5becae5e7dc" providerId="ADAL" clId="{F914973B-248F-AD4D-9B3E-5E22D2CCA5AB}" dt="2022-11-20T23:58:51.632" v="166"/>
          <ac:spMkLst>
            <pc:docMk/>
            <pc:sldMk cId="17080852" sldId="929"/>
            <ac:spMk id="4" creationId="{27D3D94A-D423-A897-2514-A170D6F8F7FD}"/>
          </ac:spMkLst>
        </pc:spChg>
      </pc:sldChg>
      <pc:sldChg chg="delSp add">
        <pc:chgData name="Xuesu Xiao" userId="2da2dc19-76a6-42ca-a03e-a5becae5e7dc" providerId="ADAL" clId="{F914973B-248F-AD4D-9B3E-5E22D2CCA5AB}" dt="2022-11-20T23:58:51.632" v="166"/>
        <pc:sldMkLst>
          <pc:docMk/>
          <pc:sldMk cId="3579022216" sldId="930"/>
        </pc:sldMkLst>
        <pc:spChg chg="del">
          <ac:chgData name="Xuesu Xiao" userId="2da2dc19-76a6-42ca-a03e-a5becae5e7dc" providerId="ADAL" clId="{F914973B-248F-AD4D-9B3E-5E22D2CCA5AB}" dt="2022-11-20T23:58:51.632" v="166"/>
          <ac:spMkLst>
            <pc:docMk/>
            <pc:sldMk cId="3579022216" sldId="930"/>
            <ac:spMk id="4" creationId="{27D3D94A-D423-A897-2514-A170D6F8F7FD}"/>
          </ac:spMkLst>
        </pc:spChg>
      </pc:sldChg>
      <pc:sldChg chg="delSp add">
        <pc:chgData name="Xuesu Xiao" userId="2da2dc19-76a6-42ca-a03e-a5becae5e7dc" providerId="ADAL" clId="{F914973B-248F-AD4D-9B3E-5E22D2CCA5AB}" dt="2022-11-20T23:58:51.632" v="166"/>
        <pc:sldMkLst>
          <pc:docMk/>
          <pc:sldMk cId="2578844308" sldId="931"/>
        </pc:sldMkLst>
        <pc:spChg chg="del">
          <ac:chgData name="Xuesu Xiao" userId="2da2dc19-76a6-42ca-a03e-a5becae5e7dc" providerId="ADAL" clId="{F914973B-248F-AD4D-9B3E-5E22D2CCA5AB}" dt="2022-11-20T23:58:51.632" v="166"/>
          <ac:spMkLst>
            <pc:docMk/>
            <pc:sldMk cId="2578844308" sldId="931"/>
            <ac:spMk id="4" creationId="{27D3D94A-D423-A897-2514-A170D6F8F7FD}"/>
          </ac:spMkLst>
        </pc:spChg>
      </pc:sldChg>
      <pc:sldChg chg="delSp add">
        <pc:chgData name="Xuesu Xiao" userId="2da2dc19-76a6-42ca-a03e-a5becae5e7dc" providerId="ADAL" clId="{F914973B-248F-AD4D-9B3E-5E22D2CCA5AB}" dt="2022-11-20T23:58:51.632" v="166"/>
        <pc:sldMkLst>
          <pc:docMk/>
          <pc:sldMk cId="3157884774" sldId="932"/>
        </pc:sldMkLst>
        <pc:spChg chg="del">
          <ac:chgData name="Xuesu Xiao" userId="2da2dc19-76a6-42ca-a03e-a5becae5e7dc" providerId="ADAL" clId="{F914973B-248F-AD4D-9B3E-5E22D2CCA5AB}" dt="2022-11-20T23:58:51.632" v="166"/>
          <ac:spMkLst>
            <pc:docMk/>
            <pc:sldMk cId="3157884774" sldId="932"/>
            <ac:spMk id="4" creationId="{27D3D94A-D423-A897-2514-A170D6F8F7FD}"/>
          </ac:spMkLst>
        </pc:spChg>
      </pc:sldChg>
      <pc:sldChg chg="delSp add">
        <pc:chgData name="Xuesu Xiao" userId="2da2dc19-76a6-42ca-a03e-a5becae5e7dc" providerId="ADAL" clId="{F914973B-248F-AD4D-9B3E-5E22D2CCA5AB}" dt="2022-11-20T23:58:51.632" v="166"/>
        <pc:sldMkLst>
          <pc:docMk/>
          <pc:sldMk cId="1576681766" sldId="933"/>
        </pc:sldMkLst>
        <pc:spChg chg="del">
          <ac:chgData name="Xuesu Xiao" userId="2da2dc19-76a6-42ca-a03e-a5becae5e7dc" providerId="ADAL" clId="{F914973B-248F-AD4D-9B3E-5E22D2CCA5AB}" dt="2022-11-20T23:58:51.632" v="166"/>
          <ac:spMkLst>
            <pc:docMk/>
            <pc:sldMk cId="1576681766" sldId="933"/>
            <ac:spMk id="4" creationId="{27D3D94A-D423-A897-2514-A170D6F8F7FD}"/>
          </ac:spMkLst>
        </pc:spChg>
      </pc:sldChg>
      <pc:sldChg chg="add del">
        <pc:chgData name="Xuesu Xiao" userId="2da2dc19-76a6-42ca-a03e-a5becae5e7dc" providerId="ADAL" clId="{F914973B-248F-AD4D-9B3E-5E22D2CCA5AB}" dt="2022-11-20T23:56:47.738" v="157" actId="2696"/>
        <pc:sldMkLst>
          <pc:docMk/>
          <pc:sldMk cId="3682593241" sldId="934"/>
        </pc:sldMkLst>
      </pc:sldChg>
      <pc:sldChg chg="delSp add">
        <pc:chgData name="Xuesu Xiao" userId="2da2dc19-76a6-42ca-a03e-a5becae5e7dc" providerId="ADAL" clId="{F914973B-248F-AD4D-9B3E-5E22D2CCA5AB}" dt="2022-11-20T23:58:51.632" v="166"/>
        <pc:sldMkLst>
          <pc:docMk/>
          <pc:sldMk cId="1775284187" sldId="935"/>
        </pc:sldMkLst>
        <pc:spChg chg="del">
          <ac:chgData name="Xuesu Xiao" userId="2da2dc19-76a6-42ca-a03e-a5becae5e7dc" providerId="ADAL" clId="{F914973B-248F-AD4D-9B3E-5E22D2CCA5AB}" dt="2022-11-20T23:58:51.632" v="166"/>
          <ac:spMkLst>
            <pc:docMk/>
            <pc:sldMk cId="1775284187" sldId="935"/>
            <ac:spMk id="4" creationId="{43B45E74-AF53-EF56-7A31-9E2E89658763}"/>
          </ac:spMkLst>
        </pc:spChg>
      </pc:sldChg>
      <pc:sldChg chg="del">
        <pc:chgData name="Xuesu Xiao" userId="2da2dc19-76a6-42ca-a03e-a5becae5e7dc" providerId="ADAL" clId="{F914973B-248F-AD4D-9B3E-5E22D2CCA5AB}" dt="2022-11-20T23:40:17.953" v="38" actId="2696"/>
        <pc:sldMkLst>
          <pc:docMk/>
          <pc:sldMk cId="1950455212" sldId="936"/>
        </pc:sldMkLst>
      </pc:sldChg>
      <pc:sldChg chg="del">
        <pc:chgData name="Xuesu Xiao" userId="2da2dc19-76a6-42ca-a03e-a5becae5e7dc" providerId="ADAL" clId="{F914973B-248F-AD4D-9B3E-5E22D2CCA5AB}" dt="2022-11-20T23:40:18.005" v="83" actId="2696"/>
        <pc:sldMkLst>
          <pc:docMk/>
          <pc:sldMk cId="2301032078" sldId="938"/>
        </pc:sldMkLst>
      </pc:sldChg>
      <pc:sldChg chg="del">
        <pc:chgData name="Xuesu Xiao" userId="2da2dc19-76a6-42ca-a03e-a5becae5e7dc" providerId="ADAL" clId="{F914973B-248F-AD4D-9B3E-5E22D2CCA5AB}" dt="2022-11-20T23:40:17.982" v="62" actId="2696"/>
        <pc:sldMkLst>
          <pc:docMk/>
          <pc:sldMk cId="1182187124" sldId="939"/>
        </pc:sldMkLst>
      </pc:sldChg>
      <pc:sldChg chg="del">
        <pc:chgData name="Xuesu Xiao" userId="2da2dc19-76a6-42ca-a03e-a5becae5e7dc" providerId="ADAL" clId="{F914973B-248F-AD4D-9B3E-5E22D2CCA5AB}" dt="2022-11-20T23:40:17.928" v="19" actId="2696"/>
        <pc:sldMkLst>
          <pc:docMk/>
          <pc:sldMk cId="2772741444" sldId="941"/>
        </pc:sldMkLst>
      </pc:sldChg>
      <pc:sldChg chg="del">
        <pc:chgData name="Xuesu Xiao" userId="2da2dc19-76a6-42ca-a03e-a5becae5e7dc" providerId="ADAL" clId="{F914973B-248F-AD4D-9B3E-5E22D2CCA5AB}" dt="2022-11-20T23:40:17.995" v="73" actId="2696"/>
        <pc:sldMkLst>
          <pc:docMk/>
          <pc:sldMk cId="899730551" sldId="944"/>
        </pc:sldMkLst>
      </pc:sldChg>
      <pc:sldChg chg="del">
        <pc:chgData name="Xuesu Xiao" userId="2da2dc19-76a6-42ca-a03e-a5becae5e7dc" providerId="ADAL" clId="{F914973B-248F-AD4D-9B3E-5E22D2CCA5AB}" dt="2022-11-20T23:40:17.931" v="21" actId="2696"/>
        <pc:sldMkLst>
          <pc:docMk/>
          <pc:sldMk cId="2520236080" sldId="945"/>
        </pc:sldMkLst>
      </pc:sldChg>
      <pc:sldChg chg="del">
        <pc:chgData name="Xuesu Xiao" userId="2da2dc19-76a6-42ca-a03e-a5becae5e7dc" providerId="ADAL" clId="{F914973B-248F-AD4D-9B3E-5E22D2CCA5AB}" dt="2022-11-20T23:40:17.919" v="12" actId="2696"/>
        <pc:sldMkLst>
          <pc:docMk/>
          <pc:sldMk cId="2821460854" sldId="946"/>
        </pc:sldMkLst>
      </pc:sldChg>
      <pc:sldChg chg="del">
        <pc:chgData name="Xuesu Xiao" userId="2da2dc19-76a6-42ca-a03e-a5becae5e7dc" providerId="ADAL" clId="{F914973B-248F-AD4D-9B3E-5E22D2CCA5AB}" dt="2022-11-20T23:40:17.981" v="61" actId="2696"/>
        <pc:sldMkLst>
          <pc:docMk/>
          <pc:sldMk cId="3942368618" sldId="947"/>
        </pc:sldMkLst>
      </pc:sldChg>
      <pc:sldChg chg="del">
        <pc:chgData name="Xuesu Xiao" userId="2da2dc19-76a6-42ca-a03e-a5becae5e7dc" providerId="ADAL" clId="{F914973B-248F-AD4D-9B3E-5E22D2CCA5AB}" dt="2022-11-20T23:40:17.969" v="51" actId="2696"/>
        <pc:sldMkLst>
          <pc:docMk/>
          <pc:sldMk cId="231556659" sldId="948"/>
        </pc:sldMkLst>
      </pc:sldChg>
      <pc:sldChg chg="del">
        <pc:chgData name="Xuesu Xiao" userId="2da2dc19-76a6-42ca-a03e-a5becae5e7dc" providerId="ADAL" clId="{F914973B-248F-AD4D-9B3E-5E22D2CCA5AB}" dt="2022-11-20T23:40:17.962" v="47" actId="2696"/>
        <pc:sldMkLst>
          <pc:docMk/>
          <pc:sldMk cId="554636113" sldId="949"/>
        </pc:sldMkLst>
      </pc:sldChg>
      <pc:sldChg chg="del">
        <pc:chgData name="Xuesu Xiao" userId="2da2dc19-76a6-42ca-a03e-a5becae5e7dc" providerId="ADAL" clId="{F914973B-248F-AD4D-9B3E-5E22D2CCA5AB}" dt="2022-11-20T23:40:17.960" v="45" actId="2696"/>
        <pc:sldMkLst>
          <pc:docMk/>
          <pc:sldMk cId="1673621896" sldId="950"/>
        </pc:sldMkLst>
      </pc:sldChg>
      <pc:sldChg chg="del">
        <pc:chgData name="Xuesu Xiao" userId="2da2dc19-76a6-42ca-a03e-a5becae5e7dc" providerId="ADAL" clId="{F914973B-248F-AD4D-9B3E-5E22D2CCA5AB}" dt="2022-11-20T23:40:18.006" v="84" actId="2696"/>
        <pc:sldMkLst>
          <pc:docMk/>
          <pc:sldMk cId="3254565120" sldId="951"/>
        </pc:sldMkLst>
      </pc:sldChg>
      <pc:sldChg chg="del">
        <pc:chgData name="Xuesu Xiao" userId="2da2dc19-76a6-42ca-a03e-a5becae5e7dc" providerId="ADAL" clId="{F914973B-248F-AD4D-9B3E-5E22D2CCA5AB}" dt="2022-11-20T23:40:17.970" v="53" actId="2696"/>
        <pc:sldMkLst>
          <pc:docMk/>
          <pc:sldMk cId="3678418697" sldId="952"/>
        </pc:sldMkLst>
      </pc:sldChg>
      <pc:sldChg chg="del">
        <pc:chgData name="Xuesu Xiao" userId="2da2dc19-76a6-42ca-a03e-a5becae5e7dc" providerId="ADAL" clId="{F914973B-248F-AD4D-9B3E-5E22D2CCA5AB}" dt="2022-11-20T23:40:18.007" v="86" actId="2696"/>
        <pc:sldMkLst>
          <pc:docMk/>
          <pc:sldMk cId="4105671411" sldId="953"/>
        </pc:sldMkLst>
      </pc:sldChg>
      <pc:sldChg chg="del">
        <pc:chgData name="Xuesu Xiao" userId="2da2dc19-76a6-42ca-a03e-a5becae5e7dc" providerId="ADAL" clId="{F914973B-248F-AD4D-9B3E-5E22D2CCA5AB}" dt="2022-11-20T23:40:18.015" v="94" actId="2696"/>
        <pc:sldMkLst>
          <pc:docMk/>
          <pc:sldMk cId="1578118265" sldId="954"/>
        </pc:sldMkLst>
      </pc:sldChg>
      <pc:sldChg chg="del">
        <pc:chgData name="Xuesu Xiao" userId="2da2dc19-76a6-42ca-a03e-a5becae5e7dc" providerId="ADAL" clId="{F914973B-248F-AD4D-9B3E-5E22D2CCA5AB}" dt="2022-11-20T23:40:18.013" v="90" actId="2696"/>
        <pc:sldMkLst>
          <pc:docMk/>
          <pc:sldMk cId="2870120494" sldId="955"/>
        </pc:sldMkLst>
      </pc:sldChg>
      <pc:sldChg chg="del">
        <pc:chgData name="Xuesu Xiao" userId="2da2dc19-76a6-42ca-a03e-a5becae5e7dc" providerId="ADAL" clId="{F914973B-248F-AD4D-9B3E-5E22D2CCA5AB}" dt="2022-11-20T23:40:17.946" v="31" actId="2696"/>
        <pc:sldMkLst>
          <pc:docMk/>
          <pc:sldMk cId="3848297286" sldId="956"/>
        </pc:sldMkLst>
      </pc:sldChg>
      <pc:sldChg chg="del">
        <pc:chgData name="Xuesu Xiao" userId="2da2dc19-76a6-42ca-a03e-a5becae5e7dc" providerId="ADAL" clId="{F914973B-248F-AD4D-9B3E-5E22D2CCA5AB}" dt="2022-11-20T23:40:18.006" v="85" actId="2696"/>
        <pc:sldMkLst>
          <pc:docMk/>
          <pc:sldMk cId="329974282" sldId="957"/>
        </pc:sldMkLst>
      </pc:sldChg>
      <pc:sldChg chg="del">
        <pc:chgData name="Xuesu Xiao" userId="2da2dc19-76a6-42ca-a03e-a5becae5e7dc" providerId="ADAL" clId="{F914973B-248F-AD4D-9B3E-5E22D2CCA5AB}" dt="2022-11-20T23:40:17.948" v="33" actId="2696"/>
        <pc:sldMkLst>
          <pc:docMk/>
          <pc:sldMk cId="3023487158" sldId="958"/>
        </pc:sldMkLst>
      </pc:sldChg>
      <pc:sldChg chg="del">
        <pc:chgData name="Xuesu Xiao" userId="2da2dc19-76a6-42ca-a03e-a5becae5e7dc" providerId="ADAL" clId="{F914973B-248F-AD4D-9B3E-5E22D2CCA5AB}" dt="2022-11-20T23:40:17.935" v="24" actId="2696"/>
        <pc:sldMkLst>
          <pc:docMk/>
          <pc:sldMk cId="2268397214" sldId="960"/>
        </pc:sldMkLst>
      </pc:sldChg>
      <pc:sldChg chg="del">
        <pc:chgData name="Xuesu Xiao" userId="2da2dc19-76a6-42ca-a03e-a5becae5e7dc" providerId="ADAL" clId="{F914973B-248F-AD4D-9B3E-5E22D2CCA5AB}" dt="2022-11-20T23:40:17.987" v="68" actId="2696"/>
        <pc:sldMkLst>
          <pc:docMk/>
          <pc:sldMk cId="2600695935" sldId="962"/>
        </pc:sldMkLst>
      </pc:sldChg>
      <pc:sldChg chg="del">
        <pc:chgData name="Xuesu Xiao" userId="2da2dc19-76a6-42ca-a03e-a5becae5e7dc" providerId="ADAL" clId="{F914973B-248F-AD4D-9B3E-5E22D2CCA5AB}" dt="2022-11-20T23:40:17.983" v="63" actId="2696"/>
        <pc:sldMkLst>
          <pc:docMk/>
          <pc:sldMk cId="304818906" sldId="963"/>
        </pc:sldMkLst>
      </pc:sldChg>
      <pc:sldChg chg="del">
        <pc:chgData name="Xuesu Xiao" userId="2da2dc19-76a6-42ca-a03e-a5becae5e7dc" providerId="ADAL" clId="{F914973B-248F-AD4D-9B3E-5E22D2CCA5AB}" dt="2022-11-20T23:40:18.004" v="82" actId="2696"/>
        <pc:sldMkLst>
          <pc:docMk/>
          <pc:sldMk cId="1684172072" sldId="964"/>
        </pc:sldMkLst>
      </pc:sldChg>
      <pc:sldChg chg="del">
        <pc:chgData name="Xuesu Xiao" userId="2da2dc19-76a6-42ca-a03e-a5becae5e7dc" providerId="ADAL" clId="{F914973B-248F-AD4D-9B3E-5E22D2CCA5AB}" dt="2022-11-20T23:40:17.951" v="36" actId="2696"/>
        <pc:sldMkLst>
          <pc:docMk/>
          <pc:sldMk cId="1612942382" sldId="966"/>
        </pc:sldMkLst>
      </pc:sldChg>
      <pc:sldChg chg="del">
        <pc:chgData name="Xuesu Xiao" userId="2da2dc19-76a6-42ca-a03e-a5becae5e7dc" providerId="ADAL" clId="{F914973B-248F-AD4D-9B3E-5E22D2CCA5AB}" dt="2022-11-20T23:40:17.945" v="30" actId="2696"/>
        <pc:sldMkLst>
          <pc:docMk/>
          <pc:sldMk cId="3274957520" sldId="967"/>
        </pc:sldMkLst>
      </pc:sldChg>
      <pc:sldChg chg="del">
        <pc:chgData name="Xuesu Xiao" userId="2da2dc19-76a6-42ca-a03e-a5becae5e7dc" providerId="ADAL" clId="{F914973B-248F-AD4D-9B3E-5E22D2CCA5AB}" dt="2022-11-20T23:40:17.976" v="56" actId="2696"/>
        <pc:sldMkLst>
          <pc:docMk/>
          <pc:sldMk cId="3452516148" sldId="968"/>
        </pc:sldMkLst>
      </pc:sldChg>
      <pc:sldChg chg="del">
        <pc:chgData name="Xuesu Xiao" userId="2da2dc19-76a6-42ca-a03e-a5becae5e7dc" providerId="ADAL" clId="{F914973B-248F-AD4D-9B3E-5E22D2CCA5AB}" dt="2022-11-20T23:40:17.950" v="35" actId="2696"/>
        <pc:sldMkLst>
          <pc:docMk/>
          <pc:sldMk cId="2520568078" sldId="969"/>
        </pc:sldMkLst>
      </pc:sldChg>
      <pc:sldChg chg="del">
        <pc:chgData name="Xuesu Xiao" userId="2da2dc19-76a6-42ca-a03e-a5becae5e7dc" providerId="ADAL" clId="{F914973B-248F-AD4D-9B3E-5E22D2CCA5AB}" dt="2022-11-20T23:40:17.988" v="69" actId="2696"/>
        <pc:sldMkLst>
          <pc:docMk/>
          <pc:sldMk cId="793714017" sldId="970"/>
        </pc:sldMkLst>
      </pc:sldChg>
      <pc:sldChg chg="del">
        <pc:chgData name="Xuesu Xiao" userId="2da2dc19-76a6-42ca-a03e-a5becae5e7dc" providerId="ADAL" clId="{F914973B-248F-AD4D-9B3E-5E22D2CCA5AB}" dt="2022-11-20T23:40:18.003" v="80" actId="2696"/>
        <pc:sldMkLst>
          <pc:docMk/>
          <pc:sldMk cId="3190635093" sldId="971"/>
        </pc:sldMkLst>
      </pc:sldChg>
      <pc:sldChg chg="del">
        <pc:chgData name="Xuesu Xiao" userId="2da2dc19-76a6-42ca-a03e-a5becae5e7dc" providerId="ADAL" clId="{F914973B-248F-AD4D-9B3E-5E22D2CCA5AB}" dt="2022-11-20T23:40:17.963" v="48" actId="2696"/>
        <pc:sldMkLst>
          <pc:docMk/>
          <pc:sldMk cId="2748322385" sldId="972"/>
        </pc:sldMkLst>
      </pc:sldChg>
      <pc:sldChg chg="del">
        <pc:chgData name="Xuesu Xiao" userId="2da2dc19-76a6-42ca-a03e-a5becae5e7dc" providerId="ADAL" clId="{F914973B-248F-AD4D-9B3E-5E22D2CCA5AB}" dt="2022-11-20T23:40:18.013" v="91" actId="2696"/>
        <pc:sldMkLst>
          <pc:docMk/>
          <pc:sldMk cId="2925250978" sldId="973"/>
        </pc:sldMkLst>
      </pc:sldChg>
      <pc:sldChg chg="del">
        <pc:chgData name="Xuesu Xiao" userId="2da2dc19-76a6-42ca-a03e-a5becae5e7dc" providerId="ADAL" clId="{F914973B-248F-AD4D-9B3E-5E22D2CCA5AB}" dt="2022-11-20T23:40:18.018" v="98" actId="2696"/>
        <pc:sldMkLst>
          <pc:docMk/>
          <pc:sldMk cId="404747846" sldId="975"/>
        </pc:sldMkLst>
      </pc:sldChg>
      <pc:sldChg chg="delSp add mod">
        <pc:chgData name="Xuesu Xiao" userId="2da2dc19-76a6-42ca-a03e-a5becae5e7dc" providerId="ADAL" clId="{F914973B-248F-AD4D-9B3E-5E22D2CCA5AB}" dt="2022-11-20T23:58:51.632" v="166"/>
        <pc:sldMkLst>
          <pc:docMk/>
          <pc:sldMk cId="3140009731" sldId="978"/>
        </pc:sldMkLst>
        <pc:spChg chg="del">
          <ac:chgData name="Xuesu Xiao" userId="2da2dc19-76a6-42ca-a03e-a5becae5e7dc" providerId="ADAL" clId="{F914973B-248F-AD4D-9B3E-5E22D2CCA5AB}" dt="2022-11-20T23:42:02.808" v="106" actId="478"/>
          <ac:spMkLst>
            <pc:docMk/>
            <pc:sldMk cId="3140009731" sldId="978"/>
            <ac:spMk id="3" creationId="{398275F6-08A1-3462-D707-A457269E2CFF}"/>
          </ac:spMkLst>
        </pc:spChg>
        <pc:spChg chg="del">
          <ac:chgData name="Xuesu Xiao" userId="2da2dc19-76a6-42ca-a03e-a5becae5e7dc" providerId="ADAL" clId="{F914973B-248F-AD4D-9B3E-5E22D2CCA5AB}" dt="2022-11-20T23:58:51.632" v="166"/>
          <ac:spMkLst>
            <pc:docMk/>
            <pc:sldMk cId="3140009731" sldId="978"/>
            <ac:spMk id="4" creationId="{24F2909C-E37D-3754-4A5E-1F3868CE400B}"/>
          </ac:spMkLst>
        </pc:spChg>
      </pc:sldChg>
      <pc:sldChg chg="delSp add">
        <pc:chgData name="Xuesu Xiao" userId="2da2dc19-76a6-42ca-a03e-a5becae5e7dc" providerId="ADAL" clId="{F914973B-248F-AD4D-9B3E-5E22D2CCA5AB}" dt="2022-11-20T23:58:51.632" v="166"/>
        <pc:sldMkLst>
          <pc:docMk/>
          <pc:sldMk cId="3060215140" sldId="979"/>
        </pc:sldMkLst>
        <pc:spChg chg="del">
          <ac:chgData name="Xuesu Xiao" userId="2da2dc19-76a6-42ca-a03e-a5becae5e7dc" providerId="ADAL" clId="{F914973B-248F-AD4D-9B3E-5E22D2CCA5AB}" dt="2022-11-20T23:58:51.632" v="166"/>
          <ac:spMkLst>
            <pc:docMk/>
            <pc:sldMk cId="3060215140" sldId="979"/>
            <ac:spMk id="4" creationId="{A976BD45-C9A4-5205-A4D4-96C0898D071F}"/>
          </ac:spMkLst>
        </pc:spChg>
      </pc:sldChg>
      <pc:sldChg chg="delSp add">
        <pc:chgData name="Xuesu Xiao" userId="2da2dc19-76a6-42ca-a03e-a5becae5e7dc" providerId="ADAL" clId="{F914973B-248F-AD4D-9B3E-5E22D2CCA5AB}" dt="2022-11-20T23:58:51.632" v="166"/>
        <pc:sldMkLst>
          <pc:docMk/>
          <pc:sldMk cId="1382882215" sldId="980"/>
        </pc:sldMkLst>
        <pc:spChg chg="del">
          <ac:chgData name="Xuesu Xiao" userId="2da2dc19-76a6-42ca-a03e-a5becae5e7dc" providerId="ADAL" clId="{F914973B-248F-AD4D-9B3E-5E22D2CCA5AB}" dt="2022-11-20T23:58:51.632" v="166"/>
          <ac:spMkLst>
            <pc:docMk/>
            <pc:sldMk cId="1382882215" sldId="980"/>
            <ac:spMk id="4" creationId="{A976BD45-C9A4-5205-A4D4-96C0898D071F}"/>
          </ac:spMkLst>
        </pc:spChg>
      </pc:sldChg>
      <pc:sldChg chg="delSp add">
        <pc:chgData name="Xuesu Xiao" userId="2da2dc19-76a6-42ca-a03e-a5becae5e7dc" providerId="ADAL" clId="{F914973B-248F-AD4D-9B3E-5E22D2CCA5AB}" dt="2022-11-20T23:58:51.632" v="166"/>
        <pc:sldMkLst>
          <pc:docMk/>
          <pc:sldMk cId="2743628360" sldId="981"/>
        </pc:sldMkLst>
        <pc:spChg chg="del">
          <ac:chgData name="Xuesu Xiao" userId="2da2dc19-76a6-42ca-a03e-a5becae5e7dc" providerId="ADAL" clId="{F914973B-248F-AD4D-9B3E-5E22D2CCA5AB}" dt="2022-11-20T23:58:51.632" v="166"/>
          <ac:spMkLst>
            <pc:docMk/>
            <pc:sldMk cId="2743628360" sldId="981"/>
            <ac:spMk id="4" creationId="{32DC8823-96AA-0550-F903-3DD11F79EA96}"/>
          </ac:spMkLst>
        </pc:spChg>
      </pc:sldChg>
      <pc:sldChg chg="addSp delSp modSp add mod">
        <pc:chgData name="Xuesu Xiao" userId="2da2dc19-76a6-42ca-a03e-a5becae5e7dc" providerId="ADAL" clId="{F914973B-248F-AD4D-9B3E-5E22D2CCA5AB}" dt="2022-11-20T23:58:51.632" v="166"/>
        <pc:sldMkLst>
          <pc:docMk/>
          <pc:sldMk cId="788397389" sldId="982"/>
        </pc:sldMkLst>
        <pc:spChg chg="del">
          <ac:chgData name="Xuesu Xiao" userId="2da2dc19-76a6-42ca-a03e-a5becae5e7dc" providerId="ADAL" clId="{F914973B-248F-AD4D-9B3E-5E22D2CCA5AB}" dt="2022-11-20T23:58:51.632" v="166"/>
          <ac:spMkLst>
            <pc:docMk/>
            <pc:sldMk cId="788397389" sldId="982"/>
            <ac:spMk id="4" creationId="{CEADD6C1-AD2A-9A03-0A52-E2F5EAE95858}"/>
          </ac:spMkLst>
        </pc:spChg>
        <pc:picChg chg="add del mod">
          <ac:chgData name="Xuesu Xiao" userId="2da2dc19-76a6-42ca-a03e-a5becae5e7dc" providerId="ADAL" clId="{F914973B-248F-AD4D-9B3E-5E22D2CCA5AB}" dt="2022-11-20T23:42:38.528" v="118" actId="1076"/>
          <ac:picMkLst>
            <pc:docMk/>
            <pc:sldMk cId="788397389" sldId="982"/>
            <ac:picMk id="6" creationId="{6A7D2C40-AD31-B407-6E6D-F3E7A10F30A9}"/>
          </ac:picMkLst>
        </pc:picChg>
        <pc:picChg chg="add del">
          <ac:chgData name="Xuesu Xiao" userId="2da2dc19-76a6-42ca-a03e-a5becae5e7dc" providerId="ADAL" clId="{F914973B-248F-AD4D-9B3E-5E22D2CCA5AB}" dt="2022-11-20T23:42:37.945" v="115" actId="478"/>
          <ac:picMkLst>
            <pc:docMk/>
            <pc:sldMk cId="788397389" sldId="982"/>
            <ac:picMk id="7" creationId="{D69067E2-32A3-628A-B6FC-FE60BC7588C5}"/>
          </ac:picMkLst>
        </pc:picChg>
      </pc:sldChg>
      <pc:sldChg chg="addSp delSp modSp add mod">
        <pc:chgData name="Xuesu Xiao" userId="2da2dc19-76a6-42ca-a03e-a5becae5e7dc" providerId="ADAL" clId="{F914973B-248F-AD4D-9B3E-5E22D2CCA5AB}" dt="2022-11-20T23:58:51.632" v="166"/>
        <pc:sldMkLst>
          <pc:docMk/>
          <pc:sldMk cId="4062867954" sldId="983"/>
        </pc:sldMkLst>
        <pc:spChg chg="del">
          <ac:chgData name="Xuesu Xiao" userId="2da2dc19-76a6-42ca-a03e-a5becae5e7dc" providerId="ADAL" clId="{F914973B-248F-AD4D-9B3E-5E22D2CCA5AB}" dt="2022-11-20T23:58:51.632" v="166"/>
          <ac:spMkLst>
            <pc:docMk/>
            <pc:sldMk cId="4062867954" sldId="983"/>
            <ac:spMk id="4" creationId="{CEADD6C1-AD2A-9A03-0A52-E2F5EAE95858}"/>
          </ac:spMkLst>
        </pc:spChg>
        <pc:picChg chg="del">
          <ac:chgData name="Xuesu Xiao" userId="2da2dc19-76a6-42ca-a03e-a5becae5e7dc" providerId="ADAL" clId="{F914973B-248F-AD4D-9B3E-5E22D2CCA5AB}" dt="2022-11-20T23:42:45.128" v="119" actId="478"/>
          <ac:picMkLst>
            <pc:docMk/>
            <pc:sldMk cId="4062867954" sldId="983"/>
            <ac:picMk id="7" creationId="{D69067E2-32A3-628A-B6FC-FE60BC7588C5}"/>
          </ac:picMkLst>
        </pc:picChg>
        <pc:picChg chg="del">
          <ac:chgData name="Xuesu Xiao" userId="2da2dc19-76a6-42ca-a03e-a5becae5e7dc" providerId="ADAL" clId="{F914973B-248F-AD4D-9B3E-5E22D2CCA5AB}" dt="2022-11-20T23:42:47.001" v="121" actId="478"/>
          <ac:picMkLst>
            <pc:docMk/>
            <pc:sldMk cId="4062867954" sldId="983"/>
            <ac:picMk id="8" creationId="{4022A3B5-445E-8FA0-4C2F-235D1F6C6314}"/>
          </ac:picMkLst>
        </pc:picChg>
        <pc:picChg chg="add mod">
          <ac:chgData name="Xuesu Xiao" userId="2da2dc19-76a6-42ca-a03e-a5becae5e7dc" providerId="ADAL" clId="{F914973B-248F-AD4D-9B3E-5E22D2CCA5AB}" dt="2022-11-20T23:42:45.529" v="120"/>
          <ac:picMkLst>
            <pc:docMk/>
            <pc:sldMk cId="4062867954" sldId="983"/>
            <ac:picMk id="9" creationId="{1EA25A7C-9602-34BE-E22B-9EFB75F80A62}"/>
          </ac:picMkLst>
        </pc:picChg>
        <pc:picChg chg="add mod">
          <ac:chgData name="Xuesu Xiao" userId="2da2dc19-76a6-42ca-a03e-a5becae5e7dc" providerId="ADAL" clId="{F914973B-248F-AD4D-9B3E-5E22D2CCA5AB}" dt="2022-11-20T23:43:05.550" v="125" actId="1076"/>
          <ac:picMkLst>
            <pc:docMk/>
            <pc:sldMk cId="4062867954" sldId="983"/>
            <ac:picMk id="11" creationId="{8EE60EF3-9EB3-FD27-F40D-761C6AE8C9E1}"/>
          </ac:picMkLst>
        </pc:picChg>
        <pc:cxnChg chg="mod">
          <ac:chgData name="Xuesu Xiao" userId="2da2dc19-76a6-42ca-a03e-a5becae5e7dc" providerId="ADAL" clId="{F914973B-248F-AD4D-9B3E-5E22D2CCA5AB}" dt="2022-11-20T23:42:47.001" v="121" actId="478"/>
          <ac:cxnSpMkLst>
            <pc:docMk/>
            <pc:sldMk cId="4062867954" sldId="983"/>
            <ac:cxnSpMk id="12" creationId="{DADCE4F4-52D0-97CB-32C5-A90B0F1ED733}"/>
          </ac:cxnSpMkLst>
        </pc:cxnChg>
      </pc:sldChg>
      <pc:sldChg chg="delSp add">
        <pc:chgData name="Xuesu Xiao" userId="2da2dc19-76a6-42ca-a03e-a5becae5e7dc" providerId="ADAL" clId="{F914973B-248F-AD4D-9B3E-5E22D2CCA5AB}" dt="2022-11-20T23:58:51.632" v="166"/>
        <pc:sldMkLst>
          <pc:docMk/>
          <pc:sldMk cId="1034110906" sldId="984"/>
        </pc:sldMkLst>
        <pc:spChg chg="del">
          <ac:chgData name="Xuesu Xiao" userId="2da2dc19-76a6-42ca-a03e-a5becae5e7dc" providerId="ADAL" clId="{F914973B-248F-AD4D-9B3E-5E22D2CCA5AB}" dt="2022-11-20T23:58:51.632" v="166"/>
          <ac:spMkLst>
            <pc:docMk/>
            <pc:sldMk cId="1034110906" sldId="984"/>
            <ac:spMk id="4" creationId="{4633031A-0E18-3344-24C0-521E8F9FC060}"/>
          </ac:spMkLst>
        </pc:spChg>
      </pc:sldChg>
      <pc:sldChg chg="addSp delSp modSp add mod">
        <pc:chgData name="Xuesu Xiao" userId="2da2dc19-76a6-42ca-a03e-a5becae5e7dc" providerId="ADAL" clId="{F914973B-248F-AD4D-9B3E-5E22D2CCA5AB}" dt="2022-11-20T23:58:51.632" v="166"/>
        <pc:sldMkLst>
          <pc:docMk/>
          <pc:sldMk cId="2081225839" sldId="985"/>
        </pc:sldMkLst>
        <pc:spChg chg="del">
          <ac:chgData name="Xuesu Xiao" userId="2da2dc19-76a6-42ca-a03e-a5becae5e7dc" providerId="ADAL" clId="{F914973B-248F-AD4D-9B3E-5E22D2CCA5AB}" dt="2022-11-20T23:58:51.632" v="166"/>
          <ac:spMkLst>
            <pc:docMk/>
            <pc:sldMk cId="2081225839" sldId="985"/>
            <ac:spMk id="4" creationId="{CEADD6C1-AD2A-9A03-0A52-E2F5EAE95858}"/>
          </ac:spMkLst>
        </pc:spChg>
        <pc:picChg chg="del">
          <ac:chgData name="Xuesu Xiao" userId="2da2dc19-76a6-42ca-a03e-a5becae5e7dc" providerId="ADAL" clId="{F914973B-248F-AD4D-9B3E-5E22D2CCA5AB}" dt="2022-11-20T23:43:15.530" v="126" actId="478"/>
          <ac:picMkLst>
            <pc:docMk/>
            <pc:sldMk cId="2081225839" sldId="985"/>
            <ac:picMk id="7" creationId="{D69067E2-32A3-628A-B6FC-FE60BC7588C5}"/>
          </ac:picMkLst>
        </pc:picChg>
        <pc:picChg chg="del">
          <ac:chgData name="Xuesu Xiao" userId="2da2dc19-76a6-42ca-a03e-a5becae5e7dc" providerId="ADAL" clId="{F914973B-248F-AD4D-9B3E-5E22D2CCA5AB}" dt="2022-11-20T23:43:15.530" v="126" actId="478"/>
          <ac:picMkLst>
            <pc:docMk/>
            <pc:sldMk cId="2081225839" sldId="985"/>
            <ac:picMk id="8" creationId="{4022A3B5-445E-8FA0-4C2F-235D1F6C6314}"/>
          </ac:picMkLst>
        </pc:picChg>
        <pc:picChg chg="add mod">
          <ac:chgData name="Xuesu Xiao" userId="2da2dc19-76a6-42ca-a03e-a5becae5e7dc" providerId="ADAL" clId="{F914973B-248F-AD4D-9B3E-5E22D2CCA5AB}" dt="2022-11-20T23:43:15.849" v="127"/>
          <ac:picMkLst>
            <pc:docMk/>
            <pc:sldMk cId="2081225839" sldId="985"/>
            <ac:picMk id="11" creationId="{81C3D174-D127-3DC2-739B-9E94F6F538E8}"/>
          </ac:picMkLst>
        </pc:picChg>
        <pc:picChg chg="add mod">
          <ac:chgData name="Xuesu Xiao" userId="2da2dc19-76a6-42ca-a03e-a5becae5e7dc" providerId="ADAL" clId="{F914973B-248F-AD4D-9B3E-5E22D2CCA5AB}" dt="2022-11-20T23:43:15.849" v="127"/>
          <ac:picMkLst>
            <pc:docMk/>
            <pc:sldMk cId="2081225839" sldId="985"/>
            <ac:picMk id="13" creationId="{AFDC2746-571A-BFC3-8803-F58BA87F5F68}"/>
          </ac:picMkLst>
        </pc:picChg>
        <pc:cxnChg chg="mod">
          <ac:chgData name="Xuesu Xiao" userId="2da2dc19-76a6-42ca-a03e-a5becae5e7dc" providerId="ADAL" clId="{F914973B-248F-AD4D-9B3E-5E22D2CCA5AB}" dt="2022-11-20T23:43:15.530" v="126" actId="478"/>
          <ac:cxnSpMkLst>
            <pc:docMk/>
            <pc:sldMk cId="2081225839" sldId="985"/>
            <ac:cxnSpMk id="12" creationId="{DADCE4F4-52D0-97CB-32C5-A90B0F1ED733}"/>
          </ac:cxnSpMkLst>
        </pc:cxnChg>
      </pc:sldChg>
      <pc:sldChg chg="addSp delSp modSp add mod">
        <pc:chgData name="Xuesu Xiao" userId="2da2dc19-76a6-42ca-a03e-a5becae5e7dc" providerId="ADAL" clId="{F914973B-248F-AD4D-9B3E-5E22D2CCA5AB}" dt="2022-11-20T23:58:51.632" v="166"/>
        <pc:sldMkLst>
          <pc:docMk/>
          <pc:sldMk cId="3587854383" sldId="986"/>
        </pc:sldMkLst>
        <pc:spChg chg="del">
          <ac:chgData name="Xuesu Xiao" userId="2da2dc19-76a6-42ca-a03e-a5becae5e7dc" providerId="ADAL" clId="{F914973B-248F-AD4D-9B3E-5E22D2CCA5AB}" dt="2022-11-20T23:58:51.632" v="166"/>
          <ac:spMkLst>
            <pc:docMk/>
            <pc:sldMk cId="3587854383" sldId="986"/>
            <ac:spMk id="4" creationId="{CEADD6C1-AD2A-9A03-0A52-E2F5EAE95858}"/>
          </ac:spMkLst>
        </pc:spChg>
        <pc:picChg chg="del">
          <ac:chgData name="Xuesu Xiao" userId="2da2dc19-76a6-42ca-a03e-a5becae5e7dc" providerId="ADAL" clId="{F914973B-248F-AD4D-9B3E-5E22D2CCA5AB}" dt="2022-11-20T23:43:19.738" v="128" actId="478"/>
          <ac:picMkLst>
            <pc:docMk/>
            <pc:sldMk cId="3587854383" sldId="986"/>
            <ac:picMk id="7" creationId="{D69067E2-32A3-628A-B6FC-FE60BC7588C5}"/>
          </ac:picMkLst>
        </pc:picChg>
        <pc:picChg chg="add mod">
          <ac:chgData name="Xuesu Xiao" userId="2da2dc19-76a6-42ca-a03e-a5becae5e7dc" providerId="ADAL" clId="{F914973B-248F-AD4D-9B3E-5E22D2CCA5AB}" dt="2022-11-20T23:43:19.970" v="129"/>
          <ac:picMkLst>
            <pc:docMk/>
            <pc:sldMk cId="3587854383" sldId="986"/>
            <ac:picMk id="8" creationId="{660CB15D-0CC2-C2F8-9B01-F704F1B58502}"/>
          </ac:picMkLst>
        </pc:picChg>
        <pc:picChg chg="add del mod">
          <ac:chgData name="Xuesu Xiao" userId="2da2dc19-76a6-42ca-a03e-a5becae5e7dc" providerId="ADAL" clId="{F914973B-248F-AD4D-9B3E-5E22D2CCA5AB}" dt="2022-11-20T23:43:22.444" v="130" actId="478"/>
          <ac:picMkLst>
            <pc:docMk/>
            <pc:sldMk cId="3587854383" sldId="986"/>
            <ac:picMk id="10" creationId="{CB0EB472-5417-C586-7F03-7779C992F97A}"/>
          </ac:picMkLst>
        </pc:picChg>
        <pc:cxnChg chg="mod">
          <ac:chgData name="Xuesu Xiao" userId="2da2dc19-76a6-42ca-a03e-a5becae5e7dc" providerId="ADAL" clId="{F914973B-248F-AD4D-9B3E-5E22D2CCA5AB}" dt="2022-11-20T23:43:19.738" v="128" actId="478"/>
          <ac:cxnSpMkLst>
            <pc:docMk/>
            <pc:sldMk cId="3587854383" sldId="986"/>
            <ac:cxnSpMk id="12" creationId="{DADCE4F4-52D0-97CB-32C5-A90B0F1ED733}"/>
          </ac:cxnSpMkLst>
        </pc:cxnChg>
      </pc:sldChg>
      <pc:sldChg chg="delSp add">
        <pc:chgData name="Xuesu Xiao" userId="2da2dc19-76a6-42ca-a03e-a5becae5e7dc" providerId="ADAL" clId="{F914973B-248F-AD4D-9B3E-5E22D2CCA5AB}" dt="2022-11-20T23:58:51.632" v="166"/>
        <pc:sldMkLst>
          <pc:docMk/>
          <pc:sldMk cId="1163805647" sldId="987"/>
        </pc:sldMkLst>
        <pc:spChg chg="del">
          <ac:chgData name="Xuesu Xiao" userId="2da2dc19-76a6-42ca-a03e-a5becae5e7dc" providerId="ADAL" clId="{F914973B-248F-AD4D-9B3E-5E22D2CCA5AB}" dt="2022-11-20T23:58:51.632" v="166"/>
          <ac:spMkLst>
            <pc:docMk/>
            <pc:sldMk cId="1163805647" sldId="987"/>
            <ac:spMk id="4" creationId="{0A065FB8-5BE1-24D6-6963-FA894FDF98BF}"/>
          </ac:spMkLst>
        </pc:spChg>
      </pc:sldChg>
      <pc:sldChg chg="delSp add mod">
        <pc:chgData name="Xuesu Xiao" userId="2da2dc19-76a6-42ca-a03e-a5becae5e7dc" providerId="ADAL" clId="{F914973B-248F-AD4D-9B3E-5E22D2CCA5AB}" dt="2022-11-20T23:58:51.632" v="166"/>
        <pc:sldMkLst>
          <pc:docMk/>
          <pc:sldMk cId="108142015" sldId="988"/>
        </pc:sldMkLst>
        <pc:spChg chg="del">
          <ac:chgData name="Xuesu Xiao" userId="2da2dc19-76a6-42ca-a03e-a5becae5e7dc" providerId="ADAL" clId="{F914973B-248F-AD4D-9B3E-5E22D2CCA5AB}" dt="2022-11-20T23:43:46.308" v="131" actId="478"/>
          <ac:spMkLst>
            <pc:docMk/>
            <pc:sldMk cId="108142015" sldId="988"/>
            <ac:spMk id="3" creationId="{B044D3B8-0791-12FB-AF1C-91EDF8635FBB}"/>
          </ac:spMkLst>
        </pc:spChg>
        <pc:spChg chg="del">
          <ac:chgData name="Xuesu Xiao" userId="2da2dc19-76a6-42ca-a03e-a5becae5e7dc" providerId="ADAL" clId="{F914973B-248F-AD4D-9B3E-5E22D2CCA5AB}" dt="2022-11-20T23:58:51.632" v="166"/>
          <ac:spMkLst>
            <pc:docMk/>
            <pc:sldMk cId="108142015" sldId="988"/>
            <ac:spMk id="4" creationId="{C836F7CC-6BD3-6726-472F-04C528A970E3}"/>
          </ac:spMkLst>
        </pc:spChg>
      </pc:sldChg>
      <pc:sldChg chg="delSp add">
        <pc:chgData name="Xuesu Xiao" userId="2da2dc19-76a6-42ca-a03e-a5becae5e7dc" providerId="ADAL" clId="{F914973B-248F-AD4D-9B3E-5E22D2CCA5AB}" dt="2022-11-20T23:58:51.632" v="166"/>
        <pc:sldMkLst>
          <pc:docMk/>
          <pc:sldMk cId="2839604856" sldId="989"/>
        </pc:sldMkLst>
        <pc:spChg chg="del">
          <ac:chgData name="Xuesu Xiao" userId="2da2dc19-76a6-42ca-a03e-a5becae5e7dc" providerId="ADAL" clId="{F914973B-248F-AD4D-9B3E-5E22D2CCA5AB}" dt="2022-11-20T23:58:51.632" v="166"/>
          <ac:spMkLst>
            <pc:docMk/>
            <pc:sldMk cId="2839604856" sldId="989"/>
            <ac:spMk id="4" creationId="{E577E4CB-0112-80EB-41A2-1024258A09CB}"/>
          </ac:spMkLst>
        </pc:spChg>
      </pc:sldChg>
      <pc:sldChg chg="delSp modSp add mod">
        <pc:chgData name="Xuesu Xiao" userId="2da2dc19-76a6-42ca-a03e-a5becae5e7dc" providerId="ADAL" clId="{F914973B-248F-AD4D-9B3E-5E22D2CCA5AB}" dt="2022-11-20T23:58:51.632" v="166"/>
        <pc:sldMkLst>
          <pc:docMk/>
          <pc:sldMk cId="162788063" sldId="991"/>
        </pc:sldMkLst>
        <pc:spChg chg="mod">
          <ac:chgData name="Xuesu Xiao" userId="2da2dc19-76a6-42ca-a03e-a5becae5e7dc" providerId="ADAL" clId="{F914973B-248F-AD4D-9B3E-5E22D2CCA5AB}" dt="2022-11-20T23:43:54.695" v="133" actId="20577"/>
          <ac:spMkLst>
            <pc:docMk/>
            <pc:sldMk cId="162788063" sldId="991"/>
            <ac:spMk id="3" creationId="{B044D3B8-0791-12FB-AF1C-91EDF8635FBB}"/>
          </ac:spMkLst>
        </pc:spChg>
        <pc:spChg chg="del">
          <ac:chgData name="Xuesu Xiao" userId="2da2dc19-76a6-42ca-a03e-a5becae5e7dc" providerId="ADAL" clId="{F914973B-248F-AD4D-9B3E-5E22D2CCA5AB}" dt="2022-11-20T23:58:51.632" v="166"/>
          <ac:spMkLst>
            <pc:docMk/>
            <pc:sldMk cId="162788063" sldId="991"/>
            <ac:spMk id="4" creationId="{C836F7CC-6BD3-6726-472F-04C528A970E3}"/>
          </ac:spMkLst>
        </pc:spChg>
      </pc:sldChg>
      <pc:sldChg chg="delSp add">
        <pc:chgData name="Xuesu Xiao" userId="2da2dc19-76a6-42ca-a03e-a5becae5e7dc" providerId="ADAL" clId="{F914973B-248F-AD4D-9B3E-5E22D2CCA5AB}" dt="2022-11-20T23:58:51.632" v="166"/>
        <pc:sldMkLst>
          <pc:docMk/>
          <pc:sldMk cId="3892076936" sldId="992"/>
        </pc:sldMkLst>
        <pc:spChg chg="del">
          <ac:chgData name="Xuesu Xiao" userId="2da2dc19-76a6-42ca-a03e-a5becae5e7dc" providerId="ADAL" clId="{F914973B-248F-AD4D-9B3E-5E22D2CCA5AB}" dt="2022-11-20T23:58:51.632" v="166"/>
          <ac:spMkLst>
            <pc:docMk/>
            <pc:sldMk cId="3892076936" sldId="992"/>
            <ac:spMk id="4" creationId="{5578236C-D548-3B8A-41E0-B5499F4FD021}"/>
          </ac:spMkLst>
        </pc:spChg>
      </pc:sldChg>
      <pc:sldChg chg="delSp add">
        <pc:chgData name="Xuesu Xiao" userId="2da2dc19-76a6-42ca-a03e-a5becae5e7dc" providerId="ADAL" clId="{F914973B-248F-AD4D-9B3E-5E22D2CCA5AB}" dt="2022-11-20T23:58:51.632" v="166"/>
        <pc:sldMkLst>
          <pc:docMk/>
          <pc:sldMk cId="1601430999" sldId="993"/>
        </pc:sldMkLst>
        <pc:spChg chg="del">
          <ac:chgData name="Xuesu Xiao" userId="2da2dc19-76a6-42ca-a03e-a5becae5e7dc" providerId="ADAL" clId="{F914973B-248F-AD4D-9B3E-5E22D2CCA5AB}" dt="2022-11-20T23:58:51.632" v="166"/>
          <ac:spMkLst>
            <pc:docMk/>
            <pc:sldMk cId="1601430999" sldId="993"/>
            <ac:spMk id="4" creationId="{6829FE8D-268B-1F4F-551A-80FE2CA1C4F9}"/>
          </ac:spMkLst>
        </pc:spChg>
      </pc:sldChg>
      <pc:sldChg chg="delSp add">
        <pc:chgData name="Xuesu Xiao" userId="2da2dc19-76a6-42ca-a03e-a5becae5e7dc" providerId="ADAL" clId="{F914973B-248F-AD4D-9B3E-5E22D2CCA5AB}" dt="2022-11-20T23:58:51.632" v="166"/>
        <pc:sldMkLst>
          <pc:docMk/>
          <pc:sldMk cId="3059704088" sldId="994"/>
        </pc:sldMkLst>
        <pc:spChg chg="del">
          <ac:chgData name="Xuesu Xiao" userId="2da2dc19-76a6-42ca-a03e-a5becae5e7dc" providerId="ADAL" clId="{F914973B-248F-AD4D-9B3E-5E22D2CCA5AB}" dt="2022-11-20T23:58:51.632" v="166"/>
          <ac:spMkLst>
            <pc:docMk/>
            <pc:sldMk cId="3059704088" sldId="994"/>
            <ac:spMk id="4" creationId="{6829FE8D-268B-1F4F-551A-80FE2CA1C4F9}"/>
          </ac:spMkLst>
        </pc:spChg>
      </pc:sldChg>
      <pc:sldChg chg="delSp add">
        <pc:chgData name="Xuesu Xiao" userId="2da2dc19-76a6-42ca-a03e-a5becae5e7dc" providerId="ADAL" clId="{F914973B-248F-AD4D-9B3E-5E22D2CCA5AB}" dt="2022-11-20T23:58:51.632" v="166"/>
        <pc:sldMkLst>
          <pc:docMk/>
          <pc:sldMk cId="3117068760" sldId="995"/>
        </pc:sldMkLst>
        <pc:spChg chg="del">
          <ac:chgData name="Xuesu Xiao" userId="2da2dc19-76a6-42ca-a03e-a5becae5e7dc" providerId="ADAL" clId="{F914973B-248F-AD4D-9B3E-5E22D2CCA5AB}" dt="2022-11-20T23:58:51.632" v="166"/>
          <ac:spMkLst>
            <pc:docMk/>
            <pc:sldMk cId="3117068760" sldId="995"/>
            <ac:spMk id="4" creationId="{5578236C-D548-3B8A-41E0-B5499F4FD021}"/>
          </ac:spMkLst>
        </pc:spChg>
      </pc:sldChg>
      <pc:sldChg chg="delSp add">
        <pc:chgData name="Xuesu Xiao" userId="2da2dc19-76a6-42ca-a03e-a5becae5e7dc" providerId="ADAL" clId="{F914973B-248F-AD4D-9B3E-5E22D2CCA5AB}" dt="2022-11-20T23:58:51.632" v="166"/>
        <pc:sldMkLst>
          <pc:docMk/>
          <pc:sldMk cId="2322354956" sldId="996"/>
        </pc:sldMkLst>
        <pc:spChg chg="del">
          <ac:chgData name="Xuesu Xiao" userId="2da2dc19-76a6-42ca-a03e-a5becae5e7dc" providerId="ADAL" clId="{F914973B-248F-AD4D-9B3E-5E22D2CCA5AB}" dt="2022-11-20T23:58:51.632" v="166"/>
          <ac:spMkLst>
            <pc:docMk/>
            <pc:sldMk cId="2322354956" sldId="996"/>
            <ac:spMk id="4" creationId="{8B1664D0-3B0C-7401-88C7-5665455A98A3}"/>
          </ac:spMkLst>
        </pc:spChg>
      </pc:sldChg>
      <pc:sldChg chg="delSp add">
        <pc:chgData name="Xuesu Xiao" userId="2da2dc19-76a6-42ca-a03e-a5becae5e7dc" providerId="ADAL" clId="{F914973B-248F-AD4D-9B3E-5E22D2CCA5AB}" dt="2022-11-20T23:58:51.632" v="166"/>
        <pc:sldMkLst>
          <pc:docMk/>
          <pc:sldMk cId="4231575697" sldId="997"/>
        </pc:sldMkLst>
        <pc:spChg chg="del">
          <ac:chgData name="Xuesu Xiao" userId="2da2dc19-76a6-42ca-a03e-a5becae5e7dc" providerId="ADAL" clId="{F914973B-248F-AD4D-9B3E-5E22D2CCA5AB}" dt="2022-11-20T23:58:51.632" v="166"/>
          <ac:spMkLst>
            <pc:docMk/>
            <pc:sldMk cId="4231575697" sldId="997"/>
            <ac:spMk id="4" creationId="{8B1664D0-3B0C-7401-88C7-5665455A98A3}"/>
          </ac:spMkLst>
        </pc:spChg>
      </pc:sldChg>
      <pc:sldChg chg="delSp add mod">
        <pc:chgData name="Xuesu Xiao" userId="2da2dc19-76a6-42ca-a03e-a5becae5e7dc" providerId="ADAL" clId="{F914973B-248F-AD4D-9B3E-5E22D2CCA5AB}" dt="2022-11-20T23:58:51.632" v="166"/>
        <pc:sldMkLst>
          <pc:docMk/>
          <pc:sldMk cId="3779588804" sldId="998"/>
        </pc:sldMkLst>
        <pc:spChg chg="del">
          <ac:chgData name="Xuesu Xiao" userId="2da2dc19-76a6-42ca-a03e-a5becae5e7dc" providerId="ADAL" clId="{F914973B-248F-AD4D-9B3E-5E22D2CCA5AB}" dt="2022-11-20T23:58:51.632" v="166"/>
          <ac:spMkLst>
            <pc:docMk/>
            <pc:sldMk cId="3779588804" sldId="998"/>
            <ac:spMk id="4" creationId="{ED61B759-F166-AB60-5F5C-FC196D81E9AA}"/>
          </ac:spMkLst>
        </pc:spChg>
        <pc:picChg chg="del">
          <ac:chgData name="Xuesu Xiao" userId="2da2dc19-76a6-42ca-a03e-a5becae5e7dc" providerId="ADAL" clId="{F914973B-248F-AD4D-9B3E-5E22D2CCA5AB}" dt="2022-11-20T23:44:25.303" v="134" actId="478"/>
          <ac:picMkLst>
            <pc:docMk/>
            <pc:sldMk cId="3779588804" sldId="998"/>
            <ac:picMk id="7" creationId="{9005CE0D-CE85-7802-B213-623595332E8D}"/>
          </ac:picMkLst>
        </pc:picChg>
      </pc:sldChg>
      <pc:sldChg chg="delSp add mod">
        <pc:chgData name="Xuesu Xiao" userId="2da2dc19-76a6-42ca-a03e-a5becae5e7dc" providerId="ADAL" clId="{F914973B-248F-AD4D-9B3E-5E22D2CCA5AB}" dt="2022-11-20T23:58:51.632" v="166"/>
        <pc:sldMkLst>
          <pc:docMk/>
          <pc:sldMk cId="3401026872" sldId="999"/>
        </pc:sldMkLst>
        <pc:spChg chg="del">
          <ac:chgData name="Xuesu Xiao" userId="2da2dc19-76a6-42ca-a03e-a5becae5e7dc" providerId="ADAL" clId="{F914973B-248F-AD4D-9B3E-5E22D2CCA5AB}" dt="2022-11-20T23:58:51.632" v="166"/>
          <ac:spMkLst>
            <pc:docMk/>
            <pc:sldMk cId="3401026872" sldId="999"/>
            <ac:spMk id="4" creationId="{ED61B759-F166-AB60-5F5C-FC196D81E9AA}"/>
          </ac:spMkLst>
        </pc:spChg>
        <pc:picChg chg="del">
          <ac:chgData name="Xuesu Xiao" userId="2da2dc19-76a6-42ca-a03e-a5becae5e7dc" providerId="ADAL" clId="{F914973B-248F-AD4D-9B3E-5E22D2CCA5AB}" dt="2022-11-20T23:44:34.672" v="135" actId="478"/>
          <ac:picMkLst>
            <pc:docMk/>
            <pc:sldMk cId="3401026872" sldId="999"/>
            <ac:picMk id="8" creationId="{81DE30DC-8840-B071-B8A8-061FCCEF3090}"/>
          </ac:picMkLst>
        </pc:picChg>
      </pc:sldChg>
      <pc:sldChg chg="delSp add">
        <pc:chgData name="Xuesu Xiao" userId="2da2dc19-76a6-42ca-a03e-a5becae5e7dc" providerId="ADAL" clId="{F914973B-248F-AD4D-9B3E-5E22D2CCA5AB}" dt="2022-11-20T23:58:51.632" v="166"/>
        <pc:sldMkLst>
          <pc:docMk/>
          <pc:sldMk cId="2493230290" sldId="1000"/>
        </pc:sldMkLst>
        <pc:spChg chg="del">
          <ac:chgData name="Xuesu Xiao" userId="2da2dc19-76a6-42ca-a03e-a5becae5e7dc" providerId="ADAL" clId="{F914973B-248F-AD4D-9B3E-5E22D2CCA5AB}" dt="2022-11-20T23:58:51.632" v="166"/>
          <ac:spMkLst>
            <pc:docMk/>
            <pc:sldMk cId="2493230290" sldId="1000"/>
            <ac:spMk id="4" creationId="{ED61B759-F166-AB60-5F5C-FC196D81E9AA}"/>
          </ac:spMkLst>
        </pc:spChg>
      </pc:sldChg>
      <pc:sldChg chg="add del">
        <pc:chgData name="Xuesu Xiao" userId="2da2dc19-76a6-42ca-a03e-a5becae5e7dc" providerId="ADAL" clId="{F914973B-248F-AD4D-9B3E-5E22D2CCA5AB}" dt="2022-11-20T23:44:48.475" v="136" actId="2696"/>
        <pc:sldMkLst>
          <pc:docMk/>
          <pc:sldMk cId="332695011" sldId="1001"/>
        </pc:sldMkLst>
      </pc:sldChg>
      <pc:sldChg chg="delSp add">
        <pc:chgData name="Xuesu Xiao" userId="2da2dc19-76a6-42ca-a03e-a5becae5e7dc" providerId="ADAL" clId="{F914973B-248F-AD4D-9B3E-5E22D2CCA5AB}" dt="2022-11-20T23:58:51.632" v="166"/>
        <pc:sldMkLst>
          <pc:docMk/>
          <pc:sldMk cId="3917504758" sldId="1002"/>
        </pc:sldMkLst>
        <pc:spChg chg="del">
          <ac:chgData name="Xuesu Xiao" userId="2da2dc19-76a6-42ca-a03e-a5becae5e7dc" providerId="ADAL" clId="{F914973B-248F-AD4D-9B3E-5E22D2CCA5AB}" dt="2022-11-20T23:58:51.632" v="166"/>
          <ac:spMkLst>
            <pc:docMk/>
            <pc:sldMk cId="3917504758" sldId="1002"/>
            <ac:spMk id="4" creationId="{8BEE99B3-7E0C-500C-B608-0749CE8365BA}"/>
          </ac:spMkLst>
        </pc:spChg>
      </pc:sldChg>
      <pc:sldChg chg="delSp add mod">
        <pc:chgData name="Xuesu Xiao" userId="2da2dc19-76a6-42ca-a03e-a5becae5e7dc" providerId="ADAL" clId="{F914973B-248F-AD4D-9B3E-5E22D2CCA5AB}" dt="2022-11-20T23:58:51.632" v="166"/>
        <pc:sldMkLst>
          <pc:docMk/>
          <pc:sldMk cId="1847485172" sldId="1003"/>
        </pc:sldMkLst>
        <pc:spChg chg="del">
          <ac:chgData name="Xuesu Xiao" userId="2da2dc19-76a6-42ca-a03e-a5becae5e7dc" providerId="ADAL" clId="{F914973B-248F-AD4D-9B3E-5E22D2CCA5AB}" dt="2022-11-20T23:46:10.009" v="141" actId="478"/>
          <ac:spMkLst>
            <pc:docMk/>
            <pc:sldMk cId="1847485172" sldId="1003"/>
            <ac:spMk id="3" creationId="{EFB3D777-0920-189C-ED89-66988788A874}"/>
          </ac:spMkLst>
        </pc:spChg>
        <pc:spChg chg="del">
          <ac:chgData name="Xuesu Xiao" userId="2da2dc19-76a6-42ca-a03e-a5becae5e7dc" providerId="ADAL" clId="{F914973B-248F-AD4D-9B3E-5E22D2CCA5AB}" dt="2022-11-20T23:58:51.632" v="166"/>
          <ac:spMkLst>
            <pc:docMk/>
            <pc:sldMk cId="1847485172" sldId="1003"/>
            <ac:spMk id="4" creationId="{4E7BD11B-9D16-3A66-A883-6B9508D0A84B}"/>
          </ac:spMkLst>
        </pc:spChg>
      </pc:sldChg>
      <pc:sldChg chg="delSp add">
        <pc:chgData name="Xuesu Xiao" userId="2da2dc19-76a6-42ca-a03e-a5becae5e7dc" providerId="ADAL" clId="{F914973B-248F-AD4D-9B3E-5E22D2CCA5AB}" dt="2022-11-20T23:58:51.632" v="166"/>
        <pc:sldMkLst>
          <pc:docMk/>
          <pc:sldMk cId="299336798" sldId="1004"/>
        </pc:sldMkLst>
        <pc:spChg chg="del">
          <ac:chgData name="Xuesu Xiao" userId="2da2dc19-76a6-42ca-a03e-a5becae5e7dc" providerId="ADAL" clId="{F914973B-248F-AD4D-9B3E-5E22D2CCA5AB}" dt="2022-11-20T23:58:51.632" v="166"/>
          <ac:spMkLst>
            <pc:docMk/>
            <pc:sldMk cId="299336798" sldId="1004"/>
            <ac:spMk id="4" creationId="{BF28801C-6024-C54D-5300-C12749692FAC}"/>
          </ac:spMkLst>
        </pc:spChg>
      </pc:sldChg>
      <pc:sldChg chg="delSp add">
        <pc:chgData name="Xuesu Xiao" userId="2da2dc19-76a6-42ca-a03e-a5becae5e7dc" providerId="ADAL" clId="{F914973B-248F-AD4D-9B3E-5E22D2CCA5AB}" dt="2022-11-20T23:58:51.632" v="166"/>
        <pc:sldMkLst>
          <pc:docMk/>
          <pc:sldMk cId="3365942999" sldId="1005"/>
        </pc:sldMkLst>
        <pc:spChg chg="del">
          <ac:chgData name="Xuesu Xiao" userId="2da2dc19-76a6-42ca-a03e-a5becae5e7dc" providerId="ADAL" clId="{F914973B-248F-AD4D-9B3E-5E22D2CCA5AB}" dt="2022-11-20T23:58:51.632" v="166"/>
          <ac:spMkLst>
            <pc:docMk/>
            <pc:sldMk cId="3365942999" sldId="1005"/>
            <ac:spMk id="4" creationId="{21E0064A-2413-A211-D040-9C8DD0659656}"/>
          </ac:spMkLst>
        </pc:spChg>
      </pc:sldChg>
      <pc:sldChg chg="delSp add">
        <pc:chgData name="Xuesu Xiao" userId="2da2dc19-76a6-42ca-a03e-a5becae5e7dc" providerId="ADAL" clId="{F914973B-248F-AD4D-9B3E-5E22D2CCA5AB}" dt="2022-11-20T23:58:51.632" v="166"/>
        <pc:sldMkLst>
          <pc:docMk/>
          <pc:sldMk cId="791364971" sldId="1006"/>
        </pc:sldMkLst>
        <pc:spChg chg="del">
          <ac:chgData name="Xuesu Xiao" userId="2da2dc19-76a6-42ca-a03e-a5becae5e7dc" providerId="ADAL" clId="{F914973B-248F-AD4D-9B3E-5E22D2CCA5AB}" dt="2022-11-20T23:58:51.632" v="166"/>
          <ac:spMkLst>
            <pc:docMk/>
            <pc:sldMk cId="791364971" sldId="1006"/>
            <ac:spMk id="4" creationId="{A5620C54-960F-01F5-4C97-435F0A1C20A0}"/>
          </ac:spMkLst>
        </pc:spChg>
      </pc:sldChg>
      <pc:sldChg chg="delSp modSp add mod">
        <pc:chgData name="Xuesu Xiao" userId="2da2dc19-76a6-42ca-a03e-a5becae5e7dc" providerId="ADAL" clId="{F914973B-248F-AD4D-9B3E-5E22D2CCA5AB}" dt="2022-11-20T23:58:51.632" v="166"/>
        <pc:sldMkLst>
          <pc:docMk/>
          <pc:sldMk cId="2895420256" sldId="1009"/>
        </pc:sldMkLst>
        <pc:spChg chg="mod">
          <ac:chgData name="Xuesu Xiao" userId="2da2dc19-76a6-42ca-a03e-a5becae5e7dc" providerId="ADAL" clId="{F914973B-248F-AD4D-9B3E-5E22D2CCA5AB}" dt="2022-11-20T23:45:31.699" v="138" actId="27636"/>
          <ac:spMkLst>
            <pc:docMk/>
            <pc:sldMk cId="2895420256" sldId="1009"/>
            <ac:spMk id="3" creationId="{EBFD317E-C43E-B3C4-0DB1-CA4855DD4701}"/>
          </ac:spMkLst>
        </pc:spChg>
        <pc:spChg chg="del">
          <ac:chgData name="Xuesu Xiao" userId="2da2dc19-76a6-42ca-a03e-a5becae5e7dc" providerId="ADAL" clId="{F914973B-248F-AD4D-9B3E-5E22D2CCA5AB}" dt="2022-11-20T23:58:51.632" v="166"/>
          <ac:spMkLst>
            <pc:docMk/>
            <pc:sldMk cId="2895420256" sldId="1009"/>
            <ac:spMk id="4" creationId="{B50A60C3-A6AD-207C-2D32-ECF017B3F71F}"/>
          </ac:spMkLst>
        </pc:spChg>
        <pc:picChg chg="mod">
          <ac:chgData name="Xuesu Xiao" userId="2da2dc19-76a6-42ca-a03e-a5becae5e7dc" providerId="ADAL" clId="{F914973B-248F-AD4D-9B3E-5E22D2CCA5AB}" dt="2022-11-20T23:47:22.027" v="147" actId="1076"/>
          <ac:picMkLst>
            <pc:docMk/>
            <pc:sldMk cId="2895420256" sldId="1009"/>
            <ac:picMk id="6" creationId="{98A113DF-D74F-8A11-0825-F3C3E2C58AB3}"/>
          </ac:picMkLst>
        </pc:picChg>
      </pc:sldChg>
      <pc:sldChg chg="delSp modSp add mod">
        <pc:chgData name="Xuesu Xiao" userId="2da2dc19-76a6-42ca-a03e-a5becae5e7dc" providerId="ADAL" clId="{F914973B-248F-AD4D-9B3E-5E22D2CCA5AB}" dt="2022-11-20T23:58:51.632" v="166"/>
        <pc:sldMkLst>
          <pc:docMk/>
          <pc:sldMk cId="2184310287" sldId="1010"/>
        </pc:sldMkLst>
        <pc:spChg chg="del">
          <ac:chgData name="Xuesu Xiao" userId="2da2dc19-76a6-42ca-a03e-a5becae5e7dc" providerId="ADAL" clId="{F914973B-248F-AD4D-9B3E-5E22D2CCA5AB}" dt="2022-11-20T23:58:51.632" v="166"/>
          <ac:spMkLst>
            <pc:docMk/>
            <pc:sldMk cId="2184310287" sldId="1010"/>
            <ac:spMk id="4" creationId="{B50A60C3-A6AD-207C-2D32-ECF017B3F71F}"/>
          </ac:spMkLst>
        </pc:spChg>
        <pc:picChg chg="mod">
          <ac:chgData name="Xuesu Xiao" userId="2da2dc19-76a6-42ca-a03e-a5becae5e7dc" providerId="ADAL" clId="{F914973B-248F-AD4D-9B3E-5E22D2CCA5AB}" dt="2022-11-20T23:47:02.234" v="145" actId="1076"/>
          <ac:picMkLst>
            <pc:docMk/>
            <pc:sldMk cId="2184310287" sldId="1010"/>
            <ac:picMk id="6" creationId="{98A113DF-D74F-8A11-0825-F3C3E2C58AB3}"/>
          </ac:picMkLst>
        </pc:picChg>
      </pc:sldChg>
      <pc:sldChg chg="delSp modSp add mod">
        <pc:chgData name="Xuesu Xiao" userId="2da2dc19-76a6-42ca-a03e-a5becae5e7dc" providerId="ADAL" clId="{F914973B-248F-AD4D-9B3E-5E22D2CCA5AB}" dt="2022-11-20T23:58:51.632" v="166"/>
        <pc:sldMkLst>
          <pc:docMk/>
          <pc:sldMk cId="3580128843" sldId="1011"/>
        </pc:sldMkLst>
        <pc:spChg chg="del">
          <ac:chgData name="Xuesu Xiao" userId="2da2dc19-76a6-42ca-a03e-a5becae5e7dc" providerId="ADAL" clId="{F914973B-248F-AD4D-9B3E-5E22D2CCA5AB}" dt="2022-11-20T23:58:51.632" v="166"/>
          <ac:spMkLst>
            <pc:docMk/>
            <pc:sldMk cId="3580128843" sldId="1011"/>
            <ac:spMk id="4" creationId="{B50A60C3-A6AD-207C-2D32-ECF017B3F71F}"/>
          </ac:spMkLst>
        </pc:spChg>
        <pc:picChg chg="mod">
          <ac:chgData name="Xuesu Xiao" userId="2da2dc19-76a6-42ca-a03e-a5becae5e7dc" providerId="ADAL" clId="{F914973B-248F-AD4D-9B3E-5E22D2CCA5AB}" dt="2022-11-20T23:47:10.389" v="146" actId="1076"/>
          <ac:picMkLst>
            <pc:docMk/>
            <pc:sldMk cId="3580128843" sldId="1011"/>
            <ac:picMk id="6" creationId="{98A113DF-D74F-8A11-0825-F3C3E2C58AB3}"/>
          </ac:picMkLst>
        </pc:picChg>
      </pc:sldChg>
      <pc:sldChg chg="del">
        <pc:chgData name="Xuesu Xiao" userId="2da2dc19-76a6-42ca-a03e-a5becae5e7dc" providerId="ADAL" clId="{F914973B-248F-AD4D-9B3E-5E22D2CCA5AB}" dt="2022-11-20T23:40:17.943" v="28" actId="2696"/>
        <pc:sldMkLst>
          <pc:docMk/>
          <pc:sldMk cId="2475089556" sldId="1013"/>
        </pc:sldMkLst>
      </pc:sldChg>
      <pc:sldChg chg="del">
        <pc:chgData name="Xuesu Xiao" userId="2da2dc19-76a6-42ca-a03e-a5becae5e7dc" providerId="ADAL" clId="{F914973B-248F-AD4D-9B3E-5E22D2CCA5AB}" dt="2022-11-20T23:40:17.937" v="26" actId="2696"/>
        <pc:sldMkLst>
          <pc:docMk/>
          <pc:sldMk cId="412140171" sldId="1014"/>
        </pc:sldMkLst>
      </pc:sldChg>
      <pc:sldChg chg="delSp modSp add mod">
        <pc:chgData name="Xuesu Xiao" userId="2da2dc19-76a6-42ca-a03e-a5becae5e7dc" providerId="ADAL" clId="{F914973B-248F-AD4D-9B3E-5E22D2CCA5AB}" dt="2022-11-20T23:58:51.632" v="166"/>
        <pc:sldMkLst>
          <pc:docMk/>
          <pc:sldMk cId="3974288757" sldId="1015"/>
        </pc:sldMkLst>
        <pc:spChg chg="mod">
          <ac:chgData name="Xuesu Xiao" userId="2da2dc19-76a6-42ca-a03e-a5becae5e7dc" providerId="ADAL" clId="{F914973B-248F-AD4D-9B3E-5E22D2CCA5AB}" dt="2022-11-20T23:47:57.300" v="151" actId="20577"/>
          <ac:spMkLst>
            <pc:docMk/>
            <pc:sldMk cId="3974288757" sldId="1015"/>
            <ac:spMk id="3" creationId="{721BC740-5D5A-F58F-1DCA-297DC5FA7937}"/>
          </ac:spMkLst>
        </pc:spChg>
        <pc:spChg chg="del">
          <ac:chgData name="Xuesu Xiao" userId="2da2dc19-76a6-42ca-a03e-a5becae5e7dc" providerId="ADAL" clId="{F914973B-248F-AD4D-9B3E-5E22D2CCA5AB}" dt="2022-11-20T23:58:51.632" v="166"/>
          <ac:spMkLst>
            <pc:docMk/>
            <pc:sldMk cId="3974288757" sldId="1015"/>
            <ac:spMk id="4" creationId="{0F7919D7-05E8-9A7D-3F19-2E4B2BA89510}"/>
          </ac:spMkLst>
        </pc:spChg>
        <pc:picChg chg="del">
          <ac:chgData name="Xuesu Xiao" userId="2da2dc19-76a6-42ca-a03e-a5becae5e7dc" providerId="ADAL" clId="{F914973B-248F-AD4D-9B3E-5E22D2CCA5AB}" dt="2022-11-20T23:47:43.562" v="148" actId="478"/>
          <ac:picMkLst>
            <pc:docMk/>
            <pc:sldMk cId="3974288757" sldId="1015"/>
            <ac:picMk id="7" creationId="{18DA0FAF-AED2-3D60-1CFE-686E392F771B}"/>
          </ac:picMkLst>
        </pc:picChg>
      </pc:sldChg>
      <pc:sldChg chg="delSp modSp add mod">
        <pc:chgData name="Xuesu Xiao" userId="2da2dc19-76a6-42ca-a03e-a5becae5e7dc" providerId="ADAL" clId="{F914973B-248F-AD4D-9B3E-5E22D2CCA5AB}" dt="2022-11-20T23:58:51.632" v="166"/>
        <pc:sldMkLst>
          <pc:docMk/>
          <pc:sldMk cId="1800163704" sldId="1016"/>
        </pc:sldMkLst>
        <pc:spChg chg="mod">
          <ac:chgData name="Xuesu Xiao" userId="2da2dc19-76a6-42ca-a03e-a5becae5e7dc" providerId="ADAL" clId="{F914973B-248F-AD4D-9B3E-5E22D2CCA5AB}" dt="2022-11-20T23:48:16.065" v="154" actId="27636"/>
          <ac:spMkLst>
            <pc:docMk/>
            <pc:sldMk cId="1800163704" sldId="1016"/>
            <ac:spMk id="3" creationId="{EBC7DA4F-105A-B119-1D9B-8B8860AAEB4E}"/>
          </ac:spMkLst>
        </pc:spChg>
        <pc:spChg chg="del">
          <ac:chgData name="Xuesu Xiao" userId="2da2dc19-76a6-42ca-a03e-a5becae5e7dc" providerId="ADAL" clId="{F914973B-248F-AD4D-9B3E-5E22D2CCA5AB}" dt="2022-11-20T23:58:51.632" v="166"/>
          <ac:spMkLst>
            <pc:docMk/>
            <pc:sldMk cId="1800163704" sldId="1016"/>
            <ac:spMk id="4" creationId="{F0809027-24A8-C9F2-C801-8826E3320A64}"/>
          </ac:spMkLst>
        </pc:spChg>
      </pc:sldChg>
      <pc:sldChg chg="del">
        <pc:chgData name="Xuesu Xiao" userId="2da2dc19-76a6-42ca-a03e-a5becae5e7dc" providerId="ADAL" clId="{F914973B-248F-AD4D-9B3E-5E22D2CCA5AB}" dt="2022-11-20T23:40:17.986" v="67" actId="2696"/>
        <pc:sldMkLst>
          <pc:docMk/>
          <pc:sldMk cId="966511968" sldId="1018"/>
        </pc:sldMkLst>
      </pc:sldChg>
      <pc:sldChg chg="del">
        <pc:chgData name="Xuesu Xiao" userId="2da2dc19-76a6-42ca-a03e-a5becae5e7dc" providerId="ADAL" clId="{F914973B-248F-AD4D-9B3E-5E22D2CCA5AB}" dt="2022-11-20T23:40:17.988" v="70" actId="2696"/>
        <pc:sldMkLst>
          <pc:docMk/>
          <pc:sldMk cId="204818581" sldId="1020"/>
        </pc:sldMkLst>
      </pc:sldChg>
      <pc:sldChg chg="del">
        <pc:chgData name="Xuesu Xiao" userId="2da2dc19-76a6-42ca-a03e-a5becae5e7dc" providerId="ADAL" clId="{F914973B-248F-AD4D-9B3E-5E22D2CCA5AB}" dt="2022-11-20T23:40:17.936" v="25" actId="2696"/>
        <pc:sldMkLst>
          <pc:docMk/>
          <pc:sldMk cId="1224252432" sldId="1021"/>
        </pc:sldMkLst>
      </pc:sldChg>
      <pc:sldChg chg="del">
        <pc:chgData name="Xuesu Xiao" userId="2da2dc19-76a6-42ca-a03e-a5becae5e7dc" providerId="ADAL" clId="{F914973B-248F-AD4D-9B3E-5E22D2CCA5AB}" dt="2022-11-20T23:40:17.909" v="7" actId="2696"/>
        <pc:sldMkLst>
          <pc:docMk/>
          <pc:sldMk cId="1381678752" sldId="1022"/>
        </pc:sldMkLst>
      </pc:sldChg>
      <pc:sldChg chg="del">
        <pc:chgData name="Xuesu Xiao" userId="2da2dc19-76a6-42ca-a03e-a5becae5e7dc" providerId="ADAL" clId="{F914973B-248F-AD4D-9B3E-5E22D2CCA5AB}" dt="2022-11-20T23:40:17.980" v="60" actId="2696"/>
        <pc:sldMkLst>
          <pc:docMk/>
          <pc:sldMk cId="1072633780" sldId="1023"/>
        </pc:sldMkLst>
      </pc:sldChg>
      <pc:sldChg chg="del">
        <pc:chgData name="Xuesu Xiao" userId="2da2dc19-76a6-42ca-a03e-a5becae5e7dc" providerId="ADAL" clId="{F914973B-248F-AD4D-9B3E-5E22D2CCA5AB}" dt="2022-11-20T23:40:17.978" v="58" actId="2696"/>
        <pc:sldMkLst>
          <pc:docMk/>
          <pc:sldMk cId="3745275095" sldId="1024"/>
        </pc:sldMkLst>
      </pc:sldChg>
      <pc:sldChg chg="del">
        <pc:chgData name="Xuesu Xiao" userId="2da2dc19-76a6-42ca-a03e-a5becae5e7dc" providerId="ADAL" clId="{F914973B-248F-AD4D-9B3E-5E22D2CCA5AB}" dt="2022-11-20T23:40:17.922" v="14" actId="2696"/>
        <pc:sldMkLst>
          <pc:docMk/>
          <pc:sldMk cId="795116128" sldId="1025"/>
        </pc:sldMkLst>
      </pc:sldChg>
      <pc:sldChg chg="del">
        <pc:chgData name="Xuesu Xiao" userId="2da2dc19-76a6-42ca-a03e-a5becae5e7dc" providerId="ADAL" clId="{F914973B-248F-AD4D-9B3E-5E22D2CCA5AB}" dt="2022-11-20T23:40:17.947" v="32" actId="2696"/>
        <pc:sldMkLst>
          <pc:docMk/>
          <pc:sldMk cId="3534640115" sldId="1026"/>
        </pc:sldMkLst>
      </pc:sldChg>
      <pc:sldChg chg="delSp modSp add mod">
        <pc:chgData name="Xuesu Xiao" userId="2da2dc19-76a6-42ca-a03e-a5becae5e7dc" providerId="ADAL" clId="{F914973B-248F-AD4D-9B3E-5E22D2CCA5AB}" dt="2022-11-20T23:58:51.632" v="166"/>
        <pc:sldMkLst>
          <pc:docMk/>
          <pc:sldMk cId="316456471" sldId="1027"/>
        </pc:sldMkLst>
        <pc:spChg chg="del">
          <ac:chgData name="Xuesu Xiao" userId="2da2dc19-76a6-42ca-a03e-a5becae5e7dc" providerId="ADAL" clId="{F914973B-248F-AD4D-9B3E-5E22D2CCA5AB}" dt="2022-11-20T23:58:51.632" v="166"/>
          <ac:spMkLst>
            <pc:docMk/>
            <pc:sldMk cId="316456471" sldId="1027"/>
            <ac:spMk id="4" creationId="{2DCD85B9-0627-165D-98D1-5C1E517ADE2C}"/>
          </ac:spMkLst>
        </pc:spChg>
        <pc:spChg chg="mod">
          <ac:chgData name="Xuesu Xiao" userId="2da2dc19-76a6-42ca-a03e-a5becae5e7dc" providerId="ADAL" clId="{F914973B-248F-AD4D-9B3E-5E22D2CCA5AB}" dt="2022-11-20T23:58:17.372" v="161" actId="1076"/>
          <ac:spMkLst>
            <pc:docMk/>
            <pc:sldMk cId="316456471" sldId="1027"/>
            <ac:spMk id="6" creationId="{199EA50B-9C4D-F0D2-EF78-B781DED6768F}"/>
          </ac:spMkLst>
        </pc:spChg>
        <pc:cxnChg chg="mod">
          <ac:chgData name="Xuesu Xiao" userId="2da2dc19-76a6-42ca-a03e-a5becae5e7dc" providerId="ADAL" clId="{F914973B-248F-AD4D-9B3E-5E22D2CCA5AB}" dt="2022-11-20T23:58:26.024" v="165" actId="14100"/>
          <ac:cxnSpMkLst>
            <pc:docMk/>
            <pc:sldMk cId="316456471" sldId="1027"/>
            <ac:cxnSpMk id="8" creationId="{033CEF0C-558C-34D9-E350-E369CE37B298}"/>
          </ac:cxnSpMkLst>
        </pc:cxnChg>
      </pc:sldChg>
      <pc:sldChg chg="del">
        <pc:chgData name="Xuesu Xiao" userId="2da2dc19-76a6-42ca-a03e-a5becae5e7dc" providerId="ADAL" clId="{F914973B-248F-AD4D-9B3E-5E22D2CCA5AB}" dt="2022-11-20T23:40:17.974" v="54" actId="2696"/>
        <pc:sldMkLst>
          <pc:docMk/>
          <pc:sldMk cId="1615115224" sldId="1028"/>
        </pc:sldMkLst>
      </pc:sldChg>
      <pc:sldChg chg="del">
        <pc:chgData name="Xuesu Xiao" userId="2da2dc19-76a6-42ca-a03e-a5becae5e7dc" providerId="ADAL" clId="{F914973B-248F-AD4D-9B3E-5E22D2CCA5AB}" dt="2022-11-20T23:40:18.021" v="99" actId="2696"/>
        <pc:sldMkLst>
          <pc:docMk/>
          <pc:sldMk cId="2311890616" sldId="1029"/>
        </pc:sldMkLst>
      </pc:sldChg>
      <pc:sldChg chg="del">
        <pc:chgData name="Xuesu Xiao" userId="2da2dc19-76a6-42ca-a03e-a5becae5e7dc" providerId="ADAL" clId="{F914973B-248F-AD4D-9B3E-5E22D2CCA5AB}" dt="2022-11-20T23:40:18.001" v="78" actId="2696"/>
        <pc:sldMkLst>
          <pc:docMk/>
          <pc:sldMk cId="677707631" sldId="1030"/>
        </pc:sldMkLst>
      </pc:sldChg>
      <pc:sldChg chg="del">
        <pc:chgData name="Xuesu Xiao" userId="2da2dc19-76a6-42ca-a03e-a5becae5e7dc" providerId="ADAL" clId="{F914973B-248F-AD4D-9B3E-5E22D2CCA5AB}" dt="2022-11-20T23:40:17.993" v="71" actId="2696"/>
        <pc:sldMkLst>
          <pc:docMk/>
          <pc:sldMk cId="3732148601" sldId="1031"/>
        </pc:sldMkLst>
      </pc:sldChg>
    </pc:docChg>
  </pc:docChgLst>
  <pc:docChgLst>
    <pc:chgData name="Xuesu Xiao" userId="2da2dc19-76a6-42ca-a03e-a5becae5e7dc" providerId="ADAL" clId="{A0E9E61D-F05E-D448-BA88-29F7A8E6B759}"/>
    <pc:docChg chg="undo redo custSel addSld delSld modSld delSection modSection">
      <pc:chgData name="Xuesu Xiao" userId="2da2dc19-76a6-42ca-a03e-a5becae5e7dc" providerId="ADAL" clId="{A0E9E61D-F05E-D448-BA88-29F7A8E6B759}" dt="2022-11-21T00:29:29.485" v="233" actId="2696"/>
      <pc:docMkLst>
        <pc:docMk/>
      </pc:docMkLst>
      <pc:sldChg chg="modSp mod">
        <pc:chgData name="Xuesu Xiao" userId="2da2dc19-76a6-42ca-a03e-a5becae5e7dc" providerId="ADAL" clId="{A0E9E61D-F05E-D448-BA88-29F7A8E6B759}" dt="2022-11-21T00:19:03.499" v="2" actId="20577"/>
        <pc:sldMkLst>
          <pc:docMk/>
          <pc:sldMk cId="2969206148" sldId="256"/>
        </pc:sldMkLst>
        <pc:spChg chg="mod">
          <ac:chgData name="Xuesu Xiao" userId="2da2dc19-76a6-42ca-a03e-a5becae5e7dc" providerId="ADAL" clId="{A0E9E61D-F05E-D448-BA88-29F7A8E6B759}" dt="2022-11-21T00:19:03.499" v="2" actId="20577"/>
          <ac:spMkLst>
            <pc:docMk/>
            <pc:sldMk cId="2969206148" sldId="256"/>
            <ac:spMk id="2" creationId="{A600D3CE-C200-DF17-E8F3-428208355F41}"/>
          </ac:spMkLst>
        </pc:spChg>
      </pc:sldChg>
      <pc:sldChg chg="add">
        <pc:chgData name="Xuesu Xiao" userId="2da2dc19-76a6-42ca-a03e-a5becae5e7dc" providerId="ADAL" clId="{A0E9E61D-F05E-D448-BA88-29F7A8E6B759}" dt="2022-11-21T00:23:20.780" v="138"/>
        <pc:sldMkLst>
          <pc:docMk/>
          <pc:sldMk cId="3914153682" sldId="314"/>
        </pc:sldMkLst>
      </pc:sldChg>
      <pc:sldChg chg="del">
        <pc:chgData name="Xuesu Xiao" userId="2da2dc19-76a6-42ca-a03e-a5becae5e7dc" providerId="ADAL" clId="{A0E9E61D-F05E-D448-BA88-29F7A8E6B759}" dt="2022-11-21T00:19:21.742" v="107" actId="2696"/>
        <pc:sldMkLst>
          <pc:docMk/>
          <pc:sldMk cId="652257861" sldId="456"/>
        </pc:sldMkLst>
      </pc:sldChg>
      <pc:sldChg chg="del">
        <pc:chgData name="Xuesu Xiao" userId="2da2dc19-76a6-42ca-a03e-a5becae5e7dc" providerId="ADAL" clId="{A0E9E61D-F05E-D448-BA88-29F7A8E6B759}" dt="2022-11-21T00:19:21.630" v="15" actId="2696"/>
        <pc:sldMkLst>
          <pc:docMk/>
          <pc:sldMk cId="344749237" sldId="457"/>
        </pc:sldMkLst>
      </pc:sldChg>
      <pc:sldChg chg="add">
        <pc:chgData name="Xuesu Xiao" userId="2da2dc19-76a6-42ca-a03e-a5becae5e7dc" providerId="ADAL" clId="{A0E9E61D-F05E-D448-BA88-29F7A8E6B759}" dt="2022-11-21T00:23:20.780" v="138"/>
        <pc:sldMkLst>
          <pc:docMk/>
          <pc:sldMk cId="2901731970" sldId="459"/>
        </pc:sldMkLst>
      </pc:sldChg>
      <pc:sldChg chg="del">
        <pc:chgData name="Xuesu Xiao" userId="2da2dc19-76a6-42ca-a03e-a5becae5e7dc" providerId="ADAL" clId="{A0E9E61D-F05E-D448-BA88-29F7A8E6B759}" dt="2022-11-21T00:19:21.665" v="45" actId="2696"/>
        <pc:sldMkLst>
          <pc:docMk/>
          <pc:sldMk cId="62438315" sldId="491"/>
        </pc:sldMkLst>
      </pc:sldChg>
      <pc:sldChg chg="add">
        <pc:chgData name="Xuesu Xiao" userId="2da2dc19-76a6-42ca-a03e-a5becae5e7dc" providerId="ADAL" clId="{A0E9E61D-F05E-D448-BA88-29F7A8E6B759}" dt="2022-11-21T00:23:20.780" v="138"/>
        <pc:sldMkLst>
          <pc:docMk/>
          <pc:sldMk cId="1455938393" sldId="510"/>
        </pc:sldMkLst>
      </pc:sldChg>
      <pc:sldChg chg="add">
        <pc:chgData name="Xuesu Xiao" userId="2da2dc19-76a6-42ca-a03e-a5becae5e7dc" providerId="ADAL" clId="{A0E9E61D-F05E-D448-BA88-29F7A8E6B759}" dt="2022-11-21T00:23:20.780" v="138"/>
        <pc:sldMkLst>
          <pc:docMk/>
          <pc:sldMk cId="4005186899" sldId="511"/>
        </pc:sldMkLst>
      </pc:sldChg>
      <pc:sldChg chg="add">
        <pc:chgData name="Xuesu Xiao" userId="2da2dc19-76a6-42ca-a03e-a5becae5e7dc" providerId="ADAL" clId="{A0E9E61D-F05E-D448-BA88-29F7A8E6B759}" dt="2022-11-21T00:23:20.780" v="138"/>
        <pc:sldMkLst>
          <pc:docMk/>
          <pc:sldMk cId="2918613748" sldId="512"/>
        </pc:sldMkLst>
      </pc:sldChg>
      <pc:sldChg chg="add">
        <pc:chgData name="Xuesu Xiao" userId="2da2dc19-76a6-42ca-a03e-a5becae5e7dc" providerId="ADAL" clId="{A0E9E61D-F05E-D448-BA88-29F7A8E6B759}" dt="2022-11-21T00:23:20.780" v="138"/>
        <pc:sldMkLst>
          <pc:docMk/>
          <pc:sldMk cId="2015225762" sldId="513"/>
        </pc:sldMkLst>
      </pc:sldChg>
      <pc:sldChg chg="add">
        <pc:chgData name="Xuesu Xiao" userId="2da2dc19-76a6-42ca-a03e-a5becae5e7dc" providerId="ADAL" clId="{A0E9E61D-F05E-D448-BA88-29F7A8E6B759}" dt="2022-11-21T00:23:20.780" v="138"/>
        <pc:sldMkLst>
          <pc:docMk/>
          <pc:sldMk cId="1901434696" sldId="514"/>
        </pc:sldMkLst>
      </pc:sldChg>
      <pc:sldChg chg="add">
        <pc:chgData name="Xuesu Xiao" userId="2da2dc19-76a6-42ca-a03e-a5becae5e7dc" providerId="ADAL" clId="{A0E9E61D-F05E-D448-BA88-29F7A8E6B759}" dt="2022-11-21T00:21:03.681" v="115"/>
        <pc:sldMkLst>
          <pc:docMk/>
          <pc:sldMk cId="3503395376" sldId="515"/>
        </pc:sldMkLst>
      </pc:sldChg>
      <pc:sldChg chg="add">
        <pc:chgData name="Xuesu Xiao" userId="2da2dc19-76a6-42ca-a03e-a5becae5e7dc" providerId="ADAL" clId="{A0E9E61D-F05E-D448-BA88-29F7A8E6B759}" dt="2022-11-21T00:21:03.681" v="115"/>
        <pc:sldMkLst>
          <pc:docMk/>
          <pc:sldMk cId="1797155958" sldId="516"/>
        </pc:sldMkLst>
      </pc:sldChg>
      <pc:sldChg chg="add">
        <pc:chgData name="Xuesu Xiao" userId="2da2dc19-76a6-42ca-a03e-a5becae5e7dc" providerId="ADAL" clId="{A0E9E61D-F05E-D448-BA88-29F7A8E6B759}" dt="2022-11-21T00:21:03.681" v="115"/>
        <pc:sldMkLst>
          <pc:docMk/>
          <pc:sldMk cId="3079212978" sldId="517"/>
        </pc:sldMkLst>
      </pc:sldChg>
      <pc:sldChg chg="add">
        <pc:chgData name="Xuesu Xiao" userId="2da2dc19-76a6-42ca-a03e-a5becae5e7dc" providerId="ADAL" clId="{A0E9E61D-F05E-D448-BA88-29F7A8E6B759}" dt="2022-11-21T00:23:20.780" v="138"/>
        <pc:sldMkLst>
          <pc:docMk/>
          <pc:sldMk cId="101191928" sldId="518"/>
        </pc:sldMkLst>
      </pc:sldChg>
      <pc:sldChg chg="addSp delSp modSp add mod">
        <pc:chgData name="Xuesu Xiao" userId="2da2dc19-76a6-42ca-a03e-a5becae5e7dc" providerId="ADAL" clId="{A0E9E61D-F05E-D448-BA88-29F7A8E6B759}" dt="2022-11-21T00:24:07.309" v="156"/>
        <pc:sldMkLst>
          <pc:docMk/>
          <pc:sldMk cId="4128281181" sldId="519"/>
        </pc:sldMkLst>
        <pc:spChg chg="del">
          <ac:chgData name="Xuesu Xiao" userId="2da2dc19-76a6-42ca-a03e-a5becae5e7dc" providerId="ADAL" clId="{A0E9E61D-F05E-D448-BA88-29F7A8E6B759}" dt="2022-11-21T00:24:03.995" v="152" actId="478"/>
          <ac:spMkLst>
            <pc:docMk/>
            <pc:sldMk cId="4128281181" sldId="519"/>
            <ac:spMk id="3" creationId="{15FEABE0-E336-134C-8577-90C197278E19}"/>
          </ac:spMkLst>
        </pc:spChg>
        <pc:spChg chg="add del mod">
          <ac:chgData name="Xuesu Xiao" userId="2da2dc19-76a6-42ca-a03e-a5becae5e7dc" providerId="ADAL" clId="{A0E9E61D-F05E-D448-BA88-29F7A8E6B759}" dt="2022-11-21T00:24:06.896" v="155" actId="478"/>
          <ac:spMkLst>
            <pc:docMk/>
            <pc:sldMk cId="4128281181" sldId="519"/>
            <ac:spMk id="9" creationId="{3C79019B-1EC8-A3AF-C906-AD24E490C359}"/>
          </ac:spMkLst>
        </pc:spChg>
        <pc:spChg chg="add del mod">
          <ac:chgData name="Xuesu Xiao" userId="2da2dc19-76a6-42ca-a03e-a5becae5e7dc" providerId="ADAL" clId="{A0E9E61D-F05E-D448-BA88-29F7A8E6B759}" dt="2022-11-21T00:24:05.131" v="154"/>
          <ac:spMkLst>
            <pc:docMk/>
            <pc:sldMk cId="4128281181" sldId="519"/>
            <ac:spMk id="10" creationId="{FF9A2DB8-66C9-CD2B-317C-8B0639958940}"/>
          </ac:spMkLst>
        </pc:spChg>
        <pc:spChg chg="add mod">
          <ac:chgData name="Xuesu Xiao" userId="2da2dc19-76a6-42ca-a03e-a5becae5e7dc" providerId="ADAL" clId="{A0E9E61D-F05E-D448-BA88-29F7A8E6B759}" dt="2022-11-21T00:24:07.309" v="156"/>
          <ac:spMkLst>
            <pc:docMk/>
            <pc:sldMk cId="4128281181" sldId="519"/>
            <ac:spMk id="11" creationId="{F46C4242-124F-E912-4868-D5F243218436}"/>
          </ac:spMkLst>
        </pc:spChg>
      </pc:sldChg>
      <pc:sldChg chg="modSp add mod">
        <pc:chgData name="Xuesu Xiao" userId="2da2dc19-76a6-42ca-a03e-a5becae5e7dc" providerId="ADAL" clId="{A0E9E61D-F05E-D448-BA88-29F7A8E6B759}" dt="2022-11-21T00:24:00.684" v="151" actId="1036"/>
        <pc:sldMkLst>
          <pc:docMk/>
          <pc:sldMk cId="3929546661" sldId="520"/>
        </pc:sldMkLst>
        <pc:spChg chg="mod">
          <ac:chgData name="Xuesu Xiao" userId="2da2dc19-76a6-42ca-a03e-a5becae5e7dc" providerId="ADAL" clId="{A0E9E61D-F05E-D448-BA88-29F7A8E6B759}" dt="2022-11-21T00:24:00.684" v="151" actId="1036"/>
          <ac:spMkLst>
            <pc:docMk/>
            <pc:sldMk cId="3929546661" sldId="520"/>
            <ac:spMk id="3" creationId="{15FEABE0-E336-134C-8577-90C197278E19}"/>
          </ac:spMkLst>
        </pc:spChg>
      </pc:sldChg>
      <pc:sldChg chg="add">
        <pc:chgData name="Xuesu Xiao" userId="2da2dc19-76a6-42ca-a03e-a5becae5e7dc" providerId="ADAL" clId="{A0E9E61D-F05E-D448-BA88-29F7A8E6B759}" dt="2022-11-21T00:21:03.681" v="115"/>
        <pc:sldMkLst>
          <pc:docMk/>
          <pc:sldMk cId="1138161701" sldId="521"/>
        </pc:sldMkLst>
      </pc:sldChg>
      <pc:sldChg chg="add">
        <pc:chgData name="Xuesu Xiao" userId="2da2dc19-76a6-42ca-a03e-a5becae5e7dc" providerId="ADAL" clId="{A0E9E61D-F05E-D448-BA88-29F7A8E6B759}" dt="2022-11-21T00:23:20.780" v="138"/>
        <pc:sldMkLst>
          <pc:docMk/>
          <pc:sldMk cId="443449442" sldId="522"/>
        </pc:sldMkLst>
      </pc:sldChg>
      <pc:sldChg chg="add">
        <pc:chgData name="Xuesu Xiao" userId="2da2dc19-76a6-42ca-a03e-a5becae5e7dc" providerId="ADAL" clId="{A0E9E61D-F05E-D448-BA88-29F7A8E6B759}" dt="2022-11-21T00:23:20.780" v="138"/>
        <pc:sldMkLst>
          <pc:docMk/>
          <pc:sldMk cId="2746490763" sldId="523"/>
        </pc:sldMkLst>
      </pc:sldChg>
      <pc:sldChg chg="add">
        <pc:chgData name="Xuesu Xiao" userId="2da2dc19-76a6-42ca-a03e-a5becae5e7dc" providerId="ADAL" clId="{A0E9E61D-F05E-D448-BA88-29F7A8E6B759}" dt="2022-11-21T00:23:20.780" v="138"/>
        <pc:sldMkLst>
          <pc:docMk/>
          <pc:sldMk cId="3382508582" sldId="524"/>
        </pc:sldMkLst>
      </pc:sldChg>
      <pc:sldChg chg="add">
        <pc:chgData name="Xuesu Xiao" userId="2da2dc19-76a6-42ca-a03e-a5becae5e7dc" providerId="ADAL" clId="{A0E9E61D-F05E-D448-BA88-29F7A8E6B759}" dt="2022-11-21T00:21:03.681" v="115"/>
        <pc:sldMkLst>
          <pc:docMk/>
          <pc:sldMk cId="2713092979" sldId="525"/>
        </pc:sldMkLst>
      </pc:sldChg>
      <pc:sldChg chg="add">
        <pc:chgData name="Xuesu Xiao" userId="2da2dc19-76a6-42ca-a03e-a5becae5e7dc" providerId="ADAL" clId="{A0E9E61D-F05E-D448-BA88-29F7A8E6B759}" dt="2022-11-21T00:23:20.780" v="138"/>
        <pc:sldMkLst>
          <pc:docMk/>
          <pc:sldMk cId="351131592" sldId="527"/>
        </pc:sldMkLst>
      </pc:sldChg>
      <pc:sldChg chg="add">
        <pc:chgData name="Xuesu Xiao" userId="2da2dc19-76a6-42ca-a03e-a5becae5e7dc" providerId="ADAL" clId="{A0E9E61D-F05E-D448-BA88-29F7A8E6B759}" dt="2022-11-21T00:23:20.780" v="138"/>
        <pc:sldMkLst>
          <pc:docMk/>
          <pc:sldMk cId="2865491326" sldId="528"/>
        </pc:sldMkLst>
      </pc:sldChg>
      <pc:sldChg chg="add">
        <pc:chgData name="Xuesu Xiao" userId="2da2dc19-76a6-42ca-a03e-a5becae5e7dc" providerId="ADAL" clId="{A0E9E61D-F05E-D448-BA88-29F7A8E6B759}" dt="2022-11-21T00:23:20.780" v="138"/>
        <pc:sldMkLst>
          <pc:docMk/>
          <pc:sldMk cId="2924514789" sldId="529"/>
        </pc:sldMkLst>
      </pc:sldChg>
      <pc:sldChg chg="modSp add mod">
        <pc:chgData name="Xuesu Xiao" userId="2da2dc19-76a6-42ca-a03e-a5becae5e7dc" providerId="ADAL" clId="{A0E9E61D-F05E-D448-BA88-29F7A8E6B759}" dt="2022-11-21T00:25:36.449" v="161" actId="1035"/>
        <pc:sldMkLst>
          <pc:docMk/>
          <pc:sldMk cId="2791882957" sldId="530"/>
        </pc:sldMkLst>
        <pc:spChg chg="mod">
          <ac:chgData name="Xuesu Xiao" userId="2da2dc19-76a6-42ca-a03e-a5becae5e7dc" providerId="ADAL" clId="{A0E9E61D-F05E-D448-BA88-29F7A8E6B759}" dt="2022-11-21T00:25:36.449" v="161" actId="1035"/>
          <ac:spMkLst>
            <pc:docMk/>
            <pc:sldMk cId="2791882957" sldId="530"/>
            <ac:spMk id="3" creationId="{E8327059-126E-CD4F-A9C8-292A4A601702}"/>
          </ac:spMkLst>
        </pc:spChg>
      </pc:sldChg>
      <pc:sldChg chg="add">
        <pc:chgData name="Xuesu Xiao" userId="2da2dc19-76a6-42ca-a03e-a5becae5e7dc" providerId="ADAL" clId="{A0E9E61D-F05E-D448-BA88-29F7A8E6B759}" dt="2022-11-21T00:21:03.681" v="115"/>
        <pc:sldMkLst>
          <pc:docMk/>
          <pc:sldMk cId="2320104779" sldId="531"/>
        </pc:sldMkLst>
      </pc:sldChg>
      <pc:sldChg chg="add">
        <pc:chgData name="Xuesu Xiao" userId="2da2dc19-76a6-42ca-a03e-a5becae5e7dc" providerId="ADAL" clId="{A0E9E61D-F05E-D448-BA88-29F7A8E6B759}" dt="2022-11-21T00:23:20.780" v="138"/>
        <pc:sldMkLst>
          <pc:docMk/>
          <pc:sldMk cId="1562699840" sldId="532"/>
        </pc:sldMkLst>
      </pc:sldChg>
      <pc:sldChg chg="addSp delSp modSp add mod">
        <pc:chgData name="Xuesu Xiao" userId="2da2dc19-76a6-42ca-a03e-a5becae5e7dc" providerId="ADAL" clId="{A0E9E61D-F05E-D448-BA88-29F7A8E6B759}" dt="2022-11-21T00:25:47.832" v="168" actId="20577"/>
        <pc:sldMkLst>
          <pc:docMk/>
          <pc:sldMk cId="2293517268" sldId="533"/>
        </pc:sldMkLst>
        <pc:spChg chg="del">
          <ac:chgData name="Xuesu Xiao" userId="2da2dc19-76a6-42ca-a03e-a5becae5e7dc" providerId="ADAL" clId="{A0E9E61D-F05E-D448-BA88-29F7A8E6B759}" dt="2022-11-21T00:25:40.774" v="162" actId="478"/>
          <ac:spMkLst>
            <pc:docMk/>
            <pc:sldMk cId="2293517268" sldId="533"/>
            <ac:spMk id="3" creationId="{A7B17D90-A273-CC44-B761-0772BB6935D7}"/>
          </ac:spMkLst>
        </pc:spChg>
        <pc:spChg chg="add del mod">
          <ac:chgData name="Xuesu Xiao" userId="2da2dc19-76a6-42ca-a03e-a5becae5e7dc" providerId="ADAL" clId="{A0E9E61D-F05E-D448-BA88-29F7A8E6B759}" dt="2022-11-21T00:25:43.444" v="165" actId="478"/>
          <ac:spMkLst>
            <pc:docMk/>
            <pc:sldMk cId="2293517268" sldId="533"/>
            <ac:spMk id="8" creationId="{C8540C4F-FCBB-B60A-EAC8-DDAB9621C755}"/>
          </ac:spMkLst>
        </pc:spChg>
        <pc:spChg chg="add del mod">
          <ac:chgData name="Xuesu Xiao" userId="2da2dc19-76a6-42ca-a03e-a5becae5e7dc" providerId="ADAL" clId="{A0E9E61D-F05E-D448-BA88-29F7A8E6B759}" dt="2022-11-21T00:25:42.257" v="164"/>
          <ac:spMkLst>
            <pc:docMk/>
            <pc:sldMk cId="2293517268" sldId="533"/>
            <ac:spMk id="9" creationId="{992F4D5A-4B2B-C733-4826-1A866EA01C6E}"/>
          </ac:spMkLst>
        </pc:spChg>
        <pc:spChg chg="add mod">
          <ac:chgData name="Xuesu Xiao" userId="2da2dc19-76a6-42ca-a03e-a5becae5e7dc" providerId="ADAL" clId="{A0E9E61D-F05E-D448-BA88-29F7A8E6B759}" dt="2022-11-21T00:25:47.832" v="168" actId="20577"/>
          <ac:spMkLst>
            <pc:docMk/>
            <pc:sldMk cId="2293517268" sldId="533"/>
            <ac:spMk id="10" creationId="{427C95E1-C1CB-99FB-F2AA-9AB1B7A903E8}"/>
          </ac:spMkLst>
        </pc:spChg>
      </pc:sldChg>
      <pc:sldChg chg="addSp delSp modSp add mod">
        <pc:chgData name="Xuesu Xiao" userId="2da2dc19-76a6-42ca-a03e-a5becae5e7dc" providerId="ADAL" clId="{A0E9E61D-F05E-D448-BA88-29F7A8E6B759}" dt="2022-11-21T00:25:55.700" v="173"/>
        <pc:sldMkLst>
          <pc:docMk/>
          <pc:sldMk cId="1049694110" sldId="536"/>
        </pc:sldMkLst>
        <pc:spChg chg="del">
          <ac:chgData name="Xuesu Xiao" userId="2da2dc19-76a6-42ca-a03e-a5becae5e7dc" providerId="ADAL" clId="{A0E9E61D-F05E-D448-BA88-29F7A8E6B759}" dt="2022-11-21T00:25:52.678" v="169" actId="478"/>
          <ac:spMkLst>
            <pc:docMk/>
            <pc:sldMk cId="1049694110" sldId="536"/>
            <ac:spMk id="3" creationId="{A7B17D90-A273-CC44-B761-0772BB6935D7}"/>
          </ac:spMkLst>
        </pc:spChg>
        <pc:spChg chg="add del mod">
          <ac:chgData name="Xuesu Xiao" userId="2da2dc19-76a6-42ca-a03e-a5becae5e7dc" providerId="ADAL" clId="{A0E9E61D-F05E-D448-BA88-29F7A8E6B759}" dt="2022-11-21T00:25:55.333" v="172" actId="478"/>
          <ac:spMkLst>
            <pc:docMk/>
            <pc:sldMk cId="1049694110" sldId="536"/>
            <ac:spMk id="9" creationId="{6AC97A79-33C9-B7C0-4566-B82A07BC3A02}"/>
          </ac:spMkLst>
        </pc:spChg>
        <pc:spChg chg="add del mod">
          <ac:chgData name="Xuesu Xiao" userId="2da2dc19-76a6-42ca-a03e-a5becae5e7dc" providerId="ADAL" clId="{A0E9E61D-F05E-D448-BA88-29F7A8E6B759}" dt="2022-11-21T00:25:53.545" v="171"/>
          <ac:spMkLst>
            <pc:docMk/>
            <pc:sldMk cId="1049694110" sldId="536"/>
            <ac:spMk id="10" creationId="{A2C5BEC0-B06E-2750-39EC-AC6163CE002B}"/>
          </ac:spMkLst>
        </pc:spChg>
        <pc:spChg chg="add mod">
          <ac:chgData name="Xuesu Xiao" userId="2da2dc19-76a6-42ca-a03e-a5becae5e7dc" providerId="ADAL" clId="{A0E9E61D-F05E-D448-BA88-29F7A8E6B759}" dt="2022-11-21T00:25:55.700" v="173"/>
          <ac:spMkLst>
            <pc:docMk/>
            <pc:sldMk cId="1049694110" sldId="536"/>
            <ac:spMk id="11" creationId="{148A21B7-7CC5-5B75-FD6B-5247B418E3D9}"/>
          </ac:spMkLst>
        </pc:spChg>
      </pc:sldChg>
      <pc:sldChg chg="addSp delSp modSp add mod">
        <pc:chgData name="Xuesu Xiao" userId="2da2dc19-76a6-42ca-a03e-a5becae5e7dc" providerId="ADAL" clId="{A0E9E61D-F05E-D448-BA88-29F7A8E6B759}" dt="2022-11-21T00:26:03.431" v="178"/>
        <pc:sldMkLst>
          <pc:docMk/>
          <pc:sldMk cId="2724804205" sldId="537"/>
        </pc:sldMkLst>
        <pc:spChg chg="del">
          <ac:chgData name="Xuesu Xiao" userId="2da2dc19-76a6-42ca-a03e-a5becae5e7dc" providerId="ADAL" clId="{A0E9E61D-F05E-D448-BA88-29F7A8E6B759}" dt="2022-11-21T00:26:00.894" v="174" actId="478"/>
          <ac:spMkLst>
            <pc:docMk/>
            <pc:sldMk cId="2724804205" sldId="537"/>
            <ac:spMk id="3" creationId="{A7B17D90-A273-CC44-B761-0772BB6935D7}"/>
          </ac:spMkLst>
        </pc:spChg>
        <pc:spChg chg="add del mod">
          <ac:chgData name="Xuesu Xiao" userId="2da2dc19-76a6-42ca-a03e-a5becae5e7dc" providerId="ADAL" clId="{A0E9E61D-F05E-D448-BA88-29F7A8E6B759}" dt="2022-11-21T00:26:03.042" v="177" actId="478"/>
          <ac:spMkLst>
            <pc:docMk/>
            <pc:sldMk cId="2724804205" sldId="537"/>
            <ac:spMk id="9" creationId="{E72FCD97-0499-8273-097E-946219A093B5}"/>
          </ac:spMkLst>
        </pc:spChg>
        <pc:spChg chg="add del mod">
          <ac:chgData name="Xuesu Xiao" userId="2da2dc19-76a6-42ca-a03e-a5becae5e7dc" providerId="ADAL" clId="{A0E9E61D-F05E-D448-BA88-29F7A8E6B759}" dt="2022-11-21T00:26:01.799" v="176"/>
          <ac:spMkLst>
            <pc:docMk/>
            <pc:sldMk cId="2724804205" sldId="537"/>
            <ac:spMk id="10" creationId="{ECBE9112-2919-0D33-2423-E9749CF22E1E}"/>
          </ac:spMkLst>
        </pc:spChg>
        <pc:spChg chg="add mod">
          <ac:chgData name="Xuesu Xiao" userId="2da2dc19-76a6-42ca-a03e-a5becae5e7dc" providerId="ADAL" clId="{A0E9E61D-F05E-D448-BA88-29F7A8E6B759}" dt="2022-11-21T00:26:03.431" v="178"/>
          <ac:spMkLst>
            <pc:docMk/>
            <pc:sldMk cId="2724804205" sldId="537"/>
            <ac:spMk id="11" creationId="{1826649A-A046-40BC-7FD2-0E562FFCC735}"/>
          </ac:spMkLst>
        </pc:spChg>
      </pc:sldChg>
      <pc:sldChg chg="addSp delSp modSp add mod">
        <pc:chgData name="Xuesu Xiao" userId="2da2dc19-76a6-42ca-a03e-a5becae5e7dc" providerId="ADAL" clId="{A0E9E61D-F05E-D448-BA88-29F7A8E6B759}" dt="2022-11-21T00:26:15.016" v="184"/>
        <pc:sldMkLst>
          <pc:docMk/>
          <pc:sldMk cId="3571601337" sldId="538"/>
        </pc:sldMkLst>
        <pc:spChg chg="del">
          <ac:chgData name="Xuesu Xiao" userId="2da2dc19-76a6-42ca-a03e-a5becae5e7dc" providerId="ADAL" clId="{A0E9E61D-F05E-D448-BA88-29F7A8E6B759}" dt="2022-11-21T00:26:07.384" v="179" actId="478"/>
          <ac:spMkLst>
            <pc:docMk/>
            <pc:sldMk cId="3571601337" sldId="538"/>
            <ac:spMk id="3" creationId="{A7B17D90-A273-CC44-B761-0772BB6935D7}"/>
          </ac:spMkLst>
        </pc:spChg>
        <pc:spChg chg="add del mod">
          <ac:chgData name="Xuesu Xiao" userId="2da2dc19-76a6-42ca-a03e-a5becae5e7dc" providerId="ADAL" clId="{A0E9E61D-F05E-D448-BA88-29F7A8E6B759}" dt="2022-11-21T00:26:14.591" v="183" actId="478"/>
          <ac:spMkLst>
            <pc:docMk/>
            <pc:sldMk cId="3571601337" sldId="538"/>
            <ac:spMk id="7" creationId="{A47F6344-E27E-2010-2E27-7EF311F375BA}"/>
          </ac:spMkLst>
        </pc:spChg>
        <pc:spChg chg="add del mod">
          <ac:chgData name="Xuesu Xiao" userId="2da2dc19-76a6-42ca-a03e-a5becae5e7dc" providerId="ADAL" clId="{A0E9E61D-F05E-D448-BA88-29F7A8E6B759}" dt="2022-11-21T00:26:11.965" v="182"/>
          <ac:spMkLst>
            <pc:docMk/>
            <pc:sldMk cId="3571601337" sldId="538"/>
            <ac:spMk id="10" creationId="{2E1425D2-3229-E4C5-E08D-CA9D1A383022}"/>
          </ac:spMkLst>
        </pc:spChg>
        <pc:spChg chg="add mod">
          <ac:chgData name="Xuesu Xiao" userId="2da2dc19-76a6-42ca-a03e-a5becae5e7dc" providerId="ADAL" clId="{A0E9E61D-F05E-D448-BA88-29F7A8E6B759}" dt="2022-11-21T00:26:15.016" v="184"/>
          <ac:spMkLst>
            <pc:docMk/>
            <pc:sldMk cId="3571601337" sldId="538"/>
            <ac:spMk id="11" creationId="{70C1E753-32C4-EF34-E0AC-FAAA11571D4E}"/>
          </ac:spMkLst>
        </pc:spChg>
      </pc:sldChg>
      <pc:sldChg chg="addSp delSp modSp add mod">
        <pc:chgData name="Xuesu Xiao" userId="2da2dc19-76a6-42ca-a03e-a5becae5e7dc" providerId="ADAL" clId="{A0E9E61D-F05E-D448-BA88-29F7A8E6B759}" dt="2022-11-21T00:26:21.170" v="187"/>
        <pc:sldMkLst>
          <pc:docMk/>
          <pc:sldMk cId="1379049034" sldId="539"/>
        </pc:sldMkLst>
        <pc:spChg chg="del">
          <ac:chgData name="Xuesu Xiao" userId="2da2dc19-76a6-42ca-a03e-a5becae5e7dc" providerId="ADAL" clId="{A0E9E61D-F05E-D448-BA88-29F7A8E6B759}" dt="2022-11-21T00:26:19.313" v="185" actId="478"/>
          <ac:spMkLst>
            <pc:docMk/>
            <pc:sldMk cId="1379049034" sldId="539"/>
            <ac:spMk id="3" creationId="{A7B17D90-A273-CC44-B761-0772BB6935D7}"/>
          </ac:spMkLst>
        </pc:spChg>
        <pc:spChg chg="add del mod">
          <ac:chgData name="Xuesu Xiao" userId="2da2dc19-76a6-42ca-a03e-a5becae5e7dc" providerId="ADAL" clId="{A0E9E61D-F05E-D448-BA88-29F7A8E6B759}" dt="2022-11-21T00:26:20.710" v="186" actId="478"/>
          <ac:spMkLst>
            <pc:docMk/>
            <pc:sldMk cId="1379049034" sldId="539"/>
            <ac:spMk id="9" creationId="{ABBA3757-C466-EC09-7FBD-DC5EDFFC5C12}"/>
          </ac:spMkLst>
        </pc:spChg>
        <pc:spChg chg="add mod">
          <ac:chgData name="Xuesu Xiao" userId="2da2dc19-76a6-42ca-a03e-a5becae5e7dc" providerId="ADAL" clId="{A0E9E61D-F05E-D448-BA88-29F7A8E6B759}" dt="2022-11-21T00:26:21.170" v="187"/>
          <ac:spMkLst>
            <pc:docMk/>
            <pc:sldMk cId="1379049034" sldId="539"/>
            <ac:spMk id="10" creationId="{F4C6553C-57A5-DFB2-A2AB-2A43DC4AD909}"/>
          </ac:spMkLst>
        </pc:spChg>
      </pc:sldChg>
      <pc:sldChg chg="addSp delSp modSp add mod">
        <pc:chgData name="Xuesu Xiao" userId="2da2dc19-76a6-42ca-a03e-a5becae5e7dc" providerId="ADAL" clId="{A0E9E61D-F05E-D448-BA88-29F7A8E6B759}" dt="2022-11-21T00:27:34.712" v="210" actId="1076"/>
        <pc:sldMkLst>
          <pc:docMk/>
          <pc:sldMk cId="2543578044" sldId="540"/>
        </pc:sldMkLst>
        <pc:spChg chg="del">
          <ac:chgData name="Xuesu Xiao" userId="2da2dc19-76a6-42ca-a03e-a5becae5e7dc" providerId="ADAL" clId="{A0E9E61D-F05E-D448-BA88-29F7A8E6B759}" dt="2022-11-21T00:26:26.746" v="188" actId="478"/>
          <ac:spMkLst>
            <pc:docMk/>
            <pc:sldMk cId="2543578044" sldId="540"/>
            <ac:spMk id="3" creationId="{A7B17D90-A273-CC44-B761-0772BB6935D7}"/>
          </ac:spMkLst>
        </pc:spChg>
        <pc:spChg chg="add del mod">
          <ac:chgData name="Xuesu Xiao" userId="2da2dc19-76a6-42ca-a03e-a5becae5e7dc" providerId="ADAL" clId="{A0E9E61D-F05E-D448-BA88-29F7A8E6B759}" dt="2022-11-21T00:26:27.939" v="189" actId="478"/>
          <ac:spMkLst>
            <pc:docMk/>
            <pc:sldMk cId="2543578044" sldId="540"/>
            <ac:spMk id="9" creationId="{6F9381DA-6612-581D-C1EA-387EA3C968BC}"/>
          </ac:spMkLst>
        </pc:spChg>
        <pc:spChg chg="add mod">
          <ac:chgData name="Xuesu Xiao" userId="2da2dc19-76a6-42ca-a03e-a5becae5e7dc" providerId="ADAL" clId="{A0E9E61D-F05E-D448-BA88-29F7A8E6B759}" dt="2022-11-21T00:27:34.712" v="210" actId="1076"/>
          <ac:spMkLst>
            <pc:docMk/>
            <pc:sldMk cId="2543578044" sldId="540"/>
            <ac:spMk id="10" creationId="{0694233E-2AB3-366E-DE3F-55450CF45859}"/>
          </ac:spMkLst>
        </pc:spChg>
      </pc:sldChg>
      <pc:sldChg chg="addSp delSp modSp add mod">
        <pc:chgData name="Xuesu Xiao" userId="2da2dc19-76a6-42ca-a03e-a5becae5e7dc" providerId="ADAL" clId="{A0E9E61D-F05E-D448-BA88-29F7A8E6B759}" dt="2022-11-21T00:26:42.922" v="195" actId="1076"/>
        <pc:sldMkLst>
          <pc:docMk/>
          <pc:sldMk cId="3836921428" sldId="541"/>
        </pc:sldMkLst>
        <pc:spChg chg="del">
          <ac:chgData name="Xuesu Xiao" userId="2da2dc19-76a6-42ca-a03e-a5becae5e7dc" providerId="ADAL" clId="{A0E9E61D-F05E-D448-BA88-29F7A8E6B759}" dt="2022-11-21T00:26:36.156" v="191" actId="478"/>
          <ac:spMkLst>
            <pc:docMk/>
            <pc:sldMk cId="3836921428" sldId="541"/>
            <ac:spMk id="3" creationId="{A7B17D90-A273-CC44-B761-0772BB6935D7}"/>
          </ac:spMkLst>
        </pc:spChg>
        <pc:spChg chg="add del mod">
          <ac:chgData name="Xuesu Xiao" userId="2da2dc19-76a6-42ca-a03e-a5becae5e7dc" providerId="ADAL" clId="{A0E9E61D-F05E-D448-BA88-29F7A8E6B759}" dt="2022-11-21T00:26:37.450" v="192" actId="478"/>
          <ac:spMkLst>
            <pc:docMk/>
            <pc:sldMk cId="3836921428" sldId="541"/>
            <ac:spMk id="9" creationId="{7D4D81F9-2844-1768-DE68-D752A28B6613}"/>
          </ac:spMkLst>
        </pc:spChg>
        <pc:spChg chg="add mod">
          <ac:chgData name="Xuesu Xiao" userId="2da2dc19-76a6-42ca-a03e-a5becae5e7dc" providerId="ADAL" clId="{A0E9E61D-F05E-D448-BA88-29F7A8E6B759}" dt="2022-11-21T00:26:42.922" v="195" actId="1076"/>
          <ac:spMkLst>
            <pc:docMk/>
            <pc:sldMk cId="3836921428" sldId="541"/>
            <ac:spMk id="10" creationId="{55F7027C-C53D-6730-654E-46010406FB87}"/>
          </ac:spMkLst>
        </pc:spChg>
      </pc:sldChg>
      <pc:sldChg chg="addSp delSp modSp add mod">
        <pc:chgData name="Xuesu Xiao" userId="2da2dc19-76a6-42ca-a03e-a5becae5e7dc" providerId="ADAL" clId="{A0E9E61D-F05E-D448-BA88-29F7A8E6B759}" dt="2022-11-21T00:26:51.566" v="198"/>
        <pc:sldMkLst>
          <pc:docMk/>
          <pc:sldMk cId="1392232861" sldId="542"/>
        </pc:sldMkLst>
        <pc:spChg chg="del">
          <ac:chgData name="Xuesu Xiao" userId="2da2dc19-76a6-42ca-a03e-a5becae5e7dc" providerId="ADAL" clId="{A0E9E61D-F05E-D448-BA88-29F7A8E6B759}" dt="2022-11-21T00:26:50.237" v="196" actId="478"/>
          <ac:spMkLst>
            <pc:docMk/>
            <pc:sldMk cId="1392232861" sldId="542"/>
            <ac:spMk id="3" creationId="{A7B17D90-A273-CC44-B761-0772BB6935D7}"/>
          </ac:spMkLst>
        </pc:spChg>
        <pc:spChg chg="add del mod">
          <ac:chgData name="Xuesu Xiao" userId="2da2dc19-76a6-42ca-a03e-a5becae5e7dc" providerId="ADAL" clId="{A0E9E61D-F05E-D448-BA88-29F7A8E6B759}" dt="2022-11-21T00:26:51.280" v="197" actId="478"/>
          <ac:spMkLst>
            <pc:docMk/>
            <pc:sldMk cId="1392232861" sldId="542"/>
            <ac:spMk id="9" creationId="{D09AD6B9-30B2-B22E-D8DB-CE99B5E60141}"/>
          </ac:spMkLst>
        </pc:spChg>
        <pc:spChg chg="add mod">
          <ac:chgData name="Xuesu Xiao" userId="2da2dc19-76a6-42ca-a03e-a5becae5e7dc" providerId="ADAL" clId="{A0E9E61D-F05E-D448-BA88-29F7A8E6B759}" dt="2022-11-21T00:26:51.566" v="198"/>
          <ac:spMkLst>
            <pc:docMk/>
            <pc:sldMk cId="1392232861" sldId="542"/>
            <ac:spMk id="10" creationId="{3A94C312-256C-1EAE-166B-427E5F618084}"/>
          </ac:spMkLst>
        </pc:spChg>
      </pc:sldChg>
      <pc:sldChg chg="addSp delSp modSp add mod">
        <pc:chgData name="Xuesu Xiao" userId="2da2dc19-76a6-42ca-a03e-a5becae5e7dc" providerId="ADAL" clId="{A0E9E61D-F05E-D448-BA88-29F7A8E6B759}" dt="2022-11-21T00:26:58.406" v="202"/>
        <pc:sldMkLst>
          <pc:docMk/>
          <pc:sldMk cId="4184358417" sldId="543"/>
        </pc:sldMkLst>
        <pc:spChg chg="del">
          <ac:chgData name="Xuesu Xiao" userId="2da2dc19-76a6-42ca-a03e-a5becae5e7dc" providerId="ADAL" clId="{A0E9E61D-F05E-D448-BA88-29F7A8E6B759}" dt="2022-11-21T00:26:55.554" v="199" actId="478"/>
          <ac:spMkLst>
            <pc:docMk/>
            <pc:sldMk cId="4184358417" sldId="543"/>
            <ac:spMk id="3" creationId="{A7B17D90-A273-CC44-B761-0772BB6935D7}"/>
          </ac:spMkLst>
        </pc:spChg>
        <pc:spChg chg="add del mod">
          <ac:chgData name="Xuesu Xiao" userId="2da2dc19-76a6-42ca-a03e-a5becae5e7dc" providerId="ADAL" clId="{A0E9E61D-F05E-D448-BA88-29F7A8E6B759}" dt="2022-11-21T00:26:57.965" v="201" actId="478"/>
          <ac:spMkLst>
            <pc:docMk/>
            <pc:sldMk cId="4184358417" sldId="543"/>
            <ac:spMk id="9" creationId="{C43A544B-27AD-6C38-C26D-FDBB50423FE0}"/>
          </ac:spMkLst>
        </pc:spChg>
        <pc:spChg chg="add mod">
          <ac:chgData name="Xuesu Xiao" userId="2da2dc19-76a6-42ca-a03e-a5becae5e7dc" providerId="ADAL" clId="{A0E9E61D-F05E-D448-BA88-29F7A8E6B759}" dt="2022-11-21T00:26:58.406" v="202"/>
          <ac:spMkLst>
            <pc:docMk/>
            <pc:sldMk cId="4184358417" sldId="543"/>
            <ac:spMk id="10" creationId="{452D0AF7-C361-6BB2-B66C-3B8DFBBA7F76}"/>
          </ac:spMkLst>
        </pc:spChg>
      </pc:sldChg>
      <pc:sldChg chg="addSp delSp modSp add mod">
        <pc:chgData name="Xuesu Xiao" userId="2da2dc19-76a6-42ca-a03e-a5becae5e7dc" providerId="ADAL" clId="{A0E9E61D-F05E-D448-BA88-29F7A8E6B759}" dt="2022-11-21T00:27:04.253" v="205"/>
        <pc:sldMkLst>
          <pc:docMk/>
          <pc:sldMk cId="3418065734" sldId="544"/>
        </pc:sldMkLst>
        <pc:spChg chg="del">
          <ac:chgData name="Xuesu Xiao" userId="2da2dc19-76a6-42ca-a03e-a5becae5e7dc" providerId="ADAL" clId="{A0E9E61D-F05E-D448-BA88-29F7A8E6B759}" dt="2022-11-21T00:27:02.946" v="203" actId="478"/>
          <ac:spMkLst>
            <pc:docMk/>
            <pc:sldMk cId="3418065734" sldId="544"/>
            <ac:spMk id="3" creationId="{A7B17D90-A273-CC44-B761-0772BB6935D7}"/>
          </ac:spMkLst>
        </pc:spChg>
        <pc:spChg chg="add del mod">
          <ac:chgData name="Xuesu Xiao" userId="2da2dc19-76a6-42ca-a03e-a5becae5e7dc" providerId="ADAL" clId="{A0E9E61D-F05E-D448-BA88-29F7A8E6B759}" dt="2022-11-21T00:27:03.827" v="204" actId="478"/>
          <ac:spMkLst>
            <pc:docMk/>
            <pc:sldMk cId="3418065734" sldId="544"/>
            <ac:spMk id="9" creationId="{0F0BF76A-BADD-C4A1-7453-8568F7BFC6F3}"/>
          </ac:spMkLst>
        </pc:spChg>
        <pc:spChg chg="add mod">
          <ac:chgData name="Xuesu Xiao" userId="2da2dc19-76a6-42ca-a03e-a5becae5e7dc" providerId="ADAL" clId="{A0E9E61D-F05E-D448-BA88-29F7A8E6B759}" dt="2022-11-21T00:27:04.253" v="205"/>
          <ac:spMkLst>
            <pc:docMk/>
            <pc:sldMk cId="3418065734" sldId="544"/>
            <ac:spMk id="10" creationId="{2EB976F7-17A5-80AA-65FE-1299024AF690}"/>
          </ac:spMkLst>
        </pc:spChg>
      </pc:sldChg>
      <pc:sldChg chg="addSp delSp modSp add mod">
        <pc:chgData name="Xuesu Xiao" userId="2da2dc19-76a6-42ca-a03e-a5becae5e7dc" providerId="ADAL" clId="{A0E9E61D-F05E-D448-BA88-29F7A8E6B759}" dt="2022-11-21T00:27:10.177" v="208"/>
        <pc:sldMkLst>
          <pc:docMk/>
          <pc:sldMk cId="1261974448" sldId="545"/>
        </pc:sldMkLst>
        <pc:spChg chg="del">
          <ac:chgData name="Xuesu Xiao" userId="2da2dc19-76a6-42ca-a03e-a5becae5e7dc" providerId="ADAL" clId="{A0E9E61D-F05E-D448-BA88-29F7A8E6B759}" dt="2022-11-21T00:27:08.333" v="206" actId="478"/>
          <ac:spMkLst>
            <pc:docMk/>
            <pc:sldMk cId="1261974448" sldId="545"/>
            <ac:spMk id="3" creationId="{A7B17D90-A273-CC44-B761-0772BB6935D7}"/>
          </ac:spMkLst>
        </pc:spChg>
        <pc:spChg chg="add del mod">
          <ac:chgData name="Xuesu Xiao" userId="2da2dc19-76a6-42ca-a03e-a5becae5e7dc" providerId="ADAL" clId="{A0E9E61D-F05E-D448-BA88-29F7A8E6B759}" dt="2022-11-21T00:27:09.340" v="207" actId="478"/>
          <ac:spMkLst>
            <pc:docMk/>
            <pc:sldMk cId="1261974448" sldId="545"/>
            <ac:spMk id="10" creationId="{0D9CB32F-5999-9AD5-8146-399C213C8158}"/>
          </ac:spMkLst>
        </pc:spChg>
        <pc:spChg chg="add mod">
          <ac:chgData name="Xuesu Xiao" userId="2da2dc19-76a6-42ca-a03e-a5becae5e7dc" providerId="ADAL" clId="{A0E9E61D-F05E-D448-BA88-29F7A8E6B759}" dt="2022-11-21T00:27:10.177" v="208"/>
          <ac:spMkLst>
            <pc:docMk/>
            <pc:sldMk cId="1261974448" sldId="545"/>
            <ac:spMk id="11" creationId="{A9597ECB-130B-D151-405E-1E4F99C25481}"/>
          </ac:spMkLst>
        </pc:spChg>
      </pc:sldChg>
      <pc:sldChg chg="modSp add mod">
        <pc:chgData name="Xuesu Xiao" userId="2da2dc19-76a6-42ca-a03e-a5becae5e7dc" providerId="ADAL" clId="{A0E9E61D-F05E-D448-BA88-29F7A8E6B759}" dt="2022-11-21T00:27:46.536" v="217" actId="1035"/>
        <pc:sldMkLst>
          <pc:docMk/>
          <pc:sldMk cId="513397206" sldId="546"/>
        </pc:sldMkLst>
        <pc:picChg chg="mod">
          <ac:chgData name="Xuesu Xiao" userId="2da2dc19-76a6-42ca-a03e-a5becae5e7dc" providerId="ADAL" clId="{A0E9E61D-F05E-D448-BA88-29F7A8E6B759}" dt="2022-11-21T00:27:46.536" v="217" actId="1035"/>
          <ac:picMkLst>
            <pc:docMk/>
            <pc:sldMk cId="513397206" sldId="546"/>
            <ac:picMk id="9" creationId="{1E5374DA-2DFB-1445-8407-0690205E057E}"/>
          </ac:picMkLst>
        </pc:picChg>
      </pc:sldChg>
      <pc:sldChg chg="add">
        <pc:chgData name="Xuesu Xiao" userId="2da2dc19-76a6-42ca-a03e-a5becae5e7dc" providerId="ADAL" clId="{A0E9E61D-F05E-D448-BA88-29F7A8E6B759}" dt="2022-11-21T00:23:20.780" v="138"/>
        <pc:sldMkLst>
          <pc:docMk/>
          <pc:sldMk cId="1863588876" sldId="547"/>
        </pc:sldMkLst>
      </pc:sldChg>
      <pc:sldChg chg="add">
        <pc:chgData name="Xuesu Xiao" userId="2da2dc19-76a6-42ca-a03e-a5becae5e7dc" providerId="ADAL" clId="{A0E9E61D-F05E-D448-BA88-29F7A8E6B759}" dt="2022-11-21T00:23:20.780" v="138"/>
        <pc:sldMkLst>
          <pc:docMk/>
          <pc:sldMk cId="3311998693" sldId="548"/>
        </pc:sldMkLst>
      </pc:sldChg>
      <pc:sldChg chg="add">
        <pc:chgData name="Xuesu Xiao" userId="2da2dc19-76a6-42ca-a03e-a5becae5e7dc" providerId="ADAL" clId="{A0E9E61D-F05E-D448-BA88-29F7A8E6B759}" dt="2022-11-21T00:23:20.780" v="138"/>
        <pc:sldMkLst>
          <pc:docMk/>
          <pc:sldMk cId="900315494" sldId="549"/>
        </pc:sldMkLst>
      </pc:sldChg>
      <pc:sldChg chg="add">
        <pc:chgData name="Xuesu Xiao" userId="2da2dc19-76a6-42ca-a03e-a5becae5e7dc" providerId="ADAL" clId="{A0E9E61D-F05E-D448-BA88-29F7A8E6B759}" dt="2022-11-21T00:23:20.780" v="138"/>
        <pc:sldMkLst>
          <pc:docMk/>
          <pc:sldMk cId="3466313955" sldId="550"/>
        </pc:sldMkLst>
      </pc:sldChg>
      <pc:sldChg chg="add del">
        <pc:chgData name="Xuesu Xiao" userId="2da2dc19-76a6-42ca-a03e-a5becae5e7dc" providerId="ADAL" clId="{A0E9E61D-F05E-D448-BA88-29F7A8E6B759}" dt="2022-11-21T00:28:07.837" v="218" actId="2696"/>
        <pc:sldMkLst>
          <pc:docMk/>
          <pc:sldMk cId="411309485" sldId="551"/>
        </pc:sldMkLst>
      </pc:sldChg>
      <pc:sldChg chg="add">
        <pc:chgData name="Xuesu Xiao" userId="2da2dc19-76a6-42ca-a03e-a5becae5e7dc" providerId="ADAL" clId="{A0E9E61D-F05E-D448-BA88-29F7A8E6B759}" dt="2022-11-21T00:23:20.780" v="138"/>
        <pc:sldMkLst>
          <pc:docMk/>
          <pc:sldMk cId="943179965" sldId="552"/>
        </pc:sldMkLst>
      </pc:sldChg>
      <pc:sldChg chg="add">
        <pc:chgData name="Xuesu Xiao" userId="2da2dc19-76a6-42ca-a03e-a5becae5e7dc" providerId="ADAL" clId="{A0E9E61D-F05E-D448-BA88-29F7A8E6B759}" dt="2022-11-21T00:23:20.780" v="138"/>
        <pc:sldMkLst>
          <pc:docMk/>
          <pc:sldMk cId="3793948485" sldId="553"/>
        </pc:sldMkLst>
      </pc:sldChg>
      <pc:sldChg chg="add">
        <pc:chgData name="Xuesu Xiao" userId="2da2dc19-76a6-42ca-a03e-a5becae5e7dc" providerId="ADAL" clId="{A0E9E61D-F05E-D448-BA88-29F7A8E6B759}" dt="2022-11-21T00:23:20.780" v="138"/>
        <pc:sldMkLst>
          <pc:docMk/>
          <pc:sldMk cId="3295648143" sldId="554"/>
        </pc:sldMkLst>
      </pc:sldChg>
      <pc:sldChg chg="add">
        <pc:chgData name="Xuesu Xiao" userId="2da2dc19-76a6-42ca-a03e-a5becae5e7dc" providerId="ADAL" clId="{A0E9E61D-F05E-D448-BA88-29F7A8E6B759}" dt="2022-11-21T00:23:20.780" v="138"/>
        <pc:sldMkLst>
          <pc:docMk/>
          <pc:sldMk cId="3335946396" sldId="555"/>
        </pc:sldMkLst>
      </pc:sldChg>
      <pc:sldChg chg="add">
        <pc:chgData name="Xuesu Xiao" userId="2da2dc19-76a6-42ca-a03e-a5becae5e7dc" providerId="ADAL" clId="{A0E9E61D-F05E-D448-BA88-29F7A8E6B759}" dt="2022-11-21T00:23:20.780" v="138"/>
        <pc:sldMkLst>
          <pc:docMk/>
          <pc:sldMk cId="2187141133" sldId="556"/>
        </pc:sldMkLst>
      </pc:sldChg>
      <pc:sldChg chg="add">
        <pc:chgData name="Xuesu Xiao" userId="2da2dc19-76a6-42ca-a03e-a5becae5e7dc" providerId="ADAL" clId="{A0E9E61D-F05E-D448-BA88-29F7A8E6B759}" dt="2022-11-21T00:23:20.780" v="138"/>
        <pc:sldMkLst>
          <pc:docMk/>
          <pc:sldMk cId="2196483569" sldId="557"/>
        </pc:sldMkLst>
      </pc:sldChg>
      <pc:sldChg chg="add">
        <pc:chgData name="Xuesu Xiao" userId="2da2dc19-76a6-42ca-a03e-a5becae5e7dc" providerId="ADAL" clId="{A0E9E61D-F05E-D448-BA88-29F7A8E6B759}" dt="2022-11-21T00:23:20.780" v="138"/>
        <pc:sldMkLst>
          <pc:docMk/>
          <pc:sldMk cId="3563248062" sldId="558"/>
        </pc:sldMkLst>
      </pc:sldChg>
      <pc:sldChg chg="add">
        <pc:chgData name="Xuesu Xiao" userId="2da2dc19-76a6-42ca-a03e-a5becae5e7dc" providerId="ADAL" clId="{A0E9E61D-F05E-D448-BA88-29F7A8E6B759}" dt="2022-11-21T00:23:20.780" v="138"/>
        <pc:sldMkLst>
          <pc:docMk/>
          <pc:sldMk cId="3708279921" sldId="559"/>
        </pc:sldMkLst>
      </pc:sldChg>
      <pc:sldChg chg="modSp add mod">
        <pc:chgData name="Xuesu Xiao" userId="2da2dc19-76a6-42ca-a03e-a5becae5e7dc" providerId="ADAL" clId="{A0E9E61D-F05E-D448-BA88-29F7A8E6B759}" dt="2022-11-21T00:23:20.975" v="139" actId="27636"/>
        <pc:sldMkLst>
          <pc:docMk/>
          <pc:sldMk cId="337167218" sldId="560"/>
        </pc:sldMkLst>
        <pc:spChg chg="mod">
          <ac:chgData name="Xuesu Xiao" userId="2da2dc19-76a6-42ca-a03e-a5becae5e7dc" providerId="ADAL" clId="{A0E9E61D-F05E-D448-BA88-29F7A8E6B759}" dt="2022-11-21T00:23:20.975" v="139" actId="27636"/>
          <ac:spMkLst>
            <pc:docMk/>
            <pc:sldMk cId="337167218" sldId="560"/>
            <ac:spMk id="3" creationId="{A994CF32-1D0C-1445-B9DD-27C8D5569C89}"/>
          </ac:spMkLst>
        </pc:spChg>
      </pc:sldChg>
      <pc:sldChg chg="add">
        <pc:chgData name="Xuesu Xiao" userId="2da2dc19-76a6-42ca-a03e-a5becae5e7dc" providerId="ADAL" clId="{A0E9E61D-F05E-D448-BA88-29F7A8E6B759}" dt="2022-11-21T00:23:20.780" v="138"/>
        <pc:sldMkLst>
          <pc:docMk/>
          <pc:sldMk cId="3992460038" sldId="561"/>
        </pc:sldMkLst>
      </pc:sldChg>
      <pc:sldChg chg="add">
        <pc:chgData name="Xuesu Xiao" userId="2da2dc19-76a6-42ca-a03e-a5becae5e7dc" providerId="ADAL" clId="{A0E9E61D-F05E-D448-BA88-29F7A8E6B759}" dt="2022-11-21T00:23:20.780" v="138"/>
        <pc:sldMkLst>
          <pc:docMk/>
          <pc:sldMk cId="3634147757" sldId="562"/>
        </pc:sldMkLst>
      </pc:sldChg>
      <pc:sldChg chg="modSp add mod">
        <pc:chgData name="Xuesu Xiao" userId="2da2dc19-76a6-42ca-a03e-a5becae5e7dc" providerId="ADAL" clId="{A0E9E61D-F05E-D448-BA88-29F7A8E6B759}" dt="2022-11-21T00:23:21" v="140" actId="27636"/>
        <pc:sldMkLst>
          <pc:docMk/>
          <pc:sldMk cId="3576771701" sldId="563"/>
        </pc:sldMkLst>
        <pc:spChg chg="mod">
          <ac:chgData name="Xuesu Xiao" userId="2da2dc19-76a6-42ca-a03e-a5becae5e7dc" providerId="ADAL" clId="{A0E9E61D-F05E-D448-BA88-29F7A8E6B759}" dt="2022-11-21T00:23:21" v="140" actId="27636"/>
          <ac:spMkLst>
            <pc:docMk/>
            <pc:sldMk cId="3576771701" sldId="563"/>
            <ac:spMk id="3" creationId="{A994CF32-1D0C-1445-B9DD-27C8D5569C89}"/>
          </ac:spMkLst>
        </pc:spChg>
      </pc:sldChg>
      <pc:sldChg chg="add">
        <pc:chgData name="Xuesu Xiao" userId="2da2dc19-76a6-42ca-a03e-a5becae5e7dc" providerId="ADAL" clId="{A0E9E61D-F05E-D448-BA88-29F7A8E6B759}" dt="2022-11-21T00:23:20.780" v="138"/>
        <pc:sldMkLst>
          <pc:docMk/>
          <pc:sldMk cId="3729966000" sldId="571"/>
        </pc:sldMkLst>
      </pc:sldChg>
      <pc:sldChg chg="add">
        <pc:chgData name="Xuesu Xiao" userId="2da2dc19-76a6-42ca-a03e-a5becae5e7dc" providerId="ADAL" clId="{A0E9E61D-F05E-D448-BA88-29F7A8E6B759}" dt="2022-11-21T00:23:20.780" v="138"/>
        <pc:sldMkLst>
          <pc:docMk/>
          <pc:sldMk cId="2918549277" sldId="573"/>
        </pc:sldMkLst>
      </pc:sldChg>
      <pc:sldChg chg="add">
        <pc:chgData name="Xuesu Xiao" userId="2da2dc19-76a6-42ca-a03e-a5becae5e7dc" providerId="ADAL" clId="{A0E9E61D-F05E-D448-BA88-29F7A8E6B759}" dt="2022-11-21T00:23:20.780" v="138"/>
        <pc:sldMkLst>
          <pc:docMk/>
          <pc:sldMk cId="2413861078" sldId="574"/>
        </pc:sldMkLst>
      </pc:sldChg>
      <pc:sldChg chg="add">
        <pc:chgData name="Xuesu Xiao" userId="2da2dc19-76a6-42ca-a03e-a5becae5e7dc" providerId="ADAL" clId="{A0E9E61D-F05E-D448-BA88-29F7A8E6B759}" dt="2022-11-21T00:23:20.780" v="138"/>
        <pc:sldMkLst>
          <pc:docMk/>
          <pc:sldMk cId="146454909" sldId="576"/>
        </pc:sldMkLst>
      </pc:sldChg>
      <pc:sldChg chg="add">
        <pc:chgData name="Xuesu Xiao" userId="2da2dc19-76a6-42ca-a03e-a5becae5e7dc" providerId="ADAL" clId="{A0E9E61D-F05E-D448-BA88-29F7A8E6B759}" dt="2022-11-21T00:23:20.780" v="138"/>
        <pc:sldMkLst>
          <pc:docMk/>
          <pc:sldMk cId="2330498913" sldId="577"/>
        </pc:sldMkLst>
      </pc:sldChg>
      <pc:sldChg chg="add">
        <pc:chgData name="Xuesu Xiao" userId="2da2dc19-76a6-42ca-a03e-a5becae5e7dc" providerId="ADAL" clId="{A0E9E61D-F05E-D448-BA88-29F7A8E6B759}" dt="2022-11-21T00:23:20.780" v="138"/>
        <pc:sldMkLst>
          <pc:docMk/>
          <pc:sldMk cId="3335496821" sldId="578"/>
        </pc:sldMkLst>
      </pc:sldChg>
      <pc:sldChg chg="add">
        <pc:chgData name="Xuesu Xiao" userId="2da2dc19-76a6-42ca-a03e-a5becae5e7dc" providerId="ADAL" clId="{A0E9E61D-F05E-D448-BA88-29F7A8E6B759}" dt="2022-11-21T00:23:20.780" v="138"/>
        <pc:sldMkLst>
          <pc:docMk/>
          <pc:sldMk cId="629654181" sldId="579"/>
        </pc:sldMkLst>
      </pc:sldChg>
      <pc:sldChg chg="add">
        <pc:chgData name="Xuesu Xiao" userId="2da2dc19-76a6-42ca-a03e-a5becae5e7dc" providerId="ADAL" clId="{A0E9E61D-F05E-D448-BA88-29F7A8E6B759}" dt="2022-11-21T00:23:20.780" v="138"/>
        <pc:sldMkLst>
          <pc:docMk/>
          <pc:sldMk cId="3130566788" sldId="580"/>
        </pc:sldMkLst>
      </pc:sldChg>
      <pc:sldChg chg="add">
        <pc:chgData name="Xuesu Xiao" userId="2da2dc19-76a6-42ca-a03e-a5becae5e7dc" providerId="ADAL" clId="{A0E9E61D-F05E-D448-BA88-29F7A8E6B759}" dt="2022-11-21T00:23:20.780" v="138"/>
        <pc:sldMkLst>
          <pc:docMk/>
          <pc:sldMk cId="3807050625" sldId="581"/>
        </pc:sldMkLst>
      </pc:sldChg>
      <pc:sldChg chg="add">
        <pc:chgData name="Xuesu Xiao" userId="2da2dc19-76a6-42ca-a03e-a5becae5e7dc" providerId="ADAL" clId="{A0E9E61D-F05E-D448-BA88-29F7A8E6B759}" dt="2022-11-21T00:23:20.780" v="138"/>
        <pc:sldMkLst>
          <pc:docMk/>
          <pc:sldMk cId="2009828428" sldId="582"/>
        </pc:sldMkLst>
      </pc:sldChg>
      <pc:sldChg chg="add">
        <pc:chgData name="Xuesu Xiao" userId="2da2dc19-76a6-42ca-a03e-a5becae5e7dc" providerId="ADAL" clId="{A0E9E61D-F05E-D448-BA88-29F7A8E6B759}" dt="2022-11-21T00:23:20.780" v="138"/>
        <pc:sldMkLst>
          <pc:docMk/>
          <pc:sldMk cId="4136243690" sldId="583"/>
        </pc:sldMkLst>
      </pc:sldChg>
      <pc:sldChg chg="modSp add mod">
        <pc:chgData name="Xuesu Xiao" userId="2da2dc19-76a6-42ca-a03e-a5becae5e7dc" providerId="ADAL" clId="{A0E9E61D-F05E-D448-BA88-29F7A8E6B759}" dt="2022-11-21T00:28:51.754" v="232" actId="1036"/>
        <pc:sldMkLst>
          <pc:docMk/>
          <pc:sldMk cId="2900761225" sldId="584"/>
        </pc:sldMkLst>
        <pc:picChg chg="mod">
          <ac:chgData name="Xuesu Xiao" userId="2da2dc19-76a6-42ca-a03e-a5becae5e7dc" providerId="ADAL" clId="{A0E9E61D-F05E-D448-BA88-29F7A8E6B759}" dt="2022-11-21T00:28:51.754" v="232" actId="1036"/>
          <ac:picMkLst>
            <pc:docMk/>
            <pc:sldMk cId="2900761225" sldId="584"/>
            <ac:picMk id="7" creationId="{6C902132-E68F-D94D-BCB0-D3E13F8E3E3A}"/>
          </ac:picMkLst>
        </pc:picChg>
      </pc:sldChg>
      <pc:sldChg chg="add">
        <pc:chgData name="Xuesu Xiao" userId="2da2dc19-76a6-42ca-a03e-a5becae5e7dc" providerId="ADAL" clId="{A0E9E61D-F05E-D448-BA88-29F7A8E6B759}" dt="2022-11-21T00:23:20.780" v="138"/>
        <pc:sldMkLst>
          <pc:docMk/>
          <pc:sldMk cId="1412714364" sldId="585"/>
        </pc:sldMkLst>
      </pc:sldChg>
      <pc:sldChg chg="add">
        <pc:chgData name="Xuesu Xiao" userId="2da2dc19-76a6-42ca-a03e-a5becae5e7dc" providerId="ADAL" clId="{A0E9E61D-F05E-D448-BA88-29F7A8E6B759}" dt="2022-11-21T00:23:20.780" v="138"/>
        <pc:sldMkLst>
          <pc:docMk/>
          <pc:sldMk cId="3938759500" sldId="586"/>
        </pc:sldMkLst>
      </pc:sldChg>
      <pc:sldChg chg="add">
        <pc:chgData name="Xuesu Xiao" userId="2da2dc19-76a6-42ca-a03e-a5becae5e7dc" providerId="ADAL" clId="{A0E9E61D-F05E-D448-BA88-29F7A8E6B759}" dt="2022-11-21T00:23:20.780" v="138"/>
        <pc:sldMkLst>
          <pc:docMk/>
          <pc:sldMk cId="4142590336" sldId="587"/>
        </pc:sldMkLst>
      </pc:sldChg>
      <pc:sldChg chg="add del">
        <pc:chgData name="Xuesu Xiao" userId="2da2dc19-76a6-42ca-a03e-a5becae5e7dc" providerId="ADAL" clId="{A0E9E61D-F05E-D448-BA88-29F7A8E6B759}" dt="2022-11-21T00:28:34.901" v="227" actId="2696"/>
        <pc:sldMkLst>
          <pc:docMk/>
          <pc:sldMk cId="434173844" sldId="589"/>
        </pc:sldMkLst>
      </pc:sldChg>
      <pc:sldChg chg="add del">
        <pc:chgData name="Xuesu Xiao" userId="2da2dc19-76a6-42ca-a03e-a5becae5e7dc" providerId="ADAL" clId="{A0E9E61D-F05E-D448-BA88-29F7A8E6B759}" dt="2022-11-21T00:24:40.378" v="157" actId="2696"/>
        <pc:sldMkLst>
          <pc:docMk/>
          <pc:sldMk cId="1040431044" sldId="590"/>
        </pc:sldMkLst>
      </pc:sldChg>
      <pc:sldChg chg="add">
        <pc:chgData name="Xuesu Xiao" userId="2da2dc19-76a6-42ca-a03e-a5becae5e7dc" providerId="ADAL" clId="{A0E9E61D-F05E-D448-BA88-29F7A8E6B759}" dt="2022-11-21T00:23:20.780" v="138"/>
        <pc:sldMkLst>
          <pc:docMk/>
          <pc:sldMk cId="4202563280" sldId="591"/>
        </pc:sldMkLst>
      </pc:sldChg>
      <pc:sldChg chg="add del">
        <pc:chgData name="Xuesu Xiao" userId="2da2dc19-76a6-42ca-a03e-a5becae5e7dc" providerId="ADAL" clId="{A0E9E61D-F05E-D448-BA88-29F7A8E6B759}" dt="2022-11-21T00:28:21.210" v="223" actId="2696"/>
        <pc:sldMkLst>
          <pc:docMk/>
          <pc:sldMk cId="1726728657" sldId="592"/>
        </pc:sldMkLst>
      </pc:sldChg>
      <pc:sldChg chg="add">
        <pc:chgData name="Xuesu Xiao" userId="2da2dc19-76a6-42ca-a03e-a5becae5e7dc" providerId="ADAL" clId="{A0E9E61D-F05E-D448-BA88-29F7A8E6B759}" dt="2022-11-21T00:23:20.780" v="138"/>
        <pc:sldMkLst>
          <pc:docMk/>
          <pc:sldMk cId="3789334575" sldId="593"/>
        </pc:sldMkLst>
      </pc:sldChg>
      <pc:sldChg chg="add del">
        <pc:chgData name="Xuesu Xiao" userId="2da2dc19-76a6-42ca-a03e-a5becae5e7dc" providerId="ADAL" clId="{A0E9E61D-F05E-D448-BA88-29F7A8E6B759}" dt="2022-11-21T00:28:21.902" v="224" actId="2696"/>
        <pc:sldMkLst>
          <pc:docMk/>
          <pc:sldMk cId="4261353819" sldId="594"/>
        </pc:sldMkLst>
      </pc:sldChg>
      <pc:sldChg chg="add del">
        <pc:chgData name="Xuesu Xiao" userId="2da2dc19-76a6-42ca-a03e-a5becae5e7dc" providerId="ADAL" clId="{A0E9E61D-F05E-D448-BA88-29F7A8E6B759}" dt="2022-11-21T00:28:35.430" v="228" actId="2696"/>
        <pc:sldMkLst>
          <pc:docMk/>
          <pc:sldMk cId="883679146" sldId="595"/>
        </pc:sldMkLst>
      </pc:sldChg>
      <pc:sldChg chg="del">
        <pc:chgData name="Xuesu Xiao" userId="2da2dc19-76a6-42ca-a03e-a5becae5e7dc" providerId="ADAL" clId="{A0E9E61D-F05E-D448-BA88-29F7A8E6B759}" dt="2022-11-21T00:19:21.703" v="65" actId="2696"/>
        <pc:sldMkLst>
          <pc:docMk/>
          <pc:sldMk cId="3039377443" sldId="596"/>
        </pc:sldMkLst>
      </pc:sldChg>
      <pc:sldChg chg="del">
        <pc:chgData name="Xuesu Xiao" userId="2da2dc19-76a6-42ca-a03e-a5becae5e7dc" providerId="ADAL" clId="{A0E9E61D-F05E-D448-BA88-29F7A8E6B759}" dt="2022-11-21T00:19:21.633" v="17" actId="2696"/>
        <pc:sldMkLst>
          <pc:docMk/>
          <pc:sldMk cId="1010030985" sldId="597"/>
        </pc:sldMkLst>
      </pc:sldChg>
      <pc:sldChg chg="del">
        <pc:chgData name="Xuesu Xiao" userId="2da2dc19-76a6-42ca-a03e-a5becae5e7dc" providerId="ADAL" clId="{A0E9E61D-F05E-D448-BA88-29F7A8E6B759}" dt="2022-11-21T00:19:21.722" v="95" actId="2696"/>
        <pc:sldMkLst>
          <pc:docMk/>
          <pc:sldMk cId="4122393262" sldId="598"/>
        </pc:sldMkLst>
      </pc:sldChg>
      <pc:sldChg chg="del">
        <pc:chgData name="Xuesu Xiao" userId="2da2dc19-76a6-42ca-a03e-a5becae5e7dc" providerId="ADAL" clId="{A0E9E61D-F05E-D448-BA88-29F7A8E6B759}" dt="2022-11-21T00:19:21.676" v="58" actId="2696"/>
        <pc:sldMkLst>
          <pc:docMk/>
          <pc:sldMk cId="720037775" sldId="599"/>
        </pc:sldMkLst>
      </pc:sldChg>
      <pc:sldChg chg="del">
        <pc:chgData name="Xuesu Xiao" userId="2da2dc19-76a6-42ca-a03e-a5becae5e7dc" providerId="ADAL" clId="{A0E9E61D-F05E-D448-BA88-29F7A8E6B759}" dt="2022-11-21T00:19:21.719" v="90" actId="2696"/>
        <pc:sldMkLst>
          <pc:docMk/>
          <pc:sldMk cId="506719557" sldId="600"/>
        </pc:sldMkLst>
      </pc:sldChg>
      <pc:sldChg chg="del">
        <pc:chgData name="Xuesu Xiao" userId="2da2dc19-76a6-42ca-a03e-a5becae5e7dc" providerId="ADAL" clId="{A0E9E61D-F05E-D448-BA88-29F7A8E6B759}" dt="2022-11-21T00:19:21.744" v="108" actId="2696"/>
        <pc:sldMkLst>
          <pc:docMk/>
          <pc:sldMk cId="3190667099" sldId="601"/>
        </pc:sldMkLst>
      </pc:sldChg>
      <pc:sldChg chg="del">
        <pc:chgData name="Xuesu Xiao" userId="2da2dc19-76a6-42ca-a03e-a5becae5e7dc" providerId="ADAL" clId="{A0E9E61D-F05E-D448-BA88-29F7A8E6B759}" dt="2022-11-21T00:19:21.641" v="22" actId="2696"/>
        <pc:sldMkLst>
          <pc:docMk/>
          <pc:sldMk cId="3361257224" sldId="602"/>
        </pc:sldMkLst>
      </pc:sldChg>
      <pc:sldChg chg="del">
        <pc:chgData name="Xuesu Xiao" userId="2da2dc19-76a6-42ca-a03e-a5becae5e7dc" providerId="ADAL" clId="{A0E9E61D-F05E-D448-BA88-29F7A8E6B759}" dt="2022-11-21T00:19:21.721" v="94" actId="2696"/>
        <pc:sldMkLst>
          <pc:docMk/>
          <pc:sldMk cId="844538716" sldId="603"/>
        </pc:sldMkLst>
      </pc:sldChg>
      <pc:sldChg chg="del">
        <pc:chgData name="Xuesu Xiao" userId="2da2dc19-76a6-42ca-a03e-a5becae5e7dc" providerId="ADAL" clId="{A0E9E61D-F05E-D448-BA88-29F7A8E6B759}" dt="2022-11-21T00:19:21.617" v="8" actId="2696"/>
        <pc:sldMkLst>
          <pc:docMk/>
          <pc:sldMk cId="2312208260" sldId="604"/>
        </pc:sldMkLst>
      </pc:sldChg>
      <pc:sldChg chg="del">
        <pc:chgData name="Xuesu Xiao" userId="2da2dc19-76a6-42ca-a03e-a5becae5e7dc" providerId="ADAL" clId="{A0E9E61D-F05E-D448-BA88-29F7A8E6B759}" dt="2022-11-21T00:19:21.664" v="44" actId="2696"/>
        <pc:sldMkLst>
          <pc:docMk/>
          <pc:sldMk cId="3864455984" sldId="605"/>
        </pc:sldMkLst>
      </pc:sldChg>
      <pc:sldChg chg="del">
        <pc:chgData name="Xuesu Xiao" userId="2da2dc19-76a6-42ca-a03e-a5becae5e7dc" providerId="ADAL" clId="{A0E9E61D-F05E-D448-BA88-29F7A8E6B759}" dt="2022-11-21T00:19:21.661" v="41" actId="2696"/>
        <pc:sldMkLst>
          <pc:docMk/>
          <pc:sldMk cId="1146062417" sldId="777"/>
        </pc:sldMkLst>
      </pc:sldChg>
      <pc:sldChg chg="del">
        <pc:chgData name="Xuesu Xiao" userId="2da2dc19-76a6-42ca-a03e-a5becae5e7dc" providerId="ADAL" clId="{A0E9E61D-F05E-D448-BA88-29F7A8E6B759}" dt="2022-11-21T00:19:21.635" v="18" actId="2696"/>
        <pc:sldMkLst>
          <pc:docMk/>
          <pc:sldMk cId="156903373" sldId="808"/>
        </pc:sldMkLst>
      </pc:sldChg>
      <pc:sldChg chg="del">
        <pc:chgData name="Xuesu Xiao" userId="2da2dc19-76a6-42ca-a03e-a5becae5e7dc" providerId="ADAL" clId="{A0E9E61D-F05E-D448-BA88-29F7A8E6B759}" dt="2022-11-21T00:19:21.623" v="11" actId="2696"/>
        <pc:sldMkLst>
          <pc:docMk/>
          <pc:sldMk cId="1217518409" sldId="810"/>
        </pc:sldMkLst>
      </pc:sldChg>
      <pc:sldChg chg="del">
        <pc:chgData name="Xuesu Xiao" userId="2da2dc19-76a6-42ca-a03e-a5becae5e7dc" providerId="ADAL" clId="{A0E9E61D-F05E-D448-BA88-29F7A8E6B759}" dt="2022-11-21T00:19:21.620" v="9" actId="2696"/>
        <pc:sldMkLst>
          <pc:docMk/>
          <pc:sldMk cId="3265876497" sldId="811"/>
        </pc:sldMkLst>
      </pc:sldChg>
      <pc:sldChg chg="del">
        <pc:chgData name="Xuesu Xiao" userId="2da2dc19-76a6-42ca-a03e-a5becae5e7dc" providerId="ADAL" clId="{A0E9E61D-F05E-D448-BA88-29F7A8E6B759}" dt="2022-11-21T00:19:21.657" v="36" actId="2696"/>
        <pc:sldMkLst>
          <pc:docMk/>
          <pc:sldMk cId="429942591" sldId="812"/>
        </pc:sldMkLst>
      </pc:sldChg>
      <pc:sldChg chg="del">
        <pc:chgData name="Xuesu Xiao" userId="2da2dc19-76a6-42ca-a03e-a5becae5e7dc" providerId="ADAL" clId="{A0E9E61D-F05E-D448-BA88-29F7A8E6B759}" dt="2022-11-21T00:19:21.679" v="61" actId="2696"/>
        <pc:sldMkLst>
          <pc:docMk/>
          <pc:sldMk cId="548304087" sldId="813"/>
        </pc:sldMkLst>
      </pc:sldChg>
      <pc:sldChg chg="del">
        <pc:chgData name="Xuesu Xiao" userId="2da2dc19-76a6-42ca-a03e-a5becae5e7dc" providerId="ADAL" clId="{A0E9E61D-F05E-D448-BA88-29F7A8E6B759}" dt="2022-11-21T00:19:21.746" v="109" actId="2696"/>
        <pc:sldMkLst>
          <pc:docMk/>
          <pc:sldMk cId="149093075" sldId="814"/>
        </pc:sldMkLst>
      </pc:sldChg>
      <pc:sldChg chg="del">
        <pc:chgData name="Xuesu Xiao" userId="2da2dc19-76a6-42ca-a03e-a5becae5e7dc" providerId="ADAL" clId="{A0E9E61D-F05E-D448-BA88-29F7A8E6B759}" dt="2022-11-21T00:19:21.662" v="42" actId="2696"/>
        <pc:sldMkLst>
          <pc:docMk/>
          <pc:sldMk cId="1253674168" sldId="815"/>
        </pc:sldMkLst>
      </pc:sldChg>
      <pc:sldChg chg="del">
        <pc:chgData name="Xuesu Xiao" userId="2da2dc19-76a6-42ca-a03e-a5becae5e7dc" providerId="ADAL" clId="{A0E9E61D-F05E-D448-BA88-29F7A8E6B759}" dt="2022-11-21T00:19:21.723" v="97" actId="2696"/>
        <pc:sldMkLst>
          <pc:docMk/>
          <pc:sldMk cId="3273382698" sldId="816"/>
        </pc:sldMkLst>
      </pc:sldChg>
      <pc:sldChg chg="del">
        <pc:chgData name="Xuesu Xiao" userId="2da2dc19-76a6-42ca-a03e-a5becae5e7dc" providerId="ADAL" clId="{A0E9E61D-F05E-D448-BA88-29F7A8E6B759}" dt="2022-11-21T00:19:21.717" v="87" actId="2696"/>
        <pc:sldMkLst>
          <pc:docMk/>
          <pc:sldMk cId="3246536999" sldId="819"/>
        </pc:sldMkLst>
      </pc:sldChg>
      <pc:sldChg chg="del">
        <pc:chgData name="Xuesu Xiao" userId="2da2dc19-76a6-42ca-a03e-a5becae5e7dc" providerId="ADAL" clId="{A0E9E61D-F05E-D448-BA88-29F7A8E6B759}" dt="2022-11-21T00:19:21.671" v="52" actId="2696"/>
        <pc:sldMkLst>
          <pc:docMk/>
          <pc:sldMk cId="3140227953" sldId="820"/>
        </pc:sldMkLst>
      </pc:sldChg>
      <pc:sldChg chg="del">
        <pc:chgData name="Xuesu Xiao" userId="2da2dc19-76a6-42ca-a03e-a5becae5e7dc" providerId="ADAL" clId="{A0E9E61D-F05E-D448-BA88-29F7A8E6B759}" dt="2022-11-21T00:19:21.647" v="27" actId="2696"/>
        <pc:sldMkLst>
          <pc:docMk/>
          <pc:sldMk cId="584152356" sldId="821"/>
        </pc:sldMkLst>
      </pc:sldChg>
      <pc:sldChg chg="del">
        <pc:chgData name="Xuesu Xiao" userId="2da2dc19-76a6-42ca-a03e-a5becae5e7dc" providerId="ADAL" clId="{A0E9E61D-F05E-D448-BA88-29F7A8E6B759}" dt="2022-11-21T00:19:21.748" v="110" actId="2696"/>
        <pc:sldMkLst>
          <pc:docMk/>
          <pc:sldMk cId="869722157" sldId="822"/>
        </pc:sldMkLst>
      </pc:sldChg>
      <pc:sldChg chg="del">
        <pc:chgData name="Xuesu Xiao" userId="2da2dc19-76a6-42ca-a03e-a5becae5e7dc" providerId="ADAL" clId="{A0E9E61D-F05E-D448-BA88-29F7A8E6B759}" dt="2022-11-21T00:19:21.611" v="5" actId="2696"/>
        <pc:sldMkLst>
          <pc:docMk/>
          <pc:sldMk cId="2488706617" sldId="823"/>
        </pc:sldMkLst>
      </pc:sldChg>
      <pc:sldChg chg="del">
        <pc:chgData name="Xuesu Xiao" userId="2da2dc19-76a6-42ca-a03e-a5becae5e7dc" providerId="ADAL" clId="{A0E9E61D-F05E-D448-BA88-29F7A8E6B759}" dt="2022-11-21T00:19:21.674" v="55" actId="2696"/>
        <pc:sldMkLst>
          <pc:docMk/>
          <pc:sldMk cId="2736072691" sldId="824"/>
        </pc:sldMkLst>
      </pc:sldChg>
      <pc:sldChg chg="del">
        <pc:chgData name="Xuesu Xiao" userId="2da2dc19-76a6-42ca-a03e-a5becae5e7dc" providerId="ADAL" clId="{A0E9E61D-F05E-D448-BA88-29F7A8E6B759}" dt="2022-11-21T00:19:21.704" v="66" actId="2696"/>
        <pc:sldMkLst>
          <pc:docMk/>
          <pc:sldMk cId="1944187850" sldId="825"/>
        </pc:sldMkLst>
      </pc:sldChg>
      <pc:sldChg chg="del">
        <pc:chgData name="Xuesu Xiao" userId="2da2dc19-76a6-42ca-a03e-a5becae5e7dc" providerId="ADAL" clId="{A0E9E61D-F05E-D448-BA88-29F7A8E6B759}" dt="2022-11-21T00:19:21.680" v="62" actId="2696"/>
        <pc:sldMkLst>
          <pc:docMk/>
          <pc:sldMk cId="174416682" sldId="826"/>
        </pc:sldMkLst>
      </pc:sldChg>
      <pc:sldChg chg="del">
        <pc:chgData name="Xuesu Xiao" userId="2da2dc19-76a6-42ca-a03e-a5becae5e7dc" providerId="ADAL" clId="{A0E9E61D-F05E-D448-BA88-29F7A8E6B759}" dt="2022-11-21T00:19:21.678" v="60" actId="2696"/>
        <pc:sldMkLst>
          <pc:docMk/>
          <pc:sldMk cId="1972417686" sldId="827"/>
        </pc:sldMkLst>
      </pc:sldChg>
      <pc:sldChg chg="del">
        <pc:chgData name="Xuesu Xiao" userId="2da2dc19-76a6-42ca-a03e-a5becae5e7dc" providerId="ADAL" clId="{A0E9E61D-F05E-D448-BA88-29F7A8E6B759}" dt="2022-11-21T00:19:21.714" v="82" actId="2696"/>
        <pc:sldMkLst>
          <pc:docMk/>
          <pc:sldMk cId="1896578768" sldId="828"/>
        </pc:sldMkLst>
      </pc:sldChg>
      <pc:sldChg chg="del">
        <pc:chgData name="Xuesu Xiao" userId="2da2dc19-76a6-42ca-a03e-a5becae5e7dc" providerId="ADAL" clId="{A0E9E61D-F05E-D448-BA88-29F7A8E6B759}" dt="2022-11-21T00:19:21.642" v="23" actId="2696"/>
        <pc:sldMkLst>
          <pc:docMk/>
          <pc:sldMk cId="2882556259" sldId="829"/>
        </pc:sldMkLst>
      </pc:sldChg>
      <pc:sldChg chg="del">
        <pc:chgData name="Xuesu Xiao" userId="2da2dc19-76a6-42ca-a03e-a5becae5e7dc" providerId="ADAL" clId="{A0E9E61D-F05E-D448-BA88-29F7A8E6B759}" dt="2022-11-21T00:19:21.609" v="4" actId="2696"/>
        <pc:sldMkLst>
          <pc:docMk/>
          <pc:sldMk cId="3765545958" sldId="830"/>
        </pc:sldMkLst>
      </pc:sldChg>
      <pc:sldChg chg="del">
        <pc:chgData name="Xuesu Xiao" userId="2da2dc19-76a6-42ca-a03e-a5becae5e7dc" providerId="ADAL" clId="{A0E9E61D-F05E-D448-BA88-29F7A8E6B759}" dt="2022-11-21T00:19:21.680" v="63" actId="2696"/>
        <pc:sldMkLst>
          <pc:docMk/>
          <pc:sldMk cId="2267552001" sldId="831"/>
        </pc:sldMkLst>
      </pc:sldChg>
      <pc:sldChg chg="del">
        <pc:chgData name="Xuesu Xiao" userId="2da2dc19-76a6-42ca-a03e-a5becae5e7dc" providerId="ADAL" clId="{A0E9E61D-F05E-D448-BA88-29F7A8E6B759}" dt="2022-11-21T00:19:21.713" v="81" actId="2696"/>
        <pc:sldMkLst>
          <pc:docMk/>
          <pc:sldMk cId="3425778364" sldId="832"/>
        </pc:sldMkLst>
      </pc:sldChg>
      <pc:sldChg chg="del">
        <pc:chgData name="Xuesu Xiao" userId="2da2dc19-76a6-42ca-a03e-a5becae5e7dc" providerId="ADAL" clId="{A0E9E61D-F05E-D448-BA88-29F7A8E6B759}" dt="2022-11-21T00:19:21.637" v="19" actId="2696"/>
        <pc:sldMkLst>
          <pc:docMk/>
          <pc:sldMk cId="3762029876" sldId="833"/>
        </pc:sldMkLst>
      </pc:sldChg>
      <pc:sldChg chg="del">
        <pc:chgData name="Xuesu Xiao" userId="2da2dc19-76a6-42ca-a03e-a5becae5e7dc" providerId="ADAL" clId="{A0E9E61D-F05E-D448-BA88-29F7A8E6B759}" dt="2022-11-21T00:19:21.677" v="59" actId="2696"/>
        <pc:sldMkLst>
          <pc:docMk/>
          <pc:sldMk cId="291543421" sldId="834"/>
        </pc:sldMkLst>
      </pc:sldChg>
      <pc:sldChg chg="del">
        <pc:chgData name="Xuesu Xiao" userId="2da2dc19-76a6-42ca-a03e-a5becae5e7dc" providerId="ADAL" clId="{A0E9E61D-F05E-D448-BA88-29F7A8E6B759}" dt="2022-11-21T00:19:21.716" v="85" actId="2696"/>
        <pc:sldMkLst>
          <pc:docMk/>
          <pc:sldMk cId="721947356" sldId="835"/>
        </pc:sldMkLst>
      </pc:sldChg>
      <pc:sldChg chg="del">
        <pc:chgData name="Xuesu Xiao" userId="2da2dc19-76a6-42ca-a03e-a5becae5e7dc" providerId="ADAL" clId="{A0E9E61D-F05E-D448-BA88-29F7A8E6B759}" dt="2022-11-21T00:19:21.705" v="67" actId="2696"/>
        <pc:sldMkLst>
          <pc:docMk/>
          <pc:sldMk cId="945272094" sldId="836"/>
        </pc:sldMkLst>
      </pc:sldChg>
      <pc:sldChg chg="del">
        <pc:chgData name="Xuesu Xiao" userId="2da2dc19-76a6-42ca-a03e-a5becae5e7dc" providerId="ADAL" clId="{A0E9E61D-F05E-D448-BA88-29F7A8E6B759}" dt="2022-11-21T00:19:21.645" v="25" actId="2696"/>
        <pc:sldMkLst>
          <pc:docMk/>
          <pc:sldMk cId="3784498682" sldId="837"/>
        </pc:sldMkLst>
      </pc:sldChg>
      <pc:sldChg chg="del">
        <pc:chgData name="Xuesu Xiao" userId="2da2dc19-76a6-42ca-a03e-a5becae5e7dc" providerId="ADAL" clId="{A0E9E61D-F05E-D448-BA88-29F7A8E6B759}" dt="2022-11-21T00:19:21.750" v="111" actId="2696"/>
        <pc:sldMkLst>
          <pc:docMk/>
          <pc:sldMk cId="745990591" sldId="838"/>
        </pc:sldMkLst>
      </pc:sldChg>
      <pc:sldChg chg="del">
        <pc:chgData name="Xuesu Xiao" userId="2da2dc19-76a6-42ca-a03e-a5becae5e7dc" providerId="ADAL" clId="{A0E9E61D-F05E-D448-BA88-29F7A8E6B759}" dt="2022-11-21T00:19:21.713" v="80" actId="2696"/>
        <pc:sldMkLst>
          <pc:docMk/>
          <pc:sldMk cId="1139119755" sldId="839"/>
        </pc:sldMkLst>
      </pc:sldChg>
      <pc:sldChg chg="del">
        <pc:chgData name="Xuesu Xiao" userId="2da2dc19-76a6-42ca-a03e-a5becae5e7dc" providerId="ADAL" clId="{A0E9E61D-F05E-D448-BA88-29F7A8E6B759}" dt="2022-11-21T00:19:21.652" v="31" actId="2696"/>
        <pc:sldMkLst>
          <pc:docMk/>
          <pc:sldMk cId="2584299575" sldId="840"/>
        </pc:sldMkLst>
      </pc:sldChg>
      <pc:sldChg chg="del">
        <pc:chgData name="Xuesu Xiao" userId="2da2dc19-76a6-42ca-a03e-a5becae5e7dc" providerId="ADAL" clId="{A0E9E61D-F05E-D448-BA88-29F7A8E6B759}" dt="2022-11-21T00:19:21.658" v="37" actId="2696"/>
        <pc:sldMkLst>
          <pc:docMk/>
          <pc:sldMk cId="3171675314" sldId="841"/>
        </pc:sldMkLst>
      </pc:sldChg>
      <pc:sldChg chg="del">
        <pc:chgData name="Xuesu Xiao" userId="2da2dc19-76a6-42ca-a03e-a5becae5e7dc" providerId="ADAL" clId="{A0E9E61D-F05E-D448-BA88-29F7A8E6B759}" dt="2022-11-21T00:19:21.627" v="13" actId="2696"/>
        <pc:sldMkLst>
          <pc:docMk/>
          <pc:sldMk cId="2178364259" sldId="842"/>
        </pc:sldMkLst>
      </pc:sldChg>
      <pc:sldChg chg="del">
        <pc:chgData name="Xuesu Xiao" userId="2da2dc19-76a6-42ca-a03e-a5becae5e7dc" providerId="ADAL" clId="{A0E9E61D-F05E-D448-BA88-29F7A8E6B759}" dt="2022-11-21T00:19:21.740" v="106" actId="2696"/>
        <pc:sldMkLst>
          <pc:docMk/>
          <pc:sldMk cId="336461511" sldId="843"/>
        </pc:sldMkLst>
      </pc:sldChg>
      <pc:sldChg chg="del">
        <pc:chgData name="Xuesu Xiao" userId="2da2dc19-76a6-42ca-a03e-a5becae5e7dc" providerId="ADAL" clId="{A0E9E61D-F05E-D448-BA88-29F7A8E6B759}" dt="2022-11-21T00:19:21.628" v="14" actId="2696"/>
        <pc:sldMkLst>
          <pc:docMk/>
          <pc:sldMk cId="4245613846" sldId="844"/>
        </pc:sldMkLst>
      </pc:sldChg>
      <pc:sldChg chg="del">
        <pc:chgData name="Xuesu Xiao" userId="2da2dc19-76a6-42ca-a03e-a5becae5e7dc" providerId="ADAL" clId="{A0E9E61D-F05E-D448-BA88-29F7A8E6B759}" dt="2022-11-21T00:19:21.721" v="93" actId="2696"/>
        <pc:sldMkLst>
          <pc:docMk/>
          <pc:sldMk cId="2848533980" sldId="845"/>
        </pc:sldMkLst>
      </pc:sldChg>
      <pc:sldChg chg="del">
        <pc:chgData name="Xuesu Xiao" userId="2da2dc19-76a6-42ca-a03e-a5becae5e7dc" providerId="ADAL" clId="{A0E9E61D-F05E-D448-BA88-29F7A8E6B759}" dt="2022-11-21T00:19:21.670" v="51" actId="2696"/>
        <pc:sldMkLst>
          <pc:docMk/>
          <pc:sldMk cId="1864043334" sldId="846"/>
        </pc:sldMkLst>
      </pc:sldChg>
      <pc:sldChg chg="del">
        <pc:chgData name="Xuesu Xiao" userId="2da2dc19-76a6-42ca-a03e-a5becae5e7dc" providerId="ADAL" clId="{A0E9E61D-F05E-D448-BA88-29F7A8E6B759}" dt="2022-11-21T00:19:21.712" v="79" actId="2696"/>
        <pc:sldMkLst>
          <pc:docMk/>
          <pc:sldMk cId="1077879210" sldId="848"/>
        </pc:sldMkLst>
      </pc:sldChg>
      <pc:sldChg chg="add">
        <pc:chgData name="Xuesu Xiao" userId="2da2dc19-76a6-42ca-a03e-a5becae5e7dc" providerId="ADAL" clId="{A0E9E61D-F05E-D448-BA88-29F7A8E6B759}" dt="2022-11-21T00:19:27.977" v="113"/>
        <pc:sldMkLst>
          <pc:docMk/>
          <pc:sldMk cId="2570836310" sldId="849"/>
        </pc:sldMkLst>
      </pc:sldChg>
      <pc:sldChg chg="del">
        <pc:chgData name="Xuesu Xiao" userId="2da2dc19-76a6-42ca-a03e-a5becae5e7dc" providerId="ADAL" clId="{A0E9E61D-F05E-D448-BA88-29F7A8E6B759}" dt="2022-11-21T00:19:21.675" v="57" actId="2696"/>
        <pc:sldMkLst>
          <pc:docMk/>
          <pc:sldMk cId="1387475118" sldId="850"/>
        </pc:sldMkLst>
      </pc:sldChg>
      <pc:sldChg chg="del">
        <pc:chgData name="Xuesu Xiao" userId="2da2dc19-76a6-42ca-a03e-a5becae5e7dc" providerId="ADAL" clId="{A0E9E61D-F05E-D448-BA88-29F7A8E6B759}" dt="2022-11-21T00:19:21.663" v="43" actId="2696"/>
        <pc:sldMkLst>
          <pc:docMk/>
          <pc:sldMk cId="1056436291" sldId="851"/>
        </pc:sldMkLst>
      </pc:sldChg>
      <pc:sldChg chg="del">
        <pc:chgData name="Xuesu Xiao" userId="2da2dc19-76a6-42ca-a03e-a5becae5e7dc" providerId="ADAL" clId="{A0E9E61D-F05E-D448-BA88-29F7A8E6B759}" dt="2022-11-21T00:19:21.613" v="6" actId="2696"/>
        <pc:sldMkLst>
          <pc:docMk/>
          <pc:sldMk cId="427383485" sldId="852"/>
        </pc:sldMkLst>
      </pc:sldChg>
      <pc:sldChg chg="del">
        <pc:chgData name="Xuesu Xiao" userId="2da2dc19-76a6-42ca-a03e-a5becae5e7dc" providerId="ADAL" clId="{A0E9E61D-F05E-D448-BA88-29F7A8E6B759}" dt="2022-11-21T00:19:21.605" v="3" actId="2696"/>
        <pc:sldMkLst>
          <pc:docMk/>
          <pc:sldMk cId="3060215140" sldId="979"/>
        </pc:sldMkLst>
      </pc:sldChg>
      <pc:sldChg chg="del">
        <pc:chgData name="Xuesu Xiao" userId="2da2dc19-76a6-42ca-a03e-a5becae5e7dc" providerId="ADAL" clId="{A0E9E61D-F05E-D448-BA88-29F7A8E6B759}" dt="2022-11-21T00:19:21.702" v="64" actId="2696"/>
        <pc:sldMkLst>
          <pc:docMk/>
          <pc:sldMk cId="1382882215" sldId="980"/>
        </pc:sldMkLst>
      </pc:sldChg>
      <pc:sldChg chg="del">
        <pc:chgData name="Xuesu Xiao" userId="2da2dc19-76a6-42ca-a03e-a5becae5e7dc" providerId="ADAL" clId="{A0E9E61D-F05E-D448-BA88-29F7A8E6B759}" dt="2022-11-21T00:19:21.672" v="53" actId="2696"/>
        <pc:sldMkLst>
          <pc:docMk/>
          <pc:sldMk cId="2743628360" sldId="981"/>
        </pc:sldMkLst>
      </pc:sldChg>
      <pc:sldChg chg="del">
        <pc:chgData name="Xuesu Xiao" userId="2da2dc19-76a6-42ca-a03e-a5becae5e7dc" providerId="ADAL" clId="{A0E9E61D-F05E-D448-BA88-29F7A8E6B759}" dt="2022-11-21T00:19:21.649" v="28" actId="2696"/>
        <pc:sldMkLst>
          <pc:docMk/>
          <pc:sldMk cId="2895420256" sldId="1009"/>
        </pc:sldMkLst>
      </pc:sldChg>
      <pc:sldChg chg="del">
        <pc:chgData name="Xuesu Xiao" userId="2da2dc19-76a6-42ca-a03e-a5becae5e7dc" providerId="ADAL" clId="{A0E9E61D-F05E-D448-BA88-29F7A8E6B759}" dt="2022-11-21T00:19:21.668" v="48" actId="2696"/>
        <pc:sldMkLst>
          <pc:docMk/>
          <pc:sldMk cId="2184310287" sldId="1010"/>
        </pc:sldMkLst>
      </pc:sldChg>
      <pc:sldChg chg="del">
        <pc:chgData name="Xuesu Xiao" userId="2da2dc19-76a6-42ca-a03e-a5becae5e7dc" providerId="ADAL" clId="{A0E9E61D-F05E-D448-BA88-29F7A8E6B759}" dt="2022-11-21T00:19:21.737" v="102" actId="2696"/>
        <pc:sldMkLst>
          <pc:docMk/>
          <pc:sldMk cId="3580128843" sldId="1011"/>
        </pc:sldMkLst>
      </pc:sldChg>
      <pc:sldChg chg="del">
        <pc:chgData name="Xuesu Xiao" userId="2da2dc19-76a6-42ca-a03e-a5becae5e7dc" providerId="ADAL" clId="{A0E9E61D-F05E-D448-BA88-29F7A8E6B759}" dt="2022-11-21T00:19:21.655" v="35" actId="2696"/>
        <pc:sldMkLst>
          <pc:docMk/>
          <pc:sldMk cId="3974288757" sldId="1015"/>
        </pc:sldMkLst>
      </pc:sldChg>
      <pc:sldChg chg="del">
        <pc:chgData name="Xuesu Xiao" userId="2da2dc19-76a6-42ca-a03e-a5becae5e7dc" providerId="ADAL" clId="{A0E9E61D-F05E-D448-BA88-29F7A8E6B759}" dt="2022-11-21T00:19:21.725" v="101" actId="2696"/>
        <pc:sldMkLst>
          <pc:docMk/>
          <pc:sldMk cId="3799158723" sldId="1016"/>
        </pc:sldMkLst>
      </pc:sldChg>
      <pc:sldChg chg="del">
        <pc:chgData name="Xuesu Xiao" userId="2da2dc19-76a6-42ca-a03e-a5becae5e7dc" providerId="ADAL" clId="{A0E9E61D-F05E-D448-BA88-29F7A8E6B759}" dt="2022-11-21T00:19:21.632" v="16" actId="2696"/>
        <pc:sldMkLst>
          <pc:docMk/>
          <pc:sldMk cId="2373233531" sldId="1017"/>
        </pc:sldMkLst>
      </pc:sldChg>
      <pc:sldChg chg="del">
        <pc:chgData name="Xuesu Xiao" userId="2da2dc19-76a6-42ca-a03e-a5becae5e7dc" providerId="ADAL" clId="{A0E9E61D-F05E-D448-BA88-29F7A8E6B759}" dt="2022-11-21T00:19:21.711" v="77" actId="2696"/>
        <pc:sldMkLst>
          <pc:docMk/>
          <pc:sldMk cId="245335663" sldId="1018"/>
        </pc:sldMkLst>
      </pc:sldChg>
      <pc:sldChg chg="del">
        <pc:chgData name="Xuesu Xiao" userId="2da2dc19-76a6-42ca-a03e-a5becae5e7dc" providerId="ADAL" clId="{A0E9E61D-F05E-D448-BA88-29F7A8E6B759}" dt="2022-11-21T00:19:21.675" v="56" actId="2696"/>
        <pc:sldMkLst>
          <pc:docMk/>
          <pc:sldMk cId="606427431" sldId="1019"/>
        </pc:sldMkLst>
      </pc:sldChg>
      <pc:sldChg chg="del">
        <pc:chgData name="Xuesu Xiao" userId="2da2dc19-76a6-42ca-a03e-a5becae5e7dc" providerId="ADAL" clId="{A0E9E61D-F05E-D448-BA88-29F7A8E6B759}" dt="2022-11-21T00:19:21.660" v="40" actId="2696"/>
        <pc:sldMkLst>
          <pc:docMk/>
          <pc:sldMk cId="1017738683" sldId="1020"/>
        </pc:sldMkLst>
      </pc:sldChg>
      <pc:sldChg chg="del">
        <pc:chgData name="Xuesu Xiao" userId="2da2dc19-76a6-42ca-a03e-a5becae5e7dc" providerId="ADAL" clId="{A0E9E61D-F05E-D448-BA88-29F7A8E6B759}" dt="2022-11-21T00:19:21.666" v="46" actId="2696"/>
        <pc:sldMkLst>
          <pc:docMk/>
          <pc:sldMk cId="501996370" sldId="1021"/>
        </pc:sldMkLst>
      </pc:sldChg>
      <pc:sldChg chg="del">
        <pc:chgData name="Xuesu Xiao" userId="2da2dc19-76a6-42ca-a03e-a5becae5e7dc" providerId="ADAL" clId="{A0E9E61D-F05E-D448-BA88-29F7A8E6B759}" dt="2022-11-21T00:19:21.669" v="50" actId="2696"/>
        <pc:sldMkLst>
          <pc:docMk/>
          <pc:sldMk cId="1722755542" sldId="1022"/>
        </pc:sldMkLst>
      </pc:sldChg>
      <pc:sldChg chg="del">
        <pc:chgData name="Xuesu Xiao" userId="2da2dc19-76a6-42ca-a03e-a5becae5e7dc" providerId="ADAL" clId="{A0E9E61D-F05E-D448-BA88-29F7A8E6B759}" dt="2022-11-21T00:19:21.709" v="74" actId="2696"/>
        <pc:sldMkLst>
          <pc:docMk/>
          <pc:sldMk cId="1695882085" sldId="1023"/>
        </pc:sldMkLst>
      </pc:sldChg>
      <pc:sldChg chg="del">
        <pc:chgData name="Xuesu Xiao" userId="2da2dc19-76a6-42ca-a03e-a5becae5e7dc" providerId="ADAL" clId="{A0E9E61D-F05E-D448-BA88-29F7A8E6B759}" dt="2022-11-21T00:19:21.625" v="12" actId="2696"/>
        <pc:sldMkLst>
          <pc:docMk/>
          <pc:sldMk cId="1443088782" sldId="1024"/>
        </pc:sldMkLst>
      </pc:sldChg>
      <pc:sldChg chg="del">
        <pc:chgData name="Xuesu Xiao" userId="2da2dc19-76a6-42ca-a03e-a5becae5e7dc" providerId="ADAL" clId="{A0E9E61D-F05E-D448-BA88-29F7A8E6B759}" dt="2022-11-21T00:19:21.653" v="32" actId="2696"/>
        <pc:sldMkLst>
          <pc:docMk/>
          <pc:sldMk cId="1682152609" sldId="1025"/>
        </pc:sldMkLst>
      </pc:sldChg>
      <pc:sldChg chg="del">
        <pc:chgData name="Xuesu Xiao" userId="2da2dc19-76a6-42ca-a03e-a5becae5e7dc" providerId="ADAL" clId="{A0E9E61D-F05E-D448-BA88-29F7A8E6B759}" dt="2022-11-21T00:19:21.711" v="78" actId="2696"/>
        <pc:sldMkLst>
          <pc:docMk/>
          <pc:sldMk cId="861954981" sldId="1026"/>
        </pc:sldMkLst>
      </pc:sldChg>
      <pc:sldChg chg="del">
        <pc:chgData name="Xuesu Xiao" userId="2da2dc19-76a6-42ca-a03e-a5becae5e7dc" providerId="ADAL" clId="{A0E9E61D-F05E-D448-BA88-29F7A8E6B759}" dt="2022-11-21T00:19:21.717" v="88" actId="2696"/>
        <pc:sldMkLst>
          <pc:docMk/>
          <pc:sldMk cId="4000806189" sldId="1027"/>
        </pc:sldMkLst>
      </pc:sldChg>
      <pc:sldChg chg="del">
        <pc:chgData name="Xuesu Xiao" userId="2da2dc19-76a6-42ca-a03e-a5becae5e7dc" providerId="ADAL" clId="{A0E9E61D-F05E-D448-BA88-29F7A8E6B759}" dt="2022-11-21T00:19:21.646" v="26" actId="2696"/>
        <pc:sldMkLst>
          <pc:docMk/>
          <pc:sldMk cId="1511753051" sldId="1029"/>
        </pc:sldMkLst>
      </pc:sldChg>
      <pc:sldChg chg="del">
        <pc:chgData name="Xuesu Xiao" userId="2da2dc19-76a6-42ca-a03e-a5becae5e7dc" providerId="ADAL" clId="{A0E9E61D-F05E-D448-BA88-29F7A8E6B759}" dt="2022-11-21T00:19:21.621" v="10" actId="2696"/>
        <pc:sldMkLst>
          <pc:docMk/>
          <pc:sldMk cId="955847086" sldId="1030"/>
        </pc:sldMkLst>
      </pc:sldChg>
      <pc:sldChg chg="del">
        <pc:chgData name="Xuesu Xiao" userId="2da2dc19-76a6-42ca-a03e-a5becae5e7dc" providerId="ADAL" clId="{A0E9E61D-F05E-D448-BA88-29F7A8E6B759}" dt="2022-11-21T00:19:21.654" v="34" actId="2696"/>
        <pc:sldMkLst>
          <pc:docMk/>
          <pc:sldMk cId="4105743453" sldId="1031"/>
        </pc:sldMkLst>
      </pc:sldChg>
      <pc:sldChg chg="del">
        <pc:chgData name="Xuesu Xiao" userId="2da2dc19-76a6-42ca-a03e-a5becae5e7dc" providerId="ADAL" clId="{A0E9E61D-F05E-D448-BA88-29F7A8E6B759}" dt="2022-11-21T00:19:21.706" v="68" actId="2696"/>
        <pc:sldMkLst>
          <pc:docMk/>
          <pc:sldMk cId="844348462" sldId="1032"/>
        </pc:sldMkLst>
      </pc:sldChg>
      <pc:sldChg chg="del">
        <pc:chgData name="Xuesu Xiao" userId="2da2dc19-76a6-42ca-a03e-a5becae5e7dc" providerId="ADAL" clId="{A0E9E61D-F05E-D448-BA88-29F7A8E6B759}" dt="2022-11-21T00:19:21.719" v="91" actId="2696"/>
        <pc:sldMkLst>
          <pc:docMk/>
          <pc:sldMk cId="209443731" sldId="1033"/>
        </pc:sldMkLst>
      </pc:sldChg>
      <pc:sldChg chg="del">
        <pc:chgData name="Xuesu Xiao" userId="2da2dc19-76a6-42ca-a03e-a5becae5e7dc" providerId="ADAL" clId="{A0E9E61D-F05E-D448-BA88-29F7A8E6B759}" dt="2022-11-21T00:19:21.615" v="7" actId="2696"/>
        <pc:sldMkLst>
          <pc:docMk/>
          <pc:sldMk cId="1440174979" sldId="1034"/>
        </pc:sldMkLst>
      </pc:sldChg>
      <pc:sldChg chg="del">
        <pc:chgData name="Xuesu Xiao" userId="2da2dc19-76a6-42ca-a03e-a5becae5e7dc" providerId="ADAL" clId="{A0E9E61D-F05E-D448-BA88-29F7A8E6B759}" dt="2022-11-21T00:19:21.738" v="103" actId="2696"/>
        <pc:sldMkLst>
          <pc:docMk/>
          <pc:sldMk cId="3830761014" sldId="1035"/>
        </pc:sldMkLst>
      </pc:sldChg>
      <pc:sldChg chg="del">
        <pc:chgData name="Xuesu Xiao" userId="2da2dc19-76a6-42ca-a03e-a5becae5e7dc" providerId="ADAL" clId="{A0E9E61D-F05E-D448-BA88-29F7A8E6B759}" dt="2022-11-21T00:19:21.722" v="96" actId="2696"/>
        <pc:sldMkLst>
          <pc:docMk/>
          <pc:sldMk cId="3219594832" sldId="1036"/>
        </pc:sldMkLst>
      </pc:sldChg>
      <pc:sldChg chg="del">
        <pc:chgData name="Xuesu Xiao" userId="2da2dc19-76a6-42ca-a03e-a5becae5e7dc" providerId="ADAL" clId="{A0E9E61D-F05E-D448-BA88-29F7A8E6B759}" dt="2022-11-21T00:19:21.673" v="54" actId="2696"/>
        <pc:sldMkLst>
          <pc:docMk/>
          <pc:sldMk cId="3209651177" sldId="1037"/>
        </pc:sldMkLst>
      </pc:sldChg>
      <pc:sldChg chg="del">
        <pc:chgData name="Xuesu Xiao" userId="2da2dc19-76a6-42ca-a03e-a5becae5e7dc" providerId="ADAL" clId="{A0E9E61D-F05E-D448-BA88-29F7A8E6B759}" dt="2022-11-21T00:19:21.723" v="98" actId="2696"/>
        <pc:sldMkLst>
          <pc:docMk/>
          <pc:sldMk cId="1038938553" sldId="1038"/>
        </pc:sldMkLst>
      </pc:sldChg>
      <pc:sldChg chg="del">
        <pc:chgData name="Xuesu Xiao" userId="2da2dc19-76a6-42ca-a03e-a5becae5e7dc" providerId="ADAL" clId="{A0E9E61D-F05E-D448-BA88-29F7A8E6B759}" dt="2022-11-21T00:19:21.639" v="21" actId="2696"/>
        <pc:sldMkLst>
          <pc:docMk/>
          <pc:sldMk cId="1835733529" sldId="1039"/>
        </pc:sldMkLst>
      </pc:sldChg>
      <pc:sldChg chg="del">
        <pc:chgData name="Xuesu Xiao" userId="2da2dc19-76a6-42ca-a03e-a5becae5e7dc" providerId="ADAL" clId="{A0E9E61D-F05E-D448-BA88-29F7A8E6B759}" dt="2022-11-21T00:19:21.643" v="24" actId="2696"/>
        <pc:sldMkLst>
          <pc:docMk/>
          <pc:sldMk cId="510042205" sldId="1040"/>
        </pc:sldMkLst>
      </pc:sldChg>
      <pc:sldChg chg="del">
        <pc:chgData name="Xuesu Xiao" userId="2da2dc19-76a6-42ca-a03e-a5becae5e7dc" providerId="ADAL" clId="{A0E9E61D-F05E-D448-BA88-29F7A8E6B759}" dt="2022-11-21T00:19:21.706" v="69" actId="2696"/>
        <pc:sldMkLst>
          <pc:docMk/>
          <pc:sldMk cId="258628040" sldId="1041"/>
        </pc:sldMkLst>
      </pc:sldChg>
      <pc:sldChg chg="del">
        <pc:chgData name="Xuesu Xiao" userId="2da2dc19-76a6-42ca-a03e-a5becae5e7dc" providerId="ADAL" clId="{A0E9E61D-F05E-D448-BA88-29F7A8E6B759}" dt="2022-11-21T00:19:21.667" v="47" actId="2696"/>
        <pc:sldMkLst>
          <pc:docMk/>
          <pc:sldMk cId="1737261571" sldId="1042"/>
        </pc:sldMkLst>
      </pc:sldChg>
      <pc:sldChg chg="del">
        <pc:chgData name="Xuesu Xiao" userId="2da2dc19-76a6-42ca-a03e-a5becae5e7dc" providerId="ADAL" clId="{A0E9E61D-F05E-D448-BA88-29F7A8E6B759}" dt="2022-11-21T00:19:21.707" v="71" actId="2696"/>
        <pc:sldMkLst>
          <pc:docMk/>
          <pc:sldMk cId="2676073714" sldId="1043"/>
        </pc:sldMkLst>
      </pc:sldChg>
      <pc:sldChg chg="del">
        <pc:chgData name="Xuesu Xiao" userId="2da2dc19-76a6-42ca-a03e-a5becae5e7dc" providerId="ADAL" clId="{A0E9E61D-F05E-D448-BA88-29F7A8E6B759}" dt="2022-11-21T00:19:21.650" v="30" actId="2696"/>
        <pc:sldMkLst>
          <pc:docMk/>
          <pc:sldMk cId="1317773440" sldId="1044"/>
        </pc:sldMkLst>
      </pc:sldChg>
      <pc:sldChg chg="del">
        <pc:chgData name="Xuesu Xiao" userId="2da2dc19-76a6-42ca-a03e-a5becae5e7dc" providerId="ADAL" clId="{A0E9E61D-F05E-D448-BA88-29F7A8E6B759}" dt="2022-11-21T00:19:21.708" v="73" actId="2696"/>
        <pc:sldMkLst>
          <pc:docMk/>
          <pc:sldMk cId="3049690760" sldId="1045"/>
        </pc:sldMkLst>
      </pc:sldChg>
      <pc:sldChg chg="del">
        <pc:chgData name="Xuesu Xiao" userId="2da2dc19-76a6-42ca-a03e-a5becae5e7dc" providerId="ADAL" clId="{A0E9E61D-F05E-D448-BA88-29F7A8E6B759}" dt="2022-11-21T00:19:21.707" v="70" actId="2696"/>
        <pc:sldMkLst>
          <pc:docMk/>
          <pc:sldMk cId="2877051731" sldId="1046"/>
        </pc:sldMkLst>
      </pc:sldChg>
      <pc:sldChg chg="del">
        <pc:chgData name="Xuesu Xiao" userId="2da2dc19-76a6-42ca-a03e-a5becae5e7dc" providerId="ADAL" clId="{A0E9E61D-F05E-D448-BA88-29F7A8E6B759}" dt="2022-11-21T00:19:21.718" v="89" actId="2696"/>
        <pc:sldMkLst>
          <pc:docMk/>
          <pc:sldMk cId="143449055" sldId="1047"/>
        </pc:sldMkLst>
      </pc:sldChg>
      <pc:sldChg chg="del">
        <pc:chgData name="Xuesu Xiao" userId="2da2dc19-76a6-42ca-a03e-a5becae5e7dc" providerId="ADAL" clId="{A0E9E61D-F05E-D448-BA88-29F7A8E6B759}" dt="2022-11-21T00:19:21.739" v="104" actId="2696"/>
        <pc:sldMkLst>
          <pc:docMk/>
          <pc:sldMk cId="2550181309" sldId="1048"/>
        </pc:sldMkLst>
      </pc:sldChg>
      <pc:sldChg chg="del">
        <pc:chgData name="Xuesu Xiao" userId="2da2dc19-76a6-42ca-a03e-a5becae5e7dc" providerId="ADAL" clId="{A0E9E61D-F05E-D448-BA88-29F7A8E6B759}" dt="2022-11-21T00:19:21.653" v="33" actId="2696"/>
        <pc:sldMkLst>
          <pc:docMk/>
          <pc:sldMk cId="628102429" sldId="1049"/>
        </pc:sldMkLst>
      </pc:sldChg>
      <pc:sldChg chg="del">
        <pc:chgData name="Xuesu Xiao" userId="2da2dc19-76a6-42ca-a03e-a5becae5e7dc" providerId="ADAL" clId="{A0E9E61D-F05E-D448-BA88-29F7A8E6B759}" dt="2022-11-21T00:19:21.710" v="76" actId="2696"/>
        <pc:sldMkLst>
          <pc:docMk/>
          <pc:sldMk cId="2939858104" sldId="1051"/>
        </pc:sldMkLst>
      </pc:sldChg>
      <pc:sldChg chg="del">
        <pc:chgData name="Xuesu Xiao" userId="2da2dc19-76a6-42ca-a03e-a5becae5e7dc" providerId="ADAL" clId="{A0E9E61D-F05E-D448-BA88-29F7A8E6B759}" dt="2022-11-21T00:19:21.710" v="75" actId="2696"/>
        <pc:sldMkLst>
          <pc:docMk/>
          <pc:sldMk cId="1847597802" sldId="1052"/>
        </pc:sldMkLst>
      </pc:sldChg>
      <pc:sldChg chg="del">
        <pc:chgData name="Xuesu Xiao" userId="2da2dc19-76a6-42ca-a03e-a5becae5e7dc" providerId="ADAL" clId="{A0E9E61D-F05E-D448-BA88-29F7A8E6B759}" dt="2022-11-21T00:19:21.638" v="20" actId="2696"/>
        <pc:sldMkLst>
          <pc:docMk/>
          <pc:sldMk cId="1413518901" sldId="1055"/>
        </pc:sldMkLst>
      </pc:sldChg>
      <pc:sldChg chg="del">
        <pc:chgData name="Xuesu Xiao" userId="2da2dc19-76a6-42ca-a03e-a5becae5e7dc" providerId="ADAL" clId="{A0E9E61D-F05E-D448-BA88-29F7A8E6B759}" dt="2022-11-21T00:19:21.715" v="83" actId="2696"/>
        <pc:sldMkLst>
          <pc:docMk/>
          <pc:sldMk cId="2385652037" sldId="1056"/>
        </pc:sldMkLst>
      </pc:sldChg>
      <pc:sldChg chg="del">
        <pc:chgData name="Xuesu Xiao" userId="2da2dc19-76a6-42ca-a03e-a5becae5e7dc" providerId="ADAL" clId="{A0E9E61D-F05E-D448-BA88-29F7A8E6B759}" dt="2022-11-21T00:19:21.708" v="72" actId="2696"/>
        <pc:sldMkLst>
          <pc:docMk/>
          <pc:sldMk cId="2548353966" sldId="1057"/>
        </pc:sldMkLst>
      </pc:sldChg>
      <pc:sldChg chg="del">
        <pc:chgData name="Xuesu Xiao" userId="2da2dc19-76a6-42ca-a03e-a5becae5e7dc" providerId="ADAL" clId="{A0E9E61D-F05E-D448-BA88-29F7A8E6B759}" dt="2022-11-21T00:19:21.715" v="84" actId="2696"/>
        <pc:sldMkLst>
          <pc:docMk/>
          <pc:sldMk cId="1459892171" sldId="1058"/>
        </pc:sldMkLst>
      </pc:sldChg>
      <pc:sldChg chg="del">
        <pc:chgData name="Xuesu Xiao" userId="2da2dc19-76a6-42ca-a03e-a5becae5e7dc" providerId="ADAL" clId="{A0E9E61D-F05E-D448-BA88-29F7A8E6B759}" dt="2022-11-21T00:19:21.659" v="39" actId="2696"/>
        <pc:sldMkLst>
          <pc:docMk/>
          <pc:sldMk cId="2986950151" sldId="1059"/>
        </pc:sldMkLst>
      </pc:sldChg>
      <pc:sldChg chg="del">
        <pc:chgData name="Xuesu Xiao" userId="2da2dc19-76a6-42ca-a03e-a5becae5e7dc" providerId="ADAL" clId="{A0E9E61D-F05E-D448-BA88-29F7A8E6B759}" dt="2022-11-21T00:19:21.659" v="38" actId="2696"/>
        <pc:sldMkLst>
          <pc:docMk/>
          <pc:sldMk cId="907946758" sldId="1060"/>
        </pc:sldMkLst>
      </pc:sldChg>
      <pc:sldChg chg="del">
        <pc:chgData name="Xuesu Xiao" userId="2da2dc19-76a6-42ca-a03e-a5becae5e7dc" providerId="ADAL" clId="{A0E9E61D-F05E-D448-BA88-29F7A8E6B759}" dt="2022-11-21T00:19:21.650" v="29" actId="2696"/>
        <pc:sldMkLst>
          <pc:docMk/>
          <pc:sldMk cId="1205282586" sldId="1061"/>
        </pc:sldMkLst>
      </pc:sldChg>
      <pc:sldChg chg="del">
        <pc:chgData name="Xuesu Xiao" userId="2da2dc19-76a6-42ca-a03e-a5becae5e7dc" providerId="ADAL" clId="{A0E9E61D-F05E-D448-BA88-29F7A8E6B759}" dt="2022-11-21T00:19:21.739" v="105" actId="2696"/>
        <pc:sldMkLst>
          <pc:docMk/>
          <pc:sldMk cId="31817946" sldId="1062"/>
        </pc:sldMkLst>
      </pc:sldChg>
      <pc:sldChg chg="del">
        <pc:chgData name="Xuesu Xiao" userId="2da2dc19-76a6-42ca-a03e-a5becae5e7dc" providerId="ADAL" clId="{A0E9E61D-F05E-D448-BA88-29F7A8E6B759}" dt="2022-11-21T00:19:21.725" v="100" actId="2696"/>
        <pc:sldMkLst>
          <pc:docMk/>
          <pc:sldMk cId="504953253" sldId="1063"/>
        </pc:sldMkLst>
      </pc:sldChg>
      <pc:sldChg chg="del">
        <pc:chgData name="Xuesu Xiao" userId="2da2dc19-76a6-42ca-a03e-a5becae5e7dc" providerId="ADAL" clId="{A0E9E61D-F05E-D448-BA88-29F7A8E6B759}" dt="2022-11-21T00:19:21.752" v="112" actId="2696"/>
        <pc:sldMkLst>
          <pc:docMk/>
          <pc:sldMk cId="2641477176" sldId="1064"/>
        </pc:sldMkLst>
      </pc:sldChg>
      <pc:sldChg chg="del">
        <pc:chgData name="Xuesu Xiao" userId="2da2dc19-76a6-42ca-a03e-a5becae5e7dc" providerId="ADAL" clId="{A0E9E61D-F05E-D448-BA88-29F7A8E6B759}" dt="2022-11-21T00:19:21.669" v="49" actId="2696"/>
        <pc:sldMkLst>
          <pc:docMk/>
          <pc:sldMk cId="3850337453" sldId="1065"/>
        </pc:sldMkLst>
      </pc:sldChg>
      <pc:sldChg chg="del">
        <pc:chgData name="Xuesu Xiao" userId="2da2dc19-76a6-42ca-a03e-a5becae5e7dc" providerId="ADAL" clId="{A0E9E61D-F05E-D448-BA88-29F7A8E6B759}" dt="2022-11-21T00:19:21.716" v="86" actId="2696"/>
        <pc:sldMkLst>
          <pc:docMk/>
          <pc:sldMk cId="3099058700" sldId="1066"/>
        </pc:sldMkLst>
      </pc:sldChg>
      <pc:sldChg chg="add">
        <pc:chgData name="Xuesu Xiao" userId="2da2dc19-76a6-42ca-a03e-a5becae5e7dc" providerId="ADAL" clId="{A0E9E61D-F05E-D448-BA88-29F7A8E6B759}" dt="2022-11-21T00:19:27.977" v="113"/>
        <pc:sldMkLst>
          <pc:docMk/>
          <pc:sldMk cId="157677397" sldId="1067"/>
        </pc:sldMkLst>
      </pc:sldChg>
      <pc:sldChg chg="add">
        <pc:chgData name="Xuesu Xiao" userId="2da2dc19-76a6-42ca-a03e-a5becae5e7dc" providerId="ADAL" clId="{A0E9E61D-F05E-D448-BA88-29F7A8E6B759}" dt="2022-11-21T00:21:03.681" v="115"/>
        <pc:sldMkLst>
          <pc:docMk/>
          <pc:sldMk cId="3590826554" sldId="1069"/>
        </pc:sldMkLst>
      </pc:sldChg>
      <pc:sldChg chg="add">
        <pc:chgData name="Xuesu Xiao" userId="2da2dc19-76a6-42ca-a03e-a5becae5e7dc" providerId="ADAL" clId="{A0E9E61D-F05E-D448-BA88-29F7A8E6B759}" dt="2022-11-21T00:21:03.681" v="115"/>
        <pc:sldMkLst>
          <pc:docMk/>
          <pc:sldMk cId="3936983072" sldId="1070"/>
        </pc:sldMkLst>
      </pc:sldChg>
      <pc:sldChg chg="add">
        <pc:chgData name="Xuesu Xiao" userId="2da2dc19-76a6-42ca-a03e-a5becae5e7dc" providerId="ADAL" clId="{A0E9E61D-F05E-D448-BA88-29F7A8E6B759}" dt="2022-11-21T00:21:03.681" v="115"/>
        <pc:sldMkLst>
          <pc:docMk/>
          <pc:sldMk cId="2951558007" sldId="1071"/>
        </pc:sldMkLst>
      </pc:sldChg>
      <pc:sldChg chg="add">
        <pc:chgData name="Xuesu Xiao" userId="2da2dc19-76a6-42ca-a03e-a5becae5e7dc" providerId="ADAL" clId="{A0E9E61D-F05E-D448-BA88-29F7A8E6B759}" dt="2022-11-21T00:21:03.681" v="115"/>
        <pc:sldMkLst>
          <pc:docMk/>
          <pc:sldMk cId="3389009434" sldId="1072"/>
        </pc:sldMkLst>
      </pc:sldChg>
      <pc:sldChg chg="modSp add mod">
        <pc:chgData name="Xuesu Xiao" userId="2da2dc19-76a6-42ca-a03e-a5becae5e7dc" providerId="ADAL" clId="{A0E9E61D-F05E-D448-BA88-29F7A8E6B759}" dt="2022-11-21T00:21:03.770" v="117" actId="27636"/>
        <pc:sldMkLst>
          <pc:docMk/>
          <pc:sldMk cId="2026814572" sldId="1073"/>
        </pc:sldMkLst>
        <pc:spChg chg="mod">
          <ac:chgData name="Xuesu Xiao" userId="2da2dc19-76a6-42ca-a03e-a5becae5e7dc" providerId="ADAL" clId="{A0E9E61D-F05E-D448-BA88-29F7A8E6B759}" dt="2022-11-21T00:21:03.770" v="117" actId="27636"/>
          <ac:spMkLst>
            <pc:docMk/>
            <pc:sldMk cId="2026814572" sldId="1073"/>
            <ac:spMk id="3" creationId="{C3465629-E322-2F40-A170-DD2776C49A07}"/>
          </ac:spMkLst>
        </pc:spChg>
      </pc:sldChg>
      <pc:sldChg chg="add">
        <pc:chgData name="Xuesu Xiao" userId="2da2dc19-76a6-42ca-a03e-a5becae5e7dc" providerId="ADAL" clId="{A0E9E61D-F05E-D448-BA88-29F7A8E6B759}" dt="2022-11-21T00:21:03.681" v="115"/>
        <pc:sldMkLst>
          <pc:docMk/>
          <pc:sldMk cId="3138270859" sldId="1074"/>
        </pc:sldMkLst>
      </pc:sldChg>
      <pc:sldChg chg="add">
        <pc:chgData name="Xuesu Xiao" userId="2da2dc19-76a6-42ca-a03e-a5becae5e7dc" providerId="ADAL" clId="{A0E9E61D-F05E-D448-BA88-29F7A8E6B759}" dt="2022-11-21T00:21:03.681" v="115"/>
        <pc:sldMkLst>
          <pc:docMk/>
          <pc:sldMk cId="3486570579" sldId="1075"/>
        </pc:sldMkLst>
      </pc:sldChg>
      <pc:sldChg chg="add">
        <pc:chgData name="Xuesu Xiao" userId="2da2dc19-76a6-42ca-a03e-a5becae5e7dc" providerId="ADAL" clId="{A0E9E61D-F05E-D448-BA88-29F7A8E6B759}" dt="2022-11-21T00:21:03.681" v="115"/>
        <pc:sldMkLst>
          <pc:docMk/>
          <pc:sldMk cId="1854122880" sldId="1076"/>
        </pc:sldMkLst>
      </pc:sldChg>
      <pc:sldChg chg="add">
        <pc:chgData name="Xuesu Xiao" userId="2da2dc19-76a6-42ca-a03e-a5becae5e7dc" providerId="ADAL" clId="{A0E9E61D-F05E-D448-BA88-29F7A8E6B759}" dt="2022-11-21T00:21:03.681" v="115"/>
        <pc:sldMkLst>
          <pc:docMk/>
          <pc:sldMk cId="808208957" sldId="1077"/>
        </pc:sldMkLst>
      </pc:sldChg>
      <pc:sldChg chg="add">
        <pc:chgData name="Xuesu Xiao" userId="2da2dc19-76a6-42ca-a03e-a5becae5e7dc" providerId="ADAL" clId="{A0E9E61D-F05E-D448-BA88-29F7A8E6B759}" dt="2022-11-21T00:21:03.681" v="115"/>
        <pc:sldMkLst>
          <pc:docMk/>
          <pc:sldMk cId="3845937653" sldId="1078"/>
        </pc:sldMkLst>
      </pc:sldChg>
      <pc:sldChg chg="modSp add mod">
        <pc:chgData name="Xuesu Xiao" userId="2da2dc19-76a6-42ca-a03e-a5becae5e7dc" providerId="ADAL" clId="{A0E9E61D-F05E-D448-BA88-29F7A8E6B759}" dt="2022-11-21T00:21:03.779" v="118" actId="27636"/>
        <pc:sldMkLst>
          <pc:docMk/>
          <pc:sldMk cId="2193030403" sldId="1079"/>
        </pc:sldMkLst>
        <pc:spChg chg="mod">
          <ac:chgData name="Xuesu Xiao" userId="2da2dc19-76a6-42ca-a03e-a5becae5e7dc" providerId="ADAL" clId="{A0E9E61D-F05E-D448-BA88-29F7A8E6B759}" dt="2022-11-21T00:21:03.779" v="118" actId="27636"/>
          <ac:spMkLst>
            <pc:docMk/>
            <pc:sldMk cId="2193030403" sldId="1079"/>
            <ac:spMk id="3" creationId="{8CA7423E-F4BE-9748-9B1A-597B4592C59E}"/>
          </ac:spMkLst>
        </pc:spChg>
      </pc:sldChg>
      <pc:sldChg chg="add">
        <pc:chgData name="Xuesu Xiao" userId="2da2dc19-76a6-42ca-a03e-a5becae5e7dc" providerId="ADAL" clId="{A0E9E61D-F05E-D448-BA88-29F7A8E6B759}" dt="2022-11-21T00:21:03.681" v="115"/>
        <pc:sldMkLst>
          <pc:docMk/>
          <pc:sldMk cId="2264359232" sldId="1080"/>
        </pc:sldMkLst>
      </pc:sldChg>
      <pc:sldChg chg="add">
        <pc:chgData name="Xuesu Xiao" userId="2da2dc19-76a6-42ca-a03e-a5becae5e7dc" providerId="ADAL" clId="{A0E9E61D-F05E-D448-BA88-29F7A8E6B759}" dt="2022-11-21T00:21:03.681" v="115"/>
        <pc:sldMkLst>
          <pc:docMk/>
          <pc:sldMk cId="4030995238" sldId="1081"/>
        </pc:sldMkLst>
      </pc:sldChg>
      <pc:sldChg chg="add">
        <pc:chgData name="Xuesu Xiao" userId="2da2dc19-76a6-42ca-a03e-a5becae5e7dc" providerId="ADAL" clId="{A0E9E61D-F05E-D448-BA88-29F7A8E6B759}" dt="2022-11-21T00:21:03.681" v="115"/>
        <pc:sldMkLst>
          <pc:docMk/>
          <pc:sldMk cId="2024520580" sldId="1082"/>
        </pc:sldMkLst>
      </pc:sldChg>
      <pc:sldChg chg="add">
        <pc:chgData name="Xuesu Xiao" userId="2da2dc19-76a6-42ca-a03e-a5becae5e7dc" providerId="ADAL" clId="{A0E9E61D-F05E-D448-BA88-29F7A8E6B759}" dt="2022-11-21T00:21:03.681" v="115"/>
        <pc:sldMkLst>
          <pc:docMk/>
          <pc:sldMk cId="744507728" sldId="1083"/>
        </pc:sldMkLst>
      </pc:sldChg>
      <pc:sldChg chg="modSp add mod">
        <pc:chgData name="Xuesu Xiao" userId="2da2dc19-76a6-42ca-a03e-a5becae5e7dc" providerId="ADAL" clId="{A0E9E61D-F05E-D448-BA88-29F7A8E6B759}" dt="2022-11-21T00:23:01.184" v="136" actId="1076"/>
        <pc:sldMkLst>
          <pc:docMk/>
          <pc:sldMk cId="2539870814" sldId="1086"/>
        </pc:sldMkLst>
        <pc:spChg chg="mod">
          <ac:chgData name="Xuesu Xiao" userId="2da2dc19-76a6-42ca-a03e-a5becae5e7dc" providerId="ADAL" clId="{A0E9E61D-F05E-D448-BA88-29F7A8E6B759}" dt="2022-11-21T00:21:03.745" v="116" actId="27636"/>
          <ac:spMkLst>
            <pc:docMk/>
            <pc:sldMk cId="2539870814" sldId="1086"/>
            <ac:spMk id="2" creationId="{4056D4AD-1F26-DD48-A29D-076651799A01}"/>
          </ac:spMkLst>
        </pc:spChg>
        <pc:picChg chg="mod">
          <ac:chgData name="Xuesu Xiao" userId="2da2dc19-76a6-42ca-a03e-a5becae5e7dc" providerId="ADAL" clId="{A0E9E61D-F05E-D448-BA88-29F7A8E6B759}" dt="2022-11-21T00:22:58.794" v="135" actId="1035"/>
          <ac:picMkLst>
            <pc:docMk/>
            <pc:sldMk cId="2539870814" sldId="1086"/>
            <ac:picMk id="6" creationId="{4888333F-01EC-BF4F-BCE7-F76E07902D7D}"/>
          </ac:picMkLst>
        </pc:picChg>
        <pc:picChg chg="mod">
          <ac:chgData name="Xuesu Xiao" userId="2da2dc19-76a6-42ca-a03e-a5becae5e7dc" providerId="ADAL" clId="{A0E9E61D-F05E-D448-BA88-29F7A8E6B759}" dt="2022-11-21T00:23:01.184" v="136" actId="1076"/>
          <ac:picMkLst>
            <pc:docMk/>
            <pc:sldMk cId="2539870814" sldId="1086"/>
            <ac:picMk id="1026" creationId="{72EA0293-1841-AB49-9FDC-C64E01BA8731}"/>
          </ac:picMkLst>
        </pc:picChg>
      </pc:sldChg>
      <pc:sldChg chg="add del">
        <pc:chgData name="Xuesu Xiao" userId="2da2dc19-76a6-42ca-a03e-a5becae5e7dc" providerId="ADAL" clId="{A0E9E61D-F05E-D448-BA88-29F7A8E6B759}" dt="2022-11-21T00:23:03.107" v="137" actId="2696"/>
        <pc:sldMkLst>
          <pc:docMk/>
          <pc:sldMk cId="3064698871" sldId="1092"/>
        </pc:sldMkLst>
      </pc:sldChg>
      <pc:sldChg chg="add">
        <pc:chgData name="Xuesu Xiao" userId="2da2dc19-76a6-42ca-a03e-a5becae5e7dc" providerId="ADAL" clId="{A0E9E61D-F05E-D448-BA88-29F7A8E6B759}" dt="2022-11-21T00:19:27.977" v="113"/>
        <pc:sldMkLst>
          <pc:docMk/>
          <pc:sldMk cId="3423381994" sldId="1093"/>
        </pc:sldMkLst>
      </pc:sldChg>
      <pc:sldChg chg="add">
        <pc:chgData name="Xuesu Xiao" userId="2da2dc19-76a6-42ca-a03e-a5becae5e7dc" providerId="ADAL" clId="{A0E9E61D-F05E-D448-BA88-29F7A8E6B759}" dt="2022-11-21T00:19:27.977" v="113"/>
        <pc:sldMkLst>
          <pc:docMk/>
          <pc:sldMk cId="281922581" sldId="1094"/>
        </pc:sldMkLst>
      </pc:sldChg>
      <pc:sldChg chg="add">
        <pc:chgData name="Xuesu Xiao" userId="2da2dc19-76a6-42ca-a03e-a5becae5e7dc" providerId="ADAL" clId="{A0E9E61D-F05E-D448-BA88-29F7A8E6B759}" dt="2022-11-21T00:19:27.977" v="113"/>
        <pc:sldMkLst>
          <pc:docMk/>
          <pc:sldMk cId="2928677655" sldId="1095"/>
        </pc:sldMkLst>
      </pc:sldChg>
      <pc:sldChg chg="add">
        <pc:chgData name="Xuesu Xiao" userId="2da2dc19-76a6-42ca-a03e-a5becae5e7dc" providerId="ADAL" clId="{A0E9E61D-F05E-D448-BA88-29F7A8E6B759}" dt="2022-11-21T00:19:27.977" v="113"/>
        <pc:sldMkLst>
          <pc:docMk/>
          <pc:sldMk cId="463698883" sldId="1096"/>
        </pc:sldMkLst>
      </pc:sldChg>
      <pc:sldChg chg="add del">
        <pc:chgData name="Xuesu Xiao" userId="2da2dc19-76a6-42ca-a03e-a5becae5e7dc" providerId="ADAL" clId="{A0E9E61D-F05E-D448-BA88-29F7A8E6B759}" dt="2022-11-21T00:29:29.485" v="233" actId="2696"/>
        <pc:sldMkLst>
          <pc:docMk/>
          <pc:sldMk cId="2612449595" sldId="1097"/>
        </pc:sldMkLst>
      </pc:sldChg>
      <pc:sldChg chg="add">
        <pc:chgData name="Xuesu Xiao" userId="2da2dc19-76a6-42ca-a03e-a5becae5e7dc" providerId="ADAL" clId="{A0E9E61D-F05E-D448-BA88-29F7A8E6B759}" dt="2022-11-21T00:23:20.780" v="138"/>
        <pc:sldMkLst>
          <pc:docMk/>
          <pc:sldMk cId="1317456784" sldId="1098"/>
        </pc:sldMkLst>
      </pc:sldChg>
      <pc:sldChg chg="del">
        <pc:chgData name="Xuesu Xiao" userId="2da2dc19-76a6-42ca-a03e-a5becae5e7dc" providerId="ADAL" clId="{A0E9E61D-F05E-D448-BA88-29F7A8E6B759}" dt="2022-11-21T00:19:21.724" v="99" actId="2696"/>
        <pc:sldMkLst>
          <pc:docMk/>
          <pc:sldMk cId="1798328999" sldId="1099"/>
        </pc:sldMkLst>
      </pc:sldChg>
      <pc:sldChg chg="del">
        <pc:chgData name="Xuesu Xiao" userId="2da2dc19-76a6-42ca-a03e-a5becae5e7dc" providerId="ADAL" clId="{A0E9E61D-F05E-D448-BA88-29F7A8E6B759}" dt="2022-11-21T00:19:21.720" v="92" actId="2696"/>
        <pc:sldMkLst>
          <pc:docMk/>
          <pc:sldMk cId="4191217655" sldId="11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4/26/23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(the results from my work show the effectiveness of this idea) “In my work, changing the way a robotic agent thinks about how it will interact with the world and (equally importantly) what the outcomes of its actions will be, allows us to make intelligent decisions (even when much of the world is not known to us).”</a:t>
            </a:r>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87</a:t>
            </a:fld>
            <a:endParaRPr lang="en-US"/>
          </a:p>
        </p:txBody>
      </p:sp>
    </p:spTree>
    <p:extLst>
      <p:ext uri="{BB962C8B-B14F-4D97-AF65-F5344CB8AC3E}">
        <p14:creationId xmlns:p14="http://schemas.microsoft.com/office/powerpoint/2010/main" val="415380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ACA4441F-5A87-C44C-8C22-3D67CF7126C1}" type="slidenum">
              <a:rPr lang="en-US" smtClean="0"/>
              <a:t>97</a:t>
            </a:fld>
            <a:endParaRPr lang="en-US"/>
          </a:p>
        </p:txBody>
      </p:sp>
    </p:spTree>
    <p:extLst>
      <p:ext uri="{BB962C8B-B14F-4D97-AF65-F5344CB8AC3E}">
        <p14:creationId xmlns:p14="http://schemas.microsoft.com/office/powerpoint/2010/main" val="165475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D25E4A52-5267-6741-84D2-A762B7739731}" type="datetime1">
              <a:rPr lang="en-US" smtClean="0"/>
              <a:t>4/26/23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B38712B5-3DAF-6048-9A19-E84E52A402ED}" type="datetime1">
              <a:rPr lang="en-US" smtClean="0"/>
              <a:t>4/26/23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AE2B8A4F-2D20-454A-84B2-477F4FF516FB}" type="datetime1">
              <a:rPr lang="en-US" smtClean="0"/>
              <a:t>4/26/23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BBBB9790-9B52-D040-8EEA-C4212291495F}" type="datetime1">
              <a:rPr lang="en-US" smtClean="0"/>
              <a:t>4/26/23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AD1A55F3-A46B-C145-9A8F-277F235FFB75}" type="datetime1">
              <a:rPr lang="en-US" smtClean="0"/>
              <a:t>4/26/23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08A0C45B-B526-4A4E-9E8B-417C80291487}" type="datetime1">
              <a:rPr lang="en-US" smtClean="0"/>
              <a:t>4/26/23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EB4E9B7B-7D15-764A-8A70-96557452A90D}" type="datetime1">
              <a:rPr lang="en-US" smtClean="0"/>
              <a:t>4/26/23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28572B21-23FE-C844-8A8B-11FCC66FE11B}" type="datetime1">
              <a:rPr lang="en-US" smtClean="0"/>
              <a:t>4/26/23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EB858E85-E1D3-144D-B220-E717C4F154E3}" type="datetime1">
              <a:rPr lang="en-US" smtClean="0"/>
              <a:t>4/26/23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C24010F3-7622-9F4D-8452-DCD03D3D2920}" type="datetime1">
              <a:rPr lang="en-US" smtClean="0"/>
              <a:t>4/26/23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1CAAA745-8621-B341-B020-410E26214096}" type="datetime1">
              <a:rPr lang="en-US" smtClean="0"/>
              <a:t>4/26/23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ACE96-CE13-6C4B-A142-73015FECFD52}" type="datetime1">
              <a:rPr lang="en-US" smtClean="0"/>
              <a:t>4/26/23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apers.nips.cc/paper/2012/file/c399862d3b9d6b76c8436e924a68c45b-Paper.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layground.tensorflow.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gmu.bluera.com/gm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rxiv.org/pdf/1511.00561.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pytorch.org/tutorials/intermediate/reinforcement_q_learning.html#dqn-algorithm" TargetMode="External"/><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3.cs.jmu.edu/molloykp/teaching/cs354/cs354_2021Fall/resources/pid.pdf"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openai.com/blog/clip/"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openai.com/blog/clip/" TargetMode="Externa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cliport.github.io/"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685 Autonomous Robotics</a:t>
            </a:r>
            <a:br>
              <a:rPr lang="en-US" dirty="0"/>
            </a:br>
            <a:r>
              <a:rPr lang="en-US" dirty="0"/>
              <a:t>Robot Learning II</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A759-0344-CD4C-846B-9E40CF0DE4A6}"/>
              </a:ext>
            </a:extLst>
          </p:cNvPr>
          <p:cNvSpPr>
            <a:spLocks noGrp="1"/>
          </p:cNvSpPr>
          <p:nvPr>
            <p:ph type="title"/>
          </p:nvPr>
        </p:nvSpPr>
        <p:spPr/>
        <p:txBody>
          <a:bodyPr>
            <a:normAutofit/>
          </a:bodyPr>
          <a:lstStyle/>
          <a:p>
            <a:r>
              <a:rPr lang="en-US" dirty="0"/>
              <a:t>Convolution: “sweep” a “kernel” across a 2D grid of data and compute the dot product.</a:t>
            </a:r>
          </a:p>
        </p:txBody>
      </p:sp>
      <p:sp>
        <p:nvSpPr>
          <p:cNvPr id="5" name="Slide Number Placeholder 4">
            <a:extLst>
              <a:ext uri="{FF2B5EF4-FFF2-40B4-BE49-F238E27FC236}">
                <a16:creationId xmlns:a16="http://schemas.microsoft.com/office/drawing/2014/main" id="{A3EE19D2-0C25-C64A-B490-975EDE02BEAE}"/>
              </a:ext>
            </a:extLst>
          </p:cNvPr>
          <p:cNvSpPr>
            <a:spLocks noGrp="1"/>
          </p:cNvSpPr>
          <p:nvPr>
            <p:ph type="sldNum" sz="quarter" idx="12"/>
          </p:nvPr>
        </p:nvSpPr>
        <p:spPr/>
        <p:txBody>
          <a:bodyPr/>
          <a:lstStyle/>
          <a:p>
            <a:fld id="{E538DE21-AC3D-574E-A9BC-92B90566158F}" type="slidenum">
              <a:rPr lang="en-US" smtClean="0"/>
              <a:t>10</a:t>
            </a:fld>
            <a:endParaRPr lang="en-US"/>
          </a:p>
        </p:txBody>
      </p:sp>
      <p:pic>
        <p:nvPicPr>
          <p:cNvPr id="19458" name="Picture 2" descr="page47image14629712">
            <a:extLst>
              <a:ext uri="{FF2B5EF4-FFF2-40B4-BE49-F238E27FC236}">
                <a16:creationId xmlns:a16="http://schemas.microsoft.com/office/drawing/2014/main" id="{75690DF5-F515-B94F-9EB9-C2E581348343}"/>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152650" y="2309069"/>
            <a:ext cx="7886700" cy="338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6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360B-8441-C1F7-3C37-5839955C883F}"/>
              </a:ext>
            </a:extLst>
          </p:cNvPr>
          <p:cNvSpPr>
            <a:spLocks noGrp="1"/>
          </p:cNvSpPr>
          <p:nvPr>
            <p:ph type="title"/>
          </p:nvPr>
        </p:nvSpPr>
        <p:spPr/>
        <p:txBody>
          <a:bodyPr/>
          <a:lstStyle/>
          <a:p>
            <a:r>
              <a:rPr lang="en-US" dirty="0"/>
              <a:t>Instead of “fully-connected layers” (matrix multiplies), CNN’s use convolutions</a:t>
            </a:r>
          </a:p>
        </p:txBody>
      </p:sp>
      <p:sp>
        <p:nvSpPr>
          <p:cNvPr id="3" name="Content Placeholder 2">
            <a:extLst>
              <a:ext uri="{FF2B5EF4-FFF2-40B4-BE49-F238E27FC236}">
                <a16:creationId xmlns:a16="http://schemas.microsoft.com/office/drawing/2014/main" id="{77B10A14-CB58-1D0A-546A-5C5D9A574422}"/>
              </a:ext>
            </a:extLst>
          </p:cNvPr>
          <p:cNvSpPr>
            <a:spLocks noGrp="1"/>
          </p:cNvSpPr>
          <p:nvPr>
            <p:ph idx="1"/>
          </p:nvPr>
        </p:nvSpPr>
        <p:spPr/>
        <p:txBody>
          <a:bodyPr/>
          <a:lstStyle/>
          <a:p>
            <a:r>
              <a:rPr lang="en-US" dirty="0"/>
              <a:t>CNN: Convolutional Neural Network</a:t>
            </a:r>
          </a:p>
          <a:p>
            <a:endParaRPr lang="en-US" dirty="0"/>
          </a:p>
          <a:p>
            <a:r>
              <a:rPr lang="en-US" dirty="0"/>
              <a:t>A CNN consists of stacks of convolution operations, each followed by a nonlinearity and a “</a:t>
            </a:r>
            <a:r>
              <a:rPr lang="en-US" dirty="0" err="1"/>
              <a:t>downsampling</a:t>
            </a:r>
            <a:r>
              <a:rPr lang="en-US" dirty="0"/>
              <a:t> operation”</a:t>
            </a:r>
            <a:br>
              <a:rPr lang="en-US" dirty="0"/>
            </a:br>
            <a:br>
              <a:rPr lang="en-US" dirty="0"/>
            </a:br>
            <a:endParaRPr lang="en-US" dirty="0"/>
          </a:p>
          <a:p>
            <a:r>
              <a:rPr lang="en-US" dirty="0"/>
              <a:t>Similar in spirit to Fully Connected Neural Networks, but only to local pixels</a:t>
            </a:r>
          </a:p>
          <a:p>
            <a:endParaRPr lang="en-US" dirty="0"/>
          </a:p>
        </p:txBody>
      </p:sp>
      <p:sp>
        <p:nvSpPr>
          <p:cNvPr id="5" name="Slide Number Placeholder 4">
            <a:extLst>
              <a:ext uri="{FF2B5EF4-FFF2-40B4-BE49-F238E27FC236}">
                <a16:creationId xmlns:a16="http://schemas.microsoft.com/office/drawing/2014/main" id="{2FB3ADED-1D59-A02C-F1C6-5308A538CBF1}"/>
              </a:ext>
            </a:extLst>
          </p:cNvPr>
          <p:cNvSpPr>
            <a:spLocks noGrp="1"/>
          </p:cNvSpPr>
          <p:nvPr>
            <p:ph type="sldNum" sz="quarter" idx="12"/>
          </p:nvPr>
        </p:nvSpPr>
        <p:spPr/>
        <p:txBody>
          <a:bodyPr/>
          <a:lstStyle/>
          <a:p>
            <a:fld id="{E538DE21-AC3D-574E-A9BC-92B90566158F}" type="slidenum">
              <a:rPr lang="en-US" smtClean="0"/>
              <a:t>11</a:t>
            </a:fld>
            <a:endParaRPr lang="en-US"/>
          </a:p>
        </p:txBody>
      </p:sp>
    </p:spTree>
    <p:extLst>
      <p:ext uri="{BB962C8B-B14F-4D97-AF65-F5344CB8AC3E}">
        <p14:creationId xmlns:p14="http://schemas.microsoft.com/office/powerpoint/2010/main" val="3053181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2FA62D-D3F5-7A45-9E52-2B8F5078119C}"/>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Slide Number Placeholder 4">
            <a:extLst>
              <a:ext uri="{FF2B5EF4-FFF2-40B4-BE49-F238E27FC236}">
                <a16:creationId xmlns:a16="http://schemas.microsoft.com/office/drawing/2014/main" id="{8BF224AB-2C09-1D45-804C-49A5A90BAF64}"/>
              </a:ext>
            </a:extLst>
          </p:cNvPr>
          <p:cNvSpPr>
            <a:spLocks noGrp="1"/>
          </p:cNvSpPr>
          <p:nvPr>
            <p:ph type="sldNum" sz="quarter" idx="12"/>
          </p:nvPr>
        </p:nvSpPr>
        <p:spPr/>
        <p:txBody>
          <a:bodyPr/>
          <a:lstStyle/>
          <a:p>
            <a:fld id="{E538DE21-AC3D-574E-A9BC-92B90566158F}" type="slidenum">
              <a:rPr lang="en-US" smtClean="0"/>
              <a:t>12</a:t>
            </a:fld>
            <a:endParaRPr lang="en-US"/>
          </a:p>
        </p:txBody>
      </p:sp>
    </p:spTree>
    <p:extLst>
      <p:ext uri="{BB962C8B-B14F-4D97-AF65-F5344CB8AC3E}">
        <p14:creationId xmlns:p14="http://schemas.microsoft.com/office/powerpoint/2010/main" val="989931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0A2-6CFA-8A45-930F-4CB2FBF9844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8BF224AB-2C09-1D45-804C-49A5A90BAF64}"/>
              </a:ext>
            </a:extLst>
          </p:cNvPr>
          <p:cNvSpPr>
            <a:spLocks noGrp="1"/>
          </p:cNvSpPr>
          <p:nvPr>
            <p:ph type="sldNum" sz="quarter" idx="12"/>
          </p:nvPr>
        </p:nvSpPr>
        <p:spPr/>
        <p:txBody>
          <a:bodyPr/>
          <a:lstStyle/>
          <a:p>
            <a:fld id="{E538DE21-AC3D-574E-A9BC-92B90566158F}" type="slidenum">
              <a:rPr lang="en-US" smtClean="0"/>
              <a:t>13</a:t>
            </a:fld>
            <a:endParaRPr lang="en-US"/>
          </a:p>
        </p:txBody>
      </p:sp>
      <p:pic>
        <p:nvPicPr>
          <p:cNvPr id="6" name="Picture 5">
            <a:extLst>
              <a:ext uri="{FF2B5EF4-FFF2-40B4-BE49-F238E27FC236}">
                <a16:creationId xmlns:a16="http://schemas.microsoft.com/office/drawing/2014/main" id="{03A3A063-BEDF-3746-9325-595741690A2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57747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0A2-6CFA-8A45-930F-4CB2FBF9844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8BF224AB-2C09-1D45-804C-49A5A90BAF64}"/>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D96BD0D6-A5A9-A946-A182-942D4C717BC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13862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0A2-6CFA-8A45-930F-4CB2FBF98449}"/>
              </a:ext>
            </a:extLst>
          </p:cNvPr>
          <p:cNvSpPr>
            <a:spLocks noGrp="1"/>
          </p:cNvSpPr>
          <p:nvPr>
            <p:ph type="title"/>
          </p:nvPr>
        </p:nvSpPr>
        <p:spPr/>
        <p:txBody>
          <a:bodyPr/>
          <a:lstStyle/>
          <a:p>
            <a:r>
              <a:rPr lang="en-US" dirty="0" err="1"/>
              <a:t>AlexNet</a:t>
            </a:r>
            <a:br>
              <a:rPr lang="en-US" dirty="0"/>
            </a:br>
            <a:r>
              <a:rPr lang="en-US" dirty="0">
                <a:solidFill>
                  <a:schemeClr val="tx2"/>
                </a:solidFill>
              </a:rPr>
              <a:t>The CNN that started the revolution</a:t>
            </a:r>
          </a:p>
        </p:txBody>
      </p:sp>
      <p:sp>
        <p:nvSpPr>
          <p:cNvPr id="5" name="Slide Number Placeholder 4">
            <a:extLst>
              <a:ext uri="{FF2B5EF4-FFF2-40B4-BE49-F238E27FC236}">
                <a16:creationId xmlns:a16="http://schemas.microsoft.com/office/drawing/2014/main" id="{8BF224AB-2C09-1D45-804C-49A5A90BAF64}"/>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3" name="Picture 2">
            <a:extLst>
              <a:ext uri="{FF2B5EF4-FFF2-40B4-BE49-F238E27FC236}">
                <a16:creationId xmlns:a16="http://schemas.microsoft.com/office/drawing/2014/main" id="{5B8EEFAC-4F71-704D-934E-4F05372196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617111"/>
            <a:ext cx="9144000" cy="4358744"/>
          </a:xfrm>
          <a:prstGeom prst="rect">
            <a:avLst/>
          </a:prstGeom>
        </p:spPr>
      </p:pic>
      <p:sp>
        <p:nvSpPr>
          <p:cNvPr id="6" name="TextBox 5">
            <a:extLst>
              <a:ext uri="{FF2B5EF4-FFF2-40B4-BE49-F238E27FC236}">
                <a16:creationId xmlns:a16="http://schemas.microsoft.com/office/drawing/2014/main" id="{35481A66-54E0-A247-8929-7F9C35C7560D}"/>
              </a:ext>
            </a:extLst>
          </p:cNvPr>
          <p:cNvSpPr txBox="1"/>
          <p:nvPr/>
        </p:nvSpPr>
        <p:spPr>
          <a:xfrm>
            <a:off x="1812167" y="6007752"/>
            <a:ext cx="8567666" cy="369332"/>
          </a:xfrm>
          <a:prstGeom prst="rect">
            <a:avLst/>
          </a:prstGeom>
          <a:noFill/>
        </p:spPr>
        <p:txBody>
          <a:bodyPr wrap="none" rtlCol="0">
            <a:spAutoFit/>
          </a:bodyPr>
          <a:lstStyle/>
          <a:p>
            <a:r>
              <a:rPr lang="en-US" dirty="0">
                <a:hlinkClick r:id="rId3"/>
              </a:rPr>
              <a:t>https://papers.nips.cc/paper/2012/file/c399862d3b9d6b76c8436e924a68c45b-Paper.pdf</a:t>
            </a:r>
            <a:r>
              <a:rPr lang="en-US" dirty="0"/>
              <a:t> </a:t>
            </a:r>
          </a:p>
        </p:txBody>
      </p:sp>
    </p:spTree>
    <p:extLst>
      <p:ext uri="{BB962C8B-B14F-4D97-AF65-F5344CB8AC3E}">
        <p14:creationId xmlns:p14="http://schemas.microsoft.com/office/powerpoint/2010/main" val="235126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B341-806F-4E45-8333-B0966B1D0BB3}"/>
              </a:ext>
            </a:extLst>
          </p:cNvPr>
          <p:cNvSpPr>
            <a:spLocks noGrp="1"/>
          </p:cNvSpPr>
          <p:nvPr>
            <p:ph type="title"/>
          </p:nvPr>
        </p:nvSpPr>
        <p:spPr/>
        <p:txBody>
          <a:bodyPr/>
          <a:lstStyle/>
          <a:p>
            <a:r>
              <a:rPr lang="en-US" dirty="0"/>
              <a:t>YOLO: You Only Look Once</a:t>
            </a:r>
          </a:p>
        </p:txBody>
      </p:sp>
      <p:sp>
        <p:nvSpPr>
          <p:cNvPr id="5" name="Slide Number Placeholder 4">
            <a:extLst>
              <a:ext uri="{FF2B5EF4-FFF2-40B4-BE49-F238E27FC236}">
                <a16:creationId xmlns:a16="http://schemas.microsoft.com/office/drawing/2014/main" id="{8703A1D5-36D9-D542-95B2-0032D9A00217}"/>
              </a:ext>
            </a:extLst>
          </p:cNvPr>
          <p:cNvSpPr>
            <a:spLocks noGrp="1"/>
          </p:cNvSpPr>
          <p:nvPr>
            <p:ph type="sldNum" sz="quarter" idx="12"/>
          </p:nvPr>
        </p:nvSpPr>
        <p:spPr/>
        <p:txBody>
          <a:bodyPr/>
          <a:lstStyle/>
          <a:p>
            <a:fld id="{E538DE21-AC3D-574E-A9BC-92B90566158F}" type="slidenum">
              <a:rPr lang="en-US" smtClean="0"/>
              <a:t>16</a:t>
            </a:fld>
            <a:endParaRPr lang="en-US"/>
          </a:p>
        </p:txBody>
      </p:sp>
      <p:pic>
        <p:nvPicPr>
          <p:cNvPr id="8194" name="Picture 2" descr="Image for post">
            <a:extLst>
              <a:ext uri="{FF2B5EF4-FFF2-40B4-BE49-F238E27FC236}">
                <a16:creationId xmlns:a16="http://schemas.microsoft.com/office/drawing/2014/main" id="{D2A5C02F-7922-C745-8ED1-12C46800EA4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152650" y="1333047"/>
            <a:ext cx="7886700" cy="5175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A505DC-9C13-A347-803F-3A511179F803}"/>
              </a:ext>
            </a:extLst>
          </p:cNvPr>
          <p:cNvSpPr txBox="1"/>
          <p:nvPr/>
        </p:nvSpPr>
        <p:spPr>
          <a:xfrm>
            <a:off x="1981201" y="6252882"/>
            <a:ext cx="3058209" cy="369332"/>
          </a:xfrm>
          <a:prstGeom prst="rect">
            <a:avLst/>
          </a:prstGeom>
          <a:noFill/>
        </p:spPr>
        <p:txBody>
          <a:bodyPr wrap="none" rtlCol="0">
            <a:spAutoFit/>
          </a:bodyPr>
          <a:lstStyle/>
          <a:p>
            <a:r>
              <a:rPr lang="en-US" dirty="0"/>
              <a:t>An order of magnitude faster…</a:t>
            </a:r>
          </a:p>
        </p:txBody>
      </p:sp>
    </p:spTree>
    <p:extLst>
      <p:ext uri="{BB962C8B-B14F-4D97-AF65-F5344CB8AC3E}">
        <p14:creationId xmlns:p14="http://schemas.microsoft.com/office/powerpoint/2010/main" val="2028885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AADE6D8-4B28-6B4D-A987-38A2426BEF8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87874" y="1484438"/>
            <a:ext cx="7886700" cy="3339822"/>
          </a:xfrm>
          <a:prstGeom prst="rect">
            <a:avLst/>
          </a:prstGeom>
        </p:spPr>
      </p:pic>
      <p:sp>
        <p:nvSpPr>
          <p:cNvPr id="2" name="Title 1">
            <a:extLst>
              <a:ext uri="{FF2B5EF4-FFF2-40B4-BE49-F238E27FC236}">
                <a16:creationId xmlns:a16="http://schemas.microsoft.com/office/drawing/2014/main" id="{6C59B341-806F-4E45-8333-B0966B1D0BB3}"/>
              </a:ext>
            </a:extLst>
          </p:cNvPr>
          <p:cNvSpPr>
            <a:spLocks noGrp="1"/>
          </p:cNvSpPr>
          <p:nvPr>
            <p:ph type="title"/>
          </p:nvPr>
        </p:nvSpPr>
        <p:spPr/>
        <p:txBody>
          <a:bodyPr/>
          <a:lstStyle/>
          <a:p>
            <a:r>
              <a:rPr lang="en-US" dirty="0"/>
              <a:t>YOLO: You Only Look Once</a:t>
            </a:r>
          </a:p>
        </p:txBody>
      </p:sp>
      <p:sp>
        <p:nvSpPr>
          <p:cNvPr id="5" name="Slide Number Placeholder 4">
            <a:extLst>
              <a:ext uri="{FF2B5EF4-FFF2-40B4-BE49-F238E27FC236}">
                <a16:creationId xmlns:a16="http://schemas.microsoft.com/office/drawing/2014/main" id="{8703A1D5-36D9-D542-95B2-0032D9A00217}"/>
              </a:ext>
            </a:extLst>
          </p:cNvPr>
          <p:cNvSpPr>
            <a:spLocks noGrp="1"/>
          </p:cNvSpPr>
          <p:nvPr>
            <p:ph type="sldNum" sz="quarter" idx="12"/>
          </p:nvPr>
        </p:nvSpPr>
        <p:spPr/>
        <p:txBody>
          <a:bodyPr/>
          <a:lstStyle/>
          <a:p>
            <a:fld id="{E538DE21-AC3D-574E-A9BC-92B90566158F}" type="slidenum">
              <a:rPr lang="en-US" smtClean="0"/>
              <a:t>17</a:t>
            </a:fld>
            <a:endParaRPr lang="en-US"/>
          </a:p>
        </p:txBody>
      </p:sp>
      <p:pic>
        <p:nvPicPr>
          <p:cNvPr id="9" name="Picture 8">
            <a:extLst>
              <a:ext uri="{FF2B5EF4-FFF2-40B4-BE49-F238E27FC236}">
                <a16:creationId xmlns:a16="http://schemas.microsoft.com/office/drawing/2014/main" id="{6AD3F9A1-4C69-7549-8312-302E8E12A8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1480" y="4948417"/>
            <a:ext cx="5019488" cy="1544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5224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B341-806F-4E45-8333-B0966B1D0BB3}"/>
              </a:ext>
            </a:extLst>
          </p:cNvPr>
          <p:cNvSpPr>
            <a:spLocks noGrp="1"/>
          </p:cNvSpPr>
          <p:nvPr>
            <p:ph type="title"/>
          </p:nvPr>
        </p:nvSpPr>
        <p:spPr/>
        <p:txBody>
          <a:bodyPr/>
          <a:lstStyle/>
          <a:p>
            <a:r>
              <a:rPr lang="en-US" dirty="0"/>
              <a:t>YOLO: You Only Look Once</a:t>
            </a:r>
          </a:p>
        </p:txBody>
      </p:sp>
      <p:sp>
        <p:nvSpPr>
          <p:cNvPr id="5" name="Slide Number Placeholder 4">
            <a:extLst>
              <a:ext uri="{FF2B5EF4-FFF2-40B4-BE49-F238E27FC236}">
                <a16:creationId xmlns:a16="http://schemas.microsoft.com/office/drawing/2014/main" id="{8703A1D5-36D9-D542-95B2-0032D9A00217}"/>
              </a:ext>
            </a:extLst>
          </p:cNvPr>
          <p:cNvSpPr>
            <a:spLocks noGrp="1"/>
          </p:cNvSpPr>
          <p:nvPr>
            <p:ph type="sldNum" sz="quarter" idx="12"/>
          </p:nvPr>
        </p:nvSpPr>
        <p:spPr/>
        <p:txBody>
          <a:bodyPr/>
          <a:lstStyle/>
          <a:p>
            <a:fld id="{E538DE21-AC3D-574E-A9BC-92B90566158F}" type="slidenum">
              <a:rPr lang="en-US" smtClean="0"/>
              <a:t>18</a:t>
            </a:fld>
            <a:endParaRPr lang="en-US"/>
          </a:p>
        </p:txBody>
      </p:sp>
      <p:pic>
        <p:nvPicPr>
          <p:cNvPr id="10" name="Content Placeholder 9">
            <a:extLst>
              <a:ext uri="{FF2B5EF4-FFF2-40B4-BE49-F238E27FC236}">
                <a16:creationId xmlns:a16="http://schemas.microsoft.com/office/drawing/2014/main" id="{988530D5-504C-954B-9944-4D5D9A41B2A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80289" y="1825625"/>
            <a:ext cx="4431423"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196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68BB-FCFE-BD44-884A-63FF35502642}"/>
              </a:ext>
            </a:extLst>
          </p:cNvPr>
          <p:cNvSpPr>
            <a:spLocks noGrp="1"/>
          </p:cNvSpPr>
          <p:nvPr>
            <p:ph type="title"/>
          </p:nvPr>
        </p:nvSpPr>
        <p:spPr/>
        <p:txBody>
          <a:bodyPr>
            <a:normAutofit/>
          </a:bodyPr>
          <a:lstStyle/>
          <a:p>
            <a:r>
              <a:rPr lang="en-US" dirty="0"/>
              <a:t>Aside: YOLO v3 is one of the most brutally honest papers…</a:t>
            </a:r>
          </a:p>
        </p:txBody>
      </p:sp>
      <p:pic>
        <p:nvPicPr>
          <p:cNvPr id="6" name="Content Placeholder 5">
            <a:extLst>
              <a:ext uri="{FF2B5EF4-FFF2-40B4-BE49-F238E27FC236}">
                <a16:creationId xmlns:a16="http://schemas.microsoft.com/office/drawing/2014/main" id="{11E8D7AD-B1EA-3046-B1AB-06E1C911033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14107" y="1690689"/>
            <a:ext cx="8363786" cy="570024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3B50C09-8D53-8B42-B99B-91A93AD3354D}"/>
              </a:ext>
            </a:extLst>
          </p:cNvPr>
          <p:cNvSpPr>
            <a:spLocks noGrp="1"/>
          </p:cNvSpPr>
          <p:nvPr>
            <p:ph type="sldNum" sz="quarter" idx="12"/>
          </p:nvPr>
        </p:nvSpPr>
        <p:spPr/>
        <p:txBody>
          <a:bodyPr/>
          <a:lstStyle/>
          <a:p>
            <a:fld id="{E538DE21-AC3D-574E-A9BC-92B90566158F}" type="slidenum">
              <a:rPr lang="en-US" smtClean="0"/>
              <a:t>19</a:t>
            </a:fld>
            <a:endParaRPr lang="en-US"/>
          </a:p>
        </p:txBody>
      </p:sp>
    </p:spTree>
    <p:extLst>
      <p:ext uri="{BB962C8B-B14F-4D97-AF65-F5344CB8AC3E}">
        <p14:creationId xmlns:p14="http://schemas.microsoft.com/office/powerpoint/2010/main" val="174681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3EAEF-7EC4-674D-215C-510A7AC68839}"/>
              </a:ext>
            </a:extLst>
          </p:cNvPr>
          <p:cNvSpPr>
            <a:spLocks noGrp="1"/>
          </p:cNvSpPr>
          <p:nvPr>
            <p:ph type="title"/>
          </p:nvPr>
        </p:nvSpPr>
        <p:spPr/>
        <p:txBody>
          <a:bodyPr/>
          <a:lstStyle/>
          <a:p>
            <a:r>
              <a:rPr lang="en-US" dirty="0"/>
              <a:t>Final Project Presentation next week! </a:t>
            </a:r>
          </a:p>
        </p:txBody>
      </p:sp>
      <p:sp>
        <p:nvSpPr>
          <p:cNvPr id="3" name="Content Placeholder 2">
            <a:extLst>
              <a:ext uri="{FF2B5EF4-FFF2-40B4-BE49-F238E27FC236}">
                <a16:creationId xmlns:a16="http://schemas.microsoft.com/office/drawing/2014/main" id="{C94A473A-9C44-87CE-7400-C94293F21E73}"/>
              </a:ext>
            </a:extLst>
          </p:cNvPr>
          <p:cNvSpPr>
            <a:spLocks noGrp="1"/>
          </p:cNvSpPr>
          <p:nvPr>
            <p:ph idx="1"/>
          </p:nvPr>
        </p:nvSpPr>
        <p:spPr/>
        <p:txBody>
          <a:bodyPr/>
          <a:lstStyle/>
          <a:p>
            <a:r>
              <a:rPr lang="en-US" dirty="0"/>
              <a:t>10-min presentation + 5-min Q&amp;A (15-min per team)</a:t>
            </a:r>
          </a:p>
          <a:p>
            <a:pPr lvl="1"/>
            <a:r>
              <a:rPr lang="en-US" dirty="0"/>
              <a:t>Reminder of what your project is about?</a:t>
            </a:r>
          </a:p>
          <a:p>
            <a:pPr lvl="1"/>
            <a:r>
              <a:rPr lang="en-US" dirty="0"/>
              <a:t>What is your approach?</a:t>
            </a:r>
          </a:p>
          <a:p>
            <a:pPr lvl="1"/>
            <a:r>
              <a:rPr lang="en-US" dirty="0"/>
              <a:t>What have you done?</a:t>
            </a:r>
          </a:p>
          <a:p>
            <a:pPr lvl="1"/>
            <a:r>
              <a:rPr lang="en-US" dirty="0"/>
              <a:t>What are the results? Any thing learned?  </a:t>
            </a:r>
          </a:p>
          <a:p>
            <a:pPr lvl="1"/>
            <a:r>
              <a:rPr lang="en-US" dirty="0"/>
              <a:t>Project Demo! (Preferably live, at least recorded)</a:t>
            </a:r>
          </a:p>
          <a:p>
            <a:r>
              <a:rPr lang="en-US" dirty="0"/>
              <a:t>Remember the open-ended project is 40% of your final grade</a:t>
            </a:r>
          </a:p>
          <a:p>
            <a:pPr lvl="1"/>
            <a:r>
              <a:rPr lang="en-US" dirty="0"/>
              <a:t>Devote 40% of the effort necessary for a 3-credit graduate-level course! </a:t>
            </a:r>
          </a:p>
          <a:p>
            <a:r>
              <a:rPr lang="en-US" dirty="0"/>
              <a:t>Final project report due in two weeks</a:t>
            </a:r>
          </a:p>
        </p:txBody>
      </p:sp>
      <p:sp>
        <p:nvSpPr>
          <p:cNvPr id="4" name="Slide Number Placeholder 3">
            <a:extLst>
              <a:ext uri="{FF2B5EF4-FFF2-40B4-BE49-F238E27FC236}">
                <a16:creationId xmlns:a16="http://schemas.microsoft.com/office/drawing/2014/main" id="{F19DDFD0-ACFF-32B0-9CC7-BE4E3109235F}"/>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63961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68BB-FCFE-BD44-884A-63FF35502642}"/>
              </a:ext>
            </a:extLst>
          </p:cNvPr>
          <p:cNvSpPr>
            <a:spLocks noGrp="1"/>
          </p:cNvSpPr>
          <p:nvPr>
            <p:ph type="title"/>
          </p:nvPr>
        </p:nvSpPr>
        <p:spPr/>
        <p:txBody>
          <a:bodyPr>
            <a:normAutofit/>
          </a:bodyPr>
          <a:lstStyle/>
          <a:p>
            <a:r>
              <a:rPr lang="en-US" dirty="0"/>
              <a:t>Aside: YOLO v3 is one of the most brutally honest papers…</a:t>
            </a:r>
          </a:p>
        </p:txBody>
      </p:sp>
      <p:pic>
        <p:nvPicPr>
          <p:cNvPr id="6" name="Content Placeholder 5">
            <a:extLst>
              <a:ext uri="{FF2B5EF4-FFF2-40B4-BE49-F238E27FC236}">
                <a16:creationId xmlns:a16="http://schemas.microsoft.com/office/drawing/2014/main" id="{11E8D7AD-B1EA-3046-B1AB-06E1C911033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14107" y="1690689"/>
            <a:ext cx="8363786" cy="570024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3B50C09-8D53-8B42-B99B-91A93AD3354D}"/>
              </a:ext>
            </a:extLst>
          </p:cNvPr>
          <p:cNvSpPr>
            <a:spLocks noGrp="1"/>
          </p:cNvSpPr>
          <p:nvPr>
            <p:ph type="sldNum" sz="quarter" idx="12"/>
          </p:nvPr>
        </p:nvSpPr>
        <p:spPr/>
        <p:txBody>
          <a:bodyPr/>
          <a:lstStyle/>
          <a:p>
            <a:fld id="{E538DE21-AC3D-574E-A9BC-92B90566158F}" type="slidenum">
              <a:rPr lang="en-US" smtClean="0"/>
              <a:t>20</a:t>
            </a:fld>
            <a:endParaRPr lang="en-US"/>
          </a:p>
        </p:txBody>
      </p:sp>
      <p:pic>
        <p:nvPicPr>
          <p:cNvPr id="3" name="Picture 2">
            <a:extLst>
              <a:ext uri="{FF2B5EF4-FFF2-40B4-BE49-F238E27FC236}">
                <a16:creationId xmlns:a16="http://schemas.microsoft.com/office/drawing/2014/main" id="{BD153B19-B5FC-0E40-84F7-3A849641C8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6087" y="1953187"/>
            <a:ext cx="4819827" cy="4783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8248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3BB8-DADE-C3BA-42FE-3014E627DC76}"/>
              </a:ext>
            </a:extLst>
          </p:cNvPr>
          <p:cNvSpPr>
            <a:spLocks noGrp="1"/>
          </p:cNvSpPr>
          <p:nvPr>
            <p:ph type="title"/>
          </p:nvPr>
        </p:nvSpPr>
        <p:spPr/>
        <p:txBody>
          <a:bodyPr/>
          <a:lstStyle/>
          <a:p>
            <a:r>
              <a:rPr lang="en-US" dirty="0"/>
              <a:t>Also: “Pseudo-Sensors”</a:t>
            </a:r>
          </a:p>
        </p:txBody>
      </p:sp>
      <p:sp>
        <p:nvSpPr>
          <p:cNvPr id="3" name="Content Placeholder 2">
            <a:extLst>
              <a:ext uri="{FF2B5EF4-FFF2-40B4-BE49-F238E27FC236}">
                <a16:creationId xmlns:a16="http://schemas.microsoft.com/office/drawing/2014/main" id="{9A1CE712-8480-B13F-5E66-13F3BA128959}"/>
              </a:ext>
            </a:extLst>
          </p:cNvPr>
          <p:cNvSpPr>
            <a:spLocks noGrp="1"/>
          </p:cNvSpPr>
          <p:nvPr>
            <p:ph idx="1"/>
          </p:nvPr>
        </p:nvSpPr>
        <p:spPr>
          <a:xfrm>
            <a:off x="2152650" y="1385047"/>
            <a:ext cx="7886700" cy="4791916"/>
          </a:xfrm>
        </p:spPr>
        <p:txBody>
          <a:bodyPr/>
          <a:lstStyle/>
          <a:p>
            <a:r>
              <a:rPr lang="en-US" dirty="0"/>
              <a:t>Some times, we wish we had a sensor for something, but we… don’t. But if images contain the knowledge we want, we might be able to estimate that quantity (and then use it for another process).</a:t>
            </a:r>
          </a:p>
          <a:p>
            <a:endParaRPr lang="en-US" dirty="0"/>
          </a:p>
          <a:p>
            <a:r>
              <a:rPr lang="en-US" dirty="0"/>
              <a:t>Example: pose estimation</a:t>
            </a:r>
          </a:p>
        </p:txBody>
      </p:sp>
      <p:sp>
        <p:nvSpPr>
          <p:cNvPr id="5" name="Slide Number Placeholder 4">
            <a:extLst>
              <a:ext uri="{FF2B5EF4-FFF2-40B4-BE49-F238E27FC236}">
                <a16:creationId xmlns:a16="http://schemas.microsoft.com/office/drawing/2014/main" id="{228ECD35-5AFD-EE9B-3119-8D7A8DBD982D}"/>
              </a:ext>
            </a:extLst>
          </p:cNvPr>
          <p:cNvSpPr>
            <a:spLocks noGrp="1"/>
          </p:cNvSpPr>
          <p:nvPr>
            <p:ph type="sldNum" sz="quarter" idx="12"/>
          </p:nvPr>
        </p:nvSpPr>
        <p:spPr/>
        <p:txBody>
          <a:bodyPr/>
          <a:lstStyle/>
          <a:p>
            <a:fld id="{E538DE21-AC3D-574E-A9BC-92B90566158F}" type="slidenum">
              <a:rPr lang="en-US" smtClean="0"/>
              <a:t>21</a:t>
            </a:fld>
            <a:endParaRPr lang="en-US"/>
          </a:p>
        </p:txBody>
      </p:sp>
      <p:pic>
        <p:nvPicPr>
          <p:cNvPr id="6" name="Picture 5">
            <a:extLst>
              <a:ext uri="{FF2B5EF4-FFF2-40B4-BE49-F238E27FC236}">
                <a16:creationId xmlns:a16="http://schemas.microsoft.com/office/drawing/2014/main" id="{9085661B-F56E-C6E6-FD20-D060E1A440E4}"/>
              </a:ext>
            </a:extLst>
          </p:cNvPr>
          <p:cNvPicPr>
            <a:picLocks noChangeAspect="1"/>
          </p:cNvPicPr>
          <p:nvPr/>
        </p:nvPicPr>
        <p:blipFill>
          <a:blip r:embed="rId2"/>
          <a:stretch>
            <a:fillRect/>
          </a:stretch>
        </p:blipFill>
        <p:spPr>
          <a:xfrm>
            <a:off x="1927412" y="3827950"/>
            <a:ext cx="8337176" cy="34401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194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551391-09BC-6B43-9B39-FABC633CAB32}"/>
              </a:ext>
            </a:extLst>
          </p:cNvPr>
          <p:cNvSpPr>
            <a:spLocks noGrp="1"/>
          </p:cNvSpPr>
          <p:nvPr>
            <p:ph type="title"/>
          </p:nvPr>
        </p:nvSpPr>
        <p:spPr/>
        <p:txBody>
          <a:bodyPr/>
          <a:lstStyle/>
          <a:p>
            <a:r>
              <a:rPr lang="en-US" dirty="0"/>
              <a:t>Latent Representations of Data</a:t>
            </a:r>
          </a:p>
        </p:txBody>
      </p:sp>
      <p:sp>
        <p:nvSpPr>
          <p:cNvPr id="7" name="Text Placeholder 6">
            <a:extLst>
              <a:ext uri="{FF2B5EF4-FFF2-40B4-BE49-F238E27FC236}">
                <a16:creationId xmlns:a16="http://schemas.microsoft.com/office/drawing/2014/main" id="{FFFD1DF5-FBEE-B74E-A293-117129129A6E}"/>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ECC83D68-6FA9-B945-9823-CA9FE296EC8B}"/>
              </a:ext>
            </a:extLst>
          </p:cNvPr>
          <p:cNvSpPr>
            <a:spLocks noGrp="1"/>
          </p:cNvSpPr>
          <p:nvPr>
            <p:ph type="sldNum" sz="quarter" idx="12"/>
          </p:nvPr>
        </p:nvSpPr>
        <p:spPr/>
        <p:txBody>
          <a:bodyPr/>
          <a:lstStyle/>
          <a:p>
            <a:fld id="{E538DE21-AC3D-574E-A9BC-92B90566158F}" type="slidenum">
              <a:rPr lang="en-US" smtClean="0"/>
              <a:t>22</a:t>
            </a:fld>
            <a:endParaRPr lang="en-US"/>
          </a:p>
        </p:txBody>
      </p:sp>
    </p:spTree>
    <p:extLst>
      <p:ext uri="{BB962C8B-B14F-4D97-AF65-F5344CB8AC3E}">
        <p14:creationId xmlns:p14="http://schemas.microsoft.com/office/powerpoint/2010/main" val="1143817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2048-DC3B-5A40-8C69-6BE2984F3862}"/>
              </a:ext>
            </a:extLst>
          </p:cNvPr>
          <p:cNvSpPr>
            <a:spLocks noGrp="1"/>
          </p:cNvSpPr>
          <p:nvPr>
            <p:ph type="title"/>
          </p:nvPr>
        </p:nvSpPr>
        <p:spPr/>
        <p:txBody>
          <a:bodyPr/>
          <a:lstStyle/>
          <a:p>
            <a:r>
              <a:rPr lang="en-US" dirty="0"/>
              <a:t>Visualizing Neural Networks</a:t>
            </a:r>
          </a:p>
        </p:txBody>
      </p:sp>
      <p:sp>
        <p:nvSpPr>
          <p:cNvPr id="3" name="Content Placeholder 2">
            <a:extLst>
              <a:ext uri="{FF2B5EF4-FFF2-40B4-BE49-F238E27FC236}">
                <a16:creationId xmlns:a16="http://schemas.microsoft.com/office/drawing/2014/main" id="{7266A4C0-94A8-AB45-9288-1B56498C19E9}"/>
              </a:ext>
            </a:extLst>
          </p:cNvPr>
          <p:cNvSpPr>
            <a:spLocks noGrp="1"/>
          </p:cNvSpPr>
          <p:nvPr>
            <p:ph idx="1"/>
          </p:nvPr>
        </p:nvSpPr>
        <p:spPr/>
        <p:txBody>
          <a:bodyPr/>
          <a:lstStyle/>
          <a:p>
            <a:pPr marL="0" indent="0">
              <a:buNone/>
            </a:pPr>
            <a:r>
              <a:rPr lang="en-US" dirty="0"/>
              <a:t>A neural network—a multi-layered set of </a:t>
            </a:r>
            <a:r>
              <a:rPr lang="en-US" dirty="0" err="1"/>
              <a:t>perceptrons</a:t>
            </a:r>
            <a:r>
              <a:rPr lang="en-US" dirty="0"/>
              <a:t> with other nonlinear activations—transforms the data into a new representation.</a:t>
            </a:r>
          </a:p>
        </p:txBody>
      </p:sp>
      <p:sp>
        <p:nvSpPr>
          <p:cNvPr id="5" name="Slide Number Placeholder 4">
            <a:extLst>
              <a:ext uri="{FF2B5EF4-FFF2-40B4-BE49-F238E27FC236}">
                <a16:creationId xmlns:a16="http://schemas.microsoft.com/office/drawing/2014/main" id="{E0F6EF23-DA5A-0841-A047-0751B28256C0}"/>
              </a:ext>
            </a:extLst>
          </p:cNvPr>
          <p:cNvSpPr>
            <a:spLocks noGrp="1"/>
          </p:cNvSpPr>
          <p:nvPr>
            <p:ph type="sldNum" sz="quarter" idx="12"/>
          </p:nvPr>
        </p:nvSpPr>
        <p:spPr/>
        <p:txBody>
          <a:bodyPr/>
          <a:lstStyle/>
          <a:p>
            <a:fld id="{E538DE21-AC3D-574E-A9BC-92B90566158F}" type="slidenum">
              <a:rPr lang="en-US" smtClean="0"/>
              <a:t>23</a:t>
            </a:fld>
            <a:endParaRPr lang="en-US"/>
          </a:p>
        </p:txBody>
      </p:sp>
      <p:sp>
        <p:nvSpPr>
          <p:cNvPr id="9" name="TextBox 8">
            <a:extLst>
              <a:ext uri="{FF2B5EF4-FFF2-40B4-BE49-F238E27FC236}">
                <a16:creationId xmlns:a16="http://schemas.microsoft.com/office/drawing/2014/main" id="{4BCE5AC9-B7C6-0B4D-86D7-54B20FD485EC}"/>
              </a:ext>
            </a:extLst>
          </p:cNvPr>
          <p:cNvSpPr txBox="1"/>
          <p:nvPr/>
        </p:nvSpPr>
        <p:spPr>
          <a:xfrm>
            <a:off x="5964062" y="6256653"/>
            <a:ext cx="4703939" cy="307777"/>
          </a:xfrm>
          <a:prstGeom prst="rect">
            <a:avLst/>
          </a:prstGeom>
          <a:noFill/>
        </p:spPr>
        <p:txBody>
          <a:bodyPr wrap="square">
            <a:spAutoFit/>
          </a:bodyPr>
          <a:lstStyle/>
          <a:p>
            <a:r>
              <a:rPr lang="en-US" sz="1400" dirty="0"/>
              <a:t>http://</a:t>
            </a:r>
            <a:r>
              <a:rPr lang="en-US" sz="1400" dirty="0" err="1"/>
              <a:t>colah.github.io</a:t>
            </a:r>
            <a:r>
              <a:rPr lang="en-US" sz="1400" dirty="0"/>
              <a:t>/posts/2014-03-NN-Manifolds-Topology/</a:t>
            </a:r>
          </a:p>
        </p:txBody>
      </p:sp>
      <p:pic>
        <p:nvPicPr>
          <p:cNvPr id="3074" name="Picture 2">
            <a:extLst>
              <a:ext uri="{FF2B5EF4-FFF2-40B4-BE49-F238E27FC236}">
                <a16:creationId xmlns:a16="http://schemas.microsoft.com/office/drawing/2014/main" id="{4FEC4075-A2C0-AD44-BAC7-392124210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968" y="3115734"/>
            <a:ext cx="2630050" cy="2568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2619F1C-3DFF-3F42-A245-FA4717970E80}"/>
              </a:ext>
            </a:extLst>
          </p:cNvPr>
          <p:cNvPicPr>
            <a:picLocks noChangeAspect="1"/>
          </p:cNvPicPr>
          <p:nvPr/>
        </p:nvPicPr>
        <p:blipFill>
          <a:blip r:embed="rId3"/>
          <a:stretch>
            <a:fillRect/>
          </a:stretch>
        </p:blipFill>
        <p:spPr>
          <a:xfrm>
            <a:off x="1936044" y="3736622"/>
            <a:ext cx="2137318" cy="1947334"/>
          </a:xfrm>
          <a:prstGeom prst="rect">
            <a:avLst/>
          </a:prstGeom>
        </p:spPr>
      </p:pic>
      <p:sp>
        <p:nvSpPr>
          <p:cNvPr id="7" name="TextBox 6">
            <a:extLst>
              <a:ext uri="{FF2B5EF4-FFF2-40B4-BE49-F238E27FC236}">
                <a16:creationId xmlns:a16="http://schemas.microsoft.com/office/drawing/2014/main" id="{47D16AD0-88DC-0F46-8784-FD6742A67562}"/>
              </a:ext>
            </a:extLst>
          </p:cNvPr>
          <p:cNvSpPr txBox="1"/>
          <p:nvPr/>
        </p:nvSpPr>
        <p:spPr>
          <a:xfrm>
            <a:off x="4073363" y="2754550"/>
            <a:ext cx="3160545" cy="369332"/>
          </a:xfrm>
          <a:prstGeom prst="rect">
            <a:avLst/>
          </a:prstGeom>
          <a:noFill/>
        </p:spPr>
        <p:txBody>
          <a:bodyPr wrap="none" rtlCol="0">
            <a:spAutoFit/>
          </a:bodyPr>
          <a:lstStyle/>
          <a:p>
            <a:r>
              <a:rPr lang="en-US" dirty="0"/>
              <a:t>The classification over all inputs</a:t>
            </a:r>
          </a:p>
        </p:txBody>
      </p:sp>
    </p:spTree>
    <p:extLst>
      <p:ext uri="{BB962C8B-B14F-4D97-AF65-F5344CB8AC3E}">
        <p14:creationId xmlns:p14="http://schemas.microsoft.com/office/powerpoint/2010/main" val="3214057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2048-DC3B-5A40-8C69-6BE2984F3862}"/>
              </a:ext>
            </a:extLst>
          </p:cNvPr>
          <p:cNvSpPr>
            <a:spLocks noGrp="1"/>
          </p:cNvSpPr>
          <p:nvPr>
            <p:ph type="title"/>
          </p:nvPr>
        </p:nvSpPr>
        <p:spPr/>
        <p:txBody>
          <a:bodyPr/>
          <a:lstStyle/>
          <a:p>
            <a:r>
              <a:rPr lang="en-US" dirty="0"/>
              <a:t>Visualizing Neural Networks</a:t>
            </a:r>
          </a:p>
        </p:txBody>
      </p:sp>
      <p:sp>
        <p:nvSpPr>
          <p:cNvPr id="3" name="Content Placeholder 2">
            <a:extLst>
              <a:ext uri="{FF2B5EF4-FFF2-40B4-BE49-F238E27FC236}">
                <a16:creationId xmlns:a16="http://schemas.microsoft.com/office/drawing/2014/main" id="{7266A4C0-94A8-AB45-9288-1B56498C19E9}"/>
              </a:ext>
            </a:extLst>
          </p:cNvPr>
          <p:cNvSpPr>
            <a:spLocks noGrp="1"/>
          </p:cNvSpPr>
          <p:nvPr>
            <p:ph idx="1"/>
          </p:nvPr>
        </p:nvSpPr>
        <p:spPr/>
        <p:txBody>
          <a:bodyPr/>
          <a:lstStyle/>
          <a:p>
            <a:pPr marL="0" indent="0">
              <a:buNone/>
            </a:pPr>
            <a:r>
              <a:rPr lang="en-US" dirty="0"/>
              <a:t>A neural network—a multi-layered set of </a:t>
            </a:r>
            <a:r>
              <a:rPr lang="en-US" dirty="0" err="1"/>
              <a:t>perceptrons</a:t>
            </a:r>
            <a:r>
              <a:rPr lang="en-US" dirty="0"/>
              <a:t> or other nonlinear —transforms the data into a new representation.</a:t>
            </a:r>
          </a:p>
        </p:txBody>
      </p:sp>
      <p:sp>
        <p:nvSpPr>
          <p:cNvPr id="5" name="Slide Number Placeholder 4">
            <a:extLst>
              <a:ext uri="{FF2B5EF4-FFF2-40B4-BE49-F238E27FC236}">
                <a16:creationId xmlns:a16="http://schemas.microsoft.com/office/drawing/2014/main" id="{E0F6EF23-DA5A-0841-A047-0751B28256C0}"/>
              </a:ext>
            </a:extLst>
          </p:cNvPr>
          <p:cNvSpPr>
            <a:spLocks noGrp="1"/>
          </p:cNvSpPr>
          <p:nvPr>
            <p:ph type="sldNum" sz="quarter" idx="12"/>
          </p:nvPr>
        </p:nvSpPr>
        <p:spPr/>
        <p:txBody>
          <a:bodyPr/>
          <a:lstStyle/>
          <a:p>
            <a:fld id="{E538DE21-AC3D-574E-A9BC-92B90566158F}" type="slidenum">
              <a:rPr lang="en-US" smtClean="0"/>
              <a:t>24</a:t>
            </a:fld>
            <a:endParaRPr lang="en-US"/>
          </a:p>
        </p:txBody>
      </p:sp>
      <p:sp>
        <p:nvSpPr>
          <p:cNvPr id="9" name="TextBox 8">
            <a:extLst>
              <a:ext uri="{FF2B5EF4-FFF2-40B4-BE49-F238E27FC236}">
                <a16:creationId xmlns:a16="http://schemas.microsoft.com/office/drawing/2014/main" id="{4BCE5AC9-B7C6-0B4D-86D7-54B20FD485EC}"/>
              </a:ext>
            </a:extLst>
          </p:cNvPr>
          <p:cNvSpPr txBox="1"/>
          <p:nvPr/>
        </p:nvSpPr>
        <p:spPr>
          <a:xfrm>
            <a:off x="5964062" y="6256653"/>
            <a:ext cx="4703939" cy="307777"/>
          </a:xfrm>
          <a:prstGeom prst="rect">
            <a:avLst/>
          </a:prstGeom>
          <a:noFill/>
        </p:spPr>
        <p:txBody>
          <a:bodyPr wrap="square">
            <a:spAutoFit/>
          </a:bodyPr>
          <a:lstStyle/>
          <a:p>
            <a:r>
              <a:rPr lang="en-US" sz="1400" dirty="0"/>
              <a:t>http://</a:t>
            </a:r>
            <a:r>
              <a:rPr lang="en-US" sz="1400" dirty="0" err="1"/>
              <a:t>colah.github.io</a:t>
            </a:r>
            <a:r>
              <a:rPr lang="en-US" sz="1400" dirty="0"/>
              <a:t>/posts/2014-03-NN-Manifolds-Topology/</a:t>
            </a:r>
          </a:p>
        </p:txBody>
      </p:sp>
      <p:pic>
        <p:nvPicPr>
          <p:cNvPr id="3074" name="Picture 2">
            <a:extLst>
              <a:ext uri="{FF2B5EF4-FFF2-40B4-BE49-F238E27FC236}">
                <a16:creationId xmlns:a16="http://schemas.microsoft.com/office/drawing/2014/main" id="{4FEC4075-A2C0-AD44-BAC7-392124210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968" y="3115734"/>
            <a:ext cx="2630050" cy="2568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2619F1C-3DFF-3F42-A245-FA4717970E80}"/>
              </a:ext>
            </a:extLst>
          </p:cNvPr>
          <p:cNvPicPr>
            <a:picLocks noChangeAspect="1"/>
          </p:cNvPicPr>
          <p:nvPr/>
        </p:nvPicPr>
        <p:blipFill>
          <a:blip r:embed="rId3"/>
          <a:stretch>
            <a:fillRect/>
          </a:stretch>
        </p:blipFill>
        <p:spPr>
          <a:xfrm>
            <a:off x="1936044" y="3736622"/>
            <a:ext cx="2137318" cy="1947334"/>
          </a:xfrm>
          <a:prstGeom prst="rect">
            <a:avLst/>
          </a:prstGeom>
        </p:spPr>
      </p:pic>
      <p:pic>
        <p:nvPicPr>
          <p:cNvPr id="3082" name="Picture 10">
            <a:extLst>
              <a:ext uri="{FF2B5EF4-FFF2-40B4-BE49-F238E27FC236}">
                <a16:creationId xmlns:a16="http://schemas.microsoft.com/office/drawing/2014/main" id="{EDAF55A8-0B89-224A-BA38-76D2A106B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5906" y="3081865"/>
            <a:ext cx="2630050" cy="25682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D16AD0-88DC-0F46-8784-FD6742A67562}"/>
              </a:ext>
            </a:extLst>
          </p:cNvPr>
          <p:cNvSpPr txBox="1"/>
          <p:nvPr/>
        </p:nvSpPr>
        <p:spPr>
          <a:xfrm>
            <a:off x="4073363" y="2754550"/>
            <a:ext cx="3160545" cy="369332"/>
          </a:xfrm>
          <a:prstGeom prst="rect">
            <a:avLst/>
          </a:prstGeom>
          <a:noFill/>
        </p:spPr>
        <p:txBody>
          <a:bodyPr wrap="none" rtlCol="0">
            <a:spAutoFit/>
          </a:bodyPr>
          <a:lstStyle/>
          <a:p>
            <a:r>
              <a:rPr lang="en-US" dirty="0"/>
              <a:t>The classification over all inputs</a:t>
            </a:r>
          </a:p>
        </p:txBody>
      </p:sp>
      <p:sp>
        <p:nvSpPr>
          <p:cNvPr id="16" name="TextBox 15">
            <a:extLst>
              <a:ext uri="{FF2B5EF4-FFF2-40B4-BE49-F238E27FC236}">
                <a16:creationId xmlns:a16="http://schemas.microsoft.com/office/drawing/2014/main" id="{7FE67F1F-229C-7B42-B024-8B929ACF35F3}"/>
              </a:ext>
            </a:extLst>
          </p:cNvPr>
          <p:cNvSpPr txBox="1"/>
          <p:nvPr/>
        </p:nvSpPr>
        <p:spPr>
          <a:xfrm>
            <a:off x="7424356" y="2726042"/>
            <a:ext cx="3243645" cy="369332"/>
          </a:xfrm>
          <a:prstGeom prst="rect">
            <a:avLst/>
          </a:prstGeom>
          <a:noFill/>
        </p:spPr>
        <p:txBody>
          <a:bodyPr wrap="none" rtlCol="0">
            <a:spAutoFit/>
          </a:bodyPr>
          <a:lstStyle/>
          <a:p>
            <a:r>
              <a:rPr lang="en-US" dirty="0"/>
              <a:t>Visualization of the </a:t>
            </a:r>
            <a:r>
              <a:rPr lang="en-US" i="1" dirty="0"/>
              <a:t>hidden layer</a:t>
            </a:r>
            <a:r>
              <a:rPr lang="en-US" dirty="0"/>
              <a:t>.</a:t>
            </a:r>
          </a:p>
        </p:txBody>
      </p:sp>
      <p:sp>
        <p:nvSpPr>
          <p:cNvPr id="17" name="TextBox 16">
            <a:extLst>
              <a:ext uri="{FF2B5EF4-FFF2-40B4-BE49-F238E27FC236}">
                <a16:creationId xmlns:a16="http://schemas.microsoft.com/office/drawing/2014/main" id="{7192EF1E-D5A0-EF45-B780-5C72E07BC34E}"/>
              </a:ext>
            </a:extLst>
          </p:cNvPr>
          <p:cNvSpPr txBox="1"/>
          <p:nvPr/>
        </p:nvSpPr>
        <p:spPr>
          <a:xfrm>
            <a:off x="7021689" y="5544194"/>
            <a:ext cx="3541064" cy="646331"/>
          </a:xfrm>
          <a:prstGeom prst="rect">
            <a:avLst/>
          </a:prstGeom>
          <a:noFill/>
        </p:spPr>
        <p:txBody>
          <a:bodyPr wrap="square" rtlCol="0">
            <a:spAutoFit/>
          </a:bodyPr>
          <a:lstStyle/>
          <a:p>
            <a:r>
              <a:rPr lang="en-US" dirty="0"/>
              <a:t>Notice that the data is linearly separable in the hidden-layer space.</a:t>
            </a:r>
          </a:p>
        </p:txBody>
      </p:sp>
    </p:spTree>
    <p:extLst>
      <p:ext uri="{BB962C8B-B14F-4D97-AF65-F5344CB8AC3E}">
        <p14:creationId xmlns:p14="http://schemas.microsoft.com/office/powerpoint/2010/main" val="3458546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4F8F-9AE1-EEF4-DB35-6824F4F049DC}"/>
              </a:ext>
            </a:extLst>
          </p:cNvPr>
          <p:cNvSpPr>
            <a:spLocks noGrp="1"/>
          </p:cNvSpPr>
          <p:nvPr>
            <p:ph type="title"/>
          </p:nvPr>
        </p:nvSpPr>
        <p:spPr/>
        <p:txBody>
          <a:bodyPr/>
          <a:lstStyle/>
          <a:p>
            <a:r>
              <a:rPr lang="en-US" dirty="0"/>
              <a:t>Visualizing Neural Networks</a:t>
            </a:r>
          </a:p>
        </p:txBody>
      </p:sp>
      <p:sp>
        <p:nvSpPr>
          <p:cNvPr id="3" name="Content Placeholder 2">
            <a:extLst>
              <a:ext uri="{FF2B5EF4-FFF2-40B4-BE49-F238E27FC236}">
                <a16:creationId xmlns:a16="http://schemas.microsoft.com/office/drawing/2014/main" id="{D9E91C82-CBED-B627-233D-6F4067BFDE46}"/>
              </a:ext>
            </a:extLst>
          </p:cNvPr>
          <p:cNvSpPr>
            <a:spLocks noGrp="1"/>
          </p:cNvSpPr>
          <p:nvPr>
            <p:ph idx="1"/>
          </p:nvPr>
        </p:nvSpPr>
        <p:spPr/>
        <p:txBody>
          <a:bodyPr/>
          <a:lstStyle/>
          <a:p>
            <a:r>
              <a:rPr lang="en-US" dirty="0">
                <a:hlinkClick r:id="rId2"/>
              </a:rPr>
              <a:t>https://playground.tensorflow.org/</a:t>
            </a:r>
            <a:r>
              <a:rPr lang="en-US" dirty="0"/>
              <a:t> </a:t>
            </a:r>
          </a:p>
        </p:txBody>
      </p:sp>
      <p:sp>
        <p:nvSpPr>
          <p:cNvPr id="5" name="Slide Number Placeholder 4">
            <a:extLst>
              <a:ext uri="{FF2B5EF4-FFF2-40B4-BE49-F238E27FC236}">
                <a16:creationId xmlns:a16="http://schemas.microsoft.com/office/drawing/2014/main" id="{4B1CBC12-FF94-5D98-DDBF-1A2A32B84522}"/>
              </a:ext>
            </a:extLst>
          </p:cNvPr>
          <p:cNvSpPr>
            <a:spLocks noGrp="1"/>
          </p:cNvSpPr>
          <p:nvPr>
            <p:ph type="sldNum" sz="quarter" idx="12"/>
          </p:nvPr>
        </p:nvSpPr>
        <p:spPr/>
        <p:txBody>
          <a:bodyPr/>
          <a:lstStyle/>
          <a:p>
            <a:fld id="{E538DE21-AC3D-574E-A9BC-92B90566158F}" type="slidenum">
              <a:rPr lang="en-US" smtClean="0"/>
              <a:t>25</a:t>
            </a:fld>
            <a:endParaRPr lang="en-US"/>
          </a:p>
        </p:txBody>
      </p:sp>
      <p:pic>
        <p:nvPicPr>
          <p:cNvPr id="6" name="Picture 5">
            <a:extLst>
              <a:ext uri="{FF2B5EF4-FFF2-40B4-BE49-F238E27FC236}">
                <a16:creationId xmlns:a16="http://schemas.microsoft.com/office/drawing/2014/main" id="{81235A7D-7875-1000-0E50-8454F5A96EA7}"/>
              </a:ext>
            </a:extLst>
          </p:cNvPr>
          <p:cNvPicPr>
            <a:picLocks noChangeAspect="1"/>
          </p:cNvPicPr>
          <p:nvPr/>
        </p:nvPicPr>
        <p:blipFill>
          <a:blip r:embed="rId3"/>
          <a:stretch>
            <a:fillRect/>
          </a:stretch>
        </p:blipFill>
        <p:spPr>
          <a:xfrm>
            <a:off x="1370091" y="2378573"/>
            <a:ext cx="9451818" cy="5830876"/>
          </a:xfrm>
          <a:prstGeom prst="rect">
            <a:avLst/>
          </a:prstGeom>
        </p:spPr>
      </p:pic>
    </p:spTree>
    <p:extLst>
      <p:ext uri="{BB962C8B-B14F-4D97-AF65-F5344CB8AC3E}">
        <p14:creationId xmlns:p14="http://schemas.microsoft.com/office/powerpoint/2010/main" val="761442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95DC-D99B-F040-899B-DFF60F7A93B5}"/>
              </a:ext>
            </a:extLst>
          </p:cNvPr>
          <p:cNvSpPr>
            <a:spLocks noGrp="1"/>
          </p:cNvSpPr>
          <p:nvPr>
            <p:ph type="title"/>
          </p:nvPr>
        </p:nvSpPr>
        <p:spPr/>
        <p:txBody>
          <a:bodyPr>
            <a:normAutofit/>
          </a:bodyPr>
          <a:lstStyle/>
          <a:p>
            <a:r>
              <a:rPr lang="en-US" dirty="0"/>
              <a:t>Lots of AI therefore depends on transforming your data into a more useful form</a:t>
            </a:r>
          </a:p>
        </p:txBody>
      </p:sp>
      <p:sp>
        <p:nvSpPr>
          <p:cNvPr id="3" name="Content Placeholder 2">
            <a:extLst>
              <a:ext uri="{FF2B5EF4-FFF2-40B4-BE49-F238E27FC236}">
                <a16:creationId xmlns:a16="http://schemas.microsoft.com/office/drawing/2014/main" id="{9D141D85-B4C2-3747-B99C-A11AD6AFAE9C}"/>
              </a:ext>
            </a:extLst>
          </p:cNvPr>
          <p:cNvSpPr>
            <a:spLocks noGrp="1"/>
          </p:cNvSpPr>
          <p:nvPr>
            <p:ph idx="1"/>
          </p:nvPr>
        </p:nvSpPr>
        <p:spPr>
          <a:xfrm>
            <a:off x="2152651" y="1825625"/>
            <a:ext cx="5862685" cy="4351338"/>
          </a:xfrm>
        </p:spPr>
        <p:txBody>
          <a:bodyPr/>
          <a:lstStyle/>
          <a:p>
            <a:pPr marL="0" indent="0">
              <a:buNone/>
            </a:pPr>
            <a:r>
              <a:rPr lang="en-US" dirty="0"/>
              <a:t>The layers in a neural network are each some form of transformation.</a:t>
            </a:r>
          </a:p>
          <a:p>
            <a:pPr marL="0" indent="0">
              <a:buNone/>
            </a:pPr>
            <a:endParaRPr lang="en-US" dirty="0"/>
          </a:p>
          <a:p>
            <a:pPr marL="0" indent="0">
              <a:buNone/>
            </a:pPr>
            <a:endParaRPr lang="en-US" dirty="0"/>
          </a:p>
          <a:p>
            <a:pPr marL="0" indent="0">
              <a:buNone/>
            </a:pPr>
            <a:r>
              <a:rPr lang="en-US" dirty="0"/>
              <a:t>Let’s look at an example:</a:t>
            </a:r>
          </a:p>
        </p:txBody>
      </p:sp>
      <p:sp>
        <p:nvSpPr>
          <p:cNvPr id="5" name="Slide Number Placeholder 4">
            <a:extLst>
              <a:ext uri="{FF2B5EF4-FFF2-40B4-BE49-F238E27FC236}">
                <a16:creationId xmlns:a16="http://schemas.microsoft.com/office/drawing/2014/main" id="{75D0BEEC-DCFA-C44B-B9B3-26E2A8102899}"/>
              </a:ext>
            </a:extLst>
          </p:cNvPr>
          <p:cNvSpPr>
            <a:spLocks noGrp="1"/>
          </p:cNvSpPr>
          <p:nvPr>
            <p:ph type="sldNum" sz="quarter" idx="12"/>
          </p:nvPr>
        </p:nvSpPr>
        <p:spPr/>
        <p:txBody>
          <a:bodyPr/>
          <a:lstStyle/>
          <a:p>
            <a:fld id="{E538DE21-AC3D-574E-A9BC-92B90566158F}" type="slidenum">
              <a:rPr lang="en-US" smtClean="0"/>
              <a:t>26</a:t>
            </a:fld>
            <a:endParaRPr lang="en-US"/>
          </a:p>
        </p:txBody>
      </p:sp>
      <p:pic>
        <p:nvPicPr>
          <p:cNvPr id="8" name="Picture 10">
            <a:extLst>
              <a:ext uri="{FF2B5EF4-FFF2-40B4-BE49-F238E27FC236}">
                <a16:creationId xmlns:a16="http://schemas.microsoft.com/office/drawing/2014/main" id="{17B3C848-CB73-B1B8-EB73-6A533F738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829" y="3638024"/>
            <a:ext cx="2216788" cy="2164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B4AE30-FBD8-E099-379E-2D5E726EF704}"/>
              </a:ext>
            </a:extLst>
          </p:cNvPr>
          <p:cNvPicPr>
            <a:picLocks noChangeAspect="1"/>
          </p:cNvPicPr>
          <p:nvPr/>
        </p:nvPicPr>
        <p:blipFill>
          <a:blip r:embed="rId3"/>
          <a:stretch>
            <a:fillRect/>
          </a:stretch>
        </p:blipFill>
        <p:spPr>
          <a:xfrm>
            <a:off x="8263299" y="1690689"/>
            <a:ext cx="2137318" cy="1947334"/>
          </a:xfrm>
          <a:prstGeom prst="rect">
            <a:avLst/>
          </a:prstGeom>
        </p:spPr>
      </p:pic>
    </p:spTree>
    <p:extLst>
      <p:ext uri="{BB962C8B-B14F-4D97-AF65-F5344CB8AC3E}">
        <p14:creationId xmlns:p14="http://schemas.microsoft.com/office/powerpoint/2010/main" val="2122340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CABA-14B6-AE48-A94D-0C54D5A3D24B}"/>
              </a:ext>
            </a:extLst>
          </p:cNvPr>
          <p:cNvSpPr>
            <a:spLocks noGrp="1"/>
          </p:cNvSpPr>
          <p:nvPr>
            <p:ph type="title"/>
          </p:nvPr>
        </p:nvSpPr>
        <p:spPr/>
        <p:txBody>
          <a:bodyPr/>
          <a:lstStyle/>
          <a:p>
            <a:r>
              <a:rPr lang="en-US" dirty="0"/>
              <a:t>Autoencoder: unsupervised dimensionality reduction</a:t>
            </a:r>
          </a:p>
        </p:txBody>
      </p:sp>
      <p:sp>
        <p:nvSpPr>
          <p:cNvPr id="3" name="Content Placeholder 2">
            <a:extLst>
              <a:ext uri="{FF2B5EF4-FFF2-40B4-BE49-F238E27FC236}">
                <a16:creationId xmlns:a16="http://schemas.microsoft.com/office/drawing/2014/main" id="{124DBDE0-2419-554B-8CFD-8F7B9EBCB319}"/>
              </a:ext>
            </a:extLst>
          </p:cNvPr>
          <p:cNvSpPr>
            <a:spLocks noGrp="1"/>
          </p:cNvSpPr>
          <p:nvPr>
            <p:ph idx="1"/>
          </p:nvPr>
        </p:nvSpPr>
        <p:spPr/>
        <p:txBody>
          <a:bodyPr/>
          <a:lstStyle/>
          <a:p>
            <a:pPr marL="0" indent="0">
              <a:buNone/>
            </a:pPr>
            <a:r>
              <a:rPr lang="en-US" dirty="0"/>
              <a:t>Let’s train an encoder-decoder to reconstruct the input.</a:t>
            </a:r>
          </a:p>
        </p:txBody>
      </p:sp>
      <p:sp>
        <p:nvSpPr>
          <p:cNvPr id="5" name="Slide Number Placeholder 4">
            <a:extLst>
              <a:ext uri="{FF2B5EF4-FFF2-40B4-BE49-F238E27FC236}">
                <a16:creationId xmlns:a16="http://schemas.microsoft.com/office/drawing/2014/main" id="{B5A73489-F144-E54E-9B77-0577D78A08CB}"/>
              </a:ext>
            </a:extLst>
          </p:cNvPr>
          <p:cNvSpPr>
            <a:spLocks noGrp="1"/>
          </p:cNvSpPr>
          <p:nvPr>
            <p:ph type="sldNum" sz="quarter" idx="12"/>
          </p:nvPr>
        </p:nvSpPr>
        <p:spPr/>
        <p:txBody>
          <a:bodyPr/>
          <a:lstStyle/>
          <a:p>
            <a:fld id="{E538DE21-AC3D-574E-A9BC-92B90566158F}" type="slidenum">
              <a:rPr lang="en-US" smtClean="0"/>
              <a:t>27</a:t>
            </a:fld>
            <a:endParaRPr lang="en-US"/>
          </a:p>
        </p:txBody>
      </p:sp>
      <p:pic>
        <p:nvPicPr>
          <p:cNvPr id="6" name="Picture 5">
            <a:extLst>
              <a:ext uri="{FF2B5EF4-FFF2-40B4-BE49-F238E27FC236}">
                <a16:creationId xmlns:a16="http://schemas.microsoft.com/office/drawing/2014/main" id="{2C954A4B-F1FC-324A-96D9-4EDEC7850610}"/>
              </a:ext>
            </a:extLst>
          </p:cNvPr>
          <p:cNvPicPr>
            <a:picLocks noChangeAspect="1"/>
          </p:cNvPicPr>
          <p:nvPr/>
        </p:nvPicPr>
        <p:blipFill>
          <a:blip r:embed="rId2"/>
          <a:stretch>
            <a:fillRect/>
          </a:stretch>
        </p:blipFill>
        <p:spPr>
          <a:xfrm>
            <a:off x="2419350" y="2259369"/>
            <a:ext cx="4267200" cy="3483850"/>
          </a:xfrm>
          <a:prstGeom prst="rect">
            <a:avLst/>
          </a:prstGeom>
        </p:spPr>
      </p:pic>
      <p:sp>
        <p:nvSpPr>
          <p:cNvPr id="7" name="TextBox 6">
            <a:extLst>
              <a:ext uri="{FF2B5EF4-FFF2-40B4-BE49-F238E27FC236}">
                <a16:creationId xmlns:a16="http://schemas.microsoft.com/office/drawing/2014/main" id="{EA940B42-6353-3241-B6E0-A067672BE578}"/>
              </a:ext>
            </a:extLst>
          </p:cNvPr>
          <p:cNvSpPr txBox="1"/>
          <p:nvPr/>
        </p:nvSpPr>
        <p:spPr>
          <a:xfrm>
            <a:off x="7093549" y="3678129"/>
            <a:ext cx="3034102" cy="1200329"/>
          </a:xfrm>
          <a:prstGeom prst="rect">
            <a:avLst/>
          </a:prstGeom>
          <a:noFill/>
        </p:spPr>
        <p:txBody>
          <a:bodyPr wrap="square" rtlCol="0">
            <a:spAutoFit/>
          </a:bodyPr>
          <a:lstStyle/>
          <a:p>
            <a:r>
              <a:rPr lang="en-US" dirty="0"/>
              <a:t>Loss function: try to make the output look like the input.</a:t>
            </a:r>
          </a:p>
          <a:p>
            <a:endParaRPr lang="en-US" dirty="0"/>
          </a:p>
          <a:p>
            <a:r>
              <a:rPr lang="en-US" dirty="0"/>
              <a:t>What might we use this for?</a:t>
            </a:r>
          </a:p>
        </p:txBody>
      </p:sp>
    </p:spTree>
    <p:extLst>
      <p:ext uri="{BB962C8B-B14F-4D97-AF65-F5344CB8AC3E}">
        <p14:creationId xmlns:p14="http://schemas.microsoft.com/office/powerpoint/2010/main" val="4083752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503995-AA06-D842-8789-0D30204EA3EB}"/>
              </a:ext>
            </a:extLst>
          </p:cNvPr>
          <p:cNvPicPr>
            <a:picLocks noChangeAspect="1"/>
          </p:cNvPicPr>
          <p:nvPr/>
        </p:nvPicPr>
        <p:blipFill>
          <a:blip r:embed="rId2"/>
          <a:stretch>
            <a:fillRect/>
          </a:stretch>
        </p:blipFill>
        <p:spPr>
          <a:xfrm>
            <a:off x="6982649" y="962542"/>
            <a:ext cx="2131012" cy="1739812"/>
          </a:xfrm>
          <a:prstGeom prst="rect">
            <a:avLst/>
          </a:prstGeom>
        </p:spPr>
      </p:pic>
      <p:sp>
        <p:nvSpPr>
          <p:cNvPr id="2" name="Title 1">
            <a:extLst>
              <a:ext uri="{FF2B5EF4-FFF2-40B4-BE49-F238E27FC236}">
                <a16:creationId xmlns:a16="http://schemas.microsoft.com/office/drawing/2014/main" id="{BA1ECB4D-9281-D142-B69A-FE86A0F63A29}"/>
              </a:ext>
            </a:extLst>
          </p:cNvPr>
          <p:cNvSpPr>
            <a:spLocks noGrp="1"/>
          </p:cNvSpPr>
          <p:nvPr>
            <p:ph type="title"/>
          </p:nvPr>
        </p:nvSpPr>
        <p:spPr/>
        <p:txBody>
          <a:bodyPr/>
          <a:lstStyle/>
          <a:p>
            <a:r>
              <a:rPr lang="en-US" dirty="0"/>
              <a:t>Autoencoder: unsupervised dimensionality reduction</a:t>
            </a:r>
          </a:p>
        </p:txBody>
      </p:sp>
      <p:sp>
        <p:nvSpPr>
          <p:cNvPr id="3" name="Content Placeholder 2">
            <a:extLst>
              <a:ext uri="{FF2B5EF4-FFF2-40B4-BE49-F238E27FC236}">
                <a16:creationId xmlns:a16="http://schemas.microsoft.com/office/drawing/2014/main" id="{92F1A1D6-6116-6544-B44F-15D21DC0AFAE}"/>
              </a:ext>
            </a:extLst>
          </p:cNvPr>
          <p:cNvSpPr>
            <a:spLocks noGrp="1"/>
          </p:cNvSpPr>
          <p:nvPr>
            <p:ph idx="1"/>
          </p:nvPr>
        </p:nvSpPr>
        <p:spPr/>
        <p:txBody>
          <a:bodyPr/>
          <a:lstStyle/>
          <a:p>
            <a:pPr marL="0" indent="0">
              <a:buNone/>
            </a:pPr>
            <a:r>
              <a:rPr lang="en-US" dirty="0"/>
              <a:t>We can use this for transfer learning!</a:t>
            </a:r>
          </a:p>
          <a:p>
            <a:pPr marL="0" indent="0">
              <a:buNone/>
            </a:pPr>
            <a:r>
              <a:rPr lang="en-US" dirty="0"/>
              <a:t>(more on that later)</a:t>
            </a:r>
          </a:p>
          <a:p>
            <a:pPr marL="0" indent="0">
              <a:buNone/>
            </a:pPr>
            <a:endParaRPr lang="en-US" dirty="0"/>
          </a:p>
          <a:p>
            <a:pPr marL="0" indent="0">
              <a:buNone/>
            </a:pPr>
            <a:r>
              <a:rPr lang="en-US" dirty="0"/>
              <a:t>Helpful to think of this as a </a:t>
            </a:r>
            <a:r>
              <a:rPr lang="en-US" i="1" dirty="0"/>
              <a:t>learned compression algorithm</a:t>
            </a:r>
            <a:r>
              <a:rPr lang="en-US" dirty="0"/>
              <a:t>:</a:t>
            </a:r>
          </a:p>
          <a:p>
            <a:pPr>
              <a:buFontTx/>
              <a:buChar char="-"/>
            </a:pPr>
            <a:r>
              <a:rPr lang="en-US" dirty="0"/>
              <a:t>Learning some low dimension representation of high dimensional data.</a:t>
            </a:r>
          </a:p>
          <a:p>
            <a:pPr>
              <a:buFontTx/>
              <a:buChar char="-"/>
            </a:pPr>
            <a:r>
              <a:rPr lang="en-US" dirty="0"/>
              <a:t>That low dimensional representation can be used for lots of things, often in a transfer learning setting.</a:t>
            </a:r>
          </a:p>
        </p:txBody>
      </p:sp>
      <p:sp>
        <p:nvSpPr>
          <p:cNvPr id="5" name="Slide Number Placeholder 4">
            <a:extLst>
              <a:ext uri="{FF2B5EF4-FFF2-40B4-BE49-F238E27FC236}">
                <a16:creationId xmlns:a16="http://schemas.microsoft.com/office/drawing/2014/main" id="{15E8ABB8-8E1C-814B-9915-8E79A007CADC}"/>
              </a:ext>
            </a:extLst>
          </p:cNvPr>
          <p:cNvSpPr>
            <a:spLocks noGrp="1"/>
          </p:cNvSpPr>
          <p:nvPr>
            <p:ph type="sldNum" sz="quarter" idx="12"/>
          </p:nvPr>
        </p:nvSpPr>
        <p:spPr/>
        <p:txBody>
          <a:bodyPr/>
          <a:lstStyle/>
          <a:p>
            <a:fld id="{E538DE21-AC3D-574E-A9BC-92B90566158F}" type="slidenum">
              <a:rPr lang="en-US" smtClean="0"/>
              <a:t>28</a:t>
            </a:fld>
            <a:endParaRPr lang="en-US"/>
          </a:p>
        </p:txBody>
      </p:sp>
    </p:spTree>
    <p:extLst>
      <p:ext uri="{BB962C8B-B14F-4D97-AF65-F5344CB8AC3E}">
        <p14:creationId xmlns:p14="http://schemas.microsoft.com/office/powerpoint/2010/main" val="1174181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503995-AA06-D842-8789-0D30204EA3EB}"/>
              </a:ext>
            </a:extLst>
          </p:cNvPr>
          <p:cNvPicPr>
            <a:picLocks noChangeAspect="1"/>
          </p:cNvPicPr>
          <p:nvPr/>
        </p:nvPicPr>
        <p:blipFill>
          <a:blip r:embed="rId2"/>
          <a:stretch>
            <a:fillRect/>
          </a:stretch>
        </p:blipFill>
        <p:spPr>
          <a:xfrm>
            <a:off x="6982649" y="962542"/>
            <a:ext cx="2131012" cy="1739812"/>
          </a:xfrm>
          <a:prstGeom prst="rect">
            <a:avLst/>
          </a:prstGeom>
        </p:spPr>
      </p:pic>
      <p:sp>
        <p:nvSpPr>
          <p:cNvPr id="2" name="Title 1">
            <a:extLst>
              <a:ext uri="{FF2B5EF4-FFF2-40B4-BE49-F238E27FC236}">
                <a16:creationId xmlns:a16="http://schemas.microsoft.com/office/drawing/2014/main" id="{BA1ECB4D-9281-D142-B69A-FE86A0F63A29}"/>
              </a:ext>
            </a:extLst>
          </p:cNvPr>
          <p:cNvSpPr>
            <a:spLocks noGrp="1"/>
          </p:cNvSpPr>
          <p:nvPr>
            <p:ph type="title"/>
          </p:nvPr>
        </p:nvSpPr>
        <p:spPr/>
        <p:txBody>
          <a:bodyPr/>
          <a:lstStyle/>
          <a:p>
            <a:r>
              <a:rPr lang="en-US" dirty="0"/>
              <a:t>Autoencoder: unsupervised dimensionality reduction</a:t>
            </a:r>
          </a:p>
        </p:txBody>
      </p:sp>
      <p:sp>
        <p:nvSpPr>
          <p:cNvPr id="3" name="Content Placeholder 2">
            <a:extLst>
              <a:ext uri="{FF2B5EF4-FFF2-40B4-BE49-F238E27FC236}">
                <a16:creationId xmlns:a16="http://schemas.microsoft.com/office/drawing/2014/main" id="{92F1A1D6-6116-6544-B44F-15D21DC0AFAE}"/>
              </a:ext>
            </a:extLst>
          </p:cNvPr>
          <p:cNvSpPr>
            <a:spLocks noGrp="1"/>
          </p:cNvSpPr>
          <p:nvPr>
            <p:ph idx="1"/>
          </p:nvPr>
        </p:nvSpPr>
        <p:spPr/>
        <p:txBody>
          <a:bodyPr>
            <a:normAutofit fontScale="92500" lnSpcReduction="10000"/>
          </a:bodyPr>
          <a:lstStyle/>
          <a:p>
            <a:pPr marL="0" indent="0">
              <a:buNone/>
            </a:pPr>
            <a:r>
              <a:rPr lang="en-US" dirty="0"/>
              <a:t>We can use this for transfer learning!</a:t>
            </a:r>
          </a:p>
          <a:p>
            <a:pPr marL="0" indent="0">
              <a:buNone/>
            </a:pPr>
            <a:r>
              <a:rPr lang="en-US" dirty="0"/>
              <a:t>(more on that later)</a:t>
            </a:r>
          </a:p>
          <a:p>
            <a:pPr marL="0" indent="0">
              <a:buNone/>
            </a:pPr>
            <a:endParaRPr lang="en-US" dirty="0"/>
          </a:p>
          <a:p>
            <a:pPr marL="0" indent="0">
              <a:buNone/>
            </a:pPr>
            <a:r>
              <a:rPr lang="en-US" dirty="0"/>
              <a:t>Helpful to think of this as a </a:t>
            </a:r>
            <a:r>
              <a:rPr lang="en-US" i="1" dirty="0"/>
              <a:t>learned compression algorithm</a:t>
            </a:r>
            <a:r>
              <a:rPr lang="en-US" dirty="0"/>
              <a:t>:</a:t>
            </a:r>
          </a:p>
          <a:p>
            <a:pPr>
              <a:buFontTx/>
              <a:buChar char="-"/>
            </a:pPr>
            <a:r>
              <a:rPr lang="en-US" dirty="0"/>
              <a:t>Learning some low dimension representation of high dimensional data.</a:t>
            </a:r>
          </a:p>
          <a:p>
            <a:pPr>
              <a:buFontTx/>
              <a:buChar char="-"/>
            </a:pPr>
            <a:r>
              <a:rPr lang="en-US" dirty="0"/>
              <a:t>That low dimensional representation can be used for lots of things, often in a transfer learning setting.</a:t>
            </a:r>
          </a:p>
          <a:p>
            <a:pPr>
              <a:buFontTx/>
              <a:buChar char="-"/>
            </a:pPr>
            <a:endParaRPr lang="en-US" dirty="0"/>
          </a:p>
          <a:p>
            <a:pPr marL="0" indent="0">
              <a:buNone/>
            </a:pPr>
            <a:r>
              <a:rPr lang="en-US" dirty="0"/>
              <a:t>Key takeaways: (1) we can learn to make big data smaller and (2) we can learn to make small data bigger. </a:t>
            </a:r>
            <a:r>
              <a:rPr lang="en-US" i="1" dirty="0"/>
              <a:t>This will come up again later!</a:t>
            </a:r>
          </a:p>
        </p:txBody>
      </p:sp>
      <p:sp>
        <p:nvSpPr>
          <p:cNvPr id="5" name="Slide Number Placeholder 4">
            <a:extLst>
              <a:ext uri="{FF2B5EF4-FFF2-40B4-BE49-F238E27FC236}">
                <a16:creationId xmlns:a16="http://schemas.microsoft.com/office/drawing/2014/main" id="{15E8ABB8-8E1C-814B-9915-8E79A007CADC}"/>
              </a:ext>
            </a:extLst>
          </p:cNvPr>
          <p:cNvSpPr>
            <a:spLocks noGrp="1"/>
          </p:cNvSpPr>
          <p:nvPr>
            <p:ph type="sldNum" sz="quarter" idx="12"/>
          </p:nvPr>
        </p:nvSpPr>
        <p:spPr/>
        <p:txBody>
          <a:bodyPr/>
          <a:lstStyle/>
          <a:p>
            <a:fld id="{E538DE21-AC3D-574E-A9BC-92B90566158F}" type="slidenum">
              <a:rPr lang="en-US" smtClean="0"/>
              <a:t>29</a:t>
            </a:fld>
            <a:endParaRPr lang="en-US"/>
          </a:p>
        </p:txBody>
      </p:sp>
    </p:spTree>
    <p:extLst>
      <p:ext uri="{BB962C8B-B14F-4D97-AF65-F5344CB8AC3E}">
        <p14:creationId xmlns:p14="http://schemas.microsoft.com/office/powerpoint/2010/main" val="1901284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2807-8B3E-DA3F-08FF-90D96951FBAF}"/>
              </a:ext>
            </a:extLst>
          </p:cNvPr>
          <p:cNvSpPr>
            <a:spLocks noGrp="1"/>
          </p:cNvSpPr>
          <p:nvPr>
            <p:ph type="title"/>
          </p:nvPr>
        </p:nvSpPr>
        <p:spPr/>
        <p:txBody>
          <a:bodyPr/>
          <a:lstStyle/>
          <a:p>
            <a:r>
              <a:rPr lang="en-US" dirty="0"/>
              <a:t>Course Evaluation</a:t>
            </a:r>
          </a:p>
        </p:txBody>
      </p:sp>
      <p:sp>
        <p:nvSpPr>
          <p:cNvPr id="3" name="Content Placeholder 2">
            <a:extLst>
              <a:ext uri="{FF2B5EF4-FFF2-40B4-BE49-F238E27FC236}">
                <a16:creationId xmlns:a16="http://schemas.microsoft.com/office/drawing/2014/main" id="{FFC2D72B-BB7B-6516-3B77-B86C29F1C4B2}"/>
              </a:ext>
            </a:extLst>
          </p:cNvPr>
          <p:cNvSpPr>
            <a:spLocks noGrp="1"/>
          </p:cNvSpPr>
          <p:nvPr>
            <p:ph idx="1"/>
          </p:nvPr>
        </p:nvSpPr>
        <p:spPr/>
        <p:txBody>
          <a:bodyPr/>
          <a:lstStyle/>
          <a:p>
            <a:r>
              <a:rPr lang="en-US" dirty="0"/>
              <a:t>Please help fill in the course evaluation form at </a:t>
            </a:r>
            <a:r>
              <a:rPr lang="en-US" dirty="0">
                <a:hlinkClick r:id="rId2"/>
              </a:rPr>
              <a:t>https://gmu.bluera.com/gmu/</a:t>
            </a:r>
            <a:r>
              <a:rPr lang="en-US" dirty="0"/>
              <a:t> </a:t>
            </a:r>
          </a:p>
          <a:p>
            <a:r>
              <a:rPr lang="en-US" dirty="0"/>
              <a:t>Your feedback will be very helpful in improving future offerings of the course</a:t>
            </a:r>
          </a:p>
          <a:p>
            <a:r>
              <a:rPr lang="en-US" dirty="0"/>
              <a:t>Send the instructor a screenshot of proof of completion to get 5 points </a:t>
            </a:r>
            <a:r>
              <a:rPr lang="en-US"/>
              <a:t>extra credit </a:t>
            </a:r>
            <a:r>
              <a:rPr lang="en-US">
                <a:sym typeface="Wingdings" pitchFamily="2" charset="2"/>
              </a:rPr>
              <a:t></a:t>
            </a:r>
            <a:endParaRPr lang="en-US" dirty="0"/>
          </a:p>
        </p:txBody>
      </p:sp>
      <p:sp>
        <p:nvSpPr>
          <p:cNvPr id="4" name="Slide Number Placeholder 3">
            <a:extLst>
              <a:ext uri="{FF2B5EF4-FFF2-40B4-BE49-F238E27FC236}">
                <a16:creationId xmlns:a16="http://schemas.microsoft.com/office/drawing/2014/main" id="{FC99D719-D6DB-704A-2ADD-5D51C14ADD3C}"/>
              </a:ext>
            </a:extLst>
          </p:cNvPr>
          <p:cNvSpPr>
            <a:spLocks noGrp="1"/>
          </p:cNvSpPr>
          <p:nvPr>
            <p:ph type="sldNum" sz="quarter" idx="12"/>
          </p:nvPr>
        </p:nvSpPr>
        <p:spPr/>
        <p:txBody>
          <a:bodyPr/>
          <a:lstStyle/>
          <a:p>
            <a:fld id="{F5FE10AB-C6A1-4249-A6E9-5BC3816A454B}" type="slidenum">
              <a:rPr lang="en-US" smtClean="0"/>
              <a:t>3</a:t>
            </a:fld>
            <a:endParaRPr lang="en-US"/>
          </a:p>
        </p:txBody>
      </p:sp>
    </p:spTree>
    <p:extLst>
      <p:ext uri="{BB962C8B-B14F-4D97-AF65-F5344CB8AC3E}">
        <p14:creationId xmlns:p14="http://schemas.microsoft.com/office/powerpoint/2010/main" val="840884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CB4D-9281-D142-B69A-FE86A0F63A29}"/>
              </a:ext>
            </a:extLst>
          </p:cNvPr>
          <p:cNvSpPr>
            <a:spLocks noGrp="1"/>
          </p:cNvSpPr>
          <p:nvPr>
            <p:ph type="title"/>
          </p:nvPr>
        </p:nvSpPr>
        <p:spPr/>
        <p:txBody>
          <a:bodyPr/>
          <a:lstStyle/>
          <a:p>
            <a:r>
              <a:rPr lang="en-US" dirty="0"/>
              <a:t>Autoencoder: unsupervised dimensionality reduction</a:t>
            </a:r>
          </a:p>
        </p:txBody>
      </p:sp>
      <p:sp>
        <p:nvSpPr>
          <p:cNvPr id="3" name="Content Placeholder 2">
            <a:extLst>
              <a:ext uri="{FF2B5EF4-FFF2-40B4-BE49-F238E27FC236}">
                <a16:creationId xmlns:a16="http://schemas.microsoft.com/office/drawing/2014/main" id="{92F1A1D6-6116-6544-B44F-15D21DC0AFAE}"/>
              </a:ext>
            </a:extLst>
          </p:cNvPr>
          <p:cNvSpPr>
            <a:spLocks noGrp="1"/>
          </p:cNvSpPr>
          <p:nvPr>
            <p:ph idx="1"/>
          </p:nvPr>
        </p:nvSpPr>
        <p:spPr>
          <a:xfrm>
            <a:off x="2152650" y="1690689"/>
            <a:ext cx="7886700" cy="4873740"/>
          </a:xfrm>
        </p:spPr>
        <p:txBody>
          <a:bodyPr>
            <a:normAutofit/>
          </a:bodyPr>
          <a:lstStyle/>
          <a:p>
            <a:pPr marL="0" indent="0">
              <a:buNone/>
            </a:pPr>
            <a:r>
              <a:rPr lang="en-US" sz="1800" dirty="0"/>
              <a:t>Conceptual question: What happens if I use the autoencoder to encode/decode (compress/decompress) data that’s very different?</a:t>
            </a:r>
          </a:p>
          <a:p>
            <a:pPr marL="0" indent="0">
              <a:buNone/>
            </a:pPr>
            <a:endParaRPr lang="en-US" sz="1800" dirty="0"/>
          </a:p>
        </p:txBody>
      </p:sp>
      <p:sp>
        <p:nvSpPr>
          <p:cNvPr id="5" name="Slide Number Placeholder 4">
            <a:extLst>
              <a:ext uri="{FF2B5EF4-FFF2-40B4-BE49-F238E27FC236}">
                <a16:creationId xmlns:a16="http://schemas.microsoft.com/office/drawing/2014/main" id="{15E8ABB8-8E1C-814B-9915-8E79A007CADC}"/>
              </a:ext>
            </a:extLst>
          </p:cNvPr>
          <p:cNvSpPr>
            <a:spLocks noGrp="1"/>
          </p:cNvSpPr>
          <p:nvPr>
            <p:ph type="sldNum" sz="quarter" idx="12"/>
          </p:nvPr>
        </p:nvSpPr>
        <p:spPr/>
        <p:txBody>
          <a:bodyPr/>
          <a:lstStyle/>
          <a:p>
            <a:fld id="{E538DE21-AC3D-574E-A9BC-92B90566158F}" type="slidenum">
              <a:rPr lang="en-US" smtClean="0"/>
              <a:t>30</a:t>
            </a:fld>
            <a:endParaRPr lang="en-US"/>
          </a:p>
        </p:txBody>
      </p:sp>
    </p:spTree>
    <p:extLst>
      <p:ext uri="{BB962C8B-B14F-4D97-AF65-F5344CB8AC3E}">
        <p14:creationId xmlns:p14="http://schemas.microsoft.com/office/powerpoint/2010/main" val="3234957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CB4D-9281-D142-B69A-FE86A0F63A29}"/>
              </a:ext>
            </a:extLst>
          </p:cNvPr>
          <p:cNvSpPr>
            <a:spLocks noGrp="1"/>
          </p:cNvSpPr>
          <p:nvPr>
            <p:ph type="title"/>
          </p:nvPr>
        </p:nvSpPr>
        <p:spPr/>
        <p:txBody>
          <a:bodyPr/>
          <a:lstStyle/>
          <a:p>
            <a:r>
              <a:rPr lang="en-US" dirty="0"/>
              <a:t>Autoencoder: unsupervised dimensionality reduction</a:t>
            </a:r>
          </a:p>
        </p:txBody>
      </p:sp>
      <p:sp>
        <p:nvSpPr>
          <p:cNvPr id="3" name="Content Placeholder 2">
            <a:extLst>
              <a:ext uri="{FF2B5EF4-FFF2-40B4-BE49-F238E27FC236}">
                <a16:creationId xmlns:a16="http://schemas.microsoft.com/office/drawing/2014/main" id="{92F1A1D6-6116-6544-B44F-15D21DC0AFAE}"/>
              </a:ext>
            </a:extLst>
          </p:cNvPr>
          <p:cNvSpPr>
            <a:spLocks noGrp="1"/>
          </p:cNvSpPr>
          <p:nvPr>
            <p:ph idx="1"/>
          </p:nvPr>
        </p:nvSpPr>
        <p:spPr>
          <a:xfrm>
            <a:off x="2152650" y="1690689"/>
            <a:ext cx="7886700" cy="4873740"/>
          </a:xfrm>
        </p:spPr>
        <p:txBody>
          <a:bodyPr>
            <a:normAutofit lnSpcReduction="10000"/>
          </a:bodyPr>
          <a:lstStyle/>
          <a:p>
            <a:pPr marL="0" indent="0">
              <a:buNone/>
            </a:pPr>
            <a:r>
              <a:rPr lang="en-US" sz="1800" dirty="0"/>
              <a:t>Conceptual question: What happens if I use the autoencoder to encode/decode (compress/decompress) data that’s very different?</a:t>
            </a:r>
          </a:p>
          <a:p>
            <a:pPr marL="0" indent="0">
              <a:buNone/>
            </a:pPr>
            <a:endParaRPr lang="en-US" sz="1800" dirty="0"/>
          </a:p>
          <a:p>
            <a:pPr marL="0" indent="0">
              <a:buNone/>
            </a:pPr>
            <a:r>
              <a:rPr lang="en-US" sz="1800" dirty="0"/>
              <a:t>Answer: the reconstruction will be poor; compression throws away stuff that’s unlike the input:</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Think of this like a projection operation in some high-dimensional space.</a:t>
            </a:r>
          </a:p>
        </p:txBody>
      </p:sp>
      <p:sp>
        <p:nvSpPr>
          <p:cNvPr id="5" name="Slide Number Placeholder 4">
            <a:extLst>
              <a:ext uri="{FF2B5EF4-FFF2-40B4-BE49-F238E27FC236}">
                <a16:creationId xmlns:a16="http://schemas.microsoft.com/office/drawing/2014/main" id="{15E8ABB8-8E1C-814B-9915-8E79A007CADC}"/>
              </a:ext>
            </a:extLst>
          </p:cNvPr>
          <p:cNvSpPr>
            <a:spLocks noGrp="1"/>
          </p:cNvSpPr>
          <p:nvPr>
            <p:ph type="sldNum" sz="quarter" idx="12"/>
          </p:nvPr>
        </p:nvSpPr>
        <p:spPr/>
        <p:txBody>
          <a:bodyPr/>
          <a:lstStyle/>
          <a:p>
            <a:fld id="{E538DE21-AC3D-574E-A9BC-92B90566158F}" type="slidenum">
              <a:rPr lang="en-US" smtClean="0"/>
              <a:t>31</a:t>
            </a:fld>
            <a:endParaRPr lang="en-US"/>
          </a:p>
        </p:txBody>
      </p:sp>
      <p:pic>
        <p:nvPicPr>
          <p:cNvPr id="7" name="Picture 6">
            <a:extLst>
              <a:ext uri="{FF2B5EF4-FFF2-40B4-BE49-F238E27FC236}">
                <a16:creationId xmlns:a16="http://schemas.microsoft.com/office/drawing/2014/main" id="{0FE20A36-6F64-DB4F-9F5F-ED76F51337E7}"/>
              </a:ext>
            </a:extLst>
          </p:cNvPr>
          <p:cNvPicPr>
            <a:picLocks noChangeAspect="1"/>
          </p:cNvPicPr>
          <p:nvPr/>
        </p:nvPicPr>
        <p:blipFill>
          <a:blip r:embed="rId2"/>
          <a:stretch>
            <a:fillRect/>
          </a:stretch>
        </p:blipFill>
        <p:spPr>
          <a:xfrm>
            <a:off x="1772356" y="3349814"/>
            <a:ext cx="8647288" cy="2416152"/>
          </a:xfrm>
          <a:prstGeom prst="rect">
            <a:avLst/>
          </a:prstGeom>
        </p:spPr>
      </p:pic>
      <p:sp>
        <p:nvSpPr>
          <p:cNvPr id="8" name="TextBox 7">
            <a:extLst>
              <a:ext uri="{FF2B5EF4-FFF2-40B4-BE49-F238E27FC236}">
                <a16:creationId xmlns:a16="http://schemas.microsoft.com/office/drawing/2014/main" id="{1BEBCEF1-B0A7-214E-A639-5B3D5140E766}"/>
              </a:ext>
            </a:extLst>
          </p:cNvPr>
          <p:cNvSpPr txBox="1"/>
          <p:nvPr/>
        </p:nvSpPr>
        <p:spPr>
          <a:xfrm>
            <a:off x="4046252" y="6338986"/>
            <a:ext cx="6621749" cy="307777"/>
          </a:xfrm>
          <a:prstGeom prst="rect">
            <a:avLst/>
          </a:prstGeom>
          <a:noFill/>
        </p:spPr>
        <p:txBody>
          <a:bodyPr wrap="none" rtlCol="0">
            <a:spAutoFit/>
          </a:bodyPr>
          <a:lstStyle/>
          <a:p>
            <a:r>
              <a:rPr lang="en-US" sz="1400" dirty="0">
                <a:solidFill>
                  <a:schemeClr val="tx2"/>
                </a:solidFill>
              </a:rPr>
              <a:t>Safe Visual Navigation via Deep Learning and Novelty Detection, Richter &amp; Roy, RSS 2017</a:t>
            </a:r>
          </a:p>
        </p:txBody>
      </p:sp>
    </p:spTree>
    <p:extLst>
      <p:ext uri="{BB962C8B-B14F-4D97-AF65-F5344CB8AC3E}">
        <p14:creationId xmlns:p14="http://schemas.microsoft.com/office/powerpoint/2010/main" val="3640228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B25E-FC07-E94A-B195-B4F21FB6BFBE}"/>
              </a:ext>
            </a:extLst>
          </p:cNvPr>
          <p:cNvSpPr>
            <a:spLocks noGrp="1"/>
          </p:cNvSpPr>
          <p:nvPr>
            <p:ph type="title"/>
          </p:nvPr>
        </p:nvSpPr>
        <p:spPr/>
        <p:txBody>
          <a:bodyPr/>
          <a:lstStyle/>
          <a:p>
            <a:r>
              <a:rPr lang="en-US" dirty="0"/>
              <a:t>Use Cases of Encoder/decoders</a:t>
            </a:r>
          </a:p>
        </p:txBody>
      </p:sp>
      <p:sp>
        <p:nvSpPr>
          <p:cNvPr id="3" name="Content Placeholder 2">
            <a:extLst>
              <a:ext uri="{FF2B5EF4-FFF2-40B4-BE49-F238E27FC236}">
                <a16:creationId xmlns:a16="http://schemas.microsoft.com/office/drawing/2014/main" id="{E09082CD-D96B-1046-9829-8CEF1BEA49D7}"/>
              </a:ext>
            </a:extLst>
          </p:cNvPr>
          <p:cNvSpPr>
            <a:spLocks noGrp="1"/>
          </p:cNvSpPr>
          <p:nvPr>
            <p:ph idx="1"/>
          </p:nvPr>
        </p:nvSpPr>
        <p:spPr/>
        <p:txBody>
          <a:bodyPr/>
          <a:lstStyle/>
          <a:p>
            <a:pPr marL="0" indent="0">
              <a:buNone/>
            </a:pPr>
            <a:r>
              <a:rPr lang="en-US" dirty="0"/>
              <a:t>Here’s an application for semantic segmentation</a:t>
            </a:r>
          </a:p>
        </p:txBody>
      </p:sp>
      <p:sp>
        <p:nvSpPr>
          <p:cNvPr id="5" name="Slide Number Placeholder 4">
            <a:extLst>
              <a:ext uri="{FF2B5EF4-FFF2-40B4-BE49-F238E27FC236}">
                <a16:creationId xmlns:a16="http://schemas.microsoft.com/office/drawing/2014/main" id="{A3D20E3B-65BD-FF43-9493-7B5048538C91}"/>
              </a:ext>
            </a:extLst>
          </p:cNvPr>
          <p:cNvSpPr>
            <a:spLocks noGrp="1"/>
          </p:cNvSpPr>
          <p:nvPr>
            <p:ph type="sldNum" sz="quarter" idx="12"/>
          </p:nvPr>
        </p:nvSpPr>
        <p:spPr/>
        <p:txBody>
          <a:bodyPr/>
          <a:lstStyle/>
          <a:p>
            <a:fld id="{E538DE21-AC3D-574E-A9BC-92B90566158F}" type="slidenum">
              <a:rPr lang="en-US" smtClean="0"/>
              <a:t>32</a:t>
            </a:fld>
            <a:endParaRPr lang="en-US"/>
          </a:p>
        </p:txBody>
      </p:sp>
      <p:sp>
        <p:nvSpPr>
          <p:cNvPr id="7" name="TextBox 6">
            <a:extLst>
              <a:ext uri="{FF2B5EF4-FFF2-40B4-BE49-F238E27FC236}">
                <a16:creationId xmlns:a16="http://schemas.microsoft.com/office/drawing/2014/main" id="{381E2EE7-186A-9548-8638-E62ADC1D76FE}"/>
              </a:ext>
            </a:extLst>
          </p:cNvPr>
          <p:cNvSpPr txBox="1"/>
          <p:nvPr/>
        </p:nvSpPr>
        <p:spPr>
          <a:xfrm>
            <a:off x="2027583" y="6127233"/>
            <a:ext cx="4520661" cy="369332"/>
          </a:xfrm>
          <a:prstGeom prst="rect">
            <a:avLst/>
          </a:prstGeom>
          <a:noFill/>
        </p:spPr>
        <p:txBody>
          <a:bodyPr wrap="none" rtlCol="0">
            <a:spAutoFit/>
          </a:bodyPr>
          <a:lstStyle/>
          <a:p>
            <a:r>
              <a:rPr lang="en-US" dirty="0" err="1"/>
              <a:t>SegNet</a:t>
            </a:r>
            <a:r>
              <a:rPr lang="en-US" dirty="0"/>
              <a:t>: </a:t>
            </a:r>
            <a:r>
              <a:rPr lang="en-US" dirty="0">
                <a:hlinkClick r:id="rId2"/>
              </a:rPr>
              <a:t>https://arxiv.org/pdf/1511.00561.pdf</a:t>
            </a:r>
            <a:r>
              <a:rPr lang="en-US" dirty="0"/>
              <a:t> </a:t>
            </a:r>
          </a:p>
        </p:txBody>
      </p:sp>
      <p:pic>
        <p:nvPicPr>
          <p:cNvPr id="9" name="Picture 8">
            <a:extLst>
              <a:ext uri="{FF2B5EF4-FFF2-40B4-BE49-F238E27FC236}">
                <a16:creationId xmlns:a16="http://schemas.microsoft.com/office/drawing/2014/main" id="{3E05B4F7-6155-5349-8F41-025281E813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623455"/>
            <a:ext cx="9144000" cy="3368842"/>
          </a:xfrm>
          <a:prstGeom prst="rect">
            <a:avLst/>
          </a:prstGeom>
        </p:spPr>
      </p:pic>
    </p:spTree>
    <p:extLst>
      <p:ext uri="{BB962C8B-B14F-4D97-AF65-F5344CB8AC3E}">
        <p14:creationId xmlns:p14="http://schemas.microsoft.com/office/powerpoint/2010/main" val="392969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6101-9AA7-E69B-CC04-747FFD443BB7}"/>
              </a:ext>
            </a:extLst>
          </p:cNvPr>
          <p:cNvSpPr>
            <a:spLocks noGrp="1"/>
          </p:cNvSpPr>
          <p:nvPr>
            <p:ph type="title"/>
          </p:nvPr>
        </p:nvSpPr>
        <p:spPr/>
        <p:txBody>
          <a:bodyPr/>
          <a:lstStyle/>
          <a:p>
            <a:r>
              <a:rPr lang="en-US" dirty="0"/>
              <a:t>Also, we can use that “low dimensional embedding” of the data for other tasks</a:t>
            </a:r>
          </a:p>
        </p:txBody>
      </p:sp>
      <p:sp>
        <p:nvSpPr>
          <p:cNvPr id="3" name="Content Placeholder 2">
            <a:extLst>
              <a:ext uri="{FF2B5EF4-FFF2-40B4-BE49-F238E27FC236}">
                <a16:creationId xmlns:a16="http://schemas.microsoft.com/office/drawing/2014/main" id="{885A25BF-71DF-840E-4F20-F4E54FBC741B}"/>
              </a:ext>
            </a:extLst>
          </p:cNvPr>
          <p:cNvSpPr>
            <a:spLocks noGrp="1"/>
          </p:cNvSpPr>
          <p:nvPr>
            <p:ph idx="1"/>
          </p:nvPr>
        </p:nvSpPr>
        <p:spPr>
          <a:xfrm>
            <a:off x="2152651" y="1825625"/>
            <a:ext cx="6138435" cy="4351338"/>
          </a:xfrm>
        </p:spPr>
        <p:txBody>
          <a:bodyPr/>
          <a:lstStyle/>
          <a:p>
            <a:r>
              <a:rPr lang="en-US" dirty="0"/>
              <a:t>Take an auto-encoder and chop off the end</a:t>
            </a:r>
          </a:p>
          <a:p>
            <a:endParaRPr lang="en-US" dirty="0"/>
          </a:p>
          <a:p>
            <a:r>
              <a:rPr lang="en-US" dirty="0"/>
              <a:t>That compressed version of your data should contain much of the same information, but smaller, which makes is well-suited to serve as an input to other processes</a:t>
            </a:r>
          </a:p>
        </p:txBody>
      </p:sp>
      <p:sp>
        <p:nvSpPr>
          <p:cNvPr id="5" name="Slide Number Placeholder 4">
            <a:extLst>
              <a:ext uri="{FF2B5EF4-FFF2-40B4-BE49-F238E27FC236}">
                <a16:creationId xmlns:a16="http://schemas.microsoft.com/office/drawing/2014/main" id="{DA529F77-15FD-92E2-E8D0-7111C09B1E4C}"/>
              </a:ext>
            </a:extLst>
          </p:cNvPr>
          <p:cNvSpPr>
            <a:spLocks noGrp="1"/>
          </p:cNvSpPr>
          <p:nvPr>
            <p:ph type="sldNum" sz="quarter" idx="12"/>
          </p:nvPr>
        </p:nvSpPr>
        <p:spPr/>
        <p:txBody>
          <a:bodyPr/>
          <a:lstStyle/>
          <a:p>
            <a:fld id="{E538DE21-AC3D-574E-A9BC-92B90566158F}" type="slidenum">
              <a:rPr lang="en-US" smtClean="0"/>
              <a:t>33</a:t>
            </a:fld>
            <a:endParaRPr lang="en-US"/>
          </a:p>
        </p:txBody>
      </p:sp>
      <p:pic>
        <p:nvPicPr>
          <p:cNvPr id="6" name="Picture 5">
            <a:extLst>
              <a:ext uri="{FF2B5EF4-FFF2-40B4-BE49-F238E27FC236}">
                <a16:creationId xmlns:a16="http://schemas.microsoft.com/office/drawing/2014/main" id="{D866F267-0908-DC34-86AA-58FD6BB94238}"/>
              </a:ext>
            </a:extLst>
          </p:cNvPr>
          <p:cNvPicPr>
            <a:picLocks noChangeAspect="1"/>
          </p:cNvPicPr>
          <p:nvPr/>
        </p:nvPicPr>
        <p:blipFill rotWithShape="1">
          <a:blip r:embed="rId2"/>
          <a:srcRect r="43542"/>
          <a:stretch/>
        </p:blipFill>
        <p:spPr>
          <a:xfrm>
            <a:off x="8291086" y="2005087"/>
            <a:ext cx="2409165" cy="3483850"/>
          </a:xfrm>
          <a:prstGeom prst="rect">
            <a:avLst/>
          </a:prstGeom>
        </p:spPr>
      </p:pic>
    </p:spTree>
    <p:extLst>
      <p:ext uri="{BB962C8B-B14F-4D97-AF65-F5344CB8AC3E}">
        <p14:creationId xmlns:p14="http://schemas.microsoft.com/office/powerpoint/2010/main" val="2516806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9E7F-323D-C8E5-7767-F6779D756AAB}"/>
              </a:ext>
            </a:extLst>
          </p:cNvPr>
          <p:cNvSpPr>
            <a:spLocks noGrp="1"/>
          </p:cNvSpPr>
          <p:nvPr>
            <p:ph type="title"/>
          </p:nvPr>
        </p:nvSpPr>
        <p:spPr/>
        <p:txBody>
          <a:bodyPr/>
          <a:lstStyle/>
          <a:p>
            <a:r>
              <a:rPr lang="en-US" dirty="0"/>
              <a:t>We can also “translate” between data types</a:t>
            </a:r>
            <a:br>
              <a:rPr lang="en-US" dirty="0"/>
            </a:br>
            <a:r>
              <a:rPr lang="en-US" dirty="0"/>
              <a:t>Image In =&gt; Language Out</a:t>
            </a:r>
          </a:p>
        </p:txBody>
      </p:sp>
      <p:sp>
        <p:nvSpPr>
          <p:cNvPr id="5" name="Slide Number Placeholder 4">
            <a:extLst>
              <a:ext uri="{FF2B5EF4-FFF2-40B4-BE49-F238E27FC236}">
                <a16:creationId xmlns:a16="http://schemas.microsoft.com/office/drawing/2014/main" id="{54C5A138-A638-B694-217F-3C33EB90509C}"/>
              </a:ext>
            </a:extLst>
          </p:cNvPr>
          <p:cNvSpPr>
            <a:spLocks noGrp="1"/>
          </p:cNvSpPr>
          <p:nvPr>
            <p:ph type="sldNum" sz="quarter" idx="12"/>
          </p:nvPr>
        </p:nvSpPr>
        <p:spPr/>
        <p:txBody>
          <a:bodyPr/>
          <a:lstStyle/>
          <a:p>
            <a:fld id="{E538DE21-AC3D-574E-A9BC-92B90566158F}" type="slidenum">
              <a:rPr lang="en-US" smtClean="0"/>
              <a:t>34</a:t>
            </a:fld>
            <a:endParaRPr lang="en-US"/>
          </a:p>
        </p:txBody>
      </p:sp>
      <p:pic>
        <p:nvPicPr>
          <p:cNvPr id="6" name="Picture 5">
            <a:extLst>
              <a:ext uri="{FF2B5EF4-FFF2-40B4-BE49-F238E27FC236}">
                <a16:creationId xmlns:a16="http://schemas.microsoft.com/office/drawing/2014/main" id="{A5920AE7-6A2D-B34C-4163-AC34CE759B35}"/>
              </a:ext>
            </a:extLst>
          </p:cNvPr>
          <p:cNvPicPr>
            <a:picLocks noChangeAspect="1"/>
          </p:cNvPicPr>
          <p:nvPr/>
        </p:nvPicPr>
        <p:blipFill>
          <a:blip r:embed="rId2"/>
          <a:stretch>
            <a:fillRect/>
          </a:stretch>
        </p:blipFill>
        <p:spPr>
          <a:xfrm>
            <a:off x="2209800" y="5021857"/>
            <a:ext cx="7772400" cy="1542572"/>
          </a:xfrm>
          <a:prstGeom prst="rect">
            <a:avLst/>
          </a:prstGeom>
        </p:spPr>
      </p:pic>
      <p:pic>
        <p:nvPicPr>
          <p:cNvPr id="7" name="Picture 6">
            <a:extLst>
              <a:ext uri="{FF2B5EF4-FFF2-40B4-BE49-F238E27FC236}">
                <a16:creationId xmlns:a16="http://schemas.microsoft.com/office/drawing/2014/main" id="{488A0739-B9ED-6A7C-C704-F7E5D3A5230D}"/>
              </a:ext>
            </a:extLst>
          </p:cNvPr>
          <p:cNvPicPr>
            <a:picLocks noChangeAspect="1"/>
          </p:cNvPicPr>
          <p:nvPr/>
        </p:nvPicPr>
        <p:blipFill>
          <a:blip r:embed="rId3"/>
          <a:stretch>
            <a:fillRect/>
          </a:stretch>
        </p:blipFill>
        <p:spPr>
          <a:xfrm>
            <a:off x="2209800" y="1580353"/>
            <a:ext cx="7772400" cy="3125409"/>
          </a:xfrm>
          <a:prstGeom prst="rect">
            <a:avLst/>
          </a:prstGeom>
        </p:spPr>
      </p:pic>
    </p:spTree>
    <p:extLst>
      <p:ext uri="{BB962C8B-B14F-4D97-AF65-F5344CB8AC3E}">
        <p14:creationId xmlns:p14="http://schemas.microsoft.com/office/powerpoint/2010/main" val="885837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90043D-80F0-0720-C272-8B5B13DCF2CA}"/>
              </a:ext>
            </a:extLst>
          </p:cNvPr>
          <p:cNvPicPr>
            <a:picLocks noChangeAspect="1"/>
          </p:cNvPicPr>
          <p:nvPr/>
        </p:nvPicPr>
        <p:blipFill>
          <a:blip r:embed="rId2"/>
          <a:stretch>
            <a:fillRect/>
          </a:stretch>
        </p:blipFill>
        <p:spPr>
          <a:xfrm>
            <a:off x="6096000" y="1405358"/>
            <a:ext cx="4290604" cy="5452643"/>
          </a:xfrm>
          <a:prstGeom prst="rect">
            <a:avLst/>
          </a:prstGeom>
        </p:spPr>
      </p:pic>
      <p:sp>
        <p:nvSpPr>
          <p:cNvPr id="2" name="Title 1">
            <a:extLst>
              <a:ext uri="{FF2B5EF4-FFF2-40B4-BE49-F238E27FC236}">
                <a16:creationId xmlns:a16="http://schemas.microsoft.com/office/drawing/2014/main" id="{002B9E7F-323D-C8E5-7767-F6779D756AAB}"/>
              </a:ext>
            </a:extLst>
          </p:cNvPr>
          <p:cNvSpPr>
            <a:spLocks noGrp="1"/>
          </p:cNvSpPr>
          <p:nvPr>
            <p:ph type="title"/>
          </p:nvPr>
        </p:nvSpPr>
        <p:spPr/>
        <p:txBody>
          <a:bodyPr/>
          <a:lstStyle/>
          <a:p>
            <a:r>
              <a:rPr lang="en-US" dirty="0"/>
              <a:t>We can also “translate” between data types</a:t>
            </a:r>
            <a:br>
              <a:rPr lang="en-US" dirty="0"/>
            </a:br>
            <a:r>
              <a:rPr lang="en-US" dirty="0"/>
              <a:t>Language In =&gt; Image Out [DALL-E 2]</a:t>
            </a:r>
          </a:p>
        </p:txBody>
      </p:sp>
      <p:sp>
        <p:nvSpPr>
          <p:cNvPr id="3" name="Content Placeholder 2">
            <a:extLst>
              <a:ext uri="{FF2B5EF4-FFF2-40B4-BE49-F238E27FC236}">
                <a16:creationId xmlns:a16="http://schemas.microsoft.com/office/drawing/2014/main" id="{9B58E712-3634-557A-56B5-3ACB0EC41AB4}"/>
              </a:ext>
            </a:extLst>
          </p:cNvPr>
          <p:cNvSpPr>
            <a:spLocks noGrp="1"/>
          </p:cNvSpPr>
          <p:nvPr>
            <p:ph idx="1"/>
          </p:nvPr>
        </p:nvSpPr>
        <p:spPr/>
        <p:txBody>
          <a:bodyPr/>
          <a:lstStyle/>
          <a:p>
            <a:r>
              <a:rPr lang="en-US" dirty="0"/>
              <a:t> </a:t>
            </a:r>
          </a:p>
        </p:txBody>
      </p:sp>
      <p:sp>
        <p:nvSpPr>
          <p:cNvPr id="5" name="Slide Number Placeholder 4">
            <a:extLst>
              <a:ext uri="{FF2B5EF4-FFF2-40B4-BE49-F238E27FC236}">
                <a16:creationId xmlns:a16="http://schemas.microsoft.com/office/drawing/2014/main" id="{54C5A138-A638-B694-217F-3C33EB90509C}"/>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9" name="Picture 8">
            <a:extLst>
              <a:ext uri="{FF2B5EF4-FFF2-40B4-BE49-F238E27FC236}">
                <a16:creationId xmlns:a16="http://schemas.microsoft.com/office/drawing/2014/main" id="{455D9A3F-4A0F-B836-42E4-EE230DE2F626}"/>
              </a:ext>
            </a:extLst>
          </p:cNvPr>
          <p:cNvPicPr>
            <a:picLocks noChangeAspect="1"/>
          </p:cNvPicPr>
          <p:nvPr/>
        </p:nvPicPr>
        <p:blipFill>
          <a:blip r:embed="rId3"/>
          <a:stretch>
            <a:fillRect/>
          </a:stretch>
        </p:blipFill>
        <p:spPr>
          <a:xfrm>
            <a:off x="1524000" y="2730921"/>
            <a:ext cx="4659126" cy="2512787"/>
          </a:xfrm>
          <a:prstGeom prst="rect">
            <a:avLst/>
          </a:prstGeom>
        </p:spPr>
      </p:pic>
    </p:spTree>
    <p:extLst>
      <p:ext uri="{BB962C8B-B14F-4D97-AF65-F5344CB8AC3E}">
        <p14:creationId xmlns:p14="http://schemas.microsoft.com/office/powerpoint/2010/main" val="1001879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8D1A16-0B66-894C-A51C-5F4F7362F616}"/>
              </a:ext>
            </a:extLst>
          </p:cNvPr>
          <p:cNvSpPr>
            <a:spLocks noGrp="1"/>
          </p:cNvSpPr>
          <p:nvPr>
            <p:ph type="title"/>
          </p:nvPr>
        </p:nvSpPr>
        <p:spPr/>
        <p:txBody>
          <a:bodyPr/>
          <a:lstStyle/>
          <a:p>
            <a:r>
              <a:rPr lang="en-US" dirty="0"/>
              <a:t>Transfer Learning</a:t>
            </a:r>
          </a:p>
        </p:txBody>
      </p:sp>
      <p:sp>
        <p:nvSpPr>
          <p:cNvPr id="7" name="Text Placeholder 6">
            <a:extLst>
              <a:ext uri="{FF2B5EF4-FFF2-40B4-BE49-F238E27FC236}">
                <a16:creationId xmlns:a16="http://schemas.microsoft.com/office/drawing/2014/main" id="{73A340FA-7B00-804A-9EF2-71B653F5D0C1}"/>
              </a:ext>
            </a:extLst>
          </p:cNvPr>
          <p:cNvSpPr>
            <a:spLocks noGrp="1"/>
          </p:cNvSpPr>
          <p:nvPr>
            <p:ph type="body" idx="1"/>
          </p:nvPr>
        </p:nvSpPr>
        <p:spPr/>
        <p:txBody>
          <a:bodyPr/>
          <a:lstStyle/>
          <a:p>
            <a:r>
              <a:rPr lang="en-US" dirty="0"/>
              <a:t>Training on one dataset to help performance on another</a:t>
            </a:r>
          </a:p>
        </p:txBody>
      </p:sp>
      <p:sp>
        <p:nvSpPr>
          <p:cNvPr id="5" name="Slide Number Placeholder 4">
            <a:extLst>
              <a:ext uri="{FF2B5EF4-FFF2-40B4-BE49-F238E27FC236}">
                <a16:creationId xmlns:a16="http://schemas.microsoft.com/office/drawing/2014/main" id="{F92E2C65-96CD-E449-BC93-68429D40C022}"/>
              </a:ext>
            </a:extLst>
          </p:cNvPr>
          <p:cNvSpPr>
            <a:spLocks noGrp="1"/>
          </p:cNvSpPr>
          <p:nvPr>
            <p:ph type="sldNum" sz="quarter" idx="12"/>
          </p:nvPr>
        </p:nvSpPr>
        <p:spPr/>
        <p:txBody>
          <a:bodyPr/>
          <a:lstStyle/>
          <a:p>
            <a:fld id="{E538DE21-AC3D-574E-A9BC-92B90566158F}" type="slidenum">
              <a:rPr lang="en-US" smtClean="0"/>
              <a:t>36</a:t>
            </a:fld>
            <a:endParaRPr lang="en-US"/>
          </a:p>
        </p:txBody>
      </p:sp>
    </p:spTree>
    <p:extLst>
      <p:ext uri="{BB962C8B-B14F-4D97-AF65-F5344CB8AC3E}">
        <p14:creationId xmlns:p14="http://schemas.microsoft.com/office/powerpoint/2010/main" val="1123677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9546A7-7632-3241-8BBB-0E3829C5DB57}"/>
              </a:ext>
            </a:extLst>
          </p:cNvPr>
          <p:cNvSpPr>
            <a:spLocks noGrp="1"/>
          </p:cNvSpPr>
          <p:nvPr>
            <p:ph type="title"/>
          </p:nvPr>
        </p:nvSpPr>
        <p:spPr/>
        <p:txBody>
          <a:bodyPr/>
          <a:lstStyle/>
          <a:p>
            <a:r>
              <a:rPr lang="en-US" dirty="0"/>
              <a:t>What if you don’t have an ImageNet-sized dataset? How do you even get started?</a:t>
            </a:r>
          </a:p>
        </p:txBody>
      </p:sp>
      <p:sp>
        <p:nvSpPr>
          <p:cNvPr id="7" name="Content Placeholder 6">
            <a:extLst>
              <a:ext uri="{FF2B5EF4-FFF2-40B4-BE49-F238E27FC236}">
                <a16:creationId xmlns:a16="http://schemas.microsoft.com/office/drawing/2014/main" id="{971BDD5D-3813-DA40-B453-C57FF9FB8F12}"/>
              </a:ext>
            </a:extLst>
          </p:cNvPr>
          <p:cNvSpPr>
            <a:spLocks noGrp="1"/>
          </p:cNvSpPr>
          <p:nvPr>
            <p:ph idx="1"/>
          </p:nvPr>
        </p:nvSpPr>
        <p:spPr>
          <a:xfrm>
            <a:off x="2152650" y="1825625"/>
            <a:ext cx="4496506" cy="4351338"/>
          </a:xfrm>
        </p:spPr>
        <p:txBody>
          <a:bodyPr/>
          <a:lstStyle/>
          <a:p>
            <a:pPr marL="0" indent="0">
              <a:buNone/>
            </a:pPr>
            <a:r>
              <a:rPr lang="en-US" dirty="0"/>
              <a:t>You </a:t>
            </a:r>
            <a:r>
              <a:rPr lang="en-US" i="1" dirty="0"/>
              <a:t>could</a:t>
            </a:r>
            <a:r>
              <a:rPr lang="en-US" dirty="0"/>
              <a:t> just train on your smaller dataset, but it may not work!</a:t>
            </a:r>
          </a:p>
          <a:p>
            <a:pPr marL="0" indent="0">
              <a:buNone/>
            </a:pPr>
            <a:endParaRPr lang="en-US" dirty="0"/>
          </a:p>
          <a:p>
            <a:pPr marL="0" indent="0">
              <a:buNone/>
            </a:pPr>
            <a:r>
              <a:rPr lang="en-US" dirty="0"/>
              <a:t>Let’s think about how the neural net layers process data.</a:t>
            </a:r>
          </a:p>
        </p:txBody>
      </p:sp>
      <p:sp>
        <p:nvSpPr>
          <p:cNvPr id="5" name="Slide Number Placeholder 4">
            <a:extLst>
              <a:ext uri="{FF2B5EF4-FFF2-40B4-BE49-F238E27FC236}">
                <a16:creationId xmlns:a16="http://schemas.microsoft.com/office/drawing/2014/main" id="{42D755B0-749D-5549-BD19-D3563C99AB61}"/>
              </a:ext>
            </a:extLst>
          </p:cNvPr>
          <p:cNvSpPr>
            <a:spLocks noGrp="1"/>
          </p:cNvSpPr>
          <p:nvPr>
            <p:ph type="sldNum" sz="quarter" idx="12"/>
          </p:nvPr>
        </p:nvSpPr>
        <p:spPr/>
        <p:txBody>
          <a:bodyPr/>
          <a:lstStyle/>
          <a:p>
            <a:fld id="{E538DE21-AC3D-574E-A9BC-92B90566158F}" type="slidenum">
              <a:rPr lang="en-US" smtClean="0"/>
              <a:t>37</a:t>
            </a:fld>
            <a:endParaRPr lang="en-US"/>
          </a:p>
        </p:txBody>
      </p:sp>
    </p:spTree>
    <p:extLst>
      <p:ext uri="{BB962C8B-B14F-4D97-AF65-F5344CB8AC3E}">
        <p14:creationId xmlns:p14="http://schemas.microsoft.com/office/powerpoint/2010/main" val="140388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9546A7-7632-3241-8BBB-0E3829C5DB57}"/>
              </a:ext>
            </a:extLst>
          </p:cNvPr>
          <p:cNvSpPr>
            <a:spLocks noGrp="1"/>
          </p:cNvSpPr>
          <p:nvPr>
            <p:ph type="title"/>
          </p:nvPr>
        </p:nvSpPr>
        <p:spPr/>
        <p:txBody>
          <a:bodyPr/>
          <a:lstStyle/>
          <a:p>
            <a:r>
              <a:rPr lang="en-US" dirty="0"/>
              <a:t>What if you don’t have an ImageNet-sized dataset? How do you even get started?</a:t>
            </a:r>
          </a:p>
        </p:txBody>
      </p:sp>
      <p:sp>
        <p:nvSpPr>
          <p:cNvPr id="7" name="Content Placeholder 6">
            <a:extLst>
              <a:ext uri="{FF2B5EF4-FFF2-40B4-BE49-F238E27FC236}">
                <a16:creationId xmlns:a16="http://schemas.microsoft.com/office/drawing/2014/main" id="{971BDD5D-3813-DA40-B453-C57FF9FB8F12}"/>
              </a:ext>
            </a:extLst>
          </p:cNvPr>
          <p:cNvSpPr>
            <a:spLocks noGrp="1"/>
          </p:cNvSpPr>
          <p:nvPr>
            <p:ph idx="1"/>
          </p:nvPr>
        </p:nvSpPr>
        <p:spPr>
          <a:xfrm>
            <a:off x="2152650" y="1825625"/>
            <a:ext cx="4496506" cy="4351338"/>
          </a:xfrm>
        </p:spPr>
        <p:txBody>
          <a:bodyPr>
            <a:normAutofit fontScale="85000" lnSpcReduction="20000"/>
          </a:bodyPr>
          <a:lstStyle/>
          <a:p>
            <a:pPr marL="0" indent="0">
              <a:buNone/>
            </a:pPr>
            <a:r>
              <a:rPr lang="en-US" dirty="0"/>
              <a:t>You </a:t>
            </a:r>
            <a:r>
              <a:rPr lang="en-US" i="1" dirty="0"/>
              <a:t>could</a:t>
            </a:r>
            <a:r>
              <a:rPr lang="en-US" dirty="0"/>
              <a:t> just train on your smaller dataset, but it may not work!</a:t>
            </a:r>
          </a:p>
          <a:p>
            <a:pPr marL="0" indent="0">
              <a:buNone/>
            </a:pPr>
            <a:endParaRPr lang="en-US" dirty="0"/>
          </a:p>
          <a:p>
            <a:pPr marL="0" indent="0">
              <a:buNone/>
            </a:pPr>
            <a:r>
              <a:rPr lang="en-US" dirty="0"/>
              <a:t>Let’s think about how the neural net layers process data.</a:t>
            </a:r>
          </a:p>
          <a:p>
            <a:pPr marL="0" indent="0">
              <a:buNone/>
            </a:pPr>
            <a:endParaRPr lang="en-US" dirty="0"/>
          </a:p>
          <a:p>
            <a:pPr marL="0" indent="0">
              <a:buNone/>
            </a:pPr>
            <a:r>
              <a:rPr lang="en-US" dirty="0"/>
              <a:t>The “earlier layers” are processing more “general” features (things like edges and small features), while the later layers will be looking at more macroscopic features (like wheels, legs, etc.)</a:t>
            </a:r>
          </a:p>
        </p:txBody>
      </p:sp>
      <p:sp>
        <p:nvSpPr>
          <p:cNvPr id="5" name="Slide Number Placeholder 4">
            <a:extLst>
              <a:ext uri="{FF2B5EF4-FFF2-40B4-BE49-F238E27FC236}">
                <a16:creationId xmlns:a16="http://schemas.microsoft.com/office/drawing/2014/main" id="{42D755B0-749D-5549-BD19-D3563C99AB61}"/>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8" name="Picture 7">
            <a:extLst>
              <a:ext uri="{FF2B5EF4-FFF2-40B4-BE49-F238E27FC236}">
                <a16:creationId xmlns:a16="http://schemas.microsoft.com/office/drawing/2014/main" id="{5D832C8E-8CC3-BB43-AD25-8C63D7C18286}"/>
              </a:ext>
            </a:extLst>
          </p:cNvPr>
          <p:cNvPicPr>
            <a:picLocks noChangeAspect="1"/>
          </p:cNvPicPr>
          <p:nvPr/>
        </p:nvPicPr>
        <p:blipFill>
          <a:blip r:embed="rId2"/>
          <a:stretch>
            <a:fillRect/>
          </a:stretch>
        </p:blipFill>
        <p:spPr>
          <a:xfrm>
            <a:off x="6667501" y="1825625"/>
            <a:ext cx="3314533" cy="4625182"/>
          </a:xfrm>
          <a:prstGeom prst="rect">
            <a:avLst/>
          </a:prstGeom>
        </p:spPr>
      </p:pic>
    </p:spTree>
    <p:extLst>
      <p:ext uri="{BB962C8B-B14F-4D97-AF65-F5344CB8AC3E}">
        <p14:creationId xmlns:p14="http://schemas.microsoft.com/office/powerpoint/2010/main" val="969163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8D0D-6D01-2E48-BF77-07DF167FEADA}"/>
              </a:ext>
            </a:extLst>
          </p:cNvPr>
          <p:cNvSpPr>
            <a:spLocks noGrp="1"/>
          </p:cNvSpPr>
          <p:nvPr>
            <p:ph type="title"/>
          </p:nvPr>
        </p:nvSpPr>
        <p:spPr/>
        <p:txBody>
          <a:bodyPr/>
          <a:lstStyle/>
          <a:p>
            <a:r>
              <a:rPr lang="en-US" dirty="0"/>
              <a:t>Let’s train first on ImageNet to get the “general features” and then “fine tune”</a:t>
            </a:r>
          </a:p>
        </p:txBody>
      </p:sp>
      <p:pic>
        <p:nvPicPr>
          <p:cNvPr id="7" name="Content Placeholder 6">
            <a:extLst>
              <a:ext uri="{FF2B5EF4-FFF2-40B4-BE49-F238E27FC236}">
                <a16:creationId xmlns:a16="http://schemas.microsoft.com/office/drawing/2014/main" id="{45AD81C4-36A9-0A4D-9553-EE28A384F61C}"/>
              </a:ext>
            </a:extLst>
          </p:cNvPr>
          <p:cNvPicPr>
            <a:picLocks noGrp="1" noChangeAspect="1"/>
          </p:cNvPicPr>
          <p:nvPr>
            <p:ph idx="1"/>
          </p:nvPr>
        </p:nvPicPr>
        <p:blipFill>
          <a:blip r:embed="rId2"/>
          <a:stretch>
            <a:fillRect/>
          </a:stretch>
        </p:blipFill>
        <p:spPr>
          <a:xfrm>
            <a:off x="2228144" y="1825625"/>
            <a:ext cx="7735712" cy="4351338"/>
          </a:xfrm>
        </p:spPr>
      </p:pic>
      <p:sp>
        <p:nvSpPr>
          <p:cNvPr id="5" name="Slide Number Placeholder 4">
            <a:extLst>
              <a:ext uri="{FF2B5EF4-FFF2-40B4-BE49-F238E27FC236}">
                <a16:creationId xmlns:a16="http://schemas.microsoft.com/office/drawing/2014/main" id="{3B849E51-ECE6-5643-B43A-2B23A8B2200F}"/>
              </a:ext>
            </a:extLst>
          </p:cNvPr>
          <p:cNvSpPr>
            <a:spLocks noGrp="1"/>
          </p:cNvSpPr>
          <p:nvPr>
            <p:ph type="sldNum" sz="quarter" idx="12"/>
          </p:nvPr>
        </p:nvSpPr>
        <p:spPr/>
        <p:txBody>
          <a:bodyPr/>
          <a:lstStyle/>
          <a:p>
            <a:fld id="{E538DE21-AC3D-574E-A9BC-92B90566158F}" type="slidenum">
              <a:rPr lang="en-US" smtClean="0"/>
              <a:t>39</a:t>
            </a:fld>
            <a:endParaRPr lang="en-US"/>
          </a:p>
        </p:txBody>
      </p:sp>
    </p:spTree>
    <p:extLst>
      <p:ext uri="{BB962C8B-B14F-4D97-AF65-F5344CB8AC3E}">
        <p14:creationId xmlns:p14="http://schemas.microsoft.com/office/powerpoint/2010/main" val="164509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5608FA-24C6-DFA5-0079-3F41607E59E6}"/>
              </a:ext>
            </a:extLst>
          </p:cNvPr>
          <p:cNvSpPr>
            <a:spLocks noGrp="1"/>
          </p:cNvSpPr>
          <p:nvPr>
            <p:ph type="title"/>
          </p:nvPr>
        </p:nvSpPr>
        <p:spPr/>
        <p:txBody>
          <a:bodyPr/>
          <a:lstStyle/>
          <a:p>
            <a:r>
              <a:rPr lang="en-US" dirty="0"/>
              <a:t>Learning for Perception</a:t>
            </a:r>
          </a:p>
        </p:txBody>
      </p:sp>
      <p:sp>
        <p:nvSpPr>
          <p:cNvPr id="7" name="Text Placeholder 6">
            <a:extLst>
              <a:ext uri="{FF2B5EF4-FFF2-40B4-BE49-F238E27FC236}">
                <a16:creationId xmlns:a16="http://schemas.microsoft.com/office/drawing/2014/main" id="{DA7B6B4B-D90F-1D86-06DB-D77DF69A4A50}"/>
              </a:ext>
            </a:extLst>
          </p:cNvPr>
          <p:cNvSpPr>
            <a:spLocks noGrp="1"/>
          </p:cNvSpPr>
          <p:nvPr>
            <p:ph type="body" idx="1"/>
          </p:nvPr>
        </p:nvSpPr>
        <p:spPr/>
        <p:txBody>
          <a:bodyPr/>
          <a:lstStyle/>
          <a:p>
            <a:r>
              <a:rPr lang="en-US" dirty="0"/>
              <a:t>Speaking of object detection…</a:t>
            </a:r>
          </a:p>
        </p:txBody>
      </p:sp>
      <p:sp>
        <p:nvSpPr>
          <p:cNvPr id="5" name="Slide Number Placeholder 4">
            <a:extLst>
              <a:ext uri="{FF2B5EF4-FFF2-40B4-BE49-F238E27FC236}">
                <a16:creationId xmlns:a16="http://schemas.microsoft.com/office/drawing/2014/main" id="{45A6E224-6592-DD27-994B-BCA9C43490EA}"/>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896574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8D0D-6D01-2E48-BF77-07DF167FEADA}"/>
              </a:ext>
            </a:extLst>
          </p:cNvPr>
          <p:cNvSpPr>
            <a:spLocks noGrp="1"/>
          </p:cNvSpPr>
          <p:nvPr>
            <p:ph type="title"/>
          </p:nvPr>
        </p:nvSpPr>
        <p:spPr/>
        <p:txBody>
          <a:bodyPr/>
          <a:lstStyle/>
          <a:p>
            <a:r>
              <a:rPr lang="en-US" dirty="0"/>
              <a:t>Let’s train first on ImageNet to get the “general features” and then “fine tune”</a:t>
            </a:r>
          </a:p>
        </p:txBody>
      </p:sp>
      <p:sp>
        <p:nvSpPr>
          <p:cNvPr id="5" name="Slide Number Placeholder 4">
            <a:extLst>
              <a:ext uri="{FF2B5EF4-FFF2-40B4-BE49-F238E27FC236}">
                <a16:creationId xmlns:a16="http://schemas.microsoft.com/office/drawing/2014/main" id="{3B849E51-ECE6-5643-B43A-2B23A8B2200F}"/>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9" name="Content Placeholder 8">
            <a:extLst>
              <a:ext uri="{FF2B5EF4-FFF2-40B4-BE49-F238E27FC236}">
                <a16:creationId xmlns:a16="http://schemas.microsoft.com/office/drawing/2014/main" id="{AC2EB0CF-51A5-864D-987A-5FE7E715FD39}"/>
              </a:ext>
            </a:extLst>
          </p:cNvPr>
          <p:cNvPicPr>
            <a:picLocks noGrp="1" noChangeAspect="1"/>
          </p:cNvPicPr>
          <p:nvPr>
            <p:ph idx="1"/>
          </p:nvPr>
        </p:nvPicPr>
        <p:blipFill>
          <a:blip r:embed="rId2"/>
          <a:stretch>
            <a:fillRect/>
          </a:stretch>
        </p:blipFill>
        <p:spPr>
          <a:xfrm>
            <a:off x="2152650" y="2035505"/>
            <a:ext cx="7886700" cy="3931578"/>
          </a:xfrm>
          <a:prstGeom prst="rect">
            <a:avLst/>
          </a:prstGeom>
        </p:spPr>
      </p:pic>
    </p:spTree>
    <p:extLst>
      <p:ext uri="{BB962C8B-B14F-4D97-AF65-F5344CB8AC3E}">
        <p14:creationId xmlns:p14="http://schemas.microsoft.com/office/powerpoint/2010/main" val="2619804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3EE8-0B77-E149-83EC-41C3E0231806}"/>
              </a:ext>
            </a:extLst>
          </p:cNvPr>
          <p:cNvSpPr>
            <a:spLocks noGrp="1"/>
          </p:cNvSpPr>
          <p:nvPr>
            <p:ph type="title"/>
          </p:nvPr>
        </p:nvSpPr>
        <p:spPr/>
        <p:txBody>
          <a:bodyPr/>
          <a:lstStyle/>
          <a:p>
            <a:r>
              <a:rPr lang="en-US" dirty="0"/>
              <a:t>Transfer Learning is a key enabler of progress in the AI community</a:t>
            </a:r>
          </a:p>
        </p:txBody>
      </p:sp>
      <p:pic>
        <p:nvPicPr>
          <p:cNvPr id="7" name="Content Placeholder 6">
            <a:extLst>
              <a:ext uri="{FF2B5EF4-FFF2-40B4-BE49-F238E27FC236}">
                <a16:creationId xmlns:a16="http://schemas.microsoft.com/office/drawing/2014/main" id="{3F2E82F2-94F2-1E4D-A217-F6921D2DEA55}"/>
              </a:ext>
            </a:extLst>
          </p:cNvPr>
          <p:cNvPicPr>
            <a:picLocks noGrp="1" noChangeAspect="1"/>
          </p:cNvPicPr>
          <p:nvPr>
            <p:ph idx="1"/>
          </p:nvPr>
        </p:nvPicPr>
        <p:blipFill>
          <a:blip r:embed="rId2"/>
          <a:stretch>
            <a:fillRect/>
          </a:stretch>
        </p:blipFill>
        <p:spPr>
          <a:xfrm>
            <a:off x="2228144" y="1825625"/>
            <a:ext cx="7735712" cy="4351338"/>
          </a:xfrm>
        </p:spPr>
      </p:pic>
      <p:sp>
        <p:nvSpPr>
          <p:cNvPr id="5" name="Slide Number Placeholder 4">
            <a:extLst>
              <a:ext uri="{FF2B5EF4-FFF2-40B4-BE49-F238E27FC236}">
                <a16:creationId xmlns:a16="http://schemas.microsoft.com/office/drawing/2014/main" id="{ABB8F04E-1FDF-6A4B-B801-4AA178890ABC}"/>
              </a:ext>
            </a:extLst>
          </p:cNvPr>
          <p:cNvSpPr>
            <a:spLocks noGrp="1"/>
          </p:cNvSpPr>
          <p:nvPr>
            <p:ph type="sldNum" sz="quarter" idx="12"/>
          </p:nvPr>
        </p:nvSpPr>
        <p:spPr/>
        <p:txBody>
          <a:bodyPr/>
          <a:lstStyle/>
          <a:p>
            <a:fld id="{E538DE21-AC3D-574E-A9BC-92B90566158F}" type="slidenum">
              <a:rPr lang="en-US" smtClean="0"/>
              <a:t>41</a:t>
            </a:fld>
            <a:endParaRPr lang="en-US"/>
          </a:p>
        </p:txBody>
      </p:sp>
    </p:spTree>
    <p:extLst>
      <p:ext uri="{BB962C8B-B14F-4D97-AF65-F5344CB8AC3E}">
        <p14:creationId xmlns:p14="http://schemas.microsoft.com/office/powerpoint/2010/main" val="3496009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3EE8-0B77-E149-83EC-41C3E0231806}"/>
              </a:ext>
            </a:extLst>
          </p:cNvPr>
          <p:cNvSpPr>
            <a:spLocks noGrp="1"/>
          </p:cNvSpPr>
          <p:nvPr>
            <p:ph type="title"/>
          </p:nvPr>
        </p:nvSpPr>
        <p:spPr/>
        <p:txBody>
          <a:bodyPr/>
          <a:lstStyle/>
          <a:p>
            <a:r>
              <a:rPr lang="en-US" dirty="0"/>
              <a:t>Transfer Learning is a key enabler of progress in the AI community</a:t>
            </a:r>
          </a:p>
        </p:txBody>
      </p:sp>
      <p:sp>
        <p:nvSpPr>
          <p:cNvPr id="5" name="Slide Number Placeholder 4">
            <a:extLst>
              <a:ext uri="{FF2B5EF4-FFF2-40B4-BE49-F238E27FC236}">
                <a16:creationId xmlns:a16="http://schemas.microsoft.com/office/drawing/2014/main" id="{ABB8F04E-1FDF-6A4B-B801-4AA178890ABC}"/>
              </a:ext>
            </a:extLst>
          </p:cNvPr>
          <p:cNvSpPr>
            <a:spLocks noGrp="1"/>
          </p:cNvSpPr>
          <p:nvPr>
            <p:ph type="sldNum" sz="quarter" idx="12"/>
          </p:nvPr>
        </p:nvSpPr>
        <p:spPr/>
        <p:txBody>
          <a:bodyPr/>
          <a:lstStyle/>
          <a:p>
            <a:fld id="{E538DE21-AC3D-574E-A9BC-92B90566158F}" type="slidenum">
              <a:rPr lang="en-US" smtClean="0"/>
              <a:t>42</a:t>
            </a:fld>
            <a:endParaRPr lang="en-US"/>
          </a:p>
        </p:txBody>
      </p:sp>
      <p:pic>
        <p:nvPicPr>
          <p:cNvPr id="9" name="Content Placeholder 8">
            <a:extLst>
              <a:ext uri="{FF2B5EF4-FFF2-40B4-BE49-F238E27FC236}">
                <a16:creationId xmlns:a16="http://schemas.microsoft.com/office/drawing/2014/main" id="{6521F426-916A-AC42-A8BE-B8FCDF04D70C}"/>
              </a:ext>
            </a:extLst>
          </p:cNvPr>
          <p:cNvPicPr>
            <a:picLocks noGrp="1" noChangeAspect="1"/>
          </p:cNvPicPr>
          <p:nvPr>
            <p:ph idx="1"/>
          </p:nvPr>
        </p:nvPicPr>
        <p:blipFill>
          <a:blip r:embed="rId2"/>
          <a:stretch>
            <a:fillRect/>
          </a:stretch>
        </p:blipFill>
        <p:spPr>
          <a:xfrm>
            <a:off x="2228144" y="1803047"/>
            <a:ext cx="7735712" cy="4351338"/>
          </a:xfrm>
        </p:spPr>
      </p:pic>
    </p:spTree>
    <p:extLst>
      <p:ext uri="{BB962C8B-B14F-4D97-AF65-F5344CB8AC3E}">
        <p14:creationId xmlns:p14="http://schemas.microsoft.com/office/powerpoint/2010/main" val="3491312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8D63-E100-A042-A6C1-865FD391DE44}"/>
              </a:ext>
            </a:extLst>
          </p:cNvPr>
          <p:cNvSpPr>
            <a:spLocks noGrp="1"/>
          </p:cNvSpPr>
          <p:nvPr>
            <p:ph type="title"/>
          </p:nvPr>
        </p:nvSpPr>
        <p:spPr/>
        <p:txBody>
          <a:bodyPr/>
          <a:lstStyle/>
          <a:p>
            <a:r>
              <a:rPr lang="en-US" dirty="0"/>
              <a:t>Transfer Learning is a key enabler of progress in the AI community</a:t>
            </a:r>
          </a:p>
        </p:txBody>
      </p:sp>
      <p:pic>
        <p:nvPicPr>
          <p:cNvPr id="6" name="Content Placeholder 5">
            <a:extLst>
              <a:ext uri="{FF2B5EF4-FFF2-40B4-BE49-F238E27FC236}">
                <a16:creationId xmlns:a16="http://schemas.microsoft.com/office/drawing/2014/main" id="{2D8695CF-2781-0240-A1EB-869950DE6EAA}"/>
              </a:ext>
            </a:extLst>
          </p:cNvPr>
          <p:cNvPicPr>
            <a:picLocks noGrp="1" noChangeAspect="1"/>
          </p:cNvPicPr>
          <p:nvPr>
            <p:ph idx="1"/>
          </p:nvPr>
        </p:nvPicPr>
        <p:blipFill>
          <a:blip r:embed="rId2"/>
          <a:stretch>
            <a:fillRect/>
          </a:stretch>
        </p:blipFill>
        <p:spPr>
          <a:xfrm>
            <a:off x="2152650" y="2378484"/>
            <a:ext cx="7886700" cy="3245620"/>
          </a:xfrm>
          <a:prstGeom prst="rect">
            <a:avLst/>
          </a:prstGeom>
        </p:spPr>
      </p:pic>
      <p:sp>
        <p:nvSpPr>
          <p:cNvPr id="5" name="Slide Number Placeholder 4">
            <a:extLst>
              <a:ext uri="{FF2B5EF4-FFF2-40B4-BE49-F238E27FC236}">
                <a16:creationId xmlns:a16="http://schemas.microsoft.com/office/drawing/2014/main" id="{0AC8FB6E-9D4E-4F44-BFC5-5E53DE496D64}"/>
              </a:ext>
            </a:extLst>
          </p:cNvPr>
          <p:cNvSpPr>
            <a:spLocks noGrp="1"/>
          </p:cNvSpPr>
          <p:nvPr>
            <p:ph type="sldNum" sz="quarter" idx="12"/>
          </p:nvPr>
        </p:nvSpPr>
        <p:spPr/>
        <p:txBody>
          <a:bodyPr/>
          <a:lstStyle/>
          <a:p>
            <a:fld id="{E538DE21-AC3D-574E-A9BC-92B90566158F}" type="slidenum">
              <a:rPr lang="en-US" smtClean="0"/>
              <a:t>43</a:t>
            </a:fld>
            <a:endParaRPr lang="en-US"/>
          </a:p>
        </p:txBody>
      </p:sp>
    </p:spTree>
    <p:extLst>
      <p:ext uri="{BB962C8B-B14F-4D97-AF65-F5344CB8AC3E}">
        <p14:creationId xmlns:p14="http://schemas.microsoft.com/office/powerpoint/2010/main" val="613884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3F304D-6D11-9ACE-F2FE-6DFB2B61AE32}"/>
              </a:ext>
            </a:extLst>
          </p:cNvPr>
          <p:cNvSpPr>
            <a:spLocks noGrp="1"/>
          </p:cNvSpPr>
          <p:nvPr>
            <p:ph type="title"/>
          </p:nvPr>
        </p:nvSpPr>
        <p:spPr/>
        <p:txBody>
          <a:bodyPr/>
          <a:lstStyle/>
          <a:p>
            <a:r>
              <a:rPr lang="en-US" dirty="0"/>
              <a:t>Learning for Action</a:t>
            </a:r>
          </a:p>
        </p:txBody>
      </p:sp>
      <p:sp>
        <p:nvSpPr>
          <p:cNvPr id="7" name="Text Placeholder 6">
            <a:extLst>
              <a:ext uri="{FF2B5EF4-FFF2-40B4-BE49-F238E27FC236}">
                <a16:creationId xmlns:a16="http://schemas.microsoft.com/office/drawing/2014/main" id="{86A46692-7E7F-247B-06B3-28CEC087B5EB}"/>
              </a:ext>
            </a:extLst>
          </p:cNvPr>
          <p:cNvSpPr>
            <a:spLocks noGrp="1"/>
          </p:cNvSpPr>
          <p:nvPr>
            <p:ph type="body" idx="1"/>
          </p:nvPr>
        </p:nvSpPr>
        <p:spPr/>
        <p:txBody>
          <a:bodyPr/>
          <a:lstStyle/>
          <a:p>
            <a:r>
              <a:rPr lang="en-US" dirty="0"/>
              <a:t>Starting with Reinforcement Learning</a:t>
            </a:r>
          </a:p>
        </p:txBody>
      </p:sp>
      <p:sp>
        <p:nvSpPr>
          <p:cNvPr id="5" name="Slide Number Placeholder 4">
            <a:extLst>
              <a:ext uri="{FF2B5EF4-FFF2-40B4-BE49-F238E27FC236}">
                <a16:creationId xmlns:a16="http://schemas.microsoft.com/office/drawing/2014/main" id="{B9B92285-7A14-3E71-F728-3C231E4D1076}"/>
              </a:ext>
            </a:extLst>
          </p:cNvPr>
          <p:cNvSpPr>
            <a:spLocks noGrp="1"/>
          </p:cNvSpPr>
          <p:nvPr>
            <p:ph type="sldNum" sz="quarter" idx="12"/>
          </p:nvPr>
        </p:nvSpPr>
        <p:spPr/>
        <p:txBody>
          <a:bodyPr/>
          <a:lstStyle/>
          <a:p>
            <a:fld id="{E538DE21-AC3D-574E-A9BC-92B90566158F}" type="slidenum">
              <a:rPr lang="en-US" smtClean="0"/>
              <a:t>44</a:t>
            </a:fld>
            <a:endParaRPr lang="en-US"/>
          </a:p>
        </p:txBody>
      </p:sp>
    </p:spTree>
    <p:extLst>
      <p:ext uri="{BB962C8B-B14F-4D97-AF65-F5344CB8AC3E}">
        <p14:creationId xmlns:p14="http://schemas.microsoft.com/office/powerpoint/2010/main" val="3835828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684E3F-22E7-FB4F-BDF9-07BDC0FDE9AC}"/>
              </a:ext>
            </a:extLst>
          </p:cNvPr>
          <p:cNvSpPr>
            <a:spLocks noGrp="1"/>
          </p:cNvSpPr>
          <p:nvPr>
            <p:ph type="title"/>
          </p:nvPr>
        </p:nvSpPr>
        <p:spPr/>
        <p:txBody>
          <a:bodyPr/>
          <a:lstStyle/>
          <a:p>
            <a:r>
              <a:rPr lang="en-US" dirty="0"/>
              <a:t>Given an MDP, how do we compute V* and the optimal policy?</a:t>
            </a:r>
          </a:p>
        </p:txBody>
      </p:sp>
      <p:sp>
        <p:nvSpPr>
          <p:cNvPr id="7" name="Content Placeholder 6">
            <a:extLst>
              <a:ext uri="{FF2B5EF4-FFF2-40B4-BE49-F238E27FC236}">
                <a16:creationId xmlns:a16="http://schemas.microsoft.com/office/drawing/2014/main" id="{15662BBA-93D8-EA46-89E8-B39BDCB7D801}"/>
              </a:ext>
            </a:extLst>
          </p:cNvPr>
          <p:cNvSpPr>
            <a:spLocks noGrp="1"/>
          </p:cNvSpPr>
          <p:nvPr>
            <p:ph idx="1"/>
          </p:nvPr>
        </p:nvSpPr>
        <p:spPr/>
        <p:txBody>
          <a:bodyPr/>
          <a:lstStyle/>
          <a:p>
            <a:r>
              <a:rPr lang="en-US" dirty="0"/>
              <a:t>This is the core question we’re looking to solve in the 2</a:t>
            </a:r>
            <a:r>
              <a:rPr lang="en-US" baseline="30000" dirty="0"/>
              <a:t>nd</a:t>
            </a:r>
            <a:r>
              <a:rPr lang="en-US" dirty="0"/>
              <a:t> half of today. Computing the optimal value function is what it means to “solve an MDP”</a:t>
            </a:r>
          </a:p>
          <a:p>
            <a:endParaRPr lang="en-US" dirty="0"/>
          </a:p>
          <a:p>
            <a:r>
              <a:rPr lang="en-US" dirty="0"/>
              <a:t>So how do we do that?</a:t>
            </a:r>
          </a:p>
          <a:p>
            <a:endParaRPr lang="en-US" dirty="0"/>
          </a:p>
          <a:p>
            <a:r>
              <a:rPr lang="en-US" dirty="0"/>
              <a:t>Let’s revisit the Bellman </a:t>
            </a:r>
            <a:r>
              <a:rPr lang="en-US"/>
              <a:t>Equation from CS580:</a:t>
            </a:r>
            <a:endParaRPr lang="en-US" dirty="0"/>
          </a:p>
        </p:txBody>
      </p:sp>
      <p:sp>
        <p:nvSpPr>
          <p:cNvPr id="5" name="Slide Number Placeholder 4">
            <a:extLst>
              <a:ext uri="{FF2B5EF4-FFF2-40B4-BE49-F238E27FC236}">
                <a16:creationId xmlns:a16="http://schemas.microsoft.com/office/drawing/2014/main" id="{645884D6-4BF4-8945-9B42-92F645454ED4}"/>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8" name="Picture 7">
            <a:extLst>
              <a:ext uri="{FF2B5EF4-FFF2-40B4-BE49-F238E27FC236}">
                <a16:creationId xmlns:a16="http://schemas.microsoft.com/office/drawing/2014/main" id="{867CEF33-7EB2-8C4B-9750-C8AA9D22CDDA}"/>
              </a:ext>
            </a:extLst>
          </p:cNvPr>
          <p:cNvPicPr>
            <a:picLocks noChangeAspect="1"/>
          </p:cNvPicPr>
          <p:nvPr/>
        </p:nvPicPr>
        <p:blipFill>
          <a:blip r:embed="rId2"/>
          <a:stretch>
            <a:fillRect/>
          </a:stretch>
        </p:blipFill>
        <p:spPr>
          <a:xfrm>
            <a:off x="2933700" y="5186363"/>
            <a:ext cx="6324600" cy="990600"/>
          </a:xfrm>
          <a:prstGeom prst="rect">
            <a:avLst/>
          </a:prstGeom>
        </p:spPr>
      </p:pic>
    </p:spTree>
    <p:extLst>
      <p:ext uri="{BB962C8B-B14F-4D97-AF65-F5344CB8AC3E}">
        <p14:creationId xmlns:p14="http://schemas.microsoft.com/office/powerpoint/2010/main" val="2045603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F2C0-8D8B-1943-85AD-51D2901C9C34}"/>
              </a:ext>
            </a:extLst>
          </p:cNvPr>
          <p:cNvSpPr>
            <a:spLocks noGrp="1"/>
          </p:cNvSpPr>
          <p:nvPr>
            <p:ph type="title"/>
          </p:nvPr>
        </p:nvSpPr>
        <p:spPr/>
        <p:txBody>
          <a:bodyPr/>
          <a:lstStyle/>
          <a:p>
            <a:r>
              <a:rPr lang="en-US" dirty="0"/>
              <a:t>There are many different “flavors” of reinforcement learning</a:t>
            </a:r>
          </a:p>
        </p:txBody>
      </p:sp>
      <p:sp>
        <p:nvSpPr>
          <p:cNvPr id="3" name="Content Placeholder 2">
            <a:extLst>
              <a:ext uri="{FF2B5EF4-FFF2-40B4-BE49-F238E27FC236}">
                <a16:creationId xmlns:a16="http://schemas.microsoft.com/office/drawing/2014/main" id="{303FF012-03CE-5F4D-ACCD-75DF885442CC}"/>
              </a:ext>
            </a:extLst>
          </p:cNvPr>
          <p:cNvSpPr>
            <a:spLocks noGrp="1"/>
          </p:cNvSpPr>
          <p:nvPr>
            <p:ph idx="1"/>
          </p:nvPr>
        </p:nvSpPr>
        <p:spPr/>
        <p:txBody>
          <a:bodyPr/>
          <a:lstStyle/>
          <a:p>
            <a:r>
              <a:rPr lang="en-US" dirty="0"/>
              <a:t>All are characterized by an agent that learns about the environment through interaction with it:</a:t>
            </a:r>
          </a:p>
        </p:txBody>
      </p:sp>
      <p:sp>
        <p:nvSpPr>
          <p:cNvPr id="5" name="Slide Number Placeholder 4">
            <a:extLst>
              <a:ext uri="{FF2B5EF4-FFF2-40B4-BE49-F238E27FC236}">
                <a16:creationId xmlns:a16="http://schemas.microsoft.com/office/drawing/2014/main" id="{B3BE924D-BBF2-8E47-8E84-EAF80FBEA310}"/>
              </a:ext>
            </a:extLst>
          </p:cNvPr>
          <p:cNvSpPr>
            <a:spLocks noGrp="1"/>
          </p:cNvSpPr>
          <p:nvPr>
            <p:ph type="sldNum" sz="quarter" idx="12"/>
          </p:nvPr>
        </p:nvSpPr>
        <p:spPr/>
        <p:txBody>
          <a:bodyPr/>
          <a:lstStyle/>
          <a:p>
            <a:fld id="{E538DE21-AC3D-574E-A9BC-92B90566158F}" type="slidenum">
              <a:rPr lang="en-US" smtClean="0"/>
              <a:t>46</a:t>
            </a:fld>
            <a:endParaRPr lang="en-US"/>
          </a:p>
        </p:txBody>
      </p:sp>
      <p:sp>
        <p:nvSpPr>
          <p:cNvPr id="7" name="TextBox 6">
            <a:extLst>
              <a:ext uri="{FF2B5EF4-FFF2-40B4-BE49-F238E27FC236}">
                <a16:creationId xmlns:a16="http://schemas.microsoft.com/office/drawing/2014/main" id="{B005678B-14DC-814D-B3E6-37295572290D}"/>
              </a:ext>
            </a:extLst>
          </p:cNvPr>
          <p:cNvSpPr txBox="1"/>
          <p:nvPr/>
        </p:nvSpPr>
        <p:spPr>
          <a:xfrm>
            <a:off x="8309115" y="6225875"/>
            <a:ext cx="2205155"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Sutton &amp; </a:t>
            </a:r>
            <a:r>
              <a:rPr lang="en-US" sz="1600" dirty="0" err="1">
                <a:latin typeface="Open Sans" panose="020B0606030504020204" pitchFamily="34" charset="0"/>
                <a:ea typeface="Open Sans" panose="020B0606030504020204" pitchFamily="34" charset="0"/>
                <a:cs typeface="Open Sans" panose="020B0606030504020204" pitchFamily="34" charset="0"/>
              </a:rPr>
              <a:t>Barto</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BE05328-BBFC-4B88-DC73-B9603302D7CB}"/>
              </a:ext>
            </a:extLst>
          </p:cNvPr>
          <p:cNvPicPr>
            <a:picLocks noChangeAspect="1"/>
          </p:cNvPicPr>
          <p:nvPr/>
        </p:nvPicPr>
        <p:blipFill>
          <a:blip r:embed="rId2"/>
          <a:stretch>
            <a:fillRect/>
          </a:stretch>
        </p:blipFill>
        <p:spPr>
          <a:xfrm>
            <a:off x="2008822" y="3089744"/>
            <a:ext cx="8174356" cy="2715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6962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B3C5-D989-4148-94C2-CC91E569ACE1}"/>
              </a:ext>
            </a:extLst>
          </p:cNvPr>
          <p:cNvSpPr>
            <a:spLocks noGrp="1"/>
          </p:cNvSpPr>
          <p:nvPr>
            <p:ph type="title"/>
          </p:nvPr>
        </p:nvSpPr>
        <p:spPr/>
        <p:txBody>
          <a:bodyPr/>
          <a:lstStyle/>
          <a:p>
            <a:r>
              <a:rPr lang="en-US" dirty="0"/>
              <a:t>In RL, we are looking to learn to act well (optimally?) by trial-and-error</a:t>
            </a:r>
          </a:p>
        </p:txBody>
      </p:sp>
      <p:sp>
        <p:nvSpPr>
          <p:cNvPr id="5" name="Slide Number Placeholder 4">
            <a:extLst>
              <a:ext uri="{FF2B5EF4-FFF2-40B4-BE49-F238E27FC236}">
                <a16:creationId xmlns:a16="http://schemas.microsoft.com/office/drawing/2014/main" id="{F4F357C7-FE23-6440-8F14-A0B8B14948F5}"/>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EDA142D6-CF07-0940-91B1-A83D78C6CE48}"/>
              </a:ext>
            </a:extLst>
          </p:cNvPr>
          <p:cNvPicPr>
            <a:picLocks noChangeAspect="1"/>
          </p:cNvPicPr>
          <p:nvPr/>
        </p:nvPicPr>
        <p:blipFill>
          <a:blip r:embed="rId2"/>
          <a:stretch>
            <a:fillRect/>
          </a:stretch>
        </p:blipFill>
        <p:spPr>
          <a:xfrm>
            <a:off x="2008822" y="3089744"/>
            <a:ext cx="8174356" cy="271571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DBF3676-EB3B-BA48-B699-76931EA70300}"/>
              </a:ext>
            </a:extLst>
          </p:cNvPr>
          <p:cNvSpPr txBox="1"/>
          <p:nvPr/>
        </p:nvSpPr>
        <p:spPr>
          <a:xfrm>
            <a:off x="8309115" y="6225875"/>
            <a:ext cx="2205155"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Sutton &amp; </a:t>
            </a:r>
            <a:r>
              <a:rPr lang="en-US" sz="1600" dirty="0" err="1">
                <a:latin typeface="Open Sans" panose="020B0606030504020204" pitchFamily="34" charset="0"/>
                <a:ea typeface="Open Sans" panose="020B0606030504020204" pitchFamily="34" charset="0"/>
                <a:cs typeface="Open Sans" panose="020B0606030504020204" pitchFamily="34" charset="0"/>
              </a:rPr>
              <a:t>Barto</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F4AFC747-4905-A9B5-0561-9EFA81568A49}"/>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robot has many “episodes” to try different actions, observe what happened, and update its behavior for next time.</a:t>
            </a:r>
          </a:p>
        </p:txBody>
      </p:sp>
    </p:spTree>
    <p:extLst>
      <p:ext uri="{BB962C8B-B14F-4D97-AF65-F5344CB8AC3E}">
        <p14:creationId xmlns:p14="http://schemas.microsoft.com/office/powerpoint/2010/main" val="1578399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FFF4-F285-4C43-A391-B5FA78E24AE9}"/>
              </a:ext>
            </a:extLst>
          </p:cNvPr>
          <p:cNvSpPr>
            <a:spLocks noGrp="1"/>
          </p:cNvSpPr>
          <p:nvPr>
            <p:ph type="title"/>
          </p:nvPr>
        </p:nvSpPr>
        <p:spPr/>
        <p:txBody>
          <a:bodyPr/>
          <a:lstStyle/>
          <a:p>
            <a:r>
              <a:rPr lang="en-US" dirty="0"/>
              <a:t>In many situations, we don’t have access to the model of the world</a:t>
            </a:r>
          </a:p>
        </p:txBody>
      </p:sp>
      <p:sp>
        <p:nvSpPr>
          <p:cNvPr id="3" name="Content Placeholder 2">
            <a:extLst>
              <a:ext uri="{FF2B5EF4-FFF2-40B4-BE49-F238E27FC236}">
                <a16:creationId xmlns:a16="http://schemas.microsoft.com/office/drawing/2014/main" id="{E889CFCF-8B73-D74C-BC14-E905D1098686}"/>
              </a:ext>
            </a:extLst>
          </p:cNvPr>
          <p:cNvSpPr>
            <a:spLocks noGrp="1"/>
          </p:cNvSpPr>
          <p:nvPr>
            <p:ph idx="1"/>
          </p:nvPr>
        </p:nvSpPr>
        <p:spPr/>
        <p:txBody>
          <a:bodyPr>
            <a:normAutofit lnSpcReduction="10000"/>
          </a:bodyPr>
          <a:lstStyle/>
          <a:p>
            <a:r>
              <a:rPr lang="en-US" dirty="0"/>
              <a:t>Some or all of the model might be missing:</a:t>
            </a:r>
          </a:p>
          <a:p>
            <a:pPr marL="457200" indent="-457200">
              <a:buAutoNum type="arabicPeriod"/>
            </a:pPr>
            <a:r>
              <a:rPr lang="en-US" dirty="0"/>
              <a:t>We may not know what transition probabilities define how an action will impact what state we’re in</a:t>
            </a:r>
          </a:p>
          <a:p>
            <a:pPr marL="457200" indent="-457200">
              <a:buAutoNum type="arabicPeriod"/>
            </a:pPr>
            <a:r>
              <a:rPr lang="en-US" dirty="0"/>
              <a:t>We may not know the rewards we’ll get.</a:t>
            </a:r>
          </a:p>
          <a:p>
            <a:pPr marL="457200" indent="-457200">
              <a:buAutoNum type="arabicPeriod"/>
            </a:pPr>
            <a:endParaRPr lang="en-US" dirty="0"/>
          </a:p>
          <a:p>
            <a:r>
              <a:rPr lang="en-US" dirty="0"/>
              <a:t>Often, we don’t know either of these things.</a:t>
            </a:r>
          </a:p>
          <a:p>
            <a:endParaRPr lang="en-US" dirty="0"/>
          </a:p>
          <a:p>
            <a:r>
              <a:rPr lang="en-US" dirty="0"/>
              <a:t>When our agent is in the world, it can take actions to discover (1) how its actions will change the state and (2) what the reward of taking those actions will be.</a:t>
            </a:r>
          </a:p>
        </p:txBody>
      </p:sp>
      <p:sp>
        <p:nvSpPr>
          <p:cNvPr id="5" name="Slide Number Placeholder 4">
            <a:extLst>
              <a:ext uri="{FF2B5EF4-FFF2-40B4-BE49-F238E27FC236}">
                <a16:creationId xmlns:a16="http://schemas.microsoft.com/office/drawing/2014/main" id="{812422BC-A33E-A24B-A6F6-B7B95D191201}"/>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396439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3889-EEDA-8240-B4DE-5EAA964E69A9}"/>
              </a:ext>
            </a:extLst>
          </p:cNvPr>
          <p:cNvSpPr>
            <a:spLocks noGrp="1"/>
          </p:cNvSpPr>
          <p:nvPr>
            <p:ph type="title"/>
          </p:nvPr>
        </p:nvSpPr>
        <p:spPr/>
        <p:txBody>
          <a:bodyPr/>
          <a:lstStyle/>
          <a:p>
            <a:r>
              <a:rPr lang="en-US" dirty="0"/>
              <a:t>Temporal Difference Methods:</a:t>
            </a:r>
            <a:br>
              <a:rPr lang="en-US" dirty="0"/>
            </a:br>
            <a:r>
              <a:rPr lang="en-US" dirty="0"/>
              <a:t>a family of techniques for RL</a:t>
            </a:r>
          </a:p>
        </p:txBody>
      </p:sp>
      <p:sp>
        <p:nvSpPr>
          <p:cNvPr id="3" name="Content Placeholder 2">
            <a:extLst>
              <a:ext uri="{FF2B5EF4-FFF2-40B4-BE49-F238E27FC236}">
                <a16:creationId xmlns:a16="http://schemas.microsoft.com/office/drawing/2014/main" id="{078C2286-1AF4-114F-B64E-E3E4A6195F2E}"/>
              </a:ext>
            </a:extLst>
          </p:cNvPr>
          <p:cNvSpPr>
            <a:spLocks noGrp="1"/>
          </p:cNvSpPr>
          <p:nvPr>
            <p:ph idx="1"/>
          </p:nvPr>
        </p:nvSpPr>
        <p:spPr/>
        <p:txBody>
          <a:bodyPr/>
          <a:lstStyle/>
          <a:p>
            <a:r>
              <a:rPr lang="en-US" dirty="0"/>
              <a:t>We take an action (according to a policy), the state is updated and we get an instantaneous reward.</a:t>
            </a:r>
          </a:p>
          <a:p>
            <a:endParaRPr lang="en-US" dirty="0"/>
          </a:p>
          <a:p>
            <a:r>
              <a:rPr lang="en-US" dirty="0"/>
              <a:t>We can use this information to update what we think the value of the current state is:</a:t>
            </a:r>
          </a:p>
          <a:p>
            <a:endParaRPr lang="en-US" dirty="0"/>
          </a:p>
          <a:p>
            <a:endParaRPr lang="en-US" dirty="0"/>
          </a:p>
        </p:txBody>
      </p:sp>
      <p:sp>
        <p:nvSpPr>
          <p:cNvPr id="5" name="Slide Number Placeholder 4">
            <a:extLst>
              <a:ext uri="{FF2B5EF4-FFF2-40B4-BE49-F238E27FC236}">
                <a16:creationId xmlns:a16="http://schemas.microsoft.com/office/drawing/2014/main" id="{F79317E8-BB98-F34A-851C-7A65269FA15D}"/>
              </a:ext>
            </a:extLst>
          </p:cNvPr>
          <p:cNvSpPr>
            <a:spLocks noGrp="1"/>
          </p:cNvSpPr>
          <p:nvPr>
            <p:ph type="sldNum" sz="quarter" idx="12"/>
          </p:nvPr>
        </p:nvSpPr>
        <p:spPr/>
        <p:txBody>
          <a:bodyPr/>
          <a:lstStyle/>
          <a:p>
            <a:fld id="{E538DE21-AC3D-574E-A9BC-92B90566158F}" type="slidenum">
              <a:rPr lang="en-US" smtClean="0"/>
              <a:t>49</a:t>
            </a:fld>
            <a:endParaRPr lang="en-US"/>
          </a:p>
        </p:txBody>
      </p:sp>
      <p:pic>
        <p:nvPicPr>
          <p:cNvPr id="7" name="Picture 6">
            <a:extLst>
              <a:ext uri="{FF2B5EF4-FFF2-40B4-BE49-F238E27FC236}">
                <a16:creationId xmlns:a16="http://schemas.microsoft.com/office/drawing/2014/main" id="{D69E34FB-2E05-9C44-82D2-9AAB09F4B685}"/>
              </a:ext>
            </a:extLst>
          </p:cNvPr>
          <p:cNvPicPr>
            <a:picLocks noChangeAspect="1"/>
          </p:cNvPicPr>
          <p:nvPr/>
        </p:nvPicPr>
        <p:blipFill>
          <a:blip r:embed="rId2"/>
          <a:stretch>
            <a:fillRect/>
          </a:stretch>
        </p:blipFill>
        <p:spPr>
          <a:xfrm>
            <a:off x="2628900" y="4001294"/>
            <a:ext cx="6934200" cy="863600"/>
          </a:xfrm>
          <a:prstGeom prst="rect">
            <a:avLst/>
          </a:prstGeom>
        </p:spPr>
      </p:pic>
    </p:spTree>
    <p:extLst>
      <p:ext uri="{BB962C8B-B14F-4D97-AF65-F5344CB8AC3E}">
        <p14:creationId xmlns:p14="http://schemas.microsoft.com/office/powerpoint/2010/main" val="2565813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C0C653-D2FE-0345-BF3C-B56BF7F4BE4F}"/>
              </a:ext>
            </a:extLst>
          </p:cNvPr>
          <p:cNvSpPr>
            <a:spLocks noGrp="1"/>
          </p:cNvSpPr>
          <p:nvPr>
            <p:ph type="title"/>
          </p:nvPr>
        </p:nvSpPr>
        <p:spPr/>
        <p:txBody>
          <a:bodyPr/>
          <a:lstStyle/>
          <a:p>
            <a:r>
              <a:rPr lang="en-US" dirty="0">
                <a:solidFill>
                  <a:schemeClr val="accent2">
                    <a:lumMod val="75000"/>
                  </a:schemeClr>
                </a:solidFill>
              </a:rPr>
              <a:t>But first…</a:t>
            </a:r>
            <a:br>
              <a:rPr lang="en-US" dirty="0"/>
            </a:br>
            <a:r>
              <a:rPr lang="en-US" dirty="0"/>
              <a:t>Convolutional Neural Networks</a:t>
            </a:r>
          </a:p>
        </p:txBody>
      </p:sp>
      <p:sp>
        <p:nvSpPr>
          <p:cNvPr id="7" name="Text Placeholder 6">
            <a:extLst>
              <a:ext uri="{FF2B5EF4-FFF2-40B4-BE49-F238E27FC236}">
                <a16:creationId xmlns:a16="http://schemas.microsoft.com/office/drawing/2014/main" id="{7481A84E-D615-9845-B5D6-615677E211A0}"/>
              </a:ext>
            </a:extLst>
          </p:cNvPr>
          <p:cNvSpPr>
            <a:spLocks noGrp="1"/>
          </p:cNvSpPr>
          <p:nvPr>
            <p:ph type="body" idx="1"/>
          </p:nvPr>
        </p:nvSpPr>
        <p:spPr/>
        <p:txBody>
          <a:bodyPr/>
          <a:lstStyle/>
          <a:p>
            <a:r>
              <a:rPr lang="en-US" dirty="0"/>
              <a:t>A building block of deep learning for image data</a:t>
            </a:r>
          </a:p>
        </p:txBody>
      </p:sp>
      <p:sp>
        <p:nvSpPr>
          <p:cNvPr id="5" name="Slide Number Placeholder 4">
            <a:extLst>
              <a:ext uri="{FF2B5EF4-FFF2-40B4-BE49-F238E27FC236}">
                <a16:creationId xmlns:a16="http://schemas.microsoft.com/office/drawing/2014/main" id="{674D9776-33A9-3742-98C5-6896B074FCB8}"/>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1913424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CA8D-7D00-6D44-B849-2110EE662051}"/>
              </a:ext>
            </a:extLst>
          </p:cNvPr>
          <p:cNvSpPr>
            <a:spLocks noGrp="1"/>
          </p:cNvSpPr>
          <p:nvPr>
            <p:ph type="title"/>
          </p:nvPr>
        </p:nvSpPr>
        <p:spPr/>
        <p:txBody>
          <a:bodyPr>
            <a:normAutofit/>
          </a:bodyPr>
          <a:lstStyle/>
          <a:p>
            <a:r>
              <a:rPr lang="en-US" dirty="0"/>
              <a:t>This update rule, called one-step TD, or TD(0), uses the current estimate of V</a:t>
            </a:r>
          </a:p>
        </p:txBody>
      </p:sp>
      <p:sp>
        <p:nvSpPr>
          <p:cNvPr id="3" name="Content Placeholder 2">
            <a:extLst>
              <a:ext uri="{FF2B5EF4-FFF2-40B4-BE49-F238E27FC236}">
                <a16:creationId xmlns:a16="http://schemas.microsoft.com/office/drawing/2014/main" id="{7FA8B40C-E308-7F4E-8468-251C90561DB0}"/>
              </a:ext>
            </a:extLst>
          </p:cNvPr>
          <p:cNvSpPr>
            <a:spLocks noGrp="1"/>
          </p:cNvSpPr>
          <p:nvPr>
            <p:ph idx="1"/>
          </p:nvPr>
        </p:nvSpPr>
        <p:spPr/>
        <p:txBody>
          <a:bodyPr/>
          <a:lstStyle/>
          <a:p>
            <a:r>
              <a:rPr lang="en-US" dirty="0"/>
              <a:t>This process is only for estimating V for a policy:</a:t>
            </a:r>
          </a:p>
        </p:txBody>
      </p:sp>
      <p:sp>
        <p:nvSpPr>
          <p:cNvPr id="5" name="Slide Number Placeholder 4">
            <a:extLst>
              <a:ext uri="{FF2B5EF4-FFF2-40B4-BE49-F238E27FC236}">
                <a16:creationId xmlns:a16="http://schemas.microsoft.com/office/drawing/2014/main" id="{E3EB73D2-3272-4F46-9DA1-0EE730973420}"/>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6" name="Picture 5">
            <a:extLst>
              <a:ext uri="{FF2B5EF4-FFF2-40B4-BE49-F238E27FC236}">
                <a16:creationId xmlns:a16="http://schemas.microsoft.com/office/drawing/2014/main" id="{8FC8F470-FE83-7748-8CFC-4EF1D63706F7}"/>
              </a:ext>
            </a:extLst>
          </p:cNvPr>
          <p:cNvPicPr>
            <a:picLocks noChangeAspect="1"/>
          </p:cNvPicPr>
          <p:nvPr/>
        </p:nvPicPr>
        <p:blipFill>
          <a:blip r:embed="rId2"/>
          <a:stretch>
            <a:fillRect/>
          </a:stretch>
        </p:blipFill>
        <p:spPr>
          <a:xfrm>
            <a:off x="1944090" y="2443164"/>
            <a:ext cx="8303820" cy="3738406"/>
          </a:xfrm>
          <a:prstGeom prst="rect">
            <a:avLst/>
          </a:prstGeom>
        </p:spPr>
      </p:pic>
    </p:spTree>
    <p:extLst>
      <p:ext uri="{BB962C8B-B14F-4D97-AF65-F5344CB8AC3E}">
        <p14:creationId xmlns:p14="http://schemas.microsoft.com/office/powerpoint/2010/main" val="3618344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0078-80AE-2C45-9946-7B4518ADDAD9}"/>
              </a:ext>
            </a:extLst>
          </p:cNvPr>
          <p:cNvSpPr>
            <a:spLocks noGrp="1"/>
          </p:cNvSpPr>
          <p:nvPr>
            <p:ph type="title"/>
          </p:nvPr>
        </p:nvSpPr>
        <p:spPr/>
        <p:txBody>
          <a:bodyPr/>
          <a:lstStyle/>
          <a:p>
            <a:r>
              <a:rPr lang="en-US" dirty="0"/>
              <a:t>Next we want to use TD approaches to estimate the best policy.</a:t>
            </a:r>
          </a:p>
        </p:txBody>
      </p:sp>
      <p:sp>
        <p:nvSpPr>
          <p:cNvPr id="3" name="Content Placeholder 2">
            <a:extLst>
              <a:ext uri="{FF2B5EF4-FFF2-40B4-BE49-F238E27FC236}">
                <a16:creationId xmlns:a16="http://schemas.microsoft.com/office/drawing/2014/main" id="{76164057-F4A9-4144-A440-CF1EA01C38D5}"/>
              </a:ext>
            </a:extLst>
          </p:cNvPr>
          <p:cNvSpPr>
            <a:spLocks noGrp="1"/>
          </p:cNvSpPr>
          <p:nvPr>
            <p:ph idx="1"/>
          </p:nvPr>
        </p:nvSpPr>
        <p:spPr/>
        <p:txBody>
          <a:bodyPr/>
          <a:lstStyle/>
          <a:p>
            <a:r>
              <a:rPr lang="en-US" dirty="0"/>
              <a:t>An “episode” for a policy consists of an alternating sequence of state-action pairs</a:t>
            </a:r>
          </a:p>
          <a:p>
            <a:endParaRPr lang="en-US" dirty="0"/>
          </a:p>
          <a:p>
            <a:pPr marL="0" indent="0">
              <a:buNone/>
            </a:pPr>
            <a:endParaRPr lang="en-US" dirty="0"/>
          </a:p>
          <a:p>
            <a:r>
              <a:rPr lang="en-US" dirty="0"/>
              <a:t>We can update as follows:</a:t>
            </a:r>
          </a:p>
        </p:txBody>
      </p:sp>
      <p:sp>
        <p:nvSpPr>
          <p:cNvPr id="5" name="Slide Number Placeholder 4">
            <a:extLst>
              <a:ext uri="{FF2B5EF4-FFF2-40B4-BE49-F238E27FC236}">
                <a16:creationId xmlns:a16="http://schemas.microsoft.com/office/drawing/2014/main" id="{E5CA4095-84C4-0C46-96F4-CC6E8304E88E}"/>
              </a:ext>
            </a:extLst>
          </p:cNvPr>
          <p:cNvSpPr>
            <a:spLocks noGrp="1"/>
          </p:cNvSpPr>
          <p:nvPr>
            <p:ph type="sldNum" sz="quarter" idx="12"/>
          </p:nvPr>
        </p:nvSpPr>
        <p:spPr/>
        <p:txBody>
          <a:bodyPr/>
          <a:lstStyle/>
          <a:p>
            <a:fld id="{E538DE21-AC3D-574E-A9BC-92B90566158F}" type="slidenum">
              <a:rPr lang="en-US" smtClean="0"/>
              <a:t>51</a:t>
            </a:fld>
            <a:endParaRPr lang="en-US"/>
          </a:p>
        </p:txBody>
      </p:sp>
      <p:pic>
        <p:nvPicPr>
          <p:cNvPr id="6" name="Picture 5">
            <a:extLst>
              <a:ext uri="{FF2B5EF4-FFF2-40B4-BE49-F238E27FC236}">
                <a16:creationId xmlns:a16="http://schemas.microsoft.com/office/drawing/2014/main" id="{7394109E-E334-A640-9150-3E3FC44CA341}"/>
              </a:ext>
            </a:extLst>
          </p:cNvPr>
          <p:cNvPicPr>
            <a:picLocks noChangeAspect="1"/>
          </p:cNvPicPr>
          <p:nvPr/>
        </p:nvPicPr>
        <p:blipFill>
          <a:blip r:embed="rId2"/>
          <a:stretch>
            <a:fillRect/>
          </a:stretch>
        </p:blipFill>
        <p:spPr>
          <a:xfrm>
            <a:off x="2889250" y="2744311"/>
            <a:ext cx="6413500" cy="609600"/>
          </a:xfrm>
          <a:prstGeom prst="rect">
            <a:avLst/>
          </a:prstGeom>
        </p:spPr>
      </p:pic>
      <p:pic>
        <p:nvPicPr>
          <p:cNvPr id="7" name="Picture 6">
            <a:extLst>
              <a:ext uri="{FF2B5EF4-FFF2-40B4-BE49-F238E27FC236}">
                <a16:creationId xmlns:a16="http://schemas.microsoft.com/office/drawing/2014/main" id="{BB94EB5C-85BC-2C4A-9588-EF584F489D65}"/>
              </a:ext>
            </a:extLst>
          </p:cNvPr>
          <p:cNvPicPr>
            <a:picLocks noChangeAspect="1"/>
          </p:cNvPicPr>
          <p:nvPr/>
        </p:nvPicPr>
        <p:blipFill rotWithShape="1">
          <a:blip r:embed="rId3"/>
          <a:srcRect b="74332"/>
          <a:stretch/>
        </p:blipFill>
        <p:spPr>
          <a:xfrm>
            <a:off x="1606550" y="4272597"/>
            <a:ext cx="8978900" cy="60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176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0078-80AE-2C45-9946-7B4518ADDAD9}"/>
              </a:ext>
            </a:extLst>
          </p:cNvPr>
          <p:cNvSpPr>
            <a:spLocks noGrp="1"/>
          </p:cNvSpPr>
          <p:nvPr>
            <p:ph type="title"/>
          </p:nvPr>
        </p:nvSpPr>
        <p:spPr/>
        <p:txBody>
          <a:bodyPr/>
          <a:lstStyle/>
          <a:p>
            <a:r>
              <a:rPr lang="en-US" dirty="0"/>
              <a:t>Next we want to use TD approaches to estimate the best policy.</a:t>
            </a:r>
          </a:p>
        </p:txBody>
      </p:sp>
      <p:sp>
        <p:nvSpPr>
          <p:cNvPr id="3" name="Content Placeholder 2">
            <a:extLst>
              <a:ext uri="{FF2B5EF4-FFF2-40B4-BE49-F238E27FC236}">
                <a16:creationId xmlns:a16="http://schemas.microsoft.com/office/drawing/2014/main" id="{76164057-F4A9-4144-A440-CF1EA01C38D5}"/>
              </a:ext>
            </a:extLst>
          </p:cNvPr>
          <p:cNvSpPr>
            <a:spLocks noGrp="1"/>
          </p:cNvSpPr>
          <p:nvPr>
            <p:ph idx="1"/>
          </p:nvPr>
        </p:nvSpPr>
        <p:spPr/>
        <p:txBody>
          <a:bodyPr/>
          <a:lstStyle/>
          <a:p>
            <a:r>
              <a:rPr lang="en-US" dirty="0"/>
              <a:t>An “episode” for a policy consists of an alternating sequence of state-action pairs</a:t>
            </a:r>
          </a:p>
          <a:p>
            <a:endParaRPr lang="en-US" dirty="0"/>
          </a:p>
          <a:p>
            <a:pPr marL="0" indent="0">
              <a:buNone/>
            </a:pPr>
            <a:endParaRPr lang="en-US" dirty="0"/>
          </a:p>
          <a:p>
            <a:r>
              <a:rPr lang="en-US" dirty="0"/>
              <a:t>We can update as follows:</a:t>
            </a:r>
          </a:p>
        </p:txBody>
      </p:sp>
      <p:sp>
        <p:nvSpPr>
          <p:cNvPr id="5" name="Slide Number Placeholder 4">
            <a:extLst>
              <a:ext uri="{FF2B5EF4-FFF2-40B4-BE49-F238E27FC236}">
                <a16:creationId xmlns:a16="http://schemas.microsoft.com/office/drawing/2014/main" id="{E5CA4095-84C4-0C46-96F4-CC6E8304E88E}"/>
              </a:ext>
            </a:extLst>
          </p:cNvPr>
          <p:cNvSpPr>
            <a:spLocks noGrp="1"/>
          </p:cNvSpPr>
          <p:nvPr>
            <p:ph type="sldNum" sz="quarter" idx="12"/>
          </p:nvPr>
        </p:nvSpPr>
        <p:spPr/>
        <p:txBody>
          <a:bodyPr/>
          <a:lstStyle/>
          <a:p>
            <a:fld id="{E538DE21-AC3D-574E-A9BC-92B90566158F}" type="slidenum">
              <a:rPr lang="en-US" smtClean="0"/>
              <a:t>52</a:t>
            </a:fld>
            <a:endParaRPr lang="en-US"/>
          </a:p>
        </p:txBody>
      </p:sp>
      <p:pic>
        <p:nvPicPr>
          <p:cNvPr id="7" name="Picture 6">
            <a:extLst>
              <a:ext uri="{FF2B5EF4-FFF2-40B4-BE49-F238E27FC236}">
                <a16:creationId xmlns:a16="http://schemas.microsoft.com/office/drawing/2014/main" id="{BB94EB5C-85BC-2C4A-9588-EF584F489D65}"/>
              </a:ext>
            </a:extLst>
          </p:cNvPr>
          <p:cNvPicPr>
            <a:picLocks noChangeAspect="1"/>
          </p:cNvPicPr>
          <p:nvPr/>
        </p:nvPicPr>
        <p:blipFill>
          <a:blip r:embed="rId2"/>
          <a:stretch>
            <a:fillRect/>
          </a:stretch>
        </p:blipFill>
        <p:spPr>
          <a:xfrm>
            <a:off x="1606550" y="4278692"/>
            <a:ext cx="8978900" cy="23749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D80FAB5-8C99-C388-EEC2-33C2F710BEF8}"/>
              </a:ext>
            </a:extLst>
          </p:cNvPr>
          <p:cNvPicPr>
            <a:picLocks noChangeAspect="1"/>
          </p:cNvPicPr>
          <p:nvPr/>
        </p:nvPicPr>
        <p:blipFill>
          <a:blip r:embed="rId3"/>
          <a:stretch>
            <a:fillRect/>
          </a:stretch>
        </p:blipFill>
        <p:spPr>
          <a:xfrm>
            <a:off x="2889250" y="2744311"/>
            <a:ext cx="6413500" cy="609600"/>
          </a:xfrm>
          <a:prstGeom prst="rect">
            <a:avLst/>
          </a:prstGeom>
        </p:spPr>
      </p:pic>
    </p:spTree>
    <p:extLst>
      <p:ext uri="{BB962C8B-B14F-4D97-AF65-F5344CB8AC3E}">
        <p14:creationId xmlns:p14="http://schemas.microsoft.com/office/powerpoint/2010/main" val="3939337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ED15-C2AE-8A41-AB98-95BF1F3CE14A}"/>
              </a:ext>
            </a:extLst>
          </p:cNvPr>
          <p:cNvSpPr>
            <a:spLocks noGrp="1"/>
          </p:cNvSpPr>
          <p:nvPr>
            <p:ph type="title"/>
          </p:nvPr>
        </p:nvSpPr>
        <p:spPr/>
        <p:txBody>
          <a:bodyPr/>
          <a:lstStyle/>
          <a:p>
            <a:r>
              <a:rPr lang="en-US" dirty="0"/>
              <a:t>SARSA: updating a policy using (S, A, R, S, A) tuples from episode experiences</a:t>
            </a:r>
          </a:p>
        </p:txBody>
      </p:sp>
      <p:pic>
        <p:nvPicPr>
          <p:cNvPr id="6" name="Content Placeholder 5">
            <a:extLst>
              <a:ext uri="{FF2B5EF4-FFF2-40B4-BE49-F238E27FC236}">
                <a16:creationId xmlns:a16="http://schemas.microsoft.com/office/drawing/2014/main" id="{0A5F3306-6D56-1E46-B868-30ACCDDF66BA}"/>
              </a:ext>
            </a:extLst>
          </p:cNvPr>
          <p:cNvPicPr>
            <a:picLocks noGrp="1" noChangeAspect="1"/>
          </p:cNvPicPr>
          <p:nvPr>
            <p:ph idx="1"/>
          </p:nvPr>
        </p:nvPicPr>
        <p:blipFill>
          <a:blip r:embed="rId2"/>
          <a:stretch>
            <a:fillRect/>
          </a:stretch>
        </p:blipFill>
        <p:spPr>
          <a:xfrm>
            <a:off x="2152650" y="1651831"/>
            <a:ext cx="7886700" cy="3498784"/>
          </a:xfrm>
          <a:prstGeom prst="rect">
            <a:avLst/>
          </a:prstGeom>
        </p:spPr>
      </p:pic>
      <p:sp>
        <p:nvSpPr>
          <p:cNvPr id="5" name="Slide Number Placeholder 4">
            <a:extLst>
              <a:ext uri="{FF2B5EF4-FFF2-40B4-BE49-F238E27FC236}">
                <a16:creationId xmlns:a16="http://schemas.microsoft.com/office/drawing/2014/main" id="{44AD7476-9B44-3949-AF59-450AAA25D70A}"/>
              </a:ext>
            </a:extLst>
          </p:cNvPr>
          <p:cNvSpPr>
            <a:spLocks noGrp="1"/>
          </p:cNvSpPr>
          <p:nvPr>
            <p:ph type="sldNum" sz="quarter" idx="12"/>
          </p:nvPr>
        </p:nvSpPr>
        <p:spPr/>
        <p:txBody>
          <a:bodyPr/>
          <a:lstStyle/>
          <a:p>
            <a:fld id="{E538DE21-AC3D-574E-A9BC-92B90566158F}" type="slidenum">
              <a:rPr lang="en-US" smtClean="0"/>
              <a:t>53</a:t>
            </a:fld>
            <a:endParaRPr lang="en-US"/>
          </a:p>
        </p:txBody>
      </p:sp>
      <p:sp>
        <p:nvSpPr>
          <p:cNvPr id="7" name="TextBox 6">
            <a:extLst>
              <a:ext uri="{FF2B5EF4-FFF2-40B4-BE49-F238E27FC236}">
                <a16:creationId xmlns:a16="http://schemas.microsoft.com/office/drawing/2014/main" id="{1AB2DF5D-78F1-B944-8945-F78019BE21B0}"/>
              </a:ext>
            </a:extLst>
          </p:cNvPr>
          <p:cNvSpPr txBox="1"/>
          <p:nvPr/>
        </p:nvSpPr>
        <p:spPr>
          <a:xfrm>
            <a:off x="2166939" y="5272088"/>
            <a:ext cx="7872412"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agent still needs to use some way of picking non-deterministic actions to explore the entire state space.</a:t>
            </a:r>
          </a:p>
        </p:txBody>
      </p:sp>
    </p:spTree>
    <p:extLst>
      <p:ext uri="{BB962C8B-B14F-4D97-AF65-F5344CB8AC3E}">
        <p14:creationId xmlns:p14="http://schemas.microsoft.com/office/powerpoint/2010/main" val="3496622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E6D0-356A-6641-BAC1-2C31BFF18377}"/>
              </a:ext>
            </a:extLst>
          </p:cNvPr>
          <p:cNvSpPr>
            <a:spLocks noGrp="1"/>
          </p:cNvSpPr>
          <p:nvPr>
            <p:ph type="title"/>
          </p:nvPr>
        </p:nvSpPr>
        <p:spPr/>
        <p:txBody>
          <a:bodyPr/>
          <a:lstStyle/>
          <a:p>
            <a:r>
              <a:rPr lang="en-US" dirty="0"/>
              <a:t>One of the different “flavor distinctions” for RL is on- vs. off-policy learning</a:t>
            </a:r>
          </a:p>
        </p:txBody>
      </p:sp>
      <p:sp>
        <p:nvSpPr>
          <p:cNvPr id="3" name="Content Placeholder 2">
            <a:extLst>
              <a:ext uri="{FF2B5EF4-FFF2-40B4-BE49-F238E27FC236}">
                <a16:creationId xmlns:a16="http://schemas.microsoft.com/office/drawing/2014/main" id="{C703D3CD-5059-9B48-ABDE-785B4C3496F4}"/>
              </a:ext>
            </a:extLst>
          </p:cNvPr>
          <p:cNvSpPr>
            <a:spLocks noGrp="1"/>
          </p:cNvSpPr>
          <p:nvPr>
            <p:ph idx="1"/>
          </p:nvPr>
        </p:nvSpPr>
        <p:spPr/>
        <p:txBody>
          <a:bodyPr>
            <a:normAutofit fontScale="92500"/>
          </a:bodyPr>
          <a:lstStyle/>
          <a:p>
            <a:r>
              <a:rPr lang="en-US" dirty="0"/>
              <a:t>As we learn how the world works, we might want to ask “how well could I have done, if I had done something else?”</a:t>
            </a:r>
          </a:p>
          <a:p>
            <a:endParaRPr lang="en-US" dirty="0"/>
          </a:p>
          <a:p>
            <a:r>
              <a:rPr lang="en-US" dirty="0"/>
              <a:t>In on-policy methods, improving the policy is done </a:t>
            </a:r>
            <a:r>
              <a:rPr lang="en-US" i="1" dirty="0"/>
              <a:t>with the policy itself</a:t>
            </a:r>
            <a:r>
              <a:rPr lang="en-US" dirty="0"/>
              <a:t>: the MC method we saw earlier and “SARSA” were “on-policy” since they used the data collected using a particular policy to improve that policy.</a:t>
            </a:r>
          </a:p>
          <a:p>
            <a:endParaRPr lang="en-US" dirty="0"/>
          </a:p>
          <a:p>
            <a:r>
              <a:rPr lang="en-US" dirty="0"/>
              <a:t>Off-policy methods will be a bit different: we’ll instead use our estimate of how well the agent </a:t>
            </a:r>
            <a:r>
              <a:rPr lang="en-US" i="1" dirty="0"/>
              <a:t>would have done</a:t>
            </a:r>
            <a:r>
              <a:rPr lang="en-US" dirty="0"/>
              <a:t> if it had taken a different action. Why?</a:t>
            </a:r>
          </a:p>
        </p:txBody>
      </p:sp>
      <p:sp>
        <p:nvSpPr>
          <p:cNvPr id="5" name="Slide Number Placeholder 4">
            <a:extLst>
              <a:ext uri="{FF2B5EF4-FFF2-40B4-BE49-F238E27FC236}">
                <a16:creationId xmlns:a16="http://schemas.microsoft.com/office/drawing/2014/main" id="{3DA7F936-9FEC-384D-9F8B-7C416E8864ED}"/>
              </a:ext>
            </a:extLst>
          </p:cNvPr>
          <p:cNvSpPr>
            <a:spLocks noGrp="1"/>
          </p:cNvSpPr>
          <p:nvPr>
            <p:ph type="sldNum" sz="quarter" idx="12"/>
          </p:nvPr>
        </p:nvSpPr>
        <p:spPr/>
        <p:txBody>
          <a:bodyPr/>
          <a:lstStyle/>
          <a:p>
            <a:fld id="{E538DE21-AC3D-574E-A9BC-92B90566158F}" type="slidenum">
              <a:rPr lang="en-US" smtClean="0"/>
              <a:t>54</a:t>
            </a:fld>
            <a:endParaRPr lang="en-US"/>
          </a:p>
        </p:txBody>
      </p:sp>
    </p:spTree>
    <p:extLst>
      <p:ext uri="{BB962C8B-B14F-4D97-AF65-F5344CB8AC3E}">
        <p14:creationId xmlns:p14="http://schemas.microsoft.com/office/powerpoint/2010/main" val="3207727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E6D0-356A-6641-BAC1-2C31BFF18377}"/>
              </a:ext>
            </a:extLst>
          </p:cNvPr>
          <p:cNvSpPr>
            <a:spLocks noGrp="1"/>
          </p:cNvSpPr>
          <p:nvPr>
            <p:ph type="title"/>
          </p:nvPr>
        </p:nvSpPr>
        <p:spPr/>
        <p:txBody>
          <a:bodyPr/>
          <a:lstStyle/>
          <a:p>
            <a:r>
              <a:rPr lang="en-US" dirty="0"/>
              <a:t>One of the different “flavor distinctions” for RL is on- vs. off-policy learning</a:t>
            </a:r>
          </a:p>
        </p:txBody>
      </p:sp>
      <p:pic>
        <p:nvPicPr>
          <p:cNvPr id="6" name="Content Placeholder 5">
            <a:extLst>
              <a:ext uri="{FF2B5EF4-FFF2-40B4-BE49-F238E27FC236}">
                <a16:creationId xmlns:a16="http://schemas.microsoft.com/office/drawing/2014/main" id="{CD689B7C-7EEA-0847-9595-D6DAAD52998A}"/>
              </a:ext>
            </a:extLst>
          </p:cNvPr>
          <p:cNvPicPr>
            <a:picLocks noGrp="1" noChangeAspect="1"/>
          </p:cNvPicPr>
          <p:nvPr>
            <p:ph idx="1"/>
          </p:nvPr>
        </p:nvPicPr>
        <p:blipFill>
          <a:blip r:embed="rId2"/>
          <a:stretch>
            <a:fillRect/>
          </a:stretch>
        </p:blipFill>
        <p:spPr>
          <a:xfrm>
            <a:off x="2152650" y="2643162"/>
            <a:ext cx="7886700" cy="2716265"/>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3DA7F936-9FEC-384D-9F8B-7C416E8864ED}"/>
              </a:ext>
            </a:extLst>
          </p:cNvPr>
          <p:cNvSpPr>
            <a:spLocks noGrp="1"/>
          </p:cNvSpPr>
          <p:nvPr>
            <p:ph type="sldNum" sz="quarter" idx="12"/>
          </p:nvPr>
        </p:nvSpPr>
        <p:spPr/>
        <p:txBody>
          <a:bodyPr/>
          <a:lstStyle/>
          <a:p>
            <a:fld id="{E538DE21-AC3D-574E-A9BC-92B90566158F}" type="slidenum">
              <a:rPr lang="en-US" smtClean="0"/>
              <a:t>55</a:t>
            </a:fld>
            <a:endParaRPr lang="en-US"/>
          </a:p>
        </p:txBody>
      </p:sp>
    </p:spTree>
    <p:extLst>
      <p:ext uri="{BB962C8B-B14F-4D97-AF65-F5344CB8AC3E}">
        <p14:creationId xmlns:p14="http://schemas.microsoft.com/office/powerpoint/2010/main" val="2508442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E92-274C-9F44-8D00-78359E6B2D37}"/>
              </a:ext>
            </a:extLst>
          </p:cNvPr>
          <p:cNvSpPr>
            <a:spLocks noGrp="1"/>
          </p:cNvSpPr>
          <p:nvPr>
            <p:ph type="title"/>
          </p:nvPr>
        </p:nvSpPr>
        <p:spPr/>
        <p:txBody>
          <a:bodyPr/>
          <a:lstStyle/>
          <a:p>
            <a:r>
              <a:rPr lang="en-US" dirty="0"/>
              <a:t>What does off-policy learning look like?</a:t>
            </a:r>
          </a:p>
        </p:txBody>
      </p:sp>
      <p:sp>
        <p:nvSpPr>
          <p:cNvPr id="3" name="Content Placeholder 2">
            <a:extLst>
              <a:ext uri="{FF2B5EF4-FFF2-40B4-BE49-F238E27FC236}">
                <a16:creationId xmlns:a16="http://schemas.microsoft.com/office/drawing/2014/main" id="{BAE459B6-46A6-4B4F-A605-680E377DE9D9}"/>
              </a:ext>
            </a:extLst>
          </p:cNvPr>
          <p:cNvSpPr>
            <a:spLocks noGrp="1"/>
          </p:cNvSpPr>
          <p:nvPr>
            <p:ph idx="1"/>
          </p:nvPr>
        </p:nvSpPr>
        <p:spPr/>
        <p:txBody>
          <a:bodyPr/>
          <a:lstStyle/>
          <a:p>
            <a:r>
              <a:rPr lang="en-US" dirty="0"/>
              <a:t>Remember, the optimal value function is evaluated with respect to the optimal policy.</a:t>
            </a:r>
          </a:p>
          <a:p>
            <a:endParaRPr lang="en-US" dirty="0"/>
          </a:p>
          <a:p>
            <a:r>
              <a:rPr lang="en-US" dirty="0"/>
              <a:t>When we compute the best value function and policy, we might sometimes want to ask ourselves: “how would I have done if I picked the ‘best’ action at time t+1?”</a:t>
            </a:r>
          </a:p>
        </p:txBody>
      </p:sp>
      <p:sp>
        <p:nvSpPr>
          <p:cNvPr id="5" name="Slide Number Placeholder 4">
            <a:extLst>
              <a:ext uri="{FF2B5EF4-FFF2-40B4-BE49-F238E27FC236}">
                <a16:creationId xmlns:a16="http://schemas.microsoft.com/office/drawing/2014/main" id="{389F449F-5DF1-0244-8D6D-B1C3DC81CD43}"/>
              </a:ext>
            </a:extLst>
          </p:cNvPr>
          <p:cNvSpPr>
            <a:spLocks noGrp="1"/>
          </p:cNvSpPr>
          <p:nvPr>
            <p:ph type="sldNum" sz="quarter" idx="12"/>
          </p:nvPr>
        </p:nvSpPr>
        <p:spPr/>
        <p:txBody>
          <a:bodyPr/>
          <a:lstStyle/>
          <a:p>
            <a:fld id="{E538DE21-AC3D-574E-A9BC-92B90566158F}" type="slidenum">
              <a:rPr lang="en-US" smtClean="0"/>
              <a:t>56</a:t>
            </a:fld>
            <a:endParaRPr lang="en-US"/>
          </a:p>
        </p:txBody>
      </p:sp>
    </p:spTree>
    <p:extLst>
      <p:ext uri="{BB962C8B-B14F-4D97-AF65-F5344CB8AC3E}">
        <p14:creationId xmlns:p14="http://schemas.microsoft.com/office/powerpoint/2010/main" val="2522243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E92-274C-9F44-8D00-78359E6B2D37}"/>
              </a:ext>
            </a:extLst>
          </p:cNvPr>
          <p:cNvSpPr>
            <a:spLocks noGrp="1"/>
          </p:cNvSpPr>
          <p:nvPr>
            <p:ph type="title"/>
          </p:nvPr>
        </p:nvSpPr>
        <p:spPr/>
        <p:txBody>
          <a:bodyPr/>
          <a:lstStyle/>
          <a:p>
            <a:r>
              <a:rPr lang="en-US" dirty="0"/>
              <a:t>What does off-policy learning look like?</a:t>
            </a:r>
          </a:p>
        </p:txBody>
      </p:sp>
      <p:sp>
        <p:nvSpPr>
          <p:cNvPr id="3" name="Content Placeholder 2">
            <a:extLst>
              <a:ext uri="{FF2B5EF4-FFF2-40B4-BE49-F238E27FC236}">
                <a16:creationId xmlns:a16="http://schemas.microsoft.com/office/drawing/2014/main" id="{BAE459B6-46A6-4B4F-A605-680E377DE9D9}"/>
              </a:ext>
            </a:extLst>
          </p:cNvPr>
          <p:cNvSpPr>
            <a:spLocks noGrp="1"/>
          </p:cNvSpPr>
          <p:nvPr>
            <p:ph idx="1"/>
          </p:nvPr>
        </p:nvSpPr>
        <p:spPr/>
        <p:txBody>
          <a:bodyPr/>
          <a:lstStyle/>
          <a:p>
            <a:r>
              <a:rPr lang="en-US" dirty="0"/>
              <a:t>Remember, the optimal value function is evaluated with respect to the optimal policy.</a:t>
            </a:r>
          </a:p>
          <a:p>
            <a:endParaRPr lang="en-US" dirty="0"/>
          </a:p>
          <a:p>
            <a:r>
              <a:rPr lang="en-US" dirty="0"/>
              <a:t>When we compute the best value function and policy, we might sometimes want to ask ourselves: “how would I have done if I picked the ‘best’ action at time t+1?”</a:t>
            </a:r>
          </a:p>
          <a:p>
            <a:endParaRPr lang="en-US" dirty="0"/>
          </a:p>
          <a:p>
            <a:r>
              <a:rPr lang="en-US" dirty="0"/>
              <a:t>We have an estimate of Q(s, a), so we can present an answer to this question using this estimate:</a:t>
            </a:r>
          </a:p>
        </p:txBody>
      </p:sp>
      <p:sp>
        <p:nvSpPr>
          <p:cNvPr id="5" name="Slide Number Placeholder 4">
            <a:extLst>
              <a:ext uri="{FF2B5EF4-FFF2-40B4-BE49-F238E27FC236}">
                <a16:creationId xmlns:a16="http://schemas.microsoft.com/office/drawing/2014/main" id="{389F449F-5DF1-0244-8D6D-B1C3DC81CD43}"/>
              </a:ext>
            </a:extLst>
          </p:cNvPr>
          <p:cNvSpPr>
            <a:spLocks noGrp="1"/>
          </p:cNvSpPr>
          <p:nvPr>
            <p:ph type="sldNum" sz="quarter" idx="12"/>
          </p:nvPr>
        </p:nvSpPr>
        <p:spPr/>
        <p:txBody>
          <a:bodyPr/>
          <a:lstStyle/>
          <a:p>
            <a:fld id="{E538DE21-AC3D-574E-A9BC-92B90566158F}" type="slidenum">
              <a:rPr lang="en-US" smtClean="0"/>
              <a:t>57</a:t>
            </a:fld>
            <a:endParaRPr lang="en-US"/>
          </a:p>
        </p:txBody>
      </p:sp>
      <p:pic>
        <p:nvPicPr>
          <p:cNvPr id="6" name="Picture 5">
            <a:extLst>
              <a:ext uri="{FF2B5EF4-FFF2-40B4-BE49-F238E27FC236}">
                <a16:creationId xmlns:a16="http://schemas.microsoft.com/office/drawing/2014/main" id="{A29BE75B-7A50-D946-B94B-1DA7049E95BF}"/>
              </a:ext>
            </a:extLst>
          </p:cNvPr>
          <p:cNvPicPr>
            <a:picLocks noChangeAspect="1"/>
          </p:cNvPicPr>
          <p:nvPr/>
        </p:nvPicPr>
        <p:blipFill>
          <a:blip r:embed="rId2"/>
          <a:stretch>
            <a:fillRect/>
          </a:stretch>
        </p:blipFill>
        <p:spPr>
          <a:xfrm>
            <a:off x="1948531" y="5807073"/>
            <a:ext cx="8294938" cy="685802"/>
          </a:xfrm>
          <a:prstGeom prst="rect">
            <a:avLst/>
          </a:prstGeom>
        </p:spPr>
      </p:pic>
    </p:spTree>
    <p:extLst>
      <p:ext uri="{BB962C8B-B14F-4D97-AF65-F5344CB8AC3E}">
        <p14:creationId xmlns:p14="http://schemas.microsoft.com/office/powerpoint/2010/main" val="8425127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E92-274C-9F44-8D00-78359E6B2D37}"/>
              </a:ext>
            </a:extLst>
          </p:cNvPr>
          <p:cNvSpPr>
            <a:spLocks noGrp="1"/>
          </p:cNvSpPr>
          <p:nvPr>
            <p:ph type="title"/>
          </p:nvPr>
        </p:nvSpPr>
        <p:spPr/>
        <p:txBody>
          <a:bodyPr/>
          <a:lstStyle/>
          <a:p>
            <a:r>
              <a:rPr lang="en-US" dirty="0"/>
              <a:t>This approach is known as Q-learning</a:t>
            </a:r>
          </a:p>
        </p:txBody>
      </p:sp>
      <p:sp>
        <p:nvSpPr>
          <p:cNvPr id="3" name="Content Placeholder 2">
            <a:extLst>
              <a:ext uri="{FF2B5EF4-FFF2-40B4-BE49-F238E27FC236}">
                <a16:creationId xmlns:a16="http://schemas.microsoft.com/office/drawing/2014/main" id="{BAE459B6-46A6-4B4F-A605-680E377DE9D9}"/>
              </a:ext>
            </a:extLst>
          </p:cNvPr>
          <p:cNvSpPr>
            <a:spLocks noGrp="1"/>
          </p:cNvSpPr>
          <p:nvPr>
            <p:ph idx="1"/>
          </p:nvPr>
        </p:nvSpPr>
        <p:spPr/>
        <p:txBody>
          <a:bodyPr/>
          <a:lstStyle/>
          <a:p>
            <a:r>
              <a:rPr lang="en-US" dirty="0"/>
              <a:t>Q-learning is an </a:t>
            </a:r>
            <a:r>
              <a:rPr lang="en-US" i="1" dirty="0"/>
              <a:t>off policy</a:t>
            </a:r>
            <a:r>
              <a:rPr lang="en-US" dirty="0"/>
              <a:t> approach:</a:t>
            </a:r>
          </a:p>
        </p:txBody>
      </p:sp>
      <p:sp>
        <p:nvSpPr>
          <p:cNvPr id="5" name="Slide Number Placeholder 4">
            <a:extLst>
              <a:ext uri="{FF2B5EF4-FFF2-40B4-BE49-F238E27FC236}">
                <a16:creationId xmlns:a16="http://schemas.microsoft.com/office/drawing/2014/main" id="{389F449F-5DF1-0244-8D6D-B1C3DC81CD43}"/>
              </a:ext>
            </a:extLst>
          </p:cNvPr>
          <p:cNvSpPr>
            <a:spLocks noGrp="1"/>
          </p:cNvSpPr>
          <p:nvPr>
            <p:ph type="sldNum" sz="quarter" idx="12"/>
          </p:nvPr>
        </p:nvSpPr>
        <p:spPr/>
        <p:txBody>
          <a:bodyPr/>
          <a:lstStyle/>
          <a:p>
            <a:fld id="{E538DE21-AC3D-574E-A9BC-92B90566158F}" type="slidenum">
              <a:rPr lang="en-US" smtClean="0"/>
              <a:t>58</a:t>
            </a:fld>
            <a:endParaRPr lang="en-US"/>
          </a:p>
        </p:txBody>
      </p:sp>
      <p:pic>
        <p:nvPicPr>
          <p:cNvPr id="7" name="Picture 6">
            <a:extLst>
              <a:ext uri="{FF2B5EF4-FFF2-40B4-BE49-F238E27FC236}">
                <a16:creationId xmlns:a16="http://schemas.microsoft.com/office/drawing/2014/main" id="{7C3F47F4-A052-5C47-A0B6-B74957EA3579}"/>
              </a:ext>
            </a:extLst>
          </p:cNvPr>
          <p:cNvPicPr>
            <a:picLocks noChangeAspect="1"/>
          </p:cNvPicPr>
          <p:nvPr/>
        </p:nvPicPr>
        <p:blipFill>
          <a:blip r:embed="rId2"/>
          <a:stretch>
            <a:fillRect/>
          </a:stretch>
        </p:blipFill>
        <p:spPr>
          <a:xfrm>
            <a:off x="1758950" y="2438400"/>
            <a:ext cx="8674100" cy="3581400"/>
          </a:xfrm>
          <a:prstGeom prst="rect">
            <a:avLst/>
          </a:prstGeom>
        </p:spPr>
      </p:pic>
    </p:spTree>
    <p:extLst>
      <p:ext uri="{BB962C8B-B14F-4D97-AF65-F5344CB8AC3E}">
        <p14:creationId xmlns:p14="http://schemas.microsoft.com/office/powerpoint/2010/main" val="27487467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However: tabular RL methods don’t work when you have continuous states or actions</a:t>
            </a:r>
            <a:endParaRPr lang="en-US" i="1" dirty="0"/>
          </a:p>
        </p:txBody>
      </p:sp>
      <p:sp>
        <p:nvSpPr>
          <p:cNvPr id="3" name="Content Placeholder 2">
            <a:extLst>
              <a:ext uri="{FF2B5EF4-FFF2-40B4-BE49-F238E27FC236}">
                <a16:creationId xmlns:a16="http://schemas.microsoft.com/office/drawing/2014/main" id="{DDBB0681-C8C4-DD4C-82BF-60048B6B977F}"/>
              </a:ext>
            </a:extLst>
          </p:cNvPr>
          <p:cNvSpPr>
            <a:spLocks noGrp="1"/>
          </p:cNvSpPr>
          <p:nvPr>
            <p:ph idx="1"/>
          </p:nvPr>
        </p:nvSpPr>
        <p:spPr/>
        <p:txBody>
          <a:bodyPr/>
          <a:lstStyle/>
          <a:p>
            <a:pPr marL="0" indent="0">
              <a:buNone/>
            </a:pPr>
            <a:r>
              <a:rPr lang="en-US" dirty="0"/>
              <a:t>Tabular RL methods: states and actions are discrete and we could keep a “table” of Q, V, or π over the entire state/action space.</a:t>
            </a:r>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59</a:t>
            </a:fld>
            <a:endParaRPr lang="en-US"/>
          </a:p>
        </p:txBody>
      </p:sp>
    </p:spTree>
    <p:extLst>
      <p:ext uri="{BB962C8B-B14F-4D97-AF65-F5344CB8AC3E}">
        <p14:creationId xmlns:p14="http://schemas.microsoft.com/office/powerpoint/2010/main" val="2785254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A759-0344-CD4C-846B-9E40CF0DE4A6}"/>
              </a:ext>
            </a:extLst>
          </p:cNvPr>
          <p:cNvSpPr>
            <a:spLocks noGrp="1"/>
          </p:cNvSpPr>
          <p:nvPr>
            <p:ph type="title"/>
          </p:nvPr>
        </p:nvSpPr>
        <p:spPr/>
        <p:txBody>
          <a:bodyPr/>
          <a:lstStyle/>
          <a:p>
            <a:r>
              <a:rPr lang="en-US" dirty="0"/>
              <a:t>Convolution: “sweep” a “kernel” across a 2D grid of data and compute the dot product.</a:t>
            </a:r>
          </a:p>
        </p:txBody>
      </p:sp>
      <p:sp>
        <p:nvSpPr>
          <p:cNvPr id="5" name="Slide Number Placeholder 4">
            <a:extLst>
              <a:ext uri="{FF2B5EF4-FFF2-40B4-BE49-F238E27FC236}">
                <a16:creationId xmlns:a16="http://schemas.microsoft.com/office/drawing/2014/main" id="{A3EE19D2-0C25-C64A-B490-975EDE02BEAE}"/>
              </a:ext>
            </a:extLst>
          </p:cNvPr>
          <p:cNvSpPr>
            <a:spLocks noGrp="1"/>
          </p:cNvSpPr>
          <p:nvPr>
            <p:ph type="sldNum" sz="quarter" idx="12"/>
          </p:nvPr>
        </p:nvSpPr>
        <p:spPr/>
        <p:txBody>
          <a:bodyPr/>
          <a:lstStyle/>
          <a:p>
            <a:fld id="{E538DE21-AC3D-574E-A9BC-92B90566158F}" type="slidenum">
              <a:rPr lang="en-US" smtClean="0"/>
              <a:t>6</a:t>
            </a:fld>
            <a:endParaRPr lang="en-US"/>
          </a:p>
        </p:txBody>
      </p:sp>
      <p:pic>
        <p:nvPicPr>
          <p:cNvPr id="15361" name="Picture 1" descr="page43image14434304">
            <a:extLst>
              <a:ext uri="{FF2B5EF4-FFF2-40B4-BE49-F238E27FC236}">
                <a16:creationId xmlns:a16="http://schemas.microsoft.com/office/drawing/2014/main" id="{776D27B3-7740-FA44-8EA2-EFAA3295E6E7}"/>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152650" y="2231444"/>
            <a:ext cx="7886700" cy="353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52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8AB590-6C78-F44A-B741-26D6CB716CBC}"/>
              </a:ext>
            </a:extLst>
          </p:cNvPr>
          <p:cNvPicPr>
            <a:picLocks noChangeAspect="1"/>
          </p:cNvPicPr>
          <p:nvPr/>
        </p:nvPicPr>
        <p:blipFill>
          <a:blip r:embed="rId2"/>
          <a:stretch>
            <a:fillRect/>
          </a:stretch>
        </p:blipFill>
        <p:spPr>
          <a:xfrm>
            <a:off x="5181600" y="3050250"/>
            <a:ext cx="5245848" cy="3409801"/>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However: tabular RL methods don’t work when you have continuous states or actions</a:t>
            </a:r>
            <a:endParaRPr lang="en-US" i="1" dirty="0"/>
          </a:p>
        </p:txBody>
      </p:sp>
      <p:sp>
        <p:nvSpPr>
          <p:cNvPr id="3" name="Content Placeholder 2">
            <a:extLst>
              <a:ext uri="{FF2B5EF4-FFF2-40B4-BE49-F238E27FC236}">
                <a16:creationId xmlns:a16="http://schemas.microsoft.com/office/drawing/2014/main" id="{DDBB0681-C8C4-DD4C-82BF-60048B6B977F}"/>
              </a:ext>
            </a:extLst>
          </p:cNvPr>
          <p:cNvSpPr>
            <a:spLocks noGrp="1"/>
          </p:cNvSpPr>
          <p:nvPr>
            <p:ph idx="1"/>
          </p:nvPr>
        </p:nvSpPr>
        <p:spPr/>
        <p:txBody>
          <a:bodyPr/>
          <a:lstStyle/>
          <a:p>
            <a:pPr marL="0" indent="0">
              <a:buNone/>
            </a:pPr>
            <a:r>
              <a:rPr lang="en-US" dirty="0"/>
              <a:t>Tabular RL methods: states and actions are discrete and we could keep a “table” of Q, V, or π over the entire state/action space.</a:t>
            </a:r>
          </a:p>
          <a:p>
            <a:pPr marL="0" indent="0">
              <a:buNone/>
            </a:pPr>
            <a:endParaRPr lang="en-US" dirty="0"/>
          </a:p>
          <a:p>
            <a:pPr marL="0" indent="0">
              <a:buNone/>
            </a:pPr>
            <a:r>
              <a:rPr lang="en-US" dirty="0"/>
              <a:t>What about the “cartpole” setting?</a:t>
            </a:r>
          </a:p>
          <a:p>
            <a:pPr marL="0" indent="0">
              <a:buNone/>
            </a:pPr>
            <a:r>
              <a:rPr lang="en-US" dirty="0"/>
              <a:t>Goal: balance a pole upright by controlling only the base.</a:t>
            </a:r>
          </a:p>
          <a:p>
            <a:pPr marL="0" indent="0">
              <a:buNone/>
            </a:pPr>
            <a:endParaRPr lang="en-US" dirty="0"/>
          </a:p>
          <a:p>
            <a:pPr marL="0" indent="0">
              <a:buNone/>
            </a:pPr>
            <a:r>
              <a:rPr lang="en-US" dirty="0"/>
              <a:t>The actions are discrete (left/right)</a:t>
            </a:r>
          </a:p>
          <a:p>
            <a:pPr marL="0" indent="0">
              <a:buNone/>
            </a:pPr>
            <a:r>
              <a:rPr lang="en-US" dirty="0"/>
              <a:t>The states are continuous!</a:t>
            </a:r>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60</a:t>
            </a:fld>
            <a:endParaRPr lang="en-US"/>
          </a:p>
        </p:txBody>
      </p:sp>
      <p:sp>
        <p:nvSpPr>
          <p:cNvPr id="8" name="TextBox 7">
            <a:extLst>
              <a:ext uri="{FF2B5EF4-FFF2-40B4-BE49-F238E27FC236}">
                <a16:creationId xmlns:a16="http://schemas.microsoft.com/office/drawing/2014/main" id="{24E4166D-23F3-2949-9896-BECA4946E89F}"/>
              </a:ext>
            </a:extLst>
          </p:cNvPr>
          <p:cNvSpPr txBox="1"/>
          <p:nvPr/>
        </p:nvSpPr>
        <p:spPr>
          <a:xfrm>
            <a:off x="7887010" y="6444007"/>
            <a:ext cx="2540439" cy="369332"/>
          </a:xfrm>
          <a:prstGeom prst="rect">
            <a:avLst/>
          </a:prstGeom>
          <a:noFill/>
        </p:spPr>
        <p:txBody>
          <a:bodyPr wrap="none" rtlCol="0">
            <a:spAutoFit/>
          </a:bodyPr>
          <a:lstStyle/>
          <a:p>
            <a:r>
              <a:rPr lang="en-US" dirty="0">
                <a:hlinkClick r:id="rId3"/>
              </a:rPr>
              <a:t>PyTorch Cartpole Tutorial</a:t>
            </a:r>
            <a:endParaRPr lang="en-US" dirty="0"/>
          </a:p>
        </p:txBody>
      </p:sp>
    </p:spTree>
    <p:extLst>
      <p:ext uri="{BB962C8B-B14F-4D97-AF65-F5344CB8AC3E}">
        <p14:creationId xmlns:p14="http://schemas.microsoft.com/office/powerpoint/2010/main" val="2386059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0504-A16A-4E47-9C95-A9A2B4DC5F41}"/>
              </a:ext>
            </a:extLst>
          </p:cNvPr>
          <p:cNvSpPr>
            <a:spLocks noGrp="1"/>
          </p:cNvSpPr>
          <p:nvPr>
            <p:ph type="title"/>
          </p:nvPr>
        </p:nvSpPr>
        <p:spPr/>
        <p:txBody>
          <a:bodyPr/>
          <a:lstStyle/>
          <a:p>
            <a:r>
              <a:rPr lang="en-US" dirty="0"/>
              <a:t>However: tabular RL methods don’t work when you have continuous states or actions</a:t>
            </a:r>
          </a:p>
        </p:txBody>
      </p:sp>
      <p:sp>
        <p:nvSpPr>
          <p:cNvPr id="3" name="Content Placeholder 2">
            <a:extLst>
              <a:ext uri="{FF2B5EF4-FFF2-40B4-BE49-F238E27FC236}">
                <a16:creationId xmlns:a16="http://schemas.microsoft.com/office/drawing/2014/main" id="{F78361F4-4748-1D44-90AE-F87DE67D3A84}"/>
              </a:ext>
            </a:extLst>
          </p:cNvPr>
          <p:cNvSpPr>
            <a:spLocks noGrp="1"/>
          </p:cNvSpPr>
          <p:nvPr>
            <p:ph idx="1"/>
          </p:nvPr>
        </p:nvSpPr>
        <p:spPr>
          <a:xfrm>
            <a:off x="2935941" y="1825625"/>
            <a:ext cx="6320118" cy="4351338"/>
          </a:xfrm>
        </p:spPr>
        <p:txBody>
          <a:bodyPr anchor="ctr">
            <a:normAutofit/>
          </a:bodyPr>
          <a:lstStyle/>
          <a:p>
            <a:r>
              <a:rPr lang="en-US" sz="3200" i="1" dirty="0">
                <a:latin typeface="Gill Sans MT" panose="020B0502020104020203" pitchFamily="34" charset="77"/>
              </a:rPr>
              <a:t>If we’re going to address this problem—and other problems more complex than those we just saw—we will need new approaches that allow us to </a:t>
            </a:r>
            <a:r>
              <a:rPr lang="en-US" sz="3200" dirty="0">
                <a:latin typeface="Gill Sans MT" panose="020B0502020104020203" pitchFamily="34" charset="77"/>
              </a:rPr>
              <a:t>approximate</a:t>
            </a:r>
            <a:r>
              <a:rPr lang="en-US" sz="3200" i="1" dirty="0">
                <a:latin typeface="Gill Sans MT" panose="020B0502020104020203" pitchFamily="34" charset="77"/>
              </a:rPr>
              <a:t> the functions we need to plan.</a:t>
            </a:r>
          </a:p>
        </p:txBody>
      </p:sp>
      <p:sp>
        <p:nvSpPr>
          <p:cNvPr id="5" name="Slide Number Placeholder 4">
            <a:extLst>
              <a:ext uri="{FF2B5EF4-FFF2-40B4-BE49-F238E27FC236}">
                <a16:creationId xmlns:a16="http://schemas.microsoft.com/office/drawing/2014/main" id="{2FB10298-1F19-3343-8D90-3285655A68C1}"/>
              </a:ext>
            </a:extLst>
          </p:cNvPr>
          <p:cNvSpPr>
            <a:spLocks noGrp="1"/>
          </p:cNvSpPr>
          <p:nvPr>
            <p:ph type="sldNum" sz="quarter" idx="12"/>
          </p:nvPr>
        </p:nvSpPr>
        <p:spPr/>
        <p:txBody>
          <a:bodyPr/>
          <a:lstStyle/>
          <a:p>
            <a:fld id="{E538DE21-AC3D-574E-A9BC-92B90566158F}" type="slidenum">
              <a:rPr lang="en-US" smtClean="0"/>
              <a:t>61</a:t>
            </a:fld>
            <a:endParaRPr lang="en-US"/>
          </a:p>
        </p:txBody>
      </p:sp>
      <p:sp>
        <p:nvSpPr>
          <p:cNvPr id="6" name="TextBox 5">
            <a:extLst>
              <a:ext uri="{FF2B5EF4-FFF2-40B4-BE49-F238E27FC236}">
                <a16:creationId xmlns:a16="http://schemas.microsoft.com/office/drawing/2014/main" id="{F101CF8E-6015-2277-6797-F72ECF8675BF}"/>
              </a:ext>
            </a:extLst>
          </p:cNvPr>
          <p:cNvSpPr txBox="1"/>
          <p:nvPr/>
        </p:nvSpPr>
        <p:spPr>
          <a:xfrm>
            <a:off x="2606615" y="5807631"/>
            <a:ext cx="6978770"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Hmm… we know a thing or two about function approximation...</a:t>
            </a:r>
          </a:p>
        </p:txBody>
      </p:sp>
    </p:spTree>
    <p:extLst>
      <p:ext uri="{BB962C8B-B14F-4D97-AF65-F5344CB8AC3E}">
        <p14:creationId xmlns:p14="http://schemas.microsoft.com/office/powerpoint/2010/main" val="226458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1124-F607-EE49-BFB0-4912A78BE973}"/>
              </a:ext>
            </a:extLst>
          </p:cNvPr>
          <p:cNvSpPr>
            <a:spLocks noGrp="1"/>
          </p:cNvSpPr>
          <p:nvPr>
            <p:ph type="title"/>
          </p:nvPr>
        </p:nvSpPr>
        <p:spPr/>
        <p:txBody>
          <a:bodyPr/>
          <a:lstStyle/>
          <a:p>
            <a:r>
              <a:rPr lang="en-US" dirty="0"/>
              <a:t>Let’s play Atari games!</a:t>
            </a:r>
          </a:p>
        </p:txBody>
      </p:sp>
      <p:sp>
        <p:nvSpPr>
          <p:cNvPr id="3" name="Content Placeholder 2">
            <a:extLst>
              <a:ext uri="{FF2B5EF4-FFF2-40B4-BE49-F238E27FC236}">
                <a16:creationId xmlns:a16="http://schemas.microsoft.com/office/drawing/2014/main" id="{3760E290-BBA9-6140-8E4F-3D083E617C1C}"/>
              </a:ext>
            </a:extLst>
          </p:cNvPr>
          <p:cNvSpPr>
            <a:spLocks noGrp="1"/>
          </p:cNvSpPr>
          <p:nvPr>
            <p:ph idx="1"/>
          </p:nvPr>
        </p:nvSpPr>
        <p:spPr/>
        <p:txBody>
          <a:bodyPr/>
          <a:lstStyle/>
          <a:p>
            <a:r>
              <a:rPr lang="en-US" dirty="0"/>
              <a:t>We have some </a:t>
            </a:r>
            <a:r>
              <a:rPr lang="en-US" i="1" dirty="0"/>
              <a:t>very</a:t>
            </a:r>
            <a:r>
              <a:rPr lang="en-US" dirty="0"/>
              <a:t> high-dimensional input for some applications.</a:t>
            </a:r>
          </a:p>
        </p:txBody>
      </p:sp>
      <p:sp>
        <p:nvSpPr>
          <p:cNvPr id="5" name="Slide Number Placeholder 4">
            <a:extLst>
              <a:ext uri="{FF2B5EF4-FFF2-40B4-BE49-F238E27FC236}">
                <a16:creationId xmlns:a16="http://schemas.microsoft.com/office/drawing/2014/main" id="{D55B0222-1F95-4744-889C-5B1AF571B727}"/>
              </a:ext>
            </a:extLst>
          </p:cNvPr>
          <p:cNvSpPr>
            <a:spLocks noGrp="1"/>
          </p:cNvSpPr>
          <p:nvPr>
            <p:ph type="sldNum" sz="quarter" idx="12"/>
          </p:nvPr>
        </p:nvSpPr>
        <p:spPr/>
        <p:txBody>
          <a:bodyPr/>
          <a:lstStyle/>
          <a:p>
            <a:fld id="{E538DE21-AC3D-574E-A9BC-92B90566158F}" type="slidenum">
              <a:rPr lang="en-US" smtClean="0"/>
              <a:t>62</a:t>
            </a:fld>
            <a:endParaRPr lang="en-US"/>
          </a:p>
        </p:txBody>
      </p:sp>
      <p:pic>
        <p:nvPicPr>
          <p:cNvPr id="6" name="Content Placeholder 7">
            <a:extLst>
              <a:ext uri="{FF2B5EF4-FFF2-40B4-BE49-F238E27FC236}">
                <a16:creationId xmlns:a16="http://schemas.microsoft.com/office/drawing/2014/main" id="{C77D1C79-2A90-E14B-B107-5DA1A58E2603}"/>
              </a:ext>
            </a:extLst>
          </p:cNvPr>
          <p:cNvPicPr>
            <a:picLocks noChangeAspect="1"/>
          </p:cNvPicPr>
          <p:nvPr/>
        </p:nvPicPr>
        <p:blipFill>
          <a:blip r:embed="rId2"/>
          <a:stretch>
            <a:fillRect/>
          </a:stretch>
        </p:blipFill>
        <p:spPr>
          <a:xfrm>
            <a:off x="3127513" y="2626303"/>
            <a:ext cx="5936974" cy="3506526"/>
          </a:xfrm>
          <a:prstGeom prst="rect">
            <a:avLst/>
          </a:prstGeom>
        </p:spPr>
      </p:pic>
    </p:spTree>
    <p:extLst>
      <p:ext uri="{BB962C8B-B14F-4D97-AF65-F5344CB8AC3E}">
        <p14:creationId xmlns:p14="http://schemas.microsoft.com/office/powerpoint/2010/main" val="1588927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38E372F-9B5C-B540-9705-5DC3D8EA23CC}"/>
              </a:ext>
            </a:extLst>
          </p:cNvPr>
          <p:cNvPicPr>
            <a:picLocks noGrp="1" noChangeAspect="1"/>
          </p:cNvPicPr>
          <p:nvPr>
            <p:ph idx="1"/>
          </p:nvPr>
        </p:nvPicPr>
        <p:blipFill>
          <a:blip r:embed="rId2"/>
          <a:stretch>
            <a:fillRect/>
          </a:stretch>
        </p:blipFill>
        <p:spPr>
          <a:xfrm>
            <a:off x="2590800" y="261207"/>
            <a:ext cx="7010400" cy="7530974"/>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2F3732EC-B25A-F143-B02D-811B99C164C3}"/>
              </a:ext>
            </a:extLst>
          </p:cNvPr>
          <p:cNvSpPr>
            <a:spLocks noGrp="1"/>
          </p:cNvSpPr>
          <p:nvPr>
            <p:ph type="title"/>
          </p:nvPr>
        </p:nvSpPr>
        <p:spPr>
          <a:xfrm>
            <a:off x="2755900" y="365127"/>
            <a:ext cx="7283450" cy="739774"/>
          </a:xfrm>
        </p:spPr>
        <p:txBody>
          <a:bodyPr/>
          <a:lstStyle/>
          <a:p>
            <a:r>
              <a:rPr lang="en-US" dirty="0"/>
              <a:t>Deep Q Networks</a:t>
            </a:r>
          </a:p>
        </p:txBody>
      </p:sp>
      <p:sp>
        <p:nvSpPr>
          <p:cNvPr id="5" name="Slide Number Placeholder 4">
            <a:extLst>
              <a:ext uri="{FF2B5EF4-FFF2-40B4-BE49-F238E27FC236}">
                <a16:creationId xmlns:a16="http://schemas.microsoft.com/office/drawing/2014/main" id="{63D662B1-ACD9-E541-9E8A-1652C2C351F3}"/>
              </a:ext>
            </a:extLst>
          </p:cNvPr>
          <p:cNvSpPr>
            <a:spLocks noGrp="1"/>
          </p:cNvSpPr>
          <p:nvPr>
            <p:ph type="sldNum" sz="quarter" idx="12"/>
          </p:nvPr>
        </p:nvSpPr>
        <p:spPr/>
        <p:txBody>
          <a:bodyPr/>
          <a:lstStyle/>
          <a:p>
            <a:fld id="{E538DE21-AC3D-574E-A9BC-92B90566158F}" type="slidenum">
              <a:rPr lang="en-US" smtClean="0"/>
              <a:t>63</a:t>
            </a:fld>
            <a:endParaRPr lang="en-US"/>
          </a:p>
        </p:txBody>
      </p:sp>
    </p:spTree>
    <p:extLst>
      <p:ext uri="{BB962C8B-B14F-4D97-AF65-F5344CB8AC3E}">
        <p14:creationId xmlns:p14="http://schemas.microsoft.com/office/powerpoint/2010/main" val="3532729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2605-D000-0D4E-92F3-2CD0C9DCCB96}"/>
              </a:ext>
            </a:extLst>
          </p:cNvPr>
          <p:cNvSpPr>
            <a:spLocks noGrp="1"/>
          </p:cNvSpPr>
          <p:nvPr>
            <p:ph type="title"/>
          </p:nvPr>
        </p:nvSpPr>
        <p:spPr/>
        <p:txBody>
          <a:bodyPr>
            <a:normAutofit/>
          </a:bodyPr>
          <a:lstStyle/>
          <a:p>
            <a:r>
              <a:rPr lang="en-US" dirty="0"/>
              <a:t>This paper proposed the “Deep Q Networks” algorithm: “Deep” Q Learning</a:t>
            </a:r>
          </a:p>
        </p:txBody>
      </p:sp>
      <p:sp>
        <p:nvSpPr>
          <p:cNvPr id="3" name="Content Placeholder 2">
            <a:extLst>
              <a:ext uri="{FF2B5EF4-FFF2-40B4-BE49-F238E27FC236}">
                <a16:creationId xmlns:a16="http://schemas.microsoft.com/office/drawing/2014/main" id="{BA910EC0-CBB2-EE4F-9266-2F36BA570C82}"/>
              </a:ext>
            </a:extLst>
          </p:cNvPr>
          <p:cNvSpPr>
            <a:spLocks noGrp="1"/>
          </p:cNvSpPr>
          <p:nvPr>
            <p:ph idx="1"/>
          </p:nvPr>
        </p:nvSpPr>
        <p:spPr/>
        <p:txBody>
          <a:bodyPr>
            <a:normAutofit lnSpcReduction="10000"/>
          </a:bodyPr>
          <a:lstStyle/>
          <a:p>
            <a:r>
              <a:rPr lang="en-US" dirty="0"/>
              <a:t>Based on our discussions from today and last week, that deep neural networks could be used for function approximation and support reinforcement learning shouldn’t surprise you very much.</a:t>
            </a:r>
          </a:p>
          <a:p>
            <a:endParaRPr lang="en-US" dirty="0"/>
          </a:p>
          <a:p>
            <a:r>
              <a:rPr lang="en-US" dirty="0"/>
              <a:t>…but this paper was a pretty big deal, because the application domain was incredibly difficult.</a:t>
            </a:r>
          </a:p>
          <a:p>
            <a:endParaRPr lang="en-US" dirty="0"/>
          </a:p>
          <a:p>
            <a:r>
              <a:rPr lang="en-US" dirty="0"/>
              <a:t>The target was Atari games, and the dimension of the input space was very high, though the impressive successes of CNN’s on ImageNet suggested that it could be possible (given “crazy” amounts of data).</a:t>
            </a:r>
          </a:p>
        </p:txBody>
      </p:sp>
      <p:sp>
        <p:nvSpPr>
          <p:cNvPr id="5" name="Slide Number Placeholder 4">
            <a:extLst>
              <a:ext uri="{FF2B5EF4-FFF2-40B4-BE49-F238E27FC236}">
                <a16:creationId xmlns:a16="http://schemas.microsoft.com/office/drawing/2014/main" id="{F11EAE3D-C0BD-BB45-BC83-967D13A61DA0}"/>
              </a:ext>
            </a:extLst>
          </p:cNvPr>
          <p:cNvSpPr>
            <a:spLocks noGrp="1"/>
          </p:cNvSpPr>
          <p:nvPr>
            <p:ph type="sldNum" sz="quarter" idx="12"/>
          </p:nvPr>
        </p:nvSpPr>
        <p:spPr/>
        <p:txBody>
          <a:bodyPr/>
          <a:lstStyle/>
          <a:p>
            <a:fld id="{E538DE21-AC3D-574E-A9BC-92B90566158F}" type="slidenum">
              <a:rPr lang="en-US" smtClean="0"/>
              <a:t>64</a:t>
            </a:fld>
            <a:endParaRPr lang="en-US"/>
          </a:p>
        </p:txBody>
      </p:sp>
    </p:spTree>
    <p:extLst>
      <p:ext uri="{BB962C8B-B14F-4D97-AF65-F5344CB8AC3E}">
        <p14:creationId xmlns:p14="http://schemas.microsoft.com/office/powerpoint/2010/main" val="3633816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9C5E-3C37-484F-9213-F344FBE9A7E4}"/>
              </a:ext>
            </a:extLst>
          </p:cNvPr>
          <p:cNvSpPr>
            <a:spLocks noGrp="1"/>
          </p:cNvSpPr>
          <p:nvPr>
            <p:ph type="title"/>
          </p:nvPr>
        </p:nvSpPr>
        <p:spPr/>
        <p:txBody>
          <a:bodyPr/>
          <a:lstStyle/>
          <a:p>
            <a:r>
              <a:rPr lang="en-US" dirty="0"/>
              <a:t>One of the big insights was “experience replay”</a:t>
            </a:r>
          </a:p>
        </p:txBody>
      </p:sp>
      <p:sp>
        <p:nvSpPr>
          <p:cNvPr id="3" name="Content Placeholder 2">
            <a:extLst>
              <a:ext uri="{FF2B5EF4-FFF2-40B4-BE49-F238E27FC236}">
                <a16:creationId xmlns:a16="http://schemas.microsoft.com/office/drawing/2014/main" id="{633BA556-10B4-4A4C-867A-4EB664EFE1EB}"/>
              </a:ext>
            </a:extLst>
          </p:cNvPr>
          <p:cNvSpPr>
            <a:spLocks noGrp="1"/>
          </p:cNvSpPr>
          <p:nvPr>
            <p:ph idx="1"/>
          </p:nvPr>
        </p:nvSpPr>
        <p:spPr>
          <a:xfrm>
            <a:off x="838200" y="1825625"/>
            <a:ext cx="10515600" cy="4667249"/>
          </a:xfrm>
        </p:spPr>
        <p:txBody>
          <a:bodyPr>
            <a:normAutofit fontScale="92500" lnSpcReduction="10000"/>
          </a:bodyPr>
          <a:lstStyle/>
          <a:p>
            <a:r>
              <a:rPr lang="en-US" dirty="0"/>
              <a:t>The idea was to keep track of old experience and continue to loop through it, rather than just use the most recent example.</a:t>
            </a:r>
          </a:p>
          <a:p>
            <a:endParaRPr lang="en-US" dirty="0"/>
          </a:p>
          <a:p>
            <a:r>
              <a:rPr lang="en-US" dirty="0"/>
              <a:t>This helped to mitigate data-inefficiency.</a:t>
            </a:r>
          </a:p>
          <a:p>
            <a:endParaRPr lang="en-US" dirty="0"/>
          </a:p>
          <a:p>
            <a:r>
              <a:rPr lang="en-US" dirty="0"/>
              <a:t>Since Q learning is an “off policy” algorithm, old data doesn’t “becomes stale.” The reward given after taking a certain action is (mostly) consistent.</a:t>
            </a:r>
          </a:p>
          <a:p>
            <a:endParaRPr lang="en-US" dirty="0"/>
          </a:p>
          <a:p>
            <a:r>
              <a:rPr lang="en-US" dirty="0"/>
              <a:t>The only thing that might change is the </a:t>
            </a:r>
            <a:r>
              <a:rPr lang="en-US" i="1" dirty="0"/>
              <a:t>data distribution</a:t>
            </a:r>
            <a:r>
              <a:rPr lang="en-US" dirty="0"/>
              <a:t>: as you get better at selecting good actions, the likelihood of seeing “good” states will increase and “bad” states will decrease.</a:t>
            </a:r>
          </a:p>
        </p:txBody>
      </p:sp>
      <p:sp>
        <p:nvSpPr>
          <p:cNvPr id="5" name="Slide Number Placeholder 4">
            <a:extLst>
              <a:ext uri="{FF2B5EF4-FFF2-40B4-BE49-F238E27FC236}">
                <a16:creationId xmlns:a16="http://schemas.microsoft.com/office/drawing/2014/main" id="{C935C367-D015-104C-AAD2-E3E582896D4E}"/>
              </a:ext>
            </a:extLst>
          </p:cNvPr>
          <p:cNvSpPr>
            <a:spLocks noGrp="1"/>
          </p:cNvSpPr>
          <p:nvPr>
            <p:ph type="sldNum" sz="quarter" idx="12"/>
          </p:nvPr>
        </p:nvSpPr>
        <p:spPr/>
        <p:txBody>
          <a:bodyPr/>
          <a:lstStyle/>
          <a:p>
            <a:fld id="{E538DE21-AC3D-574E-A9BC-92B90566158F}" type="slidenum">
              <a:rPr lang="en-US" smtClean="0"/>
              <a:t>65</a:t>
            </a:fld>
            <a:endParaRPr lang="en-US"/>
          </a:p>
        </p:txBody>
      </p:sp>
    </p:spTree>
    <p:extLst>
      <p:ext uri="{BB962C8B-B14F-4D97-AF65-F5344CB8AC3E}">
        <p14:creationId xmlns:p14="http://schemas.microsoft.com/office/powerpoint/2010/main" val="1067389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D8BF-C810-1442-B363-B7A659A623F8}"/>
              </a:ext>
            </a:extLst>
          </p:cNvPr>
          <p:cNvSpPr>
            <a:spLocks noGrp="1"/>
          </p:cNvSpPr>
          <p:nvPr>
            <p:ph type="title"/>
          </p:nvPr>
        </p:nvSpPr>
        <p:spPr/>
        <p:txBody>
          <a:bodyPr/>
          <a:lstStyle/>
          <a:p>
            <a:r>
              <a:rPr lang="en-US" dirty="0"/>
              <a:t>The Deep Q-learning Algorithm:</a:t>
            </a:r>
          </a:p>
        </p:txBody>
      </p:sp>
      <p:pic>
        <p:nvPicPr>
          <p:cNvPr id="6" name="Content Placeholder 5">
            <a:extLst>
              <a:ext uri="{FF2B5EF4-FFF2-40B4-BE49-F238E27FC236}">
                <a16:creationId xmlns:a16="http://schemas.microsoft.com/office/drawing/2014/main" id="{809E7E73-4EF7-CF48-9A67-E6C492312C42}"/>
              </a:ext>
            </a:extLst>
          </p:cNvPr>
          <p:cNvPicPr>
            <a:picLocks noGrp="1" noChangeAspect="1"/>
          </p:cNvPicPr>
          <p:nvPr>
            <p:ph idx="1"/>
          </p:nvPr>
        </p:nvPicPr>
        <p:blipFill>
          <a:blip r:embed="rId2"/>
          <a:stretch>
            <a:fillRect/>
          </a:stretch>
        </p:blipFill>
        <p:spPr>
          <a:xfrm>
            <a:off x="2152650" y="1413640"/>
            <a:ext cx="7886700" cy="4030721"/>
          </a:xfrm>
          <a:prstGeom prst="rect">
            <a:avLst/>
          </a:prstGeom>
        </p:spPr>
      </p:pic>
      <p:sp>
        <p:nvSpPr>
          <p:cNvPr id="5" name="Slide Number Placeholder 4">
            <a:extLst>
              <a:ext uri="{FF2B5EF4-FFF2-40B4-BE49-F238E27FC236}">
                <a16:creationId xmlns:a16="http://schemas.microsoft.com/office/drawing/2014/main" id="{491E9F17-9F40-5D47-91FE-3F11594206F2}"/>
              </a:ext>
            </a:extLst>
          </p:cNvPr>
          <p:cNvSpPr>
            <a:spLocks noGrp="1"/>
          </p:cNvSpPr>
          <p:nvPr>
            <p:ph type="sldNum" sz="quarter" idx="12"/>
          </p:nvPr>
        </p:nvSpPr>
        <p:spPr/>
        <p:txBody>
          <a:bodyPr/>
          <a:lstStyle/>
          <a:p>
            <a:fld id="{E538DE21-AC3D-574E-A9BC-92B90566158F}" type="slidenum">
              <a:rPr lang="en-US" smtClean="0"/>
              <a:t>66</a:t>
            </a:fld>
            <a:endParaRPr lang="en-US"/>
          </a:p>
        </p:txBody>
      </p:sp>
      <p:pic>
        <p:nvPicPr>
          <p:cNvPr id="7" name="Picture 6">
            <a:extLst>
              <a:ext uri="{FF2B5EF4-FFF2-40B4-BE49-F238E27FC236}">
                <a16:creationId xmlns:a16="http://schemas.microsoft.com/office/drawing/2014/main" id="{BC117F6A-3376-574A-A470-D6E836F56327}"/>
              </a:ext>
            </a:extLst>
          </p:cNvPr>
          <p:cNvPicPr>
            <a:picLocks noChangeAspect="1"/>
          </p:cNvPicPr>
          <p:nvPr/>
        </p:nvPicPr>
        <p:blipFill>
          <a:blip r:embed="rId3"/>
          <a:stretch>
            <a:fillRect/>
          </a:stretch>
        </p:blipFill>
        <p:spPr>
          <a:xfrm>
            <a:off x="1860550" y="5680544"/>
            <a:ext cx="8470900" cy="647700"/>
          </a:xfrm>
          <a:prstGeom prst="rect">
            <a:avLst/>
          </a:prstGeom>
        </p:spPr>
      </p:pic>
    </p:spTree>
    <p:extLst>
      <p:ext uri="{BB962C8B-B14F-4D97-AF65-F5344CB8AC3E}">
        <p14:creationId xmlns:p14="http://schemas.microsoft.com/office/powerpoint/2010/main" val="1582585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319C-022B-C84B-BBA6-E379CF2821A3}"/>
              </a:ext>
            </a:extLst>
          </p:cNvPr>
          <p:cNvSpPr>
            <a:spLocks noGrp="1"/>
          </p:cNvSpPr>
          <p:nvPr>
            <p:ph type="title"/>
          </p:nvPr>
        </p:nvSpPr>
        <p:spPr/>
        <p:txBody>
          <a:bodyPr/>
          <a:lstStyle/>
          <a:p>
            <a:r>
              <a:rPr lang="en-US" dirty="0"/>
              <a:t>The model architecture wasn’t even particularly complex by “modern” standards</a:t>
            </a:r>
          </a:p>
        </p:txBody>
      </p:sp>
      <p:pic>
        <p:nvPicPr>
          <p:cNvPr id="6" name="Content Placeholder 5">
            <a:extLst>
              <a:ext uri="{FF2B5EF4-FFF2-40B4-BE49-F238E27FC236}">
                <a16:creationId xmlns:a16="http://schemas.microsoft.com/office/drawing/2014/main" id="{711DF4B6-93F2-3944-A57D-3A50F8CCF824}"/>
              </a:ext>
            </a:extLst>
          </p:cNvPr>
          <p:cNvPicPr>
            <a:picLocks noGrp="1" noChangeAspect="1"/>
          </p:cNvPicPr>
          <p:nvPr>
            <p:ph idx="1"/>
          </p:nvPr>
        </p:nvPicPr>
        <p:blipFill>
          <a:blip r:embed="rId2"/>
          <a:stretch>
            <a:fillRect/>
          </a:stretch>
        </p:blipFill>
        <p:spPr>
          <a:xfrm>
            <a:off x="2152650" y="3022529"/>
            <a:ext cx="7886700" cy="195753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E203269-4047-9049-83E7-74713F8BD31F}"/>
              </a:ext>
            </a:extLst>
          </p:cNvPr>
          <p:cNvSpPr>
            <a:spLocks noGrp="1"/>
          </p:cNvSpPr>
          <p:nvPr>
            <p:ph type="sldNum" sz="quarter" idx="12"/>
          </p:nvPr>
        </p:nvSpPr>
        <p:spPr/>
        <p:txBody>
          <a:bodyPr/>
          <a:lstStyle/>
          <a:p>
            <a:fld id="{E538DE21-AC3D-574E-A9BC-92B90566158F}" type="slidenum">
              <a:rPr lang="en-US" smtClean="0"/>
              <a:t>67</a:t>
            </a:fld>
            <a:endParaRPr lang="en-US"/>
          </a:p>
        </p:txBody>
      </p:sp>
    </p:spTree>
    <p:extLst>
      <p:ext uri="{BB962C8B-B14F-4D97-AF65-F5344CB8AC3E}">
        <p14:creationId xmlns:p14="http://schemas.microsoft.com/office/powerpoint/2010/main" val="1278003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02EF81B-A6F0-4F4A-BDE2-ADDAD0AEF8D0}"/>
              </a:ext>
            </a:extLst>
          </p:cNvPr>
          <p:cNvPicPr>
            <a:picLocks noGrp="1" noChangeAspect="1"/>
          </p:cNvPicPr>
          <p:nvPr>
            <p:ph idx="1"/>
          </p:nvPr>
        </p:nvPicPr>
        <p:blipFill>
          <a:blip r:embed="rId2"/>
          <a:stretch>
            <a:fillRect/>
          </a:stretch>
        </p:blipFill>
        <p:spPr>
          <a:xfrm>
            <a:off x="2089530" y="1690689"/>
            <a:ext cx="8012940" cy="535781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86632C8-1340-5141-A4B8-9EC261B9E715}"/>
              </a:ext>
            </a:extLst>
          </p:cNvPr>
          <p:cNvSpPr>
            <a:spLocks noGrp="1"/>
          </p:cNvSpPr>
          <p:nvPr>
            <p:ph type="title"/>
          </p:nvPr>
        </p:nvSpPr>
        <p:spPr/>
        <p:txBody>
          <a:bodyPr/>
          <a:lstStyle/>
          <a:p>
            <a:r>
              <a:rPr lang="en-US" dirty="0"/>
              <a:t>The follow up Nature paper was even more impressive</a:t>
            </a:r>
          </a:p>
        </p:txBody>
      </p:sp>
      <p:sp>
        <p:nvSpPr>
          <p:cNvPr id="5" name="Slide Number Placeholder 4">
            <a:extLst>
              <a:ext uri="{FF2B5EF4-FFF2-40B4-BE49-F238E27FC236}">
                <a16:creationId xmlns:a16="http://schemas.microsoft.com/office/drawing/2014/main" id="{130295E1-8177-B94C-A0FF-C7BFA492FF03}"/>
              </a:ext>
            </a:extLst>
          </p:cNvPr>
          <p:cNvSpPr>
            <a:spLocks noGrp="1"/>
          </p:cNvSpPr>
          <p:nvPr>
            <p:ph type="sldNum" sz="quarter" idx="12"/>
          </p:nvPr>
        </p:nvSpPr>
        <p:spPr/>
        <p:txBody>
          <a:bodyPr/>
          <a:lstStyle/>
          <a:p>
            <a:fld id="{E538DE21-AC3D-574E-A9BC-92B90566158F}" type="slidenum">
              <a:rPr lang="en-US" smtClean="0"/>
              <a:t>68</a:t>
            </a:fld>
            <a:endParaRPr lang="en-US"/>
          </a:p>
        </p:txBody>
      </p:sp>
    </p:spTree>
    <p:extLst>
      <p:ext uri="{BB962C8B-B14F-4D97-AF65-F5344CB8AC3E}">
        <p14:creationId xmlns:p14="http://schemas.microsoft.com/office/powerpoint/2010/main" val="29361732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8059-275A-0846-92F6-9D9750F66612}"/>
              </a:ext>
            </a:extLst>
          </p:cNvPr>
          <p:cNvSpPr>
            <a:spLocks noGrp="1"/>
          </p:cNvSpPr>
          <p:nvPr>
            <p:ph type="title"/>
          </p:nvPr>
        </p:nvSpPr>
        <p:spPr/>
        <p:txBody>
          <a:bodyPr/>
          <a:lstStyle/>
          <a:p>
            <a:r>
              <a:rPr lang="en-US" dirty="0"/>
              <a:t>From pixels to action</a:t>
            </a:r>
          </a:p>
        </p:txBody>
      </p:sp>
      <p:pic>
        <p:nvPicPr>
          <p:cNvPr id="6" name="Content Placeholder 5">
            <a:extLst>
              <a:ext uri="{FF2B5EF4-FFF2-40B4-BE49-F238E27FC236}">
                <a16:creationId xmlns:a16="http://schemas.microsoft.com/office/drawing/2014/main" id="{F35FBE58-B467-EA42-BB38-2C498DD2DA49}"/>
              </a:ext>
            </a:extLst>
          </p:cNvPr>
          <p:cNvPicPr>
            <a:picLocks noGrp="1" noChangeAspect="1"/>
          </p:cNvPicPr>
          <p:nvPr>
            <p:ph idx="1"/>
          </p:nvPr>
        </p:nvPicPr>
        <p:blipFill>
          <a:blip r:embed="rId2"/>
          <a:stretch>
            <a:fillRect/>
          </a:stretch>
        </p:blipFill>
        <p:spPr>
          <a:xfrm>
            <a:off x="2233194" y="1825625"/>
            <a:ext cx="7725613" cy="4351338"/>
          </a:xfrm>
          <a:prstGeom prst="rect">
            <a:avLst/>
          </a:prstGeom>
        </p:spPr>
      </p:pic>
      <p:sp>
        <p:nvSpPr>
          <p:cNvPr id="5" name="Slide Number Placeholder 4">
            <a:extLst>
              <a:ext uri="{FF2B5EF4-FFF2-40B4-BE49-F238E27FC236}">
                <a16:creationId xmlns:a16="http://schemas.microsoft.com/office/drawing/2014/main" id="{4E807441-494B-F14E-9E20-2FDEDC666FE6}"/>
              </a:ext>
            </a:extLst>
          </p:cNvPr>
          <p:cNvSpPr>
            <a:spLocks noGrp="1"/>
          </p:cNvSpPr>
          <p:nvPr>
            <p:ph type="sldNum" sz="quarter" idx="12"/>
          </p:nvPr>
        </p:nvSpPr>
        <p:spPr/>
        <p:txBody>
          <a:bodyPr/>
          <a:lstStyle/>
          <a:p>
            <a:fld id="{E538DE21-AC3D-574E-A9BC-92B90566158F}" type="slidenum">
              <a:rPr lang="en-US" smtClean="0"/>
              <a:t>69</a:t>
            </a:fld>
            <a:endParaRPr lang="en-US"/>
          </a:p>
        </p:txBody>
      </p:sp>
    </p:spTree>
    <p:extLst>
      <p:ext uri="{BB962C8B-B14F-4D97-AF65-F5344CB8AC3E}">
        <p14:creationId xmlns:p14="http://schemas.microsoft.com/office/powerpoint/2010/main" val="192796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A759-0344-CD4C-846B-9E40CF0DE4A6}"/>
              </a:ext>
            </a:extLst>
          </p:cNvPr>
          <p:cNvSpPr>
            <a:spLocks noGrp="1"/>
          </p:cNvSpPr>
          <p:nvPr>
            <p:ph type="title"/>
          </p:nvPr>
        </p:nvSpPr>
        <p:spPr/>
        <p:txBody>
          <a:bodyPr>
            <a:normAutofit/>
          </a:bodyPr>
          <a:lstStyle/>
          <a:p>
            <a:r>
              <a:rPr lang="en-US" dirty="0"/>
              <a:t>Convolution: “sweep” a “kernel” across a 2D grid of data and compute the dot product.</a:t>
            </a:r>
          </a:p>
        </p:txBody>
      </p:sp>
      <p:sp>
        <p:nvSpPr>
          <p:cNvPr id="5" name="Slide Number Placeholder 4">
            <a:extLst>
              <a:ext uri="{FF2B5EF4-FFF2-40B4-BE49-F238E27FC236}">
                <a16:creationId xmlns:a16="http://schemas.microsoft.com/office/drawing/2014/main" id="{A3EE19D2-0C25-C64A-B490-975EDE02BEAE}"/>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16385" name="Picture 1" descr="page44image14437008">
            <a:extLst>
              <a:ext uri="{FF2B5EF4-FFF2-40B4-BE49-F238E27FC236}">
                <a16:creationId xmlns:a16="http://schemas.microsoft.com/office/drawing/2014/main" id="{6706AC96-8DB8-054C-A20B-07988540E22E}"/>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152650" y="2293544"/>
            <a:ext cx="7886700" cy="341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60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9013DCC-7D73-6B4C-8AB3-B68956DE2B13}"/>
              </a:ext>
            </a:extLst>
          </p:cNvPr>
          <p:cNvPicPr>
            <a:picLocks noGrp="1" noChangeAspect="1"/>
          </p:cNvPicPr>
          <p:nvPr>
            <p:ph idx="1"/>
          </p:nvPr>
        </p:nvPicPr>
        <p:blipFill>
          <a:blip r:embed="rId2"/>
          <a:stretch>
            <a:fillRect/>
          </a:stretch>
        </p:blipFill>
        <p:spPr>
          <a:xfrm>
            <a:off x="1524000" y="0"/>
            <a:ext cx="5588000" cy="6878360"/>
          </a:xfrm>
          <a:prstGeom prst="rect">
            <a:avLst/>
          </a:prstGeom>
        </p:spPr>
      </p:pic>
      <p:sp>
        <p:nvSpPr>
          <p:cNvPr id="5" name="Slide Number Placeholder 4">
            <a:extLst>
              <a:ext uri="{FF2B5EF4-FFF2-40B4-BE49-F238E27FC236}">
                <a16:creationId xmlns:a16="http://schemas.microsoft.com/office/drawing/2014/main" id="{2119A213-6DBB-7F4C-9FE8-076532206402}"/>
              </a:ext>
            </a:extLst>
          </p:cNvPr>
          <p:cNvSpPr>
            <a:spLocks noGrp="1"/>
          </p:cNvSpPr>
          <p:nvPr>
            <p:ph type="sldNum" sz="quarter" idx="12"/>
          </p:nvPr>
        </p:nvSpPr>
        <p:spPr/>
        <p:txBody>
          <a:bodyPr/>
          <a:lstStyle/>
          <a:p>
            <a:fld id="{E538DE21-AC3D-574E-A9BC-92B90566158F}" type="slidenum">
              <a:rPr lang="en-US" smtClean="0"/>
              <a:t>70</a:t>
            </a:fld>
            <a:endParaRPr lang="en-US"/>
          </a:p>
        </p:txBody>
      </p:sp>
      <p:sp>
        <p:nvSpPr>
          <p:cNvPr id="2" name="Title 1">
            <a:extLst>
              <a:ext uri="{FF2B5EF4-FFF2-40B4-BE49-F238E27FC236}">
                <a16:creationId xmlns:a16="http://schemas.microsoft.com/office/drawing/2014/main" id="{35CE6625-D048-AC41-9846-37B192559E60}"/>
              </a:ext>
            </a:extLst>
          </p:cNvPr>
          <p:cNvSpPr>
            <a:spLocks noGrp="1"/>
          </p:cNvSpPr>
          <p:nvPr>
            <p:ph type="title"/>
          </p:nvPr>
        </p:nvSpPr>
        <p:spPr>
          <a:xfrm>
            <a:off x="6838950" y="419991"/>
            <a:ext cx="4514850" cy="1325563"/>
          </a:xfrm>
        </p:spPr>
        <p:txBody>
          <a:bodyPr>
            <a:normAutofit fontScale="90000"/>
          </a:bodyPr>
          <a:lstStyle/>
          <a:p>
            <a:r>
              <a:rPr lang="en-US" dirty="0"/>
              <a:t>They outperformed humans on most games</a:t>
            </a:r>
          </a:p>
        </p:txBody>
      </p:sp>
    </p:spTree>
    <p:extLst>
      <p:ext uri="{BB962C8B-B14F-4D97-AF65-F5344CB8AC3E}">
        <p14:creationId xmlns:p14="http://schemas.microsoft.com/office/powerpoint/2010/main" val="1754340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888D-D816-1A41-B57B-DAF720744B56}"/>
              </a:ext>
            </a:extLst>
          </p:cNvPr>
          <p:cNvSpPr>
            <a:spLocks noGrp="1"/>
          </p:cNvSpPr>
          <p:nvPr>
            <p:ph type="title"/>
          </p:nvPr>
        </p:nvSpPr>
        <p:spPr/>
        <p:txBody>
          <a:bodyPr/>
          <a:lstStyle/>
          <a:p>
            <a:r>
              <a:rPr lang="en-US" dirty="0" err="1"/>
              <a:t>OpenAI</a:t>
            </a:r>
            <a:r>
              <a:rPr lang="en-US" dirty="0"/>
              <a:t> Gym: a toolkit for running some RL benchmark environments</a:t>
            </a:r>
          </a:p>
        </p:txBody>
      </p:sp>
      <p:sp>
        <p:nvSpPr>
          <p:cNvPr id="3" name="Content Placeholder 2">
            <a:extLst>
              <a:ext uri="{FF2B5EF4-FFF2-40B4-BE49-F238E27FC236}">
                <a16:creationId xmlns:a16="http://schemas.microsoft.com/office/drawing/2014/main" id="{9F36274E-D4AD-FE48-83E5-E755FBEC0E63}"/>
              </a:ext>
            </a:extLst>
          </p:cNvPr>
          <p:cNvSpPr>
            <a:spLocks noGrp="1"/>
          </p:cNvSpPr>
          <p:nvPr>
            <p:ph idx="1"/>
          </p:nvPr>
        </p:nvSpPr>
        <p:spPr/>
        <p:txBody>
          <a:bodyPr/>
          <a:lstStyle/>
          <a:p>
            <a:r>
              <a:rPr lang="en-US" dirty="0"/>
              <a:t>Gym is a great resource: </a:t>
            </a:r>
          </a:p>
        </p:txBody>
      </p:sp>
      <p:sp>
        <p:nvSpPr>
          <p:cNvPr id="5" name="Slide Number Placeholder 4">
            <a:extLst>
              <a:ext uri="{FF2B5EF4-FFF2-40B4-BE49-F238E27FC236}">
                <a16:creationId xmlns:a16="http://schemas.microsoft.com/office/drawing/2014/main" id="{F9B6C758-85FF-F244-81A3-4350A77635AB}"/>
              </a:ext>
            </a:extLst>
          </p:cNvPr>
          <p:cNvSpPr>
            <a:spLocks noGrp="1"/>
          </p:cNvSpPr>
          <p:nvPr>
            <p:ph type="sldNum" sz="quarter" idx="12"/>
          </p:nvPr>
        </p:nvSpPr>
        <p:spPr/>
        <p:txBody>
          <a:bodyPr/>
          <a:lstStyle/>
          <a:p>
            <a:fld id="{E538DE21-AC3D-574E-A9BC-92B90566158F}" type="slidenum">
              <a:rPr lang="en-US" smtClean="0"/>
              <a:t>71</a:t>
            </a:fld>
            <a:endParaRPr lang="en-US"/>
          </a:p>
        </p:txBody>
      </p:sp>
      <p:pic>
        <p:nvPicPr>
          <p:cNvPr id="6" name="Picture 5">
            <a:extLst>
              <a:ext uri="{FF2B5EF4-FFF2-40B4-BE49-F238E27FC236}">
                <a16:creationId xmlns:a16="http://schemas.microsoft.com/office/drawing/2014/main" id="{10B1991E-A38B-5548-9ECB-52BE4EC25763}"/>
              </a:ext>
            </a:extLst>
          </p:cNvPr>
          <p:cNvPicPr>
            <a:picLocks noChangeAspect="1"/>
          </p:cNvPicPr>
          <p:nvPr/>
        </p:nvPicPr>
        <p:blipFill>
          <a:blip r:embed="rId2"/>
          <a:stretch>
            <a:fillRect/>
          </a:stretch>
        </p:blipFill>
        <p:spPr>
          <a:xfrm>
            <a:off x="1485900" y="2314304"/>
            <a:ext cx="9220200" cy="4794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64453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450C-B730-ED4D-8021-ABB90E2A8718}"/>
              </a:ext>
            </a:extLst>
          </p:cNvPr>
          <p:cNvSpPr>
            <a:spLocks noGrp="1"/>
          </p:cNvSpPr>
          <p:nvPr>
            <p:ph type="title"/>
          </p:nvPr>
        </p:nvSpPr>
        <p:spPr/>
        <p:txBody>
          <a:bodyPr/>
          <a:lstStyle/>
          <a:p>
            <a:r>
              <a:rPr lang="en-US" dirty="0"/>
              <a:t>Model-based vs. Model-free Learning</a:t>
            </a:r>
          </a:p>
        </p:txBody>
      </p:sp>
      <p:sp>
        <p:nvSpPr>
          <p:cNvPr id="3" name="Content Placeholder 2">
            <a:extLst>
              <a:ext uri="{FF2B5EF4-FFF2-40B4-BE49-F238E27FC236}">
                <a16:creationId xmlns:a16="http://schemas.microsoft.com/office/drawing/2014/main" id="{E90B7557-3C77-3446-94B6-AB53485D9D2E}"/>
              </a:ext>
            </a:extLst>
          </p:cNvPr>
          <p:cNvSpPr>
            <a:spLocks noGrp="1"/>
          </p:cNvSpPr>
          <p:nvPr>
            <p:ph idx="1"/>
          </p:nvPr>
        </p:nvSpPr>
        <p:spPr/>
        <p:txBody>
          <a:bodyPr>
            <a:normAutofit lnSpcReduction="10000"/>
          </a:bodyPr>
          <a:lstStyle/>
          <a:p>
            <a:r>
              <a:rPr lang="en-US" dirty="0"/>
              <a:t>There is another distinction we haven’t discussed yet: whether or not we have access to a model when we plan?</a:t>
            </a:r>
          </a:p>
          <a:p>
            <a:endParaRPr lang="en-US" dirty="0"/>
          </a:p>
          <a:p>
            <a:r>
              <a:rPr lang="en-US" dirty="0"/>
              <a:t>In model-based methods (e.g., value iteration), we had access to a model of the world: we could use it to think ahead, simulate actions in isolation, and get rewards.</a:t>
            </a:r>
          </a:p>
          <a:p>
            <a:endParaRPr lang="en-US" dirty="0"/>
          </a:p>
          <a:p>
            <a:r>
              <a:rPr lang="en-US" dirty="0"/>
              <a:t>Q learning is “model free” instead, where we don’t need access to a model of the world to plan. We simply learn Q directly and use that to compute the policy.</a:t>
            </a:r>
          </a:p>
        </p:txBody>
      </p:sp>
      <p:sp>
        <p:nvSpPr>
          <p:cNvPr id="5" name="Slide Number Placeholder 4">
            <a:extLst>
              <a:ext uri="{FF2B5EF4-FFF2-40B4-BE49-F238E27FC236}">
                <a16:creationId xmlns:a16="http://schemas.microsoft.com/office/drawing/2014/main" id="{C3D2FD30-852B-9744-8C63-5A1E0C5BE84D}"/>
              </a:ext>
            </a:extLst>
          </p:cNvPr>
          <p:cNvSpPr>
            <a:spLocks noGrp="1"/>
          </p:cNvSpPr>
          <p:nvPr>
            <p:ph type="sldNum" sz="quarter" idx="12"/>
          </p:nvPr>
        </p:nvSpPr>
        <p:spPr/>
        <p:txBody>
          <a:bodyPr/>
          <a:lstStyle/>
          <a:p>
            <a:fld id="{E538DE21-AC3D-574E-A9BC-92B90566158F}" type="slidenum">
              <a:rPr lang="en-US" smtClean="0"/>
              <a:t>72</a:t>
            </a:fld>
            <a:endParaRPr lang="en-US"/>
          </a:p>
        </p:txBody>
      </p:sp>
    </p:spTree>
    <p:extLst>
      <p:ext uri="{BB962C8B-B14F-4D97-AF65-F5344CB8AC3E}">
        <p14:creationId xmlns:p14="http://schemas.microsoft.com/office/powerpoint/2010/main" val="23024249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F96B-0A28-88DB-79CD-3C3F4EFF08F3}"/>
              </a:ext>
            </a:extLst>
          </p:cNvPr>
          <p:cNvSpPr>
            <a:spLocks noGrp="1"/>
          </p:cNvSpPr>
          <p:nvPr>
            <p:ph type="title"/>
          </p:nvPr>
        </p:nvSpPr>
        <p:spPr/>
        <p:txBody>
          <a:bodyPr/>
          <a:lstStyle/>
          <a:p>
            <a:r>
              <a:rPr lang="en-US" dirty="0"/>
              <a:t>Learning for planning tends to work the best when the learning objective is well-scoped</a:t>
            </a:r>
          </a:p>
        </p:txBody>
      </p:sp>
      <p:sp>
        <p:nvSpPr>
          <p:cNvPr id="3" name="Content Placeholder 2">
            <a:extLst>
              <a:ext uri="{FF2B5EF4-FFF2-40B4-BE49-F238E27FC236}">
                <a16:creationId xmlns:a16="http://schemas.microsoft.com/office/drawing/2014/main" id="{5613FC37-16B0-058E-EF8C-F163A628ACEC}"/>
              </a:ext>
            </a:extLst>
          </p:cNvPr>
          <p:cNvSpPr>
            <a:spLocks noGrp="1"/>
          </p:cNvSpPr>
          <p:nvPr>
            <p:ph idx="1"/>
          </p:nvPr>
        </p:nvSpPr>
        <p:spPr/>
        <p:txBody>
          <a:bodyPr/>
          <a:lstStyle/>
          <a:p>
            <a:r>
              <a:rPr lang="en-US" dirty="0"/>
              <a:t>There are many approaches to planning (e.g., for navigation) that eschew a model entirely and seek to learn </a:t>
            </a:r>
            <a:r>
              <a:rPr lang="en-US" i="1" dirty="0"/>
              <a:t>everything</a:t>
            </a:r>
            <a:r>
              <a:rPr lang="en-US" dirty="0"/>
              <a:t> “end-to-end” (from pixels to actions).</a:t>
            </a:r>
          </a:p>
          <a:p>
            <a:endParaRPr lang="en-US" dirty="0"/>
          </a:p>
          <a:p>
            <a:r>
              <a:rPr lang="en-US" dirty="0"/>
              <a:t>Look at Atari games: </a:t>
            </a:r>
            <a:r>
              <a:rPr lang="en-US" i="1" dirty="0"/>
              <a:t>pixels in, actions out, magic in between</a:t>
            </a:r>
            <a:r>
              <a:rPr lang="en-US" dirty="0"/>
              <a:t>.</a:t>
            </a:r>
          </a:p>
          <a:p>
            <a:endParaRPr lang="en-US" dirty="0"/>
          </a:p>
          <a:p>
            <a:r>
              <a:rPr lang="en-US" dirty="0"/>
              <a:t>Let’s see some examples.</a:t>
            </a:r>
          </a:p>
        </p:txBody>
      </p:sp>
      <p:sp>
        <p:nvSpPr>
          <p:cNvPr id="5" name="Slide Number Placeholder 4">
            <a:extLst>
              <a:ext uri="{FF2B5EF4-FFF2-40B4-BE49-F238E27FC236}">
                <a16:creationId xmlns:a16="http://schemas.microsoft.com/office/drawing/2014/main" id="{69E893F1-C5BE-DD00-F154-9B9CD892C6CE}"/>
              </a:ext>
            </a:extLst>
          </p:cNvPr>
          <p:cNvSpPr>
            <a:spLocks noGrp="1"/>
          </p:cNvSpPr>
          <p:nvPr>
            <p:ph type="sldNum" sz="quarter" idx="12"/>
          </p:nvPr>
        </p:nvSpPr>
        <p:spPr/>
        <p:txBody>
          <a:bodyPr/>
          <a:lstStyle/>
          <a:p>
            <a:fld id="{E538DE21-AC3D-574E-A9BC-92B90566158F}" type="slidenum">
              <a:rPr lang="en-US" smtClean="0"/>
              <a:t>73</a:t>
            </a:fld>
            <a:endParaRPr lang="en-US"/>
          </a:p>
        </p:txBody>
      </p:sp>
    </p:spTree>
    <p:extLst>
      <p:ext uri="{BB962C8B-B14F-4D97-AF65-F5344CB8AC3E}">
        <p14:creationId xmlns:p14="http://schemas.microsoft.com/office/powerpoint/2010/main" val="999347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D9A2BF-DAF2-688D-F4F3-11BDC8F3D01B}"/>
              </a:ext>
            </a:extLst>
          </p:cNvPr>
          <p:cNvSpPr>
            <a:spLocks noGrp="1"/>
          </p:cNvSpPr>
          <p:nvPr>
            <p:ph type="title"/>
          </p:nvPr>
        </p:nvSpPr>
        <p:spPr/>
        <p:txBody>
          <a:bodyPr/>
          <a:lstStyle/>
          <a:p>
            <a:r>
              <a:rPr lang="en-US" dirty="0"/>
              <a:t>Model-free Learning</a:t>
            </a:r>
          </a:p>
        </p:txBody>
      </p:sp>
      <p:sp>
        <p:nvSpPr>
          <p:cNvPr id="7" name="Text Placeholder 6">
            <a:extLst>
              <a:ext uri="{FF2B5EF4-FFF2-40B4-BE49-F238E27FC236}">
                <a16:creationId xmlns:a16="http://schemas.microsoft.com/office/drawing/2014/main" id="{172AB267-4FFC-0138-6E74-70BCFDACD8DD}"/>
              </a:ext>
            </a:extLst>
          </p:cNvPr>
          <p:cNvSpPr>
            <a:spLocks noGrp="1"/>
          </p:cNvSpPr>
          <p:nvPr>
            <p:ph type="body" idx="1"/>
          </p:nvPr>
        </p:nvSpPr>
        <p:spPr/>
        <p:txBody>
          <a:bodyPr/>
          <a:lstStyle/>
          <a:p>
            <a:r>
              <a:rPr lang="en-US" dirty="0"/>
              <a:t>Deciding what to do without a model of the world</a:t>
            </a:r>
          </a:p>
        </p:txBody>
      </p:sp>
      <p:sp>
        <p:nvSpPr>
          <p:cNvPr id="5" name="Slide Number Placeholder 4">
            <a:extLst>
              <a:ext uri="{FF2B5EF4-FFF2-40B4-BE49-F238E27FC236}">
                <a16:creationId xmlns:a16="http://schemas.microsoft.com/office/drawing/2014/main" id="{C748242F-13AE-40FD-13E2-C6F473074643}"/>
              </a:ext>
            </a:extLst>
          </p:cNvPr>
          <p:cNvSpPr>
            <a:spLocks noGrp="1"/>
          </p:cNvSpPr>
          <p:nvPr>
            <p:ph type="sldNum" sz="quarter" idx="12"/>
          </p:nvPr>
        </p:nvSpPr>
        <p:spPr/>
        <p:txBody>
          <a:bodyPr/>
          <a:lstStyle/>
          <a:p>
            <a:fld id="{E538DE21-AC3D-574E-A9BC-92B90566158F}" type="slidenum">
              <a:rPr lang="en-US" smtClean="0"/>
              <a:t>74</a:t>
            </a:fld>
            <a:endParaRPr lang="en-US"/>
          </a:p>
        </p:txBody>
      </p:sp>
    </p:spTree>
    <p:extLst>
      <p:ext uri="{BB962C8B-B14F-4D97-AF65-F5344CB8AC3E}">
        <p14:creationId xmlns:p14="http://schemas.microsoft.com/office/powerpoint/2010/main" val="2611987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C3ED0F-0F06-DE4D-2A28-4DC0C5C2ED9C}"/>
              </a:ext>
            </a:extLst>
          </p:cNvPr>
          <p:cNvSpPr>
            <a:spLocks noGrp="1"/>
          </p:cNvSpPr>
          <p:nvPr>
            <p:ph type="title"/>
          </p:nvPr>
        </p:nvSpPr>
        <p:spPr/>
        <p:txBody>
          <a:bodyPr/>
          <a:lstStyle/>
          <a:p>
            <a:r>
              <a:rPr lang="en-US" dirty="0"/>
              <a:t>Let’s look at navigation (and related)</a:t>
            </a:r>
          </a:p>
        </p:txBody>
      </p:sp>
      <p:sp>
        <p:nvSpPr>
          <p:cNvPr id="7" name="Content Placeholder 6">
            <a:extLst>
              <a:ext uri="{FF2B5EF4-FFF2-40B4-BE49-F238E27FC236}">
                <a16:creationId xmlns:a16="http://schemas.microsoft.com/office/drawing/2014/main" id="{C17184F4-C011-9618-927D-634CC5B5831D}"/>
              </a:ext>
            </a:extLst>
          </p:cNvPr>
          <p:cNvSpPr>
            <a:spLocks noGrp="1"/>
          </p:cNvSpPr>
          <p:nvPr>
            <p:ph idx="1"/>
          </p:nvPr>
        </p:nvSpPr>
        <p:spPr/>
        <p:txBody>
          <a:bodyPr/>
          <a:lstStyle/>
          <a:p>
            <a:r>
              <a:rPr lang="en-US" dirty="0"/>
              <a:t>Obstacle avoidance is certainly possible!</a:t>
            </a:r>
            <a:br>
              <a:rPr lang="en-US" dirty="0"/>
            </a:br>
            <a:r>
              <a:rPr lang="en-US" dirty="0"/>
              <a:t>Input: image.     Output: action.</a:t>
            </a:r>
          </a:p>
        </p:txBody>
      </p:sp>
      <p:sp>
        <p:nvSpPr>
          <p:cNvPr id="5" name="Slide Number Placeholder 4">
            <a:extLst>
              <a:ext uri="{FF2B5EF4-FFF2-40B4-BE49-F238E27FC236}">
                <a16:creationId xmlns:a16="http://schemas.microsoft.com/office/drawing/2014/main" id="{FBC24AAE-7CCD-72F2-07C8-9863EE4C07BC}"/>
              </a:ext>
            </a:extLst>
          </p:cNvPr>
          <p:cNvSpPr>
            <a:spLocks noGrp="1"/>
          </p:cNvSpPr>
          <p:nvPr>
            <p:ph type="sldNum" sz="quarter" idx="12"/>
          </p:nvPr>
        </p:nvSpPr>
        <p:spPr/>
        <p:txBody>
          <a:bodyPr/>
          <a:lstStyle/>
          <a:p>
            <a:fld id="{E538DE21-AC3D-574E-A9BC-92B90566158F}" type="slidenum">
              <a:rPr lang="en-US" smtClean="0"/>
              <a:t>75</a:t>
            </a:fld>
            <a:endParaRPr lang="en-US"/>
          </a:p>
        </p:txBody>
      </p:sp>
      <p:pic>
        <p:nvPicPr>
          <p:cNvPr id="8" name="Picture 7">
            <a:extLst>
              <a:ext uri="{FF2B5EF4-FFF2-40B4-BE49-F238E27FC236}">
                <a16:creationId xmlns:a16="http://schemas.microsoft.com/office/drawing/2014/main" id="{9AA68D35-4B67-3148-3291-D28A9C278397}"/>
              </a:ext>
            </a:extLst>
          </p:cNvPr>
          <p:cNvPicPr>
            <a:picLocks noChangeAspect="1"/>
          </p:cNvPicPr>
          <p:nvPr/>
        </p:nvPicPr>
        <p:blipFill>
          <a:blip r:embed="rId2"/>
          <a:stretch>
            <a:fillRect/>
          </a:stretch>
        </p:blipFill>
        <p:spPr>
          <a:xfrm>
            <a:off x="2209800" y="2841872"/>
            <a:ext cx="7772400" cy="5342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6814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E792-DD39-524D-64A4-0DB1812B12E8}"/>
              </a:ext>
            </a:extLst>
          </p:cNvPr>
          <p:cNvSpPr>
            <a:spLocks noGrp="1"/>
          </p:cNvSpPr>
          <p:nvPr>
            <p:ph type="title"/>
          </p:nvPr>
        </p:nvSpPr>
        <p:spPr/>
        <p:txBody>
          <a:bodyPr/>
          <a:lstStyle/>
          <a:p>
            <a:r>
              <a:rPr lang="en-US" dirty="0"/>
              <a:t>What about maze following?</a:t>
            </a:r>
          </a:p>
        </p:txBody>
      </p:sp>
      <p:sp>
        <p:nvSpPr>
          <p:cNvPr id="3" name="Content Placeholder 2">
            <a:extLst>
              <a:ext uri="{FF2B5EF4-FFF2-40B4-BE49-F238E27FC236}">
                <a16:creationId xmlns:a16="http://schemas.microsoft.com/office/drawing/2014/main" id="{B2BA0E75-F8C9-C780-231A-245478CA4D45}"/>
              </a:ext>
            </a:extLst>
          </p:cNvPr>
          <p:cNvSpPr>
            <a:spLocks noGrp="1"/>
          </p:cNvSpPr>
          <p:nvPr>
            <p:ph idx="1"/>
          </p:nvPr>
        </p:nvSpPr>
        <p:spPr/>
        <p:txBody>
          <a:bodyPr/>
          <a:lstStyle/>
          <a:p>
            <a:r>
              <a:rPr lang="en-US" dirty="0"/>
              <a:t>Input: Image. Output: Action? Will that work?</a:t>
            </a:r>
          </a:p>
        </p:txBody>
      </p:sp>
      <p:sp>
        <p:nvSpPr>
          <p:cNvPr id="5" name="Slide Number Placeholder 4">
            <a:extLst>
              <a:ext uri="{FF2B5EF4-FFF2-40B4-BE49-F238E27FC236}">
                <a16:creationId xmlns:a16="http://schemas.microsoft.com/office/drawing/2014/main" id="{F5EBFC80-0D95-C30F-5E07-5618E2EA7C6A}"/>
              </a:ext>
            </a:extLst>
          </p:cNvPr>
          <p:cNvSpPr>
            <a:spLocks noGrp="1"/>
          </p:cNvSpPr>
          <p:nvPr>
            <p:ph type="sldNum" sz="quarter" idx="12"/>
          </p:nvPr>
        </p:nvSpPr>
        <p:spPr/>
        <p:txBody>
          <a:bodyPr/>
          <a:lstStyle/>
          <a:p>
            <a:fld id="{E538DE21-AC3D-574E-A9BC-92B90566158F}" type="slidenum">
              <a:rPr lang="en-US" smtClean="0"/>
              <a:t>76</a:t>
            </a:fld>
            <a:endParaRPr lang="en-US"/>
          </a:p>
        </p:txBody>
      </p:sp>
    </p:spTree>
    <p:extLst>
      <p:ext uri="{BB962C8B-B14F-4D97-AF65-F5344CB8AC3E}">
        <p14:creationId xmlns:p14="http://schemas.microsoft.com/office/powerpoint/2010/main" val="2441019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37BFD-05EE-CF8A-036C-C9235A7C4307}"/>
              </a:ext>
            </a:extLst>
          </p:cNvPr>
          <p:cNvPicPr>
            <a:picLocks noChangeAspect="1"/>
          </p:cNvPicPr>
          <p:nvPr/>
        </p:nvPicPr>
        <p:blipFill>
          <a:blip r:embed="rId2"/>
          <a:stretch>
            <a:fillRect/>
          </a:stretch>
        </p:blipFill>
        <p:spPr>
          <a:xfrm>
            <a:off x="3181350" y="1879413"/>
            <a:ext cx="5829300" cy="3822700"/>
          </a:xfrm>
          <a:prstGeom prst="rect">
            <a:avLst/>
          </a:prstGeom>
        </p:spPr>
      </p:pic>
      <p:sp>
        <p:nvSpPr>
          <p:cNvPr id="6" name="Title 5">
            <a:extLst>
              <a:ext uri="{FF2B5EF4-FFF2-40B4-BE49-F238E27FC236}">
                <a16:creationId xmlns:a16="http://schemas.microsoft.com/office/drawing/2014/main" id="{A744DE5A-EC64-E948-C48A-6882874A3B57}"/>
              </a:ext>
            </a:extLst>
          </p:cNvPr>
          <p:cNvSpPr>
            <a:spLocks noGrp="1"/>
          </p:cNvSpPr>
          <p:nvPr>
            <p:ph type="title"/>
          </p:nvPr>
        </p:nvSpPr>
        <p:spPr/>
        <p:txBody>
          <a:bodyPr>
            <a:normAutofit fontScale="90000"/>
          </a:bodyPr>
          <a:lstStyle/>
          <a:p>
            <a:r>
              <a:rPr lang="en-US" dirty="0"/>
              <a:t>[Remember this] </a:t>
            </a:r>
            <a:br>
              <a:rPr lang="en-US" dirty="0"/>
            </a:br>
            <a:r>
              <a:rPr lang="en-US" dirty="0"/>
              <a:t>So that’s control (in a nutshell)</a:t>
            </a:r>
            <a:br>
              <a:rPr lang="en-US" dirty="0"/>
            </a:br>
            <a:r>
              <a:rPr lang="en-US" dirty="0"/>
              <a:t>What can’t we do with a controller?</a:t>
            </a:r>
          </a:p>
        </p:txBody>
      </p:sp>
      <p:sp>
        <p:nvSpPr>
          <p:cNvPr id="7" name="Content Placeholder 6">
            <a:extLst>
              <a:ext uri="{FF2B5EF4-FFF2-40B4-BE49-F238E27FC236}">
                <a16:creationId xmlns:a16="http://schemas.microsoft.com/office/drawing/2014/main" id="{97B58E01-FDA4-3283-9B23-BFEB068113DE}"/>
              </a:ext>
            </a:extLst>
          </p:cNvPr>
          <p:cNvSpPr>
            <a:spLocks noGrp="1"/>
          </p:cNvSpPr>
          <p:nvPr>
            <p:ph idx="1"/>
          </p:nvPr>
        </p:nvSpPr>
        <p:spPr/>
        <p:txBody>
          <a:bodyPr>
            <a:normAutofit fontScale="85000" lnSpcReduction="20000"/>
          </a:bodyPr>
          <a:lstStyle/>
          <a:p>
            <a:r>
              <a:rPr lang="en-US" dirty="0"/>
              <a:t>What about this?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What do we need to solve a maze?</a:t>
            </a:r>
          </a:p>
        </p:txBody>
      </p:sp>
      <p:sp>
        <p:nvSpPr>
          <p:cNvPr id="5" name="Slide Number Placeholder 4">
            <a:extLst>
              <a:ext uri="{FF2B5EF4-FFF2-40B4-BE49-F238E27FC236}">
                <a16:creationId xmlns:a16="http://schemas.microsoft.com/office/drawing/2014/main" id="{A7B04743-A5C2-74FB-A3EC-7866C19FAFF8}"/>
              </a:ext>
            </a:extLst>
          </p:cNvPr>
          <p:cNvSpPr>
            <a:spLocks noGrp="1"/>
          </p:cNvSpPr>
          <p:nvPr>
            <p:ph type="sldNum" sz="quarter" idx="12"/>
          </p:nvPr>
        </p:nvSpPr>
        <p:spPr/>
        <p:txBody>
          <a:bodyPr/>
          <a:lstStyle/>
          <a:p>
            <a:fld id="{E538DE21-AC3D-574E-A9BC-92B90566158F}" type="slidenum">
              <a:rPr lang="en-US" smtClean="0"/>
              <a:t>77</a:t>
            </a:fld>
            <a:endParaRPr lang="en-US"/>
          </a:p>
        </p:txBody>
      </p:sp>
      <p:sp>
        <p:nvSpPr>
          <p:cNvPr id="2" name="TextBox 1">
            <a:extLst>
              <a:ext uri="{FF2B5EF4-FFF2-40B4-BE49-F238E27FC236}">
                <a16:creationId xmlns:a16="http://schemas.microsoft.com/office/drawing/2014/main" id="{75D91D90-938C-D46A-1391-27A9149CE4DD}"/>
              </a:ext>
            </a:extLst>
          </p:cNvPr>
          <p:cNvSpPr txBox="1"/>
          <p:nvPr/>
        </p:nvSpPr>
        <p:spPr>
          <a:xfrm>
            <a:off x="1819835" y="6279777"/>
            <a:ext cx="7593810"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From: </a:t>
            </a:r>
            <a:r>
              <a:rPr lang="en-US" sz="1400" dirty="0">
                <a:latin typeface="Open Sans" panose="020B0606030504020204" pitchFamily="34" charset="0"/>
                <a:ea typeface="Open Sans" panose="020B0606030504020204" pitchFamily="34" charset="0"/>
                <a:cs typeface="Open Sans" panose="020B0606030504020204" pitchFamily="34" charset="0"/>
                <a:hlinkClick r:id="rId3"/>
              </a:rPr>
              <a:t>https://w3.cs.jmu.edu/molloykp/teaching/cs354/cs354_2021Fall/resources/pid.pdf</a:t>
            </a:r>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9189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E792-DD39-524D-64A4-0DB1812B12E8}"/>
              </a:ext>
            </a:extLst>
          </p:cNvPr>
          <p:cNvSpPr>
            <a:spLocks noGrp="1"/>
          </p:cNvSpPr>
          <p:nvPr>
            <p:ph type="title"/>
          </p:nvPr>
        </p:nvSpPr>
        <p:spPr/>
        <p:txBody>
          <a:bodyPr/>
          <a:lstStyle/>
          <a:p>
            <a:r>
              <a:rPr lang="en-US" dirty="0"/>
              <a:t>What about maze following?</a:t>
            </a:r>
          </a:p>
        </p:txBody>
      </p:sp>
      <p:sp>
        <p:nvSpPr>
          <p:cNvPr id="3" name="Content Placeholder 2">
            <a:extLst>
              <a:ext uri="{FF2B5EF4-FFF2-40B4-BE49-F238E27FC236}">
                <a16:creationId xmlns:a16="http://schemas.microsoft.com/office/drawing/2014/main" id="{B2BA0E75-F8C9-C780-231A-245478CA4D45}"/>
              </a:ext>
            </a:extLst>
          </p:cNvPr>
          <p:cNvSpPr>
            <a:spLocks noGrp="1"/>
          </p:cNvSpPr>
          <p:nvPr>
            <p:ph idx="1"/>
          </p:nvPr>
        </p:nvSpPr>
        <p:spPr/>
        <p:txBody>
          <a:bodyPr/>
          <a:lstStyle/>
          <a:p>
            <a:r>
              <a:rPr lang="en-US" dirty="0"/>
              <a:t>Input: Image. Output: Action?</a:t>
            </a:r>
          </a:p>
          <a:p>
            <a:r>
              <a:rPr lang="en-US" dirty="0"/>
              <a:t>… but with some memory!!</a:t>
            </a:r>
          </a:p>
        </p:txBody>
      </p:sp>
      <p:sp>
        <p:nvSpPr>
          <p:cNvPr id="5" name="Slide Number Placeholder 4">
            <a:extLst>
              <a:ext uri="{FF2B5EF4-FFF2-40B4-BE49-F238E27FC236}">
                <a16:creationId xmlns:a16="http://schemas.microsoft.com/office/drawing/2014/main" id="{F5EBFC80-0D95-C30F-5E07-5618E2EA7C6A}"/>
              </a:ext>
            </a:extLst>
          </p:cNvPr>
          <p:cNvSpPr>
            <a:spLocks noGrp="1"/>
          </p:cNvSpPr>
          <p:nvPr>
            <p:ph type="sldNum" sz="quarter" idx="12"/>
          </p:nvPr>
        </p:nvSpPr>
        <p:spPr/>
        <p:txBody>
          <a:bodyPr/>
          <a:lstStyle/>
          <a:p>
            <a:fld id="{E538DE21-AC3D-574E-A9BC-92B90566158F}" type="slidenum">
              <a:rPr lang="en-US" smtClean="0"/>
              <a:t>78</a:t>
            </a:fld>
            <a:endParaRPr lang="en-US"/>
          </a:p>
        </p:txBody>
      </p:sp>
    </p:spTree>
    <p:extLst>
      <p:ext uri="{BB962C8B-B14F-4D97-AF65-F5344CB8AC3E}">
        <p14:creationId xmlns:p14="http://schemas.microsoft.com/office/powerpoint/2010/main" val="30762171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E792-DD39-524D-64A4-0DB1812B12E8}"/>
              </a:ext>
            </a:extLst>
          </p:cNvPr>
          <p:cNvSpPr>
            <a:spLocks noGrp="1"/>
          </p:cNvSpPr>
          <p:nvPr>
            <p:ph type="title"/>
          </p:nvPr>
        </p:nvSpPr>
        <p:spPr/>
        <p:txBody>
          <a:bodyPr/>
          <a:lstStyle/>
          <a:p>
            <a:r>
              <a:rPr lang="en-US" dirty="0"/>
              <a:t>What about maze following?</a:t>
            </a:r>
          </a:p>
        </p:txBody>
      </p:sp>
      <p:sp>
        <p:nvSpPr>
          <p:cNvPr id="3" name="Content Placeholder 2">
            <a:extLst>
              <a:ext uri="{FF2B5EF4-FFF2-40B4-BE49-F238E27FC236}">
                <a16:creationId xmlns:a16="http://schemas.microsoft.com/office/drawing/2014/main" id="{B2BA0E75-F8C9-C780-231A-245478CA4D45}"/>
              </a:ext>
            </a:extLst>
          </p:cNvPr>
          <p:cNvSpPr>
            <a:spLocks noGrp="1"/>
          </p:cNvSpPr>
          <p:nvPr>
            <p:ph idx="1"/>
          </p:nvPr>
        </p:nvSpPr>
        <p:spPr/>
        <p:txBody>
          <a:bodyPr/>
          <a:lstStyle/>
          <a:p>
            <a:r>
              <a:rPr lang="en-US" dirty="0"/>
              <a:t>Here’s an EXTREME example</a:t>
            </a:r>
          </a:p>
        </p:txBody>
      </p:sp>
      <p:sp>
        <p:nvSpPr>
          <p:cNvPr id="5" name="Slide Number Placeholder 4">
            <a:extLst>
              <a:ext uri="{FF2B5EF4-FFF2-40B4-BE49-F238E27FC236}">
                <a16:creationId xmlns:a16="http://schemas.microsoft.com/office/drawing/2014/main" id="{F5EBFC80-0D95-C30F-5E07-5618E2EA7C6A}"/>
              </a:ext>
            </a:extLst>
          </p:cNvPr>
          <p:cNvSpPr>
            <a:spLocks noGrp="1"/>
          </p:cNvSpPr>
          <p:nvPr>
            <p:ph type="sldNum" sz="quarter" idx="12"/>
          </p:nvPr>
        </p:nvSpPr>
        <p:spPr/>
        <p:txBody>
          <a:bodyPr/>
          <a:lstStyle/>
          <a:p>
            <a:fld id="{E538DE21-AC3D-574E-A9BC-92B90566158F}" type="slidenum">
              <a:rPr lang="en-US" smtClean="0"/>
              <a:t>79</a:t>
            </a:fld>
            <a:endParaRPr lang="en-US"/>
          </a:p>
        </p:txBody>
      </p:sp>
      <p:pic>
        <p:nvPicPr>
          <p:cNvPr id="6" name="Picture 5">
            <a:extLst>
              <a:ext uri="{FF2B5EF4-FFF2-40B4-BE49-F238E27FC236}">
                <a16:creationId xmlns:a16="http://schemas.microsoft.com/office/drawing/2014/main" id="{DE5AE7A6-6A64-8C20-972C-2D7D5C0C44EF}"/>
              </a:ext>
            </a:extLst>
          </p:cNvPr>
          <p:cNvPicPr>
            <a:picLocks noChangeAspect="1"/>
          </p:cNvPicPr>
          <p:nvPr/>
        </p:nvPicPr>
        <p:blipFill>
          <a:blip r:embed="rId2"/>
          <a:stretch>
            <a:fillRect/>
          </a:stretch>
        </p:blipFill>
        <p:spPr>
          <a:xfrm>
            <a:off x="2209800" y="2418692"/>
            <a:ext cx="7772400" cy="5247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774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A759-0344-CD4C-846B-9E40CF0DE4A6}"/>
              </a:ext>
            </a:extLst>
          </p:cNvPr>
          <p:cNvSpPr>
            <a:spLocks noGrp="1"/>
          </p:cNvSpPr>
          <p:nvPr>
            <p:ph type="title"/>
          </p:nvPr>
        </p:nvSpPr>
        <p:spPr/>
        <p:txBody>
          <a:bodyPr>
            <a:normAutofit/>
          </a:bodyPr>
          <a:lstStyle/>
          <a:p>
            <a:r>
              <a:rPr lang="en-US" dirty="0"/>
              <a:t>Convolution: “sweep” a “kernel” across a 2D grid of data and compute the dot product.</a:t>
            </a:r>
          </a:p>
        </p:txBody>
      </p:sp>
      <p:sp>
        <p:nvSpPr>
          <p:cNvPr id="5" name="Slide Number Placeholder 4">
            <a:extLst>
              <a:ext uri="{FF2B5EF4-FFF2-40B4-BE49-F238E27FC236}">
                <a16:creationId xmlns:a16="http://schemas.microsoft.com/office/drawing/2014/main" id="{A3EE19D2-0C25-C64A-B490-975EDE02BEAE}"/>
              </a:ext>
            </a:extLst>
          </p:cNvPr>
          <p:cNvSpPr>
            <a:spLocks noGrp="1"/>
          </p:cNvSpPr>
          <p:nvPr>
            <p:ph type="sldNum" sz="quarter" idx="12"/>
          </p:nvPr>
        </p:nvSpPr>
        <p:spPr/>
        <p:txBody>
          <a:bodyPr/>
          <a:lstStyle/>
          <a:p>
            <a:fld id="{E538DE21-AC3D-574E-A9BC-92B90566158F}" type="slidenum">
              <a:rPr lang="en-US" smtClean="0"/>
              <a:t>8</a:t>
            </a:fld>
            <a:endParaRPr lang="en-US"/>
          </a:p>
        </p:txBody>
      </p:sp>
      <p:pic>
        <p:nvPicPr>
          <p:cNvPr id="17410" name="Picture 2" descr="page45image14658320">
            <a:extLst>
              <a:ext uri="{FF2B5EF4-FFF2-40B4-BE49-F238E27FC236}">
                <a16:creationId xmlns:a16="http://schemas.microsoft.com/office/drawing/2014/main" id="{9779AAD5-6C24-114D-8DD9-81C71CC4FA4A}"/>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152650" y="2278019"/>
            <a:ext cx="7886700" cy="344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94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E792-DD39-524D-64A4-0DB1812B12E8}"/>
              </a:ext>
            </a:extLst>
          </p:cNvPr>
          <p:cNvSpPr>
            <a:spLocks noGrp="1"/>
          </p:cNvSpPr>
          <p:nvPr>
            <p:ph type="title"/>
          </p:nvPr>
        </p:nvSpPr>
        <p:spPr/>
        <p:txBody>
          <a:bodyPr/>
          <a:lstStyle/>
          <a:p>
            <a:r>
              <a:rPr lang="en-US" dirty="0"/>
              <a:t>What about maze following?</a:t>
            </a:r>
          </a:p>
        </p:txBody>
      </p:sp>
      <p:sp>
        <p:nvSpPr>
          <p:cNvPr id="3" name="Content Placeholder 2">
            <a:extLst>
              <a:ext uri="{FF2B5EF4-FFF2-40B4-BE49-F238E27FC236}">
                <a16:creationId xmlns:a16="http://schemas.microsoft.com/office/drawing/2014/main" id="{B2BA0E75-F8C9-C780-231A-245478CA4D45}"/>
              </a:ext>
            </a:extLst>
          </p:cNvPr>
          <p:cNvSpPr>
            <a:spLocks noGrp="1"/>
          </p:cNvSpPr>
          <p:nvPr>
            <p:ph idx="1"/>
          </p:nvPr>
        </p:nvSpPr>
        <p:spPr/>
        <p:txBody>
          <a:bodyPr/>
          <a:lstStyle/>
          <a:p>
            <a:r>
              <a:rPr lang="en-US" dirty="0"/>
              <a:t>Here’s an EXTREME example</a:t>
            </a:r>
          </a:p>
        </p:txBody>
      </p:sp>
      <p:sp>
        <p:nvSpPr>
          <p:cNvPr id="5" name="Slide Number Placeholder 4">
            <a:extLst>
              <a:ext uri="{FF2B5EF4-FFF2-40B4-BE49-F238E27FC236}">
                <a16:creationId xmlns:a16="http://schemas.microsoft.com/office/drawing/2014/main" id="{F5EBFC80-0D95-C30F-5E07-5618E2EA7C6A}"/>
              </a:ext>
            </a:extLst>
          </p:cNvPr>
          <p:cNvSpPr>
            <a:spLocks noGrp="1"/>
          </p:cNvSpPr>
          <p:nvPr>
            <p:ph type="sldNum" sz="quarter" idx="12"/>
          </p:nvPr>
        </p:nvSpPr>
        <p:spPr/>
        <p:txBody>
          <a:bodyPr/>
          <a:lstStyle/>
          <a:p>
            <a:fld id="{E538DE21-AC3D-574E-A9BC-92B90566158F}" type="slidenum">
              <a:rPr lang="en-US" smtClean="0"/>
              <a:t>80</a:t>
            </a:fld>
            <a:endParaRPr lang="en-US"/>
          </a:p>
        </p:txBody>
      </p:sp>
      <p:pic>
        <p:nvPicPr>
          <p:cNvPr id="6" name="Picture 5">
            <a:extLst>
              <a:ext uri="{FF2B5EF4-FFF2-40B4-BE49-F238E27FC236}">
                <a16:creationId xmlns:a16="http://schemas.microsoft.com/office/drawing/2014/main" id="{DE5AE7A6-6A64-8C20-972C-2D7D5C0C44EF}"/>
              </a:ext>
            </a:extLst>
          </p:cNvPr>
          <p:cNvPicPr>
            <a:picLocks noChangeAspect="1"/>
          </p:cNvPicPr>
          <p:nvPr/>
        </p:nvPicPr>
        <p:blipFill>
          <a:blip r:embed="rId2"/>
          <a:stretch>
            <a:fillRect/>
          </a:stretch>
        </p:blipFill>
        <p:spPr>
          <a:xfrm>
            <a:off x="2209800" y="2418692"/>
            <a:ext cx="7772400" cy="524791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5170E58-8C9D-EF58-D4AF-67C59DCCB62B}"/>
              </a:ext>
            </a:extLst>
          </p:cNvPr>
          <p:cNvPicPr>
            <a:picLocks noChangeAspect="1"/>
          </p:cNvPicPr>
          <p:nvPr/>
        </p:nvPicPr>
        <p:blipFill>
          <a:blip r:embed="rId3"/>
          <a:stretch>
            <a:fillRect/>
          </a:stretch>
        </p:blipFill>
        <p:spPr>
          <a:xfrm>
            <a:off x="1739153" y="2270308"/>
            <a:ext cx="7772400" cy="28160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01938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E792-DD39-524D-64A4-0DB1812B12E8}"/>
              </a:ext>
            </a:extLst>
          </p:cNvPr>
          <p:cNvSpPr>
            <a:spLocks noGrp="1"/>
          </p:cNvSpPr>
          <p:nvPr>
            <p:ph type="title"/>
          </p:nvPr>
        </p:nvSpPr>
        <p:spPr/>
        <p:txBody>
          <a:bodyPr/>
          <a:lstStyle/>
          <a:p>
            <a:r>
              <a:rPr lang="en-US" dirty="0"/>
              <a:t>What about maze following?</a:t>
            </a:r>
          </a:p>
        </p:txBody>
      </p:sp>
      <p:sp>
        <p:nvSpPr>
          <p:cNvPr id="3" name="Content Placeholder 2">
            <a:extLst>
              <a:ext uri="{FF2B5EF4-FFF2-40B4-BE49-F238E27FC236}">
                <a16:creationId xmlns:a16="http://schemas.microsoft.com/office/drawing/2014/main" id="{B2BA0E75-F8C9-C780-231A-245478CA4D45}"/>
              </a:ext>
            </a:extLst>
          </p:cNvPr>
          <p:cNvSpPr>
            <a:spLocks noGrp="1"/>
          </p:cNvSpPr>
          <p:nvPr>
            <p:ph idx="1"/>
          </p:nvPr>
        </p:nvSpPr>
        <p:spPr/>
        <p:txBody>
          <a:bodyPr/>
          <a:lstStyle/>
          <a:p>
            <a:r>
              <a:rPr lang="en-US" dirty="0"/>
              <a:t>Here’s an EXTREME example</a:t>
            </a:r>
          </a:p>
        </p:txBody>
      </p:sp>
      <p:sp>
        <p:nvSpPr>
          <p:cNvPr id="5" name="Slide Number Placeholder 4">
            <a:extLst>
              <a:ext uri="{FF2B5EF4-FFF2-40B4-BE49-F238E27FC236}">
                <a16:creationId xmlns:a16="http://schemas.microsoft.com/office/drawing/2014/main" id="{F5EBFC80-0D95-C30F-5E07-5618E2EA7C6A}"/>
              </a:ext>
            </a:extLst>
          </p:cNvPr>
          <p:cNvSpPr>
            <a:spLocks noGrp="1"/>
          </p:cNvSpPr>
          <p:nvPr>
            <p:ph type="sldNum" sz="quarter" idx="12"/>
          </p:nvPr>
        </p:nvSpPr>
        <p:spPr/>
        <p:txBody>
          <a:bodyPr/>
          <a:lstStyle/>
          <a:p>
            <a:fld id="{E538DE21-AC3D-574E-A9BC-92B90566158F}" type="slidenum">
              <a:rPr lang="en-US" smtClean="0"/>
              <a:t>81</a:t>
            </a:fld>
            <a:endParaRPr lang="en-US"/>
          </a:p>
        </p:txBody>
      </p:sp>
      <p:pic>
        <p:nvPicPr>
          <p:cNvPr id="6" name="Picture 5">
            <a:extLst>
              <a:ext uri="{FF2B5EF4-FFF2-40B4-BE49-F238E27FC236}">
                <a16:creationId xmlns:a16="http://schemas.microsoft.com/office/drawing/2014/main" id="{DE5AE7A6-6A64-8C20-972C-2D7D5C0C44EF}"/>
              </a:ext>
            </a:extLst>
          </p:cNvPr>
          <p:cNvPicPr>
            <a:picLocks noChangeAspect="1"/>
          </p:cNvPicPr>
          <p:nvPr/>
        </p:nvPicPr>
        <p:blipFill>
          <a:blip r:embed="rId2"/>
          <a:stretch>
            <a:fillRect/>
          </a:stretch>
        </p:blipFill>
        <p:spPr>
          <a:xfrm>
            <a:off x="2209800" y="2418692"/>
            <a:ext cx="7772400" cy="524791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5170E58-8C9D-EF58-D4AF-67C59DCCB62B}"/>
              </a:ext>
            </a:extLst>
          </p:cNvPr>
          <p:cNvPicPr>
            <a:picLocks noChangeAspect="1"/>
          </p:cNvPicPr>
          <p:nvPr/>
        </p:nvPicPr>
        <p:blipFill>
          <a:blip r:embed="rId3"/>
          <a:stretch>
            <a:fillRect/>
          </a:stretch>
        </p:blipFill>
        <p:spPr>
          <a:xfrm>
            <a:off x="1739153" y="2270308"/>
            <a:ext cx="7772400" cy="281608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AC1B249-D09C-EE6C-0D98-51C82C7B7299}"/>
              </a:ext>
            </a:extLst>
          </p:cNvPr>
          <p:cNvPicPr>
            <a:picLocks noChangeAspect="1"/>
          </p:cNvPicPr>
          <p:nvPr/>
        </p:nvPicPr>
        <p:blipFill>
          <a:blip r:embed="rId4"/>
          <a:stretch>
            <a:fillRect/>
          </a:stretch>
        </p:blipFill>
        <p:spPr>
          <a:xfrm>
            <a:off x="3416300" y="2743484"/>
            <a:ext cx="5359400" cy="4178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353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5833-205E-3D3D-1C87-8CD01F67C2AC}"/>
              </a:ext>
            </a:extLst>
          </p:cNvPr>
          <p:cNvSpPr>
            <a:spLocks noGrp="1"/>
          </p:cNvSpPr>
          <p:nvPr>
            <p:ph type="title"/>
          </p:nvPr>
        </p:nvSpPr>
        <p:spPr/>
        <p:txBody>
          <a:bodyPr/>
          <a:lstStyle/>
          <a:p>
            <a:r>
              <a:rPr lang="en-US" dirty="0"/>
              <a:t>Also exploration via a </a:t>
            </a:r>
            <a:br>
              <a:rPr lang="en-US" dirty="0"/>
            </a:br>
            <a:r>
              <a:rPr lang="en-US" dirty="0"/>
              <a:t>“learned map representation” </a:t>
            </a:r>
          </a:p>
        </p:txBody>
      </p:sp>
      <p:pic>
        <p:nvPicPr>
          <p:cNvPr id="6" name="Content Placeholder 5">
            <a:extLst>
              <a:ext uri="{FF2B5EF4-FFF2-40B4-BE49-F238E27FC236}">
                <a16:creationId xmlns:a16="http://schemas.microsoft.com/office/drawing/2014/main" id="{1E541F02-D82A-D07A-7230-875A36AA3A91}"/>
              </a:ext>
            </a:extLst>
          </p:cNvPr>
          <p:cNvPicPr>
            <a:picLocks noGrp="1" noChangeAspect="1"/>
          </p:cNvPicPr>
          <p:nvPr>
            <p:ph idx="1"/>
          </p:nvPr>
        </p:nvPicPr>
        <p:blipFill>
          <a:blip r:embed="rId2"/>
          <a:stretch>
            <a:fillRect/>
          </a:stretch>
        </p:blipFill>
        <p:spPr>
          <a:xfrm>
            <a:off x="2398059" y="1690689"/>
            <a:ext cx="7395882" cy="685786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550774E-9F49-AA5F-570F-B378FEA0BBA3}"/>
              </a:ext>
            </a:extLst>
          </p:cNvPr>
          <p:cNvSpPr>
            <a:spLocks noGrp="1"/>
          </p:cNvSpPr>
          <p:nvPr>
            <p:ph type="sldNum" sz="quarter" idx="12"/>
          </p:nvPr>
        </p:nvSpPr>
        <p:spPr/>
        <p:txBody>
          <a:bodyPr/>
          <a:lstStyle/>
          <a:p>
            <a:fld id="{E538DE21-AC3D-574E-A9BC-92B90566158F}" type="slidenum">
              <a:rPr lang="en-US" smtClean="0"/>
              <a:t>82</a:t>
            </a:fld>
            <a:endParaRPr lang="en-US"/>
          </a:p>
        </p:txBody>
      </p:sp>
      <p:pic>
        <p:nvPicPr>
          <p:cNvPr id="7" name="Picture 6">
            <a:extLst>
              <a:ext uri="{FF2B5EF4-FFF2-40B4-BE49-F238E27FC236}">
                <a16:creationId xmlns:a16="http://schemas.microsoft.com/office/drawing/2014/main" id="{D4BC374C-9D01-EA8A-3181-CB6691CBB836}"/>
              </a:ext>
            </a:extLst>
          </p:cNvPr>
          <p:cNvPicPr>
            <a:picLocks noChangeAspect="1"/>
          </p:cNvPicPr>
          <p:nvPr/>
        </p:nvPicPr>
        <p:blipFill>
          <a:blip r:embed="rId3"/>
          <a:stretch>
            <a:fillRect/>
          </a:stretch>
        </p:blipFill>
        <p:spPr>
          <a:xfrm>
            <a:off x="2209800" y="4519648"/>
            <a:ext cx="7772400" cy="2259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7334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7F32-F91E-A20E-A5F5-14CD86296C35}"/>
              </a:ext>
            </a:extLst>
          </p:cNvPr>
          <p:cNvSpPr>
            <a:spLocks noGrp="1"/>
          </p:cNvSpPr>
          <p:nvPr>
            <p:ph type="title"/>
          </p:nvPr>
        </p:nvSpPr>
        <p:spPr/>
        <p:txBody>
          <a:bodyPr/>
          <a:lstStyle/>
          <a:p>
            <a:r>
              <a:rPr lang="en-US" dirty="0"/>
              <a:t>Learning-augmented</a:t>
            </a:r>
            <a:br>
              <a:rPr lang="en-US" dirty="0"/>
            </a:br>
            <a:r>
              <a:rPr lang="en-US" dirty="0"/>
              <a:t>“classical” planning</a:t>
            </a:r>
          </a:p>
        </p:txBody>
      </p:sp>
      <p:sp>
        <p:nvSpPr>
          <p:cNvPr id="3" name="Text Placeholder 2">
            <a:extLst>
              <a:ext uri="{FF2B5EF4-FFF2-40B4-BE49-F238E27FC236}">
                <a16:creationId xmlns:a16="http://schemas.microsoft.com/office/drawing/2014/main" id="{CBA40496-DE6D-219C-2F97-2890A163A902}"/>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38F8480-5B40-8B34-0534-A60FC4E03D09}"/>
              </a:ext>
            </a:extLst>
          </p:cNvPr>
          <p:cNvSpPr>
            <a:spLocks noGrp="1"/>
          </p:cNvSpPr>
          <p:nvPr>
            <p:ph type="sldNum" sz="quarter" idx="12"/>
          </p:nvPr>
        </p:nvSpPr>
        <p:spPr/>
        <p:txBody>
          <a:bodyPr/>
          <a:lstStyle/>
          <a:p>
            <a:fld id="{E538DE21-AC3D-574E-A9BC-92B90566158F}" type="slidenum">
              <a:rPr lang="en-US" smtClean="0"/>
              <a:t>83</a:t>
            </a:fld>
            <a:endParaRPr lang="en-US"/>
          </a:p>
        </p:txBody>
      </p:sp>
    </p:spTree>
    <p:extLst>
      <p:ext uri="{BB962C8B-B14F-4D97-AF65-F5344CB8AC3E}">
        <p14:creationId xmlns:p14="http://schemas.microsoft.com/office/powerpoint/2010/main" val="42155640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8A36-9C22-D0ED-53D2-24785856A3A6}"/>
              </a:ext>
            </a:extLst>
          </p:cNvPr>
          <p:cNvSpPr>
            <a:spLocks noGrp="1"/>
          </p:cNvSpPr>
          <p:nvPr>
            <p:ph type="title"/>
          </p:nvPr>
        </p:nvSpPr>
        <p:spPr/>
        <p:txBody>
          <a:bodyPr/>
          <a:lstStyle/>
          <a:p>
            <a:r>
              <a:rPr lang="en-US" dirty="0"/>
              <a:t>Learning to avoid </a:t>
            </a:r>
            <a:r>
              <a:rPr lang="en-US" i="1" dirty="0"/>
              <a:t>unseen</a:t>
            </a:r>
            <a:r>
              <a:rPr lang="en-US" dirty="0"/>
              <a:t> obstacles </a:t>
            </a:r>
          </a:p>
        </p:txBody>
      </p:sp>
      <p:pic>
        <p:nvPicPr>
          <p:cNvPr id="6" name="Content Placeholder 5">
            <a:extLst>
              <a:ext uri="{FF2B5EF4-FFF2-40B4-BE49-F238E27FC236}">
                <a16:creationId xmlns:a16="http://schemas.microsoft.com/office/drawing/2014/main" id="{4088FC30-EE98-7D40-0A7A-E5A57FFA9911}"/>
              </a:ext>
            </a:extLst>
          </p:cNvPr>
          <p:cNvPicPr>
            <a:picLocks noGrp="1" noChangeAspect="1"/>
          </p:cNvPicPr>
          <p:nvPr>
            <p:ph idx="1"/>
          </p:nvPr>
        </p:nvPicPr>
        <p:blipFill>
          <a:blip r:embed="rId2"/>
          <a:stretch>
            <a:fillRect/>
          </a:stretch>
        </p:blipFill>
        <p:spPr>
          <a:xfrm>
            <a:off x="2788024" y="1431157"/>
            <a:ext cx="6615952" cy="7345592"/>
          </a:xfrm>
          <a:prstGeom prst="rect">
            <a:avLst/>
          </a:prstGeom>
        </p:spPr>
      </p:pic>
      <p:sp>
        <p:nvSpPr>
          <p:cNvPr id="5" name="Slide Number Placeholder 4">
            <a:extLst>
              <a:ext uri="{FF2B5EF4-FFF2-40B4-BE49-F238E27FC236}">
                <a16:creationId xmlns:a16="http://schemas.microsoft.com/office/drawing/2014/main" id="{5B5575EC-5304-D8DC-F656-F574D8917503}"/>
              </a:ext>
            </a:extLst>
          </p:cNvPr>
          <p:cNvSpPr>
            <a:spLocks noGrp="1"/>
          </p:cNvSpPr>
          <p:nvPr>
            <p:ph type="sldNum" sz="quarter" idx="12"/>
          </p:nvPr>
        </p:nvSpPr>
        <p:spPr/>
        <p:txBody>
          <a:bodyPr/>
          <a:lstStyle/>
          <a:p>
            <a:fld id="{E538DE21-AC3D-574E-A9BC-92B90566158F}" type="slidenum">
              <a:rPr lang="en-US" smtClean="0"/>
              <a:t>84</a:t>
            </a:fld>
            <a:endParaRPr lang="en-US"/>
          </a:p>
        </p:txBody>
      </p:sp>
    </p:spTree>
    <p:extLst>
      <p:ext uri="{BB962C8B-B14F-4D97-AF65-F5344CB8AC3E}">
        <p14:creationId xmlns:p14="http://schemas.microsoft.com/office/powerpoint/2010/main" val="40928856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8A36-9C22-D0ED-53D2-24785856A3A6}"/>
              </a:ext>
            </a:extLst>
          </p:cNvPr>
          <p:cNvSpPr>
            <a:spLocks noGrp="1"/>
          </p:cNvSpPr>
          <p:nvPr>
            <p:ph type="title"/>
          </p:nvPr>
        </p:nvSpPr>
        <p:spPr/>
        <p:txBody>
          <a:bodyPr/>
          <a:lstStyle/>
          <a:p>
            <a:r>
              <a:rPr lang="en-US" dirty="0"/>
              <a:t>Learning to avoid </a:t>
            </a:r>
            <a:r>
              <a:rPr lang="en-US" i="1" dirty="0"/>
              <a:t>unseen</a:t>
            </a:r>
            <a:r>
              <a:rPr lang="en-US" dirty="0"/>
              <a:t> obstacles </a:t>
            </a:r>
          </a:p>
        </p:txBody>
      </p:sp>
      <p:pic>
        <p:nvPicPr>
          <p:cNvPr id="6" name="Content Placeholder 5">
            <a:extLst>
              <a:ext uri="{FF2B5EF4-FFF2-40B4-BE49-F238E27FC236}">
                <a16:creationId xmlns:a16="http://schemas.microsoft.com/office/drawing/2014/main" id="{4088FC30-EE98-7D40-0A7A-E5A57FFA9911}"/>
              </a:ext>
            </a:extLst>
          </p:cNvPr>
          <p:cNvPicPr>
            <a:picLocks noGrp="1" noChangeAspect="1"/>
          </p:cNvPicPr>
          <p:nvPr>
            <p:ph idx="1"/>
          </p:nvPr>
        </p:nvPicPr>
        <p:blipFill>
          <a:blip r:embed="rId2"/>
          <a:stretch>
            <a:fillRect/>
          </a:stretch>
        </p:blipFill>
        <p:spPr>
          <a:xfrm>
            <a:off x="2788024" y="1431157"/>
            <a:ext cx="6615952" cy="7345592"/>
          </a:xfrm>
          <a:prstGeom prst="rect">
            <a:avLst/>
          </a:prstGeom>
        </p:spPr>
      </p:pic>
      <p:sp>
        <p:nvSpPr>
          <p:cNvPr id="5" name="Slide Number Placeholder 4">
            <a:extLst>
              <a:ext uri="{FF2B5EF4-FFF2-40B4-BE49-F238E27FC236}">
                <a16:creationId xmlns:a16="http://schemas.microsoft.com/office/drawing/2014/main" id="{5B5575EC-5304-D8DC-F656-F574D8917503}"/>
              </a:ext>
            </a:extLst>
          </p:cNvPr>
          <p:cNvSpPr>
            <a:spLocks noGrp="1"/>
          </p:cNvSpPr>
          <p:nvPr>
            <p:ph type="sldNum" sz="quarter" idx="12"/>
          </p:nvPr>
        </p:nvSpPr>
        <p:spPr/>
        <p:txBody>
          <a:bodyPr/>
          <a:lstStyle/>
          <a:p>
            <a:fld id="{E538DE21-AC3D-574E-A9BC-92B90566158F}" type="slidenum">
              <a:rPr lang="en-US" smtClean="0"/>
              <a:t>85</a:t>
            </a:fld>
            <a:endParaRPr lang="en-US"/>
          </a:p>
        </p:txBody>
      </p:sp>
      <p:pic>
        <p:nvPicPr>
          <p:cNvPr id="3" name="Picture 2">
            <a:extLst>
              <a:ext uri="{FF2B5EF4-FFF2-40B4-BE49-F238E27FC236}">
                <a16:creationId xmlns:a16="http://schemas.microsoft.com/office/drawing/2014/main" id="{6A1A5501-22E5-3CC3-3638-E18FE649803B}"/>
              </a:ext>
            </a:extLst>
          </p:cNvPr>
          <p:cNvPicPr>
            <a:picLocks noChangeAspect="1"/>
          </p:cNvPicPr>
          <p:nvPr/>
        </p:nvPicPr>
        <p:blipFill>
          <a:blip r:embed="rId3"/>
          <a:stretch>
            <a:fillRect/>
          </a:stretch>
        </p:blipFill>
        <p:spPr>
          <a:xfrm>
            <a:off x="2286000" y="2032000"/>
            <a:ext cx="7620000" cy="2794000"/>
          </a:xfrm>
          <a:prstGeom prst="rect">
            <a:avLst/>
          </a:prstGeom>
        </p:spPr>
      </p:pic>
    </p:spTree>
    <p:extLst>
      <p:ext uri="{BB962C8B-B14F-4D97-AF65-F5344CB8AC3E}">
        <p14:creationId xmlns:p14="http://schemas.microsoft.com/office/powerpoint/2010/main" val="9415382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C24E-37D6-8473-46B7-DC7BCFB732D2}"/>
              </a:ext>
            </a:extLst>
          </p:cNvPr>
          <p:cNvSpPr>
            <a:spLocks noGrp="1"/>
          </p:cNvSpPr>
          <p:nvPr>
            <p:ph type="title"/>
          </p:nvPr>
        </p:nvSpPr>
        <p:spPr/>
        <p:txBody>
          <a:bodyPr/>
          <a:lstStyle/>
          <a:p>
            <a:r>
              <a:rPr lang="en-US" dirty="0"/>
              <a:t>There’s also plenty of learning to accelerate Task and Motion Planning</a:t>
            </a:r>
          </a:p>
        </p:txBody>
      </p:sp>
      <p:sp>
        <p:nvSpPr>
          <p:cNvPr id="3" name="Content Placeholder 2">
            <a:extLst>
              <a:ext uri="{FF2B5EF4-FFF2-40B4-BE49-F238E27FC236}">
                <a16:creationId xmlns:a16="http://schemas.microsoft.com/office/drawing/2014/main" id="{982B485D-F4B3-D4B9-2F2A-D60BF4ADBFF0}"/>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F77590EB-A313-5A03-51F4-36681D381A91}"/>
              </a:ext>
            </a:extLst>
          </p:cNvPr>
          <p:cNvSpPr>
            <a:spLocks noGrp="1"/>
          </p:cNvSpPr>
          <p:nvPr>
            <p:ph type="sldNum" sz="quarter" idx="12"/>
          </p:nvPr>
        </p:nvSpPr>
        <p:spPr/>
        <p:txBody>
          <a:bodyPr/>
          <a:lstStyle/>
          <a:p>
            <a:fld id="{E538DE21-AC3D-574E-A9BC-92B90566158F}" type="slidenum">
              <a:rPr lang="en-US" smtClean="0"/>
              <a:t>86</a:t>
            </a:fld>
            <a:endParaRPr lang="en-US"/>
          </a:p>
        </p:txBody>
      </p:sp>
      <p:pic>
        <p:nvPicPr>
          <p:cNvPr id="6" name="Picture 5">
            <a:extLst>
              <a:ext uri="{FF2B5EF4-FFF2-40B4-BE49-F238E27FC236}">
                <a16:creationId xmlns:a16="http://schemas.microsoft.com/office/drawing/2014/main" id="{EEBBBE49-5CAB-A4E9-9445-D79F1ED73387}"/>
              </a:ext>
            </a:extLst>
          </p:cNvPr>
          <p:cNvPicPr>
            <a:picLocks noChangeAspect="1"/>
          </p:cNvPicPr>
          <p:nvPr/>
        </p:nvPicPr>
        <p:blipFill>
          <a:blip r:embed="rId2"/>
          <a:stretch>
            <a:fillRect/>
          </a:stretch>
        </p:blipFill>
        <p:spPr>
          <a:xfrm>
            <a:off x="2209800" y="1825625"/>
            <a:ext cx="7772400" cy="6467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6540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_2574_f_small.mp4">
            <a:hlinkClick r:id="" action="ppaction://media"/>
            <a:extLst>
              <a:ext uri="{FF2B5EF4-FFF2-40B4-BE49-F238E27FC236}">
                <a16:creationId xmlns:a16="http://schemas.microsoft.com/office/drawing/2014/main" id="{72A7B11D-7DB0-9245-B1C1-5BC49398D8B9}"/>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6146" t="11617" r="23468" b="10347"/>
          <a:stretch/>
        </p:blipFill>
        <p:spPr>
          <a:xfrm>
            <a:off x="5419790" y="1742366"/>
            <a:ext cx="4320186" cy="5018562"/>
          </a:xfrm>
        </p:spPr>
      </p:pic>
      <p:sp>
        <p:nvSpPr>
          <p:cNvPr id="5" name="Rectangle 4">
            <a:extLst>
              <a:ext uri="{FF2B5EF4-FFF2-40B4-BE49-F238E27FC236}">
                <a16:creationId xmlns:a16="http://schemas.microsoft.com/office/drawing/2014/main" id="{08CD7B9A-0419-C347-9E96-223B0DEDB294}"/>
              </a:ext>
            </a:extLst>
          </p:cNvPr>
          <p:cNvSpPr/>
          <p:nvPr/>
        </p:nvSpPr>
        <p:spPr>
          <a:xfrm>
            <a:off x="753981" y="1899302"/>
            <a:ext cx="4524708" cy="1938992"/>
          </a:xfrm>
          <a:prstGeom prst="rect">
            <a:avLst/>
          </a:prstGeom>
        </p:spPr>
        <p:txBody>
          <a:bodyPr wrap="square">
            <a:spAutoFit/>
          </a:bodyPr>
          <a:lstStyle/>
          <a:p>
            <a:pPr marL="342900" indent="-342900">
              <a:buFont typeface="Arial" panose="020B0604020202020204" pitchFamily="34" charset="0"/>
              <a:buChar char="•"/>
            </a:pPr>
            <a:r>
              <a:rPr lang="en-US" sz="2400" dirty="0"/>
              <a:t>Robot thinks with “high-level actions”</a:t>
            </a:r>
          </a:p>
          <a:p>
            <a:pPr marL="342900" indent="-342900">
              <a:buFont typeface="Arial" panose="020B0604020202020204" pitchFamily="34" charset="0"/>
              <a:buChar char="•"/>
            </a:pPr>
            <a:r>
              <a:rPr lang="en-US" sz="2400" dirty="0"/>
              <a:t>Robot learns to identify features that lead to dead ends and avoid them.</a:t>
            </a:r>
          </a:p>
        </p:txBody>
      </p:sp>
      <p:sp>
        <p:nvSpPr>
          <p:cNvPr id="6" name="TextBox 5">
            <a:extLst>
              <a:ext uri="{FF2B5EF4-FFF2-40B4-BE49-F238E27FC236}">
                <a16:creationId xmlns:a16="http://schemas.microsoft.com/office/drawing/2014/main" id="{4EB4DCD9-5B6C-E64F-B7AA-CBB9CB26F0D1}"/>
              </a:ext>
            </a:extLst>
          </p:cNvPr>
          <p:cNvSpPr txBox="1"/>
          <p:nvPr/>
        </p:nvSpPr>
        <p:spPr>
          <a:xfrm>
            <a:off x="6635888" y="5842656"/>
            <a:ext cx="1100529" cy="400110"/>
          </a:xfrm>
          <a:prstGeom prst="rect">
            <a:avLst/>
          </a:prstGeom>
          <a:noFill/>
        </p:spPr>
        <p:txBody>
          <a:bodyPr wrap="square" rtlCol="0">
            <a:spAutoFit/>
          </a:bodyPr>
          <a:lstStyle/>
          <a:p>
            <a:r>
              <a:rPr lang="en-US" sz="2000" dirty="0"/>
              <a:t>Goal</a:t>
            </a:r>
          </a:p>
        </p:txBody>
      </p:sp>
      <p:sp>
        <p:nvSpPr>
          <p:cNvPr id="7" name="TextBox 6">
            <a:extLst>
              <a:ext uri="{FF2B5EF4-FFF2-40B4-BE49-F238E27FC236}">
                <a16:creationId xmlns:a16="http://schemas.microsoft.com/office/drawing/2014/main" id="{97E92B99-FED7-2145-B5B9-00526718FC96}"/>
              </a:ext>
            </a:extLst>
          </p:cNvPr>
          <p:cNvSpPr txBox="1"/>
          <p:nvPr/>
        </p:nvSpPr>
        <p:spPr>
          <a:xfrm>
            <a:off x="7900670" y="2565280"/>
            <a:ext cx="1100529" cy="400110"/>
          </a:xfrm>
          <a:prstGeom prst="rect">
            <a:avLst/>
          </a:prstGeom>
          <a:noFill/>
        </p:spPr>
        <p:txBody>
          <a:bodyPr wrap="square" rtlCol="0">
            <a:spAutoFit/>
          </a:bodyPr>
          <a:lstStyle/>
          <a:p>
            <a:r>
              <a:rPr lang="en-US" sz="2000" dirty="0"/>
              <a:t>Start</a:t>
            </a:r>
          </a:p>
        </p:txBody>
      </p:sp>
      <p:pic>
        <p:nvPicPr>
          <p:cNvPr id="3" name="Picture 2">
            <a:extLst>
              <a:ext uri="{FF2B5EF4-FFF2-40B4-BE49-F238E27FC236}">
                <a16:creationId xmlns:a16="http://schemas.microsoft.com/office/drawing/2014/main" id="{F53D685F-2633-0B44-BCE7-86101E7E1383}"/>
              </a:ext>
            </a:extLst>
          </p:cNvPr>
          <p:cNvPicPr>
            <a:picLocks noChangeAspect="1"/>
          </p:cNvPicPr>
          <p:nvPr/>
        </p:nvPicPr>
        <p:blipFill rotWithShape="1">
          <a:blip r:embed="rId6"/>
          <a:srcRect t="1701"/>
          <a:stretch/>
        </p:blipFill>
        <p:spPr>
          <a:xfrm>
            <a:off x="1829322" y="4443342"/>
            <a:ext cx="3308266" cy="2324187"/>
          </a:xfrm>
          <a:prstGeom prst="rect">
            <a:avLst/>
          </a:prstGeom>
        </p:spPr>
      </p:pic>
      <p:sp>
        <p:nvSpPr>
          <p:cNvPr id="8" name="Slide Number Placeholder 7">
            <a:extLst>
              <a:ext uri="{FF2B5EF4-FFF2-40B4-BE49-F238E27FC236}">
                <a16:creationId xmlns:a16="http://schemas.microsoft.com/office/drawing/2014/main" id="{ADF7DD76-9972-CE46-B92C-66442B63C34F}"/>
              </a:ext>
            </a:extLst>
          </p:cNvPr>
          <p:cNvSpPr>
            <a:spLocks noGrp="1"/>
          </p:cNvSpPr>
          <p:nvPr>
            <p:ph type="sldNum" sz="quarter" idx="12"/>
          </p:nvPr>
        </p:nvSpPr>
        <p:spPr/>
        <p:txBody>
          <a:bodyPr/>
          <a:lstStyle/>
          <a:p>
            <a:fld id="{E538DE21-AC3D-574E-A9BC-92B90566158F}" type="slidenum">
              <a:rPr lang="en-US" smtClean="0"/>
              <a:t>87</a:t>
            </a:fld>
            <a:endParaRPr lang="en-US"/>
          </a:p>
        </p:txBody>
      </p:sp>
      <p:sp>
        <p:nvSpPr>
          <p:cNvPr id="4" name="Title 1">
            <a:extLst>
              <a:ext uri="{FF2B5EF4-FFF2-40B4-BE49-F238E27FC236}">
                <a16:creationId xmlns:a16="http://schemas.microsoft.com/office/drawing/2014/main" id="{6EB151B9-2FDA-FEFC-A76F-E88CA71FCF2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Learning over Subgoals Planning</a:t>
            </a:r>
            <a:endParaRPr lang="en-US" dirty="0"/>
          </a:p>
        </p:txBody>
      </p:sp>
    </p:spTree>
    <p:extLst>
      <p:ext uri="{BB962C8B-B14F-4D97-AF65-F5344CB8AC3E}">
        <p14:creationId xmlns:p14="http://schemas.microsoft.com/office/powerpoint/2010/main" val="1331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A015-D646-274E-B72D-B093FDB2753A}"/>
              </a:ext>
            </a:extLst>
          </p:cNvPr>
          <p:cNvSpPr>
            <a:spLocks noGrp="1"/>
          </p:cNvSpPr>
          <p:nvPr>
            <p:ph type="title"/>
          </p:nvPr>
        </p:nvSpPr>
        <p:spPr/>
        <p:txBody>
          <a:bodyPr/>
          <a:lstStyle/>
          <a:p>
            <a:r>
              <a:rPr lang="en-US" sz="3600" dirty="0"/>
              <a:t>Outperform the optimistic planner MIT floorplan environments</a:t>
            </a:r>
          </a:p>
        </p:txBody>
      </p:sp>
      <p:grpSp>
        <p:nvGrpSpPr>
          <p:cNvPr id="11" name="Group 10">
            <a:extLst>
              <a:ext uri="{FF2B5EF4-FFF2-40B4-BE49-F238E27FC236}">
                <a16:creationId xmlns:a16="http://schemas.microsoft.com/office/drawing/2014/main" id="{2EC0D7A5-7451-E64F-A5BF-C3D9552A70B3}"/>
              </a:ext>
            </a:extLst>
          </p:cNvPr>
          <p:cNvGrpSpPr/>
          <p:nvPr/>
        </p:nvGrpSpPr>
        <p:grpSpPr>
          <a:xfrm>
            <a:off x="2026355" y="1691248"/>
            <a:ext cx="8150578" cy="4865360"/>
            <a:chOff x="536222" y="1634803"/>
            <a:chExt cx="8150578" cy="4865360"/>
          </a:xfrm>
        </p:grpSpPr>
        <p:pic>
          <p:nvPicPr>
            <p:cNvPr id="8" name="Picture 7">
              <a:extLst>
                <a:ext uri="{FF2B5EF4-FFF2-40B4-BE49-F238E27FC236}">
                  <a16:creationId xmlns:a16="http://schemas.microsoft.com/office/drawing/2014/main" id="{CDF34B38-B697-3C4D-AF9A-5169E2D9FFAF}"/>
                </a:ext>
              </a:extLst>
            </p:cNvPr>
            <p:cNvPicPr>
              <a:picLocks noChangeAspect="1"/>
            </p:cNvPicPr>
            <p:nvPr/>
          </p:nvPicPr>
          <p:blipFill rotWithShape="1">
            <a:blip r:embed="rId2"/>
            <a:srcRect l="34386" t="9744" r="3694" b="9956"/>
            <a:stretch/>
          </p:blipFill>
          <p:spPr>
            <a:xfrm>
              <a:off x="570089" y="2347451"/>
              <a:ext cx="7704667" cy="4152712"/>
            </a:xfrm>
            <a:prstGeom prst="rect">
              <a:avLst/>
            </a:prstGeom>
          </p:spPr>
        </p:pic>
        <p:sp>
          <p:nvSpPr>
            <p:cNvPr id="9" name="TextBox 8">
              <a:extLst>
                <a:ext uri="{FF2B5EF4-FFF2-40B4-BE49-F238E27FC236}">
                  <a16:creationId xmlns:a16="http://schemas.microsoft.com/office/drawing/2014/main" id="{15EEB4E6-FAED-844A-BCE8-9863605CCBC5}"/>
                </a:ext>
              </a:extLst>
            </p:cNvPr>
            <p:cNvSpPr txBox="1"/>
            <p:nvPr/>
          </p:nvSpPr>
          <p:spPr>
            <a:xfrm>
              <a:off x="536222" y="1634803"/>
              <a:ext cx="3307644" cy="830997"/>
            </a:xfrm>
            <a:prstGeom prst="rect">
              <a:avLst/>
            </a:prstGeom>
            <a:noFill/>
          </p:spPr>
          <p:txBody>
            <a:bodyPr wrap="square" rtlCol="0">
              <a:spAutoFit/>
            </a:bodyPr>
            <a:lstStyle/>
            <a:p>
              <a:r>
                <a:rPr lang="en-US" sz="2400" b="1" dirty="0"/>
                <a:t>Optimistic Planner</a:t>
              </a:r>
            </a:p>
            <a:p>
              <a:r>
                <a:rPr lang="en-US" sz="2400" dirty="0"/>
                <a:t>Distance: 175 meters</a:t>
              </a:r>
            </a:p>
          </p:txBody>
        </p:sp>
        <p:sp>
          <p:nvSpPr>
            <p:cNvPr id="10" name="TextBox 9">
              <a:extLst>
                <a:ext uri="{FF2B5EF4-FFF2-40B4-BE49-F238E27FC236}">
                  <a16:creationId xmlns:a16="http://schemas.microsoft.com/office/drawing/2014/main" id="{EECA6189-F927-F74F-829A-A6597E8200D5}"/>
                </a:ext>
              </a:extLst>
            </p:cNvPr>
            <p:cNvSpPr txBox="1"/>
            <p:nvPr/>
          </p:nvSpPr>
          <p:spPr>
            <a:xfrm>
              <a:off x="4662312" y="1634803"/>
              <a:ext cx="4024488" cy="830997"/>
            </a:xfrm>
            <a:prstGeom prst="rect">
              <a:avLst/>
            </a:prstGeom>
            <a:noFill/>
          </p:spPr>
          <p:txBody>
            <a:bodyPr wrap="square" rtlCol="0">
              <a:spAutoFit/>
            </a:bodyPr>
            <a:lstStyle/>
            <a:p>
              <a:r>
                <a:rPr lang="en-US" sz="2400" b="1" dirty="0"/>
                <a:t>Learned Subgoal Planner</a:t>
              </a:r>
            </a:p>
            <a:p>
              <a:r>
                <a:rPr lang="en-US" sz="2400" dirty="0"/>
                <a:t>Distance: 115 meters</a:t>
              </a:r>
            </a:p>
          </p:txBody>
        </p:sp>
      </p:grpSp>
      <p:sp>
        <p:nvSpPr>
          <p:cNvPr id="4" name="Slide Number Placeholder 3">
            <a:extLst>
              <a:ext uri="{FF2B5EF4-FFF2-40B4-BE49-F238E27FC236}">
                <a16:creationId xmlns:a16="http://schemas.microsoft.com/office/drawing/2014/main" id="{8AE559A2-EC61-1747-AFAD-8646A253BDDD}"/>
              </a:ext>
            </a:extLst>
          </p:cNvPr>
          <p:cNvSpPr>
            <a:spLocks noGrp="1"/>
          </p:cNvSpPr>
          <p:nvPr>
            <p:ph type="sldNum" sz="quarter" idx="12"/>
          </p:nvPr>
        </p:nvSpPr>
        <p:spPr/>
        <p:txBody>
          <a:bodyPr/>
          <a:lstStyle/>
          <a:p>
            <a:fld id="{E538DE21-AC3D-574E-A9BC-92B90566158F}" type="slidenum">
              <a:rPr lang="en-US" smtClean="0"/>
              <a:t>88</a:t>
            </a:fld>
            <a:endParaRPr lang="en-US"/>
          </a:p>
        </p:txBody>
      </p:sp>
    </p:spTree>
    <p:extLst>
      <p:ext uri="{BB962C8B-B14F-4D97-AF65-F5344CB8AC3E}">
        <p14:creationId xmlns:p14="http://schemas.microsoft.com/office/powerpoint/2010/main" val="32908814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89</a:t>
            </a:fld>
            <a:endParaRPr lang="en-US"/>
          </a:p>
        </p:txBody>
      </p:sp>
    </p:spTree>
    <p:extLst>
      <p:ext uri="{BB962C8B-B14F-4D97-AF65-F5344CB8AC3E}">
        <p14:creationId xmlns:p14="http://schemas.microsoft.com/office/powerpoint/2010/main" val="201665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A759-0344-CD4C-846B-9E40CF0DE4A6}"/>
              </a:ext>
            </a:extLst>
          </p:cNvPr>
          <p:cNvSpPr>
            <a:spLocks noGrp="1"/>
          </p:cNvSpPr>
          <p:nvPr>
            <p:ph type="title"/>
          </p:nvPr>
        </p:nvSpPr>
        <p:spPr/>
        <p:txBody>
          <a:bodyPr>
            <a:normAutofit/>
          </a:bodyPr>
          <a:lstStyle/>
          <a:p>
            <a:r>
              <a:rPr lang="en-US" dirty="0"/>
              <a:t>Convolution: “sweep” a “kernel” across a 2D grid of data and compute the dot product.</a:t>
            </a:r>
          </a:p>
        </p:txBody>
      </p:sp>
      <p:sp>
        <p:nvSpPr>
          <p:cNvPr id="5" name="Slide Number Placeholder 4">
            <a:extLst>
              <a:ext uri="{FF2B5EF4-FFF2-40B4-BE49-F238E27FC236}">
                <a16:creationId xmlns:a16="http://schemas.microsoft.com/office/drawing/2014/main" id="{A3EE19D2-0C25-C64A-B490-975EDE02BEAE}"/>
              </a:ext>
            </a:extLst>
          </p:cNvPr>
          <p:cNvSpPr>
            <a:spLocks noGrp="1"/>
          </p:cNvSpPr>
          <p:nvPr>
            <p:ph type="sldNum" sz="quarter" idx="12"/>
          </p:nvPr>
        </p:nvSpPr>
        <p:spPr/>
        <p:txBody>
          <a:bodyPr/>
          <a:lstStyle/>
          <a:p>
            <a:fld id="{E538DE21-AC3D-574E-A9BC-92B90566158F}" type="slidenum">
              <a:rPr lang="en-US" smtClean="0"/>
              <a:t>9</a:t>
            </a:fld>
            <a:endParaRPr lang="en-US"/>
          </a:p>
        </p:txBody>
      </p:sp>
      <p:pic>
        <p:nvPicPr>
          <p:cNvPr id="18435" name="Picture 3" descr="page46image14439712">
            <a:extLst>
              <a:ext uri="{FF2B5EF4-FFF2-40B4-BE49-F238E27FC236}">
                <a16:creationId xmlns:a16="http://schemas.microsoft.com/office/drawing/2014/main" id="{89326142-5844-A54F-9170-99B9DD9A259D}"/>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148494" y="2291744"/>
            <a:ext cx="7895012" cy="3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723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90</a:t>
            </a:fld>
            <a:endParaRPr lang="en-US"/>
          </a:p>
        </p:txBody>
      </p:sp>
    </p:spTree>
    <p:extLst>
      <p:ext uri="{BB962C8B-B14F-4D97-AF65-F5344CB8AC3E}">
        <p14:creationId xmlns:p14="http://schemas.microsoft.com/office/powerpoint/2010/main" val="3287932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91</a:t>
            </a:fld>
            <a:endParaRPr lang="en-US"/>
          </a:p>
        </p:txBody>
      </p:sp>
    </p:spTree>
    <p:extLst>
      <p:ext uri="{BB962C8B-B14F-4D97-AF65-F5344CB8AC3E}">
        <p14:creationId xmlns:p14="http://schemas.microsoft.com/office/powerpoint/2010/main" val="4145015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Let’s try: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92</a:t>
            </a:fld>
            <a:endParaRPr lang="en-US"/>
          </a:p>
        </p:txBody>
      </p:sp>
      <p:pic>
        <p:nvPicPr>
          <p:cNvPr id="6" name="Picture 5">
            <a:extLst>
              <a:ext uri="{FF2B5EF4-FFF2-40B4-BE49-F238E27FC236}">
                <a16:creationId xmlns:a16="http://schemas.microsoft.com/office/drawing/2014/main" id="{8F30C389-2776-8E99-AF6A-9B897B8121BF}"/>
              </a:ext>
            </a:extLst>
          </p:cNvPr>
          <p:cNvPicPr>
            <a:picLocks noChangeAspect="1"/>
          </p:cNvPicPr>
          <p:nvPr/>
        </p:nvPicPr>
        <p:blipFill>
          <a:blip r:embed="rId2"/>
          <a:stretch>
            <a:fillRect/>
          </a:stretch>
        </p:blipFill>
        <p:spPr>
          <a:xfrm>
            <a:off x="1658471" y="1825625"/>
            <a:ext cx="8875058" cy="5263952"/>
          </a:xfrm>
          <a:prstGeom prst="rect">
            <a:avLst/>
          </a:prstGeom>
        </p:spPr>
      </p:pic>
      <p:sp>
        <p:nvSpPr>
          <p:cNvPr id="7" name="TextBox 6">
            <a:extLst>
              <a:ext uri="{FF2B5EF4-FFF2-40B4-BE49-F238E27FC236}">
                <a16:creationId xmlns:a16="http://schemas.microsoft.com/office/drawing/2014/main" id="{84E994AC-5B18-B974-922E-B503FE1DE755}"/>
              </a:ext>
            </a:extLst>
          </p:cNvPr>
          <p:cNvSpPr txBox="1"/>
          <p:nvPr/>
        </p:nvSpPr>
        <p:spPr>
          <a:xfrm>
            <a:off x="4025153" y="3059668"/>
            <a:ext cx="2962671" cy="369332"/>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GET A TON OF DATA</a:t>
            </a:r>
          </a:p>
        </p:txBody>
      </p:sp>
    </p:spTree>
    <p:extLst>
      <p:ext uri="{BB962C8B-B14F-4D97-AF65-F5344CB8AC3E}">
        <p14:creationId xmlns:p14="http://schemas.microsoft.com/office/powerpoint/2010/main" val="30229761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Let’s try: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93</a:t>
            </a:fld>
            <a:endParaRPr lang="en-US"/>
          </a:p>
        </p:txBody>
      </p:sp>
      <p:pic>
        <p:nvPicPr>
          <p:cNvPr id="6" name="Picture 5">
            <a:extLst>
              <a:ext uri="{FF2B5EF4-FFF2-40B4-BE49-F238E27FC236}">
                <a16:creationId xmlns:a16="http://schemas.microsoft.com/office/drawing/2014/main" id="{8F30C389-2776-8E99-AF6A-9B897B8121BF}"/>
              </a:ext>
            </a:extLst>
          </p:cNvPr>
          <p:cNvPicPr>
            <a:picLocks noChangeAspect="1"/>
          </p:cNvPicPr>
          <p:nvPr/>
        </p:nvPicPr>
        <p:blipFill>
          <a:blip r:embed="rId2"/>
          <a:stretch>
            <a:fillRect/>
          </a:stretch>
        </p:blipFill>
        <p:spPr>
          <a:xfrm>
            <a:off x="1658471" y="1825625"/>
            <a:ext cx="8875058" cy="5263952"/>
          </a:xfrm>
          <a:prstGeom prst="rect">
            <a:avLst/>
          </a:prstGeom>
        </p:spPr>
      </p:pic>
      <p:sp>
        <p:nvSpPr>
          <p:cNvPr id="7" name="TextBox 6">
            <a:extLst>
              <a:ext uri="{FF2B5EF4-FFF2-40B4-BE49-F238E27FC236}">
                <a16:creationId xmlns:a16="http://schemas.microsoft.com/office/drawing/2014/main" id="{84E994AC-5B18-B974-922E-B503FE1DE755}"/>
              </a:ext>
            </a:extLst>
          </p:cNvPr>
          <p:cNvSpPr txBox="1"/>
          <p:nvPr/>
        </p:nvSpPr>
        <p:spPr>
          <a:xfrm>
            <a:off x="4025153" y="3059669"/>
            <a:ext cx="2962671" cy="646331"/>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GET A TON OF DATA</a:t>
            </a:r>
          </a:p>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USE A NEURAL NET</a:t>
            </a:r>
          </a:p>
        </p:txBody>
      </p:sp>
      <p:pic>
        <p:nvPicPr>
          <p:cNvPr id="8" name="Picture 7">
            <a:extLst>
              <a:ext uri="{FF2B5EF4-FFF2-40B4-BE49-F238E27FC236}">
                <a16:creationId xmlns:a16="http://schemas.microsoft.com/office/drawing/2014/main" id="{45A9C03A-FD55-1A2F-70AC-CFDD02DBA1AD}"/>
              </a:ext>
            </a:extLst>
          </p:cNvPr>
          <p:cNvPicPr>
            <a:picLocks noChangeAspect="1"/>
          </p:cNvPicPr>
          <p:nvPr/>
        </p:nvPicPr>
        <p:blipFill>
          <a:blip r:embed="rId3"/>
          <a:stretch>
            <a:fillRect/>
          </a:stretch>
        </p:blipFill>
        <p:spPr>
          <a:xfrm>
            <a:off x="2152650" y="4053779"/>
            <a:ext cx="7772400" cy="23757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84769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CEFC-11B4-2A4C-5F91-43D3FB0ED240}"/>
              </a:ext>
            </a:extLst>
          </p:cNvPr>
          <p:cNvSpPr>
            <a:spLocks noGrp="1"/>
          </p:cNvSpPr>
          <p:nvPr>
            <p:ph type="title"/>
          </p:nvPr>
        </p:nvSpPr>
        <p:spPr/>
        <p:txBody>
          <a:bodyPr/>
          <a:lstStyle/>
          <a:p>
            <a:r>
              <a:rPr lang="en-US" dirty="0"/>
              <a:t>CLIP is a cool way of learning embeddings for both language and image</a:t>
            </a:r>
          </a:p>
        </p:txBody>
      </p:sp>
      <p:pic>
        <p:nvPicPr>
          <p:cNvPr id="6" name="Content Placeholder 5">
            <a:extLst>
              <a:ext uri="{FF2B5EF4-FFF2-40B4-BE49-F238E27FC236}">
                <a16:creationId xmlns:a16="http://schemas.microsoft.com/office/drawing/2014/main" id="{B469C525-531B-ACC9-F120-AD68BE6727F2}"/>
              </a:ext>
            </a:extLst>
          </p:cNvPr>
          <p:cNvPicPr>
            <a:picLocks noGrp="1" noChangeAspect="1"/>
          </p:cNvPicPr>
          <p:nvPr>
            <p:ph idx="1"/>
          </p:nvPr>
        </p:nvPicPr>
        <p:blipFill>
          <a:blip r:embed="rId2"/>
          <a:stretch>
            <a:fillRect/>
          </a:stretch>
        </p:blipFill>
        <p:spPr>
          <a:xfrm>
            <a:off x="1803495" y="1690689"/>
            <a:ext cx="6272116" cy="4351338"/>
          </a:xfrm>
          <a:prstGeom prst="rect">
            <a:avLst/>
          </a:prstGeom>
        </p:spPr>
      </p:pic>
      <p:sp>
        <p:nvSpPr>
          <p:cNvPr id="5" name="Slide Number Placeholder 4">
            <a:extLst>
              <a:ext uri="{FF2B5EF4-FFF2-40B4-BE49-F238E27FC236}">
                <a16:creationId xmlns:a16="http://schemas.microsoft.com/office/drawing/2014/main" id="{FD0A921A-9452-47BF-BB52-1274B2797CAE}"/>
              </a:ext>
            </a:extLst>
          </p:cNvPr>
          <p:cNvSpPr>
            <a:spLocks noGrp="1"/>
          </p:cNvSpPr>
          <p:nvPr>
            <p:ph type="sldNum" sz="quarter" idx="12"/>
          </p:nvPr>
        </p:nvSpPr>
        <p:spPr/>
        <p:txBody>
          <a:bodyPr/>
          <a:lstStyle/>
          <a:p>
            <a:fld id="{E538DE21-AC3D-574E-A9BC-92B90566158F}" type="slidenum">
              <a:rPr lang="en-US" smtClean="0"/>
              <a:t>94</a:t>
            </a:fld>
            <a:endParaRPr lang="en-US"/>
          </a:p>
        </p:txBody>
      </p:sp>
      <p:sp>
        <p:nvSpPr>
          <p:cNvPr id="7" name="TextBox 6">
            <a:extLst>
              <a:ext uri="{FF2B5EF4-FFF2-40B4-BE49-F238E27FC236}">
                <a16:creationId xmlns:a16="http://schemas.microsoft.com/office/drawing/2014/main" id="{60406F3F-C379-5A28-723A-8C8D38F9E781}"/>
              </a:ext>
            </a:extLst>
          </p:cNvPr>
          <p:cNvSpPr txBox="1"/>
          <p:nvPr/>
        </p:nvSpPr>
        <p:spPr>
          <a:xfrm>
            <a:off x="7440706" y="6195097"/>
            <a:ext cx="3064878" cy="369332"/>
          </a:xfrm>
          <a:prstGeom prst="rect">
            <a:avLst/>
          </a:prstGeom>
          <a:noFill/>
        </p:spPr>
        <p:txBody>
          <a:bodyPr wrap="none" rtlCol="0">
            <a:spAutoFit/>
          </a:bodyPr>
          <a:lstStyle/>
          <a:p>
            <a:r>
              <a:rPr lang="en-US" dirty="0">
                <a:hlinkClick r:id="rId3"/>
              </a:rPr>
              <a:t>https://openai.com/blog/clip/</a:t>
            </a:r>
            <a:r>
              <a:rPr lang="en-US" dirty="0"/>
              <a:t> </a:t>
            </a:r>
          </a:p>
        </p:txBody>
      </p:sp>
    </p:spTree>
    <p:extLst>
      <p:ext uri="{BB962C8B-B14F-4D97-AF65-F5344CB8AC3E}">
        <p14:creationId xmlns:p14="http://schemas.microsoft.com/office/powerpoint/2010/main" val="34704122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CEFC-11B4-2A4C-5F91-43D3FB0ED240}"/>
              </a:ext>
            </a:extLst>
          </p:cNvPr>
          <p:cNvSpPr>
            <a:spLocks noGrp="1"/>
          </p:cNvSpPr>
          <p:nvPr>
            <p:ph type="title"/>
          </p:nvPr>
        </p:nvSpPr>
        <p:spPr/>
        <p:txBody>
          <a:bodyPr/>
          <a:lstStyle/>
          <a:p>
            <a:r>
              <a:rPr lang="en-US" dirty="0"/>
              <a:t>CLIP is a cool way of learning embeddings for both language and image</a:t>
            </a:r>
          </a:p>
        </p:txBody>
      </p:sp>
      <p:pic>
        <p:nvPicPr>
          <p:cNvPr id="6" name="Content Placeholder 5">
            <a:extLst>
              <a:ext uri="{FF2B5EF4-FFF2-40B4-BE49-F238E27FC236}">
                <a16:creationId xmlns:a16="http://schemas.microsoft.com/office/drawing/2014/main" id="{B469C525-531B-ACC9-F120-AD68BE6727F2}"/>
              </a:ext>
            </a:extLst>
          </p:cNvPr>
          <p:cNvPicPr>
            <a:picLocks noGrp="1" noChangeAspect="1"/>
          </p:cNvPicPr>
          <p:nvPr>
            <p:ph idx="1"/>
          </p:nvPr>
        </p:nvPicPr>
        <p:blipFill>
          <a:blip r:embed="rId2"/>
          <a:stretch>
            <a:fillRect/>
          </a:stretch>
        </p:blipFill>
        <p:spPr>
          <a:xfrm>
            <a:off x="1803495" y="1690689"/>
            <a:ext cx="6272116" cy="4351338"/>
          </a:xfrm>
          <a:prstGeom prst="rect">
            <a:avLst/>
          </a:prstGeom>
        </p:spPr>
      </p:pic>
      <p:sp>
        <p:nvSpPr>
          <p:cNvPr id="5" name="Slide Number Placeholder 4">
            <a:extLst>
              <a:ext uri="{FF2B5EF4-FFF2-40B4-BE49-F238E27FC236}">
                <a16:creationId xmlns:a16="http://schemas.microsoft.com/office/drawing/2014/main" id="{FD0A921A-9452-47BF-BB52-1274B2797CAE}"/>
              </a:ext>
            </a:extLst>
          </p:cNvPr>
          <p:cNvSpPr>
            <a:spLocks noGrp="1"/>
          </p:cNvSpPr>
          <p:nvPr>
            <p:ph type="sldNum" sz="quarter" idx="12"/>
          </p:nvPr>
        </p:nvSpPr>
        <p:spPr/>
        <p:txBody>
          <a:bodyPr/>
          <a:lstStyle/>
          <a:p>
            <a:fld id="{E538DE21-AC3D-574E-A9BC-92B90566158F}" type="slidenum">
              <a:rPr lang="en-US" smtClean="0"/>
              <a:t>95</a:t>
            </a:fld>
            <a:endParaRPr lang="en-US"/>
          </a:p>
        </p:txBody>
      </p:sp>
      <p:sp>
        <p:nvSpPr>
          <p:cNvPr id="7" name="TextBox 6">
            <a:extLst>
              <a:ext uri="{FF2B5EF4-FFF2-40B4-BE49-F238E27FC236}">
                <a16:creationId xmlns:a16="http://schemas.microsoft.com/office/drawing/2014/main" id="{60406F3F-C379-5A28-723A-8C8D38F9E781}"/>
              </a:ext>
            </a:extLst>
          </p:cNvPr>
          <p:cNvSpPr txBox="1"/>
          <p:nvPr/>
        </p:nvSpPr>
        <p:spPr>
          <a:xfrm>
            <a:off x="7440706" y="6195097"/>
            <a:ext cx="3064878" cy="369332"/>
          </a:xfrm>
          <a:prstGeom prst="rect">
            <a:avLst/>
          </a:prstGeom>
          <a:noFill/>
        </p:spPr>
        <p:txBody>
          <a:bodyPr wrap="none" rtlCol="0">
            <a:spAutoFit/>
          </a:bodyPr>
          <a:lstStyle/>
          <a:p>
            <a:r>
              <a:rPr lang="en-US" dirty="0">
                <a:hlinkClick r:id="rId3"/>
              </a:rPr>
              <a:t>https://openai.com/blog/clip/</a:t>
            </a:r>
            <a:r>
              <a:rPr lang="en-US" dirty="0"/>
              <a:t> </a:t>
            </a:r>
          </a:p>
        </p:txBody>
      </p:sp>
      <p:pic>
        <p:nvPicPr>
          <p:cNvPr id="8" name="Picture 7">
            <a:extLst>
              <a:ext uri="{FF2B5EF4-FFF2-40B4-BE49-F238E27FC236}">
                <a16:creationId xmlns:a16="http://schemas.microsoft.com/office/drawing/2014/main" id="{58221F26-07B5-DDAA-7F5A-FEA6EB982D58}"/>
              </a:ext>
            </a:extLst>
          </p:cNvPr>
          <p:cNvPicPr>
            <a:picLocks noChangeAspect="1"/>
          </p:cNvPicPr>
          <p:nvPr/>
        </p:nvPicPr>
        <p:blipFill>
          <a:blip r:embed="rId4"/>
          <a:stretch>
            <a:fillRect/>
          </a:stretch>
        </p:blipFill>
        <p:spPr>
          <a:xfrm>
            <a:off x="3498379" y="1580928"/>
            <a:ext cx="5972833" cy="45376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08324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F2C0-70D9-9C88-B3B0-D7602F9CBE9A}"/>
              </a:ext>
            </a:extLst>
          </p:cNvPr>
          <p:cNvSpPr>
            <a:spLocks noGrp="1"/>
          </p:cNvSpPr>
          <p:nvPr>
            <p:ph type="title"/>
          </p:nvPr>
        </p:nvSpPr>
        <p:spPr/>
        <p:txBody>
          <a:bodyPr/>
          <a:lstStyle/>
          <a:p>
            <a:r>
              <a:rPr lang="en-US" dirty="0" err="1"/>
              <a:t>CLIPort</a:t>
            </a:r>
            <a:endParaRPr lang="en-US" dirty="0"/>
          </a:p>
        </p:txBody>
      </p:sp>
      <p:sp>
        <p:nvSpPr>
          <p:cNvPr id="3" name="Content Placeholder 2">
            <a:extLst>
              <a:ext uri="{FF2B5EF4-FFF2-40B4-BE49-F238E27FC236}">
                <a16:creationId xmlns:a16="http://schemas.microsoft.com/office/drawing/2014/main" id="{75031E5F-D1E3-F130-A2D0-9AA3FE59E625}"/>
              </a:ext>
            </a:extLst>
          </p:cNvPr>
          <p:cNvSpPr>
            <a:spLocks noGrp="1"/>
          </p:cNvSpPr>
          <p:nvPr>
            <p:ph idx="1"/>
          </p:nvPr>
        </p:nvSpPr>
        <p:spPr/>
        <p:txBody>
          <a:bodyPr/>
          <a:lstStyle/>
          <a:p>
            <a:r>
              <a:rPr lang="en-US" dirty="0">
                <a:hlinkClick r:id="rId2"/>
              </a:rPr>
              <a:t>https://cliport.github.io</a:t>
            </a:r>
            <a:r>
              <a:rPr lang="en-US" dirty="0"/>
              <a:t> </a:t>
            </a:r>
          </a:p>
        </p:txBody>
      </p:sp>
      <p:sp>
        <p:nvSpPr>
          <p:cNvPr id="5" name="Slide Number Placeholder 4">
            <a:extLst>
              <a:ext uri="{FF2B5EF4-FFF2-40B4-BE49-F238E27FC236}">
                <a16:creationId xmlns:a16="http://schemas.microsoft.com/office/drawing/2014/main" id="{6B96682D-64EC-F97C-3404-5CF33ABF4F3A}"/>
              </a:ext>
            </a:extLst>
          </p:cNvPr>
          <p:cNvSpPr>
            <a:spLocks noGrp="1"/>
          </p:cNvSpPr>
          <p:nvPr>
            <p:ph type="sldNum" sz="quarter" idx="12"/>
          </p:nvPr>
        </p:nvSpPr>
        <p:spPr/>
        <p:txBody>
          <a:bodyPr/>
          <a:lstStyle/>
          <a:p>
            <a:fld id="{E538DE21-AC3D-574E-A9BC-92B90566158F}" type="slidenum">
              <a:rPr lang="en-US" smtClean="0"/>
              <a:t>96</a:t>
            </a:fld>
            <a:endParaRPr lang="en-US"/>
          </a:p>
        </p:txBody>
      </p:sp>
      <p:pic>
        <p:nvPicPr>
          <p:cNvPr id="6" name="Picture 5">
            <a:extLst>
              <a:ext uri="{FF2B5EF4-FFF2-40B4-BE49-F238E27FC236}">
                <a16:creationId xmlns:a16="http://schemas.microsoft.com/office/drawing/2014/main" id="{D426C412-9B2E-FEE5-E300-420520F30AE6}"/>
              </a:ext>
            </a:extLst>
          </p:cNvPr>
          <p:cNvPicPr>
            <a:picLocks noChangeAspect="1"/>
          </p:cNvPicPr>
          <p:nvPr/>
        </p:nvPicPr>
        <p:blipFill>
          <a:blip r:embed="rId3"/>
          <a:stretch>
            <a:fillRect/>
          </a:stretch>
        </p:blipFill>
        <p:spPr>
          <a:xfrm>
            <a:off x="2209800" y="2684065"/>
            <a:ext cx="7772400" cy="3880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85704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1805-1380-A6DB-6511-9DCC744EFBDE}"/>
              </a:ext>
            </a:extLst>
          </p:cNvPr>
          <p:cNvSpPr>
            <a:spLocks noGrp="1"/>
          </p:cNvSpPr>
          <p:nvPr>
            <p:ph type="title"/>
          </p:nvPr>
        </p:nvSpPr>
        <p:spPr/>
        <p:txBody>
          <a:bodyPr/>
          <a:lstStyle/>
          <a:p>
            <a:r>
              <a:rPr lang="en-US" dirty="0"/>
              <a:t>To wrap up: learning is not “the answer”</a:t>
            </a:r>
            <a:br>
              <a:rPr lang="en-US" dirty="0"/>
            </a:br>
            <a:r>
              <a:rPr lang="en-US" dirty="0"/>
              <a:t>It’s a tool, to be used when appropriate</a:t>
            </a:r>
          </a:p>
        </p:txBody>
      </p:sp>
      <p:sp>
        <p:nvSpPr>
          <p:cNvPr id="3" name="Content Placeholder 2">
            <a:extLst>
              <a:ext uri="{FF2B5EF4-FFF2-40B4-BE49-F238E27FC236}">
                <a16:creationId xmlns:a16="http://schemas.microsoft.com/office/drawing/2014/main" id="{7E17C558-78EF-404F-6D7B-A5E9EA97E6BC}"/>
              </a:ext>
            </a:extLst>
          </p:cNvPr>
          <p:cNvSpPr>
            <a:spLocks noGrp="1"/>
          </p:cNvSpPr>
          <p:nvPr>
            <p:ph idx="1"/>
          </p:nvPr>
        </p:nvSpPr>
        <p:spPr/>
        <p:txBody>
          <a:bodyPr>
            <a:normAutofit/>
          </a:bodyPr>
          <a:lstStyle/>
          <a:p>
            <a:r>
              <a:rPr lang="en-US" dirty="0"/>
              <a:t>Deep RL (particularly model-free approaches) can be quite brittle and fail in unexpected ways.</a:t>
            </a:r>
          </a:p>
          <a:p>
            <a:endParaRPr lang="en-US" dirty="0"/>
          </a:p>
          <a:p>
            <a:r>
              <a:rPr lang="en-US" dirty="0"/>
              <a:t>Learning is a great strategy for overcoming limitations in our ability to write down relationships between quantities we care about (e.g., sensors and actions), but it may not always be wise to eliminate what we know about how the world works </a:t>
            </a:r>
            <a:r>
              <a:rPr lang="en-US"/>
              <a:t>altogether.</a:t>
            </a:r>
            <a:endParaRPr lang="en-US" dirty="0"/>
          </a:p>
        </p:txBody>
      </p:sp>
      <p:sp>
        <p:nvSpPr>
          <p:cNvPr id="5" name="Slide Number Placeholder 4">
            <a:extLst>
              <a:ext uri="{FF2B5EF4-FFF2-40B4-BE49-F238E27FC236}">
                <a16:creationId xmlns:a16="http://schemas.microsoft.com/office/drawing/2014/main" id="{11107818-AD9A-E16B-B567-2380F81BE074}"/>
              </a:ext>
            </a:extLst>
          </p:cNvPr>
          <p:cNvSpPr>
            <a:spLocks noGrp="1"/>
          </p:cNvSpPr>
          <p:nvPr>
            <p:ph type="sldNum" sz="quarter" idx="12"/>
          </p:nvPr>
        </p:nvSpPr>
        <p:spPr/>
        <p:txBody>
          <a:bodyPr/>
          <a:lstStyle/>
          <a:p>
            <a:fld id="{E538DE21-AC3D-574E-A9BC-92B90566158F}" type="slidenum">
              <a:rPr lang="en-US" smtClean="0"/>
              <a:t>97</a:t>
            </a:fld>
            <a:endParaRPr lang="en-US"/>
          </a:p>
        </p:txBody>
      </p:sp>
    </p:spTree>
    <p:extLst>
      <p:ext uri="{BB962C8B-B14F-4D97-AF65-F5344CB8AC3E}">
        <p14:creationId xmlns:p14="http://schemas.microsoft.com/office/powerpoint/2010/main" val="168407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1892</TotalTime>
  <Words>3372</Words>
  <Application>Microsoft Macintosh PowerPoint</Application>
  <PresentationFormat>Widescreen</PresentationFormat>
  <Paragraphs>419</Paragraphs>
  <Slides>97</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Calibri</vt:lpstr>
      <vt:lpstr>Calibri Light</vt:lpstr>
      <vt:lpstr>Gill Sans MT</vt:lpstr>
      <vt:lpstr>Open Sans</vt:lpstr>
      <vt:lpstr>Office Theme</vt:lpstr>
      <vt:lpstr>CS 685 Autonomous Robotics Robot Learning II</vt:lpstr>
      <vt:lpstr>Final Project Presentation next week! </vt:lpstr>
      <vt:lpstr>Course Evaluation</vt:lpstr>
      <vt:lpstr>Learning for Perception</vt:lpstr>
      <vt:lpstr>But first… Convolutional Neural Networks</vt:lpstr>
      <vt:lpstr>Convolution: “sweep” a “kernel” across a 2D grid of data and compute the dot product.</vt:lpstr>
      <vt:lpstr>Convolution: “sweep” a “kernel” across a 2D grid of data and compute the dot product.</vt:lpstr>
      <vt:lpstr>Convolution: “sweep” a “kernel” across a 2D grid of data and compute the dot product.</vt:lpstr>
      <vt:lpstr>Convolution: “sweep” a “kernel” across a 2D grid of data and compute the dot product.</vt:lpstr>
      <vt:lpstr>Convolution: “sweep” a “kernel” across a 2D grid of data and compute the dot product.</vt:lpstr>
      <vt:lpstr>Instead of “fully-connected layers” (matrix multiplies), CNN’s use convolutions</vt:lpstr>
      <vt:lpstr>PowerPoint Presentation</vt:lpstr>
      <vt:lpstr>PowerPoint Presentation</vt:lpstr>
      <vt:lpstr>PowerPoint Presentation</vt:lpstr>
      <vt:lpstr>AlexNet The CNN that started the revolution</vt:lpstr>
      <vt:lpstr>YOLO: You Only Look Once</vt:lpstr>
      <vt:lpstr>YOLO: You Only Look Once</vt:lpstr>
      <vt:lpstr>YOLO: You Only Look Once</vt:lpstr>
      <vt:lpstr>Aside: YOLO v3 is one of the most brutally honest papers…</vt:lpstr>
      <vt:lpstr>Aside: YOLO v3 is one of the most brutally honest papers…</vt:lpstr>
      <vt:lpstr>Also: “Pseudo-Sensors”</vt:lpstr>
      <vt:lpstr>Latent Representations of Data</vt:lpstr>
      <vt:lpstr>Visualizing Neural Networks</vt:lpstr>
      <vt:lpstr>Visualizing Neural Networks</vt:lpstr>
      <vt:lpstr>Visualizing Neural Networks</vt:lpstr>
      <vt:lpstr>Lots of AI therefore depends on transforming your data into a more useful form</vt:lpstr>
      <vt:lpstr>Autoencoder: unsupervised dimensionality reduction</vt:lpstr>
      <vt:lpstr>Autoencoder: unsupervised dimensionality reduction</vt:lpstr>
      <vt:lpstr>Autoencoder: unsupervised dimensionality reduction</vt:lpstr>
      <vt:lpstr>Autoencoder: unsupervised dimensionality reduction</vt:lpstr>
      <vt:lpstr>Autoencoder: unsupervised dimensionality reduction</vt:lpstr>
      <vt:lpstr>Use Cases of Encoder/decoders</vt:lpstr>
      <vt:lpstr>Also, we can use that “low dimensional embedding” of the data for other tasks</vt:lpstr>
      <vt:lpstr>We can also “translate” between data types Image In =&gt; Language Out</vt:lpstr>
      <vt:lpstr>We can also “translate” between data types Language In =&gt; Image Out [DALL-E 2]</vt:lpstr>
      <vt:lpstr>Transfer Learning</vt:lpstr>
      <vt:lpstr>What if you don’t have an ImageNet-sized dataset? How do you even get started?</vt:lpstr>
      <vt:lpstr>What if you don’t have an ImageNet-sized dataset? How do you even get started?</vt:lpstr>
      <vt:lpstr>Let’s train first on ImageNet to get the “general features” and then “fine tune”</vt:lpstr>
      <vt:lpstr>Let’s train first on ImageNet to get the “general features” and then “fine tune”</vt:lpstr>
      <vt:lpstr>Transfer Learning is a key enabler of progress in the AI community</vt:lpstr>
      <vt:lpstr>Transfer Learning is a key enabler of progress in the AI community</vt:lpstr>
      <vt:lpstr>Transfer Learning is a key enabler of progress in the AI community</vt:lpstr>
      <vt:lpstr>Learning for Action</vt:lpstr>
      <vt:lpstr>Given an MDP, how do we compute V* and the optimal policy?</vt:lpstr>
      <vt:lpstr>There are many different “flavors” of reinforcement learning</vt:lpstr>
      <vt:lpstr>In RL, we are looking to learn to act well (optimally?) by trial-and-error</vt:lpstr>
      <vt:lpstr>In many situations, we don’t have access to the model of the world</vt:lpstr>
      <vt:lpstr>Temporal Difference Methods: a family of techniques for RL</vt:lpstr>
      <vt:lpstr>This update rule, called one-step TD, or TD(0), uses the current estimate of V</vt:lpstr>
      <vt:lpstr>Next we want to use TD approaches to estimate the best policy.</vt:lpstr>
      <vt:lpstr>Next we want to use TD approaches to estimate the best policy.</vt:lpstr>
      <vt:lpstr>SARSA: updating a policy using (S, A, R, S, A) tuples from episode experiences</vt:lpstr>
      <vt:lpstr>One of the different “flavor distinctions” for RL is on- vs. off-policy learning</vt:lpstr>
      <vt:lpstr>One of the different “flavor distinctions” for RL is on- vs. off-policy learning</vt:lpstr>
      <vt:lpstr>What does off-policy learning look like?</vt:lpstr>
      <vt:lpstr>What does off-policy learning look like?</vt:lpstr>
      <vt:lpstr>This approach is known as Q-learning</vt:lpstr>
      <vt:lpstr>However: tabular RL methods don’t work when you have continuous states or actions</vt:lpstr>
      <vt:lpstr>However: tabular RL methods don’t work when you have continuous states or actions</vt:lpstr>
      <vt:lpstr>However: tabular RL methods don’t work when you have continuous states or actions</vt:lpstr>
      <vt:lpstr>Let’s play Atari games!</vt:lpstr>
      <vt:lpstr>Deep Q Networks</vt:lpstr>
      <vt:lpstr>This paper proposed the “Deep Q Networks” algorithm: “Deep” Q Learning</vt:lpstr>
      <vt:lpstr>One of the big insights was “experience replay”</vt:lpstr>
      <vt:lpstr>The Deep Q-learning Algorithm:</vt:lpstr>
      <vt:lpstr>The model architecture wasn’t even particularly complex by “modern” standards</vt:lpstr>
      <vt:lpstr>The follow up Nature paper was even more impressive</vt:lpstr>
      <vt:lpstr>From pixels to action</vt:lpstr>
      <vt:lpstr>They outperformed humans on most games</vt:lpstr>
      <vt:lpstr>OpenAI Gym: a toolkit for running some RL benchmark environments</vt:lpstr>
      <vt:lpstr>Model-based vs. Model-free Learning</vt:lpstr>
      <vt:lpstr>Learning for planning tends to work the best when the learning objective is well-scoped</vt:lpstr>
      <vt:lpstr>Model-free Learning</vt:lpstr>
      <vt:lpstr>Let’s look at navigation (and related)</vt:lpstr>
      <vt:lpstr>What about maze following?</vt:lpstr>
      <vt:lpstr>[Remember this]  So that’s control (in a nutshell) What can’t we do with a controller?</vt:lpstr>
      <vt:lpstr>What about maze following?</vt:lpstr>
      <vt:lpstr>What about maze following?</vt:lpstr>
      <vt:lpstr>What about maze following?</vt:lpstr>
      <vt:lpstr>What about maze following?</vt:lpstr>
      <vt:lpstr>Also exploration via a  “learned map representation” </vt:lpstr>
      <vt:lpstr>Learning-augmented “classical” planning</vt:lpstr>
      <vt:lpstr>Learning to avoid unseen obstacles </vt:lpstr>
      <vt:lpstr>Learning to avoid unseen obstacles </vt:lpstr>
      <vt:lpstr>There’s also plenty of learning to accelerate Task and Motion Planning</vt:lpstr>
      <vt:lpstr>PowerPoint Presentation</vt:lpstr>
      <vt:lpstr>Outperform the optimistic planner MIT floorplan environments</vt:lpstr>
      <vt:lpstr>Learning for Grasping</vt:lpstr>
      <vt:lpstr>Learning for Grasping</vt:lpstr>
      <vt:lpstr>Learning for Grasping</vt:lpstr>
      <vt:lpstr>Let’s try: Grasping</vt:lpstr>
      <vt:lpstr>Let’s try: Grasping</vt:lpstr>
      <vt:lpstr>CLIP is a cool way of learning embeddings for both language and image</vt:lpstr>
      <vt:lpstr>CLIP is a cool way of learning embeddings for both language and image</vt:lpstr>
      <vt:lpstr>CLIPort</vt:lpstr>
      <vt:lpstr>To wrap up: learning is not “the answer” It’s a tool, to be used when appropriate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107</cp:revision>
  <dcterms:created xsi:type="dcterms:W3CDTF">2022-11-15T23:23:43Z</dcterms:created>
  <dcterms:modified xsi:type="dcterms:W3CDTF">2023-04-26T20:52:08Z</dcterms:modified>
</cp:coreProperties>
</file>