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1"/>
  </p:notesMasterIdLst>
  <p:handoutMasterIdLst>
    <p:handoutMasterId r:id="rId52"/>
  </p:handoutMasterIdLst>
  <p:sldIdLst>
    <p:sldId id="795" r:id="rId2"/>
    <p:sldId id="796" r:id="rId3"/>
    <p:sldId id="738" r:id="rId4"/>
    <p:sldId id="797" r:id="rId5"/>
    <p:sldId id="871" r:id="rId6"/>
    <p:sldId id="872" r:id="rId7"/>
    <p:sldId id="798" r:id="rId8"/>
    <p:sldId id="799" r:id="rId9"/>
    <p:sldId id="804" r:id="rId10"/>
    <p:sldId id="856" r:id="rId11"/>
    <p:sldId id="800" r:id="rId12"/>
    <p:sldId id="845" r:id="rId13"/>
    <p:sldId id="754" r:id="rId14"/>
    <p:sldId id="861" r:id="rId15"/>
    <p:sldId id="862" r:id="rId16"/>
    <p:sldId id="753" r:id="rId17"/>
    <p:sldId id="801" r:id="rId18"/>
    <p:sldId id="847" r:id="rId19"/>
    <p:sldId id="742" r:id="rId20"/>
    <p:sldId id="802" r:id="rId21"/>
    <p:sldId id="849" r:id="rId22"/>
    <p:sldId id="873" r:id="rId23"/>
    <p:sldId id="874" r:id="rId24"/>
    <p:sldId id="875" r:id="rId25"/>
    <p:sldId id="876" r:id="rId26"/>
    <p:sldId id="877" r:id="rId27"/>
    <p:sldId id="878" r:id="rId28"/>
    <p:sldId id="879" r:id="rId29"/>
    <p:sldId id="880" r:id="rId30"/>
    <p:sldId id="881" r:id="rId31"/>
    <p:sldId id="882" r:id="rId32"/>
    <p:sldId id="883" r:id="rId33"/>
    <p:sldId id="884" r:id="rId34"/>
    <p:sldId id="885" r:id="rId35"/>
    <p:sldId id="886" r:id="rId36"/>
    <p:sldId id="749" r:id="rId37"/>
    <p:sldId id="750" r:id="rId38"/>
    <p:sldId id="770" r:id="rId39"/>
    <p:sldId id="848" r:id="rId40"/>
    <p:sldId id="854" r:id="rId41"/>
    <p:sldId id="855" r:id="rId42"/>
    <p:sldId id="858" r:id="rId43"/>
    <p:sldId id="867" r:id="rId44"/>
    <p:sldId id="860" r:id="rId45"/>
    <p:sldId id="863" r:id="rId46"/>
    <p:sldId id="864" r:id="rId47"/>
    <p:sldId id="865" r:id="rId48"/>
    <p:sldId id="771" r:id="rId49"/>
    <p:sldId id="859" r:id="rId50"/>
  </p:sldIdLst>
  <p:sldSz cx="12192000" cy="6858000"/>
  <p:notesSz cx="7099300" cy="10234613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 autoAdjust="0"/>
    <p:restoredTop sz="76735" autoAdjust="0"/>
  </p:normalViewPr>
  <p:slideViewPr>
    <p:cSldViewPr>
      <p:cViewPr varScale="1">
        <p:scale>
          <a:sx n="97" d="100"/>
          <a:sy n="97" d="100"/>
        </p:scale>
        <p:origin x="2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644526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480/580</a:t>
            </a:r>
            <a:r>
              <a:rPr lang="en-US" dirty="0"/>
              <a:t>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91FC3B86-5740-49AD-C094-6D94D750F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867400"/>
            <a:ext cx="12192000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Prof. </a:t>
            </a:r>
            <a:r>
              <a:rPr lang="en-US" sz="1600" dirty="0" err="1">
                <a:latin typeface="Calibri"/>
                <a:cs typeface="Calibri"/>
              </a:rPr>
              <a:t>Xuesu</a:t>
            </a:r>
            <a:r>
              <a:rPr lang="en-US" sz="16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George Mason University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61B31-2671-FFA0-5BB5-3A85597025C6}"/>
              </a:ext>
            </a:extLst>
          </p:cNvPr>
          <p:cNvSpPr/>
          <p:nvPr/>
        </p:nvSpPr>
        <p:spPr>
          <a:xfrm>
            <a:off x="76200" y="6605111"/>
            <a:ext cx="1203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If we fixed some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what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Solve with 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s’|s,a</a:t>
            </a:r>
            <a:r>
              <a:rPr lang="en-US" sz="2400" dirty="0"/>
              <a:t>) (or T(</a:t>
            </a:r>
            <a:r>
              <a:rPr lang="en-US" sz="2400" dirty="0" err="1"/>
              <a:t>s,a,s</a:t>
            </a:r>
            <a:r>
              <a:rPr lang="en-US" sz="24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>
                <a:sym typeface="Symbol" pitchFamily="18" charset="2"/>
              </a:rPr>
              <a:t>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/>
              <a:t>Actions: </a:t>
            </a:r>
            <a:r>
              <a:rPr lang="en-US" sz="2400" i="1" dirty="0">
                <a:solidFill>
                  <a:srgbClr val="3333FF"/>
                </a:solidFill>
              </a:rPr>
              <a:t>Blue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/>
              <a:t>States: </a:t>
            </a:r>
            <a:r>
              <a:rPr lang="en-US" sz="2400" dirty="0">
                <a:solidFill>
                  <a:srgbClr val="008000"/>
                </a:solidFill>
              </a:rPr>
              <a:t>Win</a:t>
            </a:r>
            <a:r>
              <a:rPr lang="en-US" sz="2400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58720</TotalTime>
  <Words>2063</Words>
  <Application>Microsoft Macintosh PowerPoint</Application>
  <PresentationFormat>Widescreen</PresentationFormat>
  <Paragraphs>457</Paragraphs>
  <Slides>49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ＭＳ Ｐゴシック</vt:lpstr>
      <vt:lpstr>Arial</vt:lpstr>
      <vt:lpstr>Calibri</vt:lpstr>
      <vt:lpstr>Symbol</vt:lpstr>
      <vt:lpstr>Wingdings</vt:lpstr>
      <vt:lpstr>dan-berkeley-nlp-v1</vt:lpstr>
      <vt:lpstr>CS 480/580: Introduction to Artificial Intelligence </vt:lpstr>
      <vt:lpstr>Example: Grid World</vt:lpstr>
      <vt:lpstr>Recap: MDPs</vt:lpstr>
      <vt:lpstr>Optimal Quantities</vt:lpstr>
      <vt:lpstr>Gridworld Values V*</vt:lpstr>
      <vt:lpstr>Gridworld: Q*</vt:lpstr>
      <vt:lpstr>The Bellman Equations</vt:lpstr>
      <vt:lpstr>The Bellman Equations</vt:lpstr>
      <vt:lpstr>Value Iteration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2656</cp:revision>
  <cp:lastPrinted>2014-02-18T19:00:09Z</cp:lastPrinted>
  <dcterms:created xsi:type="dcterms:W3CDTF">2004-08-27T04:16:05Z</dcterms:created>
  <dcterms:modified xsi:type="dcterms:W3CDTF">2026-02-17T22:03:49Z</dcterms:modified>
</cp:coreProperties>
</file>