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600" r:id="rId3"/>
    <p:sldId id="596" r:id="rId4"/>
    <p:sldId id="470" r:id="rId5"/>
    <p:sldId id="599" r:id="rId6"/>
    <p:sldId id="473" r:id="rId7"/>
    <p:sldId id="464" r:id="rId8"/>
    <p:sldId id="560" r:id="rId9"/>
    <p:sldId id="561" r:id="rId10"/>
    <p:sldId id="562" r:id="rId11"/>
    <p:sldId id="563" r:id="rId12"/>
    <p:sldId id="565" r:id="rId13"/>
    <p:sldId id="597" r:id="rId14"/>
    <p:sldId id="598" r:id="rId15"/>
    <p:sldId id="566" r:id="rId16"/>
    <p:sldId id="567" r:id="rId17"/>
    <p:sldId id="569" r:id="rId18"/>
    <p:sldId id="570" r:id="rId19"/>
    <p:sldId id="571" r:id="rId20"/>
    <p:sldId id="572" r:id="rId21"/>
    <p:sldId id="590" r:id="rId22"/>
    <p:sldId id="592" r:id="rId23"/>
    <p:sldId id="575" r:id="rId24"/>
    <p:sldId id="577" r:id="rId25"/>
    <p:sldId id="594" r:id="rId26"/>
    <p:sldId id="579" r:id="rId27"/>
    <p:sldId id="581" r:id="rId28"/>
    <p:sldId id="460" r:id="rId29"/>
    <p:sldId id="461" r:id="rId30"/>
    <p:sldId id="466" r:id="rId31"/>
    <p:sldId id="589" r:id="rId32"/>
    <p:sldId id="523" r:id="rId33"/>
    <p:sldId id="526" r:id="rId34"/>
    <p:sldId id="525" r:id="rId35"/>
    <p:sldId id="527" r:id="rId36"/>
    <p:sldId id="528" r:id="rId37"/>
    <p:sldId id="531" r:id="rId38"/>
    <p:sldId id="529" r:id="rId39"/>
    <p:sldId id="524" r:id="rId40"/>
    <p:sldId id="522" r:id="rId41"/>
    <p:sldId id="530" r:id="rId42"/>
    <p:sldId id="5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3E061-9A49-5644-8556-BF167E0A7832}" v="47" dt="2023-02-01T00:19:37.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6"/>
    <p:restoredTop sz="96292"/>
  </p:normalViewPr>
  <p:slideViewPr>
    <p:cSldViewPr snapToGrid="0">
      <p:cViewPr varScale="1">
        <p:scale>
          <a:sx n="151" d="100"/>
          <a:sy n="151" d="100"/>
        </p:scale>
        <p:origin x="1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su Xiao" userId="2da2dc19-76a6-42ca-a03e-a5becae5e7dc" providerId="ADAL" clId="{1BE3E061-9A49-5644-8556-BF167E0A7832}"/>
    <pc:docChg chg="undo redo custSel addSld delSld modSld">
      <pc:chgData name="Xuesu Xiao" userId="2da2dc19-76a6-42ca-a03e-a5becae5e7dc" providerId="ADAL" clId="{1BE3E061-9A49-5644-8556-BF167E0A7832}" dt="2023-02-01T02:10:29.265" v="784" actId="20577"/>
      <pc:docMkLst>
        <pc:docMk/>
      </pc:docMkLst>
      <pc:sldChg chg="modSp mod">
        <pc:chgData name="Xuesu Xiao" userId="2da2dc19-76a6-42ca-a03e-a5becae5e7dc" providerId="ADAL" clId="{1BE3E061-9A49-5644-8556-BF167E0A7832}" dt="2023-01-31T02:47:25.796" v="16" actId="20577"/>
        <pc:sldMkLst>
          <pc:docMk/>
          <pc:sldMk cId="3216749591" sldId="460"/>
        </pc:sldMkLst>
        <pc:spChg chg="mod">
          <ac:chgData name="Xuesu Xiao" userId="2da2dc19-76a6-42ca-a03e-a5becae5e7dc" providerId="ADAL" clId="{1BE3E061-9A49-5644-8556-BF167E0A7832}" dt="2023-01-31T02:47:25.796" v="16" actId="20577"/>
          <ac:spMkLst>
            <pc:docMk/>
            <pc:sldMk cId="3216749591" sldId="460"/>
            <ac:spMk id="6" creationId="{6420FF27-7341-6394-4476-DBB842F2B40B}"/>
          </ac:spMkLst>
        </pc:spChg>
      </pc:sldChg>
      <pc:sldChg chg="modSp mod">
        <pc:chgData name="Xuesu Xiao" userId="2da2dc19-76a6-42ca-a03e-a5becae5e7dc" providerId="ADAL" clId="{1BE3E061-9A49-5644-8556-BF167E0A7832}" dt="2023-01-31T23:30:44.189" v="162" actId="20577"/>
        <pc:sldMkLst>
          <pc:docMk/>
          <pc:sldMk cId="191556469" sldId="462"/>
        </pc:sldMkLst>
        <pc:spChg chg="mod">
          <ac:chgData name="Xuesu Xiao" userId="2da2dc19-76a6-42ca-a03e-a5becae5e7dc" providerId="ADAL" clId="{1BE3E061-9A49-5644-8556-BF167E0A7832}" dt="2023-01-31T23:30:44.189" v="162" actId="20577"/>
          <ac:spMkLst>
            <pc:docMk/>
            <pc:sldMk cId="191556469" sldId="462"/>
            <ac:spMk id="2" creationId="{A8B4F31A-9A6A-8188-1F36-E0A12FB71272}"/>
          </ac:spMkLst>
        </pc:spChg>
      </pc:sldChg>
      <pc:sldChg chg="modSp mod">
        <pc:chgData name="Xuesu Xiao" userId="2da2dc19-76a6-42ca-a03e-a5becae5e7dc" providerId="ADAL" clId="{1BE3E061-9A49-5644-8556-BF167E0A7832}" dt="2023-02-01T00:46:26.720" v="630" actId="20577"/>
        <pc:sldMkLst>
          <pc:docMk/>
          <pc:sldMk cId="415779629" sldId="470"/>
        </pc:sldMkLst>
        <pc:spChg chg="mod">
          <ac:chgData name="Xuesu Xiao" userId="2da2dc19-76a6-42ca-a03e-a5becae5e7dc" providerId="ADAL" clId="{1BE3E061-9A49-5644-8556-BF167E0A7832}" dt="2023-02-01T00:46:26.720" v="630" actId="20577"/>
          <ac:spMkLst>
            <pc:docMk/>
            <pc:sldMk cId="415779629" sldId="470"/>
            <ac:spMk id="3" creationId="{602D7940-52F3-9EBC-DB28-1255762D56C6}"/>
          </ac:spMkLst>
        </pc:spChg>
      </pc:sldChg>
      <pc:sldChg chg="del">
        <pc:chgData name="Xuesu Xiao" userId="2da2dc19-76a6-42ca-a03e-a5becae5e7dc" providerId="ADAL" clId="{1BE3E061-9A49-5644-8556-BF167E0A7832}" dt="2023-01-31T02:43:36.513" v="0" actId="2696"/>
        <pc:sldMkLst>
          <pc:docMk/>
          <pc:sldMk cId="2118660206" sldId="521"/>
        </pc:sldMkLst>
      </pc:sldChg>
      <pc:sldChg chg="modSp mod">
        <pc:chgData name="Xuesu Xiao" userId="2da2dc19-76a6-42ca-a03e-a5becae5e7dc" providerId="ADAL" clId="{1BE3E061-9A49-5644-8556-BF167E0A7832}" dt="2023-01-31T02:47:15.044" v="6" actId="20577"/>
        <pc:sldMkLst>
          <pc:docMk/>
          <pc:sldMk cId="3047866080" sldId="523"/>
        </pc:sldMkLst>
        <pc:spChg chg="mod">
          <ac:chgData name="Xuesu Xiao" userId="2da2dc19-76a6-42ca-a03e-a5becae5e7dc" providerId="ADAL" clId="{1BE3E061-9A49-5644-8556-BF167E0A7832}" dt="2023-01-31T02:47:15.044" v="6" actId="20577"/>
          <ac:spMkLst>
            <pc:docMk/>
            <pc:sldMk cId="3047866080" sldId="523"/>
            <ac:spMk id="2" creationId="{117951AF-3FAB-52F7-A675-F45BC4D4E9BE}"/>
          </ac:spMkLst>
        </pc:spChg>
      </pc:sldChg>
      <pc:sldChg chg="modSp mod">
        <pc:chgData name="Xuesu Xiao" userId="2da2dc19-76a6-42ca-a03e-a5becae5e7dc" providerId="ADAL" clId="{1BE3E061-9A49-5644-8556-BF167E0A7832}" dt="2023-01-31T02:46:49.309" v="1" actId="20577"/>
        <pc:sldMkLst>
          <pc:docMk/>
          <pc:sldMk cId="1388062194" sldId="524"/>
        </pc:sldMkLst>
        <pc:spChg chg="mod">
          <ac:chgData name="Xuesu Xiao" userId="2da2dc19-76a6-42ca-a03e-a5becae5e7dc" providerId="ADAL" clId="{1BE3E061-9A49-5644-8556-BF167E0A7832}" dt="2023-01-31T02:46:49.309" v="1" actId="20577"/>
          <ac:spMkLst>
            <pc:docMk/>
            <pc:sldMk cId="1388062194" sldId="524"/>
            <ac:spMk id="2" creationId="{DDD17210-EDC8-4ED7-24AE-BB07C02570A3}"/>
          </ac:spMkLst>
        </pc:spChg>
      </pc:sldChg>
      <pc:sldChg chg="modSp mod">
        <pc:chgData name="Xuesu Xiao" userId="2da2dc19-76a6-42ca-a03e-a5becae5e7dc" providerId="ADAL" clId="{1BE3E061-9A49-5644-8556-BF167E0A7832}" dt="2023-01-31T03:29:21.952" v="56" actId="20577"/>
        <pc:sldMkLst>
          <pc:docMk/>
          <pc:sldMk cId="499620237" sldId="525"/>
        </pc:sldMkLst>
        <pc:spChg chg="mod">
          <ac:chgData name="Xuesu Xiao" userId="2da2dc19-76a6-42ca-a03e-a5becae5e7dc" providerId="ADAL" clId="{1BE3E061-9A49-5644-8556-BF167E0A7832}" dt="2023-01-31T03:29:21.952" v="56" actId="20577"/>
          <ac:spMkLst>
            <pc:docMk/>
            <pc:sldMk cId="499620237" sldId="525"/>
            <ac:spMk id="2" creationId="{26E7EC60-A6EF-4F17-2C60-927BA854E03F}"/>
          </ac:spMkLst>
        </pc:spChg>
      </pc:sldChg>
      <pc:sldChg chg="modSp mod">
        <pc:chgData name="Xuesu Xiao" userId="2da2dc19-76a6-42ca-a03e-a5becae5e7dc" providerId="ADAL" clId="{1BE3E061-9A49-5644-8556-BF167E0A7832}" dt="2023-01-31T02:47:11.358" v="5" actId="20577"/>
        <pc:sldMkLst>
          <pc:docMk/>
          <pc:sldMk cId="854659173" sldId="526"/>
        </pc:sldMkLst>
        <pc:spChg chg="mod">
          <ac:chgData name="Xuesu Xiao" userId="2da2dc19-76a6-42ca-a03e-a5becae5e7dc" providerId="ADAL" clId="{1BE3E061-9A49-5644-8556-BF167E0A7832}" dt="2023-01-31T02:47:07.280" v="3" actId="20577"/>
          <ac:spMkLst>
            <pc:docMk/>
            <pc:sldMk cId="854659173" sldId="526"/>
            <ac:spMk id="2" creationId="{30E136DC-190E-FC8F-BA53-1A464FF0183A}"/>
          </ac:spMkLst>
        </pc:spChg>
        <pc:spChg chg="mod">
          <ac:chgData name="Xuesu Xiao" userId="2da2dc19-76a6-42ca-a03e-a5becae5e7dc" providerId="ADAL" clId="{1BE3E061-9A49-5644-8556-BF167E0A7832}" dt="2023-01-31T02:47:11.358" v="5" actId="20577"/>
          <ac:spMkLst>
            <pc:docMk/>
            <pc:sldMk cId="854659173" sldId="526"/>
            <ac:spMk id="3" creationId="{FE7EF28A-13F4-D2FB-9FDF-3617A9A6B70C}"/>
          </ac:spMkLst>
        </pc:spChg>
      </pc:sldChg>
      <pc:sldChg chg="modSp mod">
        <pc:chgData name="Xuesu Xiao" userId="2da2dc19-76a6-42ca-a03e-a5becae5e7dc" providerId="ADAL" clId="{1BE3E061-9A49-5644-8556-BF167E0A7832}" dt="2023-02-01T00:08:02.858" v="364" actId="20577"/>
        <pc:sldMkLst>
          <pc:docMk/>
          <pc:sldMk cId="1978960568" sldId="530"/>
        </pc:sldMkLst>
        <pc:spChg chg="mod">
          <ac:chgData name="Xuesu Xiao" userId="2da2dc19-76a6-42ca-a03e-a5becae5e7dc" providerId="ADAL" clId="{1BE3E061-9A49-5644-8556-BF167E0A7832}" dt="2023-02-01T00:08:02.858" v="364" actId="20577"/>
          <ac:spMkLst>
            <pc:docMk/>
            <pc:sldMk cId="1978960568" sldId="530"/>
            <ac:spMk id="3" creationId="{889E565D-26FC-5D0C-B8BE-521E6C79D9C2}"/>
          </ac:spMkLst>
        </pc:spChg>
      </pc:sldChg>
      <pc:sldChg chg="modSp mod">
        <pc:chgData name="Xuesu Xiao" userId="2da2dc19-76a6-42ca-a03e-a5becae5e7dc" providerId="ADAL" clId="{1BE3E061-9A49-5644-8556-BF167E0A7832}" dt="2023-01-31T23:30:41.466" v="160" actId="20577"/>
        <pc:sldMkLst>
          <pc:docMk/>
          <pc:sldMk cId="906586153" sldId="550"/>
        </pc:sldMkLst>
        <pc:spChg chg="mod">
          <ac:chgData name="Xuesu Xiao" userId="2da2dc19-76a6-42ca-a03e-a5becae5e7dc" providerId="ADAL" clId="{1BE3E061-9A49-5644-8556-BF167E0A7832}" dt="2023-01-31T23:30:41.466" v="160" actId="20577"/>
          <ac:spMkLst>
            <pc:docMk/>
            <pc:sldMk cId="906586153" sldId="550"/>
            <ac:spMk id="2" creationId="{A8B4F31A-9A6A-8188-1F36-E0A12FB71272}"/>
          </ac:spMkLst>
        </pc:spChg>
      </pc:sldChg>
      <pc:sldChg chg="modSp mod">
        <pc:chgData name="Xuesu Xiao" userId="2da2dc19-76a6-42ca-a03e-a5becae5e7dc" providerId="ADAL" clId="{1BE3E061-9A49-5644-8556-BF167E0A7832}" dt="2023-01-31T23:30:38.359" v="158" actId="20577"/>
        <pc:sldMkLst>
          <pc:docMk/>
          <pc:sldMk cId="1825099269" sldId="551"/>
        </pc:sldMkLst>
        <pc:spChg chg="mod">
          <ac:chgData name="Xuesu Xiao" userId="2da2dc19-76a6-42ca-a03e-a5becae5e7dc" providerId="ADAL" clId="{1BE3E061-9A49-5644-8556-BF167E0A7832}" dt="2023-01-31T23:30:38.359" v="158" actId="20577"/>
          <ac:spMkLst>
            <pc:docMk/>
            <pc:sldMk cId="1825099269" sldId="551"/>
            <ac:spMk id="2" creationId="{A8B4F31A-9A6A-8188-1F36-E0A12FB71272}"/>
          </ac:spMkLst>
        </pc:spChg>
      </pc:sldChg>
      <pc:sldChg chg="modSp mod">
        <pc:chgData name="Xuesu Xiao" userId="2da2dc19-76a6-42ca-a03e-a5becae5e7dc" providerId="ADAL" clId="{1BE3E061-9A49-5644-8556-BF167E0A7832}" dt="2023-01-31T23:57:47.933" v="190" actId="20577"/>
        <pc:sldMkLst>
          <pc:docMk/>
          <pc:sldMk cId="2186420898" sldId="552"/>
        </pc:sldMkLst>
        <pc:spChg chg="mod">
          <ac:chgData name="Xuesu Xiao" userId="2da2dc19-76a6-42ca-a03e-a5becae5e7dc" providerId="ADAL" clId="{1BE3E061-9A49-5644-8556-BF167E0A7832}" dt="2023-01-31T23:57:47.933" v="190" actId="20577"/>
          <ac:spMkLst>
            <pc:docMk/>
            <pc:sldMk cId="2186420898" sldId="552"/>
            <ac:spMk id="2" creationId="{A8B4F31A-9A6A-8188-1F36-E0A12FB71272}"/>
          </ac:spMkLst>
        </pc:spChg>
        <pc:picChg chg="mod">
          <ac:chgData name="Xuesu Xiao" userId="2da2dc19-76a6-42ca-a03e-a5becae5e7dc" providerId="ADAL" clId="{1BE3E061-9A49-5644-8556-BF167E0A7832}" dt="2023-01-31T23:01:05.968" v="58" actId="14100"/>
          <ac:picMkLst>
            <pc:docMk/>
            <pc:sldMk cId="2186420898" sldId="552"/>
            <ac:picMk id="8" creationId="{33A00F70-8AA4-2043-BBF3-F43C24DD6F32}"/>
          </ac:picMkLst>
        </pc:picChg>
      </pc:sldChg>
      <pc:sldChg chg="mod modShow">
        <pc:chgData name="Xuesu Xiao" userId="2da2dc19-76a6-42ca-a03e-a5becae5e7dc" providerId="ADAL" clId="{1BE3E061-9A49-5644-8556-BF167E0A7832}" dt="2023-01-31T23:09:30.571" v="72" actId="729"/>
        <pc:sldMkLst>
          <pc:docMk/>
          <pc:sldMk cId="2462347418" sldId="554"/>
        </pc:sldMkLst>
      </pc:sldChg>
      <pc:sldChg chg="addSp modSp mod">
        <pc:chgData name="Xuesu Xiao" userId="2da2dc19-76a6-42ca-a03e-a5becae5e7dc" providerId="ADAL" clId="{1BE3E061-9A49-5644-8556-BF167E0A7832}" dt="2023-01-31T23:34:04.079" v="180" actId="1076"/>
        <pc:sldMkLst>
          <pc:docMk/>
          <pc:sldMk cId="1829646673" sldId="555"/>
        </pc:sldMkLst>
        <pc:picChg chg="add mod modCrop">
          <ac:chgData name="Xuesu Xiao" userId="2da2dc19-76a6-42ca-a03e-a5becae5e7dc" providerId="ADAL" clId="{1BE3E061-9A49-5644-8556-BF167E0A7832}" dt="2023-01-31T23:34:04.079" v="180" actId="1076"/>
          <ac:picMkLst>
            <pc:docMk/>
            <pc:sldMk cId="1829646673" sldId="555"/>
            <ac:picMk id="4" creationId="{3D20668C-7D4A-F364-4F1D-3C26309C0480}"/>
          </ac:picMkLst>
        </pc:picChg>
        <pc:picChg chg="mod">
          <ac:chgData name="Xuesu Xiao" userId="2da2dc19-76a6-42ca-a03e-a5becae5e7dc" providerId="ADAL" clId="{1BE3E061-9A49-5644-8556-BF167E0A7832}" dt="2023-01-31T23:18:41.405" v="93" actId="1076"/>
          <ac:picMkLst>
            <pc:docMk/>
            <pc:sldMk cId="1829646673" sldId="555"/>
            <ac:picMk id="6" creationId="{69DC323A-6ECC-6241-912C-3DD50821D248}"/>
          </ac:picMkLst>
        </pc:picChg>
      </pc:sldChg>
      <pc:sldChg chg="modSp mod">
        <pc:chgData name="Xuesu Xiao" userId="2da2dc19-76a6-42ca-a03e-a5becae5e7dc" providerId="ADAL" clId="{1BE3E061-9A49-5644-8556-BF167E0A7832}" dt="2023-01-31T23:32:47.195" v="178" actId="1076"/>
        <pc:sldMkLst>
          <pc:docMk/>
          <pc:sldMk cId="3719156662" sldId="556"/>
        </pc:sldMkLst>
        <pc:picChg chg="mod">
          <ac:chgData name="Xuesu Xiao" userId="2da2dc19-76a6-42ca-a03e-a5becae5e7dc" providerId="ADAL" clId="{1BE3E061-9A49-5644-8556-BF167E0A7832}" dt="2023-01-31T23:32:47.195" v="178" actId="1076"/>
          <ac:picMkLst>
            <pc:docMk/>
            <pc:sldMk cId="3719156662" sldId="556"/>
            <ac:picMk id="8" creationId="{F15A4EF5-71AC-7C4E-9FD4-2E3F292C6DA1}"/>
          </ac:picMkLst>
        </pc:picChg>
      </pc:sldChg>
      <pc:sldChg chg="modSp mod">
        <pc:chgData name="Xuesu Xiao" userId="2da2dc19-76a6-42ca-a03e-a5becae5e7dc" providerId="ADAL" clId="{1BE3E061-9A49-5644-8556-BF167E0A7832}" dt="2023-01-31T03:09:02.149" v="19" actId="20577"/>
        <pc:sldMkLst>
          <pc:docMk/>
          <pc:sldMk cId="2885830857" sldId="562"/>
        </pc:sldMkLst>
        <pc:spChg chg="mod">
          <ac:chgData name="Xuesu Xiao" userId="2da2dc19-76a6-42ca-a03e-a5becae5e7dc" providerId="ADAL" clId="{1BE3E061-9A49-5644-8556-BF167E0A7832}" dt="2023-01-31T03:09:02.149" v="19" actId="20577"/>
          <ac:spMkLst>
            <pc:docMk/>
            <pc:sldMk cId="2885830857" sldId="562"/>
            <ac:spMk id="3" creationId="{7C55F1F3-FF5C-A0A2-DBA1-D1D6C0D2E302}"/>
          </ac:spMkLst>
        </pc:spChg>
      </pc:sldChg>
      <pc:sldChg chg="del">
        <pc:chgData name="Xuesu Xiao" userId="2da2dc19-76a6-42ca-a03e-a5becae5e7dc" providerId="ADAL" clId="{1BE3E061-9A49-5644-8556-BF167E0A7832}" dt="2023-01-31T03:22:19.713" v="20" actId="2696"/>
        <pc:sldMkLst>
          <pc:docMk/>
          <pc:sldMk cId="3170227208" sldId="576"/>
        </pc:sldMkLst>
      </pc:sldChg>
      <pc:sldChg chg="modSp add del mod">
        <pc:chgData name="Xuesu Xiao" userId="2da2dc19-76a6-42ca-a03e-a5becae5e7dc" providerId="ADAL" clId="{1BE3E061-9A49-5644-8556-BF167E0A7832}" dt="2023-01-31T03:24:17.103" v="28" actId="2696"/>
        <pc:sldMkLst>
          <pc:docMk/>
          <pc:sldMk cId="3565945461" sldId="593"/>
        </pc:sldMkLst>
        <pc:spChg chg="mod">
          <ac:chgData name="Xuesu Xiao" userId="2da2dc19-76a6-42ca-a03e-a5becae5e7dc" providerId="ADAL" clId="{1BE3E061-9A49-5644-8556-BF167E0A7832}" dt="2023-01-31T03:23:42.467" v="22" actId="27636"/>
          <ac:spMkLst>
            <pc:docMk/>
            <pc:sldMk cId="3565945461" sldId="593"/>
            <ac:spMk id="3" creationId="{D6C487E0-55F4-1B15-3AEE-F6CE76C00863}"/>
          </ac:spMkLst>
        </pc:spChg>
      </pc:sldChg>
      <pc:sldChg chg="addSp modSp new mod">
        <pc:chgData name="Xuesu Xiao" userId="2da2dc19-76a6-42ca-a03e-a5becae5e7dc" providerId="ADAL" clId="{1BE3E061-9A49-5644-8556-BF167E0A7832}" dt="2023-01-31T03:24:14.814" v="27" actId="1076"/>
        <pc:sldMkLst>
          <pc:docMk/>
          <pc:sldMk cId="3883878111" sldId="594"/>
        </pc:sldMkLst>
        <pc:picChg chg="add mod">
          <ac:chgData name="Xuesu Xiao" userId="2da2dc19-76a6-42ca-a03e-a5becae5e7dc" providerId="ADAL" clId="{1BE3E061-9A49-5644-8556-BF167E0A7832}" dt="2023-01-31T03:24:14.814" v="27" actId="1076"/>
          <ac:picMkLst>
            <pc:docMk/>
            <pc:sldMk cId="3883878111" sldId="594"/>
            <ac:picMk id="5" creationId="{88886118-988F-1A22-5711-118BB8AAD83F}"/>
          </ac:picMkLst>
        </pc:picChg>
      </pc:sldChg>
      <pc:sldChg chg="addSp delSp modSp new mod">
        <pc:chgData name="Xuesu Xiao" userId="2da2dc19-76a6-42ca-a03e-a5becae5e7dc" providerId="ADAL" clId="{1BE3E061-9A49-5644-8556-BF167E0A7832}" dt="2023-02-01T02:10:29.265" v="784" actId="20577"/>
        <pc:sldMkLst>
          <pc:docMk/>
          <pc:sldMk cId="1105317207" sldId="595"/>
        </pc:sldMkLst>
        <pc:spChg chg="del mod">
          <ac:chgData name="Xuesu Xiao" userId="2da2dc19-76a6-42ca-a03e-a5becae5e7dc" providerId="ADAL" clId="{1BE3E061-9A49-5644-8556-BF167E0A7832}" dt="2023-01-31T23:29:31.069" v="130" actId="478"/>
          <ac:spMkLst>
            <pc:docMk/>
            <pc:sldMk cId="1105317207" sldId="595"/>
            <ac:spMk id="2" creationId="{275DF499-FEE0-9CCF-1EAA-266CBFD32A37}"/>
          </ac:spMkLst>
        </pc:spChg>
        <pc:spChg chg="del">
          <ac:chgData name="Xuesu Xiao" userId="2da2dc19-76a6-42ca-a03e-a5becae5e7dc" providerId="ADAL" clId="{1BE3E061-9A49-5644-8556-BF167E0A7832}" dt="2023-01-31T23:28:20.233" v="127" actId="478"/>
          <ac:spMkLst>
            <pc:docMk/>
            <pc:sldMk cId="1105317207" sldId="595"/>
            <ac:spMk id="3" creationId="{572321CD-A132-C26E-36DE-839C8EC88BCA}"/>
          </ac:spMkLst>
        </pc:spChg>
        <pc:spChg chg="add del mod">
          <ac:chgData name="Xuesu Xiao" userId="2da2dc19-76a6-42ca-a03e-a5becae5e7dc" providerId="ADAL" clId="{1BE3E061-9A49-5644-8556-BF167E0A7832}" dt="2023-01-31T23:29:32.863" v="131" actId="478"/>
          <ac:spMkLst>
            <pc:docMk/>
            <pc:sldMk cId="1105317207" sldId="595"/>
            <ac:spMk id="6" creationId="{8A45C371-A728-9A23-B3D0-4FF92C4F89D6}"/>
          </ac:spMkLst>
        </pc:spChg>
        <pc:spChg chg="add mod">
          <ac:chgData name="Xuesu Xiao" userId="2da2dc19-76a6-42ca-a03e-a5becae5e7dc" providerId="ADAL" clId="{1BE3E061-9A49-5644-8556-BF167E0A7832}" dt="2023-01-31T23:57:46.065" v="187" actId="20577"/>
          <ac:spMkLst>
            <pc:docMk/>
            <pc:sldMk cId="1105317207" sldId="595"/>
            <ac:spMk id="7" creationId="{2F2F977D-6339-2C13-4C60-CCA9A148466C}"/>
          </ac:spMkLst>
        </pc:spChg>
        <pc:spChg chg="add del mod">
          <ac:chgData name="Xuesu Xiao" userId="2da2dc19-76a6-42ca-a03e-a5becae5e7dc" providerId="ADAL" clId="{1BE3E061-9A49-5644-8556-BF167E0A7832}" dt="2023-01-31T23:29:43.835" v="150" actId="478"/>
          <ac:spMkLst>
            <pc:docMk/>
            <pc:sldMk cId="1105317207" sldId="595"/>
            <ac:spMk id="8" creationId="{B8FC2DDE-C610-A517-579D-2D99F416C77C}"/>
          </ac:spMkLst>
        </pc:spChg>
        <pc:spChg chg="add del mod">
          <ac:chgData name="Xuesu Xiao" userId="2da2dc19-76a6-42ca-a03e-a5becae5e7dc" providerId="ADAL" clId="{1BE3E061-9A49-5644-8556-BF167E0A7832}" dt="2023-01-31T23:57:48.817" v="192" actId="767"/>
          <ac:spMkLst>
            <pc:docMk/>
            <pc:sldMk cId="1105317207" sldId="595"/>
            <ac:spMk id="9" creationId="{C4E74092-1D5A-4D75-8CC7-5C3D2276B3A1}"/>
          </ac:spMkLst>
        </pc:spChg>
        <pc:spChg chg="add mod">
          <ac:chgData name="Xuesu Xiao" userId="2da2dc19-76a6-42ca-a03e-a5becae5e7dc" providerId="ADAL" clId="{1BE3E061-9A49-5644-8556-BF167E0A7832}" dt="2023-02-01T02:10:29.265" v="784" actId="20577"/>
          <ac:spMkLst>
            <pc:docMk/>
            <pc:sldMk cId="1105317207" sldId="595"/>
            <ac:spMk id="10" creationId="{6B19411A-CE9B-4DA0-CAE8-989A8893AC1E}"/>
          </ac:spMkLst>
        </pc:spChg>
      </pc:sldChg>
      <pc:sldChg chg="modSp add del mod">
        <pc:chgData name="Xuesu Xiao" userId="2da2dc19-76a6-42ca-a03e-a5becae5e7dc" providerId="ADAL" clId="{1BE3E061-9A49-5644-8556-BF167E0A7832}" dt="2023-01-31T23:09:31.195" v="73"/>
        <pc:sldMkLst>
          <pc:docMk/>
          <pc:sldMk cId="3957796046" sldId="595"/>
        </pc:sldMkLst>
        <pc:picChg chg="mod modCrop">
          <ac:chgData name="Xuesu Xiao" userId="2da2dc19-76a6-42ca-a03e-a5becae5e7dc" providerId="ADAL" clId="{1BE3E061-9A49-5644-8556-BF167E0A7832}" dt="2023-01-31T23:09:30.061" v="71" actId="14100"/>
          <ac:picMkLst>
            <pc:docMk/>
            <pc:sldMk cId="3957796046" sldId="595"/>
            <ac:picMk id="8" creationId="{94B0775E-E7B2-AD4D-A7E8-ECBDDECC36E6}"/>
          </ac:picMkLst>
        </pc:picChg>
      </pc:sldChg>
      <pc:sldChg chg="addSp delSp modSp new mod modAnim">
        <pc:chgData name="Xuesu Xiao" userId="2da2dc19-76a6-42ca-a03e-a5becae5e7dc" providerId="ADAL" clId="{1BE3E061-9A49-5644-8556-BF167E0A7832}" dt="2023-02-01T00:19:46.321" v="621" actId="1035"/>
        <pc:sldMkLst>
          <pc:docMk/>
          <pc:sldMk cId="813699529" sldId="596"/>
        </pc:sldMkLst>
        <pc:spChg chg="mod">
          <ac:chgData name="Xuesu Xiao" userId="2da2dc19-76a6-42ca-a03e-a5becae5e7dc" providerId="ADAL" clId="{1BE3E061-9A49-5644-8556-BF167E0A7832}" dt="2023-02-01T00:11:43.779" v="407" actId="20577"/>
          <ac:spMkLst>
            <pc:docMk/>
            <pc:sldMk cId="813699529" sldId="596"/>
            <ac:spMk id="2" creationId="{696744AD-B1AC-BCE5-E0EB-F0A3A9F58445}"/>
          </ac:spMkLst>
        </pc:spChg>
        <pc:spChg chg="del">
          <ac:chgData name="Xuesu Xiao" userId="2da2dc19-76a6-42ca-a03e-a5becae5e7dc" providerId="ADAL" clId="{1BE3E061-9A49-5644-8556-BF167E0A7832}" dt="2023-02-01T00:11:47.086" v="408"/>
          <ac:spMkLst>
            <pc:docMk/>
            <pc:sldMk cId="813699529" sldId="596"/>
            <ac:spMk id="3" creationId="{5A04BED8-FC8B-81EF-8026-F8FAA088A0E2}"/>
          </ac:spMkLst>
        </pc:spChg>
        <pc:spChg chg="add del mod">
          <ac:chgData name="Xuesu Xiao" userId="2da2dc19-76a6-42ca-a03e-a5becae5e7dc" providerId="ADAL" clId="{1BE3E061-9A49-5644-8556-BF167E0A7832}" dt="2023-02-01T00:17:17.319" v="515" actId="478"/>
          <ac:spMkLst>
            <pc:docMk/>
            <pc:sldMk cId="813699529" sldId="596"/>
            <ac:spMk id="19" creationId="{7D166CBE-C28E-B6F6-7DB6-2453353CE530}"/>
          </ac:spMkLst>
        </pc:spChg>
        <pc:spChg chg="add del mod">
          <ac:chgData name="Xuesu Xiao" userId="2da2dc19-76a6-42ca-a03e-a5becae5e7dc" providerId="ADAL" clId="{1BE3E061-9A49-5644-8556-BF167E0A7832}" dt="2023-02-01T00:17:19.429" v="516" actId="478"/>
          <ac:spMkLst>
            <pc:docMk/>
            <pc:sldMk cId="813699529" sldId="596"/>
            <ac:spMk id="20" creationId="{D942608C-37FD-F996-3E18-7DEF9C3809C4}"/>
          </ac:spMkLst>
        </pc:spChg>
        <pc:spChg chg="del mod">
          <ac:chgData name="Xuesu Xiao" userId="2da2dc19-76a6-42ca-a03e-a5becae5e7dc" providerId="ADAL" clId="{1BE3E061-9A49-5644-8556-BF167E0A7832}" dt="2023-02-01T00:17:13.308" v="514" actId="478"/>
          <ac:spMkLst>
            <pc:docMk/>
            <pc:sldMk cId="813699529" sldId="596"/>
            <ac:spMk id="25" creationId="{352FBCFF-BE3A-D562-6C8F-A7DD58939F77}"/>
          </ac:spMkLst>
        </pc:spChg>
        <pc:spChg chg="del mod">
          <ac:chgData name="Xuesu Xiao" userId="2da2dc19-76a6-42ca-a03e-a5becae5e7dc" providerId="ADAL" clId="{1BE3E061-9A49-5644-8556-BF167E0A7832}" dt="2023-02-01T00:17:10.791" v="513" actId="478"/>
          <ac:spMkLst>
            <pc:docMk/>
            <pc:sldMk cId="813699529" sldId="596"/>
            <ac:spMk id="26" creationId="{9E2A4881-0FC1-09D6-7BA1-ECA61F029722}"/>
          </ac:spMkLst>
        </pc:spChg>
        <pc:spChg chg="del mod">
          <ac:chgData name="Xuesu Xiao" userId="2da2dc19-76a6-42ca-a03e-a5becae5e7dc" providerId="ADAL" clId="{1BE3E061-9A49-5644-8556-BF167E0A7832}" dt="2023-02-01T00:17:05.784" v="510" actId="478"/>
          <ac:spMkLst>
            <pc:docMk/>
            <pc:sldMk cId="813699529" sldId="596"/>
            <ac:spMk id="30" creationId="{F2F33CDB-C6B6-AA43-9EB4-E58134D4EE74}"/>
          </ac:spMkLst>
        </pc:spChg>
        <pc:spChg chg="del mod">
          <ac:chgData name="Xuesu Xiao" userId="2da2dc19-76a6-42ca-a03e-a5becae5e7dc" providerId="ADAL" clId="{1BE3E061-9A49-5644-8556-BF167E0A7832}" dt="2023-02-01T00:17:04.106" v="509" actId="478"/>
          <ac:spMkLst>
            <pc:docMk/>
            <pc:sldMk cId="813699529" sldId="596"/>
            <ac:spMk id="31" creationId="{EEE3A074-8B40-9DF3-DE46-5BA189D154A7}"/>
          </ac:spMkLst>
        </pc:spChg>
        <pc:spChg chg="del mod">
          <ac:chgData name="Xuesu Xiao" userId="2da2dc19-76a6-42ca-a03e-a5becae5e7dc" providerId="ADAL" clId="{1BE3E061-9A49-5644-8556-BF167E0A7832}" dt="2023-02-01T00:17:00.231" v="507" actId="478"/>
          <ac:spMkLst>
            <pc:docMk/>
            <pc:sldMk cId="813699529" sldId="596"/>
            <ac:spMk id="35" creationId="{45ECBC81-C59E-C008-33E9-59FF71A392AD}"/>
          </ac:spMkLst>
        </pc:spChg>
        <pc:spChg chg="del mod">
          <ac:chgData name="Xuesu Xiao" userId="2da2dc19-76a6-42ca-a03e-a5becae5e7dc" providerId="ADAL" clId="{1BE3E061-9A49-5644-8556-BF167E0A7832}" dt="2023-02-01T00:17:02.559" v="508" actId="478"/>
          <ac:spMkLst>
            <pc:docMk/>
            <pc:sldMk cId="813699529" sldId="596"/>
            <ac:spMk id="36" creationId="{E8A88101-467B-0575-C017-ABC1D926A3FC}"/>
          </ac:spMkLst>
        </pc:spChg>
        <pc:spChg chg="add del mod">
          <ac:chgData name="Xuesu Xiao" userId="2da2dc19-76a6-42ca-a03e-a5becae5e7dc" providerId="ADAL" clId="{1BE3E061-9A49-5644-8556-BF167E0A7832}" dt="2023-02-01T00:17:23.106" v="517" actId="478"/>
          <ac:spMkLst>
            <pc:docMk/>
            <pc:sldMk cId="813699529" sldId="596"/>
            <ac:spMk id="45" creationId="{9349783D-8E0A-9F64-FC3A-B215AB91A97B}"/>
          </ac:spMkLst>
        </pc:spChg>
        <pc:spChg chg="add del mod">
          <ac:chgData name="Xuesu Xiao" userId="2da2dc19-76a6-42ca-a03e-a5becae5e7dc" providerId="ADAL" clId="{1BE3E061-9A49-5644-8556-BF167E0A7832}" dt="2023-02-01T00:17:25.064" v="518" actId="478"/>
          <ac:spMkLst>
            <pc:docMk/>
            <pc:sldMk cId="813699529" sldId="596"/>
            <ac:spMk id="46" creationId="{5AC45ADA-9F22-4216-619C-73F6C2C0EBC2}"/>
          </ac:spMkLst>
        </pc:spChg>
        <pc:spChg chg="add del mod">
          <ac:chgData name="Xuesu Xiao" userId="2da2dc19-76a6-42ca-a03e-a5becae5e7dc" providerId="ADAL" clId="{1BE3E061-9A49-5644-8556-BF167E0A7832}" dt="2023-02-01T00:17:39.314" v="520" actId="478"/>
          <ac:spMkLst>
            <pc:docMk/>
            <pc:sldMk cId="813699529" sldId="596"/>
            <ac:spMk id="49" creationId="{AD477C48-5E86-A614-BC5D-241BDC038CFF}"/>
          </ac:spMkLst>
        </pc:spChg>
        <pc:spChg chg="add del mod">
          <ac:chgData name="Xuesu Xiao" userId="2da2dc19-76a6-42ca-a03e-a5becae5e7dc" providerId="ADAL" clId="{1BE3E061-9A49-5644-8556-BF167E0A7832}" dt="2023-02-01T00:17:36.541" v="519" actId="478"/>
          <ac:spMkLst>
            <pc:docMk/>
            <pc:sldMk cId="813699529" sldId="596"/>
            <ac:spMk id="50" creationId="{E1DCE583-D8C4-C1BC-566E-97D5EDC6EA35}"/>
          </ac:spMkLst>
        </pc:spChg>
        <pc:spChg chg="add del mod">
          <ac:chgData name="Xuesu Xiao" userId="2da2dc19-76a6-42ca-a03e-a5becae5e7dc" providerId="ADAL" clId="{1BE3E061-9A49-5644-8556-BF167E0A7832}" dt="2023-02-01T00:16:07.169" v="478"/>
          <ac:spMkLst>
            <pc:docMk/>
            <pc:sldMk cId="813699529" sldId="596"/>
            <ac:spMk id="55" creationId="{F0B8AA5B-C2FE-B725-5160-F89AEC823A71}"/>
          </ac:spMkLst>
        </pc:spChg>
        <pc:spChg chg="add del mod">
          <ac:chgData name="Xuesu Xiao" userId="2da2dc19-76a6-42ca-a03e-a5becae5e7dc" providerId="ADAL" clId="{1BE3E061-9A49-5644-8556-BF167E0A7832}" dt="2023-02-01T00:16:07.169" v="478"/>
          <ac:spMkLst>
            <pc:docMk/>
            <pc:sldMk cId="813699529" sldId="596"/>
            <ac:spMk id="56" creationId="{6240EA9F-3989-AD08-A9F1-62910A98E468}"/>
          </ac:spMkLst>
        </pc:spChg>
        <pc:spChg chg="del mod">
          <ac:chgData name="Xuesu Xiao" userId="2da2dc19-76a6-42ca-a03e-a5becae5e7dc" providerId="ADAL" clId="{1BE3E061-9A49-5644-8556-BF167E0A7832}" dt="2023-02-01T00:17:09.280" v="512" actId="478"/>
          <ac:spMkLst>
            <pc:docMk/>
            <pc:sldMk cId="813699529" sldId="596"/>
            <ac:spMk id="60" creationId="{3F1EF5B7-C5AE-13BE-16B0-DEC972055E6C}"/>
          </ac:spMkLst>
        </pc:spChg>
        <pc:spChg chg="del mod">
          <ac:chgData name="Xuesu Xiao" userId="2da2dc19-76a6-42ca-a03e-a5becae5e7dc" providerId="ADAL" clId="{1BE3E061-9A49-5644-8556-BF167E0A7832}" dt="2023-02-01T00:17:07.659" v="511" actId="478"/>
          <ac:spMkLst>
            <pc:docMk/>
            <pc:sldMk cId="813699529" sldId="596"/>
            <ac:spMk id="61" creationId="{C1CADC72-6558-325C-A48C-1EAF0E18B94F}"/>
          </ac:spMkLst>
        </pc:spChg>
        <pc:spChg chg="del mod">
          <ac:chgData name="Xuesu Xiao" userId="2da2dc19-76a6-42ca-a03e-a5becae5e7dc" providerId="ADAL" clId="{1BE3E061-9A49-5644-8556-BF167E0A7832}" dt="2023-02-01T00:16:55.463" v="505" actId="478"/>
          <ac:spMkLst>
            <pc:docMk/>
            <pc:sldMk cId="813699529" sldId="596"/>
            <ac:spMk id="65" creationId="{F56C1599-7B78-E2DC-4D19-00151EF9E15A}"/>
          </ac:spMkLst>
        </pc:spChg>
        <pc:spChg chg="del mod">
          <ac:chgData name="Xuesu Xiao" userId="2da2dc19-76a6-42ca-a03e-a5becae5e7dc" providerId="ADAL" clId="{1BE3E061-9A49-5644-8556-BF167E0A7832}" dt="2023-02-01T00:16:57.451" v="506" actId="478"/>
          <ac:spMkLst>
            <pc:docMk/>
            <pc:sldMk cId="813699529" sldId="596"/>
            <ac:spMk id="66" creationId="{0C6A7F19-FA21-64C3-8A61-E2BA83B9891A}"/>
          </ac:spMkLst>
        </pc:spChg>
        <pc:spChg chg="add mod">
          <ac:chgData name="Xuesu Xiao" userId="2da2dc19-76a6-42ca-a03e-a5becae5e7dc" providerId="ADAL" clId="{1BE3E061-9A49-5644-8556-BF167E0A7832}" dt="2023-02-01T00:18:46.105" v="593"/>
          <ac:spMkLst>
            <pc:docMk/>
            <pc:sldMk cId="813699529" sldId="596"/>
            <ac:spMk id="67" creationId="{88C3223E-EF03-357A-735A-9EC75810AE38}"/>
          </ac:spMkLst>
        </pc:spChg>
        <pc:grpChg chg="add mod">
          <ac:chgData name="Xuesu Xiao" userId="2da2dc19-76a6-42ca-a03e-a5becae5e7dc" providerId="ADAL" clId="{1BE3E061-9A49-5644-8556-BF167E0A7832}" dt="2023-02-01T00:19:46.321" v="621" actId="1035"/>
          <ac:grpSpMkLst>
            <pc:docMk/>
            <pc:sldMk cId="813699529" sldId="596"/>
            <ac:grpSpMk id="21" creationId="{3D789369-C35F-05B4-CD75-7C80E18090F4}"/>
          </ac:grpSpMkLst>
        </pc:grpChg>
        <pc:grpChg chg="add mod">
          <ac:chgData name="Xuesu Xiao" userId="2da2dc19-76a6-42ca-a03e-a5becae5e7dc" providerId="ADAL" clId="{1BE3E061-9A49-5644-8556-BF167E0A7832}" dt="2023-02-01T00:19:46.321" v="621" actId="1035"/>
          <ac:grpSpMkLst>
            <pc:docMk/>
            <pc:sldMk cId="813699529" sldId="596"/>
            <ac:grpSpMk id="22" creationId="{68A48B01-8056-DDC4-B3E5-296BC160CDA0}"/>
          </ac:grpSpMkLst>
        </pc:grpChg>
        <pc:grpChg chg="add mod">
          <ac:chgData name="Xuesu Xiao" userId="2da2dc19-76a6-42ca-a03e-a5becae5e7dc" providerId="ADAL" clId="{1BE3E061-9A49-5644-8556-BF167E0A7832}" dt="2023-02-01T00:19:46.321" v="621" actId="1035"/>
          <ac:grpSpMkLst>
            <pc:docMk/>
            <pc:sldMk cId="813699529" sldId="596"/>
            <ac:grpSpMk id="27" creationId="{CB546327-DCA8-DA6C-2E1E-BFC71CF987B9}"/>
          </ac:grpSpMkLst>
        </pc:grpChg>
        <pc:grpChg chg="add mod">
          <ac:chgData name="Xuesu Xiao" userId="2da2dc19-76a6-42ca-a03e-a5becae5e7dc" providerId="ADAL" clId="{1BE3E061-9A49-5644-8556-BF167E0A7832}" dt="2023-02-01T00:19:46.321" v="621" actId="1035"/>
          <ac:grpSpMkLst>
            <pc:docMk/>
            <pc:sldMk cId="813699529" sldId="596"/>
            <ac:grpSpMk id="32" creationId="{DFA2311D-FD10-E895-6258-D510636A9246}"/>
          </ac:grpSpMkLst>
        </pc:grpChg>
        <pc:grpChg chg="add mod">
          <ac:chgData name="Xuesu Xiao" userId="2da2dc19-76a6-42ca-a03e-a5becae5e7dc" providerId="ADAL" clId="{1BE3E061-9A49-5644-8556-BF167E0A7832}" dt="2023-02-01T00:19:46.321" v="621" actId="1035"/>
          <ac:grpSpMkLst>
            <pc:docMk/>
            <pc:sldMk cId="813699529" sldId="596"/>
            <ac:grpSpMk id="51" creationId="{FDDC1804-C465-8DB4-23FF-1883C505CBB1}"/>
          </ac:grpSpMkLst>
        </pc:grpChg>
        <pc:grpChg chg="add mod">
          <ac:chgData name="Xuesu Xiao" userId="2da2dc19-76a6-42ca-a03e-a5becae5e7dc" providerId="ADAL" clId="{1BE3E061-9A49-5644-8556-BF167E0A7832}" dt="2023-02-01T00:19:46.321" v="621" actId="1035"/>
          <ac:grpSpMkLst>
            <pc:docMk/>
            <pc:sldMk cId="813699529" sldId="596"/>
            <ac:grpSpMk id="52" creationId="{CD986732-2398-CCCB-3FB6-021C28B004C7}"/>
          </ac:grpSpMkLst>
        </pc:grpChg>
        <pc:grpChg chg="add mod">
          <ac:chgData name="Xuesu Xiao" userId="2da2dc19-76a6-42ca-a03e-a5becae5e7dc" providerId="ADAL" clId="{1BE3E061-9A49-5644-8556-BF167E0A7832}" dt="2023-02-01T00:19:46.321" v="621" actId="1035"/>
          <ac:grpSpMkLst>
            <pc:docMk/>
            <pc:sldMk cId="813699529" sldId="596"/>
            <ac:grpSpMk id="57" creationId="{D1F6C1E2-0852-A163-134A-13D67A8FDE00}"/>
          </ac:grpSpMkLst>
        </pc:grpChg>
        <pc:grpChg chg="add mod">
          <ac:chgData name="Xuesu Xiao" userId="2da2dc19-76a6-42ca-a03e-a5becae5e7dc" providerId="ADAL" clId="{1BE3E061-9A49-5644-8556-BF167E0A7832}" dt="2023-02-01T00:19:46.321" v="621" actId="1035"/>
          <ac:grpSpMkLst>
            <pc:docMk/>
            <pc:sldMk cId="813699529" sldId="596"/>
            <ac:grpSpMk id="62" creationId="{FD845E44-A7DF-A312-5573-55F729F713AD}"/>
          </ac:grpSpMkLst>
        </pc:grpChg>
        <pc:picChg chg="add mod">
          <ac:chgData name="Xuesu Xiao" userId="2da2dc19-76a6-42ca-a03e-a5becae5e7dc" providerId="ADAL" clId="{1BE3E061-9A49-5644-8556-BF167E0A7832}" dt="2023-02-01T00:19:46.321" v="621" actId="1035"/>
          <ac:picMkLst>
            <pc:docMk/>
            <pc:sldMk cId="813699529" sldId="596"/>
            <ac:picMk id="6" creationId="{AF1C009B-92CD-9E14-A677-DC955D733BD3}"/>
          </ac:picMkLst>
        </pc:picChg>
        <pc:cxnChg chg="add mod">
          <ac:chgData name="Xuesu Xiao" userId="2da2dc19-76a6-42ca-a03e-a5becae5e7dc" providerId="ADAL" clId="{1BE3E061-9A49-5644-8556-BF167E0A7832}" dt="2023-02-01T00:13:11.637" v="428" actId="14100"/>
          <ac:cxnSpMkLst>
            <pc:docMk/>
            <pc:sldMk cId="813699529" sldId="596"/>
            <ac:cxnSpMk id="8" creationId="{91B2EEFF-770F-9BAF-6E83-54D08A8CDC4B}"/>
          </ac:cxnSpMkLst>
        </pc:cxnChg>
        <pc:cxnChg chg="add del mod">
          <ac:chgData name="Xuesu Xiao" userId="2da2dc19-76a6-42ca-a03e-a5becae5e7dc" providerId="ADAL" clId="{1BE3E061-9A49-5644-8556-BF167E0A7832}" dt="2023-02-01T00:12:32.353" v="415"/>
          <ac:cxnSpMkLst>
            <pc:docMk/>
            <pc:sldMk cId="813699529" sldId="596"/>
            <ac:cxnSpMk id="9" creationId="{2846A262-AB76-673A-8E70-74B0E988103B}"/>
          </ac:cxnSpMkLst>
        </pc:cxnChg>
        <pc:cxnChg chg="add mod">
          <ac:chgData name="Xuesu Xiao" userId="2da2dc19-76a6-42ca-a03e-a5becae5e7dc" providerId="ADAL" clId="{1BE3E061-9A49-5644-8556-BF167E0A7832}" dt="2023-02-01T00:13:11.637" v="428" actId="14100"/>
          <ac:cxnSpMkLst>
            <pc:docMk/>
            <pc:sldMk cId="813699529" sldId="596"/>
            <ac:cxnSpMk id="10" creationId="{A90D2D09-4374-9421-71E5-8B4EBF0E42F2}"/>
          </ac:cxnSpMkLst>
        </pc:cxnChg>
        <pc:cxnChg chg="mod">
          <ac:chgData name="Xuesu Xiao" userId="2da2dc19-76a6-42ca-a03e-a5becae5e7dc" providerId="ADAL" clId="{1BE3E061-9A49-5644-8556-BF167E0A7832}" dt="2023-02-01T00:13:44.168" v="440"/>
          <ac:cxnSpMkLst>
            <pc:docMk/>
            <pc:sldMk cId="813699529" sldId="596"/>
            <ac:cxnSpMk id="23" creationId="{72CDF6D6-3FC4-0DB6-0D84-BDA328E6EC3E}"/>
          </ac:cxnSpMkLst>
        </pc:cxnChg>
        <pc:cxnChg chg="mod">
          <ac:chgData name="Xuesu Xiao" userId="2da2dc19-76a6-42ca-a03e-a5becae5e7dc" providerId="ADAL" clId="{1BE3E061-9A49-5644-8556-BF167E0A7832}" dt="2023-02-01T00:13:44.168" v="440"/>
          <ac:cxnSpMkLst>
            <pc:docMk/>
            <pc:sldMk cId="813699529" sldId="596"/>
            <ac:cxnSpMk id="24" creationId="{E052C0B7-A0E7-5A86-CF10-025443BD60FE}"/>
          </ac:cxnSpMkLst>
        </pc:cxnChg>
        <pc:cxnChg chg="mod">
          <ac:chgData name="Xuesu Xiao" userId="2da2dc19-76a6-42ca-a03e-a5becae5e7dc" providerId="ADAL" clId="{1BE3E061-9A49-5644-8556-BF167E0A7832}" dt="2023-02-01T00:13:56.439" v="442"/>
          <ac:cxnSpMkLst>
            <pc:docMk/>
            <pc:sldMk cId="813699529" sldId="596"/>
            <ac:cxnSpMk id="28" creationId="{B781DDB9-2FDC-EE0A-25A6-8EE0D9EDF6E0}"/>
          </ac:cxnSpMkLst>
        </pc:cxnChg>
        <pc:cxnChg chg="mod">
          <ac:chgData name="Xuesu Xiao" userId="2da2dc19-76a6-42ca-a03e-a5becae5e7dc" providerId="ADAL" clId="{1BE3E061-9A49-5644-8556-BF167E0A7832}" dt="2023-02-01T00:13:56.439" v="442"/>
          <ac:cxnSpMkLst>
            <pc:docMk/>
            <pc:sldMk cId="813699529" sldId="596"/>
            <ac:cxnSpMk id="29" creationId="{96526D3A-78B6-F889-80BB-535178B78CB9}"/>
          </ac:cxnSpMkLst>
        </pc:cxnChg>
        <pc:cxnChg chg="mod">
          <ac:chgData name="Xuesu Xiao" userId="2da2dc19-76a6-42ca-a03e-a5becae5e7dc" providerId="ADAL" clId="{1BE3E061-9A49-5644-8556-BF167E0A7832}" dt="2023-02-01T00:14:06.308" v="444"/>
          <ac:cxnSpMkLst>
            <pc:docMk/>
            <pc:sldMk cId="813699529" sldId="596"/>
            <ac:cxnSpMk id="33" creationId="{EC32C425-6D36-B7FE-4F90-3753F18271FC}"/>
          </ac:cxnSpMkLst>
        </pc:cxnChg>
        <pc:cxnChg chg="mod">
          <ac:chgData name="Xuesu Xiao" userId="2da2dc19-76a6-42ca-a03e-a5becae5e7dc" providerId="ADAL" clId="{1BE3E061-9A49-5644-8556-BF167E0A7832}" dt="2023-02-01T00:14:06.308" v="444"/>
          <ac:cxnSpMkLst>
            <pc:docMk/>
            <pc:sldMk cId="813699529" sldId="596"/>
            <ac:cxnSpMk id="34" creationId="{B10E3E5E-5502-7D44-A296-DB9B3F160190}"/>
          </ac:cxnSpMkLst>
        </pc:cxnChg>
        <pc:cxnChg chg="add mod">
          <ac:chgData name="Xuesu Xiao" userId="2da2dc19-76a6-42ca-a03e-a5becae5e7dc" providerId="ADAL" clId="{1BE3E061-9A49-5644-8556-BF167E0A7832}" dt="2023-02-01T00:14:49.769" v="461" actId="14100"/>
          <ac:cxnSpMkLst>
            <pc:docMk/>
            <pc:sldMk cId="813699529" sldId="596"/>
            <ac:cxnSpMk id="37" creationId="{0E7679AC-6676-E422-E649-83D7857C3CD2}"/>
          </ac:cxnSpMkLst>
        </pc:cxnChg>
        <pc:cxnChg chg="add del mod">
          <ac:chgData name="Xuesu Xiao" userId="2da2dc19-76a6-42ca-a03e-a5becae5e7dc" providerId="ADAL" clId="{1BE3E061-9A49-5644-8556-BF167E0A7832}" dt="2023-02-01T00:14:59.626" v="463" actId="692"/>
          <ac:cxnSpMkLst>
            <pc:docMk/>
            <pc:sldMk cId="813699529" sldId="596"/>
            <ac:cxnSpMk id="40" creationId="{EC29C7DE-9169-99D6-8AA9-0836F087B427}"/>
          </ac:cxnSpMkLst>
        </pc:cxnChg>
        <pc:cxnChg chg="add mod">
          <ac:chgData name="Xuesu Xiao" userId="2da2dc19-76a6-42ca-a03e-a5becae5e7dc" providerId="ADAL" clId="{1BE3E061-9A49-5644-8556-BF167E0A7832}" dt="2023-02-01T00:15:29.507" v="469" actId="1076"/>
          <ac:cxnSpMkLst>
            <pc:docMk/>
            <pc:sldMk cId="813699529" sldId="596"/>
            <ac:cxnSpMk id="47" creationId="{A2866777-D866-D6DB-4D81-0C3D176AE577}"/>
          </ac:cxnSpMkLst>
        </pc:cxnChg>
        <pc:cxnChg chg="add mod">
          <ac:chgData name="Xuesu Xiao" userId="2da2dc19-76a6-42ca-a03e-a5becae5e7dc" providerId="ADAL" clId="{1BE3E061-9A49-5644-8556-BF167E0A7832}" dt="2023-02-01T00:15:29.507" v="469" actId="1076"/>
          <ac:cxnSpMkLst>
            <pc:docMk/>
            <pc:sldMk cId="813699529" sldId="596"/>
            <ac:cxnSpMk id="48" creationId="{13B4AE5C-3213-F4E5-47A5-7EEAFECEBDE9}"/>
          </ac:cxnSpMkLst>
        </pc:cxnChg>
        <pc:cxnChg chg="add del mod">
          <ac:chgData name="Xuesu Xiao" userId="2da2dc19-76a6-42ca-a03e-a5becae5e7dc" providerId="ADAL" clId="{1BE3E061-9A49-5644-8556-BF167E0A7832}" dt="2023-02-01T00:16:07.169" v="478"/>
          <ac:cxnSpMkLst>
            <pc:docMk/>
            <pc:sldMk cId="813699529" sldId="596"/>
            <ac:cxnSpMk id="53" creationId="{C99C96B2-BC6E-5447-3BFC-ED226CE60701}"/>
          </ac:cxnSpMkLst>
        </pc:cxnChg>
        <pc:cxnChg chg="add del mod">
          <ac:chgData name="Xuesu Xiao" userId="2da2dc19-76a6-42ca-a03e-a5becae5e7dc" providerId="ADAL" clId="{1BE3E061-9A49-5644-8556-BF167E0A7832}" dt="2023-02-01T00:16:07.169" v="478"/>
          <ac:cxnSpMkLst>
            <pc:docMk/>
            <pc:sldMk cId="813699529" sldId="596"/>
            <ac:cxnSpMk id="54" creationId="{5176FB64-21CC-DE0E-299E-3887A67A169A}"/>
          </ac:cxnSpMkLst>
        </pc:cxnChg>
        <pc:cxnChg chg="mod">
          <ac:chgData name="Xuesu Xiao" userId="2da2dc19-76a6-42ca-a03e-a5becae5e7dc" providerId="ADAL" clId="{1BE3E061-9A49-5644-8556-BF167E0A7832}" dt="2023-02-01T00:16:08.245" v="479"/>
          <ac:cxnSpMkLst>
            <pc:docMk/>
            <pc:sldMk cId="813699529" sldId="596"/>
            <ac:cxnSpMk id="58" creationId="{94E6AE20-76D2-F0AE-205E-6EAA216993BC}"/>
          </ac:cxnSpMkLst>
        </pc:cxnChg>
        <pc:cxnChg chg="mod">
          <ac:chgData name="Xuesu Xiao" userId="2da2dc19-76a6-42ca-a03e-a5becae5e7dc" providerId="ADAL" clId="{1BE3E061-9A49-5644-8556-BF167E0A7832}" dt="2023-02-01T00:16:08.245" v="479"/>
          <ac:cxnSpMkLst>
            <pc:docMk/>
            <pc:sldMk cId="813699529" sldId="596"/>
            <ac:cxnSpMk id="59" creationId="{78B15CD3-8670-8A44-00A9-5A6242293A6E}"/>
          </ac:cxnSpMkLst>
        </pc:cxnChg>
        <pc:cxnChg chg="mod">
          <ac:chgData name="Xuesu Xiao" userId="2da2dc19-76a6-42ca-a03e-a5becae5e7dc" providerId="ADAL" clId="{1BE3E061-9A49-5644-8556-BF167E0A7832}" dt="2023-02-01T00:16:29.012" v="496"/>
          <ac:cxnSpMkLst>
            <pc:docMk/>
            <pc:sldMk cId="813699529" sldId="596"/>
            <ac:cxnSpMk id="63" creationId="{A645A9A9-D55E-78DA-3D5F-E29E7AB2E9C6}"/>
          </ac:cxnSpMkLst>
        </pc:cxnChg>
        <pc:cxnChg chg="mod">
          <ac:chgData name="Xuesu Xiao" userId="2da2dc19-76a6-42ca-a03e-a5becae5e7dc" providerId="ADAL" clId="{1BE3E061-9A49-5644-8556-BF167E0A7832}" dt="2023-02-01T00:16:29.012" v="496"/>
          <ac:cxnSpMkLst>
            <pc:docMk/>
            <pc:sldMk cId="813699529" sldId="596"/>
            <ac:cxnSpMk id="64" creationId="{FCBEE21E-FA34-B7B5-CDCF-1098653506B3}"/>
          </ac:cxnSpMkLst>
        </pc:cxnChg>
      </pc:sldChg>
      <pc:sldChg chg="addSp delSp modSp new del mod">
        <pc:chgData name="Xuesu Xiao" userId="2da2dc19-76a6-42ca-a03e-a5becae5e7dc" providerId="ADAL" clId="{1BE3E061-9A49-5644-8556-BF167E0A7832}" dt="2023-01-31T23:59:56.077" v="307" actId="2696"/>
        <pc:sldMkLst>
          <pc:docMk/>
          <pc:sldMk cId="2687207835" sldId="596"/>
        </pc:sldMkLst>
        <pc:spChg chg="del mod">
          <ac:chgData name="Xuesu Xiao" userId="2da2dc19-76a6-42ca-a03e-a5becae5e7dc" providerId="ADAL" clId="{1BE3E061-9A49-5644-8556-BF167E0A7832}" dt="2023-01-31T23:29:51.911" v="151" actId="478"/>
          <ac:spMkLst>
            <pc:docMk/>
            <pc:sldMk cId="2687207835" sldId="596"/>
            <ac:spMk id="2" creationId="{5BBA4B34-D0DB-0A4F-1254-B8DE004CF96E}"/>
          </ac:spMkLst>
        </pc:spChg>
        <pc:spChg chg="del">
          <ac:chgData name="Xuesu Xiao" userId="2da2dc19-76a6-42ca-a03e-a5becae5e7dc" providerId="ADAL" clId="{1BE3E061-9A49-5644-8556-BF167E0A7832}" dt="2023-01-31T23:29:51.911" v="151" actId="478"/>
          <ac:spMkLst>
            <pc:docMk/>
            <pc:sldMk cId="2687207835" sldId="596"/>
            <ac:spMk id="3" creationId="{96BF8D5A-2E31-5898-19FA-395A8FA4486D}"/>
          </ac:spMkLst>
        </pc:spChg>
        <pc:spChg chg="add del mod">
          <ac:chgData name="Xuesu Xiao" userId="2da2dc19-76a6-42ca-a03e-a5becae5e7dc" providerId="ADAL" clId="{1BE3E061-9A49-5644-8556-BF167E0A7832}" dt="2023-01-31T23:29:54.768" v="153" actId="478"/>
          <ac:spMkLst>
            <pc:docMk/>
            <pc:sldMk cId="2687207835" sldId="596"/>
            <ac:spMk id="6" creationId="{15C33F09-C5CA-26A3-77FC-8FE9CD76D5D6}"/>
          </ac:spMkLst>
        </pc:spChg>
        <pc:spChg chg="add mod">
          <ac:chgData name="Xuesu Xiao" userId="2da2dc19-76a6-42ca-a03e-a5becae5e7dc" providerId="ADAL" clId="{1BE3E061-9A49-5644-8556-BF167E0A7832}" dt="2023-01-31T23:30:09.084" v="155"/>
          <ac:spMkLst>
            <pc:docMk/>
            <pc:sldMk cId="2687207835" sldId="596"/>
            <ac:spMk id="7" creationId="{475B9AA1-0290-6AAE-B097-B035CAC45FD5}"/>
          </ac:spMkLst>
        </pc:spChg>
        <pc:spChg chg="add del mod">
          <ac:chgData name="Xuesu Xiao" userId="2da2dc19-76a6-42ca-a03e-a5becae5e7dc" providerId="ADAL" clId="{1BE3E061-9A49-5644-8556-BF167E0A7832}" dt="2023-01-31T23:29:58.771" v="154" actId="478"/>
          <ac:spMkLst>
            <pc:docMk/>
            <pc:sldMk cId="2687207835" sldId="596"/>
            <ac:spMk id="8" creationId="{C8D1FDB6-0FA7-3D99-5DA4-B39CF2107AE3}"/>
          </ac:spMkLst>
        </pc:spChg>
      </pc:sldChg>
      <pc:sldChg chg="modSp new del mod">
        <pc:chgData name="Xuesu Xiao" userId="2da2dc19-76a6-42ca-a03e-a5becae5e7dc" providerId="ADAL" clId="{1BE3E061-9A49-5644-8556-BF167E0A7832}" dt="2023-02-01T00:46:13.234" v="622" actId="2696"/>
        <pc:sldMkLst>
          <pc:docMk/>
          <pc:sldMk cId="1976210151" sldId="597"/>
        </pc:sldMkLst>
        <pc:spChg chg="mod">
          <ac:chgData name="Xuesu Xiao" userId="2da2dc19-76a6-42ca-a03e-a5becae5e7dc" providerId="ADAL" clId="{1BE3E061-9A49-5644-8556-BF167E0A7832}" dt="2023-02-01T00:18:42.404" v="592" actId="20577"/>
          <ac:spMkLst>
            <pc:docMk/>
            <pc:sldMk cId="1976210151" sldId="597"/>
            <ac:spMk id="3" creationId="{B2193011-212D-AEAE-78AC-18A35D34DB59}"/>
          </ac:spMkLst>
        </pc:spChg>
      </pc:sldChg>
    </pc:docChg>
  </pc:docChgLst>
  <pc:docChgLst>
    <pc:chgData name="Xuesu Xiao" userId="2da2dc19-76a6-42ca-a03e-a5becae5e7dc" providerId="ADAL" clId="{B74F66C9-E5B3-EF46-B5D8-FD99D1E58699}"/>
    <pc:docChg chg="undo redo custSel addSld delSld modSld addSection delSection modSection">
      <pc:chgData name="Xuesu Xiao" userId="2da2dc19-76a6-42ca-a03e-a5becae5e7dc" providerId="ADAL" clId="{B74F66C9-E5B3-EF46-B5D8-FD99D1E58699}" dt="2022-11-20T04:01:01.846" v="749" actId="17851"/>
      <pc:docMkLst>
        <pc:docMk/>
      </pc:docMkLst>
      <pc:sldChg chg="addSp delSp modSp mod">
        <pc:chgData name="Xuesu Xiao" userId="2da2dc19-76a6-42ca-a03e-a5becae5e7dc" providerId="ADAL" clId="{B74F66C9-E5B3-EF46-B5D8-FD99D1E58699}" dt="2022-11-20T02:46:01.439" v="540" actId="20577"/>
        <pc:sldMkLst>
          <pc:docMk/>
          <pc:sldMk cId="2969206148" sldId="256"/>
        </pc:sldMkLst>
        <pc:spChg chg="mod">
          <ac:chgData name="Xuesu Xiao" userId="2da2dc19-76a6-42ca-a03e-a5becae5e7dc" providerId="ADAL" clId="{B74F66C9-E5B3-EF46-B5D8-FD99D1E58699}" dt="2022-11-20T02:46:01.439" v="540" actId="20577"/>
          <ac:spMkLst>
            <pc:docMk/>
            <pc:sldMk cId="2969206148" sldId="256"/>
            <ac:spMk id="2" creationId="{A600D3CE-C200-DF17-E8F3-428208355F41}"/>
          </ac:spMkLst>
        </pc:spChg>
        <pc:spChg chg="del">
          <ac:chgData name="Xuesu Xiao" userId="2da2dc19-76a6-42ca-a03e-a5becae5e7dc" providerId="ADAL" clId="{B74F66C9-E5B3-EF46-B5D8-FD99D1E58699}" dt="2022-11-19T04:43:04.435" v="99"/>
          <ac:spMkLst>
            <pc:docMk/>
            <pc:sldMk cId="2969206148" sldId="256"/>
            <ac:spMk id="4" creationId="{9B2FDD8C-AA43-D465-0FF8-99093167DB4F}"/>
          </ac:spMkLst>
        </pc:spChg>
        <pc:spChg chg="add mod">
          <ac:chgData name="Xuesu Xiao" userId="2da2dc19-76a6-42ca-a03e-a5becae5e7dc" providerId="ADAL" clId="{B74F66C9-E5B3-EF46-B5D8-FD99D1E58699}" dt="2022-11-19T04:43:11.302" v="100"/>
          <ac:spMkLst>
            <pc:docMk/>
            <pc:sldMk cId="2969206148" sldId="256"/>
            <ac:spMk id="7" creationId="{690316D5-D272-7C36-B9F7-36A06E624D85}"/>
          </ac:spMkLst>
        </pc:spChg>
      </pc:sldChg>
      <pc:sldChg chg="addSp delSp modSp add del">
        <pc:chgData name="Xuesu Xiao" userId="2da2dc19-76a6-42ca-a03e-a5becae5e7dc" providerId="ADAL" clId="{B74F66C9-E5B3-EF46-B5D8-FD99D1E58699}" dt="2022-11-19T04:43:11.302" v="100"/>
        <pc:sldMkLst>
          <pc:docMk/>
          <pc:sldMk cId="2785254642" sldId="414"/>
        </pc:sldMkLst>
        <pc:spChg chg="add mod">
          <ac:chgData name="Xuesu Xiao" userId="2da2dc19-76a6-42ca-a03e-a5becae5e7dc" providerId="ADAL" clId="{B74F66C9-E5B3-EF46-B5D8-FD99D1E58699}" dt="2022-11-19T04:43:11.302" v="100"/>
          <ac:spMkLst>
            <pc:docMk/>
            <pc:sldMk cId="2785254642" sldId="414"/>
            <ac:spMk id="3" creationId="{26943002-2038-7DAC-6489-52255AE3C334}"/>
          </ac:spMkLst>
        </pc:spChg>
        <pc:spChg chg="del">
          <ac:chgData name="Xuesu Xiao" userId="2da2dc19-76a6-42ca-a03e-a5becae5e7dc" providerId="ADAL" clId="{B74F66C9-E5B3-EF46-B5D8-FD99D1E58699}" dt="2022-11-19T04:40:26.516" v="68"/>
          <ac:spMkLst>
            <pc:docMk/>
            <pc:sldMk cId="2785254642" sldId="414"/>
            <ac:spMk id="4" creationId="{CBC30F79-AAC8-FC46-A23E-C0B1033F3E59}"/>
          </ac:spMkLst>
        </pc:spChg>
        <pc:spChg chg="del">
          <ac:chgData name="Xuesu Xiao" userId="2da2dc19-76a6-42ca-a03e-a5becae5e7dc" providerId="ADAL" clId="{B74F66C9-E5B3-EF46-B5D8-FD99D1E58699}" dt="2022-11-19T04:43:04.435" v="99"/>
          <ac:spMkLst>
            <pc:docMk/>
            <pc:sldMk cId="2785254642" sldId="414"/>
            <ac:spMk id="5" creationId="{0EBB07FA-9D21-4F40-88D8-C5EE85501D54}"/>
          </ac:spMkLst>
        </pc:spChg>
      </pc:sldChg>
      <pc:sldChg chg="addSp delSp modSp add del">
        <pc:chgData name="Xuesu Xiao" userId="2da2dc19-76a6-42ca-a03e-a5becae5e7dc" providerId="ADAL" clId="{B74F66C9-E5B3-EF46-B5D8-FD99D1E58699}" dt="2022-11-19T05:19:06.417" v="396" actId="2696"/>
        <pc:sldMkLst>
          <pc:docMk/>
          <pc:sldMk cId="4260048858" sldId="425"/>
        </pc:sldMkLst>
        <pc:spChg chg="add mod">
          <ac:chgData name="Xuesu Xiao" userId="2da2dc19-76a6-42ca-a03e-a5becae5e7dc" providerId="ADAL" clId="{B74F66C9-E5B3-EF46-B5D8-FD99D1E58699}" dt="2022-11-19T04:43:11.302" v="100"/>
          <ac:spMkLst>
            <pc:docMk/>
            <pc:sldMk cId="4260048858" sldId="425"/>
            <ac:spMk id="2" creationId="{B994021A-BAAA-51A4-1A4A-493320B60A08}"/>
          </ac:spMkLst>
        </pc:spChg>
        <pc:spChg chg="del">
          <ac:chgData name="Xuesu Xiao" userId="2da2dc19-76a6-42ca-a03e-a5becae5e7dc" providerId="ADAL" clId="{B74F66C9-E5B3-EF46-B5D8-FD99D1E58699}" dt="2022-11-19T04:40:26.516" v="68"/>
          <ac:spMkLst>
            <pc:docMk/>
            <pc:sldMk cId="4260048858" sldId="425"/>
            <ac:spMk id="4" creationId="{00E377FA-AEFA-B84D-A341-BC388936C828}"/>
          </ac:spMkLst>
        </pc:spChg>
        <pc:spChg chg="del">
          <ac:chgData name="Xuesu Xiao" userId="2da2dc19-76a6-42ca-a03e-a5becae5e7dc" providerId="ADAL" clId="{B74F66C9-E5B3-EF46-B5D8-FD99D1E58699}" dt="2022-11-19T04:43:04.435" v="99"/>
          <ac:spMkLst>
            <pc:docMk/>
            <pc:sldMk cId="4260048858" sldId="425"/>
            <ac:spMk id="5" creationId="{8F17E563-FD64-5649-9BF9-F8727D5999EA}"/>
          </ac:spMkLst>
        </pc:spChg>
      </pc:sldChg>
      <pc:sldChg chg="addSp delSp modSp add mod">
        <pc:chgData name="Xuesu Xiao" userId="2da2dc19-76a6-42ca-a03e-a5becae5e7dc" providerId="ADAL" clId="{B74F66C9-E5B3-EF46-B5D8-FD99D1E58699}" dt="2022-11-19T04:46:32.845" v="155" actId="1036"/>
        <pc:sldMkLst>
          <pc:docMk/>
          <pc:sldMk cId="2792353199" sldId="426"/>
        </pc:sldMkLst>
        <pc:spChg chg="del">
          <ac:chgData name="Xuesu Xiao" userId="2da2dc19-76a6-42ca-a03e-a5becae5e7dc" providerId="ADAL" clId="{B74F66C9-E5B3-EF46-B5D8-FD99D1E58699}" dt="2022-11-19T04:40:26.516" v="68"/>
          <ac:spMkLst>
            <pc:docMk/>
            <pc:sldMk cId="2792353199" sldId="426"/>
            <ac:spMk id="4" creationId="{9C844207-8FAF-9A4C-865F-BC3BBF084E83}"/>
          </ac:spMkLst>
        </pc:spChg>
        <pc:spChg chg="del">
          <ac:chgData name="Xuesu Xiao" userId="2da2dc19-76a6-42ca-a03e-a5becae5e7dc" providerId="ADAL" clId="{B74F66C9-E5B3-EF46-B5D8-FD99D1E58699}" dt="2022-11-19T04:43:04.435" v="99"/>
          <ac:spMkLst>
            <pc:docMk/>
            <pc:sldMk cId="2792353199" sldId="426"/>
            <ac:spMk id="5" creationId="{9D8FE8C2-7183-1343-A61B-DBA177D38810}"/>
          </ac:spMkLst>
        </pc:spChg>
        <pc:spChg chg="add mod">
          <ac:chgData name="Xuesu Xiao" userId="2da2dc19-76a6-42ca-a03e-a5becae5e7dc" providerId="ADAL" clId="{B74F66C9-E5B3-EF46-B5D8-FD99D1E58699}" dt="2022-11-19T04:43:11.302" v="100"/>
          <ac:spMkLst>
            <pc:docMk/>
            <pc:sldMk cId="2792353199" sldId="426"/>
            <ac:spMk id="8" creationId="{F621A72F-091A-07D4-1DBC-2EC8981AE8E8}"/>
          </ac:spMkLst>
        </pc:spChg>
        <pc:picChg chg="mod">
          <ac:chgData name="Xuesu Xiao" userId="2da2dc19-76a6-42ca-a03e-a5becae5e7dc" providerId="ADAL" clId="{B74F66C9-E5B3-EF46-B5D8-FD99D1E58699}" dt="2022-11-19T04:46:32.845" v="155" actId="1036"/>
          <ac:picMkLst>
            <pc:docMk/>
            <pc:sldMk cId="2792353199" sldId="426"/>
            <ac:picMk id="6" creationId="{6848541A-C1F5-BE48-AAAE-BC7DBA03C907}"/>
          </ac:picMkLst>
        </pc:picChg>
        <pc:picChg chg="mod">
          <ac:chgData name="Xuesu Xiao" userId="2da2dc19-76a6-42ca-a03e-a5becae5e7dc" providerId="ADAL" clId="{B74F66C9-E5B3-EF46-B5D8-FD99D1E58699}" dt="2022-11-19T04:46:29.475" v="154" actId="1035"/>
          <ac:picMkLst>
            <pc:docMk/>
            <pc:sldMk cId="2792353199" sldId="426"/>
            <ac:picMk id="7" creationId="{080B2827-05AA-4A48-BEC8-F52CD87C6E05}"/>
          </ac:picMkLst>
        </pc:picChg>
      </pc:sldChg>
      <pc:sldChg chg="addSp delSp modSp add">
        <pc:chgData name="Xuesu Xiao" userId="2da2dc19-76a6-42ca-a03e-a5becae5e7dc" providerId="ADAL" clId="{B74F66C9-E5B3-EF46-B5D8-FD99D1E58699}" dt="2022-11-19T04:43:11.302" v="100"/>
        <pc:sldMkLst>
          <pc:docMk/>
          <pc:sldMk cId="414340722" sldId="427"/>
        </pc:sldMkLst>
        <pc:spChg chg="del">
          <ac:chgData name="Xuesu Xiao" userId="2da2dc19-76a6-42ca-a03e-a5becae5e7dc" providerId="ADAL" clId="{B74F66C9-E5B3-EF46-B5D8-FD99D1E58699}" dt="2022-11-19T04:40:26.516" v="68"/>
          <ac:spMkLst>
            <pc:docMk/>
            <pc:sldMk cId="414340722" sldId="427"/>
            <ac:spMk id="4" creationId="{C64E0E72-1990-294C-AD67-BE8D21DC34DC}"/>
          </ac:spMkLst>
        </pc:spChg>
        <pc:spChg chg="del">
          <ac:chgData name="Xuesu Xiao" userId="2da2dc19-76a6-42ca-a03e-a5becae5e7dc" providerId="ADAL" clId="{B74F66C9-E5B3-EF46-B5D8-FD99D1E58699}" dt="2022-11-19T04:43:04.435" v="99"/>
          <ac:spMkLst>
            <pc:docMk/>
            <pc:sldMk cId="414340722" sldId="427"/>
            <ac:spMk id="5" creationId="{399E0DF1-F382-704B-925D-3C0B4A7B4BD6}"/>
          </ac:spMkLst>
        </pc:spChg>
        <pc:spChg chg="add mod">
          <ac:chgData name="Xuesu Xiao" userId="2da2dc19-76a6-42ca-a03e-a5becae5e7dc" providerId="ADAL" clId="{B74F66C9-E5B3-EF46-B5D8-FD99D1E58699}" dt="2022-11-19T04:43:11.302" v="100"/>
          <ac:spMkLst>
            <pc:docMk/>
            <pc:sldMk cId="414340722" sldId="427"/>
            <ac:spMk id="11" creationId="{EB11A553-C3D2-08AF-308E-0DA23ABF9453}"/>
          </ac:spMkLst>
        </pc:spChg>
      </pc:sldChg>
      <pc:sldChg chg="addSp delSp modSp add">
        <pc:chgData name="Xuesu Xiao" userId="2da2dc19-76a6-42ca-a03e-a5becae5e7dc" providerId="ADAL" clId="{B74F66C9-E5B3-EF46-B5D8-FD99D1E58699}" dt="2022-11-19T04:43:11.302" v="100"/>
        <pc:sldMkLst>
          <pc:docMk/>
          <pc:sldMk cId="2060241144" sldId="428"/>
        </pc:sldMkLst>
        <pc:spChg chg="del">
          <ac:chgData name="Xuesu Xiao" userId="2da2dc19-76a6-42ca-a03e-a5becae5e7dc" providerId="ADAL" clId="{B74F66C9-E5B3-EF46-B5D8-FD99D1E58699}" dt="2022-11-19T04:40:26.516" v="68"/>
          <ac:spMkLst>
            <pc:docMk/>
            <pc:sldMk cId="2060241144" sldId="428"/>
            <ac:spMk id="4" creationId="{3136928E-2330-854A-886D-ED692AB84256}"/>
          </ac:spMkLst>
        </pc:spChg>
        <pc:spChg chg="del">
          <ac:chgData name="Xuesu Xiao" userId="2da2dc19-76a6-42ca-a03e-a5becae5e7dc" providerId="ADAL" clId="{B74F66C9-E5B3-EF46-B5D8-FD99D1E58699}" dt="2022-11-19T04:43:04.435" v="99"/>
          <ac:spMkLst>
            <pc:docMk/>
            <pc:sldMk cId="2060241144" sldId="428"/>
            <ac:spMk id="5" creationId="{2BD85589-9AED-F949-AB6D-2DED51B0F49F}"/>
          </ac:spMkLst>
        </pc:spChg>
        <pc:spChg chg="add mod">
          <ac:chgData name="Xuesu Xiao" userId="2da2dc19-76a6-42ca-a03e-a5becae5e7dc" providerId="ADAL" clId="{B74F66C9-E5B3-EF46-B5D8-FD99D1E58699}" dt="2022-11-19T04:43:11.302" v="100"/>
          <ac:spMkLst>
            <pc:docMk/>
            <pc:sldMk cId="2060241144" sldId="428"/>
            <ac:spMk id="6" creationId="{CCA6FDC3-AAC7-08DF-6457-B9C093D31E2B}"/>
          </ac:spMkLst>
        </pc:spChg>
      </pc:sldChg>
      <pc:sldChg chg="addSp delSp modSp add">
        <pc:chgData name="Xuesu Xiao" userId="2da2dc19-76a6-42ca-a03e-a5becae5e7dc" providerId="ADAL" clId="{B74F66C9-E5B3-EF46-B5D8-FD99D1E58699}" dt="2022-11-19T04:43:11.302" v="100"/>
        <pc:sldMkLst>
          <pc:docMk/>
          <pc:sldMk cId="4119856068" sldId="438"/>
        </pc:sldMkLst>
        <pc:spChg chg="del">
          <ac:chgData name="Xuesu Xiao" userId="2da2dc19-76a6-42ca-a03e-a5becae5e7dc" providerId="ADAL" clId="{B74F66C9-E5B3-EF46-B5D8-FD99D1E58699}" dt="2022-11-19T04:40:26.516" v="68"/>
          <ac:spMkLst>
            <pc:docMk/>
            <pc:sldMk cId="4119856068" sldId="438"/>
            <ac:spMk id="4" creationId="{01D256A1-B8EF-EF45-8BEB-1D1E274A146D}"/>
          </ac:spMkLst>
        </pc:spChg>
        <pc:spChg chg="del">
          <ac:chgData name="Xuesu Xiao" userId="2da2dc19-76a6-42ca-a03e-a5becae5e7dc" providerId="ADAL" clId="{B74F66C9-E5B3-EF46-B5D8-FD99D1E58699}" dt="2022-11-19T04:43:04.435" v="99"/>
          <ac:spMkLst>
            <pc:docMk/>
            <pc:sldMk cId="4119856068" sldId="438"/>
            <ac:spMk id="5" creationId="{8E2A9C84-9560-5847-A902-21131DC2FAAE}"/>
          </ac:spMkLst>
        </pc:spChg>
        <pc:spChg chg="add mod">
          <ac:chgData name="Xuesu Xiao" userId="2da2dc19-76a6-42ca-a03e-a5becae5e7dc" providerId="ADAL" clId="{B74F66C9-E5B3-EF46-B5D8-FD99D1E58699}" dt="2022-11-19T04:43:11.302" v="100"/>
          <ac:spMkLst>
            <pc:docMk/>
            <pc:sldMk cId="4119856068" sldId="438"/>
            <ac:spMk id="13" creationId="{44636D2C-3327-76F1-3B62-F792D74A36F9}"/>
          </ac:spMkLst>
        </pc:spChg>
      </pc:sldChg>
      <pc:sldChg chg="addSp delSp modSp add">
        <pc:chgData name="Xuesu Xiao" userId="2da2dc19-76a6-42ca-a03e-a5becae5e7dc" providerId="ADAL" clId="{B74F66C9-E5B3-EF46-B5D8-FD99D1E58699}" dt="2022-11-19T04:43:11.302" v="100"/>
        <pc:sldMkLst>
          <pc:docMk/>
          <pc:sldMk cId="3336362259" sldId="439"/>
        </pc:sldMkLst>
        <pc:spChg chg="del">
          <ac:chgData name="Xuesu Xiao" userId="2da2dc19-76a6-42ca-a03e-a5becae5e7dc" providerId="ADAL" clId="{B74F66C9-E5B3-EF46-B5D8-FD99D1E58699}" dt="2022-11-19T04:40:26.516" v="68"/>
          <ac:spMkLst>
            <pc:docMk/>
            <pc:sldMk cId="3336362259" sldId="439"/>
            <ac:spMk id="4" creationId="{C64E0E72-1990-294C-AD67-BE8D21DC34DC}"/>
          </ac:spMkLst>
        </pc:spChg>
        <pc:spChg chg="del">
          <ac:chgData name="Xuesu Xiao" userId="2da2dc19-76a6-42ca-a03e-a5becae5e7dc" providerId="ADAL" clId="{B74F66C9-E5B3-EF46-B5D8-FD99D1E58699}" dt="2022-11-19T04:43:04.435" v="99"/>
          <ac:spMkLst>
            <pc:docMk/>
            <pc:sldMk cId="3336362259" sldId="439"/>
            <ac:spMk id="5" creationId="{399E0DF1-F382-704B-925D-3C0B4A7B4BD6}"/>
          </ac:spMkLst>
        </pc:spChg>
        <pc:spChg chg="add mod">
          <ac:chgData name="Xuesu Xiao" userId="2da2dc19-76a6-42ca-a03e-a5becae5e7dc" providerId="ADAL" clId="{B74F66C9-E5B3-EF46-B5D8-FD99D1E58699}" dt="2022-11-19T04:43:11.302" v="100"/>
          <ac:spMkLst>
            <pc:docMk/>
            <pc:sldMk cId="3336362259" sldId="439"/>
            <ac:spMk id="14" creationId="{4D7536F1-6817-79AF-87BE-E90FD0B73B75}"/>
          </ac:spMkLst>
        </pc:spChg>
      </pc:sldChg>
      <pc:sldChg chg="addSp delSp modSp add">
        <pc:chgData name="Xuesu Xiao" userId="2da2dc19-76a6-42ca-a03e-a5becae5e7dc" providerId="ADAL" clId="{B74F66C9-E5B3-EF46-B5D8-FD99D1E58699}" dt="2022-11-19T04:43:11.302" v="100"/>
        <pc:sldMkLst>
          <pc:docMk/>
          <pc:sldMk cId="232814697" sldId="440"/>
        </pc:sldMkLst>
        <pc:spChg chg="del">
          <ac:chgData name="Xuesu Xiao" userId="2da2dc19-76a6-42ca-a03e-a5becae5e7dc" providerId="ADAL" clId="{B74F66C9-E5B3-EF46-B5D8-FD99D1E58699}" dt="2022-11-19T04:40:26.516" v="68"/>
          <ac:spMkLst>
            <pc:docMk/>
            <pc:sldMk cId="232814697" sldId="440"/>
            <ac:spMk id="4" creationId="{C64E0E72-1990-294C-AD67-BE8D21DC34DC}"/>
          </ac:spMkLst>
        </pc:spChg>
        <pc:spChg chg="del">
          <ac:chgData name="Xuesu Xiao" userId="2da2dc19-76a6-42ca-a03e-a5becae5e7dc" providerId="ADAL" clId="{B74F66C9-E5B3-EF46-B5D8-FD99D1E58699}" dt="2022-11-19T04:43:04.435" v="99"/>
          <ac:spMkLst>
            <pc:docMk/>
            <pc:sldMk cId="232814697" sldId="440"/>
            <ac:spMk id="5" creationId="{399E0DF1-F382-704B-925D-3C0B4A7B4BD6}"/>
          </ac:spMkLst>
        </pc:spChg>
        <pc:spChg chg="add mod">
          <ac:chgData name="Xuesu Xiao" userId="2da2dc19-76a6-42ca-a03e-a5becae5e7dc" providerId="ADAL" clId="{B74F66C9-E5B3-EF46-B5D8-FD99D1E58699}" dt="2022-11-19T04:43:11.302" v="100"/>
          <ac:spMkLst>
            <pc:docMk/>
            <pc:sldMk cId="232814697" sldId="440"/>
            <ac:spMk id="12" creationId="{BBDB8EB0-74C1-9582-8808-948454357EB4}"/>
          </ac:spMkLst>
        </pc:spChg>
      </pc:sldChg>
      <pc:sldChg chg="addSp delSp modSp add mod">
        <pc:chgData name="Xuesu Xiao" userId="2da2dc19-76a6-42ca-a03e-a5becae5e7dc" providerId="ADAL" clId="{B74F66C9-E5B3-EF46-B5D8-FD99D1E58699}" dt="2022-11-19T04:50:31.074" v="177" actId="20577"/>
        <pc:sldMkLst>
          <pc:docMk/>
          <pc:sldMk cId="4206366031" sldId="442"/>
        </pc:sldMkLst>
        <pc:spChg chg="add mod">
          <ac:chgData name="Xuesu Xiao" userId="2da2dc19-76a6-42ca-a03e-a5becae5e7dc" providerId="ADAL" clId="{B74F66C9-E5B3-EF46-B5D8-FD99D1E58699}" dt="2022-11-19T04:43:11.302" v="100"/>
          <ac:spMkLst>
            <pc:docMk/>
            <pc:sldMk cId="4206366031" sldId="442"/>
            <ac:spMk id="3" creationId="{B9D44EAB-7A80-B928-BF0D-B3349FBE6207}"/>
          </ac:spMkLst>
        </pc:spChg>
        <pc:spChg chg="del">
          <ac:chgData name="Xuesu Xiao" userId="2da2dc19-76a6-42ca-a03e-a5becae5e7dc" providerId="ADAL" clId="{B74F66C9-E5B3-EF46-B5D8-FD99D1E58699}" dt="2022-11-19T04:40:26.516" v="68"/>
          <ac:spMkLst>
            <pc:docMk/>
            <pc:sldMk cId="4206366031" sldId="442"/>
            <ac:spMk id="4" creationId="{C64E0E72-1990-294C-AD67-BE8D21DC34DC}"/>
          </ac:spMkLst>
        </pc:spChg>
        <pc:spChg chg="del">
          <ac:chgData name="Xuesu Xiao" userId="2da2dc19-76a6-42ca-a03e-a5becae5e7dc" providerId="ADAL" clId="{B74F66C9-E5B3-EF46-B5D8-FD99D1E58699}" dt="2022-11-19T04:43:04.435" v="99"/>
          <ac:spMkLst>
            <pc:docMk/>
            <pc:sldMk cId="4206366031" sldId="442"/>
            <ac:spMk id="5" creationId="{399E0DF1-F382-704B-925D-3C0B4A7B4BD6}"/>
          </ac:spMkLst>
        </pc:spChg>
        <pc:spChg chg="mod">
          <ac:chgData name="Xuesu Xiao" userId="2da2dc19-76a6-42ca-a03e-a5becae5e7dc" providerId="ADAL" clId="{B74F66C9-E5B3-EF46-B5D8-FD99D1E58699}" dt="2022-11-19T04:50:31.074" v="177" actId="20577"/>
          <ac:spMkLst>
            <pc:docMk/>
            <pc:sldMk cId="4206366031" sldId="442"/>
            <ac:spMk id="11" creationId="{4A2CE1B7-075E-9149-AEB0-997F35FBBB83}"/>
          </ac:spMkLst>
        </pc:spChg>
        <pc:spChg chg="mod">
          <ac:chgData name="Xuesu Xiao" userId="2da2dc19-76a6-42ca-a03e-a5becae5e7dc" providerId="ADAL" clId="{B74F66C9-E5B3-EF46-B5D8-FD99D1E58699}" dt="2022-11-19T04:48:50.506" v="174" actId="1036"/>
          <ac:spMkLst>
            <pc:docMk/>
            <pc:sldMk cId="4206366031" sldId="442"/>
            <ac:spMk id="14" creationId="{D7FA70E1-7546-1B4E-9FED-5B4B9B762A13}"/>
          </ac:spMkLst>
        </pc:spChg>
        <pc:picChg chg="mod">
          <ac:chgData name="Xuesu Xiao" userId="2da2dc19-76a6-42ca-a03e-a5becae5e7dc" providerId="ADAL" clId="{B74F66C9-E5B3-EF46-B5D8-FD99D1E58699}" dt="2022-11-19T04:48:50.506" v="174" actId="1036"/>
          <ac:picMkLst>
            <pc:docMk/>
            <pc:sldMk cId="4206366031" sldId="442"/>
            <ac:picMk id="6" creationId="{34419AA3-0759-EC4F-B83F-56F96A3EAFFF}"/>
          </ac:picMkLst>
        </pc:picChg>
        <pc:picChg chg="mod">
          <ac:chgData name="Xuesu Xiao" userId="2da2dc19-76a6-42ca-a03e-a5becae5e7dc" providerId="ADAL" clId="{B74F66C9-E5B3-EF46-B5D8-FD99D1E58699}" dt="2022-11-19T04:48:50.506" v="174" actId="1036"/>
          <ac:picMkLst>
            <pc:docMk/>
            <pc:sldMk cId="4206366031" sldId="442"/>
            <ac:picMk id="12" creationId="{3A394C23-799E-9E41-9EAF-2BF032FE981A}"/>
          </ac:picMkLst>
        </pc:picChg>
      </pc:sldChg>
      <pc:sldChg chg="addSp delSp modSp add">
        <pc:chgData name="Xuesu Xiao" userId="2da2dc19-76a6-42ca-a03e-a5becae5e7dc" providerId="ADAL" clId="{B74F66C9-E5B3-EF46-B5D8-FD99D1E58699}" dt="2022-11-19T04:43:11.302" v="100"/>
        <pc:sldMkLst>
          <pc:docMk/>
          <pc:sldMk cId="1343189778" sldId="443"/>
        </pc:sldMkLst>
        <pc:spChg chg="del">
          <ac:chgData name="Xuesu Xiao" userId="2da2dc19-76a6-42ca-a03e-a5becae5e7dc" providerId="ADAL" clId="{B74F66C9-E5B3-EF46-B5D8-FD99D1E58699}" dt="2022-11-19T04:40:26.516" v="68"/>
          <ac:spMkLst>
            <pc:docMk/>
            <pc:sldMk cId="1343189778" sldId="443"/>
            <ac:spMk id="4" creationId="{C64E0E72-1990-294C-AD67-BE8D21DC34DC}"/>
          </ac:spMkLst>
        </pc:spChg>
        <pc:spChg chg="del">
          <ac:chgData name="Xuesu Xiao" userId="2da2dc19-76a6-42ca-a03e-a5becae5e7dc" providerId="ADAL" clId="{B74F66C9-E5B3-EF46-B5D8-FD99D1E58699}" dt="2022-11-19T04:43:04.435" v="99"/>
          <ac:spMkLst>
            <pc:docMk/>
            <pc:sldMk cId="1343189778" sldId="443"/>
            <ac:spMk id="5" creationId="{399E0DF1-F382-704B-925D-3C0B4A7B4BD6}"/>
          </ac:spMkLst>
        </pc:spChg>
        <pc:spChg chg="add mod">
          <ac:chgData name="Xuesu Xiao" userId="2da2dc19-76a6-42ca-a03e-a5becae5e7dc" providerId="ADAL" clId="{B74F66C9-E5B3-EF46-B5D8-FD99D1E58699}" dt="2022-11-19T04:43:11.302" v="100"/>
          <ac:spMkLst>
            <pc:docMk/>
            <pc:sldMk cId="1343189778" sldId="443"/>
            <ac:spMk id="6" creationId="{410B636B-0E65-4B66-A778-0694EE7F80F3}"/>
          </ac:spMkLst>
        </pc:spChg>
      </pc:sldChg>
      <pc:sldChg chg="addSp delSp modSp add">
        <pc:chgData name="Xuesu Xiao" userId="2da2dc19-76a6-42ca-a03e-a5becae5e7dc" providerId="ADAL" clId="{B74F66C9-E5B3-EF46-B5D8-FD99D1E58699}" dt="2022-11-19T04:43:11.302" v="100"/>
        <pc:sldMkLst>
          <pc:docMk/>
          <pc:sldMk cId="1417212444" sldId="444"/>
        </pc:sldMkLst>
        <pc:spChg chg="del">
          <ac:chgData name="Xuesu Xiao" userId="2da2dc19-76a6-42ca-a03e-a5becae5e7dc" providerId="ADAL" clId="{B74F66C9-E5B3-EF46-B5D8-FD99D1E58699}" dt="2022-11-19T04:40:26.516" v="68"/>
          <ac:spMkLst>
            <pc:docMk/>
            <pc:sldMk cId="1417212444" sldId="444"/>
            <ac:spMk id="4" creationId="{C64E0E72-1990-294C-AD67-BE8D21DC34DC}"/>
          </ac:spMkLst>
        </pc:spChg>
        <pc:spChg chg="del">
          <ac:chgData name="Xuesu Xiao" userId="2da2dc19-76a6-42ca-a03e-a5becae5e7dc" providerId="ADAL" clId="{B74F66C9-E5B3-EF46-B5D8-FD99D1E58699}" dt="2022-11-19T04:43:04.435" v="99"/>
          <ac:spMkLst>
            <pc:docMk/>
            <pc:sldMk cId="1417212444" sldId="444"/>
            <ac:spMk id="5" creationId="{399E0DF1-F382-704B-925D-3C0B4A7B4BD6}"/>
          </ac:spMkLst>
        </pc:spChg>
        <pc:spChg chg="add mod">
          <ac:chgData name="Xuesu Xiao" userId="2da2dc19-76a6-42ca-a03e-a5becae5e7dc" providerId="ADAL" clId="{B74F66C9-E5B3-EF46-B5D8-FD99D1E58699}" dt="2022-11-19T04:43:11.302" v="100"/>
          <ac:spMkLst>
            <pc:docMk/>
            <pc:sldMk cId="1417212444" sldId="444"/>
            <ac:spMk id="7" creationId="{15866D12-13D5-A59D-3315-ABCB0C4422B5}"/>
          </ac:spMkLst>
        </pc:spChg>
      </pc:sldChg>
      <pc:sldChg chg="addSp delSp modSp add mod">
        <pc:chgData name="Xuesu Xiao" userId="2da2dc19-76a6-42ca-a03e-a5becae5e7dc" providerId="ADAL" clId="{B74F66C9-E5B3-EF46-B5D8-FD99D1E58699}" dt="2022-11-19T04:53:12.152" v="221" actId="20577"/>
        <pc:sldMkLst>
          <pc:docMk/>
          <pc:sldMk cId="1632346696" sldId="445"/>
        </pc:sldMkLst>
        <pc:spChg chg="mod">
          <ac:chgData name="Xuesu Xiao" userId="2da2dc19-76a6-42ca-a03e-a5becae5e7dc" providerId="ADAL" clId="{B74F66C9-E5B3-EF46-B5D8-FD99D1E58699}" dt="2022-11-19T04:53:12.152" v="221" actId="20577"/>
          <ac:spMkLst>
            <pc:docMk/>
            <pc:sldMk cId="1632346696" sldId="445"/>
            <ac:spMk id="3" creationId="{5F002607-71B8-7D4A-B06E-DEB0E89BA432}"/>
          </ac:spMkLst>
        </pc:spChg>
        <pc:spChg chg="del">
          <ac:chgData name="Xuesu Xiao" userId="2da2dc19-76a6-42ca-a03e-a5becae5e7dc" providerId="ADAL" clId="{B74F66C9-E5B3-EF46-B5D8-FD99D1E58699}" dt="2022-11-19T04:40:26.516" v="68"/>
          <ac:spMkLst>
            <pc:docMk/>
            <pc:sldMk cId="1632346696" sldId="445"/>
            <ac:spMk id="4" creationId="{3136928E-2330-854A-886D-ED692AB84256}"/>
          </ac:spMkLst>
        </pc:spChg>
        <pc:spChg chg="del">
          <ac:chgData name="Xuesu Xiao" userId="2da2dc19-76a6-42ca-a03e-a5becae5e7dc" providerId="ADAL" clId="{B74F66C9-E5B3-EF46-B5D8-FD99D1E58699}" dt="2022-11-19T04:43:04.435" v="99"/>
          <ac:spMkLst>
            <pc:docMk/>
            <pc:sldMk cId="1632346696" sldId="445"/>
            <ac:spMk id="5" creationId="{2BD85589-9AED-F949-AB6D-2DED51B0F49F}"/>
          </ac:spMkLst>
        </pc:spChg>
        <pc:spChg chg="add mod">
          <ac:chgData name="Xuesu Xiao" userId="2da2dc19-76a6-42ca-a03e-a5becae5e7dc" providerId="ADAL" clId="{B74F66C9-E5B3-EF46-B5D8-FD99D1E58699}" dt="2022-11-19T04:43:11.302" v="100"/>
          <ac:spMkLst>
            <pc:docMk/>
            <pc:sldMk cId="1632346696" sldId="445"/>
            <ac:spMk id="8" creationId="{6F3AAEC8-933F-75A8-B02A-D0911A7AEBCF}"/>
          </ac:spMkLst>
        </pc:spChg>
      </pc:sldChg>
      <pc:sldChg chg="addSp delSp modSp add">
        <pc:chgData name="Xuesu Xiao" userId="2da2dc19-76a6-42ca-a03e-a5becae5e7dc" providerId="ADAL" clId="{B74F66C9-E5B3-EF46-B5D8-FD99D1E58699}" dt="2022-11-19T04:43:11.302" v="100"/>
        <pc:sldMkLst>
          <pc:docMk/>
          <pc:sldMk cId="2643329449" sldId="446"/>
        </pc:sldMkLst>
        <pc:spChg chg="del">
          <ac:chgData name="Xuesu Xiao" userId="2da2dc19-76a6-42ca-a03e-a5becae5e7dc" providerId="ADAL" clId="{B74F66C9-E5B3-EF46-B5D8-FD99D1E58699}" dt="2022-11-19T04:40:26.516" v="68"/>
          <ac:spMkLst>
            <pc:docMk/>
            <pc:sldMk cId="2643329449" sldId="446"/>
            <ac:spMk id="4" creationId="{3136928E-2330-854A-886D-ED692AB84256}"/>
          </ac:spMkLst>
        </pc:spChg>
        <pc:spChg chg="del">
          <ac:chgData name="Xuesu Xiao" userId="2da2dc19-76a6-42ca-a03e-a5becae5e7dc" providerId="ADAL" clId="{B74F66C9-E5B3-EF46-B5D8-FD99D1E58699}" dt="2022-11-19T04:43:04.435" v="99"/>
          <ac:spMkLst>
            <pc:docMk/>
            <pc:sldMk cId="2643329449" sldId="446"/>
            <ac:spMk id="5" creationId="{2BD85589-9AED-F949-AB6D-2DED51B0F49F}"/>
          </ac:spMkLst>
        </pc:spChg>
        <pc:spChg chg="add mod">
          <ac:chgData name="Xuesu Xiao" userId="2da2dc19-76a6-42ca-a03e-a5becae5e7dc" providerId="ADAL" clId="{B74F66C9-E5B3-EF46-B5D8-FD99D1E58699}" dt="2022-11-19T04:43:11.302" v="100"/>
          <ac:spMkLst>
            <pc:docMk/>
            <pc:sldMk cId="2643329449" sldId="446"/>
            <ac:spMk id="6" creationId="{D19CA7E3-3984-1EF3-3AD4-B82FEF4D03CE}"/>
          </ac:spMkLst>
        </pc:spChg>
      </pc:sldChg>
      <pc:sldChg chg="addSp delSp modSp add">
        <pc:chgData name="Xuesu Xiao" userId="2da2dc19-76a6-42ca-a03e-a5becae5e7dc" providerId="ADAL" clId="{B74F66C9-E5B3-EF46-B5D8-FD99D1E58699}" dt="2022-11-19T04:43:11.302" v="100"/>
        <pc:sldMkLst>
          <pc:docMk/>
          <pc:sldMk cId="3035214396" sldId="447"/>
        </pc:sldMkLst>
        <pc:spChg chg="add mod">
          <ac:chgData name="Xuesu Xiao" userId="2da2dc19-76a6-42ca-a03e-a5becae5e7dc" providerId="ADAL" clId="{B74F66C9-E5B3-EF46-B5D8-FD99D1E58699}" dt="2022-11-19T04:43:11.302" v="100"/>
          <ac:spMkLst>
            <pc:docMk/>
            <pc:sldMk cId="3035214396" sldId="447"/>
            <ac:spMk id="3" creationId="{3C821F8A-7E18-C5C3-CE34-8B2FCCD3C204}"/>
          </ac:spMkLst>
        </pc:spChg>
        <pc:spChg chg="del">
          <ac:chgData name="Xuesu Xiao" userId="2da2dc19-76a6-42ca-a03e-a5becae5e7dc" providerId="ADAL" clId="{B74F66C9-E5B3-EF46-B5D8-FD99D1E58699}" dt="2022-11-19T04:40:26.516" v="68"/>
          <ac:spMkLst>
            <pc:docMk/>
            <pc:sldMk cId="3035214396" sldId="447"/>
            <ac:spMk id="4" creationId="{3136928E-2330-854A-886D-ED692AB84256}"/>
          </ac:spMkLst>
        </pc:spChg>
        <pc:spChg chg="del">
          <ac:chgData name="Xuesu Xiao" userId="2da2dc19-76a6-42ca-a03e-a5becae5e7dc" providerId="ADAL" clId="{B74F66C9-E5B3-EF46-B5D8-FD99D1E58699}" dt="2022-11-19T04:43:04.435" v="99"/>
          <ac:spMkLst>
            <pc:docMk/>
            <pc:sldMk cId="3035214396" sldId="447"/>
            <ac:spMk id="5" creationId="{2BD85589-9AED-F949-AB6D-2DED51B0F49F}"/>
          </ac:spMkLst>
        </pc:spChg>
      </pc:sldChg>
      <pc:sldChg chg="addSp delSp modSp add">
        <pc:chgData name="Xuesu Xiao" userId="2da2dc19-76a6-42ca-a03e-a5becae5e7dc" providerId="ADAL" clId="{B74F66C9-E5B3-EF46-B5D8-FD99D1E58699}" dt="2022-11-19T04:43:11.302" v="100"/>
        <pc:sldMkLst>
          <pc:docMk/>
          <pc:sldMk cId="1653244426" sldId="448"/>
        </pc:sldMkLst>
        <pc:spChg chg="del">
          <ac:chgData name="Xuesu Xiao" userId="2da2dc19-76a6-42ca-a03e-a5becae5e7dc" providerId="ADAL" clId="{B74F66C9-E5B3-EF46-B5D8-FD99D1E58699}" dt="2022-11-19T04:40:26.516" v="68"/>
          <ac:spMkLst>
            <pc:docMk/>
            <pc:sldMk cId="1653244426" sldId="448"/>
            <ac:spMk id="4" creationId="{3136928E-2330-854A-886D-ED692AB84256}"/>
          </ac:spMkLst>
        </pc:spChg>
        <pc:spChg chg="del">
          <ac:chgData name="Xuesu Xiao" userId="2da2dc19-76a6-42ca-a03e-a5becae5e7dc" providerId="ADAL" clId="{B74F66C9-E5B3-EF46-B5D8-FD99D1E58699}" dt="2022-11-19T04:43:04.435" v="99"/>
          <ac:spMkLst>
            <pc:docMk/>
            <pc:sldMk cId="1653244426" sldId="448"/>
            <ac:spMk id="5" creationId="{2BD85589-9AED-F949-AB6D-2DED51B0F49F}"/>
          </ac:spMkLst>
        </pc:spChg>
        <pc:spChg chg="add mod">
          <ac:chgData name="Xuesu Xiao" userId="2da2dc19-76a6-42ca-a03e-a5becae5e7dc" providerId="ADAL" clId="{B74F66C9-E5B3-EF46-B5D8-FD99D1E58699}" dt="2022-11-19T04:43:11.302" v="100"/>
          <ac:spMkLst>
            <pc:docMk/>
            <pc:sldMk cId="1653244426" sldId="448"/>
            <ac:spMk id="6" creationId="{CAAD0E0A-2968-0318-8A6F-AE59BFBE6C9E}"/>
          </ac:spMkLst>
        </pc:spChg>
      </pc:sldChg>
      <pc:sldChg chg="addSp delSp modSp add">
        <pc:chgData name="Xuesu Xiao" userId="2da2dc19-76a6-42ca-a03e-a5becae5e7dc" providerId="ADAL" clId="{B74F66C9-E5B3-EF46-B5D8-FD99D1E58699}" dt="2022-11-19T04:43:11.302" v="100"/>
        <pc:sldMkLst>
          <pc:docMk/>
          <pc:sldMk cId="1004256660" sldId="449"/>
        </pc:sldMkLst>
        <pc:spChg chg="del">
          <ac:chgData name="Xuesu Xiao" userId="2da2dc19-76a6-42ca-a03e-a5becae5e7dc" providerId="ADAL" clId="{B74F66C9-E5B3-EF46-B5D8-FD99D1E58699}" dt="2022-11-19T04:40:26.516" v="68"/>
          <ac:spMkLst>
            <pc:docMk/>
            <pc:sldMk cId="1004256660" sldId="449"/>
            <ac:spMk id="4" creationId="{3136928E-2330-854A-886D-ED692AB84256}"/>
          </ac:spMkLst>
        </pc:spChg>
        <pc:spChg chg="del">
          <ac:chgData name="Xuesu Xiao" userId="2da2dc19-76a6-42ca-a03e-a5becae5e7dc" providerId="ADAL" clId="{B74F66C9-E5B3-EF46-B5D8-FD99D1E58699}" dt="2022-11-19T04:43:04.435" v="99"/>
          <ac:spMkLst>
            <pc:docMk/>
            <pc:sldMk cId="1004256660" sldId="449"/>
            <ac:spMk id="5" creationId="{2BD85589-9AED-F949-AB6D-2DED51B0F49F}"/>
          </ac:spMkLst>
        </pc:spChg>
        <pc:spChg chg="add mod">
          <ac:chgData name="Xuesu Xiao" userId="2da2dc19-76a6-42ca-a03e-a5becae5e7dc" providerId="ADAL" clId="{B74F66C9-E5B3-EF46-B5D8-FD99D1E58699}" dt="2022-11-19T04:43:11.302" v="100"/>
          <ac:spMkLst>
            <pc:docMk/>
            <pc:sldMk cId="1004256660" sldId="449"/>
            <ac:spMk id="7" creationId="{0E44A1C1-861A-A701-48B0-FEEB847BC2A1}"/>
          </ac:spMkLst>
        </pc:spChg>
      </pc:sldChg>
      <pc:sldChg chg="addSp delSp modSp add mod">
        <pc:chgData name="Xuesu Xiao" userId="2da2dc19-76a6-42ca-a03e-a5becae5e7dc" providerId="ADAL" clId="{B74F66C9-E5B3-EF46-B5D8-FD99D1E58699}" dt="2022-11-19T04:55:12.949" v="237" actId="1036"/>
        <pc:sldMkLst>
          <pc:docMk/>
          <pc:sldMk cId="1988042690" sldId="450"/>
        </pc:sldMkLst>
        <pc:spChg chg="del">
          <ac:chgData name="Xuesu Xiao" userId="2da2dc19-76a6-42ca-a03e-a5becae5e7dc" providerId="ADAL" clId="{B74F66C9-E5B3-EF46-B5D8-FD99D1E58699}" dt="2022-11-19T04:40:26.516" v="68"/>
          <ac:spMkLst>
            <pc:docMk/>
            <pc:sldMk cId="1988042690" sldId="450"/>
            <ac:spMk id="4" creationId="{51F69D77-A964-6341-9FAE-0CD31BB68DCC}"/>
          </ac:spMkLst>
        </pc:spChg>
        <pc:spChg chg="del">
          <ac:chgData name="Xuesu Xiao" userId="2da2dc19-76a6-42ca-a03e-a5becae5e7dc" providerId="ADAL" clId="{B74F66C9-E5B3-EF46-B5D8-FD99D1E58699}" dt="2022-11-19T04:43:04.435" v="99"/>
          <ac:spMkLst>
            <pc:docMk/>
            <pc:sldMk cId="1988042690" sldId="450"/>
            <ac:spMk id="5" creationId="{1F7C27AF-4ADF-7B47-B4B2-602DEE46F40E}"/>
          </ac:spMkLst>
        </pc:spChg>
        <pc:spChg chg="add mod">
          <ac:chgData name="Xuesu Xiao" userId="2da2dc19-76a6-42ca-a03e-a5becae5e7dc" providerId="ADAL" clId="{B74F66C9-E5B3-EF46-B5D8-FD99D1E58699}" dt="2022-11-19T04:43:11.302" v="100"/>
          <ac:spMkLst>
            <pc:docMk/>
            <pc:sldMk cId="1988042690" sldId="450"/>
            <ac:spMk id="7" creationId="{9C7692D7-6AC7-BF89-C236-69153EFD4A45}"/>
          </ac:spMkLst>
        </pc:spChg>
        <pc:picChg chg="mod">
          <ac:chgData name="Xuesu Xiao" userId="2da2dc19-76a6-42ca-a03e-a5becae5e7dc" providerId="ADAL" clId="{B74F66C9-E5B3-EF46-B5D8-FD99D1E58699}" dt="2022-11-19T04:55:12.949" v="237" actId="1036"/>
          <ac:picMkLst>
            <pc:docMk/>
            <pc:sldMk cId="1988042690" sldId="450"/>
            <ac:picMk id="6" creationId="{642A5BE1-4A2E-8243-9045-4999D80A3D9D}"/>
          </ac:picMkLst>
        </pc:picChg>
      </pc:sldChg>
      <pc:sldChg chg="addSp delSp modSp add">
        <pc:chgData name="Xuesu Xiao" userId="2da2dc19-76a6-42ca-a03e-a5becae5e7dc" providerId="ADAL" clId="{B74F66C9-E5B3-EF46-B5D8-FD99D1E58699}" dt="2022-11-19T04:43:11.302" v="100"/>
        <pc:sldMkLst>
          <pc:docMk/>
          <pc:sldMk cId="222169771" sldId="451"/>
        </pc:sldMkLst>
        <pc:spChg chg="add mod">
          <ac:chgData name="Xuesu Xiao" userId="2da2dc19-76a6-42ca-a03e-a5becae5e7dc" providerId="ADAL" clId="{B74F66C9-E5B3-EF46-B5D8-FD99D1E58699}" dt="2022-11-19T04:43:11.302" v="100"/>
          <ac:spMkLst>
            <pc:docMk/>
            <pc:sldMk cId="222169771" sldId="451"/>
            <ac:spMk id="3" creationId="{D86E9723-DA40-ED0E-C3C4-DFE2F613DC8B}"/>
          </ac:spMkLst>
        </pc:spChg>
        <pc:spChg chg="del">
          <ac:chgData name="Xuesu Xiao" userId="2da2dc19-76a6-42ca-a03e-a5becae5e7dc" providerId="ADAL" clId="{B74F66C9-E5B3-EF46-B5D8-FD99D1E58699}" dt="2022-11-19T04:40:26.516" v="68"/>
          <ac:spMkLst>
            <pc:docMk/>
            <pc:sldMk cId="222169771" sldId="451"/>
            <ac:spMk id="4" creationId="{37C21E0F-BBFF-8F45-B25A-A15AC453A18C}"/>
          </ac:spMkLst>
        </pc:spChg>
        <pc:spChg chg="del">
          <ac:chgData name="Xuesu Xiao" userId="2da2dc19-76a6-42ca-a03e-a5becae5e7dc" providerId="ADAL" clId="{B74F66C9-E5B3-EF46-B5D8-FD99D1E58699}" dt="2022-11-19T04:43:04.435" v="99"/>
          <ac:spMkLst>
            <pc:docMk/>
            <pc:sldMk cId="222169771" sldId="451"/>
            <ac:spMk id="5" creationId="{41E036CD-8BDB-7F4F-AE37-3D02BCB99DDC}"/>
          </ac:spMkLst>
        </pc:spChg>
      </pc:sldChg>
      <pc:sldChg chg="addSp delSp modSp add">
        <pc:chgData name="Xuesu Xiao" userId="2da2dc19-76a6-42ca-a03e-a5becae5e7dc" providerId="ADAL" clId="{B74F66C9-E5B3-EF46-B5D8-FD99D1E58699}" dt="2022-11-19T04:43:11.302" v="100"/>
        <pc:sldMkLst>
          <pc:docMk/>
          <pc:sldMk cId="652257861" sldId="456"/>
        </pc:sldMkLst>
        <pc:spChg chg="del">
          <ac:chgData name="Xuesu Xiao" userId="2da2dc19-76a6-42ca-a03e-a5becae5e7dc" providerId="ADAL" clId="{B74F66C9-E5B3-EF46-B5D8-FD99D1E58699}" dt="2022-11-19T04:40:26.516" v="68"/>
          <ac:spMkLst>
            <pc:docMk/>
            <pc:sldMk cId="652257861" sldId="456"/>
            <ac:spMk id="4" creationId="{23F7FAC5-C9F6-8648-A46F-0E36160985E3}"/>
          </ac:spMkLst>
        </pc:spChg>
        <pc:spChg chg="del">
          <ac:chgData name="Xuesu Xiao" userId="2da2dc19-76a6-42ca-a03e-a5becae5e7dc" providerId="ADAL" clId="{B74F66C9-E5B3-EF46-B5D8-FD99D1E58699}" dt="2022-11-19T04:43:04.435" v="99"/>
          <ac:spMkLst>
            <pc:docMk/>
            <pc:sldMk cId="652257861" sldId="456"/>
            <ac:spMk id="5" creationId="{18B64C47-BD40-F449-9A4A-D1830B7B417B}"/>
          </ac:spMkLst>
        </pc:spChg>
        <pc:spChg chg="add mod">
          <ac:chgData name="Xuesu Xiao" userId="2da2dc19-76a6-42ca-a03e-a5becae5e7dc" providerId="ADAL" clId="{B74F66C9-E5B3-EF46-B5D8-FD99D1E58699}" dt="2022-11-19T04:43:11.302" v="100"/>
          <ac:spMkLst>
            <pc:docMk/>
            <pc:sldMk cId="652257861" sldId="456"/>
            <ac:spMk id="6" creationId="{3E96D81E-CD7B-DFC4-8A27-5A481F69E81A}"/>
          </ac:spMkLst>
        </pc:spChg>
      </pc:sldChg>
      <pc:sldChg chg="del">
        <pc:chgData name="Xuesu Xiao" userId="2da2dc19-76a6-42ca-a03e-a5becae5e7dc" providerId="ADAL" clId="{B74F66C9-E5B3-EF46-B5D8-FD99D1E58699}" dt="2022-11-19T04:40:05.618" v="16" actId="2696"/>
        <pc:sldMkLst>
          <pc:docMk/>
          <pc:sldMk cId="344749237" sldId="457"/>
        </pc:sldMkLst>
      </pc:sldChg>
      <pc:sldChg chg="del">
        <pc:chgData name="Xuesu Xiao" userId="2da2dc19-76a6-42ca-a03e-a5becae5e7dc" providerId="ADAL" clId="{B74F66C9-E5B3-EF46-B5D8-FD99D1E58699}" dt="2022-11-19T04:40:05.609" v="4" actId="2696"/>
        <pc:sldMkLst>
          <pc:docMk/>
          <pc:sldMk cId="4214850307" sldId="459"/>
        </pc:sldMkLst>
      </pc:sldChg>
      <pc:sldChg chg="del">
        <pc:chgData name="Xuesu Xiao" userId="2da2dc19-76a6-42ca-a03e-a5becae5e7dc" providerId="ADAL" clId="{B74F66C9-E5B3-EF46-B5D8-FD99D1E58699}" dt="2022-11-19T04:40:05.646" v="37" actId="2696"/>
        <pc:sldMkLst>
          <pc:docMk/>
          <pc:sldMk cId="2658887374" sldId="460"/>
        </pc:sldMkLst>
      </pc:sldChg>
      <pc:sldChg chg="addSp delSp modSp add mod">
        <pc:chgData name="Xuesu Xiao" userId="2da2dc19-76a6-42ca-a03e-a5becae5e7dc" providerId="ADAL" clId="{B74F66C9-E5B3-EF46-B5D8-FD99D1E58699}" dt="2022-11-19T05:19:15.553" v="398" actId="20577"/>
        <pc:sldMkLst>
          <pc:docMk/>
          <pc:sldMk cId="3216749591" sldId="460"/>
        </pc:sldMkLst>
        <pc:spChg chg="add mod">
          <ac:chgData name="Xuesu Xiao" userId="2da2dc19-76a6-42ca-a03e-a5becae5e7dc" providerId="ADAL" clId="{B74F66C9-E5B3-EF46-B5D8-FD99D1E58699}" dt="2022-11-19T04:43:11.302" v="100"/>
          <ac:spMkLst>
            <pc:docMk/>
            <pc:sldMk cId="3216749591" sldId="460"/>
            <ac:spMk id="2" creationId="{3D54F4C3-5C40-878E-14BE-360215A6633E}"/>
          </ac:spMkLst>
        </pc:spChg>
        <pc:spChg chg="del">
          <ac:chgData name="Xuesu Xiao" userId="2da2dc19-76a6-42ca-a03e-a5becae5e7dc" providerId="ADAL" clId="{B74F66C9-E5B3-EF46-B5D8-FD99D1E58699}" dt="2022-11-19T04:40:26.516" v="68"/>
          <ac:spMkLst>
            <pc:docMk/>
            <pc:sldMk cId="3216749591" sldId="460"/>
            <ac:spMk id="4" creationId="{A5AD51CF-0409-865C-7985-5B7798977B28}"/>
          </ac:spMkLst>
        </pc:spChg>
        <pc:spChg chg="del">
          <ac:chgData name="Xuesu Xiao" userId="2da2dc19-76a6-42ca-a03e-a5becae5e7dc" providerId="ADAL" clId="{B74F66C9-E5B3-EF46-B5D8-FD99D1E58699}" dt="2022-11-19T04:43:04.435" v="99"/>
          <ac:spMkLst>
            <pc:docMk/>
            <pc:sldMk cId="3216749591" sldId="460"/>
            <ac:spMk id="5" creationId="{8325FBE8-07C2-B379-179C-6FC7E6DADE38}"/>
          </ac:spMkLst>
        </pc:spChg>
        <pc:spChg chg="mod">
          <ac:chgData name="Xuesu Xiao" userId="2da2dc19-76a6-42ca-a03e-a5becae5e7dc" providerId="ADAL" clId="{B74F66C9-E5B3-EF46-B5D8-FD99D1E58699}" dt="2022-11-19T05:19:15.553" v="398" actId="20577"/>
          <ac:spMkLst>
            <pc:docMk/>
            <pc:sldMk cId="3216749591" sldId="460"/>
            <ac:spMk id="6" creationId="{6420FF27-7341-6394-4476-DBB842F2B40B}"/>
          </ac:spMkLst>
        </pc:spChg>
      </pc:sldChg>
      <pc:sldChg chg="addSp delSp modSp add mod">
        <pc:chgData name="Xuesu Xiao" userId="2da2dc19-76a6-42ca-a03e-a5becae5e7dc" providerId="ADAL" clId="{B74F66C9-E5B3-EF46-B5D8-FD99D1E58699}" dt="2022-11-19T04:43:11.302" v="100"/>
        <pc:sldMkLst>
          <pc:docMk/>
          <pc:sldMk cId="927423786" sldId="461"/>
        </pc:sldMkLst>
        <pc:spChg chg="mod">
          <ac:chgData name="Xuesu Xiao" userId="2da2dc19-76a6-42ca-a03e-a5becae5e7dc" providerId="ADAL" clId="{B74F66C9-E5B3-EF46-B5D8-FD99D1E58699}" dt="2022-11-19T04:40:07.877" v="60" actId="27636"/>
          <ac:spMkLst>
            <pc:docMk/>
            <pc:sldMk cId="927423786" sldId="461"/>
            <ac:spMk id="3" creationId="{429F21E6-873A-2341-EE2A-9D00C772CDEA}"/>
          </ac:spMkLst>
        </pc:spChg>
        <pc:spChg chg="del">
          <ac:chgData name="Xuesu Xiao" userId="2da2dc19-76a6-42ca-a03e-a5becae5e7dc" providerId="ADAL" clId="{B74F66C9-E5B3-EF46-B5D8-FD99D1E58699}" dt="2022-11-19T04:40:26.516" v="68"/>
          <ac:spMkLst>
            <pc:docMk/>
            <pc:sldMk cId="927423786" sldId="461"/>
            <ac:spMk id="4" creationId="{F3D87778-FD55-1540-7485-B2D353F06021}"/>
          </ac:spMkLst>
        </pc:spChg>
        <pc:spChg chg="del">
          <ac:chgData name="Xuesu Xiao" userId="2da2dc19-76a6-42ca-a03e-a5becae5e7dc" providerId="ADAL" clId="{B74F66C9-E5B3-EF46-B5D8-FD99D1E58699}" dt="2022-11-19T04:43:04.435" v="99"/>
          <ac:spMkLst>
            <pc:docMk/>
            <pc:sldMk cId="927423786" sldId="461"/>
            <ac:spMk id="5" creationId="{0DE69B6C-10AB-21A1-CE1C-3F4D048B2B1B}"/>
          </ac:spMkLst>
        </pc:spChg>
        <pc:spChg chg="add mod">
          <ac:chgData name="Xuesu Xiao" userId="2da2dc19-76a6-42ca-a03e-a5becae5e7dc" providerId="ADAL" clId="{B74F66C9-E5B3-EF46-B5D8-FD99D1E58699}" dt="2022-11-19T04:43:11.302" v="100"/>
          <ac:spMkLst>
            <pc:docMk/>
            <pc:sldMk cId="927423786" sldId="461"/>
            <ac:spMk id="8" creationId="{08E19126-4A18-C49D-B143-C078DD72248F}"/>
          </ac:spMkLst>
        </pc:spChg>
      </pc:sldChg>
      <pc:sldChg chg="del">
        <pc:chgData name="Xuesu Xiao" userId="2da2dc19-76a6-42ca-a03e-a5becae5e7dc" providerId="ADAL" clId="{B74F66C9-E5B3-EF46-B5D8-FD99D1E58699}" dt="2022-11-19T04:40:05.607" v="2" actId="2696"/>
        <pc:sldMkLst>
          <pc:docMk/>
          <pc:sldMk cId="2612433067" sldId="461"/>
        </pc:sldMkLst>
      </pc:sldChg>
      <pc:sldChg chg="addSp delSp modSp add">
        <pc:chgData name="Xuesu Xiao" userId="2da2dc19-76a6-42ca-a03e-a5becae5e7dc" providerId="ADAL" clId="{B74F66C9-E5B3-EF46-B5D8-FD99D1E58699}" dt="2022-11-19T04:43:11.302" v="100"/>
        <pc:sldMkLst>
          <pc:docMk/>
          <pc:sldMk cId="191556469" sldId="462"/>
        </pc:sldMkLst>
        <pc:spChg chg="add mod">
          <ac:chgData name="Xuesu Xiao" userId="2da2dc19-76a6-42ca-a03e-a5becae5e7dc" providerId="ADAL" clId="{B74F66C9-E5B3-EF46-B5D8-FD99D1E58699}" dt="2022-11-19T04:43:11.302" v="100"/>
          <ac:spMkLst>
            <pc:docMk/>
            <pc:sldMk cId="191556469" sldId="462"/>
            <ac:spMk id="3" creationId="{9EE4E488-B865-A383-4E62-A6D475F846CA}"/>
          </ac:spMkLst>
        </pc:spChg>
        <pc:spChg chg="del">
          <ac:chgData name="Xuesu Xiao" userId="2da2dc19-76a6-42ca-a03e-a5becae5e7dc" providerId="ADAL" clId="{B74F66C9-E5B3-EF46-B5D8-FD99D1E58699}" dt="2022-11-19T04:40:26.516" v="68"/>
          <ac:spMkLst>
            <pc:docMk/>
            <pc:sldMk cId="191556469" sldId="462"/>
            <ac:spMk id="4" creationId="{D8D2DCFD-999E-55CE-9758-7009D6E13C3D}"/>
          </ac:spMkLst>
        </pc:spChg>
        <pc:spChg chg="del">
          <ac:chgData name="Xuesu Xiao" userId="2da2dc19-76a6-42ca-a03e-a5becae5e7dc" providerId="ADAL" clId="{B74F66C9-E5B3-EF46-B5D8-FD99D1E58699}" dt="2022-11-19T04:43:04.435" v="99"/>
          <ac:spMkLst>
            <pc:docMk/>
            <pc:sldMk cId="191556469" sldId="462"/>
            <ac:spMk id="5" creationId="{F6A4044F-CFE7-BCA8-7E36-04066A89A026}"/>
          </ac:spMkLst>
        </pc:spChg>
      </pc:sldChg>
      <pc:sldChg chg="addSp delSp modSp add">
        <pc:chgData name="Xuesu Xiao" userId="2da2dc19-76a6-42ca-a03e-a5becae5e7dc" providerId="ADAL" clId="{B74F66C9-E5B3-EF46-B5D8-FD99D1E58699}" dt="2022-11-19T04:43:11.302" v="100"/>
        <pc:sldMkLst>
          <pc:docMk/>
          <pc:sldMk cId="3133028597" sldId="463"/>
        </pc:sldMkLst>
        <pc:spChg chg="del">
          <ac:chgData name="Xuesu Xiao" userId="2da2dc19-76a6-42ca-a03e-a5becae5e7dc" providerId="ADAL" clId="{B74F66C9-E5B3-EF46-B5D8-FD99D1E58699}" dt="2022-11-19T04:40:26.516" v="68"/>
          <ac:spMkLst>
            <pc:docMk/>
            <pc:sldMk cId="3133028597" sldId="463"/>
            <ac:spMk id="4" creationId="{53E966D8-4553-B741-E809-65CF255C48A7}"/>
          </ac:spMkLst>
        </pc:spChg>
        <pc:spChg chg="del">
          <ac:chgData name="Xuesu Xiao" userId="2da2dc19-76a6-42ca-a03e-a5becae5e7dc" providerId="ADAL" clId="{B74F66C9-E5B3-EF46-B5D8-FD99D1E58699}" dt="2022-11-19T04:43:04.435" v="99"/>
          <ac:spMkLst>
            <pc:docMk/>
            <pc:sldMk cId="3133028597" sldId="463"/>
            <ac:spMk id="5" creationId="{ED6212F4-C19C-C080-531E-D4222A000415}"/>
          </ac:spMkLst>
        </pc:spChg>
        <pc:spChg chg="add mod">
          <ac:chgData name="Xuesu Xiao" userId="2da2dc19-76a6-42ca-a03e-a5becae5e7dc" providerId="ADAL" clId="{B74F66C9-E5B3-EF46-B5D8-FD99D1E58699}" dt="2022-11-19T04:43:11.302" v="100"/>
          <ac:spMkLst>
            <pc:docMk/>
            <pc:sldMk cId="3133028597" sldId="463"/>
            <ac:spMk id="7" creationId="{C8D2E5B8-C30E-BED6-3755-3F829E8FBED2}"/>
          </ac:spMkLst>
        </pc:spChg>
      </pc:sldChg>
      <pc:sldChg chg="del">
        <pc:chgData name="Xuesu Xiao" userId="2da2dc19-76a6-42ca-a03e-a5becae5e7dc" providerId="ADAL" clId="{B74F66C9-E5B3-EF46-B5D8-FD99D1E58699}" dt="2022-11-19T04:40:05.605" v="0" actId="2696"/>
        <pc:sldMkLst>
          <pc:docMk/>
          <pc:sldMk cId="4244294782" sldId="463"/>
        </pc:sldMkLst>
      </pc:sldChg>
      <pc:sldChg chg="del">
        <pc:chgData name="Xuesu Xiao" userId="2da2dc19-76a6-42ca-a03e-a5becae5e7dc" providerId="ADAL" clId="{B74F66C9-E5B3-EF46-B5D8-FD99D1E58699}" dt="2022-11-19T04:40:05.619" v="18" actId="2696"/>
        <pc:sldMkLst>
          <pc:docMk/>
          <pc:sldMk cId="1325154083" sldId="464"/>
        </pc:sldMkLst>
      </pc:sldChg>
      <pc:sldChg chg="addSp delSp modSp add mod">
        <pc:chgData name="Xuesu Xiao" userId="2da2dc19-76a6-42ca-a03e-a5becae5e7dc" providerId="ADAL" clId="{B74F66C9-E5B3-EF46-B5D8-FD99D1E58699}" dt="2022-11-19T04:43:11.302" v="100"/>
        <pc:sldMkLst>
          <pc:docMk/>
          <pc:sldMk cId="2102407465" sldId="464"/>
        </pc:sldMkLst>
        <pc:spChg chg="mod">
          <ac:chgData name="Xuesu Xiao" userId="2da2dc19-76a6-42ca-a03e-a5becae5e7dc" providerId="ADAL" clId="{B74F66C9-E5B3-EF46-B5D8-FD99D1E58699}" dt="2022-11-19T04:40:07.586" v="51" actId="27636"/>
          <ac:spMkLst>
            <pc:docMk/>
            <pc:sldMk cId="2102407465" sldId="464"/>
            <ac:spMk id="3" creationId="{1F144A1C-11C1-4394-5041-8A787D124C7E}"/>
          </ac:spMkLst>
        </pc:spChg>
        <pc:spChg chg="del">
          <ac:chgData name="Xuesu Xiao" userId="2da2dc19-76a6-42ca-a03e-a5becae5e7dc" providerId="ADAL" clId="{B74F66C9-E5B3-EF46-B5D8-FD99D1E58699}" dt="2022-11-19T04:40:26.516" v="68"/>
          <ac:spMkLst>
            <pc:docMk/>
            <pc:sldMk cId="2102407465" sldId="464"/>
            <ac:spMk id="4" creationId="{ADF78EA1-381D-5C7B-A39F-6118A6B20033}"/>
          </ac:spMkLst>
        </pc:spChg>
        <pc:spChg chg="del">
          <ac:chgData name="Xuesu Xiao" userId="2da2dc19-76a6-42ca-a03e-a5becae5e7dc" providerId="ADAL" clId="{B74F66C9-E5B3-EF46-B5D8-FD99D1E58699}" dt="2022-11-19T04:43:04.435" v="99"/>
          <ac:spMkLst>
            <pc:docMk/>
            <pc:sldMk cId="2102407465" sldId="464"/>
            <ac:spMk id="5" creationId="{C4023068-49CE-DD54-6C44-9C562973E358}"/>
          </ac:spMkLst>
        </pc:spChg>
        <pc:spChg chg="add mod">
          <ac:chgData name="Xuesu Xiao" userId="2da2dc19-76a6-42ca-a03e-a5becae5e7dc" providerId="ADAL" clId="{B74F66C9-E5B3-EF46-B5D8-FD99D1E58699}" dt="2022-11-19T04:43:11.302" v="100"/>
          <ac:spMkLst>
            <pc:docMk/>
            <pc:sldMk cId="2102407465" sldId="464"/>
            <ac:spMk id="6" creationId="{B131DB61-08A6-4826-1D0F-0784DAF86793}"/>
          </ac:spMkLst>
        </pc:spChg>
      </pc:sldChg>
      <pc:sldChg chg="addSp delSp modSp add mod">
        <pc:chgData name="Xuesu Xiao" userId="2da2dc19-76a6-42ca-a03e-a5becae5e7dc" providerId="ADAL" clId="{B74F66C9-E5B3-EF46-B5D8-FD99D1E58699}" dt="2022-11-19T05:19:04.945" v="389" actId="20577"/>
        <pc:sldMkLst>
          <pc:docMk/>
          <pc:sldMk cId="1019163237" sldId="466"/>
        </pc:sldMkLst>
        <pc:spChg chg="mod">
          <ac:chgData name="Xuesu Xiao" userId="2da2dc19-76a6-42ca-a03e-a5becae5e7dc" providerId="ADAL" clId="{B74F66C9-E5B3-EF46-B5D8-FD99D1E58699}" dt="2022-11-19T05:19:04.945" v="389" actId="20577"/>
          <ac:spMkLst>
            <pc:docMk/>
            <pc:sldMk cId="1019163237" sldId="466"/>
            <ac:spMk id="3" creationId="{429F21E6-873A-2341-EE2A-9D00C772CDEA}"/>
          </ac:spMkLst>
        </pc:spChg>
        <pc:spChg chg="del">
          <ac:chgData name="Xuesu Xiao" userId="2da2dc19-76a6-42ca-a03e-a5becae5e7dc" providerId="ADAL" clId="{B74F66C9-E5B3-EF46-B5D8-FD99D1E58699}" dt="2022-11-19T04:40:26.516" v="68"/>
          <ac:spMkLst>
            <pc:docMk/>
            <pc:sldMk cId="1019163237" sldId="466"/>
            <ac:spMk id="4" creationId="{F3D87778-FD55-1540-7485-B2D353F06021}"/>
          </ac:spMkLst>
        </pc:spChg>
        <pc:spChg chg="del">
          <ac:chgData name="Xuesu Xiao" userId="2da2dc19-76a6-42ca-a03e-a5becae5e7dc" providerId="ADAL" clId="{B74F66C9-E5B3-EF46-B5D8-FD99D1E58699}" dt="2022-11-19T04:43:04.435" v="99"/>
          <ac:spMkLst>
            <pc:docMk/>
            <pc:sldMk cId="1019163237" sldId="466"/>
            <ac:spMk id="5" creationId="{0DE69B6C-10AB-21A1-CE1C-3F4D048B2B1B}"/>
          </ac:spMkLst>
        </pc:spChg>
        <pc:spChg chg="add del mod">
          <ac:chgData name="Xuesu Xiao" userId="2da2dc19-76a6-42ca-a03e-a5becae5e7dc" providerId="ADAL" clId="{B74F66C9-E5B3-EF46-B5D8-FD99D1E58699}" dt="2022-11-19T05:18:59.826" v="381" actId="478"/>
          <ac:spMkLst>
            <pc:docMk/>
            <pc:sldMk cId="1019163237" sldId="466"/>
            <ac:spMk id="7" creationId="{A963DD9F-B27C-1106-28CC-E731AFDD5247}"/>
          </ac:spMkLst>
        </pc:spChg>
        <pc:spChg chg="add mod">
          <ac:chgData name="Xuesu Xiao" userId="2da2dc19-76a6-42ca-a03e-a5becae5e7dc" providerId="ADAL" clId="{B74F66C9-E5B3-EF46-B5D8-FD99D1E58699}" dt="2022-11-19T04:43:11.302" v="100"/>
          <ac:spMkLst>
            <pc:docMk/>
            <pc:sldMk cId="1019163237" sldId="466"/>
            <ac:spMk id="8" creationId="{A5E48795-67FB-F8EA-C277-C897F0C9FD3F}"/>
          </ac:spMkLst>
        </pc:spChg>
      </pc:sldChg>
      <pc:sldChg chg="addSp delSp modSp add del mod">
        <pc:chgData name="Xuesu Xiao" userId="2da2dc19-76a6-42ca-a03e-a5becae5e7dc" providerId="ADAL" clId="{B74F66C9-E5B3-EF46-B5D8-FD99D1E58699}" dt="2022-11-19T05:19:00.785" v="383" actId="2696"/>
        <pc:sldMkLst>
          <pc:docMk/>
          <pc:sldMk cId="1060138097" sldId="467"/>
        </pc:sldMkLst>
        <pc:spChg chg="mod">
          <ac:chgData name="Xuesu Xiao" userId="2da2dc19-76a6-42ca-a03e-a5becae5e7dc" providerId="ADAL" clId="{B74F66C9-E5B3-EF46-B5D8-FD99D1E58699}" dt="2022-11-19T05:14:04.897" v="288" actId="15"/>
          <ac:spMkLst>
            <pc:docMk/>
            <pc:sldMk cId="1060138097" sldId="467"/>
            <ac:spMk id="3" creationId="{429F21E6-873A-2341-EE2A-9D00C772CDEA}"/>
          </ac:spMkLst>
        </pc:spChg>
        <pc:spChg chg="del">
          <ac:chgData name="Xuesu Xiao" userId="2da2dc19-76a6-42ca-a03e-a5becae5e7dc" providerId="ADAL" clId="{B74F66C9-E5B3-EF46-B5D8-FD99D1E58699}" dt="2022-11-19T04:40:26.516" v="68"/>
          <ac:spMkLst>
            <pc:docMk/>
            <pc:sldMk cId="1060138097" sldId="467"/>
            <ac:spMk id="4" creationId="{F3D87778-FD55-1540-7485-B2D353F06021}"/>
          </ac:spMkLst>
        </pc:spChg>
        <pc:spChg chg="del">
          <ac:chgData name="Xuesu Xiao" userId="2da2dc19-76a6-42ca-a03e-a5becae5e7dc" providerId="ADAL" clId="{B74F66C9-E5B3-EF46-B5D8-FD99D1E58699}" dt="2022-11-19T04:43:04.435" v="99"/>
          <ac:spMkLst>
            <pc:docMk/>
            <pc:sldMk cId="1060138097" sldId="467"/>
            <ac:spMk id="5" creationId="{0DE69B6C-10AB-21A1-CE1C-3F4D048B2B1B}"/>
          </ac:spMkLst>
        </pc:spChg>
        <pc:spChg chg="add mod">
          <ac:chgData name="Xuesu Xiao" userId="2da2dc19-76a6-42ca-a03e-a5becae5e7dc" providerId="ADAL" clId="{B74F66C9-E5B3-EF46-B5D8-FD99D1E58699}" dt="2022-11-19T04:43:11.302" v="100"/>
          <ac:spMkLst>
            <pc:docMk/>
            <pc:sldMk cId="1060138097" sldId="467"/>
            <ac:spMk id="7" creationId="{12B341D4-AE68-1E4D-97F3-7B02CE63133B}"/>
          </ac:spMkLst>
        </pc:spChg>
      </pc:sldChg>
      <pc:sldChg chg="addSp delSp modSp add">
        <pc:chgData name="Xuesu Xiao" userId="2da2dc19-76a6-42ca-a03e-a5becae5e7dc" providerId="ADAL" clId="{B74F66C9-E5B3-EF46-B5D8-FD99D1E58699}" dt="2022-11-19T04:43:11.302" v="100"/>
        <pc:sldMkLst>
          <pc:docMk/>
          <pc:sldMk cId="2072041715" sldId="469"/>
        </pc:sldMkLst>
        <pc:spChg chg="del">
          <ac:chgData name="Xuesu Xiao" userId="2da2dc19-76a6-42ca-a03e-a5becae5e7dc" providerId="ADAL" clId="{B74F66C9-E5B3-EF46-B5D8-FD99D1E58699}" dt="2022-11-19T04:40:26.516" v="68"/>
          <ac:spMkLst>
            <pc:docMk/>
            <pc:sldMk cId="2072041715" sldId="469"/>
            <ac:spMk id="4" creationId="{89D6F3C3-39F5-79C1-C6B9-4A72CD939507}"/>
          </ac:spMkLst>
        </pc:spChg>
        <pc:spChg chg="del">
          <ac:chgData name="Xuesu Xiao" userId="2da2dc19-76a6-42ca-a03e-a5becae5e7dc" providerId="ADAL" clId="{B74F66C9-E5B3-EF46-B5D8-FD99D1E58699}" dt="2022-11-19T04:43:04.435" v="99"/>
          <ac:spMkLst>
            <pc:docMk/>
            <pc:sldMk cId="2072041715" sldId="469"/>
            <ac:spMk id="5" creationId="{38D8EC14-FCE4-1385-1191-433A54349BB2}"/>
          </ac:spMkLst>
        </pc:spChg>
        <pc:spChg chg="add mod">
          <ac:chgData name="Xuesu Xiao" userId="2da2dc19-76a6-42ca-a03e-a5becae5e7dc" providerId="ADAL" clId="{B74F66C9-E5B3-EF46-B5D8-FD99D1E58699}" dt="2022-11-19T04:43:11.302" v="100"/>
          <ac:spMkLst>
            <pc:docMk/>
            <pc:sldMk cId="2072041715" sldId="469"/>
            <ac:spMk id="6" creationId="{1A68C1B3-9EE0-FCE4-6E51-FBED9C0D1981}"/>
          </ac:spMkLst>
        </pc:spChg>
      </pc:sldChg>
      <pc:sldChg chg="addSp delSp modSp add">
        <pc:chgData name="Xuesu Xiao" userId="2da2dc19-76a6-42ca-a03e-a5becae5e7dc" providerId="ADAL" clId="{B74F66C9-E5B3-EF46-B5D8-FD99D1E58699}" dt="2022-11-19T04:43:11.302" v="100"/>
        <pc:sldMkLst>
          <pc:docMk/>
          <pc:sldMk cId="415779629" sldId="470"/>
        </pc:sldMkLst>
        <pc:spChg chg="del">
          <ac:chgData name="Xuesu Xiao" userId="2da2dc19-76a6-42ca-a03e-a5becae5e7dc" providerId="ADAL" clId="{B74F66C9-E5B3-EF46-B5D8-FD99D1E58699}" dt="2022-11-19T04:40:26.516" v="68"/>
          <ac:spMkLst>
            <pc:docMk/>
            <pc:sldMk cId="415779629" sldId="470"/>
            <ac:spMk id="4" creationId="{C7B09308-8A04-9D85-B615-778897883C43}"/>
          </ac:spMkLst>
        </pc:spChg>
        <pc:spChg chg="del">
          <ac:chgData name="Xuesu Xiao" userId="2da2dc19-76a6-42ca-a03e-a5becae5e7dc" providerId="ADAL" clId="{B74F66C9-E5B3-EF46-B5D8-FD99D1E58699}" dt="2022-11-19T04:43:04.435" v="99"/>
          <ac:spMkLst>
            <pc:docMk/>
            <pc:sldMk cId="415779629" sldId="470"/>
            <ac:spMk id="5" creationId="{E821B164-662C-6D97-024B-902B584F6C56}"/>
          </ac:spMkLst>
        </pc:spChg>
        <pc:spChg chg="add mod">
          <ac:chgData name="Xuesu Xiao" userId="2da2dc19-76a6-42ca-a03e-a5becae5e7dc" providerId="ADAL" clId="{B74F66C9-E5B3-EF46-B5D8-FD99D1E58699}" dt="2022-11-19T04:43:11.302" v="100"/>
          <ac:spMkLst>
            <pc:docMk/>
            <pc:sldMk cId="415779629" sldId="470"/>
            <ac:spMk id="6" creationId="{466751B1-440D-D6BC-A52F-BB25E2995182}"/>
          </ac:spMkLst>
        </pc:spChg>
      </pc:sldChg>
      <pc:sldChg chg="addSp delSp modSp add">
        <pc:chgData name="Xuesu Xiao" userId="2da2dc19-76a6-42ca-a03e-a5becae5e7dc" providerId="ADAL" clId="{B74F66C9-E5B3-EF46-B5D8-FD99D1E58699}" dt="2022-11-19T04:43:11.302" v="100"/>
        <pc:sldMkLst>
          <pc:docMk/>
          <pc:sldMk cId="617063890" sldId="473"/>
        </pc:sldMkLst>
        <pc:spChg chg="add mod">
          <ac:chgData name="Xuesu Xiao" userId="2da2dc19-76a6-42ca-a03e-a5becae5e7dc" providerId="ADAL" clId="{B74F66C9-E5B3-EF46-B5D8-FD99D1E58699}" dt="2022-11-19T04:43:11.302" v="100"/>
          <ac:spMkLst>
            <pc:docMk/>
            <pc:sldMk cId="617063890" sldId="473"/>
            <ac:spMk id="3" creationId="{E05051C2-FD4D-51DC-C2A1-B59F313F4B31}"/>
          </ac:spMkLst>
        </pc:spChg>
        <pc:spChg chg="del">
          <ac:chgData name="Xuesu Xiao" userId="2da2dc19-76a6-42ca-a03e-a5becae5e7dc" providerId="ADAL" clId="{B74F66C9-E5B3-EF46-B5D8-FD99D1E58699}" dt="2022-11-19T04:40:26.516" v="68"/>
          <ac:spMkLst>
            <pc:docMk/>
            <pc:sldMk cId="617063890" sldId="473"/>
            <ac:spMk id="4" creationId="{FE2C2B80-D96B-A0F4-4309-E5E17A1244CF}"/>
          </ac:spMkLst>
        </pc:spChg>
        <pc:spChg chg="del">
          <ac:chgData name="Xuesu Xiao" userId="2da2dc19-76a6-42ca-a03e-a5becae5e7dc" providerId="ADAL" clId="{B74F66C9-E5B3-EF46-B5D8-FD99D1E58699}" dt="2022-11-19T04:43:04.435" v="99"/>
          <ac:spMkLst>
            <pc:docMk/>
            <pc:sldMk cId="617063890" sldId="473"/>
            <ac:spMk id="5" creationId="{583FBA51-3DB6-98B7-DC22-356BD53A12CA}"/>
          </ac:spMkLst>
        </pc:spChg>
      </pc:sldChg>
      <pc:sldChg chg="addSp delSp modSp add del">
        <pc:chgData name="Xuesu Xiao" userId="2da2dc19-76a6-42ca-a03e-a5becae5e7dc" providerId="ADAL" clId="{B74F66C9-E5B3-EF46-B5D8-FD99D1E58699}" dt="2022-11-20T03:21:03.212" v="623" actId="2696"/>
        <pc:sldMkLst>
          <pc:docMk/>
          <pc:sldMk cId="1027330437" sldId="474"/>
        </pc:sldMkLst>
        <pc:spChg chg="add mod">
          <ac:chgData name="Xuesu Xiao" userId="2da2dc19-76a6-42ca-a03e-a5becae5e7dc" providerId="ADAL" clId="{B74F66C9-E5B3-EF46-B5D8-FD99D1E58699}" dt="2022-11-19T04:43:11.302" v="100"/>
          <ac:spMkLst>
            <pc:docMk/>
            <pc:sldMk cId="1027330437" sldId="474"/>
            <ac:spMk id="3" creationId="{EF5C2E41-F0F4-FF4B-B834-FF283B941262}"/>
          </ac:spMkLst>
        </pc:spChg>
        <pc:spChg chg="del">
          <ac:chgData name="Xuesu Xiao" userId="2da2dc19-76a6-42ca-a03e-a5becae5e7dc" providerId="ADAL" clId="{B74F66C9-E5B3-EF46-B5D8-FD99D1E58699}" dt="2022-11-19T04:40:26.516" v="68"/>
          <ac:spMkLst>
            <pc:docMk/>
            <pc:sldMk cId="1027330437" sldId="474"/>
            <ac:spMk id="4" creationId="{17BD9D74-94B2-4DFB-A612-E5E4582377F6}"/>
          </ac:spMkLst>
        </pc:spChg>
        <pc:spChg chg="del">
          <ac:chgData name="Xuesu Xiao" userId="2da2dc19-76a6-42ca-a03e-a5becae5e7dc" providerId="ADAL" clId="{B74F66C9-E5B3-EF46-B5D8-FD99D1E58699}" dt="2022-11-19T04:43:04.435" v="99"/>
          <ac:spMkLst>
            <pc:docMk/>
            <pc:sldMk cId="1027330437" sldId="474"/>
            <ac:spMk id="5" creationId="{EA550672-61B0-6B6D-1ABF-F73A2BD9800D}"/>
          </ac:spMkLst>
        </pc:spChg>
      </pc:sldChg>
      <pc:sldChg chg="addSp delSp modSp add del">
        <pc:chgData name="Xuesu Xiao" userId="2da2dc19-76a6-42ca-a03e-a5becae5e7dc" providerId="ADAL" clId="{B74F66C9-E5B3-EF46-B5D8-FD99D1E58699}" dt="2022-11-19T05:19:35.434" v="399" actId="2696"/>
        <pc:sldMkLst>
          <pc:docMk/>
          <pc:sldMk cId="1119581466" sldId="475"/>
        </pc:sldMkLst>
        <pc:spChg chg="del">
          <ac:chgData name="Xuesu Xiao" userId="2da2dc19-76a6-42ca-a03e-a5becae5e7dc" providerId="ADAL" clId="{B74F66C9-E5B3-EF46-B5D8-FD99D1E58699}" dt="2022-11-19T04:40:26.516" v="68"/>
          <ac:spMkLst>
            <pc:docMk/>
            <pc:sldMk cId="1119581466" sldId="475"/>
            <ac:spMk id="4" creationId="{08C2723F-3D2F-BFFB-4ED0-646052878467}"/>
          </ac:spMkLst>
        </pc:spChg>
        <pc:spChg chg="del">
          <ac:chgData name="Xuesu Xiao" userId="2da2dc19-76a6-42ca-a03e-a5becae5e7dc" providerId="ADAL" clId="{B74F66C9-E5B3-EF46-B5D8-FD99D1E58699}" dt="2022-11-19T04:43:04.435" v="99"/>
          <ac:spMkLst>
            <pc:docMk/>
            <pc:sldMk cId="1119581466" sldId="475"/>
            <ac:spMk id="5" creationId="{DF7301F1-5B9C-B7C4-F02B-4C8A761F40FC}"/>
          </ac:spMkLst>
        </pc:spChg>
        <pc:spChg chg="add mod">
          <ac:chgData name="Xuesu Xiao" userId="2da2dc19-76a6-42ca-a03e-a5becae5e7dc" providerId="ADAL" clId="{B74F66C9-E5B3-EF46-B5D8-FD99D1E58699}" dt="2022-11-19T04:43:11.302" v="100"/>
          <ac:spMkLst>
            <pc:docMk/>
            <pc:sldMk cId="1119581466" sldId="475"/>
            <ac:spMk id="6" creationId="{7F8EC459-026C-699A-F378-74C0BEF12F9E}"/>
          </ac:spMkLst>
        </pc:spChg>
      </pc:sldChg>
      <pc:sldChg chg="addSp delSp modSp add del">
        <pc:chgData name="Xuesu Xiao" userId="2da2dc19-76a6-42ca-a03e-a5becae5e7dc" providerId="ADAL" clId="{B74F66C9-E5B3-EF46-B5D8-FD99D1E58699}" dt="2022-11-19T04:47:56.840" v="157" actId="2696"/>
        <pc:sldMkLst>
          <pc:docMk/>
          <pc:sldMk cId="4186152412" sldId="476"/>
        </pc:sldMkLst>
        <pc:spChg chg="del">
          <ac:chgData name="Xuesu Xiao" userId="2da2dc19-76a6-42ca-a03e-a5becae5e7dc" providerId="ADAL" clId="{B74F66C9-E5B3-EF46-B5D8-FD99D1E58699}" dt="2022-11-19T04:40:26.516" v="68"/>
          <ac:spMkLst>
            <pc:docMk/>
            <pc:sldMk cId="4186152412" sldId="476"/>
            <ac:spMk id="4" creationId="{5E517F96-82D8-C44D-8EBA-5FCB5131830A}"/>
          </ac:spMkLst>
        </pc:spChg>
        <pc:spChg chg="del">
          <ac:chgData name="Xuesu Xiao" userId="2da2dc19-76a6-42ca-a03e-a5becae5e7dc" providerId="ADAL" clId="{B74F66C9-E5B3-EF46-B5D8-FD99D1E58699}" dt="2022-11-19T04:43:04.435" v="99"/>
          <ac:spMkLst>
            <pc:docMk/>
            <pc:sldMk cId="4186152412" sldId="476"/>
            <ac:spMk id="5" creationId="{E333C002-A46B-5145-9B4F-8C779BD9DBE8}"/>
          </ac:spMkLst>
        </pc:spChg>
        <pc:spChg chg="add mod">
          <ac:chgData name="Xuesu Xiao" userId="2da2dc19-76a6-42ca-a03e-a5becae5e7dc" providerId="ADAL" clId="{B74F66C9-E5B3-EF46-B5D8-FD99D1E58699}" dt="2022-11-19T04:43:11.302" v="100"/>
          <ac:spMkLst>
            <pc:docMk/>
            <pc:sldMk cId="4186152412" sldId="476"/>
            <ac:spMk id="6" creationId="{AB56C01D-A445-35FF-0288-9EBFFE903B37}"/>
          </ac:spMkLst>
        </pc:spChg>
      </pc:sldChg>
      <pc:sldChg chg="addSp delSp modSp add del">
        <pc:chgData name="Xuesu Xiao" userId="2da2dc19-76a6-42ca-a03e-a5becae5e7dc" providerId="ADAL" clId="{B74F66C9-E5B3-EF46-B5D8-FD99D1E58699}" dt="2022-11-19T04:47:32.155" v="156" actId="2696"/>
        <pc:sldMkLst>
          <pc:docMk/>
          <pc:sldMk cId="770003526" sldId="477"/>
        </pc:sldMkLst>
        <pc:spChg chg="del">
          <ac:chgData name="Xuesu Xiao" userId="2da2dc19-76a6-42ca-a03e-a5becae5e7dc" providerId="ADAL" clId="{B74F66C9-E5B3-EF46-B5D8-FD99D1E58699}" dt="2022-11-19T04:40:26.516" v="68"/>
          <ac:spMkLst>
            <pc:docMk/>
            <pc:sldMk cId="770003526" sldId="477"/>
            <ac:spMk id="4" creationId="{5E517F96-82D8-C44D-8EBA-5FCB5131830A}"/>
          </ac:spMkLst>
        </pc:spChg>
        <pc:spChg chg="del">
          <ac:chgData name="Xuesu Xiao" userId="2da2dc19-76a6-42ca-a03e-a5becae5e7dc" providerId="ADAL" clId="{B74F66C9-E5B3-EF46-B5D8-FD99D1E58699}" dt="2022-11-19T04:43:04.435" v="99"/>
          <ac:spMkLst>
            <pc:docMk/>
            <pc:sldMk cId="770003526" sldId="477"/>
            <ac:spMk id="5" creationId="{E333C002-A46B-5145-9B4F-8C779BD9DBE8}"/>
          </ac:spMkLst>
        </pc:spChg>
        <pc:spChg chg="add mod">
          <ac:chgData name="Xuesu Xiao" userId="2da2dc19-76a6-42ca-a03e-a5becae5e7dc" providerId="ADAL" clId="{B74F66C9-E5B3-EF46-B5D8-FD99D1E58699}" dt="2022-11-19T04:43:11.302" v="100"/>
          <ac:spMkLst>
            <pc:docMk/>
            <pc:sldMk cId="770003526" sldId="477"/>
            <ac:spMk id="7" creationId="{45D707C8-A65A-A2C3-FA59-00FCEA1241D4}"/>
          </ac:spMkLst>
        </pc:spChg>
      </pc:sldChg>
      <pc:sldChg chg="addSp delSp modSp add mod">
        <pc:chgData name="Xuesu Xiao" userId="2da2dc19-76a6-42ca-a03e-a5becae5e7dc" providerId="ADAL" clId="{B74F66C9-E5B3-EF46-B5D8-FD99D1E58699}" dt="2022-11-19T04:53:08.467" v="217" actId="20577"/>
        <pc:sldMkLst>
          <pc:docMk/>
          <pc:sldMk cId="522971075" sldId="478"/>
        </pc:sldMkLst>
        <pc:spChg chg="mod">
          <ac:chgData name="Xuesu Xiao" userId="2da2dc19-76a6-42ca-a03e-a5becae5e7dc" providerId="ADAL" clId="{B74F66C9-E5B3-EF46-B5D8-FD99D1E58699}" dt="2022-11-19T04:53:08.467" v="217" actId="20577"/>
          <ac:spMkLst>
            <pc:docMk/>
            <pc:sldMk cId="522971075" sldId="478"/>
            <ac:spMk id="3" creationId="{CD1A59C8-0BE5-1749-94B1-6E0A48788DC1}"/>
          </ac:spMkLst>
        </pc:spChg>
        <pc:spChg chg="del">
          <ac:chgData name="Xuesu Xiao" userId="2da2dc19-76a6-42ca-a03e-a5becae5e7dc" providerId="ADAL" clId="{B74F66C9-E5B3-EF46-B5D8-FD99D1E58699}" dt="2022-11-19T04:40:26.516" v="68"/>
          <ac:spMkLst>
            <pc:docMk/>
            <pc:sldMk cId="522971075" sldId="478"/>
            <ac:spMk id="4" creationId="{C64E0E72-1990-294C-AD67-BE8D21DC34DC}"/>
          </ac:spMkLst>
        </pc:spChg>
        <pc:spChg chg="del">
          <ac:chgData name="Xuesu Xiao" userId="2da2dc19-76a6-42ca-a03e-a5becae5e7dc" providerId="ADAL" clId="{B74F66C9-E5B3-EF46-B5D8-FD99D1E58699}" dt="2022-11-19T04:43:04.435" v="99"/>
          <ac:spMkLst>
            <pc:docMk/>
            <pc:sldMk cId="522971075" sldId="478"/>
            <ac:spMk id="5" creationId="{399E0DF1-F382-704B-925D-3C0B4A7B4BD6}"/>
          </ac:spMkLst>
        </pc:spChg>
        <pc:spChg chg="add mod">
          <ac:chgData name="Xuesu Xiao" userId="2da2dc19-76a6-42ca-a03e-a5becae5e7dc" providerId="ADAL" clId="{B74F66C9-E5B3-EF46-B5D8-FD99D1E58699}" dt="2022-11-19T04:43:11.302" v="100"/>
          <ac:spMkLst>
            <pc:docMk/>
            <pc:sldMk cId="522971075" sldId="478"/>
            <ac:spMk id="8" creationId="{F8A0AAE3-AF5D-D593-781E-064352BCA33A}"/>
          </ac:spMkLst>
        </pc:spChg>
      </pc:sldChg>
      <pc:sldChg chg="addSp delSp modSp add">
        <pc:chgData name="Xuesu Xiao" userId="2da2dc19-76a6-42ca-a03e-a5becae5e7dc" providerId="ADAL" clId="{B74F66C9-E5B3-EF46-B5D8-FD99D1E58699}" dt="2022-11-19T04:43:11.302" v="100"/>
        <pc:sldMkLst>
          <pc:docMk/>
          <pc:sldMk cId="1977486341" sldId="479"/>
        </pc:sldMkLst>
        <pc:spChg chg="del">
          <ac:chgData name="Xuesu Xiao" userId="2da2dc19-76a6-42ca-a03e-a5becae5e7dc" providerId="ADAL" clId="{B74F66C9-E5B3-EF46-B5D8-FD99D1E58699}" dt="2022-11-19T04:40:26.516" v="68"/>
          <ac:spMkLst>
            <pc:docMk/>
            <pc:sldMk cId="1977486341" sldId="479"/>
            <ac:spMk id="4" creationId="{3136928E-2330-854A-886D-ED692AB84256}"/>
          </ac:spMkLst>
        </pc:spChg>
        <pc:spChg chg="del">
          <ac:chgData name="Xuesu Xiao" userId="2da2dc19-76a6-42ca-a03e-a5becae5e7dc" providerId="ADAL" clId="{B74F66C9-E5B3-EF46-B5D8-FD99D1E58699}" dt="2022-11-19T04:43:04.435" v="99"/>
          <ac:spMkLst>
            <pc:docMk/>
            <pc:sldMk cId="1977486341" sldId="479"/>
            <ac:spMk id="5" creationId="{2BD85589-9AED-F949-AB6D-2DED51B0F49F}"/>
          </ac:spMkLst>
        </pc:spChg>
        <pc:spChg chg="add mod">
          <ac:chgData name="Xuesu Xiao" userId="2da2dc19-76a6-42ca-a03e-a5becae5e7dc" providerId="ADAL" clId="{B74F66C9-E5B3-EF46-B5D8-FD99D1E58699}" dt="2022-11-19T04:43:11.302" v="100"/>
          <ac:spMkLst>
            <pc:docMk/>
            <pc:sldMk cId="1977486341" sldId="479"/>
            <ac:spMk id="7" creationId="{B68339BE-748E-7185-7E83-B174A73A02DC}"/>
          </ac:spMkLst>
        </pc:spChg>
      </pc:sldChg>
      <pc:sldChg chg="addSp delSp modSp add">
        <pc:chgData name="Xuesu Xiao" userId="2da2dc19-76a6-42ca-a03e-a5becae5e7dc" providerId="ADAL" clId="{B74F66C9-E5B3-EF46-B5D8-FD99D1E58699}" dt="2022-11-19T04:43:11.302" v="100"/>
        <pc:sldMkLst>
          <pc:docMk/>
          <pc:sldMk cId="1338222313" sldId="480"/>
        </pc:sldMkLst>
        <pc:spChg chg="del">
          <ac:chgData name="Xuesu Xiao" userId="2da2dc19-76a6-42ca-a03e-a5becae5e7dc" providerId="ADAL" clId="{B74F66C9-E5B3-EF46-B5D8-FD99D1E58699}" dt="2022-11-19T04:40:26.516" v="68"/>
          <ac:spMkLst>
            <pc:docMk/>
            <pc:sldMk cId="1338222313" sldId="480"/>
            <ac:spMk id="4" creationId="{36A4BA8C-4E13-C445-808D-2C284162C7BB}"/>
          </ac:spMkLst>
        </pc:spChg>
        <pc:spChg chg="del">
          <ac:chgData name="Xuesu Xiao" userId="2da2dc19-76a6-42ca-a03e-a5becae5e7dc" providerId="ADAL" clId="{B74F66C9-E5B3-EF46-B5D8-FD99D1E58699}" dt="2022-11-19T04:43:04.435" v="99"/>
          <ac:spMkLst>
            <pc:docMk/>
            <pc:sldMk cId="1338222313" sldId="480"/>
            <ac:spMk id="5" creationId="{77FCC296-A273-3047-A225-68B899434597}"/>
          </ac:spMkLst>
        </pc:spChg>
        <pc:spChg chg="add mod">
          <ac:chgData name="Xuesu Xiao" userId="2da2dc19-76a6-42ca-a03e-a5becae5e7dc" providerId="ADAL" clId="{B74F66C9-E5B3-EF46-B5D8-FD99D1E58699}" dt="2022-11-19T04:43:11.302" v="100"/>
          <ac:spMkLst>
            <pc:docMk/>
            <pc:sldMk cId="1338222313" sldId="480"/>
            <ac:spMk id="7" creationId="{EED1AD27-EDBB-4A36-2FFB-E01A21C3E823}"/>
          </ac:spMkLst>
        </pc:spChg>
      </pc:sldChg>
      <pc:sldChg chg="addSp delSp modSp add">
        <pc:chgData name="Xuesu Xiao" userId="2da2dc19-76a6-42ca-a03e-a5becae5e7dc" providerId="ADAL" clId="{B74F66C9-E5B3-EF46-B5D8-FD99D1E58699}" dt="2022-11-19T04:43:11.302" v="100"/>
        <pc:sldMkLst>
          <pc:docMk/>
          <pc:sldMk cId="3537859319" sldId="481"/>
        </pc:sldMkLst>
        <pc:spChg chg="del">
          <ac:chgData name="Xuesu Xiao" userId="2da2dc19-76a6-42ca-a03e-a5becae5e7dc" providerId="ADAL" clId="{B74F66C9-E5B3-EF46-B5D8-FD99D1E58699}" dt="2022-11-19T04:40:26.516" v="68"/>
          <ac:spMkLst>
            <pc:docMk/>
            <pc:sldMk cId="3537859319" sldId="481"/>
            <ac:spMk id="4" creationId="{36A4BA8C-4E13-C445-808D-2C284162C7BB}"/>
          </ac:spMkLst>
        </pc:spChg>
        <pc:spChg chg="del">
          <ac:chgData name="Xuesu Xiao" userId="2da2dc19-76a6-42ca-a03e-a5becae5e7dc" providerId="ADAL" clId="{B74F66C9-E5B3-EF46-B5D8-FD99D1E58699}" dt="2022-11-19T04:43:04.435" v="99"/>
          <ac:spMkLst>
            <pc:docMk/>
            <pc:sldMk cId="3537859319" sldId="481"/>
            <ac:spMk id="5" creationId="{77FCC296-A273-3047-A225-68B899434597}"/>
          </ac:spMkLst>
        </pc:spChg>
        <pc:spChg chg="add mod">
          <ac:chgData name="Xuesu Xiao" userId="2da2dc19-76a6-42ca-a03e-a5becae5e7dc" providerId="ADAL" clId="{B74F66C9-E5B3-EF46-B5D8-FD99D1E58699}" dt="2022-11-19T04:43:11.302" v="100"/>
          <ac:spMkLst>
            <pc:docMk/>
            <pc:sldMk cId="3537859319" sldId="481"/>
            <ac:spMk id="10" creationId="{98EAFA4A-5D8D-FF30-1E51-B5D7D0F2C590}"/>
          </ac:spMkLst>
        </pc:spChg>
      </pc:sldChg>
      <pc:sldChg chg="addSp delSp modSp add">
        <pc:chgData name="Xuesu Xiao" userId="2da2dc19-76a6-42ca-a03e-a5becae5e7dc" providerId="ADAL" clId="{B74F66C9-E5B3-EF46-B5D8-FD99D1E58699}" dt="2022-11-19T04:43:11.302" v="100"/>
        <pc:sldMkLst>
          <pc:docMk/>
          <pc:sldMk cId="3856366771" sldId="482"/>
        </pc:sldMkLst>
        <pc:spChg chg="del">
          <ac:chgData name="Xuesu Xiao" userId="2da2dc19-76a6-42ca-a03e-a5becae5e7dc" providerId="ADAL" clId="{B74F66C9-E5B3-EF46-B5D8-FD99D1E58699}" dt="2022-11-19T04:40:26.516" v="68"/>
          <ac:spMkLst>
            <pc:docMk/>
            <pc:sldMk cId="3856366771" sldId="482"/>
            <ac:spMk id="4" creationId="{36A4BA8C-4E13-C445-808D-2C284162C7BB}"/>
          </ac:spMkLst>
        </pc:spChg>
        <pc:spChg chg="del">
          <ac:chgData name="Xuesu Xiao" userId="2da2dc19-76a6-42ca-a03e-a5becae5e7dc" providerId="ADAL" clId="{B74F66C9-E5B3-EF46-B5D8-FD99D1E58699}" dt="2022-11-19T04:43:04.435" v="99"/>
          <ac:spMkLst>
            <pc:docMk/>
            <pc:sldMk cId="3856366771" sldId="482"/>
            <ac:spMk id="5" creationId="{77FCC296-A273-3047-A225-68B899434597}"/>
          </ac:spMkLst>
        </pc:spChg>
        <pc:spChg chg="add mod">
          <ac:chgData name="Xuesu Xiao" userId="2da2dc19-76a6-42ca-a03e-a5becae5e7dc" providerId="ADAL" clId="{B74F66C9-E5B3-EF46-B5D8-FD99D1E58699}" dt="2022-11-19T04:43:11.302" v="100"/>
          <ac:spMkLst>
            <pc:docMk/>
            <pc:sldMk cId="3856366771" sldId="482"/>
            <ac:spMk id="11" creationId="{468E1256-3F0D-5C49-437D-D0DBDD73EB71}"/>
          </ac:spMkLst>
        </pc:spChg>
      </pc:sldChg>
      <pc:sldChg chg="addSp delSp modSp add">
        <pc:chgData name="Xuesu Xiao" userId="2da2dc19-76a6-42ca-a03e-a5becae5e7dc" providerId="ADAL" clId="{B74F66C9-E5B3-EF46-B5D8-FD99D1E58699}" dt="2022-11-19T04:43:11.302" v="100"/>
        <pc:sldMkLst>
          <pc:docMk/>
          <pc:sldMk cId="1071925522" sldId="485"/>
        </pc:sldMkLst>
        <pc:spChg chg="del">
          <ac:chgData name="Xuesu Xiao" userId="2da2dc19-76a6-42ca-a03e-a5becae5e7dc" providerId="ADAL" clId="{B74F66C9-E5B3-EF46-B5D8-FD99D1E58699}" dt="2022-11-19T04:40:26.516" v="68"/>
          <ac:spMkLst>
            <pc:docMk/>
            <pc:sldMk cId="1071925522" sldId="485"/>
            <ac:spMk id="4" creationId="{37C21E0F-BBFF-8F45-B25A-A15AC453A18C}"/>
          </ac:spMkLst>
        </pc:spChg>
        <pc:spChg chg="del">
          <ac:chgData name="Xuesu Xiao" userId="2da2dc19-76a6-42ca-a03e-a5becae5e7dc" providerId="ADAL" clId="{B74F66C9-E5B3-EF46-B5D8-FD99D1E58699}" dt="2022-11-19T04:43:04.435" v="99"/>
          <ac:spMkLst>
            <pc:docMk/>
            <pc:sldMk cId="1071925522" sldId="485"/>
            <ac:spMk id="5" creationId="{41E036CD-8BDB-7F4F-AE37-3D02BCB99DDC}"/>
          </ac:spMkLst>
        </pc:spChg>
        <pc:spChg chg="add mod">
          <ac:chgData name="Xuesu Xiao" userId="2da2dc19-76a6-42ca-a03e-a5becae5e7dc" providerId="ADAL" clId="{B74F66C9-E5B3-EF46-B5D8-FD99D1E58699}" dt="2022-11-19T04:43:11.302" v="100"/>
          <ac:spMkLst>
            <pc:docMk/>
            <pc:sldMk cId="1071925522" sldId="485"/>
            <ac:spMk id="6" creationId="{B8681413-7FD6-559D-7F68-7738C5B6EAAE}"/>
          </ac:spMkLst>
        </pc:spChg>
      </pc:sldChg>
      <pc:sldChg chg="addSp delSp modSp add">
        <pc:chgData name="Xuesu Xiao" userId="2da2dc19-76a6-42ca-a03e-a5becae5e7dc" providerId="ADAL" clId="{B74F66C9-E5B3-EF46-B5D8-FD99D1E58699}" dt="2022-11-19T04:43:11.302" v="100"/>
        <pc:sldMkLst>
          <pc:docMk/>
          <pc:sldMk cId="3019913970" sldId="486"/>
        </pc:sldMkLst>
        <pc:spChg chg="del">
          <ac:chgData name="Xuesu Xiao" userId="2da2dc19-76a6-42ca-a03e-a5becae5e7dc" providerId="ADAL" clId="{B74F66C9-E5B3-EF46-B5D8-FD99D1E58699}" dt="2022-11-19T04:40:26.516" v="68"/>
          <ac:spMkLst>
            <pc:docMk/>
            <pc:sldMk cId="3019913970" sldId="486"/>
            <ac:spMk id="4" creationId="{37C21E0F-BBFF-8F45-B25A-A15AC453A18C}"/>
          </ac:spMkLst>
        </pc:spChg>
        <pc:spChg chg="del">
          <ac:chgData name="Xuesu Xiao" userId="2da2dc19-76a6-42ca-a03e-a5becae5e7dc" providerId="ADAL" clId="{B74F66C9-E5B3-EF46-B5D8-FD99D1E58699}" dt="2022-11-19T04:43:04.435" v="99"/>
          <ac:spMkLst>
            <pc:docMk/>
            <pc:sldMk cId="3019913970" sldId="486"/>
            <ac:spMk id="5" creationId="{41E036CD-8BDB-7F4F-AE37-3D02BCB99DDC}"/>
          </ac:spMkLst>
        </pc:spChg>
        <pc:spChg chg="add mod">
          <ac:chgData name="Xuesu Xiao" userId="2da2dc19-76a6-42ca-a03e-a5becae5e7dc" providerId="ADAL" clId="{B74F66C9-E5B3-EF46-B5D8-FD99D1E58699}" dt="2022-11-19T04:43:11.302" v="100"/>
          <ac:spMkLst>
            <pc:docMk/>
            <pc:sldMk cId="3019913970" sldId="486"/>
            <ac:spMk id="7" creationId="{8B69C137-FA4D-C8A3-E1A5-CA43027DD235}"/>
          </ac:spMkLst>
        </pc:spChg>
      </pc:sldChg>
      <pc:sldChg chg="addSp delSp modSp add del">
        <pc:chgData name="Xuesu Xiao" userId="2da2dc19-76a6-42ca-a03e-a5becae5e7dc" providerId="ADAL" clId="{B74F66C9-E5B3-EF46-B5D8-FD99D1E58699}" dt="2022-11-19T05:23:38.697" v="409" actId="2696"/>
        <pc:sldMkLst>
          <pc:docMk/>
          <pc:sldMk cId="1670619051" sldId="487"/>
        </pc:sldMkLst>
        <pc:spChg chg="del">
          <ac:chgData name="Xuesu Xiao" userId="2da2dc19-76a6-42ca-a03e-a5becae5e7dc" providerId="ADAL" clId="{B74F66C9-E5B3-EF46-B5D8-FD99D1E58699}" dt="2022-11-19T04:40:26.516" v="68"/>
          <ac:spMkLst>
            <pc:docMk/>
            <pc:sldMk cId="1670619051" sldId="487"/>
            <ac:spMk id="4" creationId="{710B918F-3FD6-6BB6-1F3F-F9FA22E60F26}"/>
          </ac:spMkLst>
        </pc:spChg>
        <pc:spChg chg="del">
          <ac:chgData name="Xuesu Xiao" userId="2da2dc19-76a6-42ca-a03e-a5becae5e7dc" providerId="ADAL" clId="{B74F66C9-E5B3-EF46-B5D8-FD99D1E58699}" dt="2022-11-19T04:43:04.435" v="99"/>
          <ac:spMkLst>
            <pc:docMk/>
            <pc:sldMk cId="1670619051" sldId="487"/>
            <ac:spMk id="5" creationId="{1299F81D-70C1-A3AF-A51D-6FDDCC670AD7}"/>
          </ac:spMkLst>
        </pc:spChg>
        <pc:spChg chg="add mod">
          <ac:chgData name="Xuesu Xiao" userId="2da2dc19-76a6-42ca-a03e-a5becae5e7dc" providerId="ADAL" clId="{B74F66C9-E5B3-EF46-B5D8-FD99D1E58699}" dt="2022-11-19T04:43:11.302" v="100"/>
          <ac:spMkLst>
            <pc:docMk/>
            <pc:sldMk cId="1670619051" sldId="487"/>
            <ac:spMk id="6" creationId="{6A0925A5-FB5C-6873-18F8-1BB6919B9463}"/>
          </ac:spMkLst>
        </pc:spChg>
      </pc:sldChg>
      <pc:sldChg chg="addSp delSp modSp add del mod">
        <pc:chgData name="Xuesu Xiao" userId="2da2dc19-76a6-42ca-a03e-a5becae5e7dc" providerId="ADAL" clId="{B74F66C9-E5B3-EF46-B5D8-FD99D1E58699}" dt="2022-11-19T05:23:39.195" v="410" actId="2696"/>
        <pc:sldMkLst>
          <pc:docMk/>
          <pc:sldMk cId="1740037731" sldId="488"/>
        </pc:sldMkLst>
        <pc:spChg chg="mod">
          <ac:chgData name="Xuesu Xiao" userId="2da2dc19-76a6-42ca-a03e-a5becae5e7dc" providerId="ADAL" clId="{B74F66C9-E5B3-EF46-B5D8-FD99D1E58699}" dt="2022-11-19T04:40:07.245" v="42" actId="27636"/>
          <ac:spMkLst>
            <pc:docMk/>
            <pc:sldMk cId="1740037731" sldId="488"/>
            <ac:spMk id="3" creationId="{99A8C704-4798-6895-F5A1-479AAFC47ECC}"/>
          </ac:spMkLst>
        </pc:spChg>
        <pc:spChg chg="del">
          <ac:chgData name="Xuesu Xiao" userId="2da2dc19-76a6-42ca-a03e-a5becae5e7dc" providerId="ADAL" clId="{B74F66C9-E5B3-EF46-B5D8-FD99D1E58699}" dt="2022-11-19T04:40:26.516" v="68"/>
          <ac:spMkLst>
            <pc:docMk/>
            <pc:sldMk cId="1740037731" sldId="488"/>
            <ac:spMk id="4" creationId="{710B918F-3FD6-6BB6-1F3F-F9FA22E60F26}"/>
          </ac:spMkLst>
        </pc:spChg>
        <pc:spChg chg="del">
          <ac:chgData name="Xuesu Xiao" userId="2da2dc19-76a6-42ca-a03e-a5becae5e7dc" providerId="ADAL" clId="{B74F66C9-E5B3-EF46-B5D8-FD99D1E58699}" dt="2022-11-19T04:43:04.435" v="99"/>
          <ac:spMkLst>
            <pc:docMk/>
            <pc:sldMk cId="1740037731" sldId="488"/>
            <ac:spMk id="5" creationId="{1299F81D-70C1-A3AF-A51D-6FDDCC670AD7}"/>
          </ac:spMkLst>
        </pc:spChg>
        <pc:spChg chg="add mod">
          <ac:chgData name="Xuesu Xiao" userId="2da2dc19-76a6-42ca-a03e-a5becae5e7dc" providerId="ADAL" clId="{B74F66C9-E5B3-EF46-B5D8-FD99D1E58699}" dt="2022-11-19T04:43:11.302" v="100"/>
          <ac:spMkLst>
            <pc:docMk/>
            <pc:sldMk cId="1740037731" sldId="488"/>
            <ac:spMk id="6" creationId="{8B5074BF-96A5-ACFE-6F83-60FE5F978271}"/>
          </ac:spMkLst>
        </pc:spChg>
        <pc:picChg chg="mod">
          <ac:chgData name="Xuesu Xiao" userId="2da2dc19-76a6-42ca-a03e-a5becae5e7dc" providerId="ADAL" clId="{B74F66C9-E5B3-EF46-B5D8-FD99D1E58699}" dt="2022-11-19T05:05:03.653" v="247" actId="1076"/>
          <ac:picMkLst>
            <pc:docMk/>
            <pc:sldMk cId="1740037731" sldId="488"/>
            <ac:picMk id="2050" creationId="{FAD008F7-3D96-6A50-9655-569F8664F9AB}"/>
          </ac:picMkLst>
        </pc:picChg>
      </pc:sldChg>
      <pc:sldChg chg="addSp delSp modSp add del mod">
        <pc:chgData name="Xuesu Xiao" userId="2da2dc19-76a6-42ca-a03e-a5becae5e7dc" providerId="ADAL" clId="{B74F66C9-E5B3-EF46-B5D8-FD99D1E58699}" dt="2022-11-19T05:23:39.583" v="411" actId="2696"/>
        <pc:sldMkLst>
          <pc:docMk/>
          <pc:sldMk cId="379245142" sldId="489"/>
        </pc:sldMkLst>
        <pc:spChg chg="mod">
          <ac:chgData name="Xuesu Xiao" userId="2da2dc19-76a6-42ca-a03e-a5becae5e7dc" providerId="ADAL" clId="{B74F66C9-E5B3-EF46-B5D8-FD99D1E58699}" dt="2022-11-19T04:40:07.289" v="43" actId="27636"/>
          <ac:spMkLst>
            <pc:docMk/>
            <pc:sldMk cId="379245142" sldId="489"/>
            <ac:spMk id="3" creationId="{99A8C704-4798-6895-F5A1-479AAFC47ECC}"/>
          </ac:spMkLst>
        </pc:spChg>
        <pc:spChg chg="del">
          <ac:chgData name="Xuesu Xiao" userId="2da2dc19-76a6-42ca-a03e-a5becae5e7dc" providerId="ADAL" clId="{B74F66C9-E5B3-EF46-B5D8-FD99D1E58699}" dt="2022-11-19T04:40:26.516" v="68"/>
          <ac:spMkLst>
            <pc:docMk/>
            <pc:sldMk cId="379245142" sldId="489"/>
            <ac:spMk id="4" creationId="{710B918F-3FD6-6BB6-1F3F-F9FA22E60F26}"/>
          </ac:spMkLst>
        </pc:spChg>
        <pc:spChg chg="del">
          <ac:chgData name="Xuesu Xiao" userId="2da2dc19-76a6-42ca-a03e-a5becae5e7dc" providerId="ADAL" clId="{B74F66C9-E5B3-EF46-B5D8-FD99D1E58699}" dt="2022-11-19T04:43:04.435" v="99"/>
          <ac:spMkLst>
            <pc:docMk/>
            <pc:sldMk cId="379245142" sldId="489"/>
            <ac:spMk id="5" creationId="{1299F81D-70C1-A3AF-A51D-6FDDCC670AD7}"/>
          </ac:spMkLst>
        </pc:spChg>
        <pc:spChg chg="add mod">
          <ac:chgData name="Xuesu Xiao" userId="2da2dc19-76a6-42ca-a03e-a5becae5e7dc" providerId="ADAL" clId="{B74F66C9-E5B3-EF46-B5D8-FD99D1E58699}" dt="2022-11-19T04:43:11.302" v="100"/>
          <ac:spMkLst>
            <pc:docMk/>
            <pc:sldMk cId="379245142" sldId="489"/>
            <ac:spMk id="6" creationId="{ACB8CDA0-2E83-69E3-DD44-488E6E5A56B0}"/>
          </ac:spMkLst>
        </pc:spChg>
      </pc:sldChg>
      <pc:sldChg chg="addSp delSp modSp add del mod">
        <pc:chgData name="Xuesu Xiao" userId="2da2dc19-76a6-42ca-a03e-a5becae5e7dc" providerId="ADAL" clId="{B74F66C9-E5B3-EF46-B5D8-FD99D1E58699}" dt="2022-11-19T05:23:40.028" v="412" actId="2696"/>
        <pc:sldMkLst>
          <pc:docMk/>
          <pc:sldMk cId="2226713212" sldId="490"/>
        </pc:sldMkLst>
        <pc:spChg chg="mod">
          <ac:chgData name="Xuesu Xiao" userId="2da2dc19-76a6-42ca-a03e-a5becae5e7dc" providerId="ADAL" clId="{B74F66C9-E5B3-EF46-B5D8-FD99D1E58699}" dt="2022-11-19T04:40:07.304" v="44" actId="27636"/>
          <ac:spMkLst>
            <pc:docMk/>
            <pc:sldMk cId="2226713212" sldId="490"/>
            <ac:spMk id="3" creationId="{9E9717EC-284A-3BC6-C7AE-CB56EDE18570}"/>
          </ac:spMkLst>
        </pc:spChg>
        <pc:spChg chg="del">
          <ac:chgData name="Xuesu Xiao" userId="2da2dc19-76a6-42ca-a03e-a5becae5e7dc" providerId="ADAL" clId="{B74F66C9-E5B3-EF46-B5D8-FD99D1E58699}" dt="2022-11-19T04:40:26.516" v="68"/>
          <ac:spMkLst>
            <pc:docMk/>
            <pc:sldMk cId="2226713212" sldId="490"/>
            <ac:spMk id="4" creationId="{36ACF96C-D10F-081E-602E-D02027D767CD}"/>
          </ac:spMkLst>
        </pc:spChg>
        <pc:spChg chg="del">
          <ac:chgData name="Xuesu Xiao" userId="2da2dc19-76a6-42ca-a03e-a5becae5e7dc" providerId="ADAL" clId="{B74F66C9-E5B3-EF46-B5D8-FD99D1E58699}" dt="2022-11-19T04:43:04.435" v="99"/>
          <ac:spMkLst>
            <pc:docMk/>
            <pc:sldMk cId="2226713212" sldId="490"/>
            <ac:spMk id="5" creationId="{F7771CB9-BE04-2D8B-94B2-A40210D4B490}"/>
          </ac:spMkLst>
        </pc:spChg>
        <pc:spChg chg="add mod">
          <ac:chgData name="Xuesu Xiao" userId="2da2dc19-76a6-42ca-a03e-a5becae5e7dc" providerId="ADAL" clId="{B74F66C9-E5B3-EF46-B5D8-FD99D1E58699}" dt="2022-11-19T04:43:11.302" v="100"/>
          <ac:spMkLst>
            <pc:docMk/>
            <pc:sldMk cId="2226713212" sldId="490"/>
            <ac:spMk id="6" creationId="{D1C8BF3F-3A2A-3048-3064-D1C9E68E7535}"/>
          </ac:spMkLst>
        </pc:spChg>
      </pc:sldChg>
      <pc:sldChg chg="addSp delSp modSp add del mod">
        <pc:chgData name="Xuesu Xiao" userId="2da2dc19-76a6-42ca-a03e-a5becae5e7dc" providerId="ADAL" clId="{B74F66C9-E5B3-EF46-B5D8-FD99D1E58699}" dt="2022-11-19T05:24:22.901" v="417" actId="2696"/>
        <pc:sldMkLst>
          <pc:docMk/>
          <pc:sldMk cId="2638240263" sldId="491"/>
        </pc:sldMkLst>
        <pc:spChg chg="mod">
          <ac:chgData name="Xuesu Xiao" userId="2da2dc19-76a6-42ca-a03e-a5becae5e7dc" providerId="ADAL" clId="{B74F66C9-E5B3-EF46-B5D8-FD99D1E58699}" dt="2022-11-19T04:40:07.349" v="45" actId="27636"/>
          <ac:spMkLst>
            <pc:docMk/>
            <pc:sldMk cId="2638240263" sldId="491"/>
            <ac:spMk id="3" creationId="{9E9717EC-284A-3BC6-C7AE-CB56EDE18570}"/>
          </ac:spMkLst>
        </pc:spChg>
        <pc:spChg chg="del">
          <ac:chgData name="Xuesu Xiao" userId="2da2dc19-76a6-42ca-a03e-a5becae5e7dc" providerId="ADAL" clId="{B74F66C9-E5B3-EF46-B5D8-FD99D1E58699}" dt="2022-11-19T04:40:26.516" v="68"/>
          <ac:spMkLst>
            <pc:docMk/>
            <pc:sldMk cId="2638240263" sldId="491"/>
            <ac:spMk id="4" creationId="{36ACF96C-D10F-081E-602E-D02027D767CD}"/>
          </ac:spMkLst>
        </pc:spChg>
        <pc:spChg chg="del">
          <ac:chgData name="Xuesu Xiao" userId="2da2dc19-76a6-42ca-a03e-a5becae5e7dc" providerId="ADAL" clId="{B74F66C9-E5B3-EF46-B5D8-FD99D1E58699}" dt="2022-11-19T04:43:04.435" v="99"/>
          <ac:spMkLst>
            <pc:docMk/>
            <pc:sldMk cId="2638240263" sldId="491"/>
            <ac:spMk id="5" creationId="{F7771CB9-BE04-2D8B-94B2-A40210D4B490}"/>
          </ac:spMkLst>
        </pc:spChg>
        <pc:spChg chg="add mod">
          <ac:chgData name="Xuesu Xiao" userId="2da2dc19-76a6-42ca-a03e-a5becae5e7dc" providerId="ADAL" clId="{B74F66C9-E5B3-EF46-B5D8-FD99D1E58699}" dt="2022-11-19T04:43:11.302" v="100"/>
          <ac:spMkLst>
            <pc:docMk/>
            <pc:sldMk cId="2638240263" sldId="491"/>
            <ac:spMk id="7" creationId="{0D80955B-D2DB-8730-68CD-CBA7C6466EA5}"/>
          </ac:spMkLst>
        </pc:spChg>
      </pc:sldChg>
      <pc:sldChg chg="addSp delSp modSp add del">
        <pc:chgData name="Xuesu Xiao" userId="2da2dc19-76a6-42ca-a03e-a5becae5e7dc" providerId="ADAL" clId="{B74F66C9-E5B3-EF46-B5D8-FD99D1E58699}" dt="2022-11-19T05:23:27.005" v="408" actId="2696"/>
        <pc:sldMkLst>
          <pc:docMk/>
          <pc:sldMk cId="2943203320" sldId="492"/>
        </pc:sldMkLst>
        <pc:spChg chg="del">
          <ac:chgData name="Xuesu Xiao" userId="2da2dc19-76a6-42ca-a03e-a5becae5e7dc" providerId="ADAL" clId="{B74F66C9-E5B3-EF46-B5D8-FD99D1E58699}" dt="2022-11-19T04:40:26.516" v="68"/>
          <ac:spMkLst>
            <pc:docMk/>
            <pc:sldMk cId="2943203320" sldId="492"/>
            <ac:spMk id="4" creationId="{539542DF-A3A2-1799-3C31-5FBDFF98BA44}"/>
          </ac:spMkLst>
        </pc:spChg>
        <pc:spChg chg="del">
          <ac:chgData name="Xuesu Xiao" userId="2da2dc19-76a6-42ca-a03e-a5becae5e7dc" providerId="ADAL" clId="{B74F66C9-E5B3-EF46-B5D8-FD99D1E58699}" dt="2022-11-19T04:43:04.435" v="99"/>
          <ac:spMkLst>
            <pc:docMk/>
            <pc:sldMk cId="2943203320" sldId="492"/>
            <ac:spMk id="5" creationId="{AA338694-6038-F0C5-3BA4-52B0FBF5721A}"/>
          </ac:spMkLst>
        </pc:spChg>
        <pc:spChg chg="add mod">
          <ac:chgData name="Xuesu Xiao" userId="2da2dc19-76a6-42ca-a03e-a5becae5e7dc" providerId="ADAL" clId="{B74F66C9-E5B3-EF46-B5D8-FD99D1E58699}" dt="2022-11-19T04:43:11.302" v="100"/>
          <ac:spMkLst>
            <pc:docMk/>
            <pc:sldMk cId="2943203320" sldId="492"/>
            <ac:spMk id="6" creationId="{22E481C9-DFF2-ECA0-4A91-1C2EF51D1185}"/>
          </ac:spMkLst>
        </pc:spChg>
      </pc:sldChg>
      <pc:sldChg chg="addSp delSp modSp add">
        <pc:chgData name="Xuesu Xiao" userId="2da2dc19-76a6-42ca-a03e-a5becae5e7dc" providerId="ADAL" clId="{B74F66C9-E5B3-EF46-B5D8-FD99D1E58699}" dt="2022-11-19T04:43:11.302" v="100"/>
        <pc:sldMkLst>
          <pc:docMk/>
          <pc:sldMk cId="517504232" sldId="494"/>
        </pc:sldMkLst>
        <pc:spChg chg="add mod">
          <ac:chgData name="Xuesu Xiao" userId="2da2dc19-76a6-42ca-a03e-a5becae5e7dc" providerId="ADAL" clId="{B74F66C9-E5B3-EF46-B5D8-FD99D1E58699}" dt="2022-11-19T04:43:11.302" v="100"/>
          <ac:spMkLst>
            <pc:docMk/>
            <pc:sldMk cId="517504232" sldId="494"/>
            <ac:spMk id="3" creationId="{2EBAEB48-2EEB-A8F9-BD5E-E59892AF9035}"/>
          </ac:spMkLst>
        </pc:spChg>
        <pc:spChg chg="del">
          <ac:chgData name="Xuesu Xiao" userId="2da2dc19-76a6-42ca-a03e-a5becae5e7dc" providerId="ADAL" clId="{B74F66C9-E5B3-EF46-B5D8-FD99D1E58699}" dt="2022-11-19T04:40:26.516" v="68"/>
          <ac:spMkLst>
            <pc:docMk/>
            <pc:sldMk cId="517504232" sldId="494"/>
            <ac:spMk id="4" creationId="{51A72ED6-B7E1-8613-2E8F-B510B577E4F0}"/>
          </ac:spMkLst>
        </pc:spChg>
        <pc:spChg chg="del">
          <ac:chgData name="Xuesu Xiao" userId="2da2dc19-76a6-42ca-a03e-a5becae5e7dc" providerId="ADAL" clId="{B74F66C9-E5B3-EF46-B5D8-FD99D1E58699}" dt="2022-11-19T04:43:04.435" v="99"/>
          <ac:spMkLst>
            <pc:docMk/>
            <pc:sldMk cId="517504232" sldId="494"/>
            <ac:spMk id="5" creationId="{D7482A10-DA2D-780B-2C93-BED8D66FD339}"/>
          </ac:spMkLst>
        </pc:spChg>
      </pc:sldChg>
      <pc:sldChg chg="addSp delSp modSp add del">
        <pc:chgData name="Xuesu Xiao" userId="2da2dc19-76a6-42ca-a03e-a5becae5e7dc" providerId="ADAL" clId="{B74F66C9-E5B3-EF46-B5D8-FD99D1E58699}" dt="2022-11-19T05:23:01.203" v="407" actId="2696"/>
        <pc:sldMkLst>
          <pc:docMk/>
          <pc:sldMk cId="1257842646" sldId="495"/>
        </pc:sldMkLst>
        <pc:spChg chg="del">
          <ac:chgData name="Xuesu Xiao" userId="2da2dc19-76a6-42ca-a03e-a5becae5e7dc" providerId="ADAL" clId="{B74F66C9-E5B3-EF46-B5D8-FD99D1E58699}" dt="2022-11-19T04:40:26.516" v="68"/>
          <ac:spMkLst>
            <pc:docMk/>
            <pc:sldMk cId="1257842646" sldId="495"/>
            <ac:spMk id="4" creationId="{539542DF-A3A2-1799-3C31-5FBDFF98BA44}"/>
          </ac:spMkLst>
        </pc:spChg>
        <pc:spChg chg="del">
          <ac:chgData name="Xuesu Xiao" userId="2da2dc19-76a6-42ca-a03e-a5becae5e7dc" providerId="ADAL" clId="{B74F66C9-E5B3-EF46-B5D8-FD99D1E58699}" dt="2022-11-19T04:43:04.435" v="99"/>
          <ac:spMkLst>
            <pc:docMk/>
            <pc:sldMk cId="1257842646" sldId="495"/>
            <ac:spMk id="5" creationId="{AA338694-6038-F0C5-3BA4-52B0FBF5721A}"/>
          </ac:spMkLst>
        </pc:spChg>
        <pc:spChg chg="add mod">
          <ac:chgData name="Xuesu Xiao" userId="2da2dc19-76a6-42ca-a03e-a5becae5e7dc" providerId="ADAL" clId="{B74F66C9-E5B3-EF46-B5D8-FD99D1E58699}" dt="2022-11-19T04:43:11.302" v="100"/>
          <ac:spMkLst>
            <pc:docMk/>
            <pc:sldMk cId="1257842646" sldId="495"/>
            <ac:spMk id="8" creationId="{1A8F8D7B-A55B-9198-85DF-0B640AE6D50B}"/>
          </ac:spMkLst>
        </pc:spChg>
      </pc:sldChg>
      <pc:sldChg chg="addSp delSp modSp add del">
        <pc:chgData name="Xuesu Xiao" userId="2da2dc19-76a6-42ca-a03e-a5becae5e7dc" providerId="ADAL" clId="{B74F66C9-E5B3-EF46-B5D8-FD99D1E58699}" dt="2022-11-19T05:22:58.676" v="405" actId="2696"/>
        <pc:sldMkLst>
          <pc:docMk/>
          <pc:sldMk cId="155791797" sldId="496"/>
        </pc:sldMkLst>
        <pc:spChg chg="del">
          <ac:chgData name="Xuesu Xiao" userId="2da2dc19-76a6-42ca-a03e-a5becae5e7dc" providerId="ADAL" clId="{B74F66C9-E5B3-EF46-B5D8-FD99D1E58699}" dt="2022-11-19T04:40:26.516" v="68"/>
          <ac:spMkLst>
            <pc:docMk/>
            <pc:sldMk cId="155791797" sldId="496"/>
            <ac:spMk id="4" creationId="{539542DF-A3A2-1799-3C31-5FBDFF98BA44}"/>
          </ac:spMkLst>
        </pc:spChg>
        <pc:spChg chg="del">
          <ac:chgData name="Xuesu Xiao" userId="2da2dc19-76a6-42ca-a03e-a5becae5e7dc" providerId="ADAL" clId="{B74F66C9-E5B3-EF46-B5D8-FD99D1E58699}" dt="2022-11-19T04:43:04.435" v="99"/>
          <ac:spMkLst>
            <pc:docMk/>
            <pc:sldMk cId="155791797" sldId="496"/>
            <ac:spMk id="5" creationId="{AA338694-6038-F0C5-3BA4-52B0FBF5721A}"/>
          </ac:spMkLst>
        </pc:spChg>
        <pc:spChg chg="add mod">
          <ac:chgData name="Xuesu Xiao" userId="2da2dc19-76a6-42ca-a03e-a5becae5e7dc" providerId="ADAL" clId="{B74F66C9-E5B3-EF46-B5D8-FD99D1E58699}" dt="2022-11-19T04:43:11.302" v="100"/>
          <ac:spMkLst>
            <pc:docMk/>
            <pc:sldMk cId="155791797" sldId="496"/>
            <ac:spMk id="7" creationId="{2F75BE3D-4DCF-ED85-C510-A9BFA87159D3}"/>
          </ac:spMkLst>
        </pc:spChg>
      </pc:sldChg>
      <pc:sldChg chg="addSp delSp modSp add del">
        <pc:chgData name="Xuesu Xiao" userId="2da2dc19-76a6-42ca-a03e-a5becae5e7dc" providerId="ADAL" clId="{B74F66C9-E5B3-EF46-B5D8-FD99D1E58699}" dt="2022-11-19T05:22:59.508" v="406" actId="2696"/>
        <pc:sldMkLst>
          <pc:docMk/>
          <pc:sldMk cId="947789912" sldId="497"/>
        </pc:sldMkLst>
        <pc:spChg chg="del">
          <ac:chgData name="Xuesu Xiao" userId="2da2dc19-76a6-42ca-a03e-a5becae5e7dc" providerId="ADAL" clId="{B74F66C9-E5B3-EF46-B5D8-FD99D1E58699}" dt="2022-11-19T04:40:26.516" v="68"/>
          <ac:spMkLst>
            <pc:docMk/>
            <pc:sldMk cId="947789912" sldId="497"/>
            <ac:spMk id="4" creationId="{539542DF-A3A2-1799-3C31-5FBDFF98BA44}"/>
          </ac:spMkLst>
        </pc:spChg>
        <pc:spChg chg="del">
          <ac:chgData name="Xuesu Xiao" userId="2da2dc19-76a6-42ca-a03e-a5becae5e7dc" providerId="ADAL" clId="{B74F66C9-E5B3-EF46-B5D8-FD99D1E58699}" dt="2022-11-19T04:43:04.435" v="99"/>
          <ac:spMkLst>
            <pc:docMk/>
            <pc:sldMk cId="947789912" sldId="497"/>
            <ac:spMk id="5" creationId="{AA338694-6038-F0C5-3BA4-52B0FBF5721A}"/>
          </ac:spMkLst>
        </pc:spChg>
        <pc:spChg chg="add mod">
          <ac:chgData name="Xuesu Xiao" userId="2da2dc19-76a6-42ca-a03e-a5becae5e7dc" providerId="ADAL" clId="{B74F66C9-E5B3-EF46-B5D8-FD99D1E58699}" dt="2022-11-19T04:43:11.302" v="100"/>
          <ac:spMkLst>
            <pc:docMk/>
            <pc:sldMk cId="947789912" sldId="497"/>
            <ac:spMk id="7" creationId="{37A237A8-C534-9319-C9F7-9B47077F790A}"/>
          </ac:spMkLst>
        </pc:spChg>
      </pc:sldChg>
      <pc:sldChg chg="addSp delSp modSp add del">
        <pc:chgData name="Xuesu Xiao" userId="2da2dc19-76a6-42ca-a03e-a5becae5e7dc" providerId="ADAL" clId="{B74F66C9-E5B3-EF46-B5D8-FD99D1E58699}" dt="2022-11-19T05:22:57.876" v="404" actId="2696"/>
        <pc:sldMkLst>
          <pc:docMk/>
          <pc:sldMk cId="3196384517" sldId="498"/>
        </pc:sldMkLst>
        <pc:spChg chg="del">
          <ac:chgData name="Xuesu Xiao" userId="2da2dc19-76a6-42ca-a03e-a5becae5e7dc" providerId="ADAL" clId="{B74F66C9-E5B3-EF46-B5D8-FD99D1E58699}" dt="2022-11-19T04:40:26.516" v="68"/>
          <ac:spMkLst>
            <pc:docMk/>
            <pc:sldMk cId="3196384517" sldId="498"/>
            <ac:spMk id="4" creationId="{539542DF-A3A2-1799-3C31-5FBDFF98BA44}"/>
          </ac:spMkLst>
        </pc:spChg>
        <pc:spChg chg="del">
          <ac:chgData name="Xuesu Xiao" userId="2da2dc19-76a6-42ca-a03e-a5becae5e7dc" providerId="ADAL" clId="{B74F66C9-E5B3-EF46-B5D8-FD99D1E58699}" dt="2022-11-19T04:43:04.435" v="99"/>
          <ac:spMkLst>
            <pc:docMk/>
            <pc:sldMk cId="3196384517" sldId="498"/>
            <ac:spMk id="5" creationId="{AA338694-6038-F0C5-3BA4-52B0FBF5721A}"/>
          </ac:spMkLst>
        </pc:spChg>
        <pc:spChg chg="add mod">
          <ac:chgData name="Xuesu Xiao" userId="2da2dc19-76a6-42ca-a03e-a5becae5e7dc" providerId="ADAL" clId="{B74F66C9-E5B3-EF46-B5D8-FD99D1E58699}" dt="2022-11-19T04:43:11.302" v="100"/>
          <ac:spMkLst>
            <pc:docMk/>
            <pc:sldMk cId="3196384517" sldId="498"/>
            <ac:spMk id="7" creationId="{C39959ED-1A74-F929-450B-6233888ED86B}"/>
          </ac:spMkLst>
        </pc:spChg>
      </pc:sldChg>
      <pc:sldChg chg="addSp delSp modSp add del">
        <pc:chgData name="Xuesu Xiao" userId="2da2dc19-76a6-42ca-a03e-a5becae5e7dc" providerId="ADAL" clId="{B74F66C9-E5B3-EF46-B5D8-FD99D1E58699}" dt="2022-11-19T05:22:57.191" v="403" actId="2696"/>
        <pc:sldMkLst>
          <pc:docMk/>
          <pc:sldMk cId="991331779" sldId="499"/>
        </pc:sldMkLst>
        <pc:spChg chg="del">
          <ac:chgData name="Xuesu Xiao" userId="2da2dc19-76a6-42ca-a03e-a5becae5e7dc" providerId="ADAL" clId="{B74F66C9-E5B3-EF46-B5D8-FD99D1E58699}" dt="2022-11-19T04:40:26.516" v="68"/>
          <ac:spMkLst>
            <pc:docMk/>
            <pc:sldMk cId="991331779" sldId="499"/>
            <ac:spMk id="4" creationId="{539542DF-A3A2-1799-3C31-5FBDFF98BA44}"/>
          </ac:spMkLst>
        </pc:spChg>
        <pc:spChg chg="del">
          <ac:chgData name="Xuesu Xiao" userId="2da2dc19-76a6-42ca-a03e-a5becae5e7dc" providerId="ADAL" clId="{B74F66C9-E5B3-EF46-B5D8-FD99D1E58699}" dt="2022-11-19T04:43:04.435" v="99"/>
          <ac:spMkLst>
            <pc:docMk/>
            <pc:sldMk cId="991331779" sldId="499"/>
            <ac:spMk id="5" creationId="{AA338694-6038-F0C5-3BA4-52B0FBF5721A}"/>
          </ac:spMkLst>
        </pc:spChg>
        <pc:spChg chg="add mod">
          <ac:chgData name="Xuesu Xiao" userId="2da2dc19-76a6-42ca-a03e-a5becae5e7dc" providerId="ADAL" clId="{B74F66C9-E5B3-EF46-B5D8-FD99D1E58699}" dt="2022-11-19T04:43:11.302" v="100"/>
          <ac:spMkLst>
            <pc:docMk/>
            <pc:sldMk cId="991331779" sldId="499"/>
            <ac:spMk id="7" creationId="{7EBAA06F-BC43-4839-696E-6BC37F41245C}"/>
          </ac:spMkLst>
        </pc:spChg>
      </pc:sldChg>
      <pc:sldChg chg="addSp delSp modSp add del">
        <pc:chgData name="Xuesu Xiao" userId="2da2dc19-76a6-42ca-a03e-a5becae5e7dc" providerId="ADAL" clId="{B74F66C9-E5B3-EF46-B5D8-FD99D1E58699}" dt="2022-11-19T05:22:56.253" v="402" actId="2696"/>
        <pc:sldMkLst>
          <pc:docMk/>
          <pc:sldMk cId="1449528718" sldId="500"/>
        </pc:sldMkLst>
        <pc:spChg chg="del">
          <ac:chgData name="Xuesu Xiao" userId="2da2dc19-76a6-42ca-a03e-a5becae5e7dc" providerId="ADAL" clId="{B74F66C9-E5B3-EF46-B5D8-FD99D1E58699}" dt="2022-11-19T04:40:26.516" v="68"/>
          <ac:spMkLst>
            <pc:docMk/>
            <pc:sldMk cId="1449528718" sldId="500"/>
            <ac:spMk id="4" creationId="{539542DF-A3A2-1799-3C31-5FBDFF98BA44}"/>
          </ac:spMkLst>
        </pc:spChg>
        <pc:spChg chg="del">
          <ac:chgData name="Xuesu Xiao" userId="2da2dc19-76a6-42ca-a03e-a5becae5e7dc" providerId="ADAL" clId="{B74F66C9-E5B3-EF46-B5D8-FD99D1E58699}" dt="2022-11-19T04:43:04.435" v="99"/>
          <ac:spMkLst>
            <pc:docMk/>
            <pc:sldMk cId="1449528718" sldId="500"/>
            <ac:spMk id="5" creationId="{AA338694-6038-F0C5-3BA4-52B0FBF5721A}"/>
          </ac:spMkLst>
        </pc:spChg>
        <pc:spChg chg="add mod">
          <ac:chgData name="Xuesu Xiao" userId="2da2dc19-76a6-42ca-a03e-a5becae5e7dc" providerId="ADAL" clId="{B74F66C9-E5B3-EF46-B5D8-FD99D1E58699}" dt="2022-11-19T04:43:11.302" v="100"/>
          <ac:spMkLst>
            <pc:docMk/>
            <pc:sldMk cId="1449528718" sldId="500"/>
            <ac:spMk id="6" creationId="{EBBA2FED-39A8-CC57-5FB9-169695841796}"/>
          </ac:spMkLst>
        </pc:spChg>
      </pc:sldChg>
      <pc:sldChg chg="addSp delSp modSp add del mod">
        <pc:chgData name="Xuesu Xiao" userId="2da2dc19-76a6-42ca-a03e-a5becae5e7dc" providerId="ADAL" clId="{B74F66C9-E5B3-EF46-B5D8-FD99D1E58699}" dt="2022-11-19T05:28:09.601" v="522" actId="20577"/>
        <pc:sldMkLst>
          <pc:docMk/>
          <pc:sldMk cId="422553874" sldId="501"/>
        </pc:sldMkLst>
        <pc:spChg chg="mod">
          <ac:chgData name="Xuesu Xiao" userId="2da2dc19-76a6-42ca-a03e-a5becae5e7dc" providerId="ADAL" clId="{B74F66C9-E5B3-EF46-B5D8-FD99D1E58699}" dt="2022-11-19T05:28:09.601" v="522" actId="20577"/>
          <ac:spMkLst>
            <pc:docMk/>
            <pc:sldMk cId="422553874" sldId="501"/>
            <ac:spMk id="2" creationId="{0E234F21-E2AF-59BC-35D7-50D2614CC70F}"/>
          </ac:spMkLst>
        </pc:spChg>
        <pc:spChg chg="del">
          <ac:chgData name="Xuesu Xiao" userId="2da2dc19-76a6-42ca-a03e-a5becae5e7dc" providerId="ADAL" clId="{B74F66C9-E5B3-EF46-B5D8-FD99D1E58699}" dt="2022-11-19T04:40:26.516" v="68"/>
          <ac:spMkLst>
            <pc:docMk/>
            <pc:sldMk cId="422553874" sldId="501"/>
            <ac:spMk id="4" creationId="{2FA2F78C-56D1-AF62-557C-CC0A7C575D68}"/>
          </ac:spMkLst>
        </pc:spChg>
        <pc:spChg chg="del">
          <ac:chgData name="Xuesu Xiao" userId="2da2dc19-76a6-42ca-a03e-a5becae5e7dc" providerId="ADAL" clId="{B74F66C9-E5B3-EF46-B5D8-FD99D1E58699}" dt="2022-11-19T04:43:04.435" v="99"/>
          <ac:spMkLst>
            <pc:docMk/>
            <pc:sldMk cId="422553874" sldId="501"/>
            <ac:spMk id="5" creationId="{4F720C12-F6D8-2F8C-75F9-BCF44C11DB86}"/>
          </ac:spMkLst>
        </pc:spChg>
        <pc:spChg chg="add mod">
          <ac:chgData name="Xuesu Xiao" userId="2da2dc19-76a6-42ca-a03e-a5becae5e7dc" providerId="ADAL" clId="{B74F66C9-E5B3-EF46-B5D8-FD99D1E58699}" dt="2022-11-19T04:43:11.302" v="100"/>
          <ac:spMkLst>
            <pc:docMk/>
            <pc:sldMk cId="422553874" sldId="501"/>
            <ac:spMk id="6" creationId="{ED2C9DD5-38C6-794F-EF84-53926B565BAB}"/>
          </ac:spMkLst>
        </pc:spChg>
      </pc:sldChg>
      <pc:sldChg chg="addSp delSp modSp add mod">
        <pc:chgData name="Xuesu Xiao" userId="2da2dc19-76a6-42ca-a03e-a5becae5e7dc" providerId="ADAL" clId="{B74F66C9-E5B3-EF46-B5D8-FD99D1E58699}" dt="2022-11-19T05:28:33.349" v="523"/>
        <pc:sldMkLst>
          <pc:docMk/>
          <pc:sldMk cId="4185596027" sldId="502"/>
        </pc:sldMkLst>
        <pc:spChg chg="mod">
          <ac:chgData name="Xuesu Xiao" userId="2da2dc19-76a6-42ca-a03e-a5becae5e7dc" providerId="ADAL" clId="{B74F66C9-E5B3-EF46-B5D8-FD99D1E58699}" dt="2022-11-19T05:28:33.349" v="523"/>
          <ac:spMkLst>
            <pc:docMk/>
            <pc:sldMk cId="4185596027" sldId="502"/>
            <ac:spMk id="2" creationId="{0E234F21-E2AF-59BC-35D7-50D2614CC70F}"/>
          </ac:spMkLst>
        </pc:spChg>
        <pc:spChg chg="del">
          <ac:chgData name="Xuesu Xiao" userId="2da2dc19-76a6-42ca-a03e-a5becae5e7dc" providerId="ADAL" clId="{B74F66C9-E5B3-EF46-B5D8-FD99D1E58699}" dt="2022-11-19T04:40:26.516" v="68"/>
          <ac:spMkLst>
            <pc:docMk/>
            <pc:sldMk cId="4185596027" sldId="502"/>
            <ac:spMk id="4" creationId="{2FA2F78C-56D1-AF62-557C-CC0A7C575D68}"/>
          </ac:spMkLst>
        </pc:spChg>
        <pc:spChg chg="del">
          <ac:chgData name="Xuesu Xiao" userId="2da2dc19-76a6-42ca-a03e-a5becae5e7dc" providerId="ADAL" clId="{B74F66C9-E5B3-EF46-B5D8-FD99D1E58699}" dt="2022-11-19T04:43:04.435" v="99"/>
          <ac:spMkLst>
            <pc:docMk/>
            <pc:sldMk cId="4185596027" sldId="502"/>
            <ac:spMk id="5" creationId="{4F720C12-F6D8-2F8C-75F9-BCF44C11DB86}"/>
          </ac:spMkLst>
        </pc:spChg>
        <pc:spChg chg="add mod">
          <ac:chgData name="Xuesu Xiao" userId="2da2dc19-76a6-42ca-a03e-a5becae5e7dc" providerId="ADAL" clId="{B74F66C9-E5B3-EF46-B5D8-FD99D1E58699}" dt="2022-11-19T04:43:11.302" v="100"/>
          <ac:spMkLst>
            <pc:docMk/>
            <pc:sldMk cId="4185596027" sldId="502"/>
            <ac:spMk id="6" creationId="{78F1FE31-3A26-73A9-E99C-3843BF1E4FA6}"/>
          </ac:spMkLst>
        </pc:spChg>
      </pc:sldChg>
      <pc:sldChg chg="addSp delSp modSp add del">
        <pc:chgData name="Xuesu Xiao" userId="2da2dc19-76a6-42ca-a03e-a5becae5e7dc" providerId="ADAL" clId="{B74F66C9-E5B3-EF46-B5D8-FD99D1E58699}" dt="2022-11-19T05:33:00.611" v="525" actId="2696"/>
        <pc:sldMkLst>
          <pc:docMk/>
          <pc:sldMk cId="2179238239" sldId="503"/>
        </pc:sldMkLst>
        <pc:spChg chg="add mod">
          <ac:chgData name="Xuesu Xiao" userId="2da2dc19-76a6-42ca-a03e-a5becae5e7dc" providerId="ADAL" clId="{B74F66C9-E5B3-EF46-B5D8-FD99D1E58699}" dt="2022-11-19T04:43:11.302" v="100"/>
          <ac:spMkLst>
            <pc:docMk/>
            <pc:sldMk cId="2179238239" sldId="503"/>
            <ac:spMk id="3" creationId="{40B6A8F7-FABC-0CA1-51C8-1EB81A177F57}"/>
          </ac:spMkLst>
        </pc:spChg>
        <pc:spChg chg="del">
          <ac:chgData name="Xuesu Xiao" userId="2da2dc19-76a6-42ca-a03e-a5becae5e7dc" providerId="ADAL" clId="{B74F66C9-E5B3-EF46-B5D8-FD99D1E58699}" dt="2022-11-19T04:40:26.516" v="68"/>
          <ac:spMkLst>
            <pc:docMk/>
            <pc:sldMk cId="2179238239" sldId="503"/>
            <ac:spMk id="4" creationId="{09B2F4AA-8D7B-2334-A475-C16740D1CBB2}"/>
          </ac:spMkLst>
        </pc:spChg>
        <pc:spChg chg="del">
          <ac:chgData name="Xuesu Xiao" userId="2da2dc19-76a6-42ca-a03e-a5becae5e7dc" providerId="ADAL" clId="{B74F66C9-E5B3-EF46-B5D8-FD99D1E58699}" dt="2022-11-19T04:43:04.435" v="99"/>
          <ac:spMkLst>
            <pc:docMk/>
            <pc:sldMk cId="2179238239" sldId="503"/>
            <ac:spMk id="5" creationId="{D85C5E8F-3D86-5B84-22E9-FE9AB3634787}"/>
          </ac:spMkLst>
        </pc:spChg>
      </pc:sldChg>
      <pc:sldChg chg="addSp delSp modSp add del mod">
        <pc:chgData name="Xuesu Xiao" userId="2da2dc19-76a6-42ca-a03e-a5becae5e7dc" providerId="ADAL" clId="{B74F66C9-E5B3-EF46-B5D8-FD99D1E58699}" dt="2022-11-19T05:33:01.625" v="526" actId="2696"/>
        <pc:sldMkLst>
          <pc:docMk/>
          <pc:sldMk cId="25274934" sldId="504"/>
        </pc:sldMkLst>
        <pc:spChg chg="add mod">
          <ac:chgData name="Xuesu Xiao" userId="2da2dc19-76a6-42ca-a03e-a5becae5e7dc" providerId="ADAL" clId="{B74F66C9-E5B3-EF46-B5D8-FD99D1E58699}" dt="2022-11-19T04:43:11.302" v="100"/>
          <ac:spMkLst>
            <pc:docMk/>
            <pc:sldMk cId="25274934" sldId="504"/>
            <ac:spMk id="3" creationId="{8954916C-9C65-54B1-79FF-C1E9A8E398E5}"/>
          </ac:spMkLst>
        </pc:spChg>
        <pc:spChg chg="del">
          <ac:chgData name="Xuesu Xiao" userId="2da2dc19-76a6-42ca-a03e-a5becae5e7dc" providerId="ADAL" clId="{B74F66C9-E5B3-EF46-B5D8-FD99D1E58699}" dt="2022-11-19T04:40:26.516" v="68"/>
          <ac:spMkLst>
            <pc:docMk/>
            <pc:sldMk cId="25274934" sldId="504"/>
            <ac:spMk id="4" creationId="{09B2F4AA-8D7B-2334-A475-C16740D1CBB2}"/>
          </ac:spMkLst>
        </pc:spChg>
        <pc:spChg chg="del">
          <ac:chgData name="Xuesu Xiao" userId="2da2dc19-76a6-42ca-a03e-a5becae5e7dc" providerId="ADAL" clId="{B74F66C9-E5B3-EF46-B5D8-FD99D1E58699}" dt="2022-11-19T04:43:04.435" v="99"/>
          <ac:spMkLst>
            <pc:docMk/>
            <pc:sldMk cId="25274934" sldId="504"/>
            <ac:spMk id="5" creationId="{D85C5E8F-3D86-5B84-22E9-FE9AB3634787}"/>
          </ac:spMkLst>
        </pc:spChg>
        <pc:picChg chg="mod">
          <ac:chgData name="Xuesu Xiao" userId="2da2dc19-76a6-42ca-a03e-a5becae5e7dc" providerId="ADAL" clId="{B74F66C9-E5B3-EF46-B5D8-FD99D1E58699}" dt="2022-11-19T05:29:24.112" v="524" actId="14100"/>
          <ac:picMkLst>
            <pc:docMk/>
            <pc:sldMk cId="25274934" sldId="504"/>
            <ac:picMk id="9" creationId="{1A68B132-EE46-D71F-AAF1-EFDE8058FFD0}"/>
          </ac:picMkLst>
        </pc:picChg>
      </pc:sldChg>
      <pc:sldChg chg="addSp delSp modSp add mod">
        <pc:chgData name="Xuesu Xiao" userId="2da2dc19-76a6-42ca-a03e-a5becae5e7dc" providerId="ADAL" clId="{B74F66C9-E5B3-EF46-B5D8-FD99D1E58699}" dt="2022-11-19T05:33:55.324" v="532" actId="1076"/>
        <pc:sldMkLst>
          <pc:docMk/>
          <pc:sldMk cId="1405509169" sldId="505"/>
        </pc:sldMkLst>
        <pc:spChg chg="del">
          <ac:chgData name="Xuesu Xiao" userId="2da2dc19-76a6-42ca-a03e-a5becae5e7dc" providerId="ADAL" clId="{B74F66C9-E5B3-EF46-B5D8-FD99D1E58699}" dt="2022-11-19T05:33:21.449" v="527" actId="478"/>
          <ac:spMkLst>
            <pc:docMk/>
            <pc:sldMk cId="1405509169" sldId="505"/>
            <ac:spMk id="2" creationId="{F160B9F5-F3AA-978A-A21D-6864080F5971}"/>
          </ac:spMkLst>
        </pc:spChg>
        <pc:spChg chg="add mod">
          <ac:chgData name="Xuesu Xiao" userId="2da2dc19-76a6-42ca-a03e-a5becae5e7dc" providerId="ADAL" clId="{B74F66C9-E5B3-EF46-B5D8-FD99D1E58699}" dt="2022-11-19T04:43:11.302" v="100"/>
          <ac:spMkLst>
            <pc:docMk/>
            <pc:sldMk cId="1405509169" sldId="505"/>
            <ac:spMk id="3" creationId="{6C8604CC-DD21-6705-B10B-0A13722A7D55}"/>
          </ac:spMkLst>
        </pc:spChg>
        <pc:spChg chg="del">
          <ac:chgData name="Xuesu Xiao" userId="2da2dc19-76a6-42ca-a03e-a5becae5e7dc" providerId="ADAL" clId="{B74F66C9-E5B3-EF46-B5D8-FD99D1E58699}" dt="2022-11-19T04:40:26.516" v="68"/>
          <ac:spMkLst>
            <pc:docMk/>
            <pc:sldMk cId="1405509169" sldId="505"/>
            <ac:spMk id="4" creationId="{09B2F4AA-8D7B-2334-A475-C16740D1CBB2}"/>
          </ac:spMkLst>
        </pc:spChg>
        <pc:spChg chg="del">
          <ac:chgData name="Xuesu Xiao" userId="2da2dc19-76a6-42ca-a03e-a5becae5e7dc" providerId="ADAL" clId="{B74F66C9-E5B3-EF46-B5D8-FD99D1E58699}" dt="2022-11-19T04:43:04.435" v="99"/>
          <ac:spMkLst>
            <pc:docMk/>
            <pc:sldMk cId="1405509169" sldId="505"/>
            <ac:spMk id="5" creationId="{D85C5E8F-3D86-5B84-22E9-FE9AB3634787}"/>
          </ac:spMkLst>
        </pc:spChg>
        <pc:spChg chg="add mod">
          <ac:chgData name="Xuesu Xiao" userId="2da2dc19-76a6-42ca-a03e-a5becae5e7dc" providerId="ADAL" clId="{B74F66C9-E5B3-EF46-B5D8-FD99D1E58699}" dt="2022-11-19T05:33:28.161" v="528"/>
          <ac:spMkLst>
            <pc:docMk/>
            <pc:sldMk cId="1405509169" sldId="505"/>
            <ac:spMk id="9" creationId="{EFE4DE61-E1DD-F2DE-1B84-7A987CBE9C12}"/>
          </ac:spMkLst>
        </pc:spChg>
        <pc:picChg chg="mod modCrop">
          <ac:chgData name="Xuesu Xiao" userId="2da2dc19-76a6-42ca-a03e-a5becae5e7dc" providerId="ADAL" clId="{B74F66C9-E5B3-EF46-B5D8-FD99D1E58699}" dt="2022-11-19T05:33:55.324" v="532" actId="1076"/>
          <ac:picMkLst>
            <pc:docMk/>
            <pc:sldMk cId="1405509169" sldId="505"/>
            <ac:picMk id="8" creationId="{72A8B5B0-C42B-4ADC-1165-AB84FF5F40C3}"/>
          </ac:picMkLst>
        </pc:picChg>
      </pc:sldChg>
      <pc:sldChg chg="addSp delSp modSp add mod">
        <pc:chgData name="Xuesu Xiao" userId="2da2dc19-76a6-42ca-a03e-a5becae5e7dc" providerId="ADAL" clId="{B74F66C9-E5B3-EF46-B5D8-FD99D1E58699}" dt="2022-11-20T02:29:59.953" v="536"/>
        <pc:sldMkLst>
          <pc:docMk/>
          <pc:sldMk cId="1276680132" sldId="506"/>
        </pc:sldMkLst>
        <pc:spChg chg="add mod">
          <ac:chgData name="Xuesu Xiao" userId="2da2dc19-76a6-42ca-a03e-a5becae5e7dc" providerId="ADAL" clId="{B74F66C9-E5B3-EF46-B5D8-FD99D1E58699}" dt="2022-11-19T04:43:11.302" v="100"/>
          <ac:spMkLst>
            <pc:docMk/>
            <pc:sldMk cId="1276680132" sldId="506"/>
            <ac:spMk id="3" creationId="{4756FF74-9827-1130-2DE1-806FE9EACBE0}"/>
          </ac:spMkLst>
        </pc:spChg>
        <pc:spChg chg="del">
          <ac:chgData name="Xuesu Xiao" userId="2da2dc19-76a6-42ca-a03e-a5becae5e7dc" providerId="ADAL" clId="{B74F66C9-E5B3-EF46-B5D8-FD99D1E58699}" dt="2022-11-19T04:40:26.516" v="68"/>
          <ac:spMkLst>
            <pc:docMk/>
            <pc:sldMk cId="1276680132" sldId="506"/>
            <ac:spMk id="4" creationId="{DC5652F7-6457-F5D5-F0D6-A2A0EDDAAC0E}"/>
          </ac:spMkLst>
        </pc:spChg>
        <pc:spChg chg="del">
          <ac:chgData name="Xuesu Xiao" userId="2da2dc19-76a6-42ca-a03e-a5becae5e7dc" providerId="ADAL" clId="{B74F66C9-E5B3-EF46-B5D8-FD99D1E58699}" dt="2022-11-19T04:43:04.435" v="99"/>
          <ac:spMkLst>
            <pc:docMk/>
            <pc:sldMk cId="1276680132" sldId="506"/>
            <ac:spMk id="5" creationId="{449A0808-52C4-1A5E-A424-251DA4595BCC}"/>
          </ac:spMkLst>
        </pc:spChg>
        <pc:spChg chg="mod">
          <ac:chgData name="Xuesu Xiao" userId="2da2dc19-76a6-42ca-a03e-a5becae5e7dc" providerId="ADAL" clId="{B74F66C9-E5B3-EF46-B5D8-FD99D1E58699}" dt="2022-11-20T02:29:59.953" v="536"/>
          <ac:spMkLst>
            <pc:docMk/>
            <pc:sldMk cId="1276680132" sldId="506"/>
            <ac:spMk id="9" creationId="{678339EF-ECA1-FFDB-A174-3224869B5734}"/>
          </ac:spMkLst>
        </pc:spChg>
      </pc:sldChg>
      <pc:sldChg chg="addSp delSp modSp add">
        <pc:chgData name="Xuesu Xiao" userId="2da2dc19-76a6-42ca-a03e-a5becae5e7dc" providerId="ADAL" clId="{B74F66C9-E5B3-EF46-B5D8-FD99D1E58699}" dt="2022-11-19T04:43:11.302" v="100"/>
        <pc:sldMkLst>
          <pc:docMk/>
          <pc:sldMk cId="532996767" sldId="507"/>
        </pc:sldMkLst>
        <pc:spChg chg="add mod">
          <ac:chgData name="Xuesu Xiao" userId="2da2dc19-76a6-42ca-a03e-a5becae5e7dc" providerId="ADAL" clId="{B74F66C9-E5B3-EF46-B5D8-FD99D1E58699}" dt="2022-11-19T04:43:11.302" v="100"/>
          <ac:spMkLst>
            <pc:docMk/>
            <pc:sldMk cId="532996767" sldId="507"/>
            <ac:spMk id="3" creationId="{27A105AF-AFC8-F810-9A2E-AC5F3F0BB26E}"/>
          </ac:spMkLst>
        </pc:spChg>
        <pc:spChg chg="del">
          <ac:chgData name="Xuesu Xiao" userId="2da2dc19-76a6-42ca-a03e-a5becae5e7dc" providerId="ADAL" clId="{B74F66C9-E5B3-EF46-B5D8-FD99D1E58699}" dt="2022-11-19T04:40:26.516" v="68"/>
          <ac:spMkLst>
            <pc:docMk/>
            <pc:sldMk cId="532996767" sldId="507"/>
            <ac:spMk id="4" creationId="{DC5652F7-6457-F5D5-F0D6-A2A0EDDAAC0E}"/>
          </ac:spMkLst>
        </pc:spChg>
        <pc:spChg chg="del">
          <ac:chgData name="Xuesu Xiao" userId="2da2dc19-76a6-42ca-a03e-a5becae5e7dc" providerId="ADAL" clId="{B74F66C9-E5B3-EF46-B5D8-FD99D1E58699}" dt="2022-11-19T04:43:04.435" v="99"/>
          <ac:spMkLst>
            <pc:docMk/>
            <pc:sldMk cId="532996767" sldId="507"/>
            <ac:spMk id="5" creationId="{449A0808-52C4-1A5E-A424-251DA4595BCC}"/>
          </ac:spMkLst>
        </pc:spChg>
      </pc:sldChg>
      <pc:sldChg chg="addSp delSp modSp add">
        <pc:chgData name="Xuesu Xiao" userId="2da2dc19-76a6-42ca-a03e-a5becae5e7dc" providerId="ADAL" clId="{B74F66C9-E5B3-EF46-B5D8-FD99D1E58699}" dt="2022-11-19T04:43:11.302" v="100"/>
        <pc:sldMkLst>
          <pc:docMk/>
          <pc:sldMk cId="3028535963" sldId="508"/>
        </pc:sldMkLst>
        <pc:spChg chg="del">
          <ac:chgData name="Xuesu Xiao" userId="2da2dc19-76a6-42ca-a03e-a5becae5e7dc" providerId="ADAL" clId="{B74F66C9-E5B3-EF46-B5D8-FD99D1E58699}" dt="2022-11-19T04:40:26.516" v="68"/>
          <ac:spMkLst>
            <pc:docMk/>
            <pc:sldMk cId="3028535963" sldId="508"/>
            <ac:spMk id="4" creationId="{53E966D8-4553-B741-E809-65CF255C48A7}"/>
          </ac:spMkLst>
        </pc:spChg>
        <pc:spChg chg="del">
          <ac:chgData name="Xuesu Xiao" userId="2da2dc19-76a6-42ca-a03e-a5becae5e7dc" providerId="ADAL" clId="{B74F66C9-E5B3-EF46-B5D8-FD99D1E58699}" dt="2022-11-19T04:43:04.435" v="99"/>
          <ac:spMkLst>
            <pc:docMk/>
            <pc:sldMk cId="3028535963" sldId="508"/>
            <ac:spMk id="5" creationId="{ED6212F4-C19C-C080-531E-D4222A000415}"/>
          </ac:spMkLst>
        </pc:spChg>
        <pc:spChg chg="add mod">
          <ac:chgData name="Xuesu Xiao" userId="2da2dc19-76a6-42ca-a03e-a5becae5e7dc" providerId="ADAL" clId="{B74F66C9-E5B3-EF46-B5D8-FD99D1E58699}" dt="2022-11-19T04:43:11.302" v="100"/>
          <ac:spMkLst>
            <pc:docMk/>
            <pc:sldMk cId="3028535963" sldId="508"/>
            <ac:spMk id="7" creationId="{B68B22C7-9D1B-8102-17ED-718A50165849}"/>
          </ac:spMkLst>
        </pc:spChg>
      </pc:sldChg>
      <pc:sldChg chg="addSp delSp modSp add mod">
        <pc:chgData name="Xuesu Xiao" userId="2da2dc19-76a6-42ca-a03e-a5becae5e7dc" providerId="ADAL" clId="{B74F66C9-E5B3-EF46-B5D8-FD99D1E58699}" dt="2022-11-19T04:43:11.302" v="100"/>
        <pc:sldMkLst>
          <pc:docMk/>
          <pc:sldMk cId="2427033621" sldId="510"/>
        </pc:sldMkLst>
        <pc:spChg chg="mod">
          <ac:chgData name="Xuesu Xiao" userId="2da2dc19-76a6-42ca-a03e-a5becae5e7dc" providerId="ADAL" clId="{B74F66C9-E5B3-EF46-B5D8-FD99D1E58699}" dt="2022-11-19T04:40:07.452" v="46" actId="27636"/>
          <ac:spMkLst>
            <pc:docMk/>
            <pc:sldMk cId="2427033621" sldId="510"/>
            <ac:spMk id="3" creationId="{11A83B91-15BD-5E1E-5267-35D7ADFF280B}"/>
          </ac:spMkLst>
        </pc:spChg>
        <pc:spChg chg="del">
          <ac:chgData name="Xuesu Xiao" userId="2da2dc19-76a6-42ca-a03e-a5becae5e7dc" providerId="ADAL" clId="{B74F66C9-E5B3-EF46-B5D8-FD99D1E58699}" dt="2022-11-19T04:40:26.516" v="68"/>
          <ac:spMkLst>
            <pc:docMk/>
            <pc:sldMk cId="2427033621" sldId="510"/>
            <ac:spMk id="4" creationId="{53E966D8-4553-B741-E809-65CF255C48A7}"/>
          </ac:spMkLst>
        </pc:spChg>
        <pc:spChg chg="del">
          <ac:chgData name="Xuesu Xiao" userId="2da2dc19-76a6-42ca-a03e-a5becae5e7dc" providerId="ADAL" clId="{B74F66C9-E5B3-EF46-B5D8-FD99D1E58699}" dt="2022-11-19T04:43:04.435" v="99"/>
          <ac:spMkLst>
            <pc:docMk/>
            <pc:sldMk cId="2427033621" sldId="510"/>
            <ac:spMk id="5" creationId="{ED6212F4-C19C-C080-531E-D4222A000415}"/>
          </ac:spMkLst>
        </pc:spChg>
        <pc:spChg chg="add mod">
          <ac:chgData name="Xuesu Xiao" userId="2da2dc19-76a6-42ca-a03e-a5becae5e7dc" providerId="ADAL" clId="{B74F66C9-E5B3-EF46-B5D8-FD99D1E58699}" dt="2022-11-19T04:43:11.302" v="100"/>
          <ac:spMkLst>
            <pc:docMk/>
            <pc:sldMk cId="2427033621" sldId="510"/>
            <ac:spMk id="7" creationId="{F7112BA0-3E3F-AB45-666E-3272694EDBEC}"/>
          </ac:spMkLst>
        </pc:spChg>
      </pc:sldChg>
      <pc:sldChg chg="addSp delSp modSp add">
        <pc:chgData name="Xuesu Xiao" userId="2da2dc19-76a6-42ca-a03e-a5becae5e7dc" providerId="ADAL" clId="{B74F66C9-E5B3-EF46-B5D8-FD99D1E58699}" dt="2022-11-19T04:43:11.302" v="100"/>
        <pc:sldMkLst>
          <pc:docMk/>
          <pc:sldMk cId="499206043" sldId="511"/>
        </pc:sldMkLst>
        <pc:spChg chg="del">
          <ac:chgData name="Xuesu Xiao" userId="2da2dc19-76a6-42ca-a03e-a5becae5e7dc" providerId="ADAL" clId="{B74F66C9-E5B3-EF46-B5D8-FD99D1E58699}" dt="2022-11-19T04:40:26.516" v="68"/>
          <ac:spMkLst>
            <pc:docMk/>
            <pc:sldMk cId="499206043" sldId="511"/>
            <ac:spMk id="4" creationId="{D76CDFC7-C91B-9563-BB2A-C2064E35760E}"/>
          </ac:spMkLst>
        </pc:spChg>
        <pc:spChg chg="del">
          <ac:chgData name="Xuesu Xiao" userId="2da2dc19-76a6-42ca-a03e-a5becae5e7dc" providerId="ADAL" clId="{B74F66C9-E5B3-EF46-B5D8-FD99D1E58699}" dt="2022-11-19T04:43:04.435" v="99"/>
          <ac:spMkLst>
            <pc:docMk/>
            <pc:sldMk cId="499206043" sldId="511"/>
            <ac:spMk id="5" creationId="{88F67891-4ECB-42DD-313F-39C270ACB119}"/>
          </ac:spMkLst>
        </pc:spChg>
        <pc:spChg chg="add mod">
          <ac:chgData name="Xuesu Xiao" userId="2da2dc19-76a6-42ca-a03e-a5becae5e7dc" providerId="ADAL" clId="{B74F66C9-E5B3-EF46-B5D8-FD99D1E58699}" dt="2022-11-19T04:43:11.302" v="100"/>
          <ac:spMkLst>
            <pc:docMk/>
            <pc:sldMk cId="499206043" sldId="511"/>
            <ac:spMk id="8" creationId="{8DC691EA-5DED-015C-8851-AF8B8ABCC61E}"/>
          </ac:spMkLst>
        </pc:spChg>
      </pc:sldChg>
      <pc:sldChg chg="addSp delSp modSp add del mod">
        <pc:chgData name="Xuesu Xiao" userId="2da2dc19-76a6-42ca-a03e-a5becae5e7dc" providerId="ADAL" clId="{B74F66C9-E5B3-EF46-B5D8-FD99D1E58699}" dt="2022-11-20T02:44:22.434" v="537" actId="2696"/>
        <pc:sldMkLst>
          <pc:docMk/>
          <pc:sldMk cId="2739789779" sldId="512"/>
        </pc:sldMkLst>
        <pc:spChg chg="mod">
          <ac:chgData name="Xuesu Xiao" userId="2da2dc19-76a6-42ca-a03e-a5becae5e7dc" providerId="ADAL" clId="{B74F66C9-E5B3-EF46-B5D8-FD99D1E58699}" dt="2022-11-19T04:40:07.506" v="47" actId="27636"/>
          <ac:spMkLst>
            <pc:docMk/>
            <pc:sldMk cId="2739789779" sldId="512"/>
            <ac:spMk id="3" creationId="{C5779D0E-9C84-D2F8-B0B5-0FF506C59F99}"/>
          </ac:spMkLst>
        </pc:spChg>
        <pc:spChg chg="del">
          <ac:chgData name="Xuesu Xiao" userId="2da2dc19-76a6-42ca-a03e-a5becae5e7dc" providerId="ADAL" clId="{B74F66C9-E5B3-EF46-B5D8-FD99D1E58699}" dt="2022-11-19T04:40:26.516" v="68"/>
          <ac:spMkLst>
            <pc:docMk/>
            <pc:sldMk cId="2739789779" sldId="512"/>
            <ac:spMk id="4" creationId="{A7C84800-CF87-1C8E-4EC5-8265202BB40E}"/>
          </ac:spMkLst>
        </pc:spChg>
        <pc:spChg chg="del">
          <ac:chgData name="Xuesu Xiao" userId="2da2dc19-76a6-42ca-a03e-a5becae5e7dc" providerId="ADAL" clId="{B74F66C9-E5B3-EF46-B5D8-FD99D1E58699}" dt="2022-11-19T04:43:04.435" v="99"/>
          <ac:spMkLst>
            <pc:docMk/>
            <pc:sldMk cId="2739789779" sldId="512"/>
            <ac:spMk id="5" creationId="{B9661C7E-00ED-418D-8B3A-97D9E5A9BC3C}"/>
          </ac:spMkLst>
        </pc:spChg>
        <pc:spChg chg="add mod">
          <ac:chgData name="Xuesu Xiao" userId="2da2dc19-76a6-42ca-a03e-a5becae5e7dc" providerId="ADAL" clId="{B74F66C9-E5B3-EF46-B5D8-FD99D1E58699}" dt="2022-11-19T04:43:11.302" v="100"/>
          <ac:spMkLst>
            <pc:docMk/>
            <pc:sldMk cId="2739789779" sldId="512"/>
            <ac:spMk id="7" creationId="{DCC1E62A-12CC-642E-82F9-8421A605EB8D}"/>
          </ac:spMkLst>
        </pc:spChg>
      </pc:sldChg>
      <pc:sldChg chg="addSp delSp modSp add">
        <pc:chgData name="Xuesu Xiao" userId="2da2dc19-76a6-42ca-a03e-a5becae5e7dc" providerId="ADAL" clId="{B74F66C9-E5B3-EF46-B5D8-FD99D1E58699}" dt="2022-11-19T04:43:11.302" v="100"/>
        <pc:sldMkLst>
          <pc:docMk/>
          <pc:sldMk cId="4154647555" sldId="513"/>
        </pc:sldMkLst>
        <pc:spChg chg="del">
          <ac:chgData name="Xuesu Xiao" userId="2da2dc19-76a6-42ca-a03e-a5becae5e7dc" providerId="ADAL" clId="{B74F66C9-E5B3-EF46-B5D8-FD99D1E58699}" dt="2022-11-19T04:40:26.516" v="68"/>
          <ac:spMkLst>
            <pc:docMk/>
            <pc:sldMk cId="4154647555" sldId="513"/>
            <ac:spMk id="4" creationId="{B07E930C-36E4-337E-0C9D-FC91798E5847}"/>
          </ac:spMkLst>
        </pc:spChg>
        <pc:spChg chg="del">
          <ac:chgData name="Xuesu Xiao" userId="2da2dc19-76a6-42ca-a03e-a5becae5e7dc" providerId="ADAL" clId="{B74F66C9-E5B3-EF46-B5D8-FD99D1E58699}" dt="2022-11-19T04:43:04.435" v="99"/>
          <ac:spMkLst>
            <pc:docMk/>
            <pc:sldMk cId="4154647555" sldId="513"/>
            <ac:spMk id="5" creationId="{55610593-8797-D189-E608-5B7A177FCC60}"/>
          </ac:spMkLst>
        </pc:spChg>
        <pc:spChg chg="add mod">
          <ac:chgData name="Xuesu Xiao" userId="2da2dc19-76a6-42ca-a03e-a5becae5e7dc" providerId="ADAL" clId="{B74F66C9-E5B3-EF46-B5D8-FD99D1E58699}" dt="2022-11-19T04:43:11.302" v="100"/>
          <ac:spMkLst>
            <pc:docMk/>
            <pc:sldMk cId="4154647555" sldId="513"/>
            <ac:spMk id="7" creationId="{8D0E79A4-67FF-8B52-A010-8CC8F3D5C521}"/>
          </ac:spMkLst>
        </pc:spChg>
      </pc:sldChg>
      <pc:sldChg chg="addSp delSp modSp add">
        <pc:chgData name="Xuesu Xiao" userId="2da2dc19-76a6-42ca-a03e-a5becae5e7dc" providerId="ADAL" clId="{B74F66C9-E5B3-EF46-B5D8-FD99D1E58699}" dt="2022-11-19T04:43:11.302" v="100"/>
        <pc:sldMkLst>
          <pc:docMk/>
          <pc:sldMk cId="555433722" sldId="514"/>
        </pc:sldMkLst>
        <pc:spChg chg="del">
          <ac:chgData name="Xuesu Xiao" userId="2da2dc19-76a6-42ca-a03e-a5becae5e7dc" providerId="ADAL" clId="{B74F66C9-E5B3-EF46-B5D8-FD99D1E58699}" dt="2022-11-19T04:40:26.516" v="68"/>
          <ac:spMkLst>
            <pc:docMk/>
            <pc:sldMk cId="555433722" sldId="514"/>
            <ac:spMk id="4" creationId="{812B13F5-7593-AD60-FDEE-A480C50FA396}"/>
          </ac:spMkLst>
        </pc:spChg>
        <pc:spChg chg="del">
          <ac:chgData name="Xuesu Xiao" userId="2da2dc19-76a6-42ca-a03e-a5becae5e7dc" providerId="ADAL" clId="{B74F66C9-E5B3-EF46-B5D8-FD99D1E58699}" dt="2022-11-19T04:43:04.435" v="99"/>
          <ac:spMkLst>
            <pc:docMk/>
            <pc:sldMk cId="555433722" sldId="514"/>
            <ac:spMk id="5" creationId="{8584D34C-B923-586F-F44E-6AE77F05D665}"/>
          </ac:spMkLst>
        </pc:spChg>
        <pc:spChg chg="add mod">
          <ac:chgData name="Xuesu Xiao" userId="2da2dc19-76a6-42ca-a03e-a5becae5e7dc" providerId="ADAL" clId="{B74F66C9-E5B3-EF46-B5D8-FD99D1E58699}" dt="2022-11-19T04:43:11.302" v="100"/>
          <ac:spMkLst>
            <pc:docMk/>
            <pc:sldMk cId="555433722" sldId="514"/>
            <ac:spMk id="6" creationId="{19758796-6465-DCD9-C3D0-27823072955F}"/>
          </ac:spMkLst>
        </pc:spChg>
      </pc:sldChg>
      <pc:sldChg chg="addSp delSp modSp add">
        <pc:chgData name="Xuesu Xiao" userId="2da2dc19-76a6-42ca-a03e-a5becae5e7dc" providerId="ADAL" clId="{B74F66C9-E5B3-EF46-B5D8-FD99D1E58699}" dt="2022-11-19T04:43:11.302" v="100"/>
        <pc:sldMkLst>
          <pc:docMk/>
          <pc:sldMk cId="2616930668" sldId="515"/>
        </pc:sldMkLst>
        <pc:spChg chg="add mod">
          <ac:chgData name="Xuesu Xiao" userId="2da2dc19-76a6-42ca-a03e-a5becae5e7dc" providerId="ADAL" clId="{B74F66C9-E5B3-EF46-B5D8-FD99D1E58699}" dt="2022-11-19T04:43:11.302" v="100"/>
          <ac:spMkLst>
            <pc:docMk/>
            <pc:sldMk cId="2616930668" sldId="515"/>
            <ac:spMk id="2" creationId="{73AF1125-4A93-EB16-9932-BFFB351888DC}"/>
          </ac:spMkLst>
        </pc:spChg>
        <pc:spChg chg="del">
          <ac:chgData name="Xuesu Xiao" userId="2da2dc19-76a6-42ca-a03e-a5becae5e7dc" providerId="ADAL" clId="{B74F66C9-E5B3-EF46-B5D8-FD99D1E58699}" dt="2022-11-19T04:40:26.516" v="68"/>
          <ac:spMkLst>
            <pc:docMk/>
            <pc:sldMk cId="2616930668" sldId="515"/>
            <ac:spMk id="4" creationId="{5B6B52E4-F36A-E030-FD17-B46274415534}"/>
          </ac:spMkLst>
        </pc:spChg>
        <pc:spChg chg="del">
          <ac:chgData name="Xuesu Xiao" userId="2da2dc19-76a6-42ca-a03e-a5becae5e7dc" providerId="ADAL" clId="{B74F66C9-E5B3-EF46-B5D8-FD99D1E58699}" dt="2022-11-19T04:43:04.435" v="99"/>
          <ac:spMkLst>
            <pc:docMk/>
            <pc:sldMk cId="2616930668" sldId="515"/>
            <ac:spMk id="5" creationId="{1734DA35-6C5F-E118-B28A-23BEF3ABE5D9}"/>
          </ac:spMkLst>
        </pc:spChg>
      </pc:sldChg>
      <pc:sldChg chg="addSp delSp modSp add mod">
        <pc:chgData name="Xuesu Xiao" userId="2da2dc19-76a6-42ca-a03e-a5becae5e7dc" providerId="ADAL" clId="{B74F66C9-E5B3-EF46-B5D8-FD99D1E58699}" dt="2022-11-20T02:54:00.135" v="560" actId="1036"/>
        <pc:sldMkLst>
          <pc:docMk/>
          <pc:sldMk cId="2214830292" sldId="516"/>
        </pc:sldMkLst>
        <pc:spChg chg="del">
          <ac:chgData name="Xuesu Xiao" userId="2da2dc19-76a6-42ca-a03e-a5becae5e7dc" providerId="ADAL" clId="{B74F66C9-E5B3-EF46-B5D8-FD99D1E58699}" dt="2022-11-19T04:40:26.516" v="68"/>
          <ac:spMkLst>
            <pc:docMk/>
            <pc:sldMk cId="2214830292" sldId="516"/>
            <ac:spMk id="4" creationId="{FBCC5E58-7FB0-417C-D2FE-1903E3B59B74}"/>
          </ac:spMkLst>
        </pc:spChg>
        <pc:spChg chg="del">
          <ac:chgData name="Xuesu Xiao" userId="2da2dc19-76a6-42ca-a03e-a5becae5e7dc" providerId="ADAL" clId="{B74F66C9-E5B3-EF46-B5D8-FD99D1E58699}" dt="2022-11-19T04:43:04.435" v="99"/>
          <ac:spMkLst>
            <pc:docMk/>
            <pc:sldMk cId="2214830292" sldId="516"/>
            <ac:spMk id="5" creationId="{B85EB10C-D986-870D-884A-C52EC6B4DBDC}"/>
          </ac:spMkLst>
        </pc:spChg>
        <pc:spChg chg="add mod">
          <ac:chgData name="Xuesu Xiao" userId="2da2dc19-76a6-42ca-a03e-a5becae5e7dc" providerId="ADAL" clId="{B74F66C9-E5B3-EF46-B5D8-FD99D1E58699}" dt="2022-11-19T04:43:11.302" v="100"/>
          <ac:spMkLst>
            <pc:docMk/>
            <pc:sldMk cId="2214830292" sldId="516"/>
            <ac:spMk id="7" creationId="{0538919F-C123-91B5-6805-2DD43369525A}"/>
          </ac:spMkLst>
        </pc:spChg>
        <pc:picChg chg="mod">
          <ac:chgData name="Xuesu Xiao" userId="2da2dc19-76a6-42ca-a03e-a5becae5e7dc" providerId="ADAL" clId="{B74F66C9-E5B3-EF46-B5D8-FD99D1E58699}" dt="2022-11-20T02:54:00.135" v="560" actId="1036"/>
          <ac:picMkLst>
            <pc:docMk/>
            <pc:sldMk cId="2214830292" sldId="516"/>
            <ac:picMk id="6" creationId="{990A776F-C47F-DFFF-9F1F-C3A7AB26B880}"/>
          </ac:picMkLst>
        </pc:picChg>
      </pc:sldChg>
      <pc:sldChg chg="addSp delSp modSp add">
        <pc:chgData name="Xuesu Xiao" userId="2da2dc19-76a6-42ca-a03e-a5becae5e7dc" providerId="ADAL" clId="{B74F66C9-E5B3-EF46-B5D8-FD99D1E58699}" dt="2022-11-19T04:43:11.302" v="100"/>
        <pc:sldMkLst>
          <pc:docMk/>
          <pc:sldMk cId="2719988919" sldId="517"/>
        </pc:sldMkLst>
        <pc:spChg chg="del">
          <ac:chgData name="Xuesu Xiao" userId="2da2dc19-76a6-42ca-a03e-a5becae5e7dc" providerId="ADAL" clId="{B74F66C9-E5B3-EF46-B5D8-FD99D1E58699}" dt="2022-11-19T04:40:26.516" v="68"/>
          <ac:spMkLst>
            <pc:docMk/>
            <pc:sldMk cId="2719988919" sldId="517"/>
            <ac:spMk id="4" creationId="{E620CFF8-7A27-1032-6C74-1F9DCBA5CB55}"/>
          </ac:spMkLst>
        </pc:spChg>
        <pc:spChg chg="del">
          <ac:chgData name="Xuesu Xiao" userId="2da2dc19-76a6-42ca-a03e-a5becae5e7dc" providerId="ADAL" clId="{B74F66C9-E5B3-EF46-B5D8-FD99D1E58699}" dt="2022-11-19T04:43:04.435" v="99"/>
          <ac:spMkLst>
            <pc:docMk/>
            <pc:sldMk cId="2719988919" sldId="517"/>
            <ac:spMk id="5" creationId="{E7A5CDCB-5E3B-3CC2-7FF0-6B15CE9BA4E6}"/>
          </ac:spMkLst>
        </pc:spChg>
        <pc:spChg chg="add mod">
          <ac:chgData name="Xuesu Xiao" userId="2da2dc19-76a6-42ca-a03e-a5becae5e7dc" providerId="ADAL" clId="{B74F66C9-E5B3-EF46-B5D8-FD99D1E58699}" dt="2022-11-19T04:43:11.302" v="100"/>
          <ac:spMkLst>
            <pc:docMk/>
            <pc:sldMk cId="2719988919" sldId="517"/>
            <ac:spMk id="6" creationId="{95932B7F-6644-F733-9868-95333220BCED}"/>
          </ac:spMkLst>
        </pc:spChg>
      </pc:sldChg>
      <pc:sldChg chg="addSp delSp modSp add">
        <pc:chgData name="Xuesu Xiao" userId="2da2dc19-76a6-42ca-a03e-a5becae5e7dc" providerId="ADAL" clId="{B74F66C9-E5B3-EF46-B5D8-FD99D1E58699}" dt="2022-11-19T04:43:11.302" v="100"/>
        <pc:sldMkLst>
          <pc:docMk/>
          <pc:sldMk cId="528173853" sldId="518"/>
        </pc:sldMkLst>
        <pc:spChg chg="del">
          <ac:chgData name="Xuesu Xiao" userId="2da2dc19-76a6-42ca-a03e-a5becae5e7dc" providerId="ADAL" clId="{B74F66C9-E5B3-EF46-B5D8-FD99D1E58699}" dt="2022-11-19T04:40:26.516" v="68"/>
          <ac:spMkLst>
            <pc:docMk/>
            <pc:sldMk cId="528173853" sldId="518"/>
            <ac:spMk id="4" creationId="{4BAEBD1E-630B-857D-39FF-CC4799FDFE05}"/>
          </ac:spMkLst>
        </pc:spChg>
        <pc:spChg chg="del">
          <ac:chgData name="Xuesu Xiao" userId="2da2dc19-76a6-42ca-a03e-a5becae5e7dc" providerId="ADAL" clId="{B74F66C9-E5B3-EF46-B5D8-FD99D1E58699}" dt="2022-11-19T04:43:04.435" v="99"/>
          <ac:spMkLst>
            <pc:docMk/>
            <pc:sldMk cId="528173853" sldId="518"/>
            <ac:spMk id="5" creationId="{E565A113-36A7-E6C3-CDEE-244AEE22ADEF}"/>
          </ac:spMkLst>
        </pc:spChg>
        <pc:spChg chg="add mod">
          <ac:chgData name="Xuesu Xiao" userId="2da2dc19-76a6-42ca-a03e-a5becae5e7dc" providerId="ADAL" clId="{B74F66C9-E5B3-EF46-B5D8-FD99D1E58699}" dt="2022-11-19T04:43:11.302" v="100"/>
          <ac:spMkLst>
            <pc:docMk/>
            <pc:sldMk cId="528173853" sldId="518"/>
            <ac:spMk id="7" creationId="{F050217D-414B-8ED5-F755-C85CF941C46B}"/>
          </ac:spMkLst>
        </pc:spChg>
      </pc:sldChg>
      <pc:sldChg chg="addSp delSp modSp add">
        <pc:chgData name="Xuesu Xiao" userId="2da2dc19-76a6-42ca-a03e-a5becae5e7dc" providerId="ADAL" clId="{B74F66C9-E5B3-EF46-B5D8-FD99D1E58699}" dt="2022-11-19T04:43:11.302" v="100"/>
        <pc:sldMkLst>
          <pc:docMk/>
          <pc:sldMk cId="998468472" sldId="519"/>
        </pc:sldMkLst>
        <pc:spChg chg="del">
          <ac:chgData name="Xuesu Xiao" userId="2da2dc19-76a6-42ca-a03e-a5becae5e7dc" providerId="ADAL" clId="{B74F66C9-E5B3-EF46-B5D8-FD99D1E58699}" dt="2022-11-19T04:40:26.516" v="68"/>
          <ac:spMkLst>
            <pc:docMk/>
            <pc:sldMk cId="998468472" sldId="519"/>
            <ac:spMk id="4" creationId="{CE25FE45-D4E2-0BEB-CDA3-97130355A17A}"/>
          </ac:spMkLst>
        </pc:spChg>
        <pc:spChg chg="del">
          <ac:chgData name="Xuesu Xiao" userId="2da2dc19-76a6-42ca-a03e-a5becae5e7dc" providerId="ADAL" clId="{B74F66C9-E5B3-EF46-B5D8-FD99D1E58699}" dt="2022-11-19T04:43:04.435" v="99"/>
          <ac:spMkLst>
            <pc:docMk/>
            <pc:sldMk cId="998468472" sldId="519"/>
            <ac:spMk id="5" creationId="{3A6249A4-297C-CA89-6C9D-CEEEA085AE48}"/>
          </ac:spMkLst>
        </pc:spChg>
        <pc:spChg chg="add mod">
          <ac:chgData name="Xuesu Xiao" userId="2da2dc19-76a6-42ca-a03e-a5becae5e7dc" providerId="ADAL" clId="{B74F66C9-E5B3-EF46-B5D8-FD99D1E58699}" dt="2022-11-19T04:43:11.302" v="100"/>
          <ac:spMkLst>
            <pc:docMk/>
            <pc:sldMk cId="998468472" sldId="519"/>
            <ac:spMk id="7" creationId="{7CC2819F-F1AD-D8B9-678E-B55644FA5CEB}"/>
          </ac:spMkLst>
        </pc:spChg>
      </pc:sldChg>
      <pc:sldChg chg="addSp delSp modSp add">
        <pc:chgData name="Xuesu Xiao" userId="2da2dc19-76a6-42ca-a03e-a5becae5e7dc" providerId="ADAL" clId="{B74F66C9-E5B3-EF46-B5D8-FD99D1E58699}" dt="2022-11-19T04:43:11.302" v="100"/>
        <pc:sldMkLst>
          <pc:docMk/>
          <pc:sldMk cId="3839737693" sldId="520"/>
        </pc:sldMkLst>
        <pc:spChg chg="del">
          <ac:chgData name="Xuesu Xiao" userId="2da2dc19-76a6-42ca-a03e-a5becae5e7dc" providerId="ADAL" clId="{B74F66C9-E5B3-EF46-B5D8-FD99D1E58699}" dt="2022-11-19T04:40:26.516" v="68"/>
          <ac:spMkLst>
            <pc:docMk/>
            <pc:sldMk cId="3839737693" sldId="520"/>
            <ac:spMk id="4" creationId="{630FAAE2-7E5E-CCDA-6FD3-F2774E608B9E}"/>
          </ac:spMkLst>
        </pc:spChg>
        <pc:spChg chg="del">
          <ac:chgData name="Xuesu Xiao" userId="2da2dc19-76a6-42ca-a03e-a5becae5e7dc" providerId="ADAL" clId="{B74F66C9-E5B3-EF46-B5D8-FD99D1E58699}" dt="2022-11-19T04:43:04.435" v="99"/>
          <ac:spMkLst>
            <pc:docMk/>
            <pc:sldMk cId="3839737693" sldId="520"/>
            <ac:spMk id="5" creationId="{A102DC25-14CC-C7D9-4B6B-E666C4413D29}"/>
          </ac:spMkLst>
        </pc:spChg>
        <pc:spChg chg="add mod">
          <ac:chgData name="Xuesu Xiao" userId="2da2dc19-76a6-42ca-a03e-a5becae5e7dc" providerId="ADAL" clId="{B74F66C9-E5B3-EF46-B5D8-FD99D1E58699}" dt="2022-11-19T04:43:11.302" v="100"/>
          <ac:spMkLst>
            <pc:docMk/>
            <pc:sldMk cId="3839737693" sldId="520"/>
            <ac:spMk id="6" creationId="{7D900B9F-8C76-155C-FA79-D809ECF7A15C}"/>
          </ac:spMkLst>
        </pc:spChg>
      </pc:sldChg>
      <pc:sldChg chg="addSp delSp modSp add">
        <pc:chgData name="Xuesu Xiao" userId="2da2dc19-76a6-42ca-a03e-a5becae5e7dc" providerId="ADAL" clId="{B74F66C9-E5B3-EF46-B5D8-FD99D1E58699}" dt="2022-11-19T04:43:11.302" v="100"/>
        <pc:sldMkLst>
          <pc:docMk/>
          <pc:sldMk cId="2118660206" sldId="521"/>
        </pc:sldMkLst>
        <pc:spChg chg="del">
          <ac:chgData name="Xuesu Xiao" userId="2da2dc19-76a6-42ca-a03e-a5becae5e7dc" providerId="ADAL" clId="{B74F66C9-E5B3-EF46-B5D8-FD99D1E58699}" dt="2022-11-19T04:40:26.516" v="68"/>
          <ac:spMkLst>
            <pc:docMk/>
            <pc:sldMk cId="2118660206" sldId="521"/>
            <ac:spMk id="4" creationId="{6AE2993A-1543-F7CC-1A9B-8B566D034530}"/>
          </ac:spMkLst>
        </pc:spChg>
        <pc:spChg chg="del">
          <ac:chgData name="Xuesu Xiao" userId="2da2dc19-76a6-42ca-a03e-a5becae5e7dc" providerId="ADAL" clId="{B74F66C9-E5B3-EF46-B5D8-FD99D1E58699}" dt="2022-11-19T04:43:04.435" v="99"/>
          <ac:spMkLst>
            <pc:docMk/>
            <pc:sldMk cId="2118660206" sldId="521"/>
            <ac:spMk id="5" creationId="{89DDC66E-DC7C-60BB-AFCD-B04793093790}"/>
          </ac:spMkLst>
        </pc:spChg>
        <pc:spChg chg="add mod">
          <ac:chgData name="Xuesu Xiao" userId="2da2dc19-76a6-42ca-a03e-a5becae5e7dc" providerId="ADAL" clId="{B74F66C9-E5B3-EF46-B5D8-FD99D1E58699}" dt="2022-11-19T04:43:11.302" v="100"/>
          <ac:spMkLst>
            <pc:docMk/>
            <pc:sldMk cId="2118660206" sldId="521"/>
            <ac:spMk id="6" creationId="{E039C2F2-12DC-A8BC-468E-3BE5033E267C}"/>
          </ac:spMkLst>
        </pc:spChg>
      </pc:sldChg>
      <pc:sldChg chg="addSp delSp modSp add">
        <pc:chgData name="Xuesu Xiao" userId="2da2dc19-76a6-42ca-a03e-a5becae5e7dc" providerId="ADAL" clId="{B74F66C9-E5B3-EF46-B5D8-FD99D1E58699}" dt="2022-11-19T04:43:11.302" v="100"/>
        <pc:sldMkLst>
          <pc:docMk/>
          <pc:sldMk cId="3024373490" sldId="522"/>
        </pc:sldMkLst>
        <pc:spChg chg="add mod">
          <ac:chgData name="Xuesu Xiao" userId="2da2dc19-76a6-42ca-a03e-a5becae5e7dc" providerId="ADAL" clId="{B74F66C9-E5B3-EF46-B5D8-FD99D1E58699}" dt="2022-11-19T04:43:11.302" v="100"/>
          <ac:spMkLst>
            <pc:docMk/>
            <pc:sldMk cId="3024373490" sldId="522"/>
            <ac:spMk id="3" creationId="{89B4285B-6723-CECA-842B-DF747A614911}"/>
          </ac:spMkLst>
        </pc:spChg>
        <pc:spChg chg="del">
          <ac:chgData name="Xuesu Xiao" userId="2da2dc19-76a6-42ca-a03e-a5becae5e7dc" providerId="ADAL" clId="{B74F66C9-E5B3-EF46-B5D8-FD99D1E58699}" dt="2022-11-19T04:40:26.516" v="68"/>
          <ac:spMkLst>
            <pc:docMk/>
            <pc:sldMk cId="3024373490" sldId="522"/>
            <ac:spMk id="4" creationId="{5C668CF1-818B-8243-3480-06DC4FA29DF3}"/>
          </ac:spMkLst>
        </pc:spChg>
        <pc:spChg chg="del">
          <ac:chgData name="Xuesu Xiao" userId="2da2dc19-76a6-42ca-a03e-a5becae5e7dc" providerId="ADAL" clId="{B74F66C9-E5B3-EF46-B5D8-FD99D1E58699}" dt="2022-11-19T04:43:04.435" v="99"/>
          <ac:spMkLst>
            <pc:docMk/>
            <pc:sldMk cId="3024373490" sldId="522"/>
            <ac:spMk id="5" creationId="{B6D4BFBD-FD99-7EF0-1AA8-B5919BBFF8C7}"/>
          </ac:spMkLst>
        </pc:spChg>
      </pc:sldChg>
      <pc:sldChg chg="addSp delSp modSp add mod">
        <pc:chgData name="Xuesu Xiao" userId="2da2dc19-76a6-42ca-a03e-a5becae5e7dc" providerId="ADAL" clId="{B74F66C9-E5B3-EF46-B5D8-FD99D1E58699}" dt="2022-11-19T05:15:44.279" v="310" actId="20577"/>
        <pc:sldMkLst>
          <pc:docMk/>
          <pc:sldMk cId="3047866080" sldId="523"/>
        </pc:sldMkLst>
        <pc:spChg chg="mod">
          <ac:chgData name="Xuesu Xiao" userId="2da2dc19-76a6-42ca-a03e-a5becae5e7dc" providerId="ADAL" clId="{B74F66C9-E5B3-EF46-B5D8-FD99D1E58699}" dt="2022-11-19T05:15:44.279" v="310" actId="20577"/>
          <ac:spMkLst>
            <pc:docMk/>
            <pc:sldMk cId="3047866080" sldId="523"/>
            <ac:spMk id="2" creationId="{117951AF-3FAB-52F7-A675-F45BC4D4E9BE}"/>
          </ac:spMkLst>
        </pc:spChg>
        <pc:spChg chg="del">
          <ac:chgData name="Xuesu Xiao" userId="2da2dc19-76a6-42ca-a03e-a5becae5e7dc" providerId="ADAL" clId="{B74F66C9-E5B3-EF46-B5D8-FD99D1E58699}" dt="2022-11-19T04:40:26.516" v="68"/>
          <ac:spMkLst>
            <pc:docMk/>
            <pc:sldMk cId="3047866080" sldId="523"/>
            <ac:spMk id="4" creationId="{6346D117-C4F6-C7B6-3FAA-3E233D4EF253}"/>
          </ac:spMkLst>
        </pc:spChg>
        <pc:spChg chg="del">
          <ac:chgData name="Xuesu Xiao" userId="2da2dc19-76a6-42ca-a03e-a5becae5e7dc" providerId="ADAL" clId="{B74F66C9-E5B3-EF46-B5D8-FD99D1E58699}" dt="2022-11-19T04:43:04.435" v="99"/>
          <ac:spMkLst>
            <pc:docMk/>
            <pc:sldMk cId="3047866080" sldId="523"/>
            <ac:spMk id="5" creationId="{0F79EA38-40D7-2C50-CF1F-505EE619F1D0}"/>
          </ac:spMkLst>
        </pc:spChg>
        <pc:spChg chg="add mod">
          <ac:chgData name="Xuesu Xiao" userId="2da2dc19-76a6-42ca-a03e-a5becae5e7dc" providerId="ADAL" clId="{B74F66C9-E5B3-EF46-B5D8-FD99D1E58699}" dt="2022-11-19T04:43:11.302" v="100"/>
          <ac:spMkLst>
            <pc:docMk/>
            <pc:sldMk cId="3047866080" sldId="523"/>
            <ac:spMk id="6" creationId="{58EF324E-B4AF-9C8C-3C0C-877F1FFB4D43}"/>
          </ac:spMkLst>
        </pc:spChg>
      </pc:sldChg>
      <pc:sldChg chg="addSp delSp modSp add">
        <pc:chgData name="Xuesu Xiao" userId="2da2dc19-76a6-42ca-a03e-a5becae5e7dc" providerId="ADAL" clId="{B74F66C9-E5B3-EF46-B5D8-FD99D1E58699}" dt="2022-11-19T04:43:11.302" v="100"/>
        <pc:sldMkLst>
          <pc:docMk/>
          <pc:sldMk cId="1388062194" sldId="524"/>
        </pc:sldMkLst>
        <pc:spChg chg="add mod">
          <ac:chgData name="Xuesu Xiao" userId="2da2dc19-76a6-42ca-a03e-a5becae5e7dc" providerId="ADAL" clId="{B74F66C9-E5B3-EF46-B5D8-FD99D1E58699}" dt="2022-11-19T04:43:11.302" v="100"/>
          <ac:spMkLst>
            <pc:docMk/>
            <pc:sldMk cId="1388062194" sldId="524"/>
            <ac:spMk id="3" creationId="{9E1B23F9-9DB5-09CD-5EC9-DB209EE6A3F3}"/>
          </ac:spMkLst>
        </pc:spChg>
        <pc:spChg chg="del">
          <ac:chgData name="Xuesu Xiao" userId="2da2dc19-76a6-42ca-a03e-a5becae5e7dc" providerId="ADAL" clId="{B74F66C9-E5B3-EF46-B5D8-FD99D1E58699}" dt="2022-11-19T04:40:26.516" v="68"/>
          <ac:spMkLst>
            <pc:docMk/>
            <pc:sldMk cId="1388062194" sldId="524"/>
            <ac:spMk id="4" creationId="{5A1B88F4-EC3F-9EF8-3F15-7790B8DDA993}"/>
          </ac:spMkLst>
        </pc:spChg>
        <pc:spChg chg="del">
          <ac:chgData name="Xuesu Xiao" userId="2da2dc19-76a6-42ca-a03e-a5becae5e7dc" providerId="ADAL" clId="{B74F66C9-E5B3-EF46-B5D8-FD99D1E58699}" dt="2022-11-19T04:43:04.435" v="99"/>
          <ac:spMkLst>
            <pc:docMk/>
            <pc:sldMk cId="1388062194" sldId="524"/>
            <ac:spMk id="5" creationId="{250897EB-A66B-988B-CB36-70ACD8029E3A}"/>
          </ac:spMkLst>
        </pc:spChg>
      </pc:sldChg>
      <pc:sldChg chg="addSp delSp modSp add mod">
        <pc:chgData name="Xuesu Xiao" userId="2da2dc19-76a6-42ca-a03e-a5becae5e7dc" providerId="ADAL" clId="{B74F66C9-E5B3-EF46-B5D8-FD99D1E58699}" dt="2022-11-20T03:58:11.049" v="712" actId="1036"/>
        <pc:sldMkLst>
          <pc:docMk/>
          <pc:sldMk cId="499620237" sldId="525"/>
        </pc:sldMkLst>
        <pc:spChg chg="add mod">
          <ac:chgData name="Xuesu Xiao" userId="2da2dc19-76a6-42ca-a03e-a5becae5e7dc" providerId="ADAL" clId="{B74F66C9-E5B3-EF46-B5D8-FD99D1E58699}" dt="2022-11-19T04:43:11.302" v="100"/>
          <ac:spMkLst>
            <pc:docMk/>
            <pc:sldMk cId="499620237" sldId="525"/>
            <ac:spMk id="3" creationId="{93037C4D-3938-8E28-3286-ADC876B25B66}"/>
          </ac:spMkLst>
        </pc:spChg>
        <pc:spChg chg="del">
          <ac:chgData name="Xuesu Xiao" userId="2da2dc19-76a6-42ca-a03e-a5becae5e7dc" providerId="ADAL" clId="{B74F66C9-E5B3-EF46-B5D8-FD99D1E58699}" dt="2022-11-19T04:40:26.516" v="68"/>
          <ac:spMkLst>
            <pc:docMk/>
            <pc:sldMk cId="499620237" sldId="525"/>
            <ac:spMk id="4" creationId="{E3E6D3BB-3B57-C67E-3FBD-B7A5A3E0CFFD}"/>
          </ac:spMkLst>
        </pc:spChg>
        <pc:spChg chg="del">
          <ac:chgData name="Xuesu Xiao" userId="2da2dc19-76a6-42ca-a03e-a5becae5e7dc" providerId="ADAL" clId="{B74F66C9-E5B3-EF46-B5D8-FD99D1E58699}" dt="2022-11-19T04:43:04.435" v="99"/>
          <ac:spMkLst>
            <pc:docMk/>
            <pc:sldMk cId="499620237" sldId="525"/>
            <ac:spMk id="5" creationId="{8CA2094B-A96B-8E26-D9F7-9ABEAE55F067}"/>
          </ac:spMkLst>
        </pc:spChg>
        <pc:spChg chg="mod">
          <ac:chgData name="Xuesu Xiao" userId="2da2dc19-76a6-42ca-a03e-a5becae5e7dc" providerId="ADAL" clId="{B74F66C9-E5B3-EF46-B5D8-FD99D1E58699}" dt="2022-11-19T04:40:08.022" v="63" actId="27636"/>
          <ac:spMkLst>
            <pc:docMk/>
            <pc:sldMk cId="499620237" sldId="525"/>
            <ac:spMk id="6" creationId="{6251BD6F-4C8A-E658-0B54-096389469BD2}"/>
          </ac:spMkLst>
        </pc:spChg>
        <pc:picChg chg="mod">
          <ac:chgData name="Xuesu Xiao" userId="2da2dc19-76a6-42ca-a03e-a5becae5e7dc" providerId="ADAL" clId="{B74F66C9-E5B3-EF46-B5D8-FD99D1E58699}" dt="2022-11-20T03:58:11.049" v="712" actId="1036"/>
          <ac:picMkLst>
            <pc:docMk/>
            <pc:sldMk cId="499620237" sldId="525"/>
            <ac:picMk id="7" creationId="{9E6055F2-D805-4F1B-327B-3D8198DC31A0}"/>
          </ac:picMkLst>
        </pc:picChg>
      </pc:sldChg>
      <pc:sldChg chg="addSp delSp modSp add">
        <pc:chgData name="Xuesu Xiao" userId="2da2dc19-76a6-42ca-a03e-a5becae5e7dc" providerId="ADAL" clId="{B74F66C9-E5B3-EF46-B5D8-FD99D1E58699}" dt="2022-11-19T04:43:11.302" v="100"/>
        <pc:sldMkLst>
          <pc:docMk/>
          <pc:sldMk cId="854659173" sldId="526"/>
        </pc:sldMkLst>
        <pc:spChg chg="del">
          <ac:chgData name="Xuesu Xiao" userId="2da2dc19-76a6-42ca-a03e-a5becae5e7dc" providerId="ADAL" clId="{B74F66C9-E5B3-EF46-B5D8-FD99D1E58699}" dt="2022-11-19T04:40:26.516" v="68"/>
          <ac:spMkLst>
            <pc:docMk/>
            <pc:sldMk cId="854659173" sldId="526"/>
            <ac:spMk id="4" creationId="{B64FB29A-5AA2-5D21-AE3D-9E1BA51A612F}"/>
          </ac:spMkLst>
        </pc:spChg>
        <pc:spChg chg="del">
          <ac:chgData name="Xuesu Xiao" userId="2da2dc19-76a6-42ca-a03e-a5becae5e7dc" providerId="ADAL" clId="{B74F66C9-E5B3-EF46-B5D8-FD99D1E58699}" dt="2022-11-19T04:43:04.435" v="99"/>
          <ac:spMkLst>
            <pc:docMk/>
            <pc:sldMk cId="854659173" sldId="526"/>
            <ac:spMk id="5" creationId="{B9377D98-2F11-653A-9621-8596BB60E31C}"/>
          </ac:spMkLst>
        </pc:spChg>
        <pc:spChg chg="add mod">
          <ac:chgData name="Xuesu Xiao" userId="2da2dc19-76a6-42ca-a03e-a5becae5e7dc" providerId="ADAL" clId="{B74F66C9-E5B3-EF46-B5D8-FD99D1E58699}" dt="2022-11-19T04:43:11.302" v="100"/>
          <ac:spMkLst>
            <pc:docMk/>
            <pc:sldMk cId="854659173" sldId="526"/>
            <ac:spMk id="6" creationId="{2AA8CF55-D01A-A252-1CB8-0E9113C8536D}"/>
          </ac:spMkLst>
        </pc:spChg>
      </pc:sldChg>
      <pc:sldChg chg="addSp delSp modSp add mod">
        <pc:chgData name="Xuesu Xiao" userId="2da2dc19-76a6-42ca-a03e-a5becae5e7dc" providerId="ADAL" clId="{B74F66C9-E5B3-EF46-B5D8-FD99D1E58699}" dt="2022-11-19T05:19:06.176" v="395" actId="1036"/>
        <pc:sldMkLst>
          <pc:docMk/>
          <pc:sldMk cId="1873024031" sldId="527"/>
        </pc:sldMkLst>
        <pc:spChg chg="mod">
          <ac:chgData name="Xuesu Xiao" userId="2da2dc19-76a6-42ca-a03e-a5becae5e7dc" providerId="ADAL" clId="{B74F66C9-E5B3-EF46-B5D8-FD99D1E58699}" dt="2022-11-19T05:19:06.176" v="395" actId="1036"/>
          <ac:spMkLst>
            <pc:docMk/>
            <pc:sldMk cId="1873024031" sldId="527"/>
            <ac:spMk id="3" creationId="{D94B159D-5442-0B5A-55BC-7050358D5FDA}"/>
          </ac:spMkLst>
        </pc:spChg>
        <pc:spChg chg="del">
          <ac:chgData name="Xuesu Xiao" userId="2da2dc19-76a6-42ca-a03e-a5becae5e7dc" providerId="ADAL" clId="{B74F66C9-E5B3-EF46-B5D8-FD99D1E58699}" dt="2022-11-19T04:40:26.516" v="68"/>
          <ac:spMkLst>
            <pc:docMk/>
            <pc:sldMk cId="1873024031" sldId="527"/>
            <ac:spMk id="4" creationId="{2ECC0A50-A7B8-D2A3-3230-4EC676611B3A}"/>
          </ac:spMkLst>
        </pc:spChg>
        <pc:spChg chg="del">
          <ac:chgData name="Xuesu Xiao" userId="2da2dc19-76a6-42ca-a03e-a5becae5e7dc" providerId="ADAL" clId="{B74F66C9-E5B3-EF46-B5D8-FD99D1E58699}" dt="2022-11-19T04:43:04.435" v="99"/>
          <ac:spMkLst>
            <pc:docMk/>
            <pc:sldMk cId="1873024031" sldId="527"/>
            <ac:spMk id="5" creationId="{D7E3338A-E4A2-1B97-2FF4-5895392E9BF0}"/>
          </ac:spMkLst>
        </pc:spChg>
        <pc:spChg chg="add mod">
          <ac:chgData name="Xuesu Xiao" userId="2da2dc19-76a6-42ca-a03e-a5becae5e7dc" providerId="ADAL" clId="{B74F66C9-E5B3-EF46-B5D8-FD99D1E58699}" dt="2022-11-19T04:43:11.302" v="100"/>
          <ac:spMkLst>
            <pc:docMk/>
            <pc:sldMk cId="1873024031" sldId="527"/>
            <ac:spMk id="7" creationId="{76694076-B804-A66D-8ECD-AB954C874781}"/>
          </ac:spMkLst>
        </pc:spChg>
      </pc:sldChg>
      <pc:sldChg chg="addSp delSp modSp add">
        <pc:chgData name="Xuesu Xiao" userId="2da2dc19-76a6-42ca-a03e-a5becae5e7dc" providerId="ADAL" clId="{B74F66C9-E5B3-EF46-B5D8-FD99D1E58699}" dt="2022-11-19T04:43:11.302" v="100"/>
        <pc:sldMkLst>
          <pc:docMk/>
          <pc:sldMk cId="2269864000" sldId="528"/>
        </pc:sldMkLst>
        <pc:spChg chg="add mod">
          <ac:chgData name="Xuesu Xiao" userId="2da2dc19-76a6-42ca-a03e-a5becae5e7dc" providerId="ADAL" clId="{B74F66C9-E5B3-EF46-B5D8-FD99D1E58699}" dt="2022-11-19T04:43:11.302" v="100"/>
          <ac:spMkLst>
            <pc:docMk/>
            <pc:sldMk cId="2269864000" sldId="528"/>
            <ac:spMk id="3" creationId="{41F7CBA2-583C-EB54-70CA-6764566458E9}"/>
          </ac:spMkLst>
        </pc:spChg>
        <pc:spChg chg="del">
          <ac:chgData name="Xuesu Xiao" userId="2da2dc19-76a6-42ca-a03e-a5becae5e7dc" providerId="ADAL" clId="{B74F66C9-E5B3-EF46-B5D8-FD99D1E58699}" dt="2022-11-19T04:40:26.516" v="68"/>
          <ac:spMkLst>
            <pc:docMk/>
            <pc:sldMk cId="2269864000" sldId="528"/>
            <ac:spMk id="4" creationId="{2ECC0A50-A7B8-D2A3-3230-4EC676611B3A}"/>
          </ac:spMkLst>
        </pc:spChg>
        <pc:spChg chg="del">
          <ac:chgData name="Xuesu Xiao" userId="2da2dc19-76a6-42ca-a03e-a5becae5e7dc" providerId="ADAL" clId="{B74F66C9-E5B3-EF46-B5D8-FD99D1E58699}" dt="2022-11-19T04:43:04.435" v="99"/>
          <ac:spMkLst>
            <pc:docMk/>
            <pc:sldMk cId="2269864000" sldId="528"/>
            <ac:spMk id="5" creationId="{D7E3338A-E4A2-1B97-2FF4-5895392E9BF0}"/>
          </ac:spMkLst>
        </pc:spChg>
      </pc:sldChg>
      <pc:sldChg chg="addSp delSp modSp add">
        <pc:chgData name="Xuesu Xiao" userId="2da2dc19-76a6-42ca-a03e-a5becae5e7dc" providerId="ADAL" clId="{B74F66C9-E5B3-EF46-B5D8-FD99D1E58699}" dt="2022-11-19T04:43:11.302" v="100"/>
        <pc:sldMkLst>
          <pc:docMk/>
          <pc:sldMk cId="4181181105" sldId="529"/>
        </pc:sldMkLst>
        <pc:spChg chg="add mod">
          <ac:chgData name="Xuesu Xiao" userId="2da2dc19-76a6-42ca-a03e-a5becae5e7dc" providerId="ADAL" clId="{B74F66C9-E5B3-EF46-B5D8-FD99D1E58699}" dt="2022-11-19T04:43:11.302" v="100"/>
          <ac:spMkLst>
            <pc:docMk/>
            <pc:sldMk cId="4181181105" sldId="529"/>
            <ac:spMk id="3" creationId="{7915A8B7-9316-A32E-4868-3F447A9D5A9D}"/>
          </ac:spMkLst>
        </pc:spChg>
        <pc:spChg chg="del">
          <ac:chgData name="Xuesu Xiao" userId="2da2dc19-76a6-42ca-a03e-a5becae5e7dc" providerId="ADAL" clId="{B74F66C9-E5B3-EF46-B5D8-FD99D1E58699}" dt="2022-11-19T04:40:26.516" v="68"/>
          <ac:spMkLst>
            <pc:docMk/>
            <pc:sldMk cId="4181181105" sldId="529"/>
            <ac:spMk id="4" creationId="{BE1C70D6-13BD-17C3-DD7A-F9F84A2BC809}"/>
          </ac:spMkLst>
        </pc:spChg>
        <pc:spChg chg="del">
          <ac:chgData name="Xuesu Xiao" userId="2da2dc19-76a6-42ca-a03e-a5becae5e7dc" providerId="ADAL" clId="{B74F66C9-E5B3-EF46-B5D8-FD99D1E58699}" dt="2022-11-19T04:43:04.435" v="99"/>
          <ac:spMkLst>
            <pc:docMk/>
            <pc:sldMk cId="4181181105" sldId="529"/>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978960568" sldId="530"/>
        </pc:sldMkLst>
        <pc:spChg chg="del">
          <ac:chgData name="Xuesu Xiao" userId="2da2dc19-76a6-42ca-a03e-a5becae5e7dc" providerId="ADAL" clId="{B74F66C9-E5B3-EF46-B5D8-FD99D1E58699}" dt="2022-11-19T04:40:26.516" v="68"/>
          <ac:spMkLst>
            <pc:docMk/>
            <pc:sldMk cId="1978960568" sldId="530"/>
            <ac:spMk id="4" creationId="{40525429-9796-4E53-CD73-55FFC761C280}"/>
          </ac:spMkLst>
        </pc:spChg>
        <pc:spChg chg="del">
          <ac:chgData name="Xuesu Xiao" userId="2da2dc19-76a6-42ca-a03e-a5becae5e7dc" providerId="ADAL" clId="{B74F66C9-E5B3-EF46-B5D8-FD99D1E58699}" dt="2022-11-19T04:43:04.435" v="99"/>
          <ac:spMkLst>
            <pc:docMk/>
            <pc:sldMk cId="1978960568" sldId="530"/>
            <ac:spMk id="5" creationId="{44BF0B09-9962-5FD6-FF1E-6480488BBA5C}"/>
          </ac:spMkLst>
        </pc:spChg>
        <pc:spChg chg="add mod">
          <ac:chgData name="Xuesu Xiao" userId="2da2dc19-76a6-42ca-a03e-a5becae5e7dc" providerId="ADAL" clId="{B74F66C9-E5B3-EF46-B5D8-FD99D1E58699}" dt="2022-11-19T04:43:11.302" v="100"/>
          <ac:spMkLst>
            <pc:docMk/>
            <pc:sldMk cId="1978960568" sldId="530"/>
            <ac:spMk id="6" creationId="{D28CA716-B066-DA25-76F0-8629FF6A9CD7}"/>
          </ac:spMkLst>
        </pc:spChg>
      </pc:sldChg>
      <pc:sldChg chg="addSp delSp modSp add">
        <pc:chgData name="Xuesu Xiao" userId="2da2dc19-76a6-42ca-a03e-a5becae5e7dc" providerId="ADAL" clId="{B74F66C9-E5B3-EF46-B5D8-FD99D1E58699}" dt="2022-11-19T04:43:11.302" v="100"/>
        <pc:sldMkLst>
          <pc:docMk/>
          <pc:sldMk cId="442529977" sldId="531"/>
        </pc:sldMkLst>
        <pc:spChg chg="add mod">
          <ac:chgData name="Xuesu Xiao" userId="2da2dc19-76a6-42ca-a03e-a5becae5e7dc" providerId="ADAL" clId="{B74F66C9-E5B3-EF46-B5D8-FD99D1E58699}" dt="2022-11-19T04:43:11.302" v="100"/>
          <ac:spMkLst>
            <pc:docMk/>
            <pc:sldMk cId="442529977" sldId="531"/>
            <ac:spMk id="3" creationId="{9586E563-85FB-B102-0F3E-4529E8829666}"/>
          </ac:spMkLst>
        </pc:spChg>
        <pc:spChg chg="del">
          <ac:chgData name="Xuesu Xiao" userId="2da2dc19-76a6-42ca-a03e-a5becae5e7dc" providerId="ADAL" clId="{B74F66C9-E5B3-EF46-B5D8-FD99D1E58699}" dt="2022-11-19T04:40:26.516" v="68"/>
          <ac:spMkLst>
            <pc:docMk/>
            <pc:sldMk cId="442529977" sldId="531"/>
            <ac:spMk id="4" creationId="{BE1C70D6-13BD-17C3-DD7A-F9F84A2BC809}"/>
          </ac:spMkLst>
        </pc:spChg>
        <pc:spChg chg="del">
          <ac:chgData name="Xuesu Xiao" userId="2da2dc19-76a6-42ca-a03e-a5becae5e7dc" providerId="ADAL" clId="{B74F66C9-E5B3-EF46-B5D8-FD99D1E58699}" dt="2022-11-19T04:43:04.435" v="99"/>
          <ac:spMkLst>
            <pc:docMk/>
            <pc:sldMk cId="442529977" sldId="531"/>
            <ac:spMk id="5" creationId="{8E8F51DB-F268-AA8B-38D9-0C431894F2B8}"/>
          </ac:spMkLst>
        </pc:spChg>
      </pc:sldChg>
      <pc:sldChg chg="addSp delSp modSp add">
        <pc:chgData name="Xuesu Xiao" userId="2da2dc19-76a6-42ca-a03e-a5becae5e7dc" providerId="ADAL" clId="{B74F66C9-E5B3-EF46-B5D8-FD99D1E58699}" dt="2022-11-19T04:43:11.302" v="100"/>
        <pc:sldMkLst>
          <pc:docMk/>
          <pc:sldMk cId="1015582044" sldId="532"/>
        </pc:sldMkLst>
        <pc:spChg chg="add mod">
          <ac:chgData name="Xuesu Xiao" userId="2da2dc19-76a6-42ca-a03e-a5becae5e7dc" providerId="ADAL" clId="{B74F66C9-E5B3-EF46-B5D8-FD99D1E58699}" dt="2022-11-19T04:43:11.302" v="100"/>
          <ac:spMkLst>
            <pc:docMk/>
            <pc:sldMk cId="1015582044" sldId="532"/>
            <ac:spMk id="3" creationId="{207B6FA3-F86C-28EE-81CB-74174311E23A}"/>
          </ac:spMkLst>
        </pc:spChg>
        <pc:spChg chg="del">
          <ac:chgData name="Xuesu Xiao" userId="2da2dc19-76a6-42ca-a03e-a5becae5e7dc" providerId="ADAL" clId="{B74F66C9-E5B3-EF46-B5D8-FD99D1E58699}" dt="2022-11-19T04:40:26.516" v="68"/>
          <ac:spMkLst>
            <pc:docMk/>
            <pc:sldMk cId="1015582044" sldId="532"/>
            <ac:spMk id="4" creationId="{BE1C70D6-13BD-17C3-DD7A-F9F84A2BC809}"/>
          </ac:spMkLst>
        </pc:spChg>
        <pc:spChg chg="del">
          <ac:chgData name="Xuesu Xiao" userId="2da2dc19-76a6-42ca-a03e-a5becae5e7dc" providerId="ADAL" clId="{B74F66C9-E5B3-EF46-B5D8-FD99D1E58699}" dt="2022-11-19T04:43:04.435" v="99"/>
          <ac:spMkLst>
            <pc:docMk/>
            <pc:sldMk cId="1015582044" sldId="532"/>
            <ac:spMk id="5" creationId="{8E8F51DB-F268-AA8B-38D9-0C431894F2B8}"/>
          </ac:spMkLst>
        </pc:spChg>
      </pc:sldChg>
      <pc:sldChg chg="addSp delSp modSp add del">
        <pc:chgData name="Xuesu Xiao" userId="2da2dc19-76a6-42ca-a03e-a5becae5e7dc" providerId="ADAL" clId="{B74F66C9-E5B3-EF46-B5D8-FD99D1E58699}" dt="2022-11-20T02:44:28.112" v="538" actId="2696"/>
        <pc:sldMkLst>
          <pc:docMk/>
          <pc:sldMk cId="2393024650" sldId="533"/>
        </pc:sldMkLst>
        <pc:spChg chg="add mod">
          <ac:chgData name="Xuesu Xiao" userId="2da2dc19-76a6-42ca-a03e-a5becae5e7dc" providerId="ADAL" clId="{B74F66C9-E5B3-EF46-B5D8-FD99D1E58699}" dt="2022-11-19T04:43:11.302" v="100"/>
          <ac:spMkLst>
            <pc:docMk/>
            <pc:sldMk cId="2393024650" sldId="533"/>
            <ac:spMk id="2" creationId="{485CFAF6-0EA5-AD36-9464-06582E94375F}"/>
          </ac:spMkLst>
        </pc:spChg>
        <pc:spChg chg="del">
          <ac:chgData name="Xuesu Xiao" userId="2da2dc19-76a6-42ca-a03e-a5becae5e7dc" providerId="ADAL" clId="{B74F66C9-E5B3-EF46-B5D8-FD99D1E58699}" dt="2022-11-19T04:40:26.516" v="68"/>
          <ac:spMkLst>
            <pc:docMk/>
            <pc:sldMk cId="2393024650" sldId="533"/>
            <ac:spMk id="4" creationId="{21FD71A5-30CE-CEC9-5CCC-CB8063C05E77}"/>
          </ac:spMkLst>
        </pc:spChg>
        <pc:spChg chg="del">
          <ac:chgData name="Xuesu Xiao" userId="2da2dc19-76a6-42ca-a03e-a5becae5e7dc" providerId="ADAL" clId="{B74F66C9-E5B3-EF46-B5D8-FD99D1E58699}" dt="2022-11-19T04:43:04.435" v="99"/>
          <ac:spMkLst>
            <pc:docMk/>
            <pc:sldMk cId="2393024650" sldId="533"/>
            <ac:spMk id="5" creationId="{F0D00ECA-D782-6C5E-F0C8-96BC58D6F761}"/>
          </ac:spMkLst>
        </pc:spChg>
      </pc:sldChg>
      <pc:sldChg chg="addSp delSp modSp add">
        <pc:chgData name="Xuesu Xiao" userId="2da2dc19-76a6-42ca-a03e-a5becae5e7dc" providerId="ADAL" clId="{B74F66C9-E5B3-EF46-B5D8-FD99D1E58699}" dt="2022-11-19T04:43:11.302" v="100"/>
        <pc:sldMkLst>
          <pc:docMk/>
          <pc:sldMk cId="3195797690" sldId="534"/>
        </pc:sldMkLst>
        <pc:spChg chg="add mod">
          <ac:chgData name="Xuesu Xiao" userId="2da2dc19-76a6-42ca-a03e-a5becae5e7dc" providerId="ADAL" clId="{B74F66C9-E5B3-EF46-B5D8-FD99D1E58699}" dt="2022-11-19T04:43:11.302" v="100"/>
          <ac:spMkLst>
            <pc:docMk/>
            <pc:sldMk cId="3195797690" sldId="534"/>
            <ac:spMk id="2" creationId="{19CCA961-1020-C87A-85D0-CC5C788A905E}"/>
          </ac:spMkLst>
        </pc:spChg>
        <pc:spChg chg="del">
          <ac:chgData name="Xuesu Xiao" userId="2da2dc19-76a6-42ca-a03e-a5becae5e7dc" providerId="ADAL" clId="{B74F66C9-E5B3-EF46-B5D8-FD99D1E58699}" dt="2022-11-19T04:40:26.516" v="68"/>
          <ac:spMkLst>
            <pc:docMk/>
            <pc:sldMk cId="3195797690" sldId="534"/>
            <ac:spMk id="4" creationId="{F9AA4E2E-6705-3739-FEF3-9F0778A59D9C}"/>
          </ac:spMkLst>
        </pc:spChg>
        <pc:spChg chg="del">
          <ac:chgData name="Xuesu Xiao" userId="2da2dc19-76a6-42ca-a03e-a5becae5e7dc" providerId="ADAL" clId="{B74F66C9-E5B3-EF46-B5D8-FD99D1E58699}" dt="2022-11-19T04:43:04.435" v="99"/>
          <ac:spMkLst>
            <pc:docMk/>
            <pc:sldMk cId="3195797690" sldId="534"/>
            <ac:spMk id="5" creationId="{242BFA92-DAD6-5609-727E-342EB890567D}"/>
          </ac:spMkLst>
        </pc:spChg>
      </pc:sldChg>
      <pc:sldChg chg="addSp delSp modSp add">
        <pc:chgData name="Xuesu Xiao" userId="2da2dc19-76a6-42ca-a03e-a5becae5e7dc" providerId="ADAL" clId="{B74F66C9-E5B3-EF46-B5D8-FD99D1E58699}" dt="2022-11-19T04:43:11.302" v="100"/>
        <pc:sldMkLst>
          <pc:docMk/>
          <pc:sldMk cId="1020090745" sldId="535"/>
        </pc:sldMkLst>
        <pc:spChg chg="add mod">
          <ac:chgData name="Xuesu Xiao" userId="2da2dc19-76a6-42ca-a03e-a5becae5e7dc" providerId="ADAL" clId="{B74F66C9-E5B3-EF46-B5D8-FD99D1E58699}" dt="2022-11-19T04:43:11.302" v="100"/>
          <ac:spMkLst>
            <pc:docMk/>
            <pc:sldMk cId="1020090745" sldId="535"/>
            <ac:spMk id="3" creationId="{3AB99F43-1A10-36C1-7AA0-1CCD93038CC0}"/>
          </ac:spMkLst>
        </pc:spChg>
        <pc:spChg chg="del">
          <ac:chgData name="Xuesu Xiao" userId="2da2dc19-76a6-42ca-a03e-a5becae5e7dc" providerId="ADAL" clId="{B74F66C9-E5B3-EF46-B5D8-FD99D1E58699}" dt="2022-11-19T04:40:26.516" v="68"/>
          <ac:spMkLst>
            <pc:docMk/>
            <pc:sldMk cId="1020090745" sldId="535"/>
            <ac:spMk id="4" creationId="{DB27AE54-589C-4442-5EB9-490A8A79EA05}"/>
          </ac:spMkLst>
        </pc:spChg>
        <pc:spChg chg="del">
          <ac:chgData name="Xuesu Xiao" userId="2da2dc19-76a6-42ca-a03e-a5becae5e7dc" providerId="ADAL" clId="{B74F66C9-E5B3-EF46-B5D8-FD99D1E58699}" dt="2022-11-19T04:43:04.435" v="99"/>
          <ac:spMkLst>
            <pc:docMk/>
            <pc:sldMk cId="1020090745" sldId="535"/>
            <ac:spMk id="5" creationId="{8104977A-222E-7FF9-8EDA-DB73110CCBE8}"/>
          </ac:spMkLst>
        </pc:spChg>
      </pc:sldChg>
      <pc:sldChg chg="addSp delSp modSp add">
        <pc:chgData name="Xuesu Xiao" userId="2da2dc19-76a6-42ca-a03e-a5becae5e7dc" providerId="ADAL" clId="{B74F66C9-E5B3-EF46-B5D8-FD99D1E58699}" dt="2022-11-19T04:43:11.302" v="100"/>
        <pc:sldMkLst>
          <pc:docMk/>
          <pc:sldMk cId="260451634" sldId="536"/>
        </pc:sldMkLst>
        <pc:spChg chg="del">
          <ac:chgData name="Xuesu Xiao" userId="2da2dc19-76a6-42ca-a03e-a5becae5e7dc" providerId="ADAL" clId="{B74F66C9-E5B3-EF46-B5D8-FD99D1E58699}" dt="2022-11-19T04:40:26.516" v="68"/>
          <ac:spMkLst>
            <pc:docMk/>
            <pc:sldMk cId="260451634" sldId="536"/>
            <ac:spMk id="4" creationId="{FBCC5E58-7FB0-417C-D2FE-1903E3B59B74}"/>
          </ac:spMkLst>
        </pc:spChg>
        <pc:spChg chg="del">
          <ac:chgData name="Xuesu Xiao" userId="2da2dc19-76a6-42ca-a03e-a5becae5e7dc" providerId="ADAL" clId="{B74F66C9-E5B3-EF46-B5D8-FD99D1E58699}" dt="2022-11-19T04:43:04.435" v="99"/>
          <ac:spMkLst>
            <pc:docMk/>
            <pc:sldMk cId="260451634" sldId="536"/>
            <ac:spMk id="5" creationId="{B85EB10C-D986-870D-884A-C52EC6B4DBDC}"/>
          </ac:spMkLst>
        </pc:spChg>
        <pc:spChg chg="add mod">
          <ac:chgData name="Xuesu Xiao" userId="2da2dc19-76a6-42ca-a03e-a5becae5e7dc" providerId="ADAL" clId="{B74F66C9-E5B3-EF46-B5D8-FD99D1E58699}" dt="2022-11-19T04:43:11.302" v="100"/>
          <ac:spMkLst>
            <pc:docMk/>
            <pc:sldMk cId="260451634" sldId="536"/>
            <ac:spMk id="6" creationId="{CCB52CBF-ACD9-4513-0F78-9B283C685A25}"/>
          </ac:spMkLst>
        </pc:spChg>
      </pc:sldChg>
      <pc:sldChg chg="addSp delSp modSp add">
        <pc:chgData name="Xuesu Xiao" userId="2da2dc19-76a6-42ca-a03e-a5becae5e7dc" providerId="ADAL" clId="{B74F66C9-E5B3-EF46-B5D8-FD99D1E58699}" dt="2022-11-19T04:43:11.302" v="100"/>
        <pc:sldMkLst>
          <pc:docMk/>
          <pc:sldMk cId="3090064072" sldId="537"/>
        </pc:sldMkLst>
        <pc:spChg chg="add mod">
          <ac:chgData name="Xuesu Xiao" userId="2da2dc19-76a6-42ca-a03e-a5becae5e7dc" providerId="ADAL" clId="{B74F66C9-E5B3-EF46-B5D8-FD99D1E58699}" dt="2022-11-19T04:43:11.302" v="100"/>
          <ac:spMkLst>
            <pc:docMk/>
            <pc:sldMk cId="3090064072" sldId="537"/>
            <ac:spMk id="3" creationId="{01B5361C-2C67-8618-7FD3-0A57C518A02A}"/>
          </ac:spMkLst>
        </pc:spChg>
        <pc:spChg chg="del">
          <ac:chgData name="Xuesu Xiao" userId="2da2dc19-76a6-42ca-a03e-a5becae5e7dc" providerId="ADAL" clId="{B74F66C9-E5B3-EF46-B5D8-FD99D1E58699}" dt="2022-11-19T04:40:26.516" v="68"/>
          <ac:spMkLst>
            <pc:docMk/>
            <pc:sldMk cId="3090064072" sldId="537"/>
            <ac:spMk id="4" creationId="{A11E4A87-AD4E-0525-C6B2-33C691EBBCD5}"/>
          </ac:spMkLst>
        </pc:spChg>
        <pc:spChg chg="del">
          <ac:chgData name="Xuesu Xiao" userId="2da2dc19-76a6-42ca-a03e-a5becae5e7dc" providerId="ADAL" clId="{B74F66C9-E5B3-EF46-B5D8-FD99D1E58699}" dt="2022-11-19T04:43:04.435" v="99"/>
          <ac:spMkLst>
            <pc:docMk/>
            <pc:sldMk cId="3090064072" sldId="537"/>
            <ac:spMk id="5" creationId="{EB0FF435-A922-60EC-0519-E872DC387B10}"/>
          </ac:spMkLst>
        </pc:spChg>
      </pc:sldChg>
      <pc:sldChg chg="addSp delSp modSp add">
        <pc:chgData name="Xuesu Xiao" userId="2da2dc19-76a6-42ca-a03e-a5becae5e7dc" providerId="ADAL" clId="{B74F66C9-E5B3-EF46-B5D8-FD99D1E58699}" dt="2022-11-19T04:43:11.302" v="100"/>
        <pc:sldMkLst>
          <pc:docMk/>
          <pc:sldMk cId="743581013" sldId="538"/>
        </pc:sldMkLst>
        <pc:spChg chg="del">
          <ac:chgData name="Xuesu Xiao" userId="2da2dc19-76a6-42ca-a03e-a5becae5e7dc" providerId="ADAL" clId="{B74F66C9-E5B3-EF46-B5D8-FD99D1E58699}" dt="2022-11-19T04:40:26.516" v="68"/>
          <ac:spMkLst>
            <pc:docMk/>
            <pc:sldMk cId="743581013" sldId="538"/>
            <ac:spMk id="4" creationId="{84D92CDA-60F5-89E3-901A-D8DC93849705}"/>
          </ac:spMkLst>
        </pc:spChg>
        <pc:spChg chg="del">
          <ac:chgData name="Xuesu Xiao" userId="2da2dc19-76a6-42ca-a03e-a5becae5e7dc" providerId="ADAL" clId="{B74F66C9-E5B3-EF46-B5D8-FD99D1E58699}" dt="2022-11-19T04:43:04.435" v="99"/>
          <ac:spMkLst>
            <pc:docMk/>
            <pc:sldMk cId="743581013" sldId="538"/>
            <ac:spMk id="5" creationId="{A448B219-810F-10BF-BC4F-822BC42C9C25}"/>
          </ac:spMkLst>
        </pc:spChg>
        <pc:spChg chg="add mod">
          <ac:chgData name="Xuesu Xiao" userId="2da2dc19-76a6-42ca-a03e-a5becae5e7dc" providerId="ADAL" clId="{B74F66C9-E5B3-EF46-B5D8-FD99D1E58699}" dt="2022-11-19T04:43:11.302" v="100"/>
          <ac:spMkLst>
            <pc:docMk/>
            <pc:sldMk cId="743581013" sldId="538"/>
            <ac:spMk id="6" creationId="{81B7198D-CE74-9D66-8D29-1E99A7D85F22}"/>
          </ac:spMkLst>
        </pc:spChg>
      </pc:sldChg>
      <pc:sldChg chg="addSp delSp modSp add">
        <pc:chgData name="Xuesu Xiao" userId="2da2dc19-76a6-42ca-a03e-a5becae5e7dc" providerId="ADAL" clId="{B74F66C9-E5B3-EF46-B5D8-FD99D1E58699}" dt="2022-11-19T04:43:11.302" v="100"/>
        <pc:sldMkLst>
          <pc:docMk/>
          <pc:sldMk cId="1493707993" sldId="539"/>
        </pc:sldMkLst>
        <pc:spChg chg="add mod">
          <ac:chgData name="Xuesu Xiao" userId="2da2dc19-76a6-42ca-a03e-a5becae5e7dc" providerId="ADAL" clId="{B74F66C9-E5B3-EF46-B5D8-FD99D1E58699}" dt="2022-11-19T04:43:11.302" v="100"/>
          <ac:spMkLst>
            <pc:docMk/>
            <pc:sldMk cId="1493707993" sldId="539"/>
            <ac:spMk id="3" creationId="{BD387C49-3D22-DCCD-E3A2-9DCBBFFC7AF6}"/>
          </ac:spMkLst>
        </pc:spChg>
        <pc:spChg chg="del">
          <ac:chgData name="Xuesu Xiao" userId="2da2dc19-76a6-42ca-a03e-a5becae5e7dc" providerId="ADAL" clId="{B74F66C9-E5B3-EF46-B5D8-FD99D1E58699}" dt="2022-11-19T04:40:26.516" v="68"/>
          <ac:spMkLst>
            <pc:docMk/>
            <pc:sldMk cId="1493707993" sldId="539"/>
            <ac:spMk id="4" creationId="{3DB38683-39B3-4B5D-8084-AA6F6A61060E}"/>
          </ac:spMkLst>
        </pc:spChg>
        <pc:spChg chg="del">
          <ac:chgData name="Xuesu Xiao" userId="2da2dc19-76a6-42ca-a03e-a5becae5e7dc" providerId="ADAL" clId="{B74F66C9-E5B3-EF46-B5D8-FD99D1E58699}" dt="2022-11-19T04:43:04.435" v="99"/>
          <ac:spMkLst>
            <pc:docMk/>
            <pc:sldMk cId="1493707993" sldId="539"/>
            <ac:spMk id="5" creationId="{7E4C1E88-D7F6-6164-2F83-A574EE6A97D3}"/>
          </ac:spMkLst>
        </pc:spChg>
      </pc:sldChg>
      <pc:sldChg chg="addSp delSp modSp add">
        <pc:chgData name="Xuesu Xiao" userId="2da2dc19-76a6-42ca-a03e-a5becae5e7dc" providerId="ADAL" clId="{B74F66C9-E5B3-EF46-B5D8-FD99D1E58699}" dt="2022-11-19T04:43:11.302" v="100"/>
        <pc:sldMkLst>
          <pc:docMk/>
          <pc:sldMk cId="1741362464" sldId="540"/>
        </pc:sldMkLst>
        <pc:spChg chg="del">
          <ac:chgData name="Xuesu Xiao" userId="2da2dc19-76a6-42ca-a03e-a5becae5e7dc" providerId="ADAL" clId="{B74F66C9-E5B3-EF46-B5D8-FD99D1E58699}" dt="2022-11-19T04:40:26.516" v="68"/>
          <ac:spMkLst>
            <pc:docMk/>
            <pc:sldMk cId="1741362464" sldId="540"/>
            <ac:spMk id="4" creationId="{90AAA240-F599-5749-1E5C-74101BA82E75}"/>
          </ac:spMkLst>
        </pc:spChg>
        <pc:spChg chg="del">
          <ac:chgData name="Xuesu Xiao" userId="2da2dc19-76a6-42ca-a03e-a5becae5e7dc" providerId="ADAL" clId="{B74F66C9-E5B3-EF46-B5D8-FD99D1E58699}" dt="2022-11-19T04:43:04.435" v="99"/>
          <ac:spMkLst>
            <pc:docMk/>
            <pc:sldMk cId="1741362464" sldId="540"/>
            <ac:spMk id="5" creationId="{E034352A-5D79-D31C-2781-9D3F676390BE}"/>
          </ac:spMkLst>
        </pc:spChg>
        <pc:spChg chg="add mod">
          <ac:chgData name="Xuesu Xiao" userId="2da2dc19-76a6-42ca-a03e-a5becae5e7dc" providerId="ADAL" clId="{B74F66C9-E5B3-EF46-B5D8-FD99D1E58699}" dt="2022-11-19T04:43:11.302" v="100"/>
          <ac:spMkLst>
            <pc:docMk/>
            <pc:sldMk cId="1741362464" sldId="540"/>
            <ac:spMk id="7" creationId="{60CCA0C2-5537-1C2A-1934-729603A06348}"/>
          </ac:spMkLst>
        </pc:spChg>
      </pc:sldChg>
      <pc:sldChg chg="addSp delSp modSp add mod">
        <pc:chgData name="Xuesu Xiao" userId="2da2dc19-76a6-42ca-a03e-a5becae5e7dc" providerId="ADAL" clId="{B74F66C9-E5B3-EF46-B5D8-FD99D1E58699}" dt="2022-11-19T05:10:03.783" v="257" actId="1035"/>
        <pc:sldMkLst>
          <pc:docMk/>
          <pc:sldMk cId="3900257319" sldId="541"/>
        </pc:sldMkLst>
        <pc:spChg chg="mod">
          <ac:chgData name="Xuesu Xiao" userId="2da2dc19-76a6-42ca-a03e-a5becae5e7dc" providerId="ADAL" clId="{B74F66C9-E5B3-EF46-B5D8-FD99D1E58699}" dt="2022-11-19T04:40:07.546" v="49" actId="27636"/>
          <ac:spMkLst>
            <pc:docMk/>
            <pc:sldMk cId="3900257319" sldId="541"/>
            <ac:spMk id="2" creationId="{5FCF5A99-1129-024F-8C7D-33C5FADB8484}"/>
          </ac:spMkLst>
        </pc:spChg>
        <pc:spChg chg="add mod">
          <ac:chgData name="Xuesu Xiao" userId="2da2dc19-76a6-42ca-a03e-a5becae5e7dc" providerId="ADAL" clId="{B74F66C9-E5B3-EF46-B5D8-FD99D1E58699}" dt="2022-11-19T04:43:11.302" v="100"/>
          <ac:spMkLst>
            <pc:docMk/>
            <pc:sldMk cId="3900257319" sldId="541"/>
            <ac:spMk id="3" creationId="{99576D04-7BB1-9CEF-E033-A21FF30C76F3}"/>
          </ac:spMkLst>
        </pc:spChg>
        <pc:spChg chg="del">
          <ac:chgData name="Xuesu Xiao" userId="2da2dc19-76a6-42ca-a03e-a5becae5e7dc" providerId="ADAL" clId="{B74F66C9-E5B3-EF46-B5D8-FD99D1E58699}" dt="2022-11-19T04:40:26.516" v="68"/>
          <ac:spMkLst>
            <pc:docMk/>
            <pc:sldMk cId="3900257319" sldId="541"/>
            <ac:spMk id="4" creationId="{3DB38683-39B3-4B5D-8084-AA6F6A61060E}"/>
          </ac:spMkLst>
        </pc:spChg>
        <pc:spChg chg="del">
          <ac:chgData name="Xuesu Xiao" userId="2da2dc19-76a6-42ca-a03e-a5becae5e7dc" providerId="ADAL" clId="{B74F66C9-E5B3-EF46-B5D8-FD99D1E58699}" dt="2022-11-19T04:43:04.435" v="99"/>
          <ac:spMkLst>
            <pc:docMk/>
            <pc:sldMk cId="3900257319" sldId="541"/>
            <ac:spMk id="5" creationId="{7E4C1E88-D7F6-6164-2F83-A574EE6A97D3}"/>
          </ac:spMkLst>
        </pc:spChg>
        <pc:picChg chg="mod">
          <ac:chgData name="Xuesu Xiao" userId="2da2dc19-76a6-42ca-a03e-a5becae5e7dc" providerId="ADAL" clId="{B74F66C9-E5B3-EF46-B5D8-FD99D1E58699}" dt="2022-11-19T05:10:03.783" v="257" actId="1035"/>
          <ac:picMkLst>
            <pc:docMk/>
            <pc:sldMk cId="3900257319" sldId="541"/>
            <ac:picMk id="8" creationId="{633A8686-B224-A848-9B34-B6616A43EF62}"/>
          </ac:picMkLst>
        </pc:picChg>
      </pc:sldChg>
      <pc:sldChg chg="addSp delSp modSp add">
        <pc:chgData name="Xuesu Xiao" userId="2da2dc19-76a6-42ca-a03e-a5becae5e7dc" providerId="ADAL" clId="{B74F66C9-E5B3-EF46-B5D8-FD99D1E58699}" dt="2022-11-19T04:43:11.302" v="100"/>
        <pc:sldMkLst>
          <pc:docMk/>
          <pc:sldMk cId="2092015878" sldId="542"/>
        </pc:sldMkLst>
        <pc:spChg chg="add mod">
          <ac:chgData name="Xuesu Xiao" userId="2da2dc19-76a6-42ca-a03e-a5becae5e7dc" providerId="ADAL" clId="{B74F66C9-E5B3-EF46-B5D8-FD99D1E58699}" dt="2022-11-19T04:43:11.302" v="100"/>
          <ac:spMkLst>
            <pc:docMk/>
            <pc:sldMk cId="2092015878" sldId="542"/>
            <ac:spMk id="3" creationId="{98653C15-22A9-3797-7AA9-D12560B6D68A}"/>
          </ac:spMkLst>
        </pc:spChg>
        <pc:spChg chg="del">
          <ac:chgData name="Xuesu Xiao" userId="2da2dc19-76a6-42ca-a03e-a5becae5e7dc" providerId="ADAL" clId="{B74F66C9-E5B3-EF46-B5D8-FD99D1E58699}" dt="2022-11-19T04:40:26.516" v="68"/>
          <ac:spMkLst>
            <pc:docMk/>
            <pc:sldMk cId="2092015878" sldId="542"/>
            <ac:spMk id="4" creationId="{11FF2E05-C2D7-7959-E4ED-7B44B7742169}"/>
          </ac:spMkLst>
        </pc:spChg>
        <pc:spChg chg="del">
          <ac:chgData name="Xuesu Xiao" userId="2da2dc19-76a6-42ca-a03e-a5becae5e7dc" providerId="ADAL" clId="{B74F66C9-E5B3-EF46-B5D8-FD99D1E58699}" dt="2022-11-19T04:43:04.435" v="99"/>
          <ac:spMkLst>
            <pc:docMk/>
            <pc:sldMk cId="2092015878" sldId="542"/>
            <ac:spMk id="5" creationId="{3AF14134-D06A-7FF5-6805-479AB519D0F2}"/>
          </ac:spMkLst>
        </pc:spChg>
      </pc:sldChg>
      <pc:sldChg chg="addSp delSp modSp add mod">
        <pc:chgData name="Xuesu Xiao" userId="2da2dc19-76a6-42ca-a03e-a5becae5e7dc" providerId="ADAL" clId="{B74F66C9-E5B3-EF46-B5D8-FD99D1E58699}" dt="2022-11-20T03:06:48.710" v="620" actId="1035"/>
        <pc:sldMkLst>
          <pc:docMk/>
          <pc:sldMk cId="3458925638" sldId="543"/>
        </pc:sldMkLst>
        <pc:spChg chg="mod">
          <ac:chgData name="Xuesu Xiao" userId="2da2dc19-76a6-42ca-a03e-a5becae5e7dc" providerId="ADAL" clId="{B74F66C9-E5B3-EF46-B5D8-FD99D1E58699}" dt="2022-11-20T03:06:45.397" v="605" actId="167"/>
          <ac:spMkLst>
            <pc:docMk/>
            <pc:sldMk cId="3458925638" sldId="543"/>
            <ac:spMk id="3" creationId="{C7572269-DBA1-CFAA-5DD1-B715AAC16982}"/>
          </ac:spMkLst>
        </pc:spChg>
        <pc:spChg chg="del">
          <ac:chgData name="Xuesu Xiao" userId="2da2dc19-76a6-42ca-a03e-a5becae5e7dc" providerId="ADAL" clId="{B74F66C9-E5B3-EF46-B5D8-FD99D1E58699}" dt="2022-11-19T04:40:26.516" v="68"/>
          <ac:spMkLst>
            <pc:docMk/>
            <pc:sldMk cId="3458925638" sldId="543"/>
            <ac:spMk id="4" creationId="{45B2BBEB-0E38-73F1-7569-E091FD866BF1}"/>
          </ac:spMkLst>
        </pc:spChg>
        <pc:spChg chg="del">
          <ac:chgData name="Xuesu Xiao" userId="2da2dc19-76a6-42ca-a03e-a5becae5e7dc" providerId="ADAL" clId="{B74F66C9-E5B3-EF46-B5D8-FD99D1E58699}" dt="2022-11-19T04:43:04.435" v="99"/>
          <ac:spMkLst>
            <pc:docMk/>
            <pc:sldMk cId="3458925638" sldId="543"/>
            <ac:spMk id="5" creationId="{4D4A7AC8-8BF5-3135-BB31-96C6F904AAA5}"/>
          </ac:spMkLst>
        </pc:spChg>
        <pc:spChg chg="add mod">
          <ac:chgData name="Xuesu Xiao" userId="2da2dc19-76a6-42ca-a03e-a5becae5e7dc" providerId="ADAL" clId="{B74F66C9-E5B3-EF46-B5D8-FD99D1E58699}" dt="2022-11-19T04:43:11.302" v="100"/>
          <ac:spMkLst>
            <pc:docMk/>
            <pc:sldMk cId="3458925638" sldId="543"/>
            <ac:spMk id="8" creationId="{C550A33B-39F4-74A6-8B1F-5BD00A257E27}"/>
          </ac:spMkLst>
        </pc:spChg>
        <pc:picChg chg="mod">
          <ac:chgData name="Xuesu Xiao" userId="2da2dc19-76a6-42ca-a03e-a5becae5e7dc" providerId="ADAL" clId="{B74F66C9-E5B3-EF46-B5D8-FD99D1E58699}" dt="2022-11-20T03:06:36.240" v="604" actId="1036"/>
          <ac:picMkLst>
            <pc:docMk/>
            <pc:sldMk cId="3458925638" sldId="543"/>
            <ac:picMk id="6" creationId="{161CE818-ECB8-BEAF-4EF4-FAACC08D05D6}"/>
          </ac:picMkLst>
        </pc:picChg>
        <pc:picChg chg="mod">
          <ac:chgData name="Xuesu Xiao" userId="2da2dc19-76a6-42ca-a03e-a5becae5e7dc" providerId="ADAL" clId="{B74F66C9-E5B3-EF46-B5D8-FD99D1E58699}" dt="2022-11-20T03:06:48.710" v="620" actId="1035"/>
          <ac:picMkLst>
            <pc:docMk/>
            <pc:sldMk cId="3458925638" sldId="543"/>
            <ac:picMk id="7" creationId="{BA934296-C4F4-96D1-5060-EC60102CFD2C}"/>
          </ac:picMkLst>
        </pc:picChg>
      </pc:sldChg>
      <pc:sldChg chg="addSp delSp modSp add">
        <pc:chgData name="Xuesu Xiao" userId="2da2dc19-76a6-42ca-a03e-a5becae5e7dc" providerId="ADAL" clId="{B74F66C9-E5B3-EF46-B5D8-FD99D1E58699}" dt="2022-11-19T04:43:11.302" v="100"/>
        <pc:sldMkLst>
          <pc:docMk/>
          <pc:sldMk cId="4144634977" sldId="544"/>
        </pc:sldMkLst>
        <pc:spChg chg="add mod">
          <ac:chgData name="Xuesu Xiao" userId="2da2dc19-76a6-42ca-a03e-a5becae5e7dc" providerId="ADAL" clId="{B74F66C9-E5B3-EF46-B5D8-FD99D1E58699}" dt="2022-11-19T04:43:11.302" v="100"/>
          <ac:spMkLst>
            <pc:docMk/>
            <pc:sldMk cId="4144634977" sldId="544"/>
            <ac:spMk id="3" creationId="{58E5A539-79B9-C57C-B5B2-61F2FEFF6BF7}"/>
          </ac:spMkLst>
        </pc:spChg>
        <pc:spChg chg="del">
          <ac:chgData name="Xuesu Xiao" userId="2da2dc19-76a6-42ca-a03e-a5becae5e7dc" providerId="ADAL" clId="{B74F66C9-E5B3-EF46-B5D8-FD99D1E58699}" dt="2022-11-19T04:40:26.516" v="68"/>
          <ac:spMkLst>
            <pc:docMk/>
            <pc:sldMk cId="4144634977" sldId="544"/>
            <ac:spMk id="4" creationId="{11FF2E05-C2D7-7959-E4ED-7B44B7742169}"/>
          </ac:spMkLst>
        </pc:spChg>
        <pc:spChg chg="del">
          <ac:chgData name="Xuesu Xiao" userId="2da2dc19-76a6-42ca-a03e-a5becae5e7dc" providerId="ADAL" clId="{B74F66C9-E5B3-EF46-B5D8-FD99D1E58699}" dt="2022-11-19T04:43:04.435" v="99"/>
          <ac:spMkLst>
            <pc:docMk/>
            <pc:sldMk cId="4144634977" sldId="544"/>
            <ac:spMk id="5" creationId="{3AF14134-D06A-7FF5-6805-479AB519D0F2}"/>
          </ac:spMkLst>
        </pc:spChg>
      </pc:sldChg>
      <pc:sldChg chg="addSp delSp modSp add mod">
        <pc:chgData name="Xuesu Xiao" userId="2da2dc19-76a6-42ca-a03e-a5becae5e7dc" providerId="ADAL" clId="{B74F66C9-E5B3-EF46-B5D8-FD99D1E58699}" dt="2022-11-20T03:01:53.988" v="561" actId="20577"/>
        <pc:sldMkLst>
          <pc:docMk/>
          <pc:sldMk cId="995979242" sldId="545"/>
        </pc:sldMkLst>
        <pc:spChg chg="mod">
          <ac:chgData name="Xuesu Xiao" userId="2da2dc19-76a6-42ca-a03e-a5becae5e7dc" providerId="ADAL" clId="{B74F66C9-E5B3-EF46-B5D8-FD99D1E58699}" dt="2022-11-20T03:01:53.988" v="561" actId="20577"/>
          <ac:spMkLst>
            <pc:docMk/>
            <pc:sldMk cId="995979242" sldId="545"/>
            <ac:spMk id="2" creationId="{C902B590-E5D6-730B-91A6-FACD47C27E9A}"/>
          </ac:spMkLst>
        </pc:spChg>
        <pc:spChg chg="add mod">
          <ac:chgData name="Xuesu Xiao" userId="2da2dc19-76a6-42ca-a03e-a5becae5e7dc" providerId="ADAL" clId="{B74F66C9-E5B3-EF46-B5D8-FD99D1E58699}" dt="2022-11-19T04:43:11.302" v="100"/>
          <ac:spMkLst>
            <pc:docMk/>
            <pc:sldMk cId="995979242" sldId="545"/>
            <ac:spMk id="3" creationId="{EABE2DDC-8C55-4D6C-CDF8-5486C2DB7A7A}"/>
          </ac:spMkLst>
        </pc:spChg>
        <pc:spChg chg="del">
          <ac:chgData name="Xuesu Xiao" userId="2da2dc19-76a6-42ca-a03e-a5becae5e7dc" providerId="ADAL" clId="{B74F66C9-E5B3-EF46-B5D8-FD99D1E58699}" dt="2022-11-19T04:40:26.516" v="68"/>
          <ac:spMkLst>
            <pc:docMk/>
            <pc:sldMk cId="995979242" sldId="545"/>
            <ac:spMk id="4" creationId="{7700FE4E-5271-2473-60E1-A389982C380E}"/>
          </ac:spMkLst>
        </pc:spChg>
        <pc:spChg chg="del">
          <ac:chgData name="Xuesu Xiao" userId="2da2dc19-76a6-42ca-a03e-a5becae5e7dc" providerId="ADAL" clId="{B74F66C9-E5B3-EF46-B5D8-FD99D1E58699}" dt="2022-11-19T04:43:04.435" v="99"/>
          <ac:spMkLst>
            <pc:docMk/>
            <pc:sldMk cId="995979242" sldId="545"/>
            <ac:spMk id="5" creationId="{A4938728-1CA6-41B4-B96D-A52019CFB745}"/>
          </ac:spMkLst>
        </pc:spChg>
      </pc:sldChg>
      <pc:sldChg chg="addSp delSp modSp add mod">
        <pc:chgData name="Xuesu Xiao" userId="2da2dc19-76a6-42ca-a03e-a5becae5e7dc" providerId="ADAL" clId="{B74F66C9-E5B3-EF46-B5D8-FD99D1E58699}" dt="2022-11-20T03:04:28.631" v="581" actId="20577"/>
        <pc:sldMkLst>
          <pc:docMk/>
          <pc:sldMk cId="2275408222" sldId="546"/>
        </pc:sldMkLst>
        <pc:spChg chg="mod">
          <ac:chgData name="Xuesu Xiao" userId="2da2dc19-76a6-42ca-a03e-a5becae5e7dc" providerId="ADAL" clId="{B74F66C9-E5B3-EF46-B5D8-FD99D1E58699}" dt="2022-11-20T03:04:28.631" v="581" actId="20577"/>
          <ac:spMkLst>
            <pc:docMk/>
            <pc:sldMk cId="2275408222" sldId="546"/>
            <ac:spMk id="2" creationId="{C902B590-E5D6-730B-91A6-FACD47C27E9A}"/>
          </ac:spMkLst>
        </pc:spChg>
        <pc:spChg chg="add mod">
          <ac:chgData name="Xuesu Xiao" userId="2da2dc19-76a6-42ca-a03e-a5becae5e7dc" providerId="ADAL" clId="{B74F66C9-E5B3-EF46-B5D8-FD99D1E58699}" dt="2022-11-19T04:43:11.302" v="100"/>
          <ac:spMkLst>
            <pc:docMk/>
            <pc:sldMk cId="2275408222" sldId="546"/>
            <ac:spMk id="3" creationId="{A5264F89-CA3A-0F00-A806-37413836D537}"/>
          </ac:spMkLst>
        </pc:spChg>
        <pc:spChg chg="del">
          <ac:chgData name="Xuesu Xiao" userId="2da2dc19-76a6-42ca-a03e-a5becae5e7dc" providerId="ADAL" clId="{B74F66C9-E5B3-EF46-B5D8-FD99D1E58699}" dt="2022-11-19T04:40:26.516" v="68"/>
          <ac:spMkLst>
            <pc:docMk/>
            <pc:sldMk cId="2275408222" sldId="546"/>
            <ac:spMk id="4" creationId="{7700FE4E-5271-2473-60E1-A389982C380E}"/>
          </ac:spMkLst>
        </pc:spChg>
        <pc:spChg chg="del">
          <ac:chgData name="Xuesu Xiao" userId="2da2dc19-76a6-42ca-a03e-a5becae5e7dc" providerId="ADAL" clId="{B74F66C9-E5B3-EF46-B5D8-FD99D1E58699}" dt="2022-11-19T04:43:04.435" v="99"/>
          <ac:spMkLst>
            <pc:docMk/>
            <pc:sldMk cId="2275408222" sldId="546"/>
            <ac:spMk id="5" creationId="{A4938728-1CA6-41B4-B96D-A52019CFB745}"/>
          </ac:spMkLst>
        </pc:spChg>
      </pc:sldChg>
      <pc:sldChg chg="addSp delSp modSp add mod">
        <pc:chgData name="Xuesu Xiao" userId="2da2dc19-76a6-42ca-a03e-a5becae5e7dc" providerId="ADAL" clId="{B74F66C9-E5B3-EF46-B5D8-FD99D1E58699}" dt="2022-11-19T04:43:11.302" v="100"/>
        <pc:sldMkLst>
          <pc:docMk/>
          <pc:sldMk cId="2313172705" sldId="547"/>
        </pc:sldMkLst>
        <pc:spChg chg="mod">
          <ac:chgData name="Xuesu Xiao" userId="2da2dc19-76a6-42ca-a03e-a5becae5e7dc" providerId="ADAL" clId="{B74F66C9-E5B3-EF46-B5D8-FD99D1E58699}" dt="2022-11-19T04:40:07.543" v="48" actId="27636"/>
          <ac:spMkLst>
            <pc:docMk/>
            <pc:sldMk cId="2313172705" sldId="547"/>
            <ac:spMk id="2" creationId="{5FCF5A99-1129-024F-8C7D-33C5FADB8484}"/>
          </ac:spMkLst>
        </pc:spChg>
        <pc:spChg chg="add mod">
          <ac:chgData name="Xuesu Xiao" userId="2da2dc19-76a6-42ca-a03e-a5becae5e7dc" providerId="ADAL" clId="{B74F66C9-E5B3-EF46-B5D8-FD99D1E58699}" dt="2022-11-19T04:43:11.302" v="100"/>
          <ac:spMkLst>
            <pc:docMk/>
            <pc:sldMk cId="2313172705" sldId="547"/>
            <ac:spMk id="3" creationId="{C36AEF3F-7FF1-BB9E-DBD2-098D6457CE52}"/>
          </ac:spMkLst>
        </pc:spChg>
        <pc:spChg chg="del">
          <ac:chgData name="Xuesu Xiao" userId="2da2dc19-76a6-42ca-a03e-a5becae5e7dc" providerId="ADAL" clId="{B74F66C9-E5B3-EF46-B5D8-FD99D1E58699}" dt="2022-11-19T04:40:26.516" v="68"/>
          <ac:spMkLst>
            <pc:docMk/>
            <pc:sldMk cId="2313172705" sldId="547"/>
            <ac:spMk id="4" creationId="{3DB38683-39B3-4B5D-8084-AA6F6A61060E}"/>
          </ac:spMkLst>
        </pc:spChg>
        <pc:spChg chg="del">
          <ac:chgData name="Xuesu Xiao" userId="2da2dc19-76a6-42ca-a03e-a5becae5e7dc" providerId="ADAL" clId="{B74F66C9-E5B3-EF46-B5D8-FD99D1E58699}" dt="2022-11-19T04:43:04.435" v="99"/>
          <ac:spMkLst>
            <pc:docMk/>
            <pc:sldMk cId="2313172705" sldId="547"/>
            <ac:spMk id="5" creationId="{7E4C1E88-D7F6-6164-2F83-A574EE6A97D3}"/>
          </ac:spMkLst>
        </pc:spChg>
      </pc:sldChg>
      <pc:sldChg chg="addSp delSp modSp add">
        <pc:chgData name="Xuesu Xiao" userId="2da2dc19-76a6-42ca-a03e-a5becae5e7dc" providerId="ADAL" clId="{B74F66C9-E5B3-EF46-B5D8-FD99D1E58699}" dt="2022-11-20T03:02:30.478" v="580" actId="1036"/>
        <pc:sldMkLst>
          <pc:docMk/>
          <pc:sldMk cId="3060296709" sldId="548"/>
        </pc:sldMkLst>
        <pc:spChg chg="del">
          <ac:chgData name="Xuesu Xiao" userId="2da2dc19-76a6-42ca-a03e-a5becae5e7dc" providerId="ADAL" clId="{B74F66C9-E5B3-EF46-B5D8-FD99D1E58699}" dt="2022-11-19T04:40:26.516" v="68"/>
          <ac:spMkLst>
            <pc:docMk/>
            <pc:sldMk cId="3060296709" sldId="548"/>
            <ac:spMk id="4" creationId="{8D752BDA-F21C-78FC-4937-2C076462EF47}"/>
          </ac:spMkLst>
        </pc:spChg>
        <pc:spChg chg="del">
          <ac:chgData name="Xuesu Xiao" userId="2da2dc19-76a6-42ca-a03e-a5becae5e7dc" providerId="ADAL" clId="{B74F66C9-E5B3-EF46-B5D8-FD99D1E58699}" dt="2022-11-19T04:43:04.435" v="99"/>
          <ac:spMkLst>
            <pc:docMk/>
            <pc:sldMk cId="3060296709" sldId="548"/>
            <ac:spMk id="5" creationId="{E0E82220-E1CD-56BD-15D7-BA7C5190DE1A}"/>
          </ac:spMkLst>
        </pc:spChg>
        <pc:spChg chg="add mod">
          <ac:chgData name="Xuesu Xiao" userId="2da2dc19-76a6-42ca-a03e-a5becae5e7dc" providerId="ADAL" clId="{B74F66C9-E5B3-EF46-B5D8-FD99D1E58699}" dt="2022-11-19T04:43:11.302" v="100"/>
          <ac:spMkLst>
            <pc:docMk/>
            <pc:sldMk cId="3060296709" sldId="548"/>
            <ac:spMk id="7" creationId="{6CBD5DD4-CA77-09BC-40C8-66A2E2841DE6}"/>
          </ac:spMkLst>
        </pc:spChg>
        <pc:picChg chg="mod">
          <ac:chgData name="Xuesu Xiao" userId="2da2dc19-76a6-42ca-a03e-a5becae5e7dc" providerId="ADAL" clId="{B74F66C9-E5B3-EF46-B5D8-FD99D1E58699}" dt="2022-11-20T03:02:30.478" v="580" actId="1036"/>
          <ac:picMkLst>
            <pc:docMk/>
            <pc:sldMk cId="3060296709" sldId="548"/>
            <ac:picMk id="7170" creationId="{0DE109A4-C610-38B8-50F7-AEBF4CB5B456}"/>
          </ac:picMkLst>
        </pc:picChg>
        <pc:picChg chg="mod">
          <ac:chgData name="Xuesu Xiao" userId="2da2dc19-76a6-42ca-a03e-a5becae5e7dc" providerId="ADAL" clId="{B74F66C9-E5B3-EF46-B5D8-FD99D1E58699}" dt="2022-11-20T03:02:30.478" v="580" actId="1036"/>
          <ac:picMkLst>
            <pc:docMk/>
            <pc:sldMk cId="3060296709" sldId="548"/>
            <ac:picMk id="7172" creationId="{C94CCEB3-72DE-C60B-1500-3D335B5FAFD8}"/>
          </ac:picMkLst>
        </pc:picChg>
      </pc:sldChg>
      <pc:sldChg chg="addSp delSp modSp add mod">
        <pc:chgData name="Xuesu Xiao" userId="2da2dc19-76a6-42ca-a03e-a5becae5e7dc" providerId="ADAL" clId="{B74F66C9-E5B3-EF46-B5D8-FD99D1E58699}" dt="2022-11-20T03:07:25.342" v="621" actId="478"/>
        <pc:sldMkLst>
          <pc:docMk/>
          <pc:sldMk cId="5234716" sldId="549"/>
        </pc:sldMkLst>
        <pc:spChg chg="del">
          <ac:chgData name="Xuesu Xiao" userId="2da2dc19-76a6-42ca-a03e-a5becae5e7dc" providerId="ADAL" clId="{B74F66C9-E5B3-EF46-B5D8-FD99D1E58699}" dt="2022-11-20T03:07:25.342" v="621" actId="478"/>
          <ac:spMkLst>
            <pc:docMk/>
            <pc:sldMk cId="5234716" sldId="549"/>
            <ac:spMk id="3" creationId="{9CD5D84D-F5D6-64F0-AF5B-5A1C40FC4E06}"/>
          </ac:spMkLst>
        </pc:spChg>
        <pc:spChg chg="del">
          <ac:chgData name="Xuesu Xiao" userId="2da2dc19-76a6-42ca-a03e-a5becae5e7dc" providerId="ADAL" clId="{B74F66C9-E5B3-EF46-B5D8-FD99D1E58699}" dt="2022-11-19T04:40:26.516" v="68"/>
          <ac:spMkLst>
            <pc:docMk/>
            <pc:sldMk cId="5234716" sldId="549"/>
            <ac:spMk id="4" creationId="{90AAA240-F599-5749-1E5C-74101BA82E75}"/>
          </ac:spMkLst>
        </pc:spChg>
        <pc:spChg chg="del">
          <ac:chgData name="Xuesu Xiao" userId="2da2dc19-76a6-42ca-a03e-a5becae5e7dc" providerId="ADAL" clId="{B74F66C9-E5B3-EF46-B5D8-FD99D1E58699}" dt="2022-11-19T04:43:04.435" v="99"/>
          <ac:spMkLst>
            <pc:docMk/>
            <pc:sldMk cId="5234716" sldId="549"/>
            <ac:spMk id="5" creationId="{E034352A-5D79-D31C-2781-9D3F676390BE}"/>
          </ac:spMkLst>
        </pc:spChg>
        <pc:spChg chg="add mod">
          <ac:chgData name="Xuesu Xiao" userId="2da2dc19-76a6-42ca-a03e-a5becae5e7dc" providerId="ADAL" clId="{B74F66C9-E5B3-EF46-B5D8-FD99D1E58699}" dt="2022-11-19T04:43:11.302" v="100"/>
          <ac:spMkLst>
            <pc:docMk/>
            <pc:sldMk cId="5234716" sldId="549"/>
            <ac:spMk id="6" creationId="{59E13A5A-FFE2-FF2F-E56C-74B12DB6D927}"/>
          </ac:spMkLst>
        </pc:spChg>
      </pc:sldChg>
      <pc:sldChg chg="addSp delSp modSp add">
        <pc:chgData name="Xuesu Xiao" userId="2da2dc19-76a6-42ca-a03e-a5becae5e7dc" providerId="ADAL" clId="{B74F66C9-E5B3-EF46-B5D8-FD99D1E58699}" dt="2022-11-19T04:43:11.302" v="100"/>
        <pc:sldMkLst>
          <pc:docMk/>
          <pc:sldMk cId="906586153" sldId="550"/>
        </pc:sldMkLst>
        <pc:spChg chg="del">
          <ac:chgData name="Xuesu Xiao" userId="2da2dc19-76a6-42ca-a03e-a5becae5e7dc" providerId="ADAL" clId="{B74F66C9-E5B3-EF46-B5D8-FD99D1E58699}" dt="2022-11-19T04:40:26.516" v="68"/>
          <ac:spMkLst>
            <pc:docMk/>
            <pc:sldMk cId="906586153" sldId="550"/>
            <ac:spMk id="4" creationId="{D8D2DCFD-999E-55CE-9758-7009D6E13C3D}"/>
          </ac:spMkLst>
        </pc:spChg>
        <pc:spChg chg="del">
          <ac:chgData name="Xuesu Xiao" userId="2da2dc19-76a6-42ca-a03e-a5becae5e7dc" providerId="ADAL" clId="{B74F66C9-E5B3-EF46-B5D8-FD99D1E58699}" dt="2022-11-19T04:43:04.435" v="99"/>
          <ac:spMkLst>
            <pc:docMk/>
            <pc:sldMk cId="906586153" sldId="550"/>
            <ac:spMk id="5" creationId="{F6A4044F-CFE7-BCA8-7E36-04066A89A026}"/>
          </ac:spMkLst>
        </pc:spChg>
        <pc:spChg chg="add mod">
          <ac:chgData name="Xuesu Xiao" userId="2da2dc19-76a6-42ca-a03e-a5becae5e7dc" providerId="ADAL" clId="{B74F66C9-E5B3-EF46-B5D8-FD99D1E58699}" dt="2022-11-19T04:43:11.302" v="100"/>
          <ac:spMkLst>
            <pc:docMk/>
            <pc:sldMk cId="906586153" sldId="550"/>
            <ac:spMk id="7" creationId="{D1F40A5F-1685-8500-7AE6-44FA44FF527C}"/>
          </ac:spMkLst>
        </pc:spChg>
      </pc:sldChg>
      <pc:sldChg chg="addSp delSp modSp add">
        <pc:chgData name="Xuesu Xiao" userId="2da2dc19-76a6-42ca-a03e-a5becae5e7dc" providerId="ADAL" clId="{B74F66C9-E5B3-EF46-B5D8-FD99D1E58699}" dt="2022-11-19T04:43:11.302" v="100"/>
        <pc:sldMkLst>
          <pc:docMk/>
          <pc:sldMk cId="1825099269" sldId="551"/>
        </pc:sldMkLst>
        <pc:spChg chg="del">
          <ac:chgData name="Xuesu Xiao" userId="2da2dc19-76a6-42ca-a03e-a5becae5e7dc" providerId="ADAL" clId="{B74F66C9-E5B3-EF46-B5D8-FD99D1E58699}" dt="2022-11-19T04:40:26.516" v="68"/>
          <ac:spMkLst>
            <pc:docMk/>
            <pc:sldMk cId="1825099269" sldId="551"/>
            <ac:spMk id="4" creationId="{D8D2DCFD-999E-55CE-9758-7009D6E13C3D}"/>
          </ac:spMkLst>
        </pc:spChg>
        <pc:spChg chg="del">
          <ac:chgData name="Xuesu Xiao" userId="2da2dc19-76a6-42ca-a03e-a5becae5e7dc" providerId="ADAL" clId="{B74F66C9-E5B3-EF46-B5D8-FD99D1E58699}" dt="2022-11-19T04:43:04.435" v="99"/>
          <ac:spMkLst>
            <pc:docMk/>
            <pc:sldMk cId="1825099269" sldId="551"/>
            <ac:spMk id="5" creationId="{F6A4044F-CFE7-BCA8-7E36-04066A89A026}"/>
          </ac:spMkLst>
        </pc:spChg>
        <pc:spChg chg="add mod">
          <ac:chgData name="Xuesu Xiao" userId="2da2dc19-76a6-42ca-a03e-a5becae5e7dc" providerId="ADAL" clId="{B74F66C9-E5B3-EF46-B5D8-FD99D1E58699}" dt="2022-11-19T04:43:11.302" v="100"/>
          <ac:spMkLst>
            <pc:docMk/>
            <pc:sldMk cId="1825099269" sldId="551"/>
            <ac:spMk id="6" creationId="{96740158-4BC2-CE90-8D52-ED66FC7233C0}"/>
          </ac:spMkLst>
        </pc:spChg>
      </pc:sldChg>
      <pc:sldChg chg="addSp delSp modSp add">
        <pc:chgData name="Xuesu Xiao" userId="2da2dc19-76a6-42ca-a03e-a5becae5e7dc" providerId="ADAL" clId="{B74F66C9-E5B3-EF46-B5D8-FD99D1E58699}" dt="2022-11-19T04:43:11.302" v="100"/>
        <pc:sldMkLst>
          <pc:docMk/>
          <pc:sldMk cId="2186420898" sldId="552"/>
        </pc:sldMkLst>
        <pc:spChg chg="del">
          <ac:chgData name="Xuesu Xiao" userId="2da2dc19-76a6-42ca-a03e-a5becae5e7dc" providerId="ADAL" clId="{B74F66C9-E5B3-EF46-B5D8-FD99D1E58699}" dt="2022-11-19T04:40:26.516" v="68"/>
          <ac:spMkLst>
            <pc:docMk/>
            <pc:sldMk cId="2186420898" sldId="552"/>
            <ac:spMk id="4" creationId="{D8D2DCFD-999E-55CE-9758-7009D6E13C3D}"/>
          </ac:spMkLst>
        </pc:spChg>
        <pc:spChg chg="del">
          <ac:chgData name="Xuesu Xiao" userId="2da2dc19-76a6-42ca-a03e-a5becae5e7dc" providerId="ADAL" clId="{B74F66C9-E5B3-EF46-B5D8-FD99D1E58699}" dt="2022-11-19T04:43:04.435" v="99"/>
          <ac:spMkLst>
            <pc:docMk/>
            <pc:sldMk cId="2186420898" sldId="552"/>
            <ac:spMk id="5" creationId="{F6A4044F-CFE7-BCA8-7E36-04066A89A026}"/>
          </ac:spMkLst>
        </pc:spChg>
        <pc:spChg chg="add mod">
          <ac:chgData name="Xuesu Xiao" userId="2da2dc19-76a6-42ca-a03e-a5becae5e7dc" providerId="ADAL" clId="{B74F66C9-E5B3-EF46-B5D8-FD99D1E58699}" dt="2022-11-19T04:43:11.302" v="100"/>
          <ac:spMkLst>
            <pc:docMk/>
            <pc:sldMk cId="2186420898" sldId="552"/>
            <ac:spMk id="6" creationId="{4A79DC41-78F1-E238-D3D8-79196DD04E7D}"/>
          </ac:spMkLst>
        </pc:spChg>
      </pc:sldChg>
      <pc:sldChg chg="addSp delSp modSp add">
        <pc:chgData name="Xuesu Xiao" userId="2da2dc19-76a6-42ca-a03e-a5becae5e7dc" providerId="ADAL" clId="{B74F66C9-E5B3-EF46-B5D8-FD99D1E58699}" dt="2022-11-19T04:43:11.302" v="100"/>
        <pc:sldMkLst>
          <pc:docMk/>
          <pc:sldMk cId="3764514349" sldId="553"/>
        </pc:sldMkLst>
        <pc:spChg chg="add mod">
          <ac:chgData name="Xuesu Xiao" userId="2da2dc19-76a6-42ca-a03e-a5becae5e7dc" providerId="ADAL" clId="{B74F66C9-E5B3-EF46-B5D8-FD99D1E58699}" dt="2022-11-19T04:43:11.302" v="100"/>
          <ac:spMkLst>
            <pc:docMk/>
            <pc:sldMk cId="3764514349" sldId="553"/>
            <ac:spMk id="3" creationId="{3BB3A1DA-95AE-E2B7-57B6-B134CBD5CD5C}"/>
          </ac:spMkLst>
        </pc:spChg>
        <pc:spChg chg="del">
          <ac:chgData name="Xuesu Xiao" userId="2da2dc19-76a6-42ca-a03e-a5becae5e7dc" providerId="ADAL" clId="{B74F66C9-E5B3-EF46-B5D8-FD99D1E58699}" dt="2022-11-19T04:40:26.516" v="68"/>
          <ac:spMkLst>
            <pc:docMk/>
            <pc:sldMk cId="3764514349" sldId="553"/>
            <ac:spMk id="4" creationId="{97F1F952-D061-FE49-BE6C-1215EE6A2A6F}"/>
          </ac:spMkLst>
        </pc:spChg>
        <pc:spChg chg="del">
          <ac:chgData name="Xuesu Xiao" userId="2da2dc19-76a6-42ca-a03e-a5becae5e7dc" providerId="ADAL" clId="{B74F66C9-E5B3-EF46-B5D8-FD99D1E58699}" dt="2022-11-19T04:43:04.435" v="99"/>
          <ac:spMkLst>
            <pc:docMk/>
            <pc:sldMk cId="3764514349" sldId="553"/>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2462347418" sldId="554"/>
        </pc:sldMkLst>
        <pc:spChg chg="add mod">
          <ac:chgData name="Xuesu Xiao" userId="2da2dc19-76a6-42ca-a03e-a5becae5e7dc" providerId="ADAL" clId="{B74F66C9-E5B3-EF46-B5D8-FD99D1E58699}" dt="2022-11-19T04:43:11.302" v="100"/>
          <ac:spMkLst>
            <pc:docMk/>
            <pc:sldMk cId="2462347418" sldId="554"/>
            <ac:spMk id="3" creationId="{287B91B1-CBAB-E2A7-1C79-F7CA40D0DD33}"/>
          </ac:spMkLst>
        </pc:spChg>
        <pc:spChg chg="del">
          <ac:chgData name="Xuesu Xiao" userId="2da2dc19-76a6-42ca-a03e-a5becae5e7dc" providerId="ADAL" clId="{B74F66C9-E5B3-EF46-B5D8-FD99D1E58699}" dt="2022-11-19T04:40:26.516" v="68"/>
          <ac:spMkLst>
            <pc:docMk/>
            <pc:sldMk cId="2462347418" sldId="554"/>
            <ac:spMk id="4" creationId="{97F1F952-D061-FE49-BE6C-1215EE6A2A6F}"/>
          </ac:spMkLst>
        </pc:spChg>
        <pc:spChg chg="del">
          <ac:chgData name="Xuesu Xiao" userId="2da2dc19-76a6-42ca-a03e-a5becae5e7dc" providerId="ADAL" clId="{B74F66C9-E5B3-EF46-B5D8-FD99D1E58699}" dt="2022-11-19T04:43:04.435" v="99"/>
          <ac:spMkLst>
            <pc:docMk/>
            <pc:sldMk cId="2462347418" sldId="554"/>
            <ac:spMk id="5" creationId="{CB45DF7D-5215-864C-B45E-8E6069602FDC}"/>
          </ac:spMkLst>
        </pc:spChg>
      </pc:sldChg>
      <pc:sldChg chg="addSp delSp modSp add">
        <pc:chgData name="Xuesu Xiao" userId="2da2dc19-76a6-42ca-a03e-a5becae5e7dc" providerId="ADAL" clId="{B74F66C9-E5B3-EF46-B5D8-FD99D1E58699}" dt="2022-11-19T04:43:11.302" v="100"/>
        <pc:sldMkLst>
          <pc:docMk/>
          <pc:sldMk cId="1829646673" sldId="555"/>
        </pc:sldMkLst>
        <pc:spChg chg="add mod">
          <ac:chgData name="Xuesu Xiao" userId="2da2dc19-76a6-42ca-a03e-a5becae5e7dc" providerId="ADAL" clId="{B74F66C9-E5B3-EF46-B5D8-FD99D1E58699}" dt="2022-11-19T04:43:11.302" v="100"/>
          <ac:spMkLst>
            <pc:docMk/>
            <pc:sldMk cId="1829646673" sldId="555"/>
            <ac:spMk id="3" creationId="{33689ABC-F9C7-E9CC-8AF5-A6B9143C1EDD}"/>
          </ac:spMkLst>
        </pc:spChg>
        <pc:spChg chg="del">
          <ac:chgData name="Xuesu Xiao" userId="2da2dc19-76a6-42ca-a03e-a5becae5e7dc" providerId="ADAL" clId="{B74F66C9-E5B3-EF46-B5D8-FD99D1E58699}" dt="2022-11-19T04:40:26.516" v="68"/>
          <ac:spMkLst>
            <pc:docMk/>
            <pc:sldMk cId="1829646673" sldId="555"/>
            <ac:spMk id="4" creationId="{B9220F5E-F382-CD42-B3D4-B5CC9590675B}"/>
          </ac:spMkLst>
        </pc:spChg>
        <pc:spChg chg="del">
          <ac:chgData name="Xuesu Xiao" userId="2da2dc19-76a6-42ca-a03e-a5becae5e7dc" providerId="ADAL" clId="{B74F66C9-E5B3-EF46-B5D8-FD99D1E58699}" dt="2022-11-19T04:43:04.435" v="99"/>
          <ac:spMkLst>
            <pc:docMk/>
            <pc:sldMk cId="1829646673" sldId="555"/>
            <ac:spMk id="5" creationId="{D055F10A-4223-6B40-9643-E73A98A8539D}"/>
          </ac:spMkLst>
        </pc:spChg>
      </pc:sldChg>
      <pc:sldChg chg="addSp delSp modSp add">
        <pc:chgData name="Xuesu Xiao" userId="2da2dc19-76a6-42ca-a03e-a5becae5e7dc" providerId="ADAL" clId="{B74F66C9-E5B3-EF46-B5D8-FD99D1E58699}" dt="2022-11-19T04:43:11.302" v="100"/>
        <pc:sldMkLst>
          <pc:docMk/>
          <pc:sldMk cId="3719156662" sldId="556"/>
        </pc:sldMkLst>
        <pc:spChg chg="add mod">
          <ac:chgData name="Xuesu Xiao" userId="2da2dc19-76a6-42ca-a03e-a5becae5e7dc" providerId="ADAL" clId="{B74F66C9-E5B3-EF46-B5D8-FD99D1E58699}" dt="2022-11-19T04:43:11.302" v="100"/>
          <ac:spMkLst>
            <pc:docMk/>
            <pc:sldMk cId="3719156662" sldId="556"/>
            <ac:spMk id="3" creationId="{41459236-4345-DD2E-B494-A8DE78386EF3}"/>
          </ac:spMkLst>
        </pc:spChg>
        <pc:spChg chg="del">
          <ac:chgData name="Xuesu Xiao" userId="2da2dc19-76a6-42ca-a03e-a5becae5e7dc" providerId="ADAL" clId="{B74F66C9-E5B3-EF46-B5D8-FD99D1E58699}" dt="2022-11-19T04:40:26.516" v="68"/>
          <ac:spMkLst>
            <pc:docMk/>
            <pc:sldMk cId="3719156662" sldId="556"/>
            <ac:spMk id="4" creationId="{B9220F5E-F382-CD42-B3D4-B5CC9590675B}"/>
          </ac:spMkLst>
        </pc:spChg>
        <pc:spChg chg="del">
          <ac:chgData name="Xuesu Xiao" userId="2da2dc19-76a6-42ca-a03e-a5becae5e7dc" providerId="ADAL" clId="{B74F66C9-E5B3-EF46-B5D8-FD99D1E58699}" dt="2022-11-19T04:43:04.435" v="99"/>
          <ac:spMkLst>
            <pc:docMk/>
            <pc:sldMk cId="3719156662" sldId="556"/>
            <ac:spMk id="5" creationId="{D055F10A-4223-6B40-9643-E73A98A8539D}"/>
          </ac:spMkLst>
        </pc:spChg>
      </pc:sldChg>
      <pc:sldChg chg="addSp delSp modSp add mod">
        <pc:chgData name="Xuesu Xiao" userId="2da2dc19-76a6-42ca-a03e-a5becae5e7dc" providerId="ADAL" clId="{B74F66C9-E5B3-EF46-B5D8-FD99D1E58699}" dt="2022-11-19T04:43:11.302" v="100"/>
        <pc:sldMkLst>
          <pc:docMk/>
          <pc:sldMk cId="2284345746" sldId="557"/>
        </pc:sldMkLst>
        <pc:spChg chg="mod">
          <ac:chgData name="Xuesu Xiao" userId="2da2dc19-76a6-42ca-a03e-a5becae5e7dc" providerId="ADAL" clId="{B74F66C9-E5B3-EF46-B5D8-FD99D1E58699}" dt="2022-11-19T04:40:07.556" v="50" actId="27636"/>
          <ac:spMkLst>
            <pc:docMk/>
            <pc:sldMk cId="2284345746" sldId="557"/>
            <ac:spMk id="2" creationId="{11812CD5-89CB-9543-9641-2BD335DB4120}"/>
          </ac:spMkLst>
        </pc:spChg>
        <pc:spChg chg="add mod">
          <ac:chgData name="Xuesu Xiao" userId="2da2dc19-76a6-42ca-a03e-a5becae5e7dc" providerId="ADAL" clId="{B74F66C9-E5B3-EF46-B5D8-FD99D1E58699}" dt="2022-11-19T04:43:11.302" v="100"/>
          <ac:spMkLst>
            <pc:docMk/>
            <pc:sldMk cId="2284345746" sldId="557"/>
            <ac:spMk id="3" creationId="{03552E02-82FD-812D-08AC-B3CE75AE33B6}"/>
          </ac:spMkLst>
        </pc:spChg>
        <pc:spChg chg="del">
          <ac:chgData name="Xuesu Xiao" userId="2da2dc19-76a6-42ca-a03e-a5becae5e7dc" providerId="ADAL" clId="{B74F66C9-E5B3-EF46-B5D8-FD99D1E58699}" dt="2022-11-19T04:40:26.516" v="68"/>
          <ac:spMkLst>
            <pc:docMk/>
            <pc:sldMk cId="2284345746" sldId="557"/>
            <ac:spMk id="4" creationId="{B15576B6-B403-A44D-B0F1-836CCE11E2EA}"/>
          </ac:spMkLst>
        </pc:spChg>
        <pc:spChg chg="del">
          <ac:chgData name="Xuesu Xiao" userId="2da2dc19-76a6-42ca-a03e-a5becae5e7dc" providerId="ADAL" clId="{B74F66C9-E5B3-EF46-B5D8-FD99D1E58699}" dt="2022-11-19T04:43:04.435" v="99"/>
          <ac:spMkLst>
            <pc:docMk/>
            <pc:sldMk cId="2284345746" sldId="557"/>
            <ac:spMk id="5" creationId="{87C9B232-8C3F-3249-A6E9-DF8BD8B92005}"/>
          </ac:spMkLst>
        </pc:spChg>
      </pc:sldChg>
      <pc:sldChg chg="addSp delSp modSp add">
        <pc:chgData name="Xuesu Xiao" userId="2da2dc19-76a6-42ca-a03e-a5becae5e7dc" providerId="ADAL" clId="{B74F66C9-E5B3-EF46-B5D8-FD99D1E58699}" dt="2022-11-19T04:43:11.302" v="100"/>
        <pc:sldMkLst>
          <pc:docMk/>
          <pc:sldMk cId="2552631947" sldId="558"/>
        </pc:sldMkLst>
        <pc:spChg chg="add mod">
          <ac:chgData name="Xuesu Xiao" userId="2da2dc19-76a6-42ca-a03e-a5becae5e7dc" providerId="ADAL" clId="{B74F66C9-E5B3-EF46-B5D8-FD99D1E58699}" dt="2022-11-19T04:43:11.302" v="100"/>
          <ac:spMkLst>
            <pc:docMk/>
            <pc:sldMk cId="2552631947" sldId="558"/>
            <ac:spMk id="3" creationId="{E0661B17-5E18-846B-506F-8E3D1A7E46D8}"/>
          </ac:spMkLst>
        </pc:spChg>
        <pc:spChg chg="del">
          <ac:chgData name="Xuesu Xiao" userId="2da2dc19-76a6-42ca-a03e-a5becae5e7dc" providerId="ADAL" clId="{B74F66C9-E5B3-EF46-B5D8-FD99D1E58699}" dt="2022-11-19T04:40:26.516" v="68"/>
          <ac:spMkLst>
            <pc:docMk/>
            <pc:sldMk cId="2552631947" sldId="558"/>
            <ac:spMk id="4" creationId="{852FC978-2A9B-1F4A-9348-0BE2215DAC9D}"/>
          </ac:spMkLst>
        </pc:spChg>
        <pc:spChg chg="del">
          <ac:chgData name="Xuesu Xiao" userId="2da2dc19-76a6-42ca-a03e-a5becae5e7dc" providerId="ADAL" clId="{B74F66C9-E5B3-EF46-B5D8-FD99D1E58699}" dt="2022-11-19T04:43:04.435" v="99"/>
          <ac:spMkLst>
            <pc:docMk/>
            <pc:sldMk cId="2552631947" sldId="558"/>
            <ac:spMk id="5" creationId="{17EA8644-FA00-064F-A3FC-962CC3F25C6C}"/>
          </ac:spMkLst>
        </pc:spChg>
      </pc:sldChg>
      <pc:sldChg chg="addSp delSp modSp add">
        <pc:chgData name="Xuesu Xiao" userId="2da2dc19-76a6-42ca-a03e-a5becae5e7dc" providerId="ADAL" clId="{B74F66C9-E5B3-EF46-B5D8-FD99D1E58699}" dt="2022-11-19T04:43:11.302" v="100"/>
        <pc:sldMkLst>
          <pc:docMk/>
          <pc:sldMk cId="254068852" sldId="559"/>
        </pc:sldMkLst>
        <pc:spChg chg="del">
          <ac:chgData name="Xuesu Xiao" userId="2da2dc19-76a6-42ca-a03e-a5becae5e7dc" providerId="ADAL" clId="{B74F66C9-E5B3-EF46-B5D8-FD99D1E58699}" dt="2022-11-19T04:40:26.516" v="68"/>
          <ac:spMkLst>
            <pc:docMk/>
            <pc:sldMk cId="254068852" sldId="559"/>
            <ac:spMk id="4" creationId="{852FC978-2A9B-1F4A-9348-0BE2215DAC9D}"/>
          </ac:spMkLst>
        </pc:spChg>
        <pc:spChg chg="del">
          <ac:chgData name="Xuesu Xiao" userId="2da2dc19-76a6-42ca-a03e-a5becae5e7dc" providerId="ADAL" clId="{B74F66C9-E5B3-EF46-B5D8-FD99D1E58699}" dt="2022-11-19T04:43:04.435" v="99"/>
          <ac:spMkLst>
            <pc:docMk/>
            <pc:sldMk cId="254068852" sldId="559"/>
            <ac:spMk id="5" creationId="{17EA8644-FA00-064F-A3FC-962CC3F25C6C}"/>
          </ac:spMkLst>
        </pc:spChg>
        <pc:spChg chg="add mod">
          <ac:chgData name="Xuesu Xiao" userId="2da2dc19-76a6-42ca-a03e-a5becae5e7dc" providerId="ADAL" clId="{B74F66C9-E5B3-EF46-B5D8-FD99D1E58699}" dt="2022-11-19T04:43:11.302" v="100"/>
          <ac:spMkLst>
            <pc:docMk/>
            <pc:sldMk cId="254068852" sldId="559"/>
            <ac:spMk id="7" creationId="{A039A266-BB7E-466B-F190-ADC617D8277A}"/>
          </ac:spMkLst>
        </pc:spChg>
      </pc:sldChg>
      <pc:sldChg chg="addSp delSp modSp add">
        <pc:chgData name="Xuesu Xiao" userId="2da2dc19-76a6-42ca-a03e-a5becae5e7dc" providerId="ADAL" clId="{B74F66C9-E5B3-EF46-B5D8-FD99D1E58699}" dt="2022-11-19T04:43:11.302" v="100"/>
        <pc:sldMkLst>
          <pc:docMk/>
          <pc:sldMk cId="2050445415" sldId="560"/>
        </pc:sldMkLst>
        <pc:spChg chg="del">
          <ac:chgData name="Xuesu Xiao" userId="2da2dc19-76a6-42ca-a03e-a5becae5e7dc" providerId="ADAL" clId="{B74F66C9-E5B3-EF46-B5D8-FD99D1E58699}" dt="2022-11-19T04:40:26.516" v="68"/>
          <ac:spMkLst>
            <pc:docMk/>
            <pc:sldMk cId="2050445415" sldId="560"/>
            <ac:spMk id="4" creationId="{55838D3E-5F9A-7342-8D38-7618B7860C8A}"/>
          </ac:spMkLst>
        </pc:spChg>
        <pc:spChg chg="del">
          <ac:chgData name="Xuesu Xiao" userId="2da2dc19-76a6-42ca-a03e-a5becae5e7dc" providerId="ADAL" clId="{B74F66C9-E5B3-EF46-B5D8-FD99D1E58699}" dt="2022-11-19T04:43:04.435" v="99"/>
          <ac:spMkLst>
            <pc:docMk/>
            <pc:sldMk cId="2050445415" sldId="560"/>
            <ac:spMk id="5" creationId="{4B46922F-F32B-70E1-9992-87D304724CF3}"/>
          </ac:spMkLst>
        </pc:spChg>
        <pc:spChg chg="add mod">
          <ac:chgData name="Xuesu Xiao" userId="2da2dc19-76a6-42ca-a03e-a5becae5e7dc" providerId="ADAL" clId="{B74F66C9-E5B3-EF46-B5D8-FD99D1E58699}" dt="2022-11-19T04:43:11.302" v="100"/>
          <ac:spMkLst>
            <pc:docMk/>
            <pc:sldMk cId="2050445415" sldId="560"/>
            <ac:spMk id="6" creationId="{86153E39-4145-B8BA-367A-2698AA7DC78E}"/>
          </ac:spMkLst>
        </pc:spChg>
      </pc:sldChg>
      <pc:sldChg chg="addSp delSp modSp add mod">
        <pc:chgData name="Xuesu Xiao" userId="2da2dc19-76a6-42ca-a03e-a5becae5e7dc" providerId="ADAL" clId="{B74F66C9-E5B3-EF46-B5D8-FD99D1E58699}" dt="2022-11-20T03:59:30.856" v="715" actId="1076"/>
        <pc:sldMkLst>
          <pc:docMk/>
          <pc:sldMk cId="3847747662" sldId="561"/>
        </pc:sldMkLst>
        <pc:spChg chg="del">
          <ac:chgData name="Xuesu Xiao" userId="2da2dc19-76a6-42ca-a03e-a5becae5e7dc" providerId="ADAL" clId="{B74F66C9-E5B3-EF46-B5D8-FD99D1E58699}" dt="2022-11-19T04:40:26.516" v="68"/>
          <ac:spMkLst>
            <pc:docMk/>
            <pc:sldMk cId="3847747662" sldId="561"/>
            <ac:spMk id="4" creationId="{77D20FB8-CD31-5B0A-4AB0-F6C04773DE51}"/>
          </ac:spMkLst>
        </pc:spChg>
        <pc:spChg chg="del">
          <ac:chgData name="Xuesu Xiao" userId="2da2dc19-76a6-42ca-a03e-a5becae5e7dc" providerId="ADAL" clId="{B74F66C9-E5B3-EF46-B5D8-FD99D1E58699}" dt="2022-11-19T04:43:04.435" v="99"/>
          <ac:spMkLst>
            <pc:docMk/>
            <pc:sldMk cId="3847747662" sldId="561"/>
            <ac:spMk id="5" creationId="{4A6A33DF-B9D3-7C01-8C28-74209892ABC1}"/>
          </ac:spMkLst>
        </pc:spChg>
        <pc:spChg chg="add mod">
          <ac:chgData name="Xuesu Xiao" userId="2da2dc19-76a6-42ca-a03e-a5becae5e7dc" providerId="ADAL" clId="{B74F66C9-E5B3-EF46-B5D8-FD99D1E58699}" dt="2022-11-19T04:43:11.302" v="100"/>
          <ac:spMkLst>
            <pc:docMk/>
            <pc:sldMk cId="3847747662" sldId="561"/>
            <ac:spMk id="6" creationId="{1D39E001-5967-18C1-22C7-28E1A28B1C66}"/>
          </ac:spMkLst>
        </pc:spChg>
        <pc:picChg chg="mod">
          <ac:chgData name="Xuesu Xiao" userId="2da2dc19-76a6-42ca-a03e-a5becae5e7dc" providerId="ADAL" clId="{B74F66C9-E5B3-EF46-B5D8-FD99D1E58699}" dt="2022-11-20T03:59:30.856" v="715" actId="1076"/>
          <ac:picMkLst>
            <pc:docMk/>
            <pc:sldMk cId="3847747662" sldId="561"/>
            <ac:picMk id="7" creationId="{CB236A08-35F8-634F-4C3D-7FB25B9DBEFD}"/>
          </ac:picMkLst>
        </pc:picChg>
      </pc:sldChg>
      <pc:sldChg chg="addSp delSp modSp add mod">
        <pc:chgData name="Xuesu Xiao" userId="2da2dc19-76a6-42ca-a03e-a5becae5e7dc" providerId="ADAL" clId="{B74F66C9-E5B3-EF46-B5D8-FD99D1E58699}" dt="2022-11-20T03:59:33.906" v="717"/>
        <pc:sldMkLst>
          <pc:docMk/>
          <pc:sldMk cId="2885830857" sldId="562"/>
        </pc:sldMkLst>
        <pc:spChg chg="del">
          <ac:chgData name="Xuesu Xiao" userId="2da2dc19-76a6-42ca-a03e-a5becae5e7dc" providerId="ADAL" clId="{B74F66C9-E5B3-EF46-B5D8-FD99D1E58699}" dt="2022-11-19T04:40:26.516" v="68"/>
          <ac:spMkLst>
            <pc:docMk/>
            <pc:sldMk cId="2885830857" sldId="562"/>
            <ac:spMk id="4" creationId="{77D20FB8-CD31-5B0A-4AB0-F6C04773DE51}"/>
          </ac:spMkLst>
        </pc:spChg>
        <pc:spChg chg="del">
          <ac:chgData name="Xuesu Xiao" userId="2da2dc19-76a6-42ca-a03e-a5becae5e7dc" providerId="ADAL" clId="{B74F66C9-E5B3-EF46-B5D8-FD99D1E58699}" dt="2022-11-19T04:43:04.435" v="99"/>
          <ac:spMkLst>
            <pc:docMk/>
            <pc:sldMk cId="2885830857" sldId="562"/>
            <ac:spMk id="5" creationId="{4A6A33DF-B9D3-7C01-8C28-74209892ABC1}"/>
          </ac:spMkLst>
        </pc:spChg>
        <pc:spChg chg="add mod">
          <ac:chgData name="Xuesu Xiao" userId="2da2dc19-76a6-42ca-a03e-a5becae5e7dc" providerId="ADAL" clId="{B74F66C9-E5B3-EF46-B5D8-FD99D1E58699}" dt="2022-11-19T04:43:11.302" v="100"/>
          <ac:spMkLst>
            <pc:docMk/>
            <pc:sldMk cId="2885830857" sldId="562"/>
            <ac:spMk id="6" creationId="{31F257E7-BAC6-BDDC-6D3A-7F3AAFF79299}"/>
          </ac:spMkLst>
        </pc:spChg>
        <pc:picChg chg="add mod">
          <ac:chgData name="Xuesu Xiao" userId="2da2dc19-76a6-42ca-a03e-a5becae5e7dc" providerId="ADAL" clId="{B74F66C9-E5B3-EF46-B5D8-FD99D1E58699}" dt="2022-11-20T03:59:33.906" v="717"/>
          <ac:picMkLst>
            <pc:docMk/>
            <pc:sldMk cId="2885830857" sldId="562"/>
            <ac:picMk id="4" creationId="{9D0AED2F-1982-ABBA-D333-87471521FB17}"/>
          </ac:picMkLst>
        </pc:picChg>
        <pc:picChg chg="del">
          <ac:chgData name="Xuesu Xiao" userId="2da2dc19-76a6-42ca-a03e-a5becae5e7dc" providerId="ADAL" clId="{B74F66C9-E5B3-EF46-B5D8-FD99D1E58699}" dt="2022-11-20T03:59:33.676" v="716" actId="478"/>
          <ac:picMkLst>
            <pc:docMk/>
            <pc:sldMk cId="2885830857" sldId="562"/>
            <ac:picMk id="8" creationId="{38910632-BA0C-FE0C-EC87-1C7242AC14A4}"/>
          </ac:picMkLst>
        </pc:picChg>
      </pc:sldChg>
      <pc:sldChg chg="addSp delSp modSp add mod">
        <pc:chgData name="Xuesu Xiao" userId="2da2dc19-76a6-42ca-a03e-a5becae5e7dc" providerId="ADAL" clId="{B74F66C9-E5B3-EF46-B5D8-FD99D1E58699}" dt="2022-11-20T03:59:36.888" v="719"/>
        <pc:sldMkLst>
          <pc:docMk/>
          <pc:sldMk cId="869157005" sldId="563"/>
        </pc:sldMkLst>
        <pc:spChg chg="del">
          <ac:chgData name="Xuesu Xiao" userId="2da2dc19-76a6-42ca-a03e-a5becae5e7dc" providerId="ADAL" clId="{B74F66C9-E5B3-EF46-B5D8-FD99D1E58699}" dt="2022-11-19T04:40:26.516" v="68"/>
          <ac:spMkLst>
            <pc:docMk/>
            <pc:sldMk cId="869157005" sldId="563"/>
            <ac:spMk id="4" creationId="{77D20FB8-CD31-5B0A-4AB0-F6C04773DE51}"/>
          </ac:spMkLst>
        </pc:spChg>
        <pc:spChg chg="del">
          <ac:chgData name="Xuesu Xiao" userId="2da2dc19-76a6-42ca-a03e-a5becae5e7dc" providerId="ADAL" clId="{B74F66C9-E5B3-EF46-B5D8-FD99D1E58699}" dt="2022-11-19T04:43:04.435" v="99"/>
          <ac:spMkLst>
            <pc:docMk/>
            <pc:sldMk cId="869157005" sldId="563"/>
            <ac:spMk id="5" creationId="{4A6A33DF-B9D3-7C01-8C28-74209892ABC1}"/>
          </ac:spMkLst>
        </pc:spChg>
        <pc:spChg chg="add mod">
          <ac:chgData name="Xuesu Xiao" userId="2da2dc19-76a6-42ca-a03e-a5becae5e7dc" providerId="ADAL" clId="{B74F66C9-E5B3-EF46-B5D8-FD99D1E58699}" dt="2022-11-19T04:43:11.302" v="100"/>
          <ac:spMkLst>
            <pc:docMk/>
            <pc:sldMk cId="869157005" sldId="563"/>
            <ac:spMk id="6" creationId="{EFB19140-9AE8-B99B-A578-0981D34F7261}"/>
          </ac:spMkLst>
        </pc:spChg>
        <pc:picChg chg="add mod">
          <ac:chgData name="Xuesu Xiao" userId="2da2dc19-76a6-42ca-a03e-a5becae5e7dc" providerId="ADAL" clId="{B74F66C9-E5B3-EF46-B5D8-FD99D1E58699}" dt="2022-11-20T03:59:36.888" v="719"/>
          <ac:picMkLst>
            <pc:docMk/>
            <pc:sldMk cId="869157005" sldId="563"/>
            <ac:picMk id="4" creationId="{7D5A08BE-E4D9-7E76-1BAD-E7A35B268C29}"/>
          </ac:picMkLst>
        </pc:picChg>
        <pc:picChg chg="del">
          <ac:chgData name="Xuesu Xiao" userId="2da2dc19-76a6-42ca-a03e-a5becae5e7dc" providerId="ADAL" clId="{B74F66C9-E5B3-EF46-B5D8-FD99D1E58699}" dt="2022-11-20T03:44:10.625" v="639" actId="478"/>
          <ac:picMkLst>
            <pc:docMk/>
            <pc:sldMk cId="869157005" sldId="563"/>
            <ac:picMk id="7" creationId="{799D30CF-4E1E-1E2E-5386-C63FCC4F0888}"/>
          </ac:picMkLst>
        </pc:picChg>
        <pc:picChg chg="del">
          <ac:chgData name="Xuesu Xiao" userId="2da2dc19-76a6-42ca-a03e-a5becae5e7dc" providerId="ADAL" clId="{B74F66C9-E5B3-EF46-B5D8-FD99D1E58699}" dt="2022-11-20T03:59:36.612" v="718" actId="478"/>
          <ac:picMkLst>
            <pc:docMk/>
            <pc:sldMk cId="869157005" sldId="563"/>
            <ac:picMk id="8" creationId="{38910632-BA0C-FE0C-EC87-1C7242AC14A4}"/>
          </ac:picMkLst>
        </pc:picChg>
      </pc:sldChg>
      <pc:sldChg chg="addSp delSp modSp add del mod">
        <pc:chgData name="Xuesu Xiao" userId="2da2dc19-76a6-42ca-a03e-a5becae5e7dc" providerId="ADAL" clId="{B74F66C9-E5B3-EF46-B5D8-FD99D1E58699}" dt="2022-11-19T05:11:19.119" v="260" actId="2696"/>
        <pc:sldMkLst>
          <pc:docMk/>
          <pc:sldMk cId="3057125402" sldId="564"/>
        </pc:sldMkLst>
        <pc:spChg chg="mod">
          <ac:chgData name="Xuesu Xiao" userId="2da2dc19-76a6-42ca-a03e-a5becae5e7dc" providerId="ADAL" clId="{B74F66C9-E5B3-EF46-B5D8-FD99D1E58699}" dt="2022-11-19T04:40:07.617" v="52" actId="27636"/>
          <ac:spMkLst>
            <pc:docMk/>
            <pc:sldMk cId="3057125402" sldId="564"/>
            <ac:spMk id="3" creationId="{7C55F1F3-FF5C-A0A2-DBA1-D1D6C0D2E302}"/>
          </ac:spMkLst>
        </pc:spChg>
        <pc:spChg chg="del">
          <ac:chgData name="Xuesu Xiao" userId="2da2dc19-76a6-42ca-a03e-a5becae5e7dc" providerId="ADAL" clId="{B74F66C9-E5B3-EF46-B5D8-FD99D1E58699}" dt="2022-11-19T04:40:26.516" v="68"/>
          <ac:spMkLst>
            <pc:docMk/>
            <pc:sldMk cId="3057125402" sldId="564"/>
            <ac:spMk id="4" creationId="{77D20FB8-CD31-5B0A-4AB0-F6C04773DE51}"/>
          </ac:spMkLst>
        </pc:spChg>
        <pc:spChg chg="del">
          <ac:chgData name="Xuesu Xiao" userId="2da2dc19-76a6-42ca-a03e-a5becae5e7dc" providerId="ADAL" clId="{B74F66C9-E5B3-EF46-B5D8-FD99D1E58699}" dt="2022-11-19T04:43:04.435" v="99"/>
          <ac:spMkLst>
            <pc:docMk/>
            <pc:sldMk cId="3057125402" sldId="564"/>
            <ac:spMk id="5" creationId="{4A6A33DF-B9D3-7C01-8C28-74209892ABC1}"/>
          </ac:spMkLst>
        </pc:spChg>
        <pc:spChg chg="add mod">
          <ac:chgData name="Xuesu Xiao" userId="2da2dc19-76a6-42ca-a03e-a5becae5e7dc" providerId="ADAL" clId="{B74F66C9-E5B3-EF46-B5D8-FD99D1E58699}" dt="2022-11-19T04:43:11.302" v="100"/>
          <ac:spMkLst>
            <pc:docMk/>
            <pc:sldMk cId="3057125402" sldId="564"/>
            <ac:spMk id="6" creationId="{E07B4BC2-C94E-62F5-5D4F-A9E22CA8E6B7}"/>
          </ac:spMkLst>
        </pc:spChg>
        <pc:picChg chg="mod">
          <ac:chgData name="Xuesu Xiao" userId="2da2dc19-76a6-42ca-a03e-a5becae5e7dc" providerId="ADAL" clId="{B74F66C9-E5B3-EF46-B5D8-FD99D1E58699}" dt="2022-11-19T05:10:56.942" v="259" actId="1076"/>
          <ac:picMkLst>
            <pc:docMk/>
            <pc:sldMk cId="3057125402" sldId="564"/>
            <ac:picMk id="7" creationId="{799D30CF-4E1E-1E2E-5386-C63FCC4F0888}"/>
          </ac:picMkLst>
        </pc:picChg>
      </pc:sldChg>
      <pc:sldChg chg="addSp delSp modSp add mod">
        <pc:chgData name="Xuesu Xiao" userId="2da2dc19-76a6-42ca-a03e-a5becae5e7dc" providerId="ADAL" clId="{B74F66C9-E5B3-EF46-B5D8-FD99D1E58699}" dt="2022-11-20T03:59:39.988" v="721"/>
        <pc:sldMkLst>
          <pc:docMk/>
          <pc:sldMk cId="1822573885" sldId="565"/>
        </pc:sldMkLst>
        <pc:spChg chg="mod">
          <ac:chgData name="Xuesu Xiao" userId="2da2dc19-76a6-42ca-a03e-a5becae5e7dc" providerId="ADAL" clId="{B74F66C9-E5B3-EF46-B5D8-FD99D1E58699}" dt="2022-11-19T04:40:07.644" v="53" actId="27636"/>
          <ac:spMkLst>
            <pc:docMk/>
            <pc:sldMk cId="1822573885" sldId="565"/>
            <ac:spMk id="3" creationId="{7C55F1F3-FF5C-A0A2-DBA1-D1D6C0D2E302}"/>
          </ac:spMkLst>
        </pc:spChg>
        <pc:spChg chg="del">
          <ac:chgData name="Xuesu Xiao" userId="2da2dc19-76a6-42ca-a03e-a5becae5e7dc" providerId="ADAL" clId="{B74F66C9-E5B3-EF46-B5D8-FD99D1E58699}" dt="2022-11-19T04:40:26.516" v="68"/>
          <ac:spMkLst>
            <pc:docMk/>
            <pc:sldMk cId="1822573885" sldId="565"/>
            <ac:spMk id="4" creationId="{77D20FB8-CD31-5B0A-4AB0-F6C04773DE51}"/>
          </ac:spMkLst>
        </pc:spChg>
        <pc:spChg chg="del">
          <ac:chgData name="Xuesu Xiao" userId="2da2dc19-76a6-42ca-a03e-a5becae5e7dc" providerId="ADAL" clId="{B74F66C9-E5B3-EF46-B5D8-FD99D1E58699}" dt="2022-11-19T04:43:04.435" v="99"/>
          <ac:spMkLst>
            <pc:docMk/>
            <pc:sldMk cId="1822573885" sldId="565"/>
            <ac:spMk id="5" creationId="{4A6A33DF-B9D3-7C01-8C28-74209892ABC1}"/>
          </ac:spMkLst>
        </pc:spChg>
        <pc:spChg chg="add mod">
          <ac:chgData name="Xuesu Xiao" userId="2da2dc19-76a6-42ca-a03e-a5becae5e7dc" providerId="ADAL" clId="{B74F66C9-E5B3-EF46-B5D8-FD99D1E58699}" dt="2022-11-19T04:43:11.302" v="100"/>
          <ac:spMkLst>
            <pc:docMk/>
            <pc:sldMk cId="1822573885" sldId="565"/>
            <ac:spMk id="6" creationId="{D2620EBD-2453-1EB6-11A3-ECD2DC0BAA0E}"/>
          </ac:spMkLst>
        </pc:spChg>
        <pc:picChg chg="add mod">
          <ac:chgData name="Xuesu Xiao" userId="2da2dc19-76a6-42ca-a03e-a5becae5e7dc" providerId="ADAL" clId="{B74F66C9-E5B3-EF46-B5D8-FD99D1E58699}" dt="2022-11-20T03:59:39.988" v="721"/>
          <ac:picMkLst>
            <pc:docMk/>
            <pc:sldMk cId="1822573885" sldId="565"/>
            <ac:picMk id="4" creationId="{504A871A-AB26-1F0D-AE8F-C00BD0286681}"/>
          </ac:picMkLst>
        </pc:picChg>
        <pc:picChg chg="del">
          <ac:chgData name="Xuesu Xiao" userId="2da2dc19-76a6-42ca-a03e-a5becae5e7dc" providerId="ADAL" clId="{B74F66C9-E5B3-EF46-B5D8-FD99D1E58699}" dt="2022-11-20T03:44:16.600" v="640" actId="478"/>
          <ac:picMkLst>
            <pc:docMk/>
            <pc:sldMk cId="1822573885" sldId="565"/>
            <ac:picMk id="7" creationId="{799D30CF-4E1E-1E2E-5386-C63FCC4F0888}"/>
          </ac:picMkLst>
        </pc:picChg>
        <pc:picChg chg="del">
          <ac:chgData name="Xuesu Xiao" userId="2da2dc19-76a6-42ca-a03e-a5becae5e7dc" providerId="ADAL" clId="{B74F66C9-E5B3-EF46-B5D8-FD99D1E58699}" dt="2022-11-20T03:59:39.695" v="720" actId="478"/>
          <ac:picMkLst>
            <pc:docMk/>
            <pc:sldMk cId="1822573885" sldId="565"/>
            <ac:picMk id="8" creationId="{38910632-BA0C-FE0C-EC87-1C7242AC14A4}"/>
          </ac:picMkLst>
        </pc:picChg>
      </pc:sldChg>
      <pc:sldChg chg="addSp delSp modSp add mod">
        <pc:chgData name="Xuesu Xiao" userId="2da2dc19-76a6-42ca-a03e-a5becae5e7dc" providerId="ADAL" clId="{B74F66C9-E5B3-EF46-B5D8-FD99D1E58699}" dt="2022-11-20T03:59:43.355" v="723"/>
        <pc:sldMkLst>
          <pc:docMk/>
          <pc:sldMk cId="1627664344" sldId="566"/>
        </pc:sldMkLst>
        <pc:spChg chg="del">
          <ac:chgData name="Xuesu Xiao" userId="2da2dc19-76a6-42ca-a03e-a5becae5e7dc" providerId="ADAL" clId="{B74F66C9-E5B3-EF46-B5D8-FD99D1E58699}" dt="2022-11-19T04:40:26.516" v="68"/>
          <ac:spMkLst>
            <pc:docMk/>
            <pc:sldMk cId="1627664344" sldId="566"/>
            <ac:spMk id="4" creationId="{77D20FB8-CD31-5B0A-4AB0-F6C04773DE51}"/>
          </ac:spMkLst>
        </pc:spChg>
        <pc:spChg chg="del">
          <ac:chgData name="Xuesu Xiao" userId="2da2dc19-76a6-42ca-a03e-a5becae5e7dc" providerId="ADAL" clId="{B74F66C9-E5B3-EF46-B5D8-FD99D1E58699}" dt="2022-11-19T04:43:04.435" v="99"/>
          <ac:spMkLst>
            <pc:docMk/>
            <pc:sldMk cId="1627664344" sldId="566"/>
            <ac:spMk id="5" creationId="{4A6A33DF-B9D3-7C01-8C28-74209892ABC1}"/>
          </ac:spMkLst>
        </pc:spChg>
        <pc:spChg chg="add mod">
          <ac:chgData name="Xuesu Xiao" userId="2da2dc19-76a6-42ca-a03e-a5becae5e7dc" providerId="ADAL" clId="{B74F66C9-E5B3-EF46-B5D8-FD99D1E58699}" dt="2022-11-19T04:43:11.302" v="100"/>
          <ac:spMkLst>
            <pc:docMk/>
            <pc:sldMk cId="1627664344" sldId="566"/>
            <ac:spMk id="6" creationId="{F857850C-DDF6-7CD2-D106-4257D8981400}"/>
          </ac:spMkLst>
        </pc:spChg>
        <pc:picChg chg="add mod">
          <ac:chgData name="Xuesu Xiao" userId="2da2dc19-76a6-42ca-a03e-a5becae5e7dc" providerId="ADAL" clId="{B74F66C9-E5B3-EF46-B5D8-FD99D1E58699}" dt="2022-11-20T03:59:43.355" v="723"/>
          <ac:picMkLst>
            <pc:docMk/>
            <pc:sldMk cId="1627664344" sldId="566"/>
            <ac:picMk id="4" creationId="{ED66E1FC-7FFD-5EAC-25E2-7951F5B17F84}"/>
          </ac:picMkLst>
        </pc:picChg>
        <pc:picChg chg="del">
          <ac:chgData name="Xuesu Xiao" userId="2da2dc19-76a6-42ca-a03e-a5becae5e7dc" providerId="ADAL" clId="{B74F66C9-E5B3-EF46-B5D8-FD99D1E58699}" dt="2022-11-20T03:44:25.400" v="641" actId="478"/>
          <ac:picMkLst>
            <pc:docMk/>
            <pc:sldMk cId="1627664344" sldId="566"/>
            <ac:picMk id="7" creationId="{799D30CF-4E1E-1E2E-5386-C63FCC4F0888}"/>
          </ac:picMkLst>
        </pc:picChg>
        <pc:picChg chg="del">
          <ac:chgData name="Xuesu Xiao" userId="2da2dc19-76a6-42ca-a03e-a5becae5e7dc" providerId="ADAL" clId="{B74F66C9-E5B3-EF46-B5D8-FD99D1E58699}" dt="2022-11-20T03:59:42.893" v="722" actId="478"/>
          <ac:picMkLst>
            <pc:docMk/>
            <pc:sldMk cId="1627664344" sldId="566"/>
            <ac:picMk id="8" creationId="{38910632-BA0C-FE0C-EC87-1C7242AC14A4}"/>
          </ac:picMkLst>
        </pc:picChg>
      </pc:sldChg>
      <pc:sldChg chg="addSp delSp modSp add mod">
        <pc:chgData name="Xuesu Xiao" userId="2da2dc19-76a6-42ca-a03e-a5becae5e7dc" providerId="ADAL" clId="{B74F66C9-E5B3-EF46-B5D8-FD99D1E58699}" dt="2022-11-20T03:59:46.278" v="725"/>
        <pc:sldMkLst>
          <pc:docMk/>
          <pc:sldMk cId="511523215" sldId="567"/>
        </pc:sldMkLst>
        <pc:spChg chg="mod">
          <ac:chgData name="Xuesu Xiao" userId="2da2dc19-76a6-42ca-a03e-a5becae5e7dc" providerId="ADAL" clId="{B74F66C9-E5B3-EF46-B5D8-FD99D1E58699}" dt="2022-11-19T05:11:56.853" v="264" actId="1036"/>
          <ac:spMkLst>
            <pc:docMk/>
            <pc:sldMk cId="511523215" sldId="567"/>
            <ac:spMk id="3" creationId="{7C55F1F3-FF5C-A0A2-DBA1-D1D6C0D2E302}"/>
          </ac:spMkLst>
        </pc:spChg>
        <pc:spChg chg="del">
          <ac:chgData name="Xuesu Xiao" userId="2da2dc19-76a6-42ca-a03e-a5becae5e7dc" providerId="ADAL" clId="{B74F66C9-E5B3-EF46-B5D8-FD99D1E58699}" dt="2022-11-19T04:40:26.516" v="68"/>
          <ac:spMkLst>
            <pc:docMk/>
            <pc:sldMk cId="511523215" sldId="567"/>
            <ac:spMk id="4" creationId="{77D20FB8-CD31-5B0A-4AB0-F6C04773DE51}"/>
          </ac:spMkLst>
        </pc:spChg>
        <pc:spChg chg="del">
          <ac:chgData name="Xuesu Xiao" userId="2da2dc19-76a6-42ca-a03e-a5becae5e7dc" providerId="ADAL" clId="{B74F66C9-E5B3-EF46-B5D8-FD99D1E58699}" dt="2022-11-19T04:43:04.435" v="99"/>
          <ac:spMkLst>
            <pc:docMk/>
            <pc:sldMk cId="511523215" sldId="567"/>
            <ac:spMk id="5" creationId="{4A6A33DF-B9D3-7C01-8C28-74209892ABC1}"/>
          </ac:spMkLst>
        </pc:spChg>
        <pc:spChg chg="add mod">
          <ac:chgData name="Xuesu Xiao" userId="2da2dc19-76a6-42ca-a03e-a5becae5e7dc" providerId="ADAL" clId="{B74F66C9-E5B3-EF46-B5D8-FD99D1E58699}" dt="2022-11-19T04:43:11.302" v="100"/>
          <ac:spMkLst>
            <pc:docMk/>
            <pc:sldMk cId="511523215" sldId="567"/>
            <ac:spMk id="9" creationId="{AF37284F-74FF-01D8-D4E0-65EC95CB6997}"/>
          </ac:spMkLst>
        </pc:spChg>
        <pc:picChg chg="add mod">
          <ac:chgData name="Xuesu Xiao" userId="2da2dc19-76a6-42ca-a03e-a5becae5e7dc" providerId="ADAL" clId="{B74F66C9-E5B3-EF46-B5D8-FD99D1E58699}" dt="2022-11-20T03:59:46.278" v="725"/>
          <ac:picMkLst>
            <pc:docMk/>
            <pc:sldMk cId="511523215" sldId="567"/>
            <ac:picMk id="4" creationId="{3C9DF4D2-742A-6BE5-4CB4-3448BD8B7A67}"/>
          </ac:picMkLst>
        </pc:picChg>
        <pc:picChg chg="add del mod">
          <ac:chgData name="Xuesu Xiao" userId="2da2dc19-76a6-42ca-a03e-a5becae5e7dc" providerId="ADAL" clId="{B74F66C9-E5B3-EF46-B5D8-FD99D1E58699}" dt="2022-11-20T03:45:35.921" v="646" actId="478"/>
          <ac:picMkLst>
            <pc:docMk/>
            <pc:sldMk cId="511523215" sldId="567"/>
            <ac:picMk id="6" creationId="{8B8702CE-E618-9F62-5AAB-66FA11AB7F68}"/>
          </ac:picMkLst>
        </pc:picChg>
        <pc:picChg chg="del">
          <ac:chgData name="Xuesu Xiao" userId="2da2dc19-76a6-42ca-a03e-a5becae5e7dc" providerId="ADAL" clId="{B74F66C9-E5B3-EF46-B5D8-FD99D1E58699}" dt="2022-11-20T03:44:30.449" v="642" actId="478"/>
          <ac:picMkLst>
            <pc:docMk/>
            <pc:sldMk cId="511523215" sldId="567"/>
            <ac:picMk id="7" creationId="{799D30CF-4E1E-1E2E-5386-C63FCC4F0888}"/>
          </ac:picMkLst>
        </pc:picChg>
        <pc:picChg chg="del">
          <ac:chgData name="Xuesu Xiao" userId="2da2dc19-76a6-42ca-a03e-a5becae5e7dc" providerId="ADAL" clId="{B74F66C9-E5B3-EF46-B5D8-FD99D1E58699}" dt="2022-11-20T03:59:45.930" v="724" actId="478"/>
          <ac:picMkLst>
            <pc:docMk/>
            <pc:sldMk cId="511523215" sldId="567"/>
            <ac:picMk id="8" creationId="{38910632-BA0C-FE0C-EC87-1C7242AC14A4}"/>
          </ac:picMkLst>
        </pc:picChg>
      </pc:sldChg>
      <pc:sldChg chg="addSp delSp modSp add mod">
        <pc:chgData name="Xuesu Xiao" userId="2da2dc19-76a6-42ca-a03e-a5becae5e7dc" providerId="ADAL" clId="{B74F66C9-E5B3-EF46-B5D8-FD99D1E58699}" dt="2022-11-20T03:59:52.188" v="743" actId="1038"/>
        <pc:sldMkLst>
          <pc:docMk/>
          <pc:sldMk cId="3521333101" sldId="569"/>
        </pc:sldMkLst>
        <pc:spChg chg="del">
          <ac:chgData name="Xuesu Xiao" userId="2da2dc19-76a6-42ca-a03e-a5becae5e7dc" providerId="ADAL" clId="{B74F66C9-E5B3-EF46-B5D8-FD99D1E58699}" dt="2022-11-19T04:40:26.516" v="68"/>
          <ac:spMkLst>
            <pc:docMk/>
            <pc:sldMk cId="3521333101" sldId="569"/>
            <ac:spMk id="4" creationId="{77D20FB8-CD31-5B0A-4AB0-F6C04773DE51}"/>
          </ac:spMkLst>
        </pc:spChg>
        <pc:spChg chg="del">
          <ac:chgData name="Xuesu Xiao" userId="2da2dc19-76a6-42ca-a03e-a5becae5e7dc" providerId="ADAL" clId="{B74F66C9-E5B3-EF46-B5D8-FD99D1E58699}" dt="2022-11-19T04:43:04.435" v="99"/>
          <ac:spMkLst>
            <pc:docMk/>
            <pc:sldMk cId="3521333101" sldId="569"/>
            <ac:spMk id="5" creationId="{4A6A33DF-B9D3-7C01-8C28-74209892ABC1}"/>
          </ac:spMkLst>
        </pc:spChg>
        <pc:spChg chg="add mod">
          <ac:chgData name="Xuesu Xiao" userId="2da2dc19-76a6-42ca-a03e-a5becae5e7dc" providerId="ADAL" clId="{B74F66C9-E5B3-EF46-B5D8-FD99D1E58699}" dt="2022-11-19T04:43:11.302" v="100"/>
          <ac:spMkLst>
            <pc:docMk/>
            <pc:sldMk cId="3521333101" sldId="569"/>
            <ac:spMk id="6" creationId="{3F04C8F8-AD07-05AB-C87F-B6BD4C248817}"/>
          </ac:spMkLst>
        </pc:spChg>
        <pc:picChg chg="del">
          <ac:chgData name="Xuesu Xiao" userId="2da2dc19-76a6-42ca-a03e-a5becae5e7dc" providerId="ADAL" clId="{B74F66C9-E5B3-EF46-B5D8-FD99D1E58699}" dt="2022-11-20T03:45:44.084" v="647" actId="478"/>
          <ac:picMkLst>
            <pc:docMk/>
            <pc:sldMk cId="3521333101" sldId="569"/>
            <ac:picMk id="7" creationId="{799D30CF-4E1E-1E2E-5386-C63FCC4F0888}"/>
          </ac:picMkLst>
        </pc:picChg>
        <pc:picChg chg="mod">
          <ac:chgData name="Xuesu Xiao" userId="2da2dc19-76a6-42ca-a03e-a5becae5e7dc" providerId="ADAL" clId="{B74F66C9-E5B3-EF46-B5D8-FD99D1E58699}" dt="2022-11-20T03:59:52.188" v="743" actId="1038"/>
          <ac:picMkLst>
            <pc:docMk/>
            <pc:sldMk cId="3521333101" sldId="569"/>
            <ac:picMk id="8" creationId="{38910632-BA0C-FE0C-EC87-1C7242AC14A4}"/>
          </ac:picMkLst>
        </pc:picChg>
      </pc:sldChg>
      <pc:sldChg chg="addSp delSp modSp add mod">
        <pc:chgData name="Xuesu Xiao" userId="2da2dc19-76a6-42ca-a03e-a5becae5e7dc" providerId="ADAL" clId="{B74F66C9-E5B3-EF46-B5D8-FD99D1E58699}" dt="2022-11-20T03:59:56.131" v="746"/>
        <pc:sldMkLst>
          <pc:docMk/>
          <pc:sldMk cId="1610729716" sldId="570"/>
        </pc:sldMkLst>
        <pc:spChg chg="del">
          <ac:chgData name="Xuesu Xiao" userId="2da2dc19-76a6-42ca-a03e-a5becae5e7dc" providerId="ADAL" clId="{B74F66C9-E5B3-EF46-B5D8-FD99D1E58699}" dt="2022-11-19T04:40:26.516" v="68"/>
          <ac:spMkLst>
            <pc:docMk/>
            <pc:sldMk cId="1610729716" sldId="570"/>
            <ac:spMk id="4" creationId="{77D20FB8-CD31-5B0A-4AB0-F6C04773DE51}"/>
          </ac:spMkLst>
        </pc:spChg>
        <pc:spChg chg="del">
          <ac:chgData name="Xuesu Xiao" userId="2da2dc19-76a6-42ca-a03e-a5becae5e7dc" providerId="ADAL" clId="{B74F66C9-E5B3-EF46-B5D8-FD99D1E58699}" dt="2022-11-19T04:43:04.435" v="99"/>
          <ac:spMkLst>
            <pc:docMk/>
            <pc:sldMk cId="1610729716" sldId="570"/>
            <ac:spMk id="5" creationId="{4A6A33DF-B9D3-7C01-8C28-74209892ABC1}"/>
          </ac:spMkLst>
        </pc:spChg>
        <pc:spChg chg="add mod">
          <ac:chgData name="Xuesu Xiao" userId="2da2dc19-76a6-42ca-a03e-a5becae5e7dc" providerId="ADAL" clId="{B74F66C9-E5B3-EF46-B5D8-FD99D1E58699}" dt="2022-11-19T04:43:11.302" v="100"/>
          <ac:spMkLst>
            <pc:docMk/>
            <pc:sldMk cId="1610729716" sldId="570"/>
            <ac:spMk id="6" creationId="{0DD008BD-FEAF-20D6-C84D-06947EFB4254}"/>
          </ac:spMkLst>
        </pc:spChg>
        <pc:picChg chg="add mod">
          <ac:chgData name="Xuesu Xiao" userId="2da2dc19-76a6-42ca-a03e-a5becae5e7dc" providerId="ADAL" clId="{B74F66C9-E5B3-EF46-B5D8-FD99D1E58699}" dt="2022-11-20T03:59:56.131" v="746"/>
          <ac:picMkLst>
            <pc:docMk/>
            <pc:sldMk cId="1610729716" sldId="570"/>
            <ac:picMk id="4" creationId="{C45AC9C4-D938-4646-3F58-E2C6B54C61F9}"/>
          </ac:picMkLst>
        </pc:picChg>
        <pc:picChg chg="del mod">
          <ac:chgData name="Xuesu Xiao" userId="2da2dc19-76a6-42ca-a03e-a5becae5e7dc" providerId="ADAL" clId="{B74F66C9-E5B3-EF46-B5D8-FD99D1E58699}" dt="2022-11-20T03:59:55.835" v="745" actId="478"/>
          <ac:picMkLst>
            <pc:docMk/>
            <pc:sldMk cId="1610729716" sldId="570"/>
            <ac:picMk id="8" creationId="{38910632-BA0C-FE0C-EC87-1C7242AC14A4}"/>
          </ac:picMkLst>
        </pc:picChg>
      </pc:sldChg>
      <pc:sldChg chg="addSp delSp modSp add mod">
        <pc:chgData name="Xuesu Xiao" userId="2da2dc19-76a6-42ca-a03e-a5becae5e7dc" providerId="ADAL" clId="{B74F66C9-E5B3-EF46-B5D8-FD99D1E58699}" dt="2022-11-20T03:59:59.890" v="748"/>
        <pc:sldMkLst>
          <pc:docMk/>
          <pc:sldMk cId="2210852587" sldId="571"/>
        </pc:sldMkLst>
        <pc:spChg chg="mod">
          <ac:chgData name="Xuesu Xiao" userId="2da2dc19-76a6-42ca-a03e-a5becae5e7dc" providerId="ADAL" clId="{B74F66C9-E5B3-EF46-B5D8-FD99D1E58699}" dt="2022-11-19T04:40:07.679" v="54" actId="27636"/>
          <ac:spMkLst>
            <pc:docMk/>
            <pc:sldMk cId="2210852587" sldId="571"/>
            <ac:spMk id="3" creationId="{7C55F1F3-FF5C-A0A2-DBA1-D1D6C0D2E302}"/>
          </ac:spMkLst>
        </pc:spChg>
        <pc:spChg chg="del">
          <ac:chgData name="Xuesu Xiao" userId="2da2dc19-76a6-42ca-a03e-a5becae5e7dc" providerId="ADAL" clId="{B74F66C9-E5B3-EF46-B5D8-FD99D1E58699}" dt="2022-11-19T04:40:26.516" v="68"/>
          <ac:spMkLst>
            <pc:docMk/>
            <pc:sldMk cId="2210852587" sldId="571"/>
            <ac:spMk id="4" creationId="{77D20FB8-CD31-5B0A-4AB0-F6C04773DE51}"/>
          </ac:spMkLst>
        </pc:spChg>
        <pc:spChg chg="del">
          <ac:chgData name="Xuesu Xiao" userId="2da2dc19-76a6-42ca-a03e-a5becae5e7dc" providerId="ADAL" clId="{B74F66C9-E5B3-EF46-B5D8-FD99D1E58699}" dt="2022-11-19T04:43:04.435" v="99"/>
          <ac:spMkLst>
            <pc:docMk/>
            <pc:sldMk cId="2210852587" sldId="571"/>
            <ac:spMk id="5" creationId="{4A6A33DF-B9D3-7C01-8C28-74209892ABC1}"/>
          </ac:spMkLst>
        </pc:spChg>
        <pc:spChg chg="add mod">
          <ac:chgData name="Xuesu Xiao" userId="2da2dc19-76a6-42ca-a03e-a5becae5e7dc" providerId="ADAL" clId="{B74F66C9-E5B3-EF46-B5D8-FD99D1E58699}" dt="2022-11-19T04:43:11.302" v="100"/>
          <ac:spMkLst>
            <pc:docMk/>
            <pc:sldMk cId="2210852587" sldId="571"/>
            <ac:spMk id="6" creationId="{34524760-C583-D2D4-ACD7-45D4F4057A70}"/>
          </ac:spMkLst>
        </pc:spChg>
        <pc:picChg chg="add mod">
          <ac:chgData name="Xuesu Xiao" userId="2da2dc19-76a6-42ca-a03e-a5becae5e7dc" providerId="ADAL" clId="{B74F66C9-E5B3-EF46-B5D8-FD99D1E58699}" dt="2022-11-20T03:59:59.890" v="748"/>
          <ac:picMkLst>
            <pc:docMk/>
            <pc:sldMk cId="2210852587" sldId="571"/>
            <ac:picMk id="4" creationId="{E231B73C-FED9-0D81-5BE7-63FCEE6CA2A4}"/>
          </ac:picMkLst>
        </pc:picChg>
        <pc:picChg chg="del">
          <ac:chgData name="Xuesu Xiao" userId="2da2dc19-76a6-42ca-a03e-a5becae5e7dc" providerId="ADAL" clId="{B74F66C9-E5B3-EF46-B5D8-FD99D1E58699}" dt="2022-11-20T03:48:37.963" v="648" actId="478"/>
          <ac:picMkLst>
            <pc:docMk/>
            <pc:sldMk cId="2210852587" sldId="571"/>
            <ac:picMk id="7" creationId="{799D30CF-4E1E-1E2E-5386-C63FCC4F0888}"/>
          </ac:picMkLst>
        </pc:picChg>
        <pc:picChg chg="del">
          <ac:chgData name="Xuesu Xiao" userId="2da2dc19-76a6-42ca-a03e-a5becae5e7dc" providerId="ADAL" clId="{B74F66C9-E5B3-EF46-B5D8-FD99D1E58699}" dt="2022-11-20T03:59:59.606" v="747" actId="478"/>
          <ac:picMkLst>
            <pc:docMk/>
            <pc:sldMk cId="2210852587" sldId="571"/>
            <ac:picMk id="8" creationId="{38910632-BA0C-FE0C-EC87-1C7242AC14A4}"/>
          </ac:picMkLst>
        </pc:picChg>
      </pc:sldChg>
      <pc:sldChg chg="addSp delSp modSp add mod">
        <pc:chgData name="Xuesu Xiao" userId="2da2dc19-76a6-42ca-a03e-a5becae5e7dc" providerId="ADAL" clId="{B74F66C9-E5B3-EF46-B5D8-FD99D1E58699}" dt="2022-11-20T03:52:14.909" v="655" actId="167"/>
        <pc:sldMkLst>
          <pc:docMk/>
          <pc:sldMk cId="300413120" sldId="572"/>
        </pc:sldMkLst>
        <pc:spChg chg="mod">
          <ac:chgData name="Xuesu Xiao" userId="2da2dc19-76a6-42ca-a03e-a5becae5e7dc" providerId="ADAL" clId="{B74F66C9-E5B3-EF46-B5D8-FD99D1E58699}" dt="2022-11-20T03:51:43.883" v="650" actId="167"/>
          <ac:spMkLst>
            <pc:docMk/>
            <pc:sldMk cId="300413120" sldId="572"/>
            <ac:spMk id="3" creationId="{7C55F1F3-FF5C-A0A2-DBA1-D1D6C0D2E302}"/>
          </ac:spMkLst>
        </pc:spChg>
        <pc:spChg chg="del">
          <ac:chgData name="Xuesu Xiao" userId="2da2dc19-76a6-42ca-a03e-a5becae5e7dc" providerId="ADAL" clId="{B74F66C9-E5B3-EF46-B5D8-FD99D1E58699}" dt="2022-11-19T04:40:26.516" v="68"/>
          <ac:spMkLst>
            <pc:docMk/>
            <pc:sldMk cId="300413120" sldId="572"/>
            <ac:spMk id="4" creationId="{77D20FB8-CD31-5B0A-4AB0-F6C04773DE51}"/>
          </ac:spMkLst>
        </pc:spChg>
        <pc:spChg chg="del">
          <ac:chgData name="Xuesu Xiao" userId="2da2dc19-76a6-42ca-a03e-a5becae5e7dc" providerId="ADAL" clId="{B74F66C9-E5B3-EF46-B5D8-FD99D1E58699}" dt="2022-11-19T04:43:04.435" v="99"/>
          <ac:spMkLst>
            <pc:docMk/>
            <pc:sldMk cId="300413120" sldId="572"/>
            <ac:spMk id="5" creationId="{4A6A33DF-B9D3-7C01-8C28-74209892ABC1}"/>
          </ac:spMkLst>
        </pc:spChg>
        <pc:spChg chg="add mod">
          <ac:chgData name="Xuesu Xiao" userId="2da2dc19-76a6-42ca-a03e-a5becae5e7dc" providerId="ADAL" clId="{B74F66C9-E5B3-EF46-B5D8-FD99D1E58699}" dt="2022-11-19T04:43:11.302" v="100"/>
          <ac:spMkLst>
            <pc:docMk/>
            <pc:sldMk cId="300413120" sldId="572"/>
            <ac:spMk id="6" creationId="{1301E81E-2170-8940-636D-DAD6369DF4A7}"/>
          </ac:spMkLst>
        </pc:spChg>
        <pc:picChg chg="del">
          <ac:chgData name="Xuesu Xiao" userId="2da2dc19-76a6-42ca-a03e-a5becae5e7dc" providerId="ADAL" clId="{B74F66C9-E5B3-EF46-B5D8-FD99D1E58699}" dt="2022-11-20T03:51:49.910" v="652" actId="478"/>
          <ac:picMkLst>
            <pc:docMk/>
            <pc:sldMk cId="300413120" sldId="572"/>
            <ac:picMk id="7" creationId="{799D30CF-4E1E-1E2E-5386-C63FCC4F0888}"/>
          </ac:picMkLst>
        </pc:picChg>
        <pc:picChg chg="mod">
          <ac:chgData name="Xuesu Xiao" userId="2da2dc19-76a6-42ca-a03e-a5becae5e7dc" providerId="ADAL" clId="{B74F66C9-E5B3-EF46-B5D8-FD99D1E58699}" dt="2022-11-20T03:52:14.909" v="655" actId="167"/>
          <ac:picMkLst>
            <pc:docMk/>
            <pc:sldMk cId="300413120" sldId="572"/>
            <ac:picMk id="9" creationId="{FBA870F0-F54E-A203-2FC1-70C37CC86093}"/>
          </ac:picMkLst>
        </pc:picChg>
        <pc:picChg chg="mod">
          <ac:chgData name="Xuesu Xiao" userId="2da2dc19-76a6-42ca-a03e-a5becae5e7dc" providerId="ADAL" clId="{B74F66C9-E5B3-EF46-B5D8-FD99D1E58699}" dt="2022-11-20T03:52:05.621" v="654" actId="1076"/>
          <ac:picMkLst>
            <pc:docMk/>
            <pc:sldMk cId="300413120" sldId="572"/>
            <ac:picMk id="10" creationId="{B3EC8A14-7F8B-7CEF-1E1A-6AC9730D8CBB}"/>
          </ac:picMkLst>
        </pc:picChg>
      </pc:sldChg>
      <pc:sldChg chg="addSp delSp modSp add del mod">
        <pc:chgData name="Xuesu Xiao" userId="2da2dc19-76a6-42ca-a03e-a5becae5e7dc" providerId="ADAL" clId="{B74F66C9-E5B3-EF46-B5D8-FD99D1E58699}" dt="2022-11-20T03:52:59.609" v="664" actId="2696"/>
        <pc:sldMkLst>
          <pc:docMk/>
          <pc:sldMk cId="1080649433" sldId="573"/>
        </pc:sldMkLst>
        <pc:spChg chg="del">
          <ac:chgData name="Xuesu Xiao" userId="2da2dc19-76a6-42ca-a03e-a5becae5e7dc" providerId="ADAL" clId="{B74F66C9-E5B3-EF46-B5D8-FD99D1E58699}" dt="2022-11-19T04:40:26.516" v="68"/>
          <ac:spMkLst>
            <pc:docMk/>
            <pc:sldMk cId="1080649433" sldId="573"/>
            <ac:spMk id="4" creationId="{77D20FB8-CD31-5B0A-4AB0-F6C04773DE51}"/>
          </ac:spMkLst>
        </pc:spChg>
        <pc:spChg chg="del">
          <ac:chgData name="Xuesu Xiao" userId="2da2dc19-76a6-42ca-a03e-a5becae5e7dc" providerId="ADAL" clId="{B74F66C9-E5B3-EF46-B5D8-FD99D1E58699}" dt="2022-11-19T04:43:04.435" v="99"/>
          <ac:spMkLst>
            <pc:docMk/>
            <pc:sldMk cId="1080649433" sldId="573"/>
            <ac:spMk id="5" creationId="{4A6A33DF-B9D3-7C01-8C28-74209892ABC1}"/>
          </ac:spMkLst>
        </pc:spChg>
        <pc:spChg chg="add mod">
          <ac:chgData name="Xuesu Xiao" userId="2da2dc19-76a6-42ca-a03e-a5becae5e7dc" providerId="ADAL" clId="{B74F66C9-E5B3-EF46-B5D8-FD99D1E58699}" dt="2022-11-19T04:43:11.302" v="100"/>
          <ac:spMkLst>
            <pc:docMk/>
            <pc:sldMk cId="1080649433" sldId="573"/>
            <ac:spMk id="8" creationId="{D1BCA4C1-3FE8-C7A2-F824-BFC95385B0E9}"/>
          </ac:spMkLst>
        </pc:spChg>
        <pc:picChg chg="add mod">
          <ac:chgData name="Xuesu Xiao" userId="2da2dc19-76a6-42ca-a03e-a5becae5e7dc" providerId="ADAL" clId="{B74F66C9-E5B3-EF46-B5D8-FD99D1E58699}" dt="2022-11-20T03:52:41.163" v="660" actId="167"/>
          <ac:picMkLst>
            <pc:docMk/>
            <pc:sldMk cId="1080649433" sldId="573"/>
            <ac:picMk id="4" creationId="{A067E978-F517-EACC-F186-73B819E6978B}"/>
          </ac:picMkLst>
        </pc:picChg>
        <pc:picChg chg="del">
          <ac:chgData name="Xuesu Xiao" userId="2da2dc19-76a6-42ca-a03e-a5becae5e7dc" providerId="ADAL" clId="{B74F66C9-E5B3-EF46-B5D8-FD99D1E58699}" dt="2022-11-20T03:52:55.002" v="662" actId="21"/>
          <ac:picMkLst>
            <pc:docMk/>
            <pc:sldMk cId="1080649433" sldId="573"/>
            <ac:picMk id="6" creationId="{C7A6DAC8-6C82-1F86-245D-433B4210A0A5}"/>
          </ac:picMkLst>
        </pc:picChg>
        <pc:picChg chg="del mod">
          <ac:chgData name="Xuesu Xiao" userId="2da2dc19-76a6-42ca-a03e-a5becae5e7dc" providerId="ADAL" clId="{B74F66C9-E5B3-EF46-B5D8-FD99D1E58699}" dt="2022-11-20T03:52:36.347" v="658" actId="478"/>
          <ac:picMkLst>
            <pc:docMk/>
            <pc:sldMk cId="1080649433" sldId="573"/>
            <ac:picMk id="9" creationId="{FBA870F0-F54E-A203-2FC1-70C37CC86093}"/>
          </ac:picMkLst>
        </pc:picChg>
      </pc:sldChg>
      <pc:sldChg chg="addSp delSp modSp add del">
        <pc:chgData name="Xuesu Xiao" userId="2da2dc19-76a6-42ca-a03e-a5becae5e7dc" providerId="ADAL" clId="{B74F66C9-E5B3-EF46-B5D8-FD99D1E58699}" dt="2022-11-20T03:38:32.235" v="635" actId="2696"/>
        <pc:sldMkLst>
          <pc:docMk/>
          <pc:sldMk cId="728490661" sldId="574"/>
        </pc:sldMkLst>
        <pc:spChg chg="del">
          <ac:chgData name="Xuesu Xiao" userId="2da2dc19-76a6-42ca-a03e-a5becae5e7dc" providerId="ADAL" clId="{B74F66C9-E5B3-EF46-B5D8-FD99D1E58699}" dt="2022-11-19T04:40:26.516" v="68"/>
          <ac:spMkLst>
            <pc:docMk/>
            <pc:sldMk cId="728490661" sldId="574"/>
            <ac:spMk id="4" creationId="{CCFC96FA-AC6E-6692-4245-6E321FA5566F}"/>
          </ac:spMkLst>
        </pc:spChg>
        <pc:spChg chg="del">
          <ac:chgData name="Xuesu Xiao" userId="2da2dc19-76a6-42ca-a03e-a5becae5e7dc" providerId="ADAL" clId="{B74F66C9-E5B3-EF46-B5D8-FD99D1E58699}" dt="2022-11-19T04:43:04.435" v="99"/>
          <ac:spMkLst>
            <pc:docMk/>
            <pc:sldMk cId="728490661" sldId="574"/>
            <ac:spMk id="5" creationId="{FAE6F5E1-8637-4974-6EAB-1F9D7F834D9D}"/>
          </ac:spMkLst>
        </pc:spChg>
        <pc:spChg chg="add mod">
          <ac:chgData name="Xuesu Xiao" userId="2da2dc19-76a6-42ca-a03e-a5becae5e7dc" providerId="ADAL" clId="{B74F66C9-E5B3-EF46-B5D8-FD99D1E58699}" dt="2022-11-19T04:43:11.302" v="100"/>
          <ac:spMkLst>
            <pc:docMk/>
            <pc:sldMk cId="728490661" sldId="574"/>
            <ac:spMk id="6" creationId="{74B872DA-D822-34E6-63B9-79BBDFBC1773}"/>
          </ac:spMkLst>
        </pc:spChg>
      </pc:sldChg>
      <pc:sldChg chg="addSp delSp modSp add mod">
        <pc:chgData name="Xuesu Xiao" userId="2da2dc19-76a6-42ca-a03e-a5becae5e7dc" providerId="ADAL" clId="{B74F66C9-E5B3-EF46-B5D8-FD99D1E58699}" dt="2022-11-19T04:43:11.302" v="100"/>
        <pc:sldMkLst>
          <pc:docMk/>
          <pc:sldMk cId="4250606674" sldId="575"/>
        </pc:sldMkLst>
        <pc:spChg chg="mod">
          <ac:chgData name="Xuesu Xiao" userId="2da2dc19-76a6-42ca-a03e-a5becae5e7dc" providerId="ADAL" clId="{B74F66C9-E5B3-EF46-B5D8-FD99D1E58699}" dt="2022-11-19T04:40:07.764" v="56" actId="27636"/>
          <ac:spMkLst>
            <pc:docMk/>
            <pc:sldMk cId="4250606674" sldId="575"/>
            <ac:spMk id="3" creationId="{D6C487E0-55F4-1B15-3AEE-F6CE76C00863}"/>
          </ac:spMkLst>
        </pc:spChg>
        <pc:spChg chg="del">
          <ac:chgData name="Xuesu Xiao" userId="2da2dc19-76a6-42ca-a03e-a5becae5e7dc" providerId="ADAL" clId="{B74F66C9-E5B3-EF46-B5D8-FD99D1E58699}" dt="2022-11-19T04:40:26.516" v="68"/>
          <ac:spMkLst>
            <pc:docMk/>
            <pc:sldMk cId="4250606674" sldId="575"/>
            <ac:spMk id="4" creationId="{DBA87E9B-40E9-CE32-FE01-E7707ADD182C}"/>
          </ac:spMkLst>
        </pc:spChg>
        <pc:spChg chg="del">
          <ac:chgData name="Xuesu Xiao" userId="2da2dc19-76a6-42ca-a03e-a5becae5e7dc" providerId="ADAL" clId="{B74F66C9-E5B3-EF46-B5D8-FD99D1E58699}" dt="2022-11-19T04:43:04.435" v="99"/>
          <ac:spMkLst>
            <pc:docMk/>
            <pc:sldMk cId="4250606674" sldId="575"/>
            <ac:spMk id="5" creationId="{531876F1-039F-DCE7-B2E0-4EB31FB32601}"/>
          </ac:spMkLst>
        </pc:spChg>
        <pc:spChg chg="add mod">
          <ac:chgData name="Xuesu Xiao" userId="2da2dc19-76a6-42ca-a03e-a5becae5e7dc" providerId="ADAL" clId="{B74F66C9-E5B3-EF46-B5D8-FD99D1E58699}" dt="2022-11-19T04:43:11.302" v="100"/>
          <ac:spMkLst>
            <pc:docMk/>
            <pc:sldMk cId="4250606674" sldId="575"/>
            <ac:spMk id="6" creationId="{A55EA90B-7CB5-7B86-03EC-27352B51390A}"/>
          </ac:spMkLst>
        </pc:spChg>
      </pc:sldChg>
      <pc:sldChg chg="addSp delSp modSp add mod">
        <pc:chgData name="Xuesu Xiao" userId="2da2dc19-76a6-42ca-a03e-a5becae5e7dc" providerId="ADAL" clId="{B74F66C9-E5B3-EF46-B5D8-FD99D1E58699}" dt="2022-11-19T04:43:11.302" v="100"/>
        <pc:sldMkLst>
          <pc:docMk/>
          <pc:sldMk cId="3170227208" sldId="576"/>
        </pc:sldMkLst>
        <pc:spChg chg="mod">
          <ac:chgData name="Xuesu Xiao" userId="2da2dc19-76a6-42ca-a03e-a5becae5e7dc" providerId="ADAL" clId="{B74F66C9-E5B3-EF46-B5D8-FD99D1E58699}" dt="2022-11-19T04:40:07.784" v="57" actId="27636"/>
          <ac:spMkLst>
            <pc:docMk/>
            <pc:sldMk cId="3170227208" sldId="576"/>
            <ac:spMk id="3" creationId="{D6C487E0-55F4-1B15-3AEE-F6CE76C00863}"/>
          </ac:spMkLst>
        </pc:spChg>
        <pc:spChg chg="del">
          <ac:chgData name="Xuesu Xiao" userId="2da2dc19-76a6-42ca-a03e-a5becae5e7dc" providerId="ADAL" clId="{B74F66C9-E5B3-EF46-B5D8-FD99D1E58699}" dt="2022-11-19T04:40:26.516" v="68"/>
          <ac:spMkLst>
            <pc:docMk/>
            <pc:sldMk cId="3170227208" sldId="576"/>
            <ac:spMk id="4" creationId="{DBA87E9B-40E9-CE32-FE01-E7707ADD182C}"/>
          </ac:spMkLst>
        </pc:spChg>
        <pc:spChg chg="del">
          <ac:chgData name="Xuesu Xiao" userId="2da2dc19-76a6-42ca-a03e-a5becae5e7dc" providerId="ADAL" clId="{B74F66C9-E5B3-EF46-B5D8-FD99D1E58699}" dt="2022-11-19T04:43:04.435" v="99"/>
          <ac:spMkLst>
            <pc:docMk/>
            <pc:sldMk cId="3170227208" sldId="576"/>
            <ac:spMk id="5" creationId="{531876F1-039F-DCE7-B2E0-4EB31FB32601}"/>
          </ac:spMkLst>
        </pc:spChg>
        <pc:spChg chg="add mod">
          <ac:chgData name="Xuesu Xiao" userId="2da2dc19-76a6-42ca-a03e-a5becae5e7dc" providerId="ADAL" clId="{B74F66C9-E5B3-EF46-B5D8-FD99D1E58699}" dt="2022-11-19T04:43:11.302" v="100"/>
          <ac:spMkLst>
            <pc:docMk/>
            <pc:sldMk cId="3170227208" sldId="576"/>
            <ac:spMk id="6" creationId="{0D4BE134-42F2-F4A6-20BC-88C8A1DC3CD1}"/>
          </ac:spMkLst>
        </pc:spChg>
      </pc:sldChg>
      <pc:sldChg chg="addSp delSp modSp add mod">
        <pc:chgData name="Xuesu Xiao" userId="2da2dc19-76a6-42ca-a03e-a5becae5e7dc" providerId="ADAL" clId="{B74F66C9-E5B3-EF46-B5D8-FD99D1E58699}" dt="2022-11-20T03:57:20.723" v="697" actId="478"/>
        <pc:sldMkLst>
          <pc:docMk/>
          <pc:sldMk cId="2114030096" sldId="577"/>
        </pc:sldMkLst>
        <pc:spChg chg="mod">
          <ac:chgData name="Xuesu Xiao" userId="2da2dc19-76a6-42ca-a03e-a5becae5e7dc" providerId="ADAL" clId="{B74F66C9-E5B3-EF46-B5D8-FD99D1E58699}" dt="2022-11-19T04:40:07.800" v="58" actId="27636"/>
          <ac:spMkLst>
            <pc:docMk/>
            <pc:sldMk cId="2114030096" sldId="577"/>
            <ac:spMk id="3" creationId="{D6C487E0-55F4-1B15-3AEE-F6CE76C00863}"/>
          </ac:spMkLst>
        </pc:spChg>
        <pc:spChg chg="del">
          <ac:chgData name="Xuesu Xiao" userId="2da2dc19-76a6-42ca-a03e-a5becae5e7dc" providerId="ADAL" clId="{B74F66C9-E5B3-EF46-B5D8-FD99D1E58699}" dt="2022-11-19T04:40:26.516" v="68"/>
          <ac:spMkLst>
            <pc:docMk/>
            <pc:sldMk cId="2114030096" sldId="577"/>
            <ac:spMk id="4" creationId="{DBA87E9B-40E9-CE32-FE01-E7707ADD182C}"/>
          </ac:spMkLst>
        </pc:spChg>
        <pc:spChg chg="del">
          <ac:chgData name="Xuesu Xiao" userId="2da2dc19-76a6-42ca-a03e-a5becae5e7dc" providerId="ADAL" clId="{B74F66C9-E5B3-EF46-B5D8-FD99D1E58699}" dt="2022-11-19T04:43:04.435" v="99"/>
          <ac:spMkLst>
            <pc:docMk/>
            <pc:sldMk cId="2114030096" sldId="577"/>
            <ac:spMk id="5" creationId="{531876F1-039F-DCE7-B2E0-4EB31FB32601}"/>
          </ac:spMkLst>
        </pc:spChg>
        <pc:spChg chg="add mod">
          <ac:chgData name="Xuesu Xiao" userId="2da2dc19-76a6-42ca-a03e-a5becae5e7dc" providerId="ADAL" clId="{B74F66C9-E5B3-EF46-B5D8-FD99D1E58699}" dt="2022-11-19T04:43:11.302" v="100"/>
          <ac:spMkLst>
            <pc:docMk/>
            <pc:sldMk cId="2114030096" sldId="577"/>
            <ac:spMk id="7" creationId="{5A8818B3-E158-FA8F-8228-D8F44D759BC1}"/>
          </ac:spMkLst>
        </pc:spChg>
        <pc:picChg chg="add del">
          <ac:chgData name="Xuesu Xiao" userId="2da2dc19-76a6-42ca-a03e-a5becae5e7dc" providerId="ADAL" clId="{B74F66C9-E5B3-EF46-B5D8-FD99D1E58699}" dt="2022-11-20T03:57:20.723" v="697" actId="478"/>
          <ac:picMkLst>
            <pc:docMk/>
            <pc:sldMk cId="2114030096" sldId="577"/>
            <ac:picMk id="6" creationId="{67780DB7-BFF3-C3CC-B5B0-65A707D09DBE}"/>
          </ac:picMkLst>
        </pc:picChg>
      </pc:sldChg>
      <pc:sldChg chg="addSp delSp modSp add del mod">
        <pc:chgData name="Xuesu Xiao" userId="2da2dc19-76a6-42ca-a03e-a5becae5e7dc" providerId="ADAL" clId="{B74F66C9-E5B3-EF46-B5D8-FD99D1E58699}" dt="2022-11-20T03:57:29.208" v="701" actId="2696"/>
        <pc:sldMkLst>
          <pc:docMk/>
          <pc:sldMk cId="831963216" sldId="578"/>
        </pc:sldMkLst>
        <pc:spChg chg="mod">
          <ac:chgData name="Xuesu Xiao" userId="2da2dc19-76a6-42ca-a03e-a5becae5e7dc" providerId="ADAL" clId="{B74F66C9-E5B3-EF46-B5D8-FD99D1E58699}" dt="2022-11-19T04:40:07.815" v="59" actId="27636"/>
          <ac:spMkLst>
            <pc:docMk/>
            <pc:sldMk cId="831963216" sldId="578"/>
            <ac:spMk id="3" creationId="{D6C487E0-55F4-1B15-3AEE-F6CE76C00863}"/>
          </ac:spMkLst>
        </pc:spChg>
        <pc:spChg chg="del">
          <ac:chgData name="Xuesu Xiao" userId="2da2dc19-76a6-42ca-a03e-a5becae5e7dc" providerId="ADAL" clId="{B74F66C9-E5B3-EF46-B5D8-FD99D1E58699}" dt="2022-11-19T04:40:26.516" v="68"/>
          <ac:spMkLst>
            <pc:docMk/>
            <pc:sldMk cId="831963216" sldId="578"/>
            <ac:spMk id="4" creationId="{DBA87E9B-40E9-CE32-FE01-E7707ADD182C}"/>
          </ac:spMkLst>
        </pc:spChg>
        <pc:spChg chg="del">
          <ac:chgData name="Xuesu Xiao" userId="2da2dc19-76a6-42ca-a03e-a5becae5e7dc" providerId="ADAL" clId="{B74F66C9-E5B3-EF46-B5D8-FD99D1E58699}" dt="2022-11-19T04:43:04.435" v="99"/>
          <ac:spMkLst>
            <pc:docMk/>
            <pc:sldMk cId="831963216" sldId="578"/>
            <ac:spMk id="5" creationId="{531876F1-039F-DCE7-B2E0-4EB31FB32601}"/>
          </ac:spMkLst>
        </pc:spChg>
        <pc:spChg chg="add mod">
          <ac:chgData name="Xuesu Xiao" userId="2da2dc19-76a6-42ca-a03e-a5becae5e7dc" providerId="ADAL" clId="{B74F66C9-E5B3-EF46-B5D8-FD99D1E58699}" dt="2022-11-19T04:43:11.302" v="100"/>
          <ac:spMkLst>
            <pc:docMk/>
            <pc:sldMk cId="831963216" sldId="578"/>
            <ac:spMk id="9" creationId="{CB7593C9-2BA8-50B5-8486-6C0FB285C1D4}"/>
          </ac:spMkLst>
        </pc:spChg>
        <pc:picChg chg="del">
          <ac:chgData name="Xuesu Xiao" userId="2da2dc19-76a6-42ca-a03e-a5becae5e7dc" providerId="ADAL" clId="{B74F66C9-E5B3-EF46-B5D8-FD99D1E58699}" dt="2022-11-20T03:57:24.376" v="700" actId="478"/>
          <ac:picMkLst>
            <pc:docMk/>
            <pc:sldMk cId="831963216" sldId="578"/>
            <ac:picMk id="6" creationId="{67780DB7-BFF3-C3CC-B5B0-65A707D09DBE}"/>
          </ac:picMkLst>
        </pc:picChg>
        <pc:picChg chg="del">
          <ac:chgData name="Xuesu Xiao" userId="2da2dc19-76a6-42ca-a03e-a5becae5e7dc" providerId="ADAL" clId="{B74F66C9-E5B3-EF46-B5D8-FD99D1E58699}" dt="2022-11-20T03:57:23.661" v="699" actId="478"/>
          <ac:picMkLst>
            <pc:docMk/>
            <pc:sldMk cId="831963216" sldId="578"/>
            <ac:picMk id="7" creationId="{99CF629E-D030-DB82-0D51-40A07A5C8036}"/>
          </ac:picMkLst>
        </pc:picChg>
        <pc:picChg chg="del">
          <ac:chgData name="Xuesu Xiao" userId="2da2dc19-76a6-42ca-a03e-a5becae5e7dc" providerId="ADAL" clId="{B74F66C9-E5B3-EF46-B5D8-FD99D1E58699}" dt="2022-11-20T03:57:22.796" v="698" actId="478"/>
          <ac:picMkLst>
            <pc:docMk/>
            <pc:sldMk cId="831963216" sldId="578"/>
            <ac:picMk id="8" creationId="{4F3C24BE-05D1-D8D5-13C9-A0C59B3C5F88}"/>
          </ac:picMkLst>
        </pc:picChg>
      </pc:sldChg>
      <pc:sldChg chg="addSp delSp modSp add mod">
        <pc:chgData name="Xuesu Xiao" userId="2da2dc19-76a6-42ca-a03e-a5becae5e7dc" providerId="ADAL" clId="{B74F66C9-E5B3-EF46-B5D8-FD99D1E58699}" dt="2022-11-19T05:18:59.383" v="379" actId="20577"/>
        <pc:sldMkLst>
          <pc:docMk/>
          <pc:sldMk cId="157026869" sldId="579"/>
        </pc:sldMkLst>
        <pc:spChg chg="mod">
          <ac:chgData name="Xuesu Xiao" userId="2da2dc19-76a6-42ca-a03e-a5becae5e7dc" providerId="ADAL" clId="{B74F66C9-E5B3-EF46-B5D8-FD99D1E58699}" dt="2022-11-19T05:18:59.383" v="379" actId="20577"/>
          <ac:spMkLst>
            <pc:docMk/>
            <pc:sldMk cId="157026869" sldId="579"/>
            <ac:spMk id="2" creationId="{6EB1DC6F-1E84-3C2F-AA23-AB589C492650}"/>
          </ac:spMkLst>
        </pc:spChg>
        <pc:spChg chg="del">
          <ac:chgData name="Xuesu Xiao" userId="2da2dc19-76a6-42ca-a03e-a5becae5e7dc" providerId="ADAL" clId="{B74F66C9-E5B3-EF46-B5D8-FD99D1E58699}" dt="2022-11-19T05:12:54.003" v="266" actId="478"/>
          <ac:spMkLst>
            <pc:docMk/>
            <pc:sldMk cId="157026869" sldId="579"/>
            <ac:spMk id="3" creationId="{99C74196-CAC0-D4F4-AE47-F886E9C539F7}"/>
          </ac:spMkLst>
        </pc:spChg>
        <pc:spChg chg="del">
          <ac:chgData name="Xuesu Xiao" userId="2da2dc19-76a6-42ca-a03e-a5becae5e7dc" providerId="ADAL" clId="{B74F66C9-E5B3-EF46-B5D8-FD99D1E58699}" dt="2022-11-19T04:40:26.516" v="68"/>
          <ac:spMkLst>
            <pc:docMk/>
            <pc:sldMk cId="157026869" sldId="579"/>
            <ac:spMk id="4" creationId="{5A308C81-1D49-7EB2-89C0-2F398D74CA36}"/>
          </ac:spMkLst>
        </pc:spChg>
        <pc:spChg chg="del">
          <ac:chgData name="Xuesu Xiao" userId="2da2dc19-76a6-42ca-a03e-a5becae5e7dc" providerId="ADAL" clId="{B74F66C9-E5B3-EF46-B5D8-FD99D1E58699}" dt="2022-11-19T04:43:04.435" v="99"/>
          <ac:spMkLst>
            <pc:docMk/>
            <pc:sldMk cId="157026869" sldId="579"/>
            <ac:spMk id="5" creationId="{5BF29313-AB37-05E0-5E38-4D7EA2A86B10}"/>
          </ac:spMkLst>
        </pc:spChg>
        <pc:spChg chg="add mod">
          <ac:chgData name="Xuesu Xiao" userId="2da2dc19-76a6-42ca-a03e-a5becae5e7dc" providerId="ADAL" clId="{B74F66C9-E5B3-EF46-B5D8-FD99D1E58699}" dt="2022-11-19T04:43:11.302" v="100"/>
          <ac:spMkLst>
            <pc:docMk/>
            <pc:sldMk cId="157026869" sldId="579"/>
            <ac:spMk id="7" creationId="{E0092873-49BE-3249-AE89-18BB429CCFE7}"/>
          </ac:spMkLst>
        </pc:spChg>
        <pc:spChg chg="add del mod">
          <ac:chgData name="Xuesu Xiao" userId="2da2dc19-76a6-42ca-a03e-a5becae5e7dc" providerId="ADAL" clId="{B74F66C9-E5B3-EF46-B5D8-FD99D1E58699}" dt="2022-11-19T05:12:55.224" v="267" actId="478"/>
          <ac:spMkLst>
            <pc:docMk/>
            <pc:sldMk cId="157026869" sldId="579"/>
            <ac:spMk id="9" creationId="{1EF1B859-1DDE-2E63-F5C8-042C8D395E1C}"/>
          </ac:spMkLst>
        </pc:spChg>
      </pc:sldChg>
      <pc:sldChg chg="addSp delSp modSp add del">
        <pc:chgData name="Xuesu Xiao" userId="2da2dc19-76a6-42ca-a03e-a5becae5e7dc" providerId="ADAL" clId="{B74F66C9-E5B3-EF46-B5D8-FD99D1E58699}" dt="2022-11-20T03:57:58.745" v="702" actId="2696"/>
        <pc:sldMkLst>
          <pc:docMk/>
          <pc:sldMk cId="2685360788" sldId="580"/>
        </pc:sldMkLst>
        <pc:spChg chg="del">
          <ac:chgData name="Xuesu Xiao" userId="2da2dc19-76a6-42ca-a03e-a5becae5e7dc" providerId="ADAL" clId="{B74F66C9-E5B3-EF46-B5D8-FD99D1E58699}" dt="2022-11-19T04:40:26.516" v="68"/>
          <ac:spMkLst>
            <pc:docMk/>
            <pc:sldMk cId="2685360788" sldId="580"/>
            <ac:spMk id="4" creationId="{B7B4D78E-5D97-C0FB-BC4A-EB447A0D1EA5}"/>
          </ac:spMkLst>
        </pc:spChg>
        <pc:spChg chg="del">
          <ac:chgData name="Xuesu Xiao" userId="2da2dc19-76a6-42ca-a03e-a5becae5e7dc" providerId="ADAL" clId="{B74F66C9-E5B3-EF46-B5D8-FD99D1E58699}" dt="2022-11-19T04:43:04.435" v="99"/>
          <ac:spMkLst>
            <pc:docMk/>
            <pc:sldMk cId="2685360788" sldId="580"/>
            <ac:spMk id="5" creationId="{D69F95E1-2EFF-8672-0FC8-DBB30B6C4A8C}"/>
          </ac:spMkLst>
        </pc:spChg>
        <pc:spChg chg="add mod">
          <ac:chgData name="Xuesu Xiao" userId="2da2dc19-76a6-42ca-a03e-a5becae5e7dc" providerId="ADAL" clId="{B74F66C9-E5B3-EF46-B5D8-FD99D1E58699}" dt="2022-11-19T04:43:11.302" v="100"/>
          <ac:spMkLst>
            <pc:docMk/>
            <pc:sldMk cId="2685360788" sldId="580"/>
            <ac:spMk id="7" creationId="{4F78360F-0B10-060A-CA1A-7E04CA7AA480}"/>
          </ac:spMkLst>
        </pc:spChg>
      </pc:sldChg>
      <pc:sldChg chg="addSp delSp modSp add mod">
        <pc:chgData name="Xuesu Xiao" userId="2da2dc19-76a6-42ca-a03e-a5becae5e7dc" providerId="ADAL" clId="{B74F66C9-E5B3-EF46-B5D8-FD99D1E58699}" dt="2022-11-19T05:18:59.090" v="378" actId="20577"/>
        <pc:sldMkLst>
          <pc:docMk/>
          <pc:sldMk cId="1768079579" sldId="581"/>
        </pc:sldMkLst>
        <pc:spChg chg="mod">
          <ac:chgData name="Xuesu Xiao" userId="2da2dc19-76a6-42ca-a03e-a5becae5e7dc" providerId="ADAL" clId="{B74F66C9-E5B3-EF46-B5D8-FD99D1E58699}" dt="2022-11-19T05:18:59.090" v="378" actId="20577"/>
          <ac:spMkLst>
            <pc:docMk/>
            <pc:sldMk cId="1768079579" sldId="581"/>
            <ac:spMk id="2" creationId="{6EB1DC6F-1E84-3C2F-AA23-AB589C492650}"/>
          </ac:spMkLst>
        </pc:spChg>
        <pc:spChg chg="del">
          <ac:chgData name="Xuesu Xiao" userId="2da2dc19-76a6-42ca-a03e-a5becae5e7dc" providerId="ADAL" clId="{B74F66C9-E5B3-EF46-B5D8-FD99D1E58699}" dt="2022-11-19T05:12:59.833" v="268" actId="478"/>
          <ac:spMkLst>
            <pc:docMk/>
            <pc:sldMk cId="1768079579" sldId="581"/>
            <ac:spMk id="3" creationId="{99C74196-CAC0-D4F4-AE47-F886E9C539F7}"/>
          </ac:spMkLst>
        </pc:spChg>
        <pc:spChg chg="del">
          <ac:chgData name="Xuesu Xiao" userId="2da2dc19-76a6-42ca-a03e-a5becae5e7dc" providerId="ADAL" clId="{B74F66C9-E5B3-EF46-B5D8-FD99D1E58699}" dt="2022-11-19T04:40:26.516" v="68"/>
          <ac:spMkLst>
            <pc:docMk/>
            <pc:sldMk cId="1768079579" sldId="581"/>
            <ac:spMk id="4" creationId="{5A308C81-1D49-7EB2-89C0-2F398D74CA36}"/>
          </ac:spMkLst>
        </pc:spChg>
        <pc:spChg chg="del">
          <ac:chgData name="Xuesu Xiao" userId="2da2dc19-76a6-42ca-a03e-a5becae5e7dc" providerId="ADAL" clId="{B74F66C9-E5B3-EF46-B5D8-FD99D1E58699}" dt="2022-11-19T04:43:04.435" v="99"/>
          <ac:spMkLst>
            <pc:docMk/>
            <pc:sldMk cId="1768079579" sldId="581"/>
            <ac:spMk id="5" creationId="{5BF29313-AB37-05E0-5E38-4D7EA2A86B10}"/>
          </ac:spMkLst>
        </pc:spChg>
        <pc:spChg chg="add mod">
          <ac:chgData name="Xuesu Xiao" userId="2da2dc19-76a6-42ca-a03e-a5becae5e7dc" providerId="ADAL" clId="{B74F66C9-E5B3-EF46-B5D8-FD99D1E58699}" dt="2022-11-19T04:43:11.302" v="100"/>
          <ac:spMkLst>
            <pc:docMk/>
            <pc:sldMk cId="1768079579" sldId="581"/>
            <ac:spMk id="8" creationId="{0C41F06C-AFC5-FF6E-8F4F-675CA9C03C64}"/>
          </ac:spMkLst>
        </pc:spChg>
        <pc:spChg chg="add del mod">
          <ac:chgData name="Xuesu Xiao" userId="2da2dc19-76a6-42ca-a03e-a5becae5e7dc" providerId="ADAL" clId="{B74F66C9-E5B3-EF46-B5D8-FD99D1E58699}" dt="2022-11-19T05:13:03.248" v="269" actId="478"/>
          <ac:spMkLst>
            <pc:docMk/>
            <pc:sldMk cId="1768079579" sldId="581"/>
            <ac:spMk id="10" creationId="{A284309F-2932-EC09-E1AD-C6B9EA2698C1}"/>
          </ac:spMkLst>
        </pc:spChg>
      </pc:sldChg>
      <pc:sldChg chg="addSp delSp modSp add del">
        <pc:chgData name="Xuesu Xiao" userId="2da2dc19-76a6-42ca-a03e-a5becae5e7dc" providerId="ADAL" clId="{B74F66C9-E5B3-EF46-B5D8-FD99D1E58699}" dt="2022-11-20T03:59:17.162" v="714" actId="2696"/>
        <pc:sldMkLst>
          <pc:docMk/>
          <pc:sldMk cId="2525189121" sldId="582"/>
        </pc:sldMkLst>
        <pc:spChg chg="del">
          <ac:chgData name="Xuesu Xiao" userId="2da2dc19-76a6-42ca-a03e-a5becae5e7dc" providerId="ADAL" clId="{B74F66C9-E5B3-EF46-B5D8-FD99D1E58699}" dt="2022-11-19T04:40:26.516" v="68"/>
          <ac:spMkLst>
            <pc:docMk/>
            <pc:sldMk cId="2525189121" sldId="582"/>
            <ac:spMk id="4" creationId="{77D20FB8-CD31-5B0A-4AB0-F6C04773DE51}"/>
          </ac:spMkLst>
        </pc:spChg>
        <pc:spChg chg="del">
          <ac:chgData name="Xuesu Xiao" userId="2da2dc19-76a6-42ca-a03e-a5becae5e7dc" providerId="ADAL" clId="{B74F66C9-E5B3-EF46-B5D8-FD99D1E58699}" dt="2022-11-19T04:43:04.435" v="99"/>
          <ac:spMkLst>
            <pc:docMk/>
            <pc:sldMk cId="2525189121" sldId="582"/>
            <ac:spMk id="5" creationId="{4A6A33DF-B9D3-7C01-8C28-74209892ABC1}"/>
          </ac:spMkLst>
        </pc:spChg>
        <pc:spChg chg="add mod">
          <ac:chgData name="Xuesu Xiao" userId="2da2dc19-76a6-42ca-a03e-a5becae5e7dc" providerId="ADAL" clId="{B74F66C9-E5B3-EF46-B5D8-FD99D1E58699}" dt="2022-11-19T04:43:11.302" v="100"/>
          <ac:spMkLst>
            <pc:docMk/>
            <pc:sldMk cId="2525189121" sldId="582"/>
            <ac:spMk id="7" creationId="{D7A04DEB-D1FD-07FB-2A10-C0BAED841CAB}"/>
          </ac:spMkLst>
        </pc:spChg>
      </pc:sldChg>
      <pc:sldChg chg="addSp delSp modSp add del">
        <pc:chgData name="Xuesu Xiao" userId="2da2dc19-76a6-42ca-a03e-a5becae5e7dc" providerId="ADAL" clId="{B74F66C9-E5B3-EF46-B5D8-FD99D1E58699}" dt="2022-11-20T03:59:08.720" v="713" actId="2696"/>
        <pc:sldMkLst>
          <pc:docMk/>
          <pc:sldMk cId="3375153582" sldId="583"/>
        </pc:sldMkLst>
        <pc:spChg chg="del">
          <ac:chgData name="Xuesu Xiao" userId="2da2dc19-76a6-42ca-a03e-a5becae5e7dc" providerId="ADAL" clId="{B74F66C9-E5B3-EF46-B5D8-FD99D1E58699}" dt="2022-11-19T04:40:26.516" v="68"/>
          <ac:spMkLst>
            <pc:docMk/>
            <pc:sldMk cId="3375153582" sldId="583"/>
            <ac:spMk id="4" creationId="{078F14FA-6857-7585-2D28-263915B1B246}"/>
          </ac:spMkLst>
        </pc:spChg>
        <pc:spChg chg="del">
          <ac:chgData name="Xuesu Xiao" userId="2da2dc19-76a6-42ca-a03e-a5becae5e7dc" providerId="ADAL" clId="{B74F66C9-E5B3-EF46-B5D8-FD99D1E58699}" dt="2022-11-19T04:43:04.435" v="99"/>
          <ac:spMkLst>
            <pc:docMk/>
            <pc:sldMk cId="3375153582" sldId="583"/>
            <ac:spMk id="5" creationId="{E975AB71-B1BC-8FC8-D04D-7AD20AC6DA36}"/>
          </ac:spMkLst>
        </pc:spChg>
        <pc:spChg chg="add mod">
          <ac:chgData name="Xuesu Xiao" userId="2da2dc19-76a6-42ca-a03e-a5becae5e7dc" providerId="ADAL" clId="{B74F66C9-E5B3-EF46-B5D8-FD99D1E58699}" dt="2022-11-19T04:43:11.302" v="100"/>
          <ac:spMkLst>
            <pc:docMk/>
            <pc:sldMk cId="3375153582" sldId="583"/>
            <ac:spMk id="7" creationId="{2C7363A6-E0DC-7361-16E3-963579193063}"/>
          </ac:spMkLst>
        </pc:spChg>
      </pc:sldChg>
      <pc:sldChg chg="addSp delSp modSp add del">
        <pc:chgData name="Xuesu Xiao" userId="2da2dc19-76a6-42ca-a03e-a5becae5e7dc" providerId="ADAL" clId="{B74F66C9-E5B3-EF46-B5D8-FD99D1E58699}" dt="2022-11-20T03:55:16.957" v="674" actId="2696"/>
        <pc:sldMkLst>
          <pc:docMk/>
          <pc:sldMk cId="4070917949" sldId="584"/>
        </pc:sldMkLst>
        <pc:spChg chg="del">
          <ac:chgData name="Xuesu Xiao" userId="2da2dc19-76a6-42ca-a03e-a5becae5e7dc" providerId="ADAL" clId="{B74F66C9-E5B3-EF46-B5D8-FD99D1E58699}" dt="2022-11-19T04:40:26.516" v="68"/>
          <ac:spMkLst>
            <pc:docMk/>
            <pc:sldMk cId="4070917949" sldId="584"/>
            <ac:spMk id="4" creationId="{078F14FA-6857-7585-2D28-263915B1B246}"/>
          </ac:spMkLst>
        </pc:spChg>
        <pc:spChg chg="del">
          <ac:chgData name="Xuesu Xiao" userId="2da2dc19-76a6-42ca-a03e-a5becae5e7dc" providerId="ADAL" clId="{B74F66C9-E5B3-EF46-B5D8-FD99D1E58699}" dt="2022-11-19T04:43:04.435" v="99"/>
          <ac:spMkLst>
            <pc:docMk/>
            <pc:sldMk cId="4070917949" sldId="584"/>
            <ac:spMk id="5" creationId="{E975AB71-B1BC-8FC8-D04D-7AD20AC6DA36}"/>
          </ac:spMkLst>
        </pc:spChg>
        <pc:spChg chg="add mod">
          <ac:chgData name="Xuesu Xiao" userId="2da2dc19-76a6-42ca-a03e-a5becae5e7dc" providerId="ADAL" clId="{B74F66C9-E5B3-EF46-B5D8-FD99D1E58699}" dt="2022-11-19T04:43:11.302" v="100"/>
          <ac:spMkLst>
            <pc:docMk/>
            <pc:sldMk cId="4070917949" sldId="584"/>
            <ac:spMk id="7" creationId="{C02A829F-FA23-BCE7-4882-185D39B7C38C}"/>
          </ac:spMkLst>
        </pc:spChg>
      </pc:sldChg>
      <pc:sldChg chg="addSp delSp modSp add del mod">
        <pc:chgData name="Xuesu Xiao" userId="2da2dc19-76a6-42ca-a03e-a5becae5e7dc" providerId="ADAL" clId="{B74F66C9-E5B3-EF46-B5D8-FD99D1E58699}" dt="2022-11-20T03:55:14.192" v="673" actId="2696"/>
        <pc:sldMkLst>
          <pc:docMk/>
          <pc:sldMk cId="1400273816" sldId="585"/>
        </pc:sldMkLst>
        <pc:spChg chg="mod">
          <ac:chgData name="Xuesu Xiao" userId="2da2dc19-76a6-42ca-a03e-a5becae5e7dc" providerId="ADAL" clId="{B74F66C9-E5B3-EF46-B5D8-FD99D1E58699}" dt="2022-11-19T04:40:07.741" v="55" actId="27636"/>
          <ac:spMkLst>
            <pc:docMk/>
            <pc:sldMk cId="1400273816" sldId="585"/>
            <ac:spMk id="3" creationId="{C1FA7478-05AB-8719-FC85-17FE3B09BA0E}"/>
          </ac:spMkLst>
        </pc:spChg>
        <pc:spChg chg="del">
          <ac:chgData name="Xuesu Xiao" userId="2da2dc19-76a6-42ca-a03e-a5becae5e7dc" providerId="ADAL" clId="{B74F66C9-E5B3-EF46-B5D8-FD99D1E58699}" dt="2022-11-19T04:40:26.516" v="68"/>
          <ac:spMkLst>
            <pc:docMk/>
            <pc:sldMk cId="1400273816" sldId="585"/>
            <ac:spMk id="4" creationId="{078F14FA-6857-7585-2D28-263915B1B246}"/>
          </ac:spMkLst>
        </pc:spChg>
        <pc:spChg chg="del">
          <ac:chgData name="Xuesu Xiao" userId="2da2dc19-76a6-42ca-a03e-a5becae5e7dc" providerId="ADAL" clId="{B74F66C9-E5B3-EF46-B5D8-FD99D1E58699}" dt="2022-11-19T04:43:04.435" v="99"/>
          <ac:spMkLst>
            <pc:docMk/>
            <pc:sldMk cId="1400273816" sldId="585"/>
            <ac:spMk id="5" creationId="{E975AB71-B1BC-8FC8-D04D-7AD20AC6DA36}"/>
          </ac:spMkLst>
        </pc:spChg>
        <pc:spChg chg="add mod">
          <ac:chgData name="Xuesu Xiao" userId="2da2dc19-76a6-42ca-a03e-a5becae5e7dc" providerId="ADAL" clId="{B74F66C9-E5B3-EF46-B5D8-FD99D1E58699}" dt="2022-11-19T04:43:11.302" v="100"/>
          <ac:spMkLst>
            <pc:docMk/>
            <pc:sldMk cId="1400273816" sldId="585"/>
            <ac:spMk id="7" creationId="{6BE2FEAC-E077-A678-1300-6C85A7008D9B}"/>
          </ac:spMkLst>
        </pc:spChg>
      </pc:sldChg>
      <pc:sldChg chg="addSp delSp modSp add mod">
        <pc:chgData name="Xuesu Xiao" userId="2da2dc19-76a6-42ca-a03e-a5becae5e7dc" providerId="ADAL" clId="{B74F66C9-E5B3-EF46-B5D8-FD99D1E58699}" dt="2022-11-19T05:19:06.610" v="397" actId="1037"/>
        <pc:sldMkLst>
          <pc:docMk/>
          <pc:sldMk cId="61520634" sldId="586"/>
        </pc:sldMkLst>
        <pc:spChg chg="mod">
          <ac:chgData name="Xuesu Xiao" userId="2da2dc19-76a6-42ca-a03e-a5becae5e7dc" providerId="ADAL" clId="{B74F66C9-E5B3-EF46-B5D8-FD99D1E58699}" dt="2022-11-19T05:19:06.610" v="397" actId="1037"/>
          <ac:spMkLst>
            <pc:docMk/>
            <pc:sldMk cId="61520634" sldId="586"/>
            <ac:spMk id="3" creationId="{A96B2834-B659-CACC-E6B7-DE6E2B50D0FA}"/>
          </ac:spMkLst>
        </pc:spChg>
        <pc:spChg chg="del">
          <ac:chgData name="Xuesu Xiao" userId="2da2dc19-76a6-42ca-a03e-a5becae5e7dc" providerId="ADAL" clId="{B74F66C9-E5B3-EF46-B5D8-FD99D1E58699}" dt="2022-11-19T04:40:26.516" v="68"/>
          <ac:spMkLst>
            <pc:docMk/>
            <pc:sldMk cId="61520634" sldId="586"/>
            <ac:spMk id="4" creationId="{135C615F-185A-7291-7016-5221815151FB}"/>
          </ac:spMkLst>
        </pc:spChg>
        <pc:spChg chg="del">
          <ac:chgData name="Xuesu Xiao" userId="2da2dc19-76a6-42ca-a03e-a5becae5e7dc" providerId="ADAL" clId="{B74F66C9-E5B3-EF46-B5D8-FD99D1E58699}" dt="2022-11-19T04:43:04.435" v="99"/>
          <ac:spMkLst>
            <pc:docMk/>
            <pc:sldMk cId="61520634" sldId="586"/>
            <ac:spMk id="5" creationId="{294F5427-DB52-F932-FA6E-1703954B8597}"/>
          </ac:spMkLst>
        </pc:spChg>
        <pc:spChg chg="add mod">
          <ac:chgData name="Xuesu Xiao" userId="2da2dc19-76a6-42ca-a03e-a5becae5e7dc" providerId="ADAL" clId="{B74F66C9-E5B3-EF46-B5D8-FD99D1E58699}" dt="2022-11-19T04:43:11.302" v="100"/>
          <ac:spMkLst>
            <pc:docMk/>
            <pc:sldMk cId="61520634" sldId="586"/>
            <ac:spMk id="9" creationId="{E2EC7DCE-589A-DC4F-C6A3-19155C9A52AA}"/>
          </ac:spMkLst>
        </pc:spChg>
      </pc:sldChg>
      <pc:sldChg chg="delSp add del">
        <pc:chgData name="Xuesu Xiao" userId="2da2dc19-76a6-42ca-a03e-a5becae5e7dc" providerId="ADAL" clId="{B74F66C9-E5B3-EF46-B5D8-FD99D1E58699}" dt="2022-11-19T04:41:44.396" v="82" actId="2696"/>
        <pc:sldMkLst>
          <pc:docMk/>
          <pc:sldMk cId="1925132286" sldId="587"/>
        </pc:sldMkLst>
        <pc:spChg chg="del">
          <ac:chgData name="Xuesu Xiao" userId="2da2dc19-76a6-42ca-a03e-a5becae5e7dc" providerId="ADAL" clId="{B74F66C9-E5B3-EF46-B5D8-FD99D1E58699}" dt="2022-11-19T04:40:26.516" v="68"/>
          <ac:spMkLst>
            <pc:docMk/>
            <pc:sldMk cId="1925132286" sldId="587"/>
            <ac:spMk id="4" creationId="{1C33D65C-ECCF-4226-F36A-5D1C6682ACCA}"/>
          </ac:spMkLst>
        </pc:spChg>
      </pc:sldChg>
      <pc:sldChg chg="addSp delSp modSp add del mod">
        <pc:chgData name="Xuesu Xiao" userId="2da2dc19-76a6-42ca-a03e-a5becae5e7dc" providerId="ADAL" clId="{B74F66C9-E5B3-EF46-B5D8-FD99D1E58699}" dt="2022-11-19T05:20:13.716" v="401" actId="2696"/>
        <pc:sldMkLst>
          <pc:docMk/>
          <pc:sldMk cId="2969544125" sldId="588"/>
        </pc:sldMkLst>
        <pc:spChg chg="mod">
          <ac:chgData name="Xuesu Xiao" userId="2da2dc19-76a6-42ca-a03e-a5becae5e7dc" providerId="ADAL" clId="{B74F66C9-E5B3-EF46-B5D8-FD99D1E58699}" dt="2022-11-19T04:42:40.927" v="98" actId="1076"/>
          <ac:spMkLst>
            <pc:docMk/>
            <pc:sldMk cId="2969544125" sldId="588"/>
            <ac:spMk id="2" creationId="{2C7A1132-952A-CA49-9D4A-65C8E84C5FC6}"/>
          </ac:spMkLst>
        </pc:spChg>
        <pc:spChg chg="del mod">
          <ac:chgData name="Xuesu Xiao" userId="2da2dc19-76a6-42ca-a03e-a5becae5e7dc" providerId="ADAL" clId="{B74F66C9-E5B3-EF46-B5D8-FD99D1E58699}" dt="2022-11-19T04:41:59.231" v="96" actId="478"/>
          <ac:spMkLst>
            <pc:docMk/>
            <pc:sldMk cId="2969544125" sldId="588"/>
            <ac:spMk id="3" creationId="{717B1FC0-89BA-3344-8880-1A6DFB376BE7}"/>
          </ac:spMkLst>
        </pc:spChg>
        <pc:spChg chg="del">
          <ac:chgData name="Xuesu Xiao" userId="2da2dc19-76a6-42ca-a03e-a5becae5e7dc" providerId="ADAL" clId="{B74F66C9-E5B3-EF46-B5D8-FD99D1E58699}" dt="2022-11-19T04:40:26.516" v="68"/>
          <ac:spMkLst>
            <pc:docMk/>
            <pc:sldMk cId="2969544125" sldId="588"/>
            <ac:spMk id="5" creationId="{E5505510-7E13-AE49-91DC-4573DFC116ED}"/>
          </ac:spMkLst>
        </pc:spChg>
        <pc:spChg chg="del">
          <ac:chgData name="Xuesu Xiao" userId="2da2dc19-76a6-42ca-a03e-a5becae5e7dc" providerId="ADAL" clId="{B74F66C9-E5B3-EF46-B5D8-FD99D1E58699}" dt="2022-11-19T04:43:04.435" v="99"/>
          <ac:spMkLst>
            <pc:docMk/>
            <pc:sldMk cId="2969544125" sldId="588"/>
            <ac:spMk id="6" creationId="{95AF7075-6A83-A94B-9555-88A69424428E}"/>
          </ac:spMkLst>
        </pc:spChg>
        <pc:spChg chg="add del mod">
          <ac:chgData name="Xuesu Xiao" userId="2da2dc19-76a6-42ca-a03e-a5becae5e7dc" providerId="ADAL" clId="{B74F66C9-E5B3-EF46-B5D8-FD99D1E58699}" dt="2022-11-19T04:42:00.866" v="97" actId="478"/>
          <ac:spMkLst>
            <pc:docMk/>
            <pc:sldMk cId="2969544125" sldId="588"/>
            <ac:spMk id="8" creationId="{2C4F0692-FAA3-A61F-0C47-B8C2F6E69A77}"/>
          </ac:spMkLst>
        </pc:spChg>
        <pc:spChg chg="add mod">
          <ac:chgData name="Xuesu Xiao" userId="2da2dc19-76a6-42ca-a03e-a5becae5e7dc" providerId="ADAL" clId="{B74F66C9-E5B3-EF46-B5D8-FD99D1E58699}" dt="2022-11-19T04:43:11.302" v="100"/>
          <ac:spMkLst>
            <pc:docMk/>
            <pc:sldMk cId="2969544125" sldId="588"/>
            <ac:spMk id="9" creationId="{72AF8AB3-D1CA-A5E3-490A-B4938FBAAF01}"/>
          </ac:spMkLst>
        </pc:spChg>
      </pc:sldChg>
      <pc:sldChg chg="add del">
        <pc:chgData name="Xuesu Xiao" userId="2da2dc19-76a6-42ca-a03e-a5becae5e7dc" providerId="ADAL" clId="{B74F66C9-E5B3-EF46-B5D8-FD99D1E58699}" dt="2022-11-19T05:19:00.398" v="382"/>
        <pc:sldMkLst>
          <pc:docMk/>
          <pc:sldMk cId="34047299" sldId="589"/>
        </pc:sldMkLst>
      </pc:sldChg>
      <pc:sldChg chg="addSp modSp add">
        <pc:chgData name="Xuesu Xiao" userId="2da2dc19-76a6-42ca-a03e-a5becae5e7dc" providerId="ADAL" clId="{B74F66C9-E5B3-EF46-B5D8-FD99D1E58699}" dt="2022-11-20T03:52:56.837" v="663"/>
        <pc:sldMkLst>
          <pc:docMk/>
          <pc:sldMk cId="1462603498" sldId="590"/>
        </pc:sldMkLst>
        <pc:picChg chg="add mod">
          <ac:chgData name="Xuesu Xiao" userId="2da2dc19-76a6-42ca-a03e-a5becae5e7dc" providerId="ADAL" clId="{B74F66C9-E5B3-EF46-B5D8-FD99D1E58699}" dt="2022-11-20T03:52:56.837" v="663"/>
          <ac:picMkLst>
            <pc:docMk/>
            <pc:sldMk cId="1462603498" sldId="590"/>
            <ac:picMk id="4" creationId="{41B719D6-FD40-7B73-AD1E-492B9C6D7458}"/>
          </ac:picMkLst>
        </pc:picChg>
      </pc:sldChg>
      <pc:sldChg chg="modSp add del mod">
        <pc:chgData name="Xuesu Xiao" userId="2da2dc19-76a6-42ca-a03e-a5becae5e7dc" providerId="ADAL" clId="{B74F66C9-E5B3-EF46-B5D8-FD99D1E58699}" dt="2022-11-20T03:56:06.733" v="691" actId="2696"/>
        <pc:sldMkLst>
          <pc:docMk/>
          <pc:sldMk cId="2673907018" sldId="591"/>
        </pc:sldMkLst>
        <pc:spChg chg="mod">
          <ac:chgData name="Xuesu Xiao" userId="2da2dc19-76a6-42ca-a03e-a5becae5e7dc" providerId="ADAL" clId="{B74F66C9-E5B3-EF46-B5D8-FD99D1E58699}" dt="2022-11-20T03:56:04.018" v="690" actId="27636"/>
          <ac:spMkLst>
            <pc:docMk/>
            <pc:sldMk cId="2673907018" sldId="591"/>
            <ac:spMk id="3" creationId="{C1FA7478-05AB-8719-FC85-17FE3B09BA0E}"/>
          </ac:spMkLst>
        </pc:spChg>
      </pc:sldChg>
      <pc:sldChg chg="add modAnim">
        <pc:chgData name="Xuesu Xiao" userId="2da2dc19-76a6-42ca-a03e-a5becae5e7dc" providerId="ADAL" clId="{B74F66C9-E5B3-EF46-B5D8-FD99D1E58699}" dt="2022-11-20T03:56:34.692" v="694"/>
        <pc:sldMkLst>
          <pc:docMk/>
          <pc:sldMk cId="2653884021" sldId="592"/>
        </pc:sldMkLst>
      </pc:sldChg>
      <pc:sldChg chg="add del">
        <pc:chgData name="Xuesu Xiao" userId="2da2dc19-76a6-42ca-a03e-a5becae5e7dc" providerId="ADAL" clId="{B74F66C9-E5B3-EF46-B5D8-FD99D1E58699}" dt="2022-11-20T03:55:10.020" v="672" actId="2696"/>
        <pc:sldMkLst>
          <pc:docMk/>
          <pc:sldMk cId="2957474714" sldId="592"/>
        </pc:sldMkLst>
      </pc:sldChg>
      <pc:sldChg chg="new del">
        <pc:chgData name="Xuesu Xiao" userId="2da2dc19-76a6-42ca-a03e-a5becae5e7dc" providerId="ADAL" clId="{B74F66C9-E5B3-EF46-B5D8-FD99D1E58699}" dt="2022-11-20T03:55:22.434" v="678" actId="2696"/>
        <pc:sldMkLst>
          <pc:docMk/>
          <pc:sldMk cId="643069921" sldId="593"/>
        </pc:sldMkLst>
      </pc:sldChg>
      <pc:sldChg chg="modSp add del mod">
        <pc:chgData name="Xuesu Xiao" userId="2da2dc19-76a6-42ca-a03e-a5becae5e7dc" providerId="ADAL" clId="{B74F66C9-E5B3-EF46-B5D8-FD99D1E58699}" dt="2022-11-20T03:56:08.563" v="692" actId="2696"/>
        <pc:sldMkLst>
          <pc:docMk/>
          <pc:sldMk cId="2793412616" sldId="594"/>
        </pc:sldMkLst>
        <pc:spChg chg="mod">
          <ac:chgData name="Xuesu Xiao" userId="2da2dc19-76a6-42ca-a03e-a5becae5e7dc" providerId="ADAL" clId="{B74F66C9-E5B3-EF46-B5D8-FD99D1E58699}" dt="2022-11-20T03:55:47.506" v="688" actId="255"/>
          <ac:spMkLst>
            <pc:docMk/>
            <pc:sldMk cId="2793412616" sldId="594"/>
            <ac:spMk id="3" creationId="{C1FA7478-05AB-8719-FC85-17FE3B09BA0E}"/>
          </ac:spMkLst>
        </pc:spChg>
      </pc:sldChg>
      <pc:sldChg chg="del">
        <pc:chgData name="Xuesu Xiao" userId="2da2dc19-76a6-42ca-a03e-a5becae5e7dc" providerId="ADAL" clId="{B74F66C9-E5B3-EF46-B5D8-FD99D1E58699}" dt="2022-11-19T04:40:05.641" v="30" actId="2696"/>
        <pc:sldMkLst>
          <pc:docMk/>
          <pc:sldMk cId="311774" sldId="794"/>
        </pc:sldMkLst>
      </pc:sldChg>
      <pc:sldChg chg="del">
        <pc:chgData name="Xuesu Xiao" userId="2da2dc19-76a6-42ca-a03e-a5becae5e7dc" providerId="ADAL" clId="{B74F66C9-E5B3-EF46-B5D8-FD99D1E58699}" dt="2022-11-19T04:40:05.611" v="7" actId="2696"/>
        <pc:sldMkLst>
          <pc:docMk/>
          <pc:sldMk cId="80366052" sldId="795"/>
        </pc:sldMkLst>
      </pc:sldChg>
      <pc:sldChg chg="del">
        <pc:chgData name="Xuesu Xiao" userId="2da2dc19-76a6-42ca-a03e-a5becae5e7dc" providerId="ADAL" clId="{B74F66C9-E5B3-EF46-B5D8-FD99D1E58699}" dt="2022-11-19T04:40:05.612" v="8" actId="2696"/>
        <pc:sldMkLst>
          <pc:docMk/>
          <pc:sldMk cId="1389276509" sldId="796"/>
        </pc:sldMkLst>
      </pc:sldChg>
      <pc:sldChg chg="del">
        <pc:chgData name="Xuesu Xiao" userId="2da2dc19-76a6-42ca-a03e-a5becae5e7dc" providerId="ADAL" clId="{B74F66C9-E5B3-EF46-B5D8-FD99D1E58699}" dt="2022-11-19T04:40:05.644" v="36" actId="2696"/>
        <pc:sldMkLst>
          <pc:docMk/>
          <pc:sldMk cId="2790699495" sldId="797"/>
        </pc:sldMkLst>
      </pc:sldChg>
      <pc:sldChg chg="del">
        <pc:chgData name="Xuesu Xiao" userId="2da2dc19-76a6-42ca-a03e-a5becae5e7dc" providerId="ADAL" clId="{B74F66C9-E5B3-EF46-B5D8-FD99D1E58699}" dt="2022-11-19T04:40:05.623" v="23" actId="2696"/>
        <pc:sldMkLst>
          <pc:docMk/>
          <pc:sldMk cId="3442949248" sldId="799"/>
        </pc:sldMkLst>
      </pc:sldChg>
      <pc:sldChg chg="del">
        <pc:chgData name="Xuesu Xiao" userId="2da2dc19-76a6-42ca-a03e-a5becae5e7dc" providerId="ADAL" clId="{B74F66C9-E5B3-EF46-B5D8-FD99D1E58699}" dt="2022-11-19T04:40:05.643" v="34" actId="2696"/>
        <pc:sldMkLst>
          <pc:docMk/>
          <pc:sldMk cId="46142356" sldId="800"/>
        </pc:sldMkLst>
      </pc:sldChg>
      <pc:sldChg chg="del">
        <pc:chgData name="Xuesu Xiao" userId="2da2dc19-76a6-42ca-a03e-a5becae5e7dc" providerId="ADAL" clId="{B74F66C9-E5B3-EF46-B5D8-FD99D1E58699}" dt="2022-11-19T04:40:05.606" v="1" actId="2696"/>
        <pc:sldMkLst>
          <pc:docMk/>
          <pc:sldMk cId="4184307591" sldId="801"/>
        </pc:sldMkLst>
      </pc:sldChg>
      <pc:sldChg chg="del">
        <pc:chgData name="Xuesu Xiao" userId="2da2dc19-76a6-42ca-a03e-a5becae5e7dc" providerId="ADAL" clId="{B74F66C9-E5B3-EF46-B5D8-FD99D1E58699}" dt="2022-11-19T04:40:05.626" v="25" actId="2696"/>
        <pc:sldMkLst>
          <pc:docMk/>
          <pc:sldMk cId="2510730691" sldId="803"/>
        </pc:sldMkLst>
      </pc:sldChg>
      <pc:sldChg chg="del">
        <pc:chgData name="Xuesu Xiao" userId="2da2dc19-76a6-42ca-a03e-a5becae5e7dc" providerId="ADAL" clId="{B74F66C9-E5B3-EF46-B5D8-FD99D1E58699}" dt="2022-11-19T04:40:05.617" v="15" actId="2696"/>
        <pc:sldMkLst>
          <pc:docMk/>
          <pc:sldMk cId="1774379676" sldId="804"/>
        </pc:sldMkLst>
      </pc:sldChg>
      <pc:sldChg chg="del">
        <pc:chgData name="Xuesu Xiao" userId="2da2dc19-76a6-42ca-a03e-a5becae5e7dc" providerId="ADAL" clId="{B74F66C9-E5B3-EF46-B5D8-FD99D1E58699}" dt="2022-11-19T04:40:05.615" v="11" actId="2696"/>
        <pc:sldMkLst>
          <pc:docMk/>
          <pc:sldMk cId="923464152" sldId="805"/>
        </pc:sldMkLst>
      </pc:sldChg>
      <pc:sldChg chg="del">
        <pc:chgData name="Xuesu Xiao" userId="2da2dc19-76a6-42ca-a03e-a5becae5e7dc" providerId="ADAL" clId="{B74F66C9-E5B3-EF46-B5D8-FD99D1E58699}" dt="2022-11-19T04:40:05.643" v="35" actId="2696"/>
        <pc:sldMkLst>
          <pc:docMk/>
          <pc:sldMk cId="729919654" sldId="806"/>
        </pc:sldMkLst>
      </pc:sldChg>
      <pc:sldChg chg="del">
        <pc:chgData name="Xuesu Xiao" userId="2da2dc19-76a6-42ca-a03e-a5becae5e7dc" providerId="ADAL" clId="{B74F66C9-E5B3-EF46-B5D8-FD99D1E58699}" dt="2022-11-19T04:40:05.619" v="17" actId="2696"/>
        <pc:sldMkLst>
          <pc:docMk/>
          <pc:sldMk cId="2220642976" sldId="807"/>
        </pc:sldMkLst>
      </pc:sldChg>
      <pc:sldChg chg="del">
        <pc:chgData name="Xuesu Xiao" userId="2da2dc19-76a6-42ca-a03e-a5becae5e7dc" providerId="ADAL" clId="{B74F66C9-E5B3-EF46-B5D8-FD99D1E58699}" dt="2022-11-19T04:40:05.621" v="20" actId="2696"/>
        <pc:sldMkLst>
          <pc:docMk/>
          <pc:sldMk cId="3956206846" sldId="808"/>
        </pc:sldMkLst>
      </pc:sldChg>
      <pc:sldChg chg="del">
        <pc:chgData name="Xuesu Xiao" userId="2da2dc19-76a6-42ca-a03e-a5becae5e7dc" providerId="ADAL" clId="{B74F66C9-E5B3-EF46-B5D8-FD99D1E58699}" dt="2022-11-19T04:40:05.663" v="38" actId="2696"/>
        <pc:sldMkLst>
          <pc:docMk/>
          <pc:sldMk cId="3513255148" sldId="809"/>
        </pc:sldMkLst>
      </pc:sldChg>
      <pc:sldChg chg="del">
        <pc:chgData name="Xuesu Xiao" userId="2da2dc19-76a6-42ca-a03e-a5becae5e7dc" providerId="ADAL" clId="{B74F66C9-E5B3-EF46-B5D8-FD99D1E58699}" dt="2022-11-19T04:40:05.641" v="31" actId="2696"/>
        <pc:sldMkLst>
          <pc:docMk/>
          <pc:sldMk cId="350808756" sldId="810"/>
        </pc:sldMkLst>
      </pc:sldChg>
      <pc:sldChg chg="del">
        <pc:chgData name="Xuesu Xiao" userId="2da2dc19-76a6-42ca-a03e-a5becae5e7dc" providerId="ADAL" clId="{B74F66C9-E5B3-EF46-B5D8-FD99D1E58699}" dt="2022-11-19T04:40:05.615" v="12" actId="2696"/>
        <pc:sldMkLst>
          <pc:docMk/>
          <pc:sldMk cId="4025122609" sldId="812"/>
        </pc:sldMkLst>
      </pc:sldChg>
      <pc:sldChg chg="del">
        <pc:chgData name="Xuesu Xiao" userId="2da2dc19-76a6-42ca-a03e-a5becae5e7dc" providerId="ADAL" clId="{B74F66C9-E5B3-EF46-B5D8-FD99D1E58699}" dt="2022-11-19T04:40:05.642" v="32" actId="2696"/>
        <pc:sldMkLst>
          <pc:docMk/>
          <pc:sldMk cId="3071074745" sldId="813"/>
        </pc:sldMkLst>
      </pc:sldChg>
      <pc:sldChg chg="del">
        <pc:chgData name="Xuesu Xiao" userId="2da2dc19-76a6-42ca-a03e-a5becae5e7dc" providerId="ADAL" clId="{B74F66C9-E5B3-EF46-B5D8-FD99D1E58699}" dt="2022-11-19T04:40:05.610" v="6" actId="2696"/>
        <pc:sldMkLst>
          <pc:docMk/>
          <pc:sldMk cId="1456289206" sldId="814"/>
        </pc:sldMkLst>
      </pc:sldChg>
      <pc:sldChg chg="del">
        <pc:chgData name="Xuesu Xiao" userId="2da2dc19-76a6-42ca-a03e-a5becae5e7dc" providerId="ADAL" clId="{B74F66C9-E5B3-EF46-B5D8-FD99D1E58699}" dt="2022-11-19T04:40:05.608" v="3" actId="2696"/>
        <pc:sldMkLst>
          <pc:docMk/>
          <pc:sldMk cId="1717217000" sldId="815"/>
        </pc:sldMkLst>
      </pc:sldChg>
      <pc:sldChg chg="del">
        <pc:chgData name="Xuesu Xiao" userId="2da2dc19-76a6-42ca-a03e-a5becae5e7dc" providerId="ADAL" clId="{B74F66C9-E5B3-EF46-B5D8-FD99D1E58699}" dt="2022-11-19T04:40:05.627" v="27" actId="2696"/>
        <pc:sldMkLst>
          <pc:docMk/>
          <pc:sldMk cId="1620073569" sldId="816"/>
        </pc:sldMkLst>
      </pc:sldChg>
      <pc:sldChg chg="del">
        <pc:chgData name="Xuesu Xiao" userId="2da2dc19-76a6-42ca-a03e-a5becae5e7dc" providerId="ADAL" clId="{B74F66C9-E5B3-EF46-B5D8-FD99D1E58699}" dt="2022-11-19T04:40:05.665" v="39" actId="2696"/>
        <pc:sldMkLst>
          <pc:docMk/>
          <pc:sldMk cId="1306695044" sldId="817"/>
        </pc:sldMkLst>
      </pc:sldChg>
      <pc:sldChg chg="del">
        <pc:chgData name="Xuesu Xiao" userId="2da2dc19-76a6-42ca-a03e-a5becae5e7dc" providerId="ADAL" clId="{B74F66C9-E5B3-EF46-B5D8-FD99D1E58699}" dt="2022-11-19T04:40:05.625" v="24" actId="2696"/>
        <pc:sldMkLst>
          <pc:docMk/>
          <pc:sldMk cId="197772761" sldId="821"/>
        </pc:sldMkLst>
      </pc:sldChg>
      <pc:sldChg chg="del">
        <pc:chgData name="Xuesu Xiao" userId="2da2dc19-76a6-42ca-a03e-a5becae5e7dc" providerId="ADAL" clId="{B74F66C9-E5B3-EF46-B5D8-FD99D1E58699}" dt="2022-11-19T04:40:05.613" v="9" actId="2696"/>
        <pc:sldMkLst>
          <pc:docMk/>
          <pc:sldMk cId="4062368074" sldId="822"/>
        </pc:sldMkLst>
      </pc:sldChg>
      <pc:sldChg chg="del">
        <pc:chgData name="Xuesu Xiao" userId="2da2dc19-76a6-42ca-a03e-a5becae5e7dc" providerId="ADAL" clId="{B74F66C9-E5B3-EF46-B5D8-FD99D1E58699}" dt="2022-11-19T04:40:05.616" v="13" actId="2696"/>
        <pc:sldMkLst>
          <pc:docMk/>
          <pc:sldMk cId="914407901" sldId="823"/>
        </pc:sldMkLst>
      </pc:sldChg>
      <pc:sldChg chg="del">
        <pc:chgData name="Xuesu Xiao" userId="2da2dc19-76a6-42ca-a03e-a5becae5e7dc" providerId="ADAL" clId="{B74F66C9-E5B3-EF46-B5D8-FD99D1E58699}" dt="2022-11-19T04:40:05.614" v="10" actId="2696"/>
        <pc:sldMkLst>
          <pc:docMk/>
          <pc:sldMk cId="2934550190" sldId="824"/>
        </pc:sldMkLst>
      </pc:sldChg>
      <pc:sldChg chg="del">
        <pc:chgData name="Xuesu Xiao" userId="2da2dc19-76a6-42ca-a03e-a5becae5e7dc" providerId="ADAL" clId="{B74F66C9-E5B3-EF46-B5D8-FD99D1E58699}" dt="2022-11-19T04:40:05.620" v="19" actId="2696"/>
        <pc:sldMkLst>
          <pc:docMk/>
          <pc:sldMk cId="3025667706" sldId="825"/>
        </pc:sldMkLst>
      </pc:sldChg>
      <pc:sldChg chg="del">
        <pc:chgData name="Xuesu Xiao" userId="2da2dc19-76a6-42ca-a03e-a5becae5e7dc" providerId="ADAL" clId="{B74F66C9-E5B3-EF46-B5D8-FD99D1E58699}" dt="2022-11-19T04:40:05.621" v="21" actId="2696"/>
        <pc:sldMkLst>
          <pc:docMk/>
          <pc:sldMk cId="3331113610" sldId="826"/>
        </pc:sldMkLst>
      </pc:sldChg>
      <pc:sldChg chg="del">
        <pc:chgData name="Xuesu Xiao" userId="2da2dc19-76a6-42ca-a03e-a5becae5e7dc" providerId="ADAL" clId="{B74F66C9-E5B3-EF46-B5D8-FD99D1E58699}" dt="2022-11-19T04:40:05.609" v="5" actId="2696"/>
        <pc:sldMkLst>
          <pc:docMk/>
          <pc:sldMk cId="469707630" sldId="828"/>
        </pc:sldMkLst>
      </pc:sldChg>
      <pc:sldChg chg="del">
        <pc:chgData name="Xuesu Xiao" userId="2da2dc19-76a6-42ca-a03e-a5becae5e7dc" providerId="ADAL" clId="{B74F66C9-E5B3-EF46-B5D8-FD99D1E58699}" dt="2022-11-19T04:40:05.630" v="29" actId="2696"/>
        <pc:sldMkLst>
          <pc:docMk/>
          <pc:sldMk cId="430795446" sldId="829"/>
        </pc:sldMkLst>
      </pc:sldChg>
      <pc:sldChg chg="del">
        <pc:chgData name="Xuesu Xiao" userId="2da2dc19-76a6-42ca-a03e-a5becae5e7dc" providerId="ADAL" clId="{B74F66C9-E5B3-EF46-B5D8-FD99D1E58699}" dt="2022-11-19T04:40:05.617" v="14" actId="2696"/>
        <pc:sldMkLst>
          <pc:docMk/>
          <pc:sldMk cId="675939136" sldId="831"/>
        </pc:sldMkLst>
      </pc:sldChg>
      <pc:sldChg chg="del">
        <pc:chgData name="Xuesu Xiao" userId="2da2dc19-76a6-42ca-a03e-a5becae5e7dc" providerId="ADAL" clId="{B74F66C9-E5B3-EF46-B5D8-FD99D1E58699}" dt="2022-11-19T04:40:05.622" v="22" actId="2696"/>
        <pc:sldMkLst>
          <pc:docMk/>
          <pc:sldMk cId="3443827062" sldId="833"/>
        </pc:sldMkLst>
      </pc:sldChg>
      <pc:sldChg chg="del">
        <pc:chgData name="Xuesu Xiao" userId="2da2dc19-76a6-42ca-a03e-a5becae5e7dc" providerId="ADAL" clId="{B74F66C9-E5B3-EF46-B5D8-FD99D1E58699}" dt="2022-11-19T04:40:05.667" v="40" actId="2696"/>
        <pc:sldMkLst>
          <pc:docMk/>
          <pc:sldMk cId="710812285" sldId="834"/>
        </pc:sldMkLst>
      </pc:sldChg>
      <pc:sldChg chg="del">
        <pc:chgData name="Xuesu Xiao" userId="2da2dc19-76a6-42ca-a03e-a5becae5e7dc" providerId="ADAL" clId="{B74F66C9-E5B3-EF46-B5D8-FD99D1E58699}" dt="2022-11-19T04:40:05.642" v="33" actId="2696"/>
        <pc:sldMkLst>
          <pc:docMk/>
          <pc:sldMk cId="869286046" sldId="836"/>
        </pc:sldMkLst>
      </pc:sldChg>
      <pc:sldChg chg="del">
        <pc:chgData name="Xuesu Xiao" userId="2da2dc19-76a6-42ca-a03e-a5becae5e7dc" providerId="ADAL" clId="{B74F66C9-E5B3-EF46-B5D8-FD99D1E58699}" dt="2022-11-19T04:40:05.626" v="26" actId="2696"/>
        <pc:sldMkLst>
          <pc:docMk/>
          <pc:sldMk cId="3001829125" sldId="837"/>
        </pc:sldMkLst>
      </pc:sldChg>
    </pc:docChg>
  </pc:docChgLst>
  <pc:docChgLst>
    <pc:chgData name="Xuesu Xiao" userId="2da2dc19-76a6-42ca-a03e-a5becae5e7dc" providerId="ADAL" clId="{C7E96C78-2380-9841-B78E-3D7EC686BF62}"/>
    <pc:docChg chg="delSld modSld">
      <pc:chgData name="Xuesu Xiao" userId="2da2dc19-76a6-42ca-a03e-a5becae5e7dc" providerId="ADAL" clId="{C7E96C78-2380-9841-B78E-3D7EC686BF62}" dt="2022-11-21T04:20:06.010" v="64"/>
      <pc:docMkLst>
        <pc:docMk/>
      </pc:docMkLst>
      <pc:sldChg chg="addSp delSp modSp mod">
        <pc:chgData name="Xuesu Xiao" userId="2da2dc19-76a6-42ca-a03e-a5becae5e7dc" providerId="ADAL" clId="{C7E96C78-2380-9841-B78E-3D7EC686BF62}" dt="2022-11-21T04:20:06.010" v="64"/>
        <pc:sldMkLst>
          <pc:docMk/>
          <pc:sldMk cId="2969206148" sldId="256"/>
        </pc:sldMkLst>
        <pc:spChg chg="mod">
          <ac:chgData name="Xuesu Xiao" userId="2da2dc19-76a6-42ca-a03e-a5becae5e7dc" providerId="ADAL" clId="{C7E96C78-2380-9841-B78E-3D7EC686BF62}" dt="2022-11-20T04:03:24.713" v="2" actId="20577"/>
          <ac:spMkLst>
            <pc:docMk/>
            <pc:sldMk cId="2969206148" sldId="256"/>
            <ac:spMk id="2" creationId="{A600D3CE-C200-DF17-E8F3-428208355F41}"/>
          </ac:spMkLst>
        </pc:spChg>
        <pc:spChg chg="add del mod">
          <ac:chgData name="Xuesu Xiao" userId="2da2dc19-76a6-42ca-a03e-a5becae5e7dc" providerId="ADAL" clId="{C7E96C78-2380-9841-B78E-3D7EC686BF62}" dt="2022-11-21T04:20:06.010" v="64"/>
          <ac:spMkLst>
            <pc:docMk/>
            <pc:sldMk cId="2969206148" sldId="256"/>
            <ac:spMk id="4" creationId="{06933387-2AB4-1FE4-45DB-352E6D894E04}"/>
          </ac:spMkLst>
        </pc:spChg>
      </pc:sldChg>
      <pc:sldChg chg="del">
        <pc:chgData name="Xuesu Xiao" userId="2da2dc19-76a6-42ca-a03e-a5becae5e7dc" providerId="ADAL" clId="{C7E96C78-2380-9841-B78E-3D7EC686BF62}" dt="2022-11-20T04:03:32.830" v="44" actId="2696"/>
        <pc:sldMkLst>
          <pc:docMk/>
          <pc:sldMk cId="2785254642" sldId="414"/>
        </pc:sldMkLst>
      </pc:sldChg>
      <pc:sldChg chg="del">
        <pc:chgData name="Xuesu Xiao" userId="2da2dc19-76a6-42ca-a03e-a5becae5e7dc" providerId="ADAL" clId="{C7E96C78-2380-9841-B78E-3D7EC686BF62}" dt="2022-11-20T04:03:32.786" v="5" actId="2696"/>
        <pc:sldMkLst>
          <pc:docMk/>
          <pc:sldMk cId="2792353199" sldId="426"/>
        </pc:sldMkLst>
      </pc:sldChg>
      <pc:sldChg chg="del">
        <pc:chgData name="Xuesu Xiao" userId="2da2dc19-76a6-42ca-a03e-a5becae5e7dc" providerId="ADAL" clId="{C7E96C78-2380-9841-B78E-3D7EC686BF62}" dt="2022-11-20T04:03:32.833" v="47" actId="2696"/>
        <pc:sldMkLst>
          <pc:docMk/>
          <pc:sldMk cId="414340722" sldId="427"/>
        </pc:sldMkLst>
      </pc:sldChg>
      <pc:sldChg chg="del">
        <pc:chgData name="Xuesu Xiao" userId="2da2dc19-76a6-42ca-a03e-a5becae5e7dc" providerId="ADAL" clId="{C7E96C78-2380-9841-B78E-3D7EC686BF62}" dt="2022-11-20T04:03:32.809" v="23" actId="2696"/>
        <pc:sldMkLst>
          <pc:docMk/>
          <pc:sldMk cId="2060241144" sldId="428"/>
        </pc:sldMkLst>
      </pc:sldChg>
      <pc:sldChg chg="del">
        <pc:chgData name="Xuesu Xiao" userId="2da2dc19-76a6-42ca-a03e-a5becae5e7dc" providerId="ADAL" clId="{C7E96C78-2380-9841-B78E-3D7EC686BF62}" dt="2022-11-20T04:03:32.810" v="24" actId="2696"/>
        <pc:sldMkLst>
          <pc:docMk/>
          <pc:sldMk cId="4119856068" sldId="438"/>
        </pc:sldMkLst>
      </pc:sldChg>
      <pc:sldChg chg="del">
        <pc:chgData name="Xuesu Xiao" userId="2da2dc19-76a6-42ca-a03e-a5becae5e7dc" providerId="ADAL" clId="{C7E96C78-2380-9841-B78E-3D7EC686BF62}" dt="2022-11-20T04:03:32.796" v="12" actId="2696"/>
        <pc:sldMkLst>
          <pc:docMk/>
          <pc:sldMk cId="3336362259" sldId="439"/>
        </pc:sldMkLst>
      </pc:sldChg>
      <pc:sldChg chg="del">
        <pc:chgData name="Xuesu Xiao" userId="2da2dc19-76a6-42ca-a03e-a5becae5e7dc" providerId="ADAL" clId="{C7E96C78-2380-9841-B78E-3D7EC686BF62}" dt="2022-11-20T04:03:32.801" v="16" actId="2696"/>
        <pc:sldMkLst>
          <pc:docMk/>
          <pc:sldMk cId="232814697" sldId="440"/>
        </pc:sldMkLst>
      </pc:sldChg>
      <pc:sldChg chg="del">
        <pc:chgData name="Xuesu Xiao" userId="2da2dc19-76a6-42ca-a03e-a5becae5e7dc" providerId="ADAL" clId="{C7E96C78-2380-9841-B78E-3D7EC686BF62}" dt="2022-11-20T04:03:32.784" v="4" actId="2696"/>
        <pc:sldMkLst>
          <pc:docMk/>
          <pc:sldMk cId="4206366031" sldId="442"/>
        </pc:sldMkLst>
      </pc:sldChg>
      <pc:sldChg chg="del">
        <pc:chgData name="Xuesu Xiao" userId="2da2dc19-76a6-42ca-a03e-a5becae5e7dc" providerId="ADAL" clId="{C7E96C78-2380-9841-B78E-3D7EC686BF62}" dt="2022-11-20T04:03:32.812" v="26" actId="2696"/>
        <pc:sldMkLst>
          <pc:docMk/>
          <pc:sldMk cId="1343189778" sldId="443"/>
        </pc:sldMkLst>
      </pc:sldChg>
      <pc:sldChg chg="del">
        <pc:chgData name="Xuesu Xiao" userId="2da2dc19-76a6-42ca-a03e-a5becae5e7dc" providerId="ADAL" clId="{C7E96C78-2380-9841-B78E-3D7EC686BF62}" dt="2022-11-20T04:03:32.824" v="38" actId="2696"/>
        <pc:sldMkLst>
          <pc:docMk/>
          <pc:sldMk cId="1417212444" sldId="444"/>
        </pc:sldMkLst>
      </pc:sldChg>
      <pc:sldChg chg="del">
        <pc:chgData name="Xuesu Xiao" userId="2da2dc19-76a6-42ca-a03e-a5becae5e7dc" providerId="ADAL" clId="{C7E96C78-2380-9841-B78E-3D7EC686BF62}" dt="2022-11-20T04:03:32.823" v="37" actId="2696"/>
        <pc:sldMkLst>
          <pc:docMk/>
          <pc:sldMk cId="1632346696" sldId="445"/>
        </pc:sldMkLst>
      </pc:sldChg>
      <pc:sldChg chg="del">
        <pc:chgData name="Xuesu Xiao" userId="2da2dc19-76a6-42ca-a03e-a5becae5e7dc" providerId="ADAL" clId="{C7E96C78-2380-9841-B78E-3D7EC686BF62}" dt="2022-11-20T04:03:32.837" v="51" actId="2696"/>
        <pc:sldMkLst>
          <pc:docMk/>
          <pc:sldMk cId="2643329449" sldId="446"/>
        </pc:sldMkLst>
      </pc:sldChg>
      <pc:sldChg chg="del">
        <pc:chgData name="Xuesu Xiao" userId="2da2dc19-76a6-42ca-a03e-a5becae5e7dc" providerId="ADAL" clId="{C7E96C78-2380-9841-B78E-3D7EC686BF62}" dt="2022-11-20T04:03:32.821" v="35" actId="2696"/>
        <pc:sldMkLst>
          <pc:docMk/>
          <pc:sldMk cId="3035214396" sldId="447"/>
        </pc:sldMkLst>
      </pc:sldChg>
      <pc:sldChg chg="del">
        <pc:chgData name="Xuesu Xiao" userId="2da2dc19-76a6-42ca-a03e-a5becae5e7dc" providerId="ADAL" clId="{C7E96C78-2380-9841-B78E-3D7EC686BF62}" dt="2022-11-20T04:03:32.844" v="59" actId="2696"/>
        <pc:sldMkLst>
          <pc:docMk/>
          <pc:sldMk cId="1653244426" sldId="448"/>
        </pc:sldMkLst>
      </pc:sldChg>
      <pc:sldChg chg="del">
        <pc:chgData name="Xuesu Xiao" userId="2da2dc19-76a6-42ca-a03e-a5becae5e7dc" providerId="ADAL" clId="{C7E96C78-2380-9841-B78E-3D7EC686BF62}" dt="2022-11-20T04:03:32.834" v="48" actId="2696"/>
        <pc:sldMkLst>
          <pc:docMk/>
          <pc:sldMk cId="1004256660" sldId="449"/>
        </pc:sldMkLst>
      </pc:sldChg>
      <pc:sldChg chg="del">
        <pc:chgData name="Xuesu Xiao" userId="2da2dc19-76a6-42ca-a03e-a5becae5e7dc" providerId="ADAL" clId="{C7E96C78-2380-9841-B78E-3D7EC686BF62}" dt="2022-11-20T04:03:32.840" v="55" actId="2696"/>
        <pc:sldMkLst>
          <pc:docMk/>
          <pc:sldMk cId="1988042690" sldId="450"/>
        </pc:sldMkLst>
      </pc:sldChg>
      <pc:sldChg chg="del">
        <pc:chgData name="Xuesu Xiao" userId="2da2dc19-76a6-42ca-a03e-a5becae5e7dc" providerId="ADAL" clId="{C7E96C78-2380-9841-B78E-3D7EC686BF62}" dt="2022-11-20T04:03:32.797" v="13" actId="2696"/>
        <pc:sldMkLst>
          <pc:docMk/>
          <pc:sldMk cId="222169771" sldId="451"/>
        </pc:sldMkLst>
      </pc:sldChg>
      <pc:sldChg chg="del">
        <pc:chgData name="Xuesu Xiao" userId="2da2dc19-76a6-42ca-a03e-a5becae5e7dc" providerId="ADAL" clId="{C7E96C78-2380-9841-B78E-3D7EC686BF62}" dt="2022-11-20T04:03:32.829" v="43" actId="2696"/>
        <pc:sldMkLst>
          <pc:docMk/>
          <pc:sldMk cId="652257861" sldId="456"/>
        </pc:sldMkLst>
      </pc:sldChg>
      <pc:sldChg chg="addSp delSp modSp">
        <pc:chgData name="Xuesu Xiao" userId="2da2dc19-76a6-42ca-a03e-a5becae5e7dc" providerId="ADAL" clId="{C7E96C78-2380-9841-B78E-3D7EC686BF62}" dt="2022-11-21T04:20:06.010" v="64"/>
        <pc:sldMkLst>
          <pc:docMk/>
          <pc:sldMk cId="3216749591" sldId="460"/>
        </pc:sldMkLst>
        <pc:spChg chg="add del mod">
          <ac:chgData name="Xuesu Xiao" userId="2da2dc19-76a6-42ca-a03e-a5becae5e7dc" providerId="ADAL" clId="{C7E96C78-2380-9841-B78E-3D7EC686BF62}" dt="2022-11-21T04:20:06.010" v="64"/>
          <ac:spMkLst>
            <pc:docMk/>
            <pc:sldMk cId="3216749591" sldId="460"/>
            <ac:spMk id="3" creationId="{80724281-0333-9BEF-18F3-FFC82612BAB0}"/>
          </ac:spMkLst>
        </pc:spChg>
      </pc:sldChg>
      <pc:sldChg chg="addSp delSp modSp">
        <pc:chgData name="Xuesu Xiao" userId="2da2dc19-76a6-42ca-a03e-a5becae5e7dc" providerId="ADAL" clId="{C7E96C78-2380-9841-B78E-3D7EC686BF62}" dt="2022-11-21T04:20:06.010" v="64"/>
        <pc:sldMkLst>
          <pc:docMk/>
          <pc:sldMk cId="927423786" sldId="461"/>
        </pc:sldMkLst>
        <pc:spChg chg="add del mod">
          <ac:chgData name="Xuesu Xiao" userId="2da2dc19-76a6-42ca-a03e-a5becae5e7dc" providerId="ADAL" clId="{C7E96C78-2380-9841-B78E-3D7EC686BF62}" dt="2022-11-21T04:20:06.010" v="64"/>
          <ac:spMkLst>
            <pc:docMk/>
            <pc:sldMk cId="927423786" sldId="461"/>
            <ac:spMk id="4" creationId="{82EB6379-6A62-B44C-C12C-D08D060F43A8}"/>
          </ac:spMkLst>
        </pc:spChg>
      </pc:sldChg>
      <pc:sldChg chg="addSp delSp modSp">
        <pc:chgData name="Xuesu Xiao" userId="2da2dc19-76a6-42ca-a03e-a5becae5e7dc" providerId="ADAL" clId="{C7E96C78-2380-9841-B78E-3D7EC686BF62}" dt="2022-11-21T04:20:06.010" v="64"/>
        <pc:sldMkLst>
          <pc:docMk/>
          <pc:sldMk cId="191556469" sldId="462"/>
        </pc:sldMkLst>
        <pc:spChg chg="add del mod">
          <ac:chgData name="Xuesu Xiao" userId="2da2dc19-76a6-42ca-a03e-a5becae5e7dc" providerId="ADAL" clId="{C7E96C78-2380-9841-B78E-3D7EC686BF62}" dt="2022-11-21T04:20:06.010" v="64"/>
          <ac:spMkLst>
            <pc:docMk/>
            <pc:sldMk cId="191556469" sldId="462"/>
            <ac:spMk id="4" creationId="{3F2DD85D-8A74-4EDA-D793-D1A020A1F0D2}"/>
          </ac:spMkLst>
        </pc:spChg>
      </pc:sldChg>
      <pc:sldChg chg="del">
        <pc:chgData name="Xuesu Xiao" userId="2da2dc19-76a6-42ca-a03e-a5becae5e7dc" providerId="ADAL" clId="{C7E96C78-2380-9841-B78E-3D7EC686BF62}" dt="2022-11-20T04:03:32.808" v="22" actId="2696"/>
        <pc:sldMkLst>
          <pc:docMk/>
          <pc:sldMk cId="3133028597" sldId="463"/>
        </pc:sldMkLst>
      </pc:sldChg>
      <pc:sldChg chg="addSp delSp modSp">
        <pc:chgData name="Xuesu Xiao" userId="2da2dc19-76a6-42ca-a03e-a5becae5e7dc" providerId="ADAL" clId="{C7E96C78-2380-9841-B78E-3D7EC686BF62}" dt="2022-11-21T04:20:06.010" v="64"/>
        <pc:sldMkLst>
          <pc:docMk/>
          <pc:sldMk cId="2102407465" sldId="464"/>
        </pc:sldMkLst>
        <pc:spChg chg="add del mod">
          <ac:chgData name="Xuesu Xiao" userId="2da2dc19-76a6-42ca-a03e-a5becae5e7dc" providerId="ADAL" clId="{C7E96C78-2380-9841-B78E-3D7EC686BF62}" dt="2022-11-21T04:20:06.010" v="64"/>
          <ac:spMkLst>
            <pc:docMk/>
            <pc:sldMk cId="2102407465" sldId="464"/>
            <ac:spMk id="4" creationId="{5AC0E412-18CE-7D43-BFD4-98D692CF7E21}"/>
          </ac:spMkLst>
        </pc:spChg>
      </pc:sldChg>
      <pc:sldChg chg="addSp delSp modSp">
        <pc:chgData name="Xuesu Xiao" userId="2da2dc19-76a6-42ca-a03e-a5becae5e7dc" providerId="ADAL" clId="{C7E96C78-2380-9841-B78E-3D7EC686BF62}" dt="2022-11-21T04:20:06.010" v="64"/>
        <pc:sldMkLst>
          <pc:docMk/>
          <pc:sldMk cId="1019163237" sldId="466"/>
        </pc:sldMkLst>
        <pc:spChg chg="add del mod">
          <ac:chgData name="Xuesu Xiao" userId="2da2dc19-76a6-42ca-a03e-a5becae5e7dc" providerId="ADAL" clId="{C7E96C78-2380-9841-B78E-3D7EC686BF62}" dt="2022-11-21T04:20:06.010" v="64"/>
          <ac:spMkLst>
            <pc:docMk/>
            <pc:sldMk cId="1019163237" sldId="466"/>
            <ac:spMk id="4" creationId="{5F218045-F742-6C0A-0405-7DB9C13A230D}"/>
          </ac:spMkLst>
        </pc:spChg>
      </pc:sldChg>
      <pc:sldChg chg="del">
        <pc:chgData name="Xuesu Xiao" userId="2da2dc19-76a6-42ca-a03e-a5becae5e7dc" providerId="ADAL" clId="{C7E96C78-2380-9841-B78E-3D7EC686BF62}" dt="2022-11-20T04:03:32.803" v="18" actId="2696"/>
        <pc:sldMkLst>
          <pc:docMk/>
          <pc:sldMk cId="2072041715" sldId="469"/>
        </pc:sldMkLst>
      </pc:sldChg>
      <pc:sldChg chg="addSp delSp modSp">
        <pc:chgData name="Xuesu Xiao" userId="2da2dc19-76a6-42ca-a03e-a5becae5e7dc" providerId="ADAL" clId="{C7E96C78-2380-9841-B78E-3D7EC686BF62}" dt="2022-11-21T04:20:06.010" v="64"/>
        <pc:sldMkLst>
          <pc:docMk/>
          <pc:sldMk cId="415779629" sldId="470"/>
        </pc:sldMkLst>
        <pc:spChg chg="add del mod">
          <ac:chgData name="Xuesu Xiao" userId="2da2dc19-76a6-42ca-a03e-a5becae5e7dc" providerId="ADAL" clId="{C7E96C78-2380-9841-B78E-3D7EC686BF62}" dt="2022-11-21T04:20:06.010" v="64"/>
          <ac:spMkLst>
            <pc:docMk/>
            <pc:sldMk cId="415779629" sldId="470"/>
            <ac:spMk id="4" creationId="{ABD1E4A5-6A3E-DDFC-A7A9-19AEB66A3FD3}"/>
          </ac:spMkLst>
        </pc:spChg>
      </pc:sldChg>
      <pc:sldChg chg="addSp delSp modSp">
        <pc:chgData name="Xuesu Xiao" userId="2da2dc19-76a6-42ca-a03e-a5becae5e7dc" providerId="ADAL" clId="{C7E96C78-2380-9841-B78E-3D7EC686BF62}" dt="2022-11-21T04:20:06.010" v="64"/>
        <pc:sldMkLst>
          <pc:docMk/>
          <pc:sldMk cId="617063890" sldId="473"/>
        </pc:sldMkLst>
        <pc:spChg chg="add del mod">
          <ac:chgData name="Xuesu Xiao" userId="2da2dc19-76a6-42ca-a03e-a5becae5e7dc" providerId="ADAL" clId="{C7E96C78-2380-9841-B78E-3D7EC686BF62}" dt="2022-11-21T04:20:06.010" v="64"/>
          <ac:spMkLst>
            <pc:docMk/>
            <pc:sldMk cId="617063890" sldId="473"/>
            <ac:spMk id="4" creationId="{DF465A10-F69A-99ED-6387-40C04A7A1CB9}"/>
          </ac:spMkLst>
        </pc:spChg>
      </pc:sldChg>
      <pc:sldChg chg="del">
        <pc:chgData name="Xuesu Xiao" userId="2da2dc19-76a6-42ca-a03e-a5becae5e7dc" providerId="ADAL" clId="{C7E96C78-2380-9841-B78E-3D7EC686BF62}" dt="2022-11-20T04:03:32.822" v="36" actId="2696"/>
        <pc:sldMkLst>
          <pc:docMk/>
          <pc:sldMk cId="522971075" sldId="478"/>
        </pc:sldMkLst>
      </pc:sldChg>
      <pc:sldChg chg="del">
        <pc:chgData name="Xuesu Xiao" userId="2da2dc19-76a6-42ca-a03e-a5becae5e7dc" providerId="ADAL" clId="{C7E96C78-2380-9841-B78E-3D7EC686BF62}" dt="2022-11-20T04:03:32.840" v="54" actId="2696"/>
        <pc:sldMkLst>
          <pc:docMk/>
          <pc:sldMk cId="1977486341" sldId="479"/>
        </pc:sldMkLst>
      </pc:sldChg>
      <pc:sldChg chg="del">
        <pc:chgData name="Xuesu Xiao" userId="2da2dc19-76a6-42ca-a03e-a5becae5e7dc" providerId="ADAL" clId="{C7E96C78-2380-9841-B78E-3D7EC686BF62}" dt="2022-11-20T04:03:32.807" v="21" actId="2696"/>
        <pc:sldMkLst>
          <pc:docMk/>
          <pc:sldMk cId="1338222313" sldId="480"/>
        </pc:sldMkLst>
      </pc:sldChg>
      <pc:sldChg chg="del">
        <pc:chgData name="Xuesu Xiao" userId="2da2dc19-76a6-42ca-a03e-a5becae5e7dc" providerId="ADAL" clId="{C7E96C78-2380-9841-B78E-3D7EC686BF62}" dt="2022-11-20T04:03:32.800" v="15" actId="2696"/>
        <pc:sldMkLst>
          <pc:docMk/>
          <pc:sldMk cId="3537859319" sldId="481"/>
        </pc:sldMkLst>
      </pc:sldChg>
      <pc:sldChg chg="del">
        <pc:chgData name="Xuesu Xiao" userId="2da2dc19-76a6-42ca-a03e-a5becae5e7dc" providerId="ADAL" clId="{C7E96C78-2380-9841-B78E-3D7EC686BF62}" dt="2022-11-20T04:03:32.798" v="14" actId="2696"/>
        <pc:sldMkLst>
          <pc:docMk/>
          <pc:sldMk cId="3856366771" sldId="482"/>
        </pc:sldMkLst>
      </pc:sldChg>
      <pc:sldChg chg="del">
        <pc:chgData name="Xuesu Xiao" userId="2da2dc19-76a6-42ca-a03e-a5becae5e7dc" providerId="ADAL" clId="{C7E96C78-2380-9841-B78E-3D7EC686BF62}" dt="2022-11-20T04:03:32.814" v="28" actId="2696"/>
        <pc:sldMkLst>
          <pc:docMk/>
          <pc:sldMk cId="1071925522" sldId="485"/>
        </pc:sldMkLst>
      </pc:sldChg>
      <pc:sldChg chg="del">
        <pc:chgData name="Xuesu Xiao" userId="2da2dc19-76a6-42ca-a03e-a5becae5e7dc" providerId="ADAL" clId="{C7E96C78-2380-9841-B78E-3D7EC686BF62}" dt="2022-11-20T04:03:32.839" v="53" actId="2696"/>
        <pc:sldMkLst>
          <pc:docMk/>
          <pc:sldMk cId="3019913970" sldId="486"/>
        </pc:sldMkLst>
      </pc:sldChg>
      <pc:sldChg chg="del">
        <pc:chgData name="Xuesu Xiao" userId="2da2dc19-76a6-42ca-a03e-a5becae5e7dc" providerId="ADAL" clId="{C7E96C78-2380-9841-B78E-3D7EC686BF62}" dt="2022-11-20T04:03:32.788" v="6" actId="2696"/>
        <pc:sldMkLst>
          <pc:docMk/>
          <pc:sldMk cId="517504232" sldId="494"/>
        </pc:sldMkLst>
      </pc:sldChg>
      <pc:sldChg chg="del">
        <pc:chgData name="Xuesu Xiao" userId="2da2dc19-76a6-42ca-a03e-a5becae5e7dc" providerId="ADAL" clId="{C7E96C78-2380-9841-B78E-3D7EC686BF62}" dt="2022-11-20T04:03:32.836" v="50" actId="2696"/>
        <pc:sldMkLst>
          <pc:docMk/>
          <pc:sldMk cId="422553874" sldId="501"/>
        </pc:sldMkLst>
      </pc:sldChg>
      <pc:sldChg chg="del">
        <pc:chgData name="Xuesu Xiao" userId="2da2dc19-76a6-42ca-a03e-a5becae5e7dc" providerId="ADAL" clId="{C7E96C78-2380-9841-B78E-3D7EC686BF62}" dt="2022-11-20T04:03:32.793" v="10" actId="2696"/>
        <pc:sldMkLst>
          <pc:docMk/>
          <pc:sldMk cId="4185596027" sldId="502"/>
        </pc:sldMkLst>
      </pc:sldChg>
      <pc:sldChg chg="del">
        <pc:chgData name="Xuesu Xiao" userId="2da2dc19-76a6-42ca-a03e-a5becae5e7dc" providerId="ADAL" clId="{C7E96C78-2380-9841-B78E-3D7EC686BF62}" dt="2022-11-20T04:03:32.826" v="40" actId="2696"/>
        <pc:sldMkLst>
          <pc:docMk/>
          <pc:sldMk cId="1405509169" sldId="505"/>
        </pc:sldMkLst>
      </pc:sldChg>
      <pc:sldChg chg="del">
        <pc:chgData name="Xuesu Xiao" userId="2da2dc19-76a6-42ca-a03e-a5becae5e7dc" providerId="ADAL" clId="{C7E96C78-2380-9841-B78E-3D7EC686BF62}" dt="2022-11-20T04:03:32.815" v="29" actId="2696"/>
        <pc:sldMkLst>
          <pc:docMk/>
          <pc:sldMk cId="1276680132" sldId="506"/>
        </pc:sldMkLst>
      </pc:sldChg>
      <pc:sldChg chg="del">
        <pc:chgData name="Xuesu Xiao" userId="2da2dc19-76a6-42ca-a03e-a5becae5e7dc" providerId="ADAL" clId="{C7E96C78-2380-9841-B78E-3D7EC686BF62}" dt="2022-11-20T04:03:32.816" v="30" actId="2696"/>
        <pc:sldMkLst>
          <pc:docMk/>
          <pc:sldMk cId="532996767" sldId="507"/>
        </pc:sldMkLst>
      </pc:sldChg>
      <pc:sldChg chg="del">
        <pc:chgData name="Xuesu Xiao" userId="2da2dc19-76a6-42ca-a03e-a5becae5e7dc" providerId="ADAL" clId="{C7E96C78-2380-9841-B78E-3D7EC686BF62}" dt="2022-11-20T04:03:32.827" v="41" actId="2696"/>
        <pc:sldMkLst>
          <pc:docMk/>
          <pc:sldMk cId="3028535963" sldId="508"/>
        </pc:sldMkLst>
      </pc:sldChg>
      <pc:sldChg chg="del">
        <pc:chgData name="Xuesu Xiao" userId="2da2dc19-76a6-42ca-a03e-a5becae5e7dc" providerId="ADAL" clId="{C7E96C78-2380-9841-B78E-3D7EC686BF62}" dt="2022-11-20T04:03:32.841" v="56" actId="2696"/>
        <pc:sldMkLst>
          <pc:docMk/>
          <pc:sldMk cId="2427033621" sldId="510"/>
        </pc:sldMkLst>
      </pc:sldChg>
      <pc:sldChg chg="del">
        <pc:chgData name="Xuesu Xiao" userId="2da2dc19-76a6-42ca-a03e-a5becae5e7dc" providerId="ADAL" clId="{C7E96C78-2380-9841-B78E-3D7EC686BF62}" dt="2022-11-20T04:03:32.838" v="52" actId="2696"/>
        <pc:sldMkLst>
          <pc:docMk/>
          <pc:sldMk cId="499206043" sldId="511"/>
        </pc:sldMkLst>
      </pc:sldChg>
      <pc:sldChg chg="del">
        <pc:chgData name="Xuesu Xiao" userId="2da2dc19-76a6-42ca-a03e-a5becae5e7dc" providerId="ADAL" clId="{C7E96C78-2380-9841-B78E-3D7EC686BF62}" dt="2022-11-20T04:03:32.845" v="60" actId="2696"/>
        <pc:sldMkLst>
          <pc:docMk/>
          <pc:sldMk cId="4154647555" sldId="513"/>
        </pc:sldMkLst>
      </pc:sldChg>
      <pc:sldChg chg="del">
        <pc:chgData name="Xuesu Xiao" userId="2da2dc19-76a6-42ca-a03e-a5becae5e7dc" providerId="ADAL" clId="{C7E96C78-2380-9841-B78E-3D7EC686BF62}" dt="2022-11-20T04:03:32.835" v="49" actId="2696"/>
        <pc:sldMkLst>
          <pc:docMk/>
          <pc:sldMk cId="555433722" sldId="514"/>
        </pc:sldMkLst>
      </pc:sldChg>
      <pc:sldChg chg="del">
        <pc:chgData name="Xuesu Xiao" userId="2da2dc19-76a6-42ca-a03e-a5becae5e7dc" providerId="ADAL" clId="{C7E96C78-2380-9841-B78E-3D7EC686BF62}" dt="2022-11-20T04:03:32.831" v="45" actId="2696"/>
        <pc:sldMkLst>
          <pc:docMk/>
          <pc:sldMk cId="2616930668" sldId="515"/>
        </pc:sldMkLst>
      </pc:sldChg>
      <pc:sldChg chg="del">
        <pc:chgData name="Xuesu Xiao" userId="2da2dc19-76a6-42ca-a03e-a5becae5e7dc" providerId="ADAL" clId="{C7E96C78-2380-9841-B78E-3D7EC686BF62}" dt="2022-11-20T04:03:32.790" v="8" actId="2696"/>
        <pc:sldMkLst>
          <pc:docMk/>
          <pc:sldMk cId="2214830292" sldId="516"/>
        </pc:sldMkLst>
      </pc:sldChg>
      <pc:sldChg chg="del">
        <pc:chgData name="Xuesu Xiao" userId="2da2dc19-76a6-42ca-a03e-a5becae5e7dc" providerId="ADAL" clId="{C7E96C78-2380-9841-B78E-3D7EC686BF62}" dt="2022-11-20T04:03:32.847" v="62" actId="2696"/>
        <pc:sldMkLst>
          <pc:docMk/>
          <pc:sldMk cId="2719988919" sldId="517"/>
        </pc:sldMkLst>
      </pc:sldChg>
      <pc:sldChg chg="del">
        <pc:chgData name="Xuesu Xiao" userId="2da2dc19-76a6-42ca-a03e-a5becae5e7dc" providerId="ADAL" clId="{C7E96C78-2380-9841-B78E-3D7EC686BF62}" dt="2022-11-20T04:03:32.794" v="11" actId="2696"/>
        <pc:sldMkLst>
          <pc:docMk/>
          <pc:sldMk cId="528173853" sldId="518"/>
        </pc:sldMkLst>
      </pc:sldChg>
      <pc:sldChg chg="del">
        <pc:chgData name="Xuesu Xiao" userId="2da2dc19-76a6-42ca-a03e-a5becae5e7dc" providerId="ADAL" clId="{C7E96C78-2380-9841-B78E-3D7EC686BF62}" dt="2022-11-20T04:03:32.825" v="39" actId="2696"/>
        <pc:sldMkLst>
          <pc:docMk/>
          <pc:sldMk cId="998468472" sldId="519"/>
        </pc:sldMkLst>
      </pc:sldChg>
      <pc:sldChg chg="del">
        <pc:chgData name="Xuesu Xiao" userId="2da2dc19-76a6-42ca-a03e-a5becae5e7dc" providerId="ADAL" clId="{C7E96C78-2380-9841-B78E-3D7EC686BF62}" dt="2022-11-20T04:03:32.805" v="20" actId="2696"/>
        <pc:sldMkLst>
          <pc:docMk/>
          <pc:sldMk cId="3839737693" sldId="520"/>
        </pc:sldMkLst>
      </pc:sldChg>
      <pc:sldChg chg="addSp delSp modSp">
        <pc:chgData name="Xuesu Xiao" userId="2da2dc19-76a6-42ca-a03e-a5becae5e7dc" providerId="ADAL" clId="{C7E96C78-2380-9841-B78E-3D7EC686BF62}" dt="2022-11-21T04:20:06.010" v="64"/>
        <pc:sldMkLst>
          <pc:docMk/>
          <pc:sldMk cId="2118660206" sldId="521"/>
        </pc:sldMkLst>
        <pc:spChg chg="add del mod">
          <ac:chgData name="Xuesu Xiao" userId="2da2dc19-76a6-42ca-a03e-a5becae5e7dc" providerId="ADAL" clId="{C7E96C78-2380-9841-B78E-3D7EC686BF62}" dt="2022-11-21T04:20:06.010" v="64"/>
          <ac:spMkLst>
            <pc:docMk/>
            <pc:sldMk cId="2118660206" sldId="521"/>
            <ac:spMk id="4" creationId="{8BC994AE-9A44-3CC8-DC09-FCF500D7378A}"/>
          </ac:spMkLst>
        </pc:spChg>
      </pc:sldChg>
      <pc:sldChg chg="addSp delSp modSp">
        <pc:chgData name="Xuesu Xiao" userId="2da2dc19-76a6-42ca-a03e-a5becae5e7dc" providerId="ADAL" clId="{C7E96C78-2380-9841-B78E-3D7EC686BF62}" dt="2022-11-21T04:20:06.010" v="64"/>
        <pc:sldMkLst>
          <pc:docMk/>
          <pc:sldMk cId="3024373490" sldId="522"/>
        </pc:sldMkLst>
        <pc:spChg chg="add del mod">
          <ac:chgData name="Xuesu Xiao" userId="2da2dc19-76a6-42ca-a03e-a5becae5e7dc" providerId="ADAL" clId="{C7E96C78-2380-9841-B78E-3D7EC686BF62}" dt="2022-11-21T04:20:06.010" v="64"/>
          <ac:spMkLst>
            <pc:docMk/>
            <pc:sldMk cId="3024373490" sldId="522"/>
            <ac:spMk id="4" creationId="{D08C0458-6104-5616-9DB5-4EF4BCB725B0}"/>
          </ac:spMkLst>
        </pc:spChg>
      </pc:sldChg>
      <pc:sldChg chg="addSp delSp modSp">
        <pc:chgData name="Xuesu Xiao" userId="2da2dc19-76a6-42ca-a03e-a5becae5e7dc" providerId="ADAL" clId="{C7E96C78-2380-9841-B78E-3D7EC686BF62}" dt="2022-11-21T04:20:06.010" v="64"/>
        <pc:sldMkLst>
          <pc:docMk/>
          <pc:sldMk cId="3047866080" sldId="523"/>
        </pc:sldMkLst>
        <pc:spChg chg="add del mod">
          <ac:chgData name="Xuesu Xiao" userId="2da2dc19-76a6-42ca-a03e-a5becae5e7dc" providerId="ADAL" clId="{C7E96C78-2380-9841-B78E-3D7EC686BF62}" dt="2022-11-21T04:20:06.010" v="64"/>
          <ac:spMkLst>
            <pc:docMk/>
            <pc:sldMk cId="3047866080" sldId="523"/>
            <ac:spMk id="4" creationId="{CC9D2BE0-ABA3-AA63-77AA-2EEC39784967}"/>
          </ac:spMkLst>
        </pc:spChg>
      </pc:sldChg>
      <pc:sldChg chg="addSp delSp modSp">
        <pc:chgData name="Xuesu Xiao" userId="2da2dc19-76a6-42ca-a03e-a5becae5e7dc" providerId="ADAL" clId="{C7E96C78-2380-9841-B78E-3D7EC686BF62}" dt="2022-11-21T04:20:06.010" v="64"/>
        <pc:sldMkLst>
          <pc:docMk/>
          <pc:sldMk cId="1388062194" sldId="524"/>
        </pc:sldMkLst>
        <pc:spChg chg="add del mod">
          <ac:chgData name="Xuesu Xiao" userId="2da2dc19-76a6-42ca-a03e-a5becae5e7dc" providerId="ADAL" clId="{C7E96C78-2380-9841-B78E-3D7EC686BF62}" dt="2022-11-21T04:20:06.010" v="64"/>
          <ac:spMkLst>
            <pc:docMk/>
            <pc:sldMk cId="1388062194" sldId="524"/>
            <ac:spMk id="4" creationId="{E9E083AC-27E4-3172-F72C-955EEED79B58}"/>
          </ac:spMkLst>
        </pc:spChg>
      </pc:sldChg>
      <pc:sldChg chg="addSp delSp modSp">
        <pc:chgData name="Xuesu Xiao" userId="2da2dc19-76a6-42ca-a03e-a5becae5e7dc" providerId="ADAL" clId="{C7E96C78-2380-9841-B78E-3D7EC686BF62}" dt="2022-11-21T04:20:06.010" v="64"/>
        <pc:sldMkLst>
          <pc:docMk/>
          <pc:sldMk cId="499620237" sldId="525"/>
        </pc:sldMkLst>
        <pc:spChg chg="add del mod">
          <ac:chgData name="Xuesu Xiao" userId="2da2dc19-76a6-42ca-a03e-a5becae5e7dc" providerId="ADAL" clId="{C7E96C78-2380-9841-B78E-3D7EC686BF62}" dt="2022-11-21T04:20:06.010" v="64"/>
          <ac:spMkLst>
            <pc:docMk/>
            <pc:sldMk cId="499620237" sldId="525"/>
            <ac:spMk id="4" creationId="{56CCEF83-6003-52D4-1BA8-08B163873264}"/>
          </ac:spMkLst>
        </pc:spChg>
      </pc:sldChg>
      <pc:sldChg chg="addSp delSp modSp">
        <pc:chgData name="Xuesu Xiao" userId="2da2dc19-76a6-42ca-a03e-a5becae5e7dc" providerId="ADAL" clId="{C7E96C78-2380-9841-B78E-3D7EC686BF62}" dt="2022-11-21T04:20:06.010" v="64"/>
        <pc:sldMkLst>
          <pc:docMk/>
          <pc:sldMk cId="854659173" sldId="526"/>
        </pc:sldMkLst>
        <pc:spChg chg="add del mod">
          <ac:chgData name="Xuesu Xiao" userId="2da2dc19-76a6-42ca-a03e-a5becae5e7dc" providerId="ADAL" clId="{C7E96C78-2380-9841-B78E-3D7EC686BF62}" dt="2022-11-21T04:20:06.010" v="64"/>
          <ac:spMkLst>
            <pc:docMk/>
            <pc:sldMk cId="854659173" sldId="526"/>
            <ac:spMk id="4" creationId="{1925A34E-4A1E-BF1F-D2E0-38D950955E8F}"/>
          </ac:spMkLst>
        </pc:spChg>
      </pc:sldChg>
      <pc:sldChg chg="addSp delSp modSp">
        <pc:chgData name="Xuesu Xiao" userId="2da2dc19-76a6-42ca-a03e-a5becae5e7dc" providerId="ADAL" clId="{C7E96C78-2380-9841-B78E-3D7EC686BF62}" dt="2022-11-21T04:20:06.010" v="64"/>
        <pc:sldMkLst>
          <pc:docMk/>
          <pc:sldMk cId="1873024031" sldId="527"/>
        </pc:sldMkLst>
        <pc:spChg chg="add del mod">
          <ac:chgData name="Xuesu Xiao" userId="2da2dc19-76a6-42ca-a03e-a5becae5e7dc" providerId="ADAL" clId="{C7E96C78-2380-9841-B78E-3D7EC686BF62}" dt="2022-11-21T04:20:06.010" v="64"/>
          <ac:spMkLst>
            <pc:docMk/>
            <pc:sldMk cId="1873024031" sldId="527"/>
            <ac:spMk id="4" creationId="{A3BC8BCA-D398-346E-D984-B76A494B1414}"/>
          </ac:spMkLst>
        </pc:spChg>
      </pc:sldChg>
      <pc:sldChg chg="addSp delSp modSp">
        <pc:chgData name="Xuesu Xiao" userId="2da2dc19-76a6-42ca-a03e-a5becae5e7dc" providerId="ADAL" clId="{C7E96C78-2380-9841-B78E-3D7EC686BF62}" dt="2022-11-21T04:20:06.010" v="64"/>
        <pc:sldMkLst>
          <pc:docMk/>
          <pc:sldMk cId="2269864000" sldId="528"/>
        </pc:sldMkLst>
        <pc:spChg chg="add del mod">
          <ac:chgData name="Xuesu Xiao" userId="2da2dc19-76a6-42ca-a03e-a5becae5e7dc" providerId="ADAL" clId="{C7E96C78-2380-9841-B78E-3D7EC686BF62}" dt="2022-11-21T04:20:06.010" v="64"/>
          <ac:spMkLst>
            <pc:docMk/>
            <pc:sldMk cId="2269864000" sldId="528"/>
            <ac:spMk id="4" creationId="{2C38B4CE-A060-9509-2A28-6EA7F66FC57E}"/>
          </ac:spMkLst>
        </pc:spChg>
      </pc:sldChg>
      <pc:sldChg chg="addSp delSp modSp">
        <pc:chgData name="Xuesu Xiao" userId="2da2dc19-76a6-42ca-a03e-a5becae5e7dc" providerId="ADAL" clId="{C7E96C78-2380-9841-B78E-3D7EC686BF62}" dt="2022-11-21T04:20:06.010" v="64"/>
        <pc:sldMkLst>
          <pc:docMk/>
          <pc:sldMk cId="4181181105" sldId="529"/>
        </pc:sldMkLst>
        <pc:spChg chg="add del mod">
          <ac:chgData name="Xuesu Xiao" userId="2da2dc19-76a6-42ca-a03e-a5becae5e7dc" providerId="ADAL" clId="{C7E96C78-2380-9841-B78E-3D7EC686BF62}" dt="2022-11-21T04:20:06.010" v="64"/>
          <ac:spMkLst>
            <pc:docMk/>
            <pc:sldMk cId="4181181105" sldId="529"/>
            <ac:spMk id="4" creationId="{DAAC17AE-B22C-D0AE-52CA-ED095D5EA53D}"/>
          </ac:spMkLst>
        </pc:spChg>
      </pc:sldChg>
      <pc:sldChg chg="addSp delSp modSp">
        <pc:chgData name="Xuesu Xiao" userId="2da2dc19-76a6-42ca-a03e-a5becae5e7dc" providerId="ADAL" clId="{C7E96C78-2380-9841-B78E-3D7EC686BF62}" dt="2022-11-21T04:20:06.010" v="64"/>
        <pc:sldMkLst>
          <pc:docMk/>
          <pc:sldMk cId="1978960568" sldId="530"/>
        </pc:sldMkLst>
        <pc:spChg chg="add del mod">
          <ac:chgData name="Xuesu Xiao" userId="2da2dc19-76a6-42ca-a03e-a5becae5e7dc" providerId="ADAL" clId="{C7E96C78-2380-9841-B78E-3D7EC686BF62}" dt="2022-11-21T04:20:06.010" v="64"/>
          <ac:spMkLst>
            <pc:docMk/>
            <pc:sldMk cId="1978960568" sldId="530"/>
            <ac:spMk id="4" creationId="{77585EDF-BFB9-7F90-1397-545B4B157C00}"/>
          </ac:spMkLst>
        </pc:spChg>
      </pc:sldChg>
      <pc:sldChg chg="addSp delSp modSp">
        <pc:chgData name="Xuesu Xiao" userId="2da2dc19-76a6-42ca-a03e-a5becae5e7dc" providerId="ADAL" clId="{C7E96C78-2380-9841-B78E-3D7EC686BF62}" dt="2022-11-21T04:20:06.010" v="64"/>
        <pc:sldMkLst>
          <pc:docMk/>
          <pc:sldMk cId="442529977" sldId="531"/>
        </pc:sldMkLst>
        <pc:spChg chg="add del mod">
          <ac:chgData name="Xuesu Xiao" userId="2da2dc19-76a6-42ca-a03e-a5becae5e7dc" providerId="ADAL" clId="{C7E96C78-2380-9841-B78E-3D7EC686BF62}" dt="2022-11-21T04:20:06.010" v="64"/>
          <ac:spMkLst>
            <pc:docMk/>
            <pc:sldMk cId="442529977" sldId="531"/>
            <ac:spMk id="4" creationId="{7FA65E5A-C3D6-2784-2A2F-EE8F8566DFCD}"/>
          </ac:spMkLst>
        </pc:spChg>
      </pc:sldChg>
      <pc:sldChg chg="addSp delSp modSp">
        <pc:chgData name="Xuesu Xiao" userId="2da2dc19-76a6-42ca-a03e-a5becae5e7dc" providerId="ADAL" clId="{C7E96C78-2380-9841-B78E-3D7EC686BF62}" dt="2022-11-21T04:20:06.010" v="64"/>
        <pc:sldMkLst>
          <pc:docMk/>
          <pc:sldMk cId="1015582044" sldId="532"/>
        </pc:sldMkLst>
        <pc:spChg chg="add del mod">
          <ac:chgData name="Xuesu Xiao" userId="2da2dc19-76a6-42ca-a03e-a5becae5e7dc" providerId="ADAL" clId="{C7E96C78-2380-9841-B78E-3D7EC686BF62}" dt="2022-11-21T04:20:06.010" v="64"/>
          <ac:spMkLst>
            <pc:docMk/>
            <pc:sldMk cId="1015582044" sldId="532"/>
            <ac:spMk id="4" creationId="{BB42345B-F0A3-7858-A6F5-B8C270D684A2}"/>
          </ac:spMkLst>
        </pc:spChg>
      </pc:sldChg>
      <pc:sldChg chg="del">
        <pc:chgData name="Xuesu Xiao" userId="2da2dc19-76a6-42ca-a03e-a5becae5e7dc" providerId="ADAL" clId="{C7E96C78-2380-9841-B78E-3D7EC686BF62}" dt="2022-11-20T04:03:32.811" v="25" actId="2696"/>
        <pc:sldMkLst>
          <pc:docMk/>
          <pc:sldMk cId="3195797690" sldId="534"/>
        </pc:sldMkLst>
      </pc:sldChg>
      <pc:sldChg chg="del">
        <pc:chgData name="Xuesu Xiao" userId="2da2dc19-76a6-42ca-a03e-a5becae5e7dc" providerId="ADAL" clId="{C7E96C78-2380-9841-B78E-3D7EC686BF62}" dt="2022-11-20T04:03:32.846" v="61" actId="2696"/>
        <pc:sldMkLst>
          <pc:docMk/>
          <pc:sldMk cId="1020090745" sldId="535"/>
        </pc:sldMkLst>
      </pc:sldChg>
      <pc:sldChg chg="del">
        <pc:chgData name="Xuesu Xiao" userId="2da2dc19-76a6-42ca-a03e-a5becae5e7dc" providerId="ADAL" clId="{C7E96C78-2380-9841-B78E-3D7EC686BF62}" dt="2022-11-20T04:03:32.813" v="27" actId="2696"/>
        <pc:sldMkLst>
          <pc:docMk/>
          <pc:sldMk cId="260451634" sldId="536"/>
        </pc:sldMkLst>
      </pc:sldChg>
      <pc:sldChg chg="del">
        <pc:chgData name="Xuesu Xiao" userId="2da2dc19-76a6-42ca-a03e-a5becae5e7dc" providerId="ADAL" clId="{C7E96C78-2380-9841-B78E-3D7EC686BF62}" dt="2022-11-20T04:03:32.819" v="33" actId="2696"/>
        <pc:sldMkLst>
          <pc:docMk/>
          <pc:sldMk cId="3090064072" sldId="537"/>
        </pc:sldMkLst>
      </pc:sldChg>
      <pc:sldChg chg="del">
        <pc:chgData name="Xuesu Xiao" userId="2da2dc19-76a6-42ca-a03e-a5becae5e7dc" providerId="ADAL" clId="{C7E96C78-2380-9841-B78E-3D7EC686BF62}" dt="2022-11-20T04:03:32.791" v="9" actId="2696"/>
        <pc:sldMkLst>
          <pc:docMk/>
          <pc:sldMk cId="743581013" sldId="538"/>
        </pc:sldMkLst>
      </pc:sldChg>
      <pc:sldChg chg="del">
        <pc:chgData name="Xuesu Xiao" userId="2da2dc19-76a6-42ca-a03e-a5becae5e7dc" providerId="ADAL" clId="{C7E96C78-2380-9841-B78E-3D7EC686BF62}" dt="2022-11-20T04:03:32.842" v="57" actId="2696"/>
        <pc:sldMkLst>
          <pc:docMk/>
          <pc:sldMk cId="1493707993" sldId="539"/>
        </pc:sldMkLst>
      </pc:sldChg>
      <pc:sldChg chg="del">
        <pc:chgData name="Xuesu Xiao" userId="2da2dc19-76a6-42ca-a03e-a5becae5e7dc" providerId="ADAL" clId="{C7E96C78-2380-9841-B78E-3D7EC686BF62}" dt="2022-11-20T04:03:32.782" v="3" actId="2696"/>
        <pc:sldMkLst>
          <pc:docMk/>
          <pc:sldMk cId="1741362464" sldId="540"/>
        </pc:sldMkLst>
      </pc:sldChg>
      <pc:sldChg chg="del">
        <pc:chgData name="Xuesu Xiao" userId="2da2dc19-76a6-42ca-a03e-a5becae5e7dc" providerId="ADAL" clId="{C7E96C78-2380-9841-B78E-3D7EC686BF62}" dt="2022-11-20T04:03:32.802" v="17" actId="2696"/>
        <pc:sldMkLst>
          <pc:docMk/>
          <pc:sldMk cId="3900257319" sldId="541"/>
        </pc:sldMkLst>
      </pc:sldChg>
      <pc:sldChg chg="del">
        <pc:chgData name="Xuesu Xiao" userId="2da2dc19-76a6-42ca-a03e-a5becae5e7dc" providerId="ADAL" clId="{C7E96C78-2380-9841-B78E-3D7EC686BF62}" dt="2022-11-20T04:03:32.817" v="31" actId="2696"/>
        <pc:sldMkLst>
          <pc:docMk/>
          <pc:sldMk cId="2092015878" sldId="542"/>
        </pc:sldMkLst>
      </pc:sldChg>
      <pc:sldChg chg="del">
        <pc:chgData name="Xuesu Xiao" userId="2da2dc19-76a6-42ca-a03e-a5becae5e7dc" providerId="ADAL" clId="{C7E96C78-2380-9841-B78E-3D7EC686BF62}" dt="2022-11-20T04:03:32.832" v="46" actId="2696"/>
        <pc:sldMkLst>
          <pc:docMk/>
          <pc:sldMk cId="3458925638" sldId="543"/>
        </pc:sldMkLst>
      </pc:sldChg>
      <pc:sldChg chg="del">
        <pc:chgData name="Xuesu Xiao" userId="2da2dc19-76a6-42ca-a03e-a5becae5e7dc" providerId="ADAL" clId="{C7E96C78-2380-9841-B78E-3D7EC686BF62}" dt="2022-11-20T04:03:32.820" v="34" actId="2696"/>
        <pc:sldMkLst>
          <pc:docMk/>
          <pc:sldMk cId="4144634977" sldId="544"/>
        </pc:sldMkLst>
      </pc:sldChg>
      <pc:sldChg chg="del">
        <pc:chgData name="Xuesu Xiao" userId="2da2dc19-76a6-42ca-a03e-a5becae5e7dc" providerId="ADAL" clId="{C7E96C78-2380-9841-B78E-3D7EC686BF62}" dt="2022-11-20T04:03:32.804" v="19" actId="2696"/>
        <pc:sldMkLst>
          <pc:docMk/>
          <pc:sldMk cId="995979242" sldId="545"/>
        </pc:sldMkLst>
      </pc:sldChg>
      <pc:sldChg chg="del">
        <pc:chgData name="Xuesu Xiao" userId="2da2dc19-76a6-42ca-a03e-a5becae5e7dc" providerId="ADAL" clId="{C7E96C78-2380-9841-B78E-3D7EC686BF62}" dt="2022-11-20T04:03:32.828" v="42" actId="2696"/>
        <pc:sldMkLst>
          <pc:docMk/>
          <pc:sldMk cId="2275408222" sldId="546"/>
        </pc:sldMkLst>
      </pc:sldChg>
      <pc:sldChg chg="del">
        <pc:chgData name="Xuesu Xiao" userId="2da2dc19-76a6-42ca-a03e-a5becae5e7dc" providerId="ADAL" clId="{C7E96C78-2380-9841-B78E-3D7EC686BF62}" dt="2022-11-20T04:03:32.818" v="32" actId="2696"/>
        <pc:sldMkLst>
          <pc:docMk/>
          <pc:sldMk cId="2313172705" sldId="547"/>
        </pc:sldMkLst>
      </pc:sldChg>
      <pc:sldChg chg="del">
        <pc:chgData name="Xuesu Xiao" userId="2da2dc19-76a6-42ca-a03e-a5becae5e7dc" providerId="ADAL" clId="{C7E96C78-2380-9841-B78E-3D7EC686BF62}" dt="2022-11-20T04:03:32.843" v="58" actId="2696"/>
        <pc:sldMkLst>
          <pc:docMk/>
          <pc:sldMk cId="3060296709" sldId="548"/>
        </pc:sldMkLst>
      </pc:sldChg>
      <pc:sldChg chg="del">
        <pc:chgData name="Xuesu Xiao" userId="2da2dc19-76a6-42ca-a03e-a5becae5e7dc" providerId="ADAL" clId="{C7E96C78-2380-9841-B78E-3D7EC686BF62}" dt="2022-11-20T04:03:32.789" v="7" actId="2696"/>
        <pc:sldMkLst>
          <pc:docMk/>
          <pc:sldMk cId="5234716" sldId="549"/>
        </pc:sldMkLst>
      </pc:sldChg>
      <pc:sldChg chg="addSp delSp modSp">
        <pc:chgData name="Xuesu Xiao" userId="2da2dc19-76a6-42ca-a03e-a5becae5e7dc" providerId="ADAL" clId="{C7E96C78-2380-9841-B78E-3D7EC686BF62}" dt="2022-11-21T04:20:06.010" v="64"/>
        <pc:sldMkLst>
          <pc:docMk/>
          <pc:sldMk cId="906586153" sldId="550"/>
        </pc:sldMkLst>
        <pc:spChg chg="add del mod">
          <ac:chgData name="Xuesu Xiao" userId="2da2dc19-76a6-42ca-a03e-a5becae5e7dc" providerId="ADAL" clId="{C7E96C78-2380-9841-B78E-3D7EC686BF62}" dt="2022-11-21T04:20:06.010" v="64"/>
          <ac:spMkLst>
            <pc:docMk/>
            <pc:sldMk cId="906586153" sldId="550"/>
            <ac:spMk id="4" creationId="{538B7DEE-BBCA-AA9E-DB21-C22182CA89FA}"/>
          </ac:spMkLst>
        </pc:spChg>
      </pc:sldChg>
      <pc:sldChg chg="addSp delSp modSp">
        <pc:chgData name="Xuesu Xiao" userId="2da2dc19-76a6-42ca-a03e-a5becae5e7dc" providerId="ADAL" clId="{C7E96C78-2380-9841-B78E-3D7EC686BF62}" dt="2022-11-21T04:20:06.010" v="64"/>
        <pc:sldMkLst>
          <pc:docMk/>
          <pc:sldMk cId="1825099269" sldId="551"/>
        </pc:sldMkLst>
        <pc:spChg chg="add del mod">
          <ac:chgData name="Xuesu Xiao" userId="2da2dc19-76a6-42ca-a03e-a5becae5e7dc" providerId="ADAL" clId="{C7E96C78-2380-9841-B78E-3D7EC686BF62}" dt="2022-11-21T04:20:06.010" v="64"/>
          <ac:spMkLst>
            <pc:docMk/>
            <pc:sldMk cId="1825099269" sldId="551"/>
            <ac:spMk id="4" creationId="{29B1EF8E-9932-15CE-113B-C980857E9B32}"/>
          </ac:spMkLst>
        </pc:spChg>
      </pc:sldChg>
      <pc:sldChg chg="addSp delSp modSp">
        <pc:chgData name="Xuesu Xiao" userId="2da2dc19-76a6-42ca-a03e-a5becae5e7dc" providerId="ADAL" clId="{C7E96C78-2380-9841-B78E-3D7EC686BF62}" dt="2022-11-21T04:20:06.010" v="64"/>
        <pc:sldMkLst>
          <pc:docMk/>
          <pc:sldMk cId="2186420898" sldId="552"/>
        </pc:sldMkLst>
        <pc:spChg chg="add del mod">
          <ac:chgData name="Xuesu Xiao" userId="2da2dc19-76a6-42ca-a03e-a5becae5e7dc" providerId="ADAL" clId="{C7E96C78-2380-9841-B78E-3D7EC686BF62}" dt="2022-11-21T04:20:06.010" v="64"/>
          <ac:spMkLst>
            <pc:docMk/>
            <pc:sldMk cId="2186420898" sldId="552"/>
            <ac:spMk id="4" creationId="{7244B332-9980-05EA-6DC5-8DFAFD958482}"/>
          </ac:spMkLst>
        </pc:spChg>
      </pc:sldChg>
      <pc:sldChg chg="addSp delSp modSp">
        <pc:chgData name="Xuesu Xiao" userId="2da2dc19-76a6-42ca-a03e-a5becae5e7dc" providerId="ADAL" clId="{C7E96C78-2380-9841-B78E-3D7EC686BF62}" dt="2022-11-21T04:20:06.010" v="64"/>
        <pc:sldMkLst>
          <pc:docMk/>
          <pc:sldMk cId="3764514349" sldId="553"/>
        </pc:sldMkLst>
        <pc:spChg chg="add del mod">
          <ac:chgData name="Xuesu Xiao" userId="2da2dc19-76a6-42ca-a03e-a5becae5e7dc" providerId="ADAL" clId="{C7E96C78-2380-9841-B78E-3D7EC686BF62}" dt="2022-11-21T04:20:06.010" v="64"/>
          <ac:spMkLst>
            <pc:docMk/>
            <pc:sldMk cId="3764514349" sldId="553"/>
            <ac:spMk id="4" creationId="{7C901F2C-341B-4932-F3F0-1BB4FF5E0CE5}"/>
          </ac:spMkLst>
        </pc:spChg>
      </pc:sldChg>
      <pc:sldChg chg="addSp delSp modSp">
        <pc:chgData name="Xuesu Xiao" userId="2da2dc19-76a6-42ca-a03e-a5becae5e7dc" providerId="ADAL" clId="{C7E96C78-2380-9841-B78E-3D7EC686BF62}" dt="2022-11-21T04:20:06.010" v="64"/>
        <pc:sldMkLst>
          <pc:docMk/>
          <pc:sldMk cId="2462347418" sldId="554"/>
        </pc:sldMkLst>
        <pc:spChg chg="add del mod">
          <ac:chgData name="Xuesu Xiao" userId="2da2dc19-76a6-42ca-a03e-a5becae5e7dc" providerId="ADAL" clId="{C7E96C78-2380-9841-B78E-3D7EC686BF62}" dt="2022-11-21T04:20:06.010" v="64"/>
          <ac:spMkLst>
            <pc:docMk/>
            <pc:sldMk cId="2462347418" sldId="554"/>
            <ac:spMk id="4" creationId="{A6213203-B15F-4BEE-E358-1D0163574330}"/>
          </ac:spMkLst>
        </pc:spChg>
      </pc:sldChg>
      <pc:sldChg chg="addSp delSp modSp">
        <pc:chgData name="Xuesu Xiao" userId="2da2dc19-76a6-42ca-a03e-a5becae5e7dc" providerId="ADAL" clId="{C7E96C78-2380-9841-B78E-3D7EC686BF62}" dt="2022-11-21T04:20:06.010" v="64"/>
        <pc:sldMkLst>
          <pc:docMk/>
          <pc:sldMk cId="1829646673" sldId="555"/>
        </pc:sldMkLst>
        <pc:spChg chg="add del mod">
          <ac:chgData name="Xuesu Xiao" userId="2da2dc19-76a6-42ca-a03e-a5becae5e7dc" providerId="ADAL" clId="{C7E96C78-2380-9841-B78E-3D7EC686BF62}" dt="2022-11-21T04:20:06.010" v="64"/>
          <ac:spMkLst>
            <pc:docMk/>
            <pc:sldMk cId="1829646673" sldId="555"/>
            <ac:spMk id="4" creationId="{BAC7B634-EAF2-7A2A-B87F-0907DB0C9393}"/>
          </ac:spMkLst>
        </pc:spChg>
      </pc:sldChg>
      <pc:sldChg chg="addSp delSp modSp">
        <pc:chgData name="Xuesu Xiao" userId="2da2dc19-76a6-42ca-a03e-a5becae5e7dc" providerId="ADAL" clId="{C7E96C78-2380-9841-B78E-3D7EC686BF62}" dt="2022-11-21T04:20:06.010" v="64"/>
        <pc:sldMkLst>
          <pc:docMk/>
          <pc:sldMk cId="3719156662" sldId="556"/>
        </pc:sldMkLst>
        <pc:spChg chg="add del mod">
          <ac:chgData name="Xuesu Xiao" userId="2da2dc19-76a6-42ca-a03e-a5becae5e7dc" providerId="ADAL" clId="{C7E96C78-2380-9841-B78E-3D7EC686BF62}" dt="2022-11-21T04:20:06.010" v="64"/>
          <ac:spMkLst>
            <pc:docMk/>
            <pc:sldMk cId="3719156662" sldId="556"/>
            <ac:spMk id="4" creationId="{7C1E8AF3-0ABA-2AA3-FA67-E4E960E6E078}"/>
          </ac:spMkLst>
        </pc:spChg>
      </pc:sldChg>
      <pc:sldChg chg="addSp delSp modSp">
        <pc:chgData name="Xuesu Xiao" userId="2da2dc19-76a6-42ca-a03e-a5becae5e7dc" providerId="ADAL" clId="{C7E96C78-2380-9841-B78E-3D7EC686BF62}" dt="2022-11-21T04:20:06.010" v="64"/>
        <pc:sldMkLst>
          <pc:docMk/>
          <pc:sldMk cId="2284345746" sldId="557"/>
        </pc:sldMkLst>
        <pc:spChg chg="add del mod">
          <ac:chgData name="Xuesu Xiao" userId="2da2dc19-76a6-42ca-a03e-a5becae5e7dc" providerId="ADAL" clId="{C7E96C78-2380-9841-B78E-3D7EC686BF62}" dt="2022-11-21T04:20:06.010" v="64"/>
          <ac:spMkLst>
            <pc:docMk/>
            <pc:sldMk cId="2284345746" sldId="557"/>
            <ac:spMk id="4" creationId="{6E6FADEE-F532-1787-DAA8-253E15830BC9}"/>
          </ac:spMkLst>
        </pc:spChg>
      </pc:sldChg>
      <pc:sldChg chg="addSp delSp modSp">
        <pc:chgData name="Xuesu Xiao" userId="2da2dc19-76a6-42ca-a03e-a5becae5e7dc" providerId="ADAL" clId="{C7E96C78-2380-9841-B78E-3D7EC686BF62}" dt="2022-11-21T04:20:06.010" v="64"/>
        <pc:sldMkLst>
          <pc:docMk/>
          <pc:sldMk cId="2552631947" sldId="558"/>
        </pc:sldMkLst>
        <pc:spChg chg="add del mod">
          <ac:chgData name="Xuesu Xiao" userId="2da2dc19-76a6-42ca-a03e-a5becae5e7dc" providerId="ADAL" clId="{C7E96C78-2380-9841-B78E-3D7EC686BF62}" dt="2022-11-21T04:20:06.010" v="64"/>
          <ac:spMkLst>
            <pc:docMk/>
            <pc:sldMk cId="2552631947" sldId="558"/>
            <ac:spMk id="4" creationId="{8C0E1514-FBB4-7451-F5F8-B6EA421748C7}"/>
          </ac:spMkLst>
        </pc:spChg>
      </pc:sldChg>
      <pc:sldChg chg="addSp delSp modSp">
        <pc:chgData name="Xuesu Xiao" userId="2da2dc19-76a6-42ca-a03e-a5becae5e7dc" providerId="ADAL" clId="{C7E96C78-2380-9841-B78E-3D7EC686BF62}" dt="2022-11-21T04:20:06.010" v="64"/>
        <pc:sldMkLst>
          <pc:docMk/>
          <pc:sldMk cId="254068852" sldId="559"/>
        </pc:sldMkLst>
        <pc:spChg chg="add del mod">
          <ac:chgData name="Xuesu Xiao" userId="2da2dc19-76a6-42ca-a03e-a5becae5e7dc" providerId="ADAL" clId="{C7E96C78-2380-9841-B78E-3D7EC686BF62}" dt="2022-11-21T04:20:06.010" v="64"/>
          <ac:spMkLst>
            <pc:docMk/>
            <pc:sldMk cId="254068852" sldId="559"/>
            <ac:spMk id="4" creationId="{EEFC33D8-B269-F317-CE75-4FFD773A2DD8}"/>
          </ac:spMkLst>
        </pc:spChg>
      </pc:sldChg>
      <pc:sldChg chg="addSp delSp modSp">
        <pc:chgData name="Xuesu Xiao" userId="2da2dc19-76a6-42ca-a03e-a5becae5e7dc" providerId="ADAL" clId="{C7E96C78-2380-9841-B78E-3D7EC686BF62}" dt="2022-11-21T04:20:06.010" v="64"/>
        <pc:sldMkLst>
          <pc:docMk/>
          <pc:sldMk cId="2050445415" sldId="560"/>
        </pc:sldMkLst>
        <pc:spChg chg="add del mod">
          <ac:chgData name="Xuesu Xiao" userId="2da2dc19-76a6-42ca-a03e-a5becae5e7dc" providerId="ADAL" clId="{C7E96C78-2380-9841-B78E-3D7EC686BF62}" dt="2022-11-21T04:20:06.010" v="64"/>
          <ac:spMkLst>
            <pc:docMk/>
            <pc:sldMk cId="2050445415" sldId="560"/>
            <ac:spMk id="4" creationId="{684848D1-E772-BDFA-146C-A0D6677869B3}"/>
          </ac:spMkLst>
        </pc:spChg>
      </pc:sldChg>
      <pc:sldChg chg="addSp delSp modSp">
        <pc:chgData name="Xuesu Xiao" userId="2da2dc19-76a6-42ca-a03e-a5becae5e7dc" providerId="ADAL" clId="{C7E96C78-2380-9841-B78E-3D7EC686BF62}" dt="2022-11-21T04:20:06.010" v="64"/>
        <pc:sldMkLst>
          <pc:docMk/>
          <pc:sldMk cId="3847747662" sldId="561"/>
        </pc:sldMkLst>
        <pc:spChg chg="add del mod">
          <ac:chgData name="Xuesu Xiao" userId="2da2dc19-76a6-42ca-a03e-a5becae5e7dc" providerId="ADAL" clId="{C7E96C78-2380-9841-B78E-3D7EC686BF62}" dt="2022-11-21T04:20:06.010" v="64"/>
          <ac:spMkLst>
            <pc:docMk/>
            <pc:sldMk cId="3847747662" sldId="561"/>
            <ac:spMk id="4" creationId="{37206B2E-0E46-FFAA-D85A-8914FE5EDEAA}"/>
          </ac:spMkLst>
        </pc:spChg>
      </pc:sldChg>
      <pc:sldChg chg="addSp delSp modSp">
        <pc:chgData name="Xuesu Xiao" userId="2da2dc19-76a6-42ca-a03e-a5becae5e7dc" providerId="ADAL" clId="{C7E96C78-2380-9841-B78E-3D7EC686BF62}" dt="2022-11-21T04:20:06.010" v="64"/>
        <pc:sldMkLst>
          <pc:docMk/>
          <pc:sldMk cId="2885830857" sldId="562"/>
        </pc:sldMkLst>
        <pc:spChg chg="add del mod">
          <ac:chgData name="Xuesu Xiao" userId="2da2dc19-76a6-42ca-a03e-a5becae5e7dc" providerId="ADAL" clId="{C7E96C78-2380-9841-B78E-3D7EC686BF62}" dt="2022-11-21T04:20:06.010" v="64"/>
          <ac:spMkLst>
            <pc:docMk/>
            <pc:sldMk cId="2885830857" sldId="562"/>
            <ac:spMk id="5" creationId="{2CD4E581-4CFD-8B62-EF94-E64702B8E6F5}"/>
          </ac:spMkLst>
        </pc:spChg>
      </pc:sldChg>
      <pc:sldChg chg="addSp delSp modSp">
        <pc:chgData name="Xuesu Xiao" userId="2da2dc19-76a6-42ca-a03e-a5becae5e7dc" providerId="ADAL" clId="{C7E96C78-2380-9841-B78E-3D7EC686BF62}" dt="2022-11-21T04:20:06.010" v="64"/>
        <pc:sldMkLst>
          <pc:docMk/>
          <pc:sldMk cId="869157005" sldId="563"/>
        </pc:sldMkLst>
        <pc:spChg chg="add del mod">
          <ac:chgData name="Xuesu Xiao" userId="2da2dc19-76a6-42ca-a03e-a5becae5e7dc" providerId="ADAL" clId="{C7E96C78-2380-9841-B78E-3D7EC686BF62}" dt="2022-11-21T04:20:06.010" v="64"/>
          <ac:spMkLst>
            <pc:docMk/>
            <pc:sldMk cId="869157005" sldId="563"/>
            <ac:spMk id="5" creationId="{6FAAB106-2F2E-9319-D0C2-884219709CA6}"/>
          </ac:spMkLst>
        </pc:spChg>
      </pc:sldChg>
      <pc:sldChg chg="addSp delSp modSp">
        <pc:chgData name="Xuesu Xiao" userId="2da2dc19-76a6-42ca-a03e-a5becae5e7dc" providerId="ADAL" clId="{C7E96C78-2380-9841-B78E-3D7EC686BF62}" dt="2022-11-21T04:20:06.010" v="64"/>
        <pc:sldMkLst>
          <pc:docMk/>
          <pc:sldMk cId="1822573885" sldId="565"/>
        </pc:sldMkLst>
        <pc:spChg chg="add del mod">
          <ac:chgData name="Xuesu Xiao" userId="2da2dc19-76a6-42ca-a03e-a5becae5e7dc" providerId="ADAL" clId="{C7E96C78-2380-9841-B78E-3D7EC686BF62}" dt="2022-11-21T04:20:06.010" v="64"/>
          <ac:spMkLst>
            <pc:docMk/>
            <pc:sldMk cId="1822573885" sldId="565"/>
            <ac:spMk id="5" creationId="{EF1A0E67-5C0E-7CC8-9860-817834C88336}"/>
          </ac:spMkLst>
        </pc:spChg>
      </pc:sldChg>
      <pc:sldChg chg="addSp delSp modSp">
        <pc:chgData name="Xuesu Xiao" userId="2da2dc19-76a6-42ca-a03e-a5becae5e7dc" providerId="ADAL" clId="{C7E96C78-2380-9841-B78E-3D7EC686BF62}" dt="2022-11-21T04:20:06.010" v="64"/>
        <pc:sldMkLst>
          <pc:docMk/>
          <pc:sldMk cId="1627664344" sldId="566"/>
        </pc:sldMkLst>
        <pc:spChg chg="add del mod">
          <ac:chgData name="Xuesu Xiao" userId="2da2dc19-76a6-42ca-a03e-a5becae5e7dc" providerId="ADAL" clId="{C7E96C78-2380-9841-B78E-3D7EC686BF62}" dt="2022-11-21T04:20:06.010" v="64"/>
          <ac:spMkLst>
            <pc:docMk/>
            <pc:sldMk cId="1627664344" sldId="566"/>
            <ac:spMk id="5" creationId="{366E577B-4A62-DE9C-1108-49742504CFEB}"/>
          </ac:spMkLst>
        </pc:spChg>
      </pc:sldChg>
      <pc:sldChg chg="addSp delSp modSp">
        <pc:chgData name="Xuesu Xiao" userId="2da2dc19-76a6-42ca-a03e-a5becae5e7dc" providerId="ADAL" clId="{C7E96C78-2380-9841-B78E-3D7EC686BF62}" dt="2022-11-21T04:20:06.010" v="64"/>
        <pc:sldMkLst>
          <pc:docMk/>
          <pc:sldMk cId="511523215" sldId="567"/>
        </pc:sldMkLst>
        <pc:spChg chg="add del mod">
          <ac:chgData name="Xuesu Xiao" userId="2da2dc19-76a6-42ca-a03e-a5becae5e7dc" providerId="ADAL" clId="{C7E96C78-2380-9841-B78E-3D7EC686BF62}" dt="2022-11-21T04:20:06.010" v="64"/>
          <ac:spMkLst>
            <pc:docMk/>
            <pc:sldMk cId="511523215" sldId="567"/>
            <ac:spMk id="5" creationId="{63C6B750-BB99-5C7B-7FDB-5B1348BCDE1B}"/>
          </ac:spMkLst>
        </pc:spChg>
      </pc:sldChg>
      <pc:sldChg chg="addSp delSp modSp">
        <pc:chgData name="Xuesu Xiao" userId="2da2dc19-76a6-42ca-a03e-a5becae5e7dc" providerId="ADAL" clId="{C7E96C78-2380-9841-B78E-3D7EC686BF62}" dt="2022-11-21T04:20:06.010" v="64"/>
        <pc:sldMkLst>
          <pc:docMk/>
          <pc:sldMk cId="3521333101" sldId="569"/>
        </pc:sldMkLst>
        <pc:spChg chg="add del mod">
          <ac:chgData name="Xuesu Xiao" userId="2da2dc19-76a6-42ca-a03e-a5becae5e7dc" providerId="ADAL" clId="{C7E96C78-2380-9841-B78E-3D7EC686BF62}" dt="2022-11-21T04:20:06.010" v="64"/>
          <ac:spMkLst>
            <pc:docMk/>
            <pc:sldMk cId="3521333101" sldId="569"/>
            <ac:spMk id="4" creationId="{B04DD007-C1B2-B41B-EBE3-0A3FB42BAFE3}"/>
          </ac:spMkLst>
        </pc:spChg>
      </pc:sldChg>
      <pc:sldChg chg="addSp delSp modSp">
        <pc:chgData name="Xuesu Xiao" userId="2da2dc19-76a6-42ca-a03e-a5becae5e7dc" providerId="ADAL" clId="{C7E96C78-2380-9841-B78E-3D7EC686BF62}" dt="2022-11-21T04:20:06.010" v="64"/>
        <pc:sldMkLst>
          <pc:docMk/>
          <pc:sldMk cId="1610729716" sldId="570"/>
        </pc:sldMkLst>
        <pc:spChg chg="add del mod">
          <ac:chgData name="Xuesu Xiao" userId="2da2dc19-76a6-42ca-a03e-a5becae5e7dc" providerId="ADAL" clId="{C7E96C78-2380-9841-B78E-3D7EC686BF62}" dt="2022-11-21T04:20:06.010" v="64"/>
          <ac:spMkLst>
            <pc:docMk/>
            <pc:sldMk cId="1610729716" sldId="570"/>
            <ac:spMk id="5" creationId="{34342BD8-2267-367E-D9B3-CB55196FA3CE}"/>
          </ac:spMkLst>
        </pc:spChg>
      </pc:sldChg>
      <pc:sldChg chg="addSp delSp modSp">
        <pc:chgData name="Xuesu Xiao" userId="2da2dc19-76a6-42ca-a03e-a5becae5e7dc" providerId="ADAL" clId="{C7E96C78-2380-9841-B78E-3D7EC686BF62}" dt="2022-11-21T04:20:06.010" v="64"/>
        <pc:sldMkLst>
          <pc:docMk/>
          <pc:sldMk cId="2210852587" sldId="571"/>
        </pc:sldMkLst>
        <pc:spChg chg="add del mod">
          <ac:chgData name="Xuesu Xiao" userId="2da2dc19-76a6-42ca-a03e-a5becae5e7dc" providerId="ADAL" clId="{C7E96C78-2380-9841-B78E-3D7EC686BF62}" dt="2022-11-21T04:20:06.010" v="64"/>
          <ac:spMkLst>
            <pc:docMk/>
            <pc:sldMk cId="2210852587" sldId="571"/>
            <ac:spMk id="5" creationId="{B6FD5CA3-0A63-D4C1-0CFE-41141FD0D07C}"/>
          </ac:spMkLst>
        </pc:spChg>
      </pc:sldChg>
      <pc:sldChg chg="addSp delSp modSp">
        <pc:chgData name="Xuesu Xiao" userId="2da2dc19-76a6-42ca-a03e-a5becae5e7dc" providerId="ADAL" clId="{C7E96C78-2380-9841-B78E-3D7EC686BF62}" dt="2022-11-21T04:20:06.010" v="64"/>
        <pc:sldMkLst>
          <pc:docMk/>
          <pc:sldMk cId="300413120" sldId="572"/>
        </pc:sldMkLst>
        <pc:spChg chg="add del mod">
          <ac:chgData name="Xuesu Xiao" userId="2da2dc19-76a6-42ca-a03e-a5becae5e7dc" providerId="ADAL" clId="{C7E96C78-2380-9841-B78E-3D7EC686BF62}" dt="2022-11-21T04:20:06.010" v="64"/>
          <ac:spMkLst>
            <pc:docMk/>
            <pc:sldMk cId="300413120" sldId="572"/>
            <ac:spMk id="4" creationId="{8541B99E-C1C0-2D5C-615B-310968C5CBCF}"/>
          </ac:spMkLst>
        </pc:spChg>
      </pc:sldChg>
      <pc:sldChg chg="addSp delSp modSp">
        <pc:chgData name="Xuesu Xiao" userId="2da2dc19-76a6-42ca-a03e-a5becae5e7dc" providerId="ADAL" clId="{C7E96C78-2380-9841-B78E-3D7EC686BF62}" dt="2022-11-21T04:20:06.010" v="64"/>
        <pc:sldMkLst>
          <pc:docMk/>
          <pc:sldMk cId="4250606674" sldId="575"/>
        </pc:sldMkLst>
        <pc:spChg chg="add del mod">
          <ac:chgData name="Xuesu Xiao" userId="2da2dc19-76a6-42ca-a03e-a5becae5e7dc" providerId="ADAL" clId="{C7E96C78-2380-9841-B78E-3D7EC686BF62}" dt="2022-11-21T04:20:06.010" v="64"/>
          <ac:spMkLst>
            <pc:docMk/>
            <pc:sldMk cId="4250606674" sldId="575"/>
            <ac:spMk id="4" creationId="{6797998C-3318-1E1A-6834-B1C4182DE686}"/>
          </ac:spMkLst>
        </pc:spChg>
      </pc:sldChg>
      <pc:sldChg chg="addSp delSp modSp">
        <pc:chgData name="Xuesu Xiao" userId="2da2dc19-76a6-42ca-a03e-a5becae5e7dc" providerId="ADAL" clId="{C7E96C78-2380-9841-B78E-3D7EC686BF62}" dt="2022-11-21T04:20:06.010" v="64"/>
        <pc:sldMkLst>
          <pc:docMk/>
          <pc:sldMk cId="3170227208" sldId="576"/>
        </pc:sldMkLst>
        <pc:spChg chg="add del mod">
          <ac:chgData name="Xuesu Xiao" userId="2da2dc19-76a6-42ca-a03e-a5becae5e7dc" providerId="ADAL" clId="{C7E96C78-2380-9841-B78E-3D7EC686BF62}" dt="2022-11-21T04:20:06.010" v="64"/>
          <ac:spMkLst>
            <pc:docMk/>
            <pc:sldMk cId="3170227208" sldId="576"/>
            <ac:spMk id="4" creationId="{81882E4B-91AF-5204-8B0C-A1BCE61C0D89}"/>
          </ac:spMkLst>
        </pc:spChg>
      </pc:sldChg>
      <pc:sldChg chg="addSp delSp modSp">
        <pc:chgData name="Xuesu Xiao" userId="2da2dc19-76a6-42ca-a03e-a5becae5e7dc" providerId="ADAL" clId="{C7E96C78-2380-9841-B78E-3D7EC686BF62}" dt="2022-11-21T04:20:06.010" v="64"/>
        <pc:sldMkLst>
          <pc:docMk/>
          <pc:sldMk cId="2114030096" sldId="577"/>
        </pc:sldMkLst>
        <pc:spChg chg="add del mod">
          <ac:chgData name="Xuesu Xiao" userId="2da2dc19-76a6-42ca-a03e-a5becae5e7dc" providerId="ADAL" clId="{C7E96C78-2380-9841-B78E-3D7EC686BF62}" dt="2022-11-21T04:20:06.010" v="64"/>
          <ac:spMkLst>
            <pc:docMk/>
            <pc:sldMk cId="2114030096" sldId="577"/>
            <ac:spMk id="4" creationId="{BB43C19E-2523-E9C3-86BC-50AE6AAD3449}"/>
          </ac:spMkLst>
        </pc:spChg>
      </pc:sldChg>
      <pc:sldChg chg="addSp delSp modSp">
        <pc:chgData name="Xuesu Xiao" userId="2da2dc19-76a6-42ca-a03e-a5becae5e7dc" providerId="ADAL" clId="{C7E96C78-2380-9841-B78E-3D7EC686BF62}" dt="2022-11-21T04:20:06.010" v="64"/>
        <pc:sldMkLst>
          <pc:docMk/>
          <pc:sldMk cId="157026869" sldId="579"/>
        </pc:sldMkLst>
        <pc:spChg chg="add del mod">
          <ac:chgData name="Xuesu Xiao" userId="2da2dc19-76a6-42ca-a03e-a5becae5e7dc" providerId="ADAL" clId="{C7E96C78-2380-9841-B78E-3D7EC686BF62}" dt="2022-11-21T04:20:06.010" v="64"/>
          <ac:spMkLst>
            <pc:docMk/>
            <pc:sldMk cId="157026869" sldId="579"/>
            <ac:spMk id="3" creationId="{CA69D2F6-AB8F-93A2-8FAA-FB050D638281}"/>
          </ac:spMkLst>
        </pc:spChg>
      </pc:sldChg>
      <pc:sldChg chg="addSp delSp modSp">
        <pc:chgData name="Xuesu Xiao" userId="2da2dc19-76a6-42ca-a03e-a5becae5e7dc" providerId="ADAL" clId="{C7E96C78-2380-9841-B78E-3D7EC686BF62}" dt="2022-11-21T04:20:06.010" v="64"/>
        <pc:sldMkLst>
          <pc:docMk/>
          <pc:sldMk cId="1768079579" sldId="581"/>
        </pc:sldMkLst>
        <pc:spChg chg="add del mod">
          <ac:chgData name="Xuesu Xiao" userId="2da2dc19-76a6-42ca-a03e-a5becae5e7dc" providerId="ADAL" clId="{C7E96C78-2380-9841-B78E-3D7EC686BF62}" dt="2022-11-21T04:20:06.010" v="64"/>
          <ac:spMkLst>
            <pc:docMk/>
            <pc:sldMk cId="1768079579" sldId="581"/>
            <ac:spMk id="3" creationId="{97879899-7559-21B3-E9C3-3C70126BED7F}"/>
          </ac:spMkLst>
        </pc:spChg>
      </pc:sldChg>
      <pc:sldChg chg="addSp delSp modSp">
        <pc:chgData name="Xuesu Xiao" userId="2da2dc19-76a6-42ca-a03e-a5becae5e7dc" providerId="ADAL" clId="{C7E96C78-2380-9841-B78E-3D7EC686BF62}" dt="2022-11-21T04:20:06.010" v="64"/>
        <pc:sldMkLst>
          <pc:docMk/>
          <pc:sldMk cId="61520634" sldId="586"/>
        </pc:sldMkLst>
        <pc:spChg chg="add del mod">
          <ac:chgData name="Xuesu Xiao" userId="2da2dc19-76a6-42ca-a03e-a5becae5e7dc" providerId="ADAL" clId="{C7E96C78-2380-9841-B78E-3D7EC686BF62}" dt="2022-11-21T04:20:06.010" v="64"/>
          <ac:spMkLst>
            <pc:docMk/>
            <pc:sldMk cId="61520634" sldId="586"/>
            <ac:spMk id="4" creationId="{70017741-DAE8-F252-7FA5-CB07C481548C}"/>
          </ac:spMkLst>
        </pc:spChg>
      </pc:sldChg>
      <pc:sldChg chg="addSp delSp modSp">
        <pc:chgData name="Xuesu Xiao" userId="2da2dc19-76a6-42ca-a03e-a5becae5e7dc" providerId="ADAL" clId="{C7E96C78-2380-9841-B78E-3D7EC686BF62}" dt="2022-11-21T04:20:06.010" v="64"/>
        <pc:sldMkLst>
          <pc:docMk/>
          <pc:sldMk cId="34047299" sldId="589"/>
        </pc:sldMkLst>
        <pc:spChg chg="add del mod">
          <ac:chgData name="Xuesu Xiao" userId="2da2dc19-76a6-42ca-a03e-a5becae5e7dc" providerId="ADAL" clId="{C7E96C78-2380-9841-B78E-3D7EC686BF62}" dt="2022-11-21T04:20:06.010" v="64"/>
          <ac:spMkLst>
            <pc:docMk/>
            <pc:sldMk cId="34047299" sldId="589"/>
            <ac:spMk id="4" creationId="{2DD09DA5-945F-F73F-4737-8102F49266DC}"/>
          </ac:spMkLst>
        </pc:spChg>
      </pc:sldChg>
      <pc:sldChg chg="addSp delSp modSp">
        <pc:chgData name="Xuesu Xiao" userId="2da2dc19-76a6-42ca-a03e-a5becae5e7dc" providerId="ADAL" clId="{C7E96C78-2380-9841-B78E-3D7EC686BF62}" dt="2022-11-21T04:20:06.010" v="64"/>
        <pc:sldMkLst>
          <pc:docMk/>
          <pc:sldMk cId="1462603498" sldId="590"/>
        </pc:sldMkLst>
        <pc:spChg chg="add del mod">
          <ac:chgData name="Xuesu Xiao" userId="2da2dc19-76a6-42ca-a03e-a5becae5e7dc" providerId="ADAL" clId="{C7E96C78-2380-9841-B78E-3D7EC686BF62}" dt="2022-11-21T04:20:06.010" v="64"/>
          <ac:spMkLst>
            <pc:docMk/>
            <pc:sldMk cId="1462603498" sldId="590"/>
            <ac:spMk id="5" creationId="{FE67EF57-270E-BAE4-3216-52342333B5E0}"/>
          </ac:spMkLst>
        </pc:spChg>
      </pc:sldChg>
      <pc:sldChg chg="addSp delSp modSp">
        <pc:chgData name="Xuesu Xiao" userId="2da2dc19-76a6-42ca-a03e-a5becae5e7dc" providerId="ADAL" clId="{C7E96C78-2380-9841-B78E-3D7EC686BF62}" dt="2022-11-21T04:20:06.010" v="64"/>
        <pc:sldMkLst>
          <pc:docMk/>
          <pc:sldMk cId="2653884021" sldId="592"/>
        </pc:sldMkLst>
        <pc:spChg chg="add del mod">
          <ac:chgData name="Xuesu Xiao" userId="2da2dc19-76a6-42ca-a03e-a5becae5e7dc" providerId="ADAL" clId="{C7E96C78-2380-9841-B78E-3D7EC686BF62}" dt="2022-11-21T04:20:06.010" v="64"/>
          <ac:spMkLst>
            <pc:docMk/>
            <pc:sldMk cId="2653884021" sldId="592"/>
            <ac:spMk id="4" creationId="{E35F30E5-806D-7E10-2B0F-03F5F070E2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64C5-85F5-7A4F-84BC-8C7E57E38B0E}" type="datetimeFigureOut">
              <a:rPr lang="en-US" smtClean="0"/>
              <a:t>8/31/23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7C3D-83FC-9441-A55F-F7494F8938D1}" type="slidenum">
              <a:rPr lang="en-US" smtClean="0"/>
              <a:t>‹#›</a:t>
            </a:fld>
            <a:endParaRPr lang="en-US"/>
          </a:p>
        </p:txBody>
      </p:sp>
    </p:spTree>
    <p:extLst>
      <p:ext uri="{BB962C8B-B14F-4D97-AF65-F5344CB8AC3E}">
        <p14:creationId xmlns:p14="http://schemas.microsoft.com/office/powerpoint/2010/main" val="23437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AD7-808E-E5DE-DB5B-524C65597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65B36-2D5D-C6DF-0647-619BB345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77B67-C380-D6ED-A491-882FE81B23F1}"/>
              </a:ext>
            </a:extLst>
          </p:cNvPr>
          <p:cNvSpPr>
            <a:spLocks noGrp="1"/>
          </p:cNvSpPr>
          <p:nvPr>
            <p:ph type="dt" sz="half" idx="10"/>
          </p:nvPr>
        </p:nvSpPr>
        <p:spPr/>
        <p:txBody>
          <a:bodyPr/>
          <a:lstStyle/>
          <a:p>
            <a:fld id="{C5C0AF6C-830A-D344-A5FE-9933005E7AA2}" type="datetime1">
              <a:rPr lang="en-US" smtClean="0"/>
              <a:t>8/31/23</a:t>
            </a:fld>
            <a:endParaRPr lang="en-US"/>
          </a:p>
        </p:txBody>
      </p:sp>
      <p:sp>
        <p:nvSpPr>
          <p:cNvPr id="5" name="Footer Placeholder 4">
            <a:extLst>
              <a:ext uri="{FF2B5EF4-FFF2-40B4-BE49-F238E27FC236}">
                <a16:creationId xmlns:a16="http://schemas.microsoft.com/office/drawing/2014/main" id="{DF56AE95-9A1C-C45D-190D-354E92B8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03C02-CDD3-DE79-AC39-61DE2FC8ADBF}"/>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75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EB3-13E2-4D5C-0ADB-96C7178D3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29600-1848-3251-95C6-904C7E82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919D0-2D8F-EA44-38FC-815E54122264}"/>
              </a:ext>
            </a:extLst>
          </p:cNvPr>
          <p:cNvSpPr>
            <a:spLocks noGrp="1"/>
          </p:cNvSpPr>
          <p:nvPr>
            <p:ph type="dt" sz="half" idx="10"/>
          </p:nvPr>
        </p:nvSpPr>
        <p:spPr/>
        <p:txBody>
          <a:bodyPr/>
          <a:lstStyle/>
          <a:p>
            <a:fld id="{E264EBD2-EFBA-F84A-863B-C8CB15F85A5C}" type="datetime1">
              <a:rPr lang="en-US" smtClean="0"/>
              <a:t>8/31/23</a:t>
            </a:fld>
            <a:endParaRPr lang="en-US"/>
          </a:p>
        </p:txBody>
      </p:sp>
      <p:sp>
        <p:nvSpPr>
          <p:cNvPr id="5" name="Footer Placeholder 4">
            <a:extLst>
              <a:ext uri="{FF2B5EF4-FFF2-40B4-BE49-F238E27FC236}">
                <a16:creationId xmlns:a16="http://schemas.microsoft.com/office/drawing/2014/main" id="{910222EF-9055-0595-F976-4FEC3545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F6A9-3B2E-D3BE-7D59-BEA57B20F6A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4064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70EC6-2FA5-D9AE-4D5D-F346C4E62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0DA90-77FC-D7EA-3470-5A30956FD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AE3E-D754-3E23-770A-65955F442C83}"/>
              </a:ext>
            </a:extLst>
          </p:cNvPr>
          <p:cNvSpPr>
            <a:spLocks noGrp="1"/>
          </p:cNvSpPr>
          <p:nvPr>
            <p:ph type="dt" sz="half" idx="10"/>
          </p:nvPr>
        </p:nvSpPr>
        <p:spPr/>
        <p:txBody>
          <a:bodyPr/>
          <a:lstStyle/>
          <a:p>
            <a:fld id="{7B43096E-815C-9F4F-BA34-0F8257ECCA72}" type="datetime1">
              <a:rPr lang="en-US" smtClean="0"/>
              <a:t>8/31/23</a:t>
            </a:fld>
            <a:endParaRPr lang="en-US"/>
          </a:p>
        </p:txBody>
      </p:sp>
      <p:sp>
        <p:nvSpPr>
          <p:cNvPr id="5" name="Footer Placeholder 4">
            <a:extLst>
              <a:ext uri="{FF2B5EF4-FFF2-40B4-BE49-F238E27FC236}">
                <a16:creationId xmlns:a16="http://schemas.microsoft.com/office/drawing/2014/main" id="{2E39FFAD-8E51-6275-481D-A353D392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A6C1-05F9-05B5-9A93-407D9523B465}"/>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99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4307-F7AF-E78F-6CA3-8361455B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65C6-4FD6-9F98-9C4C-F82265B20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1F41-1431-BD44-B0A0-9EDDD0188B53}"/>
              </a:ext>
            </a:extLst>
          </p:cNvPr>
          <p:cNvSpPr>
            <a:spLocks noGrp="1"/>
          </p:cNvSpPr>
          <p:nvPr>
            <p:ph type="dt" sz="half" idx="10"/>
          </p:nvPr>
        </p:nvSpPr>
        <p:spPr/>
        <p:txBody>
          <a:bodyPr/>
          <a:lstStyle/>
          <a:p>
            <a:fld id="{3E2DA23C-5DC8-C943-8B64-19B5746A23FC}" type="datetime1">
              <a:rPr lang="en-US" smtClean="0"/>
              <a:t>8/31/23</a:t>
            </a:fld>
            <a:endParaRPr lang="en-US"/>
          </a:p>
        </p:txBody>
      </p:sp>
      <p:sp>
        <p:nvSpPr>
          <p:cNvPr id="5" name="Footer Placeholder 4">
            <a:extLst>
              <a:ext uri="{FF2B5EF4-FFF2-40B4-BE49-F238E27FC236}">
                <a16:creationId xmlns:a16="http://schemas.microsoft.com/office/drawing/2014/main" id="{81578618-0631-153A-97A5-3703284F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D7551-EB72-CBD0-66DA-DE667F9130C1}"/>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8736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E627-0291-5E22-1122-574B6180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0BDAB-9D1B-BFE3-4799-57EB51BE7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1D94-42DA-759C-574E-A47D8AD761E5}"/>
              </a:ext>
            </a:extLst>
          </p:cNvPr>
          <p:cNvSpPr>
            <a:spLocks noGrp="1"/>
          </p:cNvSpPr>
          <p:nvPr>
            <p:ph type="dt" sz="half" idx="10"/>
          </p:nvPr>
        </p:nvSpPr>
        <p:spPr/>
        <p:txBody>
          <a:bodyPr/>
          <a:lstStyle/>
          <a:p>
            <a:fld id="{9441601E-47F9-D349-ADD8-4744E1180813}" type="datetime1">
              <a:rPr lang="en-US" smtClean="0"/>
              <a:t>8/31/23</a:t>
            </a:fld>
            <a:endParaRPr lang="en-US"/>
          </a:p>
        </p:txBody>
      </p:sp>
      <p:sp>
        <p:nvSpPr>
          <p:cNvPr id="5" name="Footer Placeholder 4">
            <a:extLst>
              <a:ext uri="{FF2B5EF4-FFF2-40B4-BE49-F238E27FC236}">
                <a16:creationId xmlns:a16="http://schemas.microsoft.com/office/drawing/2014/main" id="{34240BA6-9619-0C6C-709C-2CE107EA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A259-EE9F-A995-A43C-E907E9CB50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6045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1AB1-1079-69B6-0FE9-7D62968D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91BA3-8FDD-7C9E-8866-BA9D50D8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FC692-E800-3D92-14DC-39B056B8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342E2-D789-2EBC-6070-70B9A5FFBDD8}"/>
              </a:ext>
            </a:extLst>
          </p:cNvPr>
          <p:cNvSpPr>
            <a:spLocks noGrp="1"/>
          </p:cNvSpPr>
          <p:nvPr>
            <p:ph type="dt" sz="half" idx="10"/>
          </p:nvPr>
        </p:nvSpPr>
        <p:spPr/>
        <p:txBody>
          <a:bodyPr/>
          <a:lstStyle/>
          <a:p>
            <a:fld id="{314D4F3F-95BA-0940-99D5-E7AEE90CA6F2}" type="datetime1">
              <a:rPr lang="en-US" smtClean="0"/>
              <a:t>8/31/23</a:t>
            </a:fld>
            <a:endParaRPr lang="en-US"/>
          </a:p>
        </p:txBody>
      </p:sp>
      <p:sp>
        <p:nvSpPr>
          <p:cNvPr id="6" name="Footer Placeholder 5">
            <a:extLst>
              <a:ext uri="{FF2B5EF4-FFF2-40B4-BE49-F238E27FC236}">
                <a16:creationId xmlns:a16="http://schemas.microsoft.com/office/drawing/2014/main" id="{96392E0F-07F1-DB20-9A04-B70713873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7CC-CA23-2B0D-E4F0-C7A8E93EADE4}"/>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336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5D-70D5-D2D3-2325-FF177F0BF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CDB2-5C8C-3D03-AC7E-1B47DB50E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BF12-D662-094F-0BBA-21D9B18E9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4AA88-81CB-DE5D-F700-9327294DA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2EDE7-CC39-DABE-A363-08934F72E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9CE2B-D676-E322-EDED-C1D85B75B7D8}"/>
              </a:ext>
            </a:extLst>
          </p:cNvPr>
          <p:cNvSpPr>
            <a:spLocks noGrp="1"/>
          </p:cNvSpPr>
          <p:nvPr>
            <p:ph type="dt" sz="half" idx="10"/>
          </p:nvPr>
        </p:nvSpPr>
        <p:spPr/>
        <p:txBody>
          <a:bodyPr/>
          <a:lstStyle/>
          <a:p>
            <a:fld id="{2B423B55-B69A-C348-8C95-39B1B4D6D85D}" type="datetime1">
              <a:rPr lang="en-US" smtClean="0"/>
              <a:t>8/31/23</a:t>
            </a:fld>
            <a:endParaRPr lang="en-US"/>
          </a:p>
        </p:txBody>
      </p:sp>
      <p:sp>
        <p:nvSpPr>
          <p:cNvPr id="8" name="Footer Placeholder 7">
            <a:extLst>
              <a:ext uri="{FF2B5EF4-FFF2-40B4-BE49-F238E27FC236}">
                <a16:creationId xmlns:a16="http://schemas.microsoft.com/office/drawing/2014/main" id="{7D092C26-187A-A274-4CD9-612332852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B272-A110-C024-C484-4229E96A853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9224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0E-3572-2D08-5B5E-A165F5582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1E47F-4483-A305-F6DB-69CF530D8558}"/>
              </a:ext>
            </a:extLst>
          </p:cNvPr>
          <p:cNvSpPr>
            <a:spLocks noGrp="1"/>
          </p:cNvSpPr>
          <p:nvPr>
            <p:ph type="dt" sz="half" idx="10"/>
          </p:nvPr>
        </p:nvSpPr>
        <p:spPr/>
        <p:txBody>
          <a:bodyPr/>
          <a:lstStyle/>
          <a:p>
            <a:fld id="{5C499EC3-ECB0-D844-A287-0B354FD34AB4}" type="datetime1">
              <a:rPr lang="en-US" smtClean="0"/>
              <a:t>8/31/23</a:t>
            </a:fld>
            <a:endParaRPr lang="en-US"/>
          </a:p>
        </p:txBody>
      </p:sp>
      <p:sp>
        <p:nvSpPr>
          <p:cNvPr id="4" name="Footer Placeholder 3">
            <a:extLst>
              <a:ext uri="{FF2B5EF4-FFF2-40B4-BE49-F238E27FC236}">
                <a16:creationId xmlns:a16="http://schemas.microsoft.com/office/drawing/2014/main" id="{6CC61E37-346F-E4D8-E0E2-007733CA9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17DD0-ED71-8E08-646F-F10D8B5278D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755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EAA3-92A6-EA3C-FB4D-7714B9648A1F}"/>
              </a:ext>
            </a:extLst>
          </p:cNvPr>
          <p:cNvSpPr>
            <a:spLocks noGrp="1"/>
          </p:cNvSpPr>
          <p:nvPr>
            <p:ph type="dt" sz="half" idx="10"/>
          </p:nvPr>
        </p:nvSpPr>
        <p:spPr/>
        <p:txBody>
          <a:bodyPr/>
          <a:lstStyle/>
          <a:p>
            <a:fld id="{439B3C98-A200-2E45-B932-585DC60E5F40}" type="datetime1">
              <a:rPr lang="en-US" smtClean="0"/>
              <a:t>8/31/23</a:t>
            </a:fld>
            <a:endParaRPr lang="en-US"/>
          </a:p>
        </p:txBody>
      </p:sp>
      <p:sp>
        <p:nvSpPr>
          <p:cNvPr id="3" name="Footer Placeholder 2">
            <a:extLst>
              <a:ext uri="{FF2B5EF4-FFF2-40B4-BE49-F238E27FC236}">
                <a16:creationId xmlns:a16="http://schemas.microsoft.com/office/drawing/2014/main" id="{A7DAE6F4-AE9C-42BA-1272-E87679A21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9F1925-4CD1-F3DF-0629-1213A9E80B78}"/>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56154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8836-67AF-5483-58CD-8A7BBD82D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7B330-DB98-9A27-0F79-92FA0F51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47EE1-F4F3-FEC5-C31A-8CAF7D703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F5703-C0C2-2CA4-91D8-C9AE26F96558}"/>
              </a:ext>
            </a:extLst>
          </p:cNvPr>
          <p:cNvSpPr>
            <a:spLocks noGrp="1"/>
          </p:cNvSpPr>
          <p:nvPr>
            <p:ph type="dt" sz="half" idx="10"/>
          </p:nvPr>
        </p:nvSpPr>
        <p:spPr/>
        <p:txBody>
          <a:bodyPr/>
          <a:lstStyle/>
          <a:p>
            <a:fld id="{EEB416C3-B5F0-B24D-9BFF-4F34201DA060}" type="datetime1">
              <a:rPr lang="en-US" smtClean="0"/>
              <a:t>8/31/23</a:t>
            </a:fld>
            <a:endParaRPr lang="en-US"/>
          </a:p>
        </p:txBody>
      </p:sp>
      <p:sp>
        <p:nvSpPr>
          <p:cNvPr id="6" name="Footer Placeholder 5">
            <a:extLst>
              <a:ext uri="{FF2B5EF4-FFF2-40B4-BE49-F238E27FC236}">
                <a16:creationId xmlns:a16="http://schemas.microsoft.com/office/drawing/2014/main" id="{56874697-1306-3888-5847-A7B2970E9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D12-FAF1-11A2-976D-B7A8549BCE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2460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C1F-1397-A981-275E-7EE356FA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A5665-D41F-CE2A-B036-3BC82F93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EAF89-B7A0-5887-6493-CAF28AF8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1F0BA-060F-07BA-EFFF-B396B080C20C}"/>
              </a:ext>
            </a:extLst>
          </p:cNvPr>
          <p:cNvSpPr>
            <a:spLocks noGrp="1"/>
          </p:cNvSpPr>
          <p:nvPr>
            <p:ph type="dt" sz="half" idx="10"/>
          </p:nvPr>
        </p:nvSpPr>
        <p:spPr/>
        <p:txBody>
          <a:bodyPr/>
          <a:lstStyle/>
          <a:p>
            <a:fld id="{39ECD37C-ACBD-5A4C-BEFA-15D7F77D7E5D}" type="datetime1">
              <a:rPr lang="en-US" smtClean="0"/>
              <a:t>8/31/23</a:t>
            </a:fld>
            <a:endParaRPr lang="en-US"/>
          </a:p>
        </p:txBody>
      </p:sp>
      <p:sp>
        <p:nvSpPr>
          <p:cNvPr id="6" name="Footer Placeholder 5">
            <a:extLst>
              <a:ext uri="{FF2B5EF4-FFF2-40B4-BE49-F238E27FC236}">
                <a16:creationId xmlns:a16="http://schemas.microsoft.com/office/drawing/2014/main" id="{1931F289-32E4-DFBF-6468-2E749823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E1BF-CAA7-920D-EED2-8538CE6AB957}"/>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3303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DCC-7552-AA0F-75E0-01822B93E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497EF-832C-CC94-E439-1CECC4730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C0DF-0AB2-474D-A7FE-3E6FA7CC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7C566-CCB0-E74E-9AAB-4AB748530471}" type="datetime1">
              <a:rPr lang="en-US" smtClean="0"/>
              <a:t>8/31/23</a:t>
            </a:fld>
            <a:endParaRPr lang="en-US"/>
          </a:p>
        </p:txBody>
      </p:sp>
      <p:sp>
        <p:nvSpPr>
          <p:cNvPr id="5" name="Footer Placeholder 4">
            <a:extLst>
              <a:ext uri="{FF2B5EF4-FFF2-40B4-BE49-F238E27FC236}">
                <a16:creationId xmlns:a16="http://schemas.microsoft.com/office/drawing/2014/main" id="{FEAC64D3-64B7-2349-F787-433C23FED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9B2B9-1718-3F3C-FEA5-9B50D73F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10AB-C6A1-4249-A6E9-5BC3816A454B}" type="slidenum">
              <a:rPr lang="en-US" smtClean="0"/>
              <a:t>‹#›</a:t>
            </a:fld>
            <a:endParaRPr lang="en-US"/>
          </a:p>
        </p:txBody>
      </p:sp>
    </p:spTree>
    <p:extLst>
      <p:ext uri="{BB962C8B-B14F-4D97-AF65-F5344CB8AC3E}">
        <p14:creationId xmlns:p14="http://schemas.microsoft.com/office/powerpoint/2010/main" val="110483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otion.cs.illinois.edu/RoboticSystems/InverseKinematic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ros-planning.github.io/moveit_tutorials/doc/quickstart_in_rviz/quickstart_in_rviz_tutorial.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iki.ros.org/tf2/Desig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tardust-network.eu/wp-content/uploads/2021/03/Shivesh_Kumar_Lie-group-based-modelling-of-robot-kinematics-dynamics.pdf" TargetMode="External"/><Relationship Id="rId2" Type="http://schemas.openxmlformats.org/officeDocument/2006/relationships/hyperlink" Target="https://citeseerx.ist.psu.edu/viewdoc/download?doi=10.1.1.126.2560&amp;rep=rep1&amp;type=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ardust-network.eu/wp-content/uploads/2021/03/Shivesh_Kumar_Lie-group-based-modelling-of-robot-kinematics-dynamics.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3CE-C200-DF17-E8F3-428208355F41}"/>
              </a:ext>
            </a:extLst>
          </p:cNvPr>
          <p:cNvSpPr>
            <a:spLocks noGrp="1"/>
          </p:cNvSpPr>
          <p:nvPr>
            <p:ph type="ctrTitle"/>
          </p:nvPr>
        </p:nvSpPr>
        <p:spPr>
          <a:xfrm>
            <a:off x="0" y="1576339"/>
            <a:ext cx="12192000" cy="2387600"/>
          </a:xfrm>
        </p:spPr>
        <p:txBody>
          <a:bodyPr>
            <a:normAutofit/>
          </a:bodyPr>
          <a:lstStyle/>
          <a:p>
            <a:r>
              <a:rPr lang="en-US">
                <a:solidFill>
                  <a:schemeClr val="accent6"/>
                </a:solidFill>
              </a:rPr>
              <a:t>CS 485 </a:t>
            </a:r>
            <a:r>
              <a:rPr lang="en-US" dirty="0">
                <a:solidFill>
                  <a:schemeClr val="accent6"/>
                </a:solidFill>
              </a:rPr>
              <a:t>Autonomous Robotics</a:t>
            </a:r>
            <a:br>
              <a:rPr lang="en-US" dirty="0"/>
            </a:br>
            <a:r>
              <a:rPr lang="en-US" dirty="0"/>
              <a:t>Kinematics II</a:t>
            </a:r>
          </a:p>
        </p:txBody>
      </p:sp>
      <p:sp>
        <p:nvSpPr>
          <p:cNvPr id="3" name="Subtitle 2">
            <a:extLst>
              <a:ext uri="{FF2B5EF4-FFF2-40B4-BE49-F238E27FC236}">
                <a16:creationId xmlns:a16="http://schemas.microsoft.com/office/drawing/2014/main" id="{D443AB6C-A084-91AD-AEE3-DF0F3191A726}"/>
              </a:ext>
            </a:extLst>
          </p:cNvPr>
          <p:cNvSpPr>
            <a:spLocks noGrp="1"/>
          </p:cNvSpPr>
          <p:nvPr>
            <p:ph type="subTitle" idx="1"/>
          </p:nvPr>
        </p:nvSpPr>
        <p:spPr>
          <a:xfrm>
            <a:off x="1524000" y="4553259"/>
            <a:ext cx="9144000" cy="1655762"/>
          </a:xfrm>
        </p:spPr>
        <p:txBody>
          <a:bodyPr/>
          <a:lstStyle/>
          <a:p>
            <a:r>
              <a:rPr lang="en-US" dirty="0"/>
              <a:t>Prof. </a:t>
            </a:r>
            <a:r>
              <a:rPr lang="en-US" dirty="0" err="1"/>
              <a:t>Xuesu</a:t>
            </a:r>
            <a:r>
              <a:rPr lang="en-US" dirty="0"/>
              <a:t> Xiao</a:t>
            </a:r>
          </a:p>
          <a:p>
            <a:r>
              <a:rPr lang="en-US" dirty="0"/>
              <a:t>George Mason University</a:t>
            </a:r>
          </a:p>
        </p:txBody>
      </p:sp>
      <p:pic>
        <p:nvPicPr>
          <p:cNvPr id="5" name="Picture 4" descr="A picture containing text, appliance, sewing machine&#10;&#10;Description automatically generated">
            <a:extLst>
              <a:ext uri="{FF2B5EF4-FFF2-40B4-BE49-F238E27FC236}">
                <a16:creationId xmlns:a16="http://schemas.microsoft.com/office/drawing/2014/main" id="{160F08E0-A145-5797-47F1-3A62AAD04A34}"/>
              </a:ext>
            </a:extLst>
          </p:cNvPr>
          <p:cNvPicPr>
            <a:picLocks noChangeAspect="1"/>
          </p:cNvPicPr>
          <p:nvPr/>
        </p:nvPicPr>
        <p:blipFill>
          <a:blip r:embed="rId2"/>
          <a:stretch>
            <a:fillRect/>
          </a:stretch>
        </p:blipFill>
        <p:spPr>
          <a:xfrm>
            <a:off x="0" y="0"/>
            <a:ext cx="12192000" cy="1576339"/>
          </a:xfrm>
          <a:prstGeom prst="rect">
            <a:avLst/>
          </a:prstGeom>
        </p:spPr>
      </p:pic>
      <p:sp>
        <p:nvSpPr>
          <p:cNvPr id="6" name="TextBox 5">
            <a:extLst>
              <a:ext uri="{FF2B5EF4-FFF2-40B4-BE49-F238E27FC236}">
                <a16:creationId xmlns:a16="http://schemas.microsoft.com/office/drawing/2014/main" id="{46CA526F-EB06-1593-0D75-5F400892B398}"/>
              </a:ext>
            </a:extLst>
          </p:cNvPr>
          <p:cNvSpPr txBox="1"/>
          <p:nvPr/>
        </p:nvSpPr>
        <p:spPr>
          <a:xfrm>
            <a:off x="4627970" y="6265788"/>
            <a:ext cx="2936060" cy="369332"/>
          </a:xfrm>
          <a:prstGeom prst="rect">
            <a:avLst/>
          </a:prstGeom>
          <a:noFill/>
        </p:spPr>
        <p:txBody>
          <a:bodyPr wrap="none" rtlCol="0">
            <a:spAutoFit/>
          </a:bodyPr>
          <a:lstStyle/>
          <a:p>
            <a:pPr algn="ctr"/>
            <a:r>
              <a:rPr lang="en-US" dirty="0"/>
              <a:t>Slides Credits: Gregory Stein</a:t>
            </a:r>
          </a:p>
        </p:txBody>
      </p:sp>
      <p:sp>
        <p:nvSpPr>
          <p:cNvPr id="7" name="Slide Number Placeholder 6">
            <a:extLst>
              <a:ext uri="{FF2B5EF4-FFF2-40B4-BE49-F238E27FC236}">
                <a16:creationId xmlns:a16="http://schemas.microsoft.com/office/drawing/2014/main" id="{690316D5-D272-7C36-B9F7-36A06E624D85}"/>
              </a:ext>
            </a:extLst>
          </p:cNvPr>
          <p:cNvSpPr>
            <a:spLocks noGrp="1"/>
          </p:cNvSpPr>
          <p:nvPr>
            <p:ph type="sldNum" sz="quarter" idx="12"/>
          </p:nvPr>
        </p:nvSpPr>
        <p:spPr/>
        <p:txBody>
          <a:bodyPr/>
          <a:lstStyle/>
          <a:p>
            <a:fld id="{F5FE10AB-C6A1-4249-A6E9-5BC3816A454B}" type="slidenum">
              <a:rPr lang="en-US" smtClean="0"/>
              <a:t>1</a:t>
            </a:fld>
            <a:endParaRPr lang="en-US"/>
          </a:p>
        </p:txBody>
      </p:sp>
    </p:spTree>
    <p:extLst>
      <p:ext uri="{BB962C8B-B14F-4D97-AF65-F5344CB8AC3E}">
        <p14:creationId xmlns:p14="http://schemas.microsoft.com/office/powerpoint/2010/main" val="29692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We have a simple arm with two segments (at right).</a:t>
            </a:r>
          </a:p>
          <a:p>
            <a:endParaRPr lang="en-US" dirty="0"/>
          </a:p>
          <a:p>
            <a:r>
              <a:rPr lang="en-US" dirty="0"/>
              <a:t>Each joint can rotate freely.</a:t>
            </a:r>
          </a:p>
          <a:p>
            <a:endParaRPr lang="en-US" dirty="0"/>
          </a:p>
          <a:p>
            <a:r>
              <a:rPr lang="en-US" dirty="0"/>
              <a:t>What’s the forward transform?</a:t>
            </a:r>
          </a:p>
        </p:txBody>
      </p:sp>
      <p:pic>
        <p:nvPicPr>
          <p:cNvPr id="7" name="Picture 6">
            <a:extLst>
              <a:ext uri="{FF2B5EF4-FFF2-40B4-BE49-F238E27FC236}">
                <a16:creationId xmlns:a16="http://schemas.microsoft.com/office/drawing/2014/main" id="{799D30CF-4E1E-1E2E-5386-C63FCC4F0888}"/>
              </a:ext>
            </a:extLst>
          </p:cNvPr>
          <p:cNvPicPr>
            <a:picLocks noChangeAspect="1"/>
          </p:cNvPicPr>
          <p:nvPr/>
        </p:nvPicPr>
        <p:blipFill>
          <a:blip r:embed="rId2"/>
          <a:stretch>
            <a:fillRect/>
          </a:stretch>
        </p:blipFill>
        <p:spPr>
          <a:xfrm>
            <a:off x="2209800" y="5725150"/>
            <a:ext cx="7772400" cy="645547"/>
          </a:xfrm>
          <a:prstGeom prst="rect">
            <a:avLst/>
          </a:prstGeom>
        </p:spPr>
      </p:pic>
      <p:sp>
        <p:nvSpPr>
          <p:cNvPr id="6" name="Slide Number Placeholder 5">
            <a:extLst>
              <a:ext uri="{FF2B5EF4-FFF2-40B4-BE49-F238E27FC236}">
                <a16:creationId xmlns:a16="http://schemas.microsoft.com/office/drawing/2014/main" id="{31F257E7-BAC6-BDDC-6D3A-7F3AAFF79299}"/>
              </a:ext>
            </a:extLst>
          </p:cNvPr>
          <p:cNvSpPr>
            <a:spLocks noGrp="1"/>
          </p:cNvSpPr>
          <p:nvPr>
            <p:ph type="sldNum" sz="quarter" idx="12"/>
          </p:nvPr>
        </p:nvSpPr>
        <p:spPr/>
        <p:txBody>
          <a:bodyPr/>
          <a:lstStyle/>
          <a:p>
            <a:fld id="{F5FE10AB-C6A1-4249-A6E9-5BC3816A454B}" type="slidenum">
              <a:rPr lang="en-US" smtClean="0"/>
              <a:t>10</a:t>
            </a:fld>
            <a:endParaRPr lang="en-US"/>
          </a:p>
        </p:txBody>
      </p:sp>
      <p:pic>
        <p:nvPicPr>
          <p:cNvPr id="4" name="Picture 3">
            <a:extLst>
              <a:ext uri="{FF2B5EF4-FFF2-40B4-BE49-F238E27FC236}">
                <a16:creationId xmlns:a16="http://schemas.microsoft.com/office/drawing/2014/main" id="{9D0AED2F-1982-ABBA-D333-87471521FB17}"/>
              </a:ext>
            </a:extLst>
          </p:cNvPr>
          <p:cNvPicPr>
            <a:picLocks noChangeAspect="1"/>
          </p:cNvPicPr>
          <p:nvPr/>
        </p:nvPicPr>
        <p:blipFill>
          <a:blip r:embed="rId3"/>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288583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Let’s consider some conceptual questions:</a:t>
            </a:r>
          </a:p>
          <a:p>
            <a:endParaRPr lang="en-US" dirty="0"/>
          </a:p>
          <a:p>
            <a:r>
              <a:rPr lang="en-US" dirty="0"/>
              <a:t>If the arm is “straight” (theta2 = 0), how far away is the end point?</a:t>
            </a:r>
          </a:p>
        </p:txBody>
      </p:sp>
      <p:sp>
        <p:nvSpPr>
          <p:cNvPr id="6" name="Slide Number Placeholder 5">
            <a:extLst>
              <a:ext uri="{FF2B5EF4-FFF2-40B4-BE49-F238E27FC236}">
                <a16:creationId xmlns:a16="http://schemas.microsoft.com/office/drawing/2014/main" id="{EFB19140-9AE8-B99B-A578-0981D34F7261}"/>
              </a:ext>
            </a:extLst>
          </p:cNvPr>
          <p:cNvSpPr>
            <a:spLocks noGrp="1"/>
          </p:cNvSpPr>
          <p:nvPr>
            <p:ph type="sldNum" sz="quarter" idx="12"/>
          </p:nvPr>
        </p:nvSpPr>
        <p:spPr/>
        <p:txBody>
          <a:bodyPr/>
          <a:lstStyle/>
          <a:p>
            <a:fld id="{F5FE10AB-C6A1-4249-A6E9-5BC3816A454B}" type="slidenum">
              <a:rPr lang="en-US" smtClean="0"/>
              <a:t>11</a:t>
            </a:fld>
            <a:endParaRPr lang="en-US"/>
          </a:p>
        </p:txBody>
      </p:sp>
      <p:pic>
        <p:nvPicPr>
          <p:cNvPr id="4" name="Picture 3">
            <a:extLst>
              <a:ext uri="{FF2B5EF4-FFF2-40B4-BE49-F238E27FC236}">
                <a16:creationId xmlns:a16="http://schemas.microsoft.com/office/drawing/2014/main" id="{7D5A08BE-E4D9-7E76-1BAD-E7A35B268C29}"/>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86915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normAutofit/>
          </a:bodyPr>
          <a:lstStyle/>
          <a:p>
            <a:r>
              <a:rPr lang="en-US" dirty="0"/>
              <a:t>Let’s consider some conceptual questions:</a:t>
            </a:r>
          </a:p>
          <a:p>
            <a:endParaRPr lang="en-US" dirty="0"/>
          </a:p>
          <a:p>
            <a:r>
              <a:rPr lang="en-US" dirty="0"/>
              <a:t>If the arm is “straight” (theta2 = 0), how far away is the end point?</a:t>
            </a:r>
          </a:p>
          <a:p>
            <a:r>
              <a:rPr lang="en-US" i="1" dirty="0"/>
              <a:t>L1 + L2 units away.</a:t>
            </a:r>
            <a:endParaRPr lang="en-US" dirty="0"/>
          </a:p>
          <a:p>
            <a:endParaRPr lang="en-US" i="1" dirty="0"/>
          </a:p>
        </p:txBody>
      </p:sp>
      <p:sp>
        <p:nvSpPr>
          <p:cNvPr id="6" name="Slide Number Placeholder 5">
            <a:extLst>
              <a:ext uri="{FF2B5EF4-FFF2-40B4-BE49-F238E27FC236}">
                <a16:creationId xmlns:a16="http://schemas.microsoft.com/office/drawing/2014/main" id="{D2620EBD-2453-1EB6-11A3-ECD2DC0BAA0E}"/>
              </a:ext>
            </a:extLst>
          </p:cNvPr>
          <p:cNvSpPr>
            <a:spLocks noGrp="1"/>
          </p:cNvSpPr>
          <p:nvPr>
            <p:ph type="sldNum" sz="quarter" idx="12"/>
          </p:nvPr>
        </p:nvSpPr>
        <p:spPr/>
        <p:txBody>
          <a:bodyPr/>
          <a:lstStyle/>
          <a:p>
            <a:fld id="{F5FE10AB-C6A1-4249-A6E9-5BC3816A454B}" type="slidenum">
              <a:rPr lang="en-US" smtClean="0"/>
              <a:t>12</a:t>
            </a:fld>
            <a:endParaRPr lang="en-US"/>
          </a:p>
        </p:txBody>
      </p:sp>
      <p:pic>
        <p:nvPicPr>
          <p:cNvPr id="4" name="Picture 3">
            <a:extLst>
              <a:ext uri="{FF2B5EF4-FFF2-40B4-BE49-F238E27FC236}">
                <a16:creationId xmlns:a16="http://schemas.microsoft.com/office/drawing/2014/main" id="{504A871A-AB26-1F0D-AE8F-C00BD0286681}"/>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182257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normAutofit lnSpcReduction="10000"/>
          </a:bodyPr>
          <a:lstStyle/>
          <a:p>
            <a:r>
              <a:rPr lang="en-US" dirty="0"/>
              <a:t>Let’s consider some conceptual questions:</a:t>
            </a:r>
          </a:p>
          <a:p>
            <a:endParaRPr lang="en-US" dirty="0"/>
          </a:p>
          <a:p>
            <a:r>
              <a:rPr lang="en-US" dirty="0"/>
              <a:t>If the arm is “straight” (theta2 = 0), how far away is the end point?</a:t>
            </a:r>
          </a:p>
          <a:p>
            <a:r>
              <a:rPr lang="en-US" i="1" dirty="0"/>
              <a:t>L1 + L2 units away.</a:t>
            </a:r>
            <a:endParaRPr lang="en-US" dirty="0"/>
          </a:p>
          <a:p>
            <a:endParaRPr lang="en-US" i="1" dirty="0"/>
          </a:p>
          <a:p>
            <a:r>
              <a:rPr lang="en-US" dirty="0"/>
              <a:t>What points can a straight arm reach?</a:t>
            </a:r>
          </a:p>
        </p:txBody>
      </p:sp>
      <p:sp>
        <p:nvSpPr>
          <p:cNvPr id="6" name="Slide Number Placeholder 5">
            <a:extLst>
              <a:ext uri="{FF2B5EF4-FFF2-40B4-BE49-F238E27FC236}">
                <a16:creationId xmlns:a16="http://schemas.microsoft.com/office/drawing/2014/main" id="{D2620EBD-2453-1EB6-11A3-ECD2DC0BAA0E}"/>
              </a:ext>
            </a:extLst>
          </p:cNvPr>
          <p:cNvSpPr>
            <a:spLocks noGrp="1"/>
          </p:cNvSpPr>
          <p:nvPr>
            <p:ph type="sldNum" sz="quarter" idx="12"/>
          </p:nvPr>
        </p:nvSpPr>
        <p:spPr/>
        <p:txBody>
          <a:bodyPr/>
          <a:lstStyle/>
          <a:p>
            <a:fld id="{F5FE10AB-C6A1-4249-A6E9-5BC3816A454B}" type="slidenum">
              <a:rPr lang="en-US" smtClean="0"/>
              <a:t>13</a:t>
            </a:fld>
            <a:endParaRPr lang="en-US"/>
          </a:p>
        </p:txBody>
      </p:sp>
      <p:pic>
        <p:nvPicPr>
          <p:cNvPr id="4" name="Picture 3">
            <a:extLst>
              <a:ext uri="{FF2B5EF4-FFF2-40B4-BE49-F238E27FC236}">
                <a16:creationId xmlns:a16="http://schemas.microsoft.com/office/drawing/2014/main" id="{504A871A-AB26-1F0D-AE8F-C00BD0286681}"/>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164037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normAutofit fontScale="92500" lnSpcReduction="10000"/>
          </a:bodyPr>
          <a:lstStyle/>
          <a:p>
            <a:r>
              <a:rPr lang="en-US" dirty="0"/>
              <a:t>Let’s consider some conceptual questions:</a:t>
            </a:r>
          </a:p>
          <a:p>
            <a:endParaRPr lang="en-US" dirty="0"/>
          </a:p>
          <a:p>
            <a:r>
              <a:rPr lang="en-US" dirty="0"/>
              <a:t>If the arm is “straight” (theta2 = 0), how far away is the end point?</a:t>
            </a:r>
          </a:p>
          <a:p>
            <a:r>
              <a:rPr lang="en-US" i="1" dirty="0"/>
              <a:t>L1 + L2 units away.</a:t>
            </a:r>
            <a:endParaRPr lang="en-US" dirty="0"/>
          </a:p>
          <a:p>
            <a:endParaRPr lang="en-US" i="1" dirty="0"/>
          </a:p>
          <a:p>
            <a:r>
              <a:rPr lang="en-US" dirty="0"/>
              <a:t>What points can a straight arm reach?</a:t>
            </a:r>
          </a:p>
          <a:p>
            <a:r>
              <a:rPr lang="en-US" i="1" dirty="0"/>
              <a:t>A circle of that radius.</a:t>
            </a:r>
          </a:p>
        </p:txBody>
      </p:sp>
      <p:sp>
        <p:nvSpPr>
          <p:cNvPr id="6" name="Slide Number Placeholder 5">
            <a:extLst>
              <a:ext uri="{FF2B5EF4-FFF2-40B4-BE49-F238E27FC236}">
                <a16:creationId xmlns:a16="http://schemas.microsoft.com/office/drawing/2014/main" id="{D2620EBD-2453-1EB6-11A3-ECD2DC0BAA0E}"/>
              </a:ext>
            </a:extLst>
          </p:cNvPr>
          <p:cNvSpPr>
            <a:spLocks noGrp="1"/>
          </p:cNvSpPr>
          <p:nvPr>
            <p:ph type="sldNum" sz="quarter" idx="12"/>
          </p:nvPr>
        </p:nvSpPr>
        <p:spPr/>
        <p:txBody>
          <a:bodyPr/>
          <a:lstStyle/>
          <a:p>
            <a:fld id="{F5FE10AB-C6A1-4249-A6E9-5BC3816A454B}" type="slidenum">
              <a:rPr lang="en-US" smtClean="0"/>
              <a:t>14</a:t>
            </a:fld>
            <a:endParaRPr lang="en-US"/>
          </a:p>
        </p:txBody>
      </p:sp>
      <p:pic>
        <p:nvPicPr>
          <p:cNvPr id="4" name="Picture 3">
            <a:extLst>
              <a:ext uri="{FF2B5EF4-FFF2-40B4-BE49-F238E27FC236}">
                <a16:creationId xmlns:a16="http://schemas.microsoft.com/office/drawing/2014/main" id="{504A871A-AB26-1F0D-AE8F-C00BD0286681}"/>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251123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Ok. Now let’s bend the arm. Let’s say we know theta2.</a:t>
            </a:r>
          </a:p>
          <a:p>
            <a:endParaRPr lang="en-US" dirty="0"/>
          </a:p>
          <a:p>
            <a:r>
              <a:rPr lang="en-US" dirty="0"/>
              <a:t>What points can the new “bent arm” reach?</a:t>
            </a:r>
          </a:p>
        </p:txBody>
      </p:sp>
      <p:sp>
        <p:nvSpPr>
          <p:cNvPr id="6" name="Slide Number Placeholder 5">
            <a:extLst>
              <a:ext uri="{FF2B5EF4-FFF2-40B4-BE49-F238E27FC236}">
                <a16:creationId xmlns:a16="http://schemas.microsoft.com/office/drawing/2014/main" id="{F857850C-DDF6-7CD2-D106-4257D8981400}"/>
              </a:ext>
            </a:extLst>
          </p:cNvPr>
          <p:cNvSpPr>
            <a:spLocks noGrp="1"/>
          </p:cNvSpPr>
          <p:nvPr>
            <p:ph type="sldNum" sz="quarter" idx="12"/>
          </p:nvPr>
        </p:nvSpPr>
        <p:spPr/>
        <p:txBody>
          <a:bodyPr/>
          <a:lstStyle/>
          <a:p>
            <a:fld id="{F5FE10AB-C6A1-4249-A6E9-5BC3816A454B}" type="slidenum">
              <a:rPr lang="en-US" smtClean="0"/>
              <a:t>15</a:t>
            </a:fld>
            <a:endParaRPr lang="en-US"/>
          </a:p>
        </p:txBody>
      </p:sp>
      <p:pic>
        <p:nvPicPr>
          <p:cNvPr id="4" name="Picture 3">
            <a:extLst>
              <a:ext uri="{FF2B5EF4-FFF2-40B4-BE49-F238E27FC236}">
                <a16:creationId xmlns:a16="http://schemas.microsoft.com/office/drawing/2014/main" id="{ED66E1FC-7FFD-5EAC-25E2-7951F5B17F84}"/>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162766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Ok. Now let’s bend the arm. Let’s say we know theta2.</a:t>
            </a:r>
          </a:p>
          <a:p>
            <a:endParaRPr lang="en-US" dirty="0"/>
          </a:p>
          <a:p>
            <a:r>
              <a:rPr lang="en-US" dirty="0"/>
              <a:t>What points can the new “bent arm” reach?</a:t>
            </a:r>
          </a:p>
          <a:p>
            <a:r>
              <a:rPr lang="en-US" dirty="0"/>
              <a:t>It’s still a circle, but a smaller one, with a radius given by the law of cosines</a:t>
            </a:r>
          </a:p>
        </p:txBody>
      </p:sp>
      <p:sp>
        <p:nvSpPr>
          <p:cNvPr id="9" name="Slide Number Placeholder 8">
            <a:extLst>
              <a:ext uri="{FF2B5EF4-FFF2-40B4-BE49-F238E27FC236}">
                <a16:creationId xmlns:a16="http://schemas.microsoft.com/office/drawing/2014/main" id="{AF37284F-74FF-01D8-D4E0-65EC95CB6997}"/>
              </a:ext>
            </a:extLst>
          </p:cNvPr>
          <p:cNvSpPr>
            <a:spLocks noGrp="1"/>
          </p:cNvSpPr>
          <p:nvPr>
            <p:ph type="sldNum" sz="quarter" idx="12"/>
          </p:nvPr>
        </p:nvSpPr>
        <p:spPr/>
        <p:txBody>
          <a:bodyPr/>
          <a:lstStyle/>
          <a:p>
            <a:fld id="{F5FE10AB-C6A1-4249-A6E9-5BC3816A454B}" type="slidenum">
              <a:rPr lang="en-US" smtClean="0"/>
              <a:t>16</a:t>
            </a:fld>
            <a:endParaRPr lang="en-US"/>
          </a:p>
        </p:txBody>
      </p:sp>
      <p:pic>
        <p:nvPicPr>
          <p:cNvPr id="4" name="Picture 3">
            <a:extLst>
              <a:ext uri="{FF2B5EF4-FFF2-40B4-BE49-F238E27FC236}">
                <a16:creationId xmlns:a16="http://schemas.microsoft.com/office/drawing/2014/main" id="{3C9DF4D2-742A-6BE5-4CB4-3448BD8B7A67}"/>
              </a:ext>
            </a:extLst>
          </p:cNvPr>
          <p:cNvPicPr>
            <a:picLocks noChangeAspect="1"/>
          </p:cNvPicPr>
          <p:nvPr/>
        </p:nvPicPr>
        <p:blipFill>
          <a:blip r:embed="rId2"/>
          <a:stretch>
            <a:fillRect/>
          </a:stretch>
        </p:blipFill>
        <p:spPr>
          <a:xfrm>
            <a:off x="6755779" y="1027906"/>
            <a:ext cx="4826000" cy="4635500"/>
          </a:xfrm>
          <a:prstGeom prst="rect">
            <a:avLst/>
          </a:prstGeom>
        </p:spPr>
      </p:pic>
    </p:spTree>
    <p:extLst>
      <p:ext uri="{BB962C8B-B14F-4D97-AF65-F5344CB8AC3E}">
        <p14:creationId xmlns:p14="http://schemas.microsoft.com/office/powerpoint/2010/main" val="51152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910632-BA0C-FE0C-EC87-1C7242AC14A4}"/>
              </a:ext>
            </a:extLst>
          </p:cNvPr>
          <p:cNvPicPr>
            <a:picLocks noChangeAspect="1"/>
          </p:cNvPicPr>
          <p:nvPr/>
        </p:nvPicPr>
        <p:blipFill>
          <a:blip r:embed="rId2"/>
          <a:stretch>
            <a:fillRect/>
          </a:stretch>
        </p:blipFill>
        <p:spPr>
          <a:xfrm>
            <a:off x="8277369" y="0"/>
            <a:ext cx="2812662" cy="2701636"/>
          </a:xfrm>
          <a:prstGeom prst="rect">
            <a:avLst/>
          </a:prstGeom>
        </p:spPr>
      </p:pic>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lstStyle/>
          <a:p>
            <a:r>
              <a:rPr lang="en-US" dirty="0"/>
              <a:t>Now we’re ready: If we have a point at coordinate (x, y), what angle values do we need to put the end of the arm at that point?</a:t>
            </a:r>
          </a:p>
        </p:txBody>
      </p:sp>
      <p:sp>
        <p:nvSpPr>
          <p:cNvPr id="6" name="Slide Number Placeholder 5">
            <a:extLst>
              <a:ext uri="{FF2B5EF4-FFF2-40B4-BE49-F238E27FC236}">
                <a16:creationId xmlns:a16="http://schemas.microsoft.com/office/drawing/2014/main" id="{3F04C8F8-AD07-05AB-C87F-B6BD4C248817}"/>
              </a:ext>
            </a:extLst>
          </p:cNvPr>
          <p:cNvSpPr>
            <a:spLocks noGrp="1"/>
          </p:cNvSpPr>
          <p:nvPr>
            <p:ph type="sldNum" sz="quarter" idx="12"/>
          </p:nvPr>
        </p:nvSpPr>
        <p:spPr/>
        <p:txBody>
          <a:bodyPr/>
          <a:lstStyle/>
          <a:p>
            <a:fld id="{F5FE10AB-C6A1-4249-A6E9-5BC3816A454B}" type="slidenum">
              <a:rPr lang="en-US" smtClean="0"/>
              <a:t>17</a:t>
            </a:fld>
            <a:endParaRPr lang="en-US"/>
          </a:p>
        </p:txBody>
      </p:sp>
    </p:spTree>
    <p:extLst>
      <p:ext uri="{BB962C8B-B14F-4D97-AF65-F5344CB8AC3E}">
        <p14:creationId xmlns:p14="http://schemas.microsoft.com/office/powerpoint/2010/main" val="352133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lstStyle/>
          <a:p>
            <a:r>
              <a:rPr lang="en-US" dirty="0"/>
              <a:t>Now we’re ready: If we have a point at coordinate (x, y), what angle values do we need to put the end of the arm at that point?</a:t>
            </a:r>
          </a:p>
          <a:p>
            <a:endParaRPr lang="en-US" dirty="0"/>
          </a:p>
          <a:p>
            <a:r>
              <a:rPr lang="en-US" dirty="0"/>
              <a:t>How might we approach this problem? Can we simplify it so that we don’t have to solve for two variables at once?</a:t>
            </a:r>
          </a:p>
        </p:txBody>
      </p:sp>
      <p:pic>
        <p:nvPicPr>
          <p:cNvPr id="7" name="Picture 6">
            <a:extLst>
              <a:ext uri="{FF2B5EF4-FFF2-40B4-BE49-F238E27FC236}">
                <a16:creationId xmlns:a16="http://schemas.microsoft.com/office/drawing/2014/main" id="{799D30CF-4E1E-1E2E-5386-C63FCC4F0888}"/>
              </a:ext>
            </a:extLst>
          </p:cNvPr>
          <p:cNvPicPr>
            <a:picLocks noChangeAspect="1"/>
          </p:cNvPicPr>
          <p:nvPr/>
        </p:nvPicPr>
        <p:blipFill>
          <a:blip r:embed="rId2"/>
          <a:stretch>
            <a:fillRect/>
          </a:stretch>
        </p:blipFill>
        <p:spPr>
          <a:xfrm>
            <a:off x="2209800" y="5725150"/>
            <a:ext cx="7772400" cy="645547"/>
          </a:xfrm>
          <a:prstGeom prst="rect">
            <a:avLst/>
          </a:prstGeom>
        </p:spPr>
      </p:pic>
      <p:sp>
        <p:nvSpPr>
          <p:cNvPr id="6" name="Slide Number Placeholder 5">
            <a:extLst>
              <a:ext uri="{FF2B5EF4-FFF2-40B4-BE49-F238E27FC236}">
                <a16:creationId xmlns:a16="http://schemas.microsoft.com/office/drawing/2014/main" id="{0DD008BD-FEAF-20D6-C84D-06947EFB4254}"/>
              </a:ext>
            </a:extLst>
          </p:cNvPr>
          <p:cNvSpPr>
            <a:spLocks noGrp="1"/>
          </p:cNvSpPr>
          <p:nvPr>
            <p:ph type="sldNum" sz="quarter" idx="12"/>
          </p:nvPr>
        </p:nvSpPr>
        <p:spPr/>
        <p:txBody>
          <a:bodyPr/>
          <a:lstStyle/>
          <a:p>
            <a:fld id="{F5FE10AB-C6A1-4249-A6E9-5BC3816A454B}" type="slidenum">
              <a:rPr lang="en-US" smtClean="0"/>
              <a:t>18</a:t>
            </a:fld>
            <a:endParaRPr lang="en-US"/>
          </a:p>
        </p:txBody>
      </p:sp>
      <p:pic>
        <p:nvPicPr>
          <p:cNvPr id="4" name="Picture 3">
            <a:extLst>
              <a:ext uri="{FF2B5EF4-FFF2-40B4-BE49-F238E27FC236}">
                <a16:creationId xmlns:a16="http://schemas.microsoft.com/office/drawing/2014/main" id="{C45AC9C4-D938-4646-3F58-E2C6B54C61F9}"/>
              </a:ext>
            </a:extLst>
          </p:cNvPr>
          <p:cNvPicPr>
            <a:picLocks noChangeAspect="1"/>
          </p:cNvPicPr>
          <p:nvPr/>
        </p:nvPicPr>
        <p:blipFill>
          <a:blip r:embed="rId3"/>
          <a:stretch>
            <a:fillRect/>
          </a:stretch>
        </p:blipFill>
        <p:spPr>
          <a:xfrm>
            <a:off x="8277369" y="0"/>
            <a:ext cx="2812662" cy="2701636"/>
          </a:xfrm>
          <a:prstGeom prst="rect">
            <a:avLst/>
          </a:prstGeom>
        </p:spPr>
      </p:pic>
    </p:spTree>
    <p:extLst>
      <p:ext uri="{BB962C8B-B14F-4D97-AF65-F5344CB8AC3E}">
        <p14:creationId xmlns:p14="http://schemas.microsoft.com/office/powerpoint/2010/main" val="1610729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normAutofit fontScale="92500" lnSpcReduction="20000"/>
          </a:bodyPr>
          <a:lstStyle/>
          <a:p>
            <a:r>
              <a:rPr lang="en-US" dirty="0"/>
              <a:t>Now we’re ready: If we have a point at coordinate (x, y), what angle values do we need to put the end of the arm at that point?</a:t>
            </a:r>
          </a:p>
          <a:p>
            <a:endParaRPr lang="en-US" dirty="0"/>
          </a:p>
          <a:p>
            <a:r>
              <a:rPr lang="en-US" dirty="0"/>
              <a:t>How might we approach this problem? Can we simplify it so that we don’t have to solve for two variables at once?</a:t>
            </a:r>
          </a:p>
          <a:p>
            <a:endParaRPr lang="en-US" dirty="0"/>
          </a:p>
          <a:p>
            <a:r>
              <a:rPr lang="en-US" dirty="0"/>
              <a:t>Sure! Let’s first figure out the value of theta2 that gives us the </a:t>
            </a:r>
            <a:r>
              <a:rPr lang="en-US" i="1" dirty="0"/>
              <a:t>radius</a:t>
            </a:r>
            <a:r>
              <a:rPr lang="en-US" dirty="0"/>
              <a:t> we need and then pick the value of theta1 that gets the orientation.</a:t>
            </a:r>
          </a:p>
        </p:txBody>
      </p:sp>
      <p:sp>
        <p:nvSpPr>
          <p:cNvPr id="6" name="Slide Number Placeholder 5">
            <a:extLst>
              <a:ext uri="{FF2B5EF4-FFF2-40B4-BE49-F238E27FC236}">
                <a16:creationId xmlns:a16="http://schemas.microsoft.com/office/drawing/2014/main" id="{34524760-C583-D2D4-ACD7-45D4F4057A70}"/>
              </a:ext>
            </a:extLst>
          </p:cNvPr>
          <p:cNvSpPr>
            <a:spLocks noGrp="1"/>
          </p:cNvSpPr>
          <p:nvPr>
            <p:ph type="sldNum" sz="quarter" idx="12"/>
          </p:nvPr>
        </p:nvSpPr>
        <p:spPr/>
        <p:txBody>
          <a:bodyPr/>
          <a:lstStyle/>
          <a:p>
            <a:fld id="{F5FE10AB-C6A1-4249-A6E9-5BC3816A454B}" type="slidenum">
              <a:rPr lang="en-US" smtClean="0"/>
              <a:t>19</a:t>
            </a:fld>
            <a:endParaRPr lang="en-US"/>
          </a:p>
        </p:txBody>
      </p:sp>
      <p:pic>
        <p:nvPicPr>
          <p:cNvPr id="4" name="Picture 3">
            <a:extLst>
              <a:ext uri="{FF2B5EF4-FFF2-40B4-BE49-F238E27FC236}">
                <a16:creationId xmlns:a16="http://schemas.microsoft.com/office/drawing/2014/main" id="{E231B73C-FED9-0D81-5BE7-63FCEE6CA2A4}"/>
              </a:ext>
            </a:extLst>
          </p:cNvPr>
          <p:cNvPicPr>
            <a:picLocks noChangeAspect="1"/>
          </p:cNvPicPr>
          <p:nvPr/>
        </p:nvPicPr>
        <p:blipFill>
          <a:blip r:embed="rId2"/>
          <a:stretch>
            <a:fillRect/>
          </a:stretch>
        </p:blipFill>
        <p:spPr>
          <a:xfrm>
            <a:off x="8277369" y="0"/>
            <a:ext cx="2812662" cy="2701636"/>
          </a:xfrm>
          <a:prstGeom prst="rect">
            <a:avLst/>
          </a:prstGeom>
        </p:spPr>
      </p:pic>
    </p:spTree>
    <p:extLst>
      <p:ext uri="{BB962C8B-B14F-4D97-AF65-F5344CB8AC3E}">
        <p14:creationId xmlns:p14="http://schemas.microsoft.com/office/powerpoint/2010/main" val="2210852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0B1C-564D-2EFF-C20D-2E90B387DEB6}"/>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A002EEC2-15EE-DFF0-7C84-8BB7A9A12CD1}"/>
              </a:ext>
            </a:extLst>
          </p:cNvPr>
          <p:cNvSpPr>
            <a:spLocks noGrp="1"/>
          </p:cNvSpPr>
          <p:nvPr>
            <p:ph idx="1"/>
          </p:nvPr>
        </p:nvSpPr>
        <p:spPr/>
        <p:txBody>
          <a:bodyPr/>
          <a:lstStyle/>
          <a:p>
            <a:r>
              <a:rPr lang="en-US" dirty="0"/>
              <a:t>Send the instructor and TA your team formation via email before next Thursday’s class</a:t>
            </a:r>
          </a:p>
          <a:p>
            <a:pPr lvl="1"/>
            <a:r>
              <a:rPr lang="en-US" dirty="0"/>
              <a:t>Your team name</a:t>
            </a:r>
          </a:p>
          <a:p>
            <a:pPr lvl="1"/>
            <a:r>
              <a:rPr lang="en-US" dirty="0"/>
              <a:t>Your team members’ name</a:t>
            </a:r>
          </a:p>
          <a:p>
            <a:pPr lvl="1"/>
            <a:r>
              <a:rPr lang="en-US" dirty="0"/>
              <a:t>Your team members’ G#</a:t>
            </a:r>
          </a:p>
          <a:p>
            <a:pPr lvl="1"/>
            <a:r>
              <a:rPr lang="en-US" dirty="0"/>
              <a:t>Your team members’ GMU email </a:t>
            </a:r>
          </a:p>
        </p:txBody>
      </p:sp>
      <p:sp>
        <p:nvSpPr>
          <p:cNvPr id="4" name="Slide Number Placeholder 3">
            <a:extLst>
              <a:ext uri="{FF2B5EF4-FFF2-40B4-BE49-F238E27FC236}">
                <a16:creationId xmlns:a16="http://schemas.microsoft.com/office/drawing/2014/main" id="{DD4C3F32-9021-E7C4-F385-F7F768C3411E}"/>
              </a:ext>
            </a:extLst>
          </p:cNvPr>
          <p:cNvSpPr>
            <a:spLocks noGrp="1"/>
          </p:cNvSpPr>
          <p:nvPr>
            <p:ph type="sldNum" sz="quarter" idx="12"/>
          </p:nvPr>
        </p:nvSpPr>
        <p:spPr/>
        <p:txBody>
          <a:bodyPr/>
          <a:lstStyle/>
          <a:p>
            <a:fld id="{F5FE10AB-C6A1-4249-A6E9-5BC3816A454B}" type="slidenum">
              <a:rPr lang="en-US" smtClean="0"/>
              <a:t>2</a:t>
            </a:fld>
            <a:endParaRPr lang="en-US"/>
          </a:p>
        </p:txBody>
      </p:sp>
    </p:spTree>
    <p:extLst>
      <p:ext uri="{BB962C8B-B14F-4D97-AF65-F5344CB8AC3E}">
        <p14:creationId xmlns:p14="http://schemas.microsoft.com/office/powerpoint/2010/main" val="1803701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A870F0-F54E-A203-2FC1-70C37CC86093}"/>
              </a:ext>
            </a:extLst>
          </p:cNvPr>
          <p:cNvPicPr>
            <a:picLocks noChangeAspect="1"/>
          </p:cNvPicPr>
          <p:nvPr/>
        </p:nvPicPr>
        <p:blipFill>
          <a:blip r:embed="rId2"/>
          <a:stretch>
            <a:fillRect/>
          </a:stretch>
        </p:blipFill>
        <p:spPr>
          <a:xfrm>
            <a:off x="5906765" y="570850"/>
            <a:ext cx="5029200" cy="3225800"/>
          </a:xfrm>
          <a:prstGeom prst="rect">
            <a:avLst/>
          </a:prstGeom>
        </p:spPr>
      </p:pic>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lstStyle/>
          <a:p>
            <a:r>
              <a:rPr lang="en-US" dirty="0"/>
              <a:t>Here’s the </a:t>
            </a:r>
            <a:r>
              <a:rPr lang="en-US" i="1" dirty="0"/>
              <a:t>new</a:t>
            </a:r>
            <a:r>
              <a:rPr lang="en-US" dirty="0"/>
              <a:t> coordinate system:</a:t>
            </a:r>
          </a:p>
          <a:p>
            <a:endParaRPr lang="en-US" dirty="0"/>
          </a:p>
          <a:p>
            <a:endParaRPr lang="en-US" dirty="0"/>
          </a:p>
          <a:p>
            <a:endParaRPr lang="en-US" dirty="0"/>
          </a:p>
          <a:p>
            <a:r>
              <a:rPr lang="en-US" dirty="0"/>
              <a:t>The math for theta2 isn’t too messy, and works out to be the following:</a:t>
            </a:r>
          </a:p>
        </p:txBody>
      </p:sp>
      <p:pic>
        <p:nvPicPr>
          <p:cNvPr id="10" name="Picture 9">
            <a:extLst>
              <a:ext uri="{FF2B5EF4-FFF2-40B4-BE49-F238E27FC236}">
                <a16:creationId xmlns:a16="http://schemas.microsoft.com/office/drawing/2014/main" id="{B3EC8A14-7F8B-7CEF-1E1A-6AC9730D8CBB}"/>
              </a:ext>
            </a:extLst>
          </p:cNvPr>
          <p:cNvPicPr>
            <a:picLocks noChangeAspect="1"/>
          </p:cNvPicPr>
          <p:nvPr/>
        </p:nvPicPr>
        <p:blipFill>
          <a:blip r:embed="rId3"/>
          <a:stretch>
            <a:fillRect/>
          </a:stretch>
        </p:blipFill>
        <p:spPr>
          <a:xfrm>
            <a:off x="2641888" y="4676644"/>
            <a:ext cx="5029200" cy="1206500"/>
          </a:xfrm>
          <a:prstGeom prst="rect">
            <a:avLst/>
          </a:prstGeom>
        </p:spPr>
      </p:pic>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6" name="Slide Number Placeholder 5">
            <a:extLst>
              <a:ext uri="{FF2B5EF4-FFF2-40B4-BE49-F238E27FC236}">
                <a16:creationId xmlns:a16="http://schemas.microsoft.com/office/drawing/2014/main" id="{1301E81E-2170-8940-636D-DAD6369DF4A7}"/>
              </a:ext>
            </a:extLst>
          </p:cNvPr>
          <p:cNvSpPr>
            <a:spLocks noGrp="1"/>
          </p:cNvSpPr>
          <p:nvPr>
            <p:ph type="sldNum" sz="quarter" idx="12"/>
          </p:nvPr>
        </p:nvSpPr>
        <p:spPr/>
        <p:txBody>
          <a:bodyPr/>
          <a:lstStyle/>
          <a:p>
            <a:fld id="{F5FE10AB-C6A1-4249-A6E9-5BC3816A454B}" type="slidenum">
              <a:rPr lang="en-US" smtClean="0"/>
              <a:t>20</a:t>
            </a:fld>
            <a:endParaRPr lang="en-US"/>
          </a:p>
        </p:txBody>
      </p:sp>
    </p:spTree>
    <p:extLst>
      <p:ext uri="{BB962C8B-B14F-4D97-AF65-F5344CB8AC3E}">
        <p14:creationId xmlns:p14="http://schemas.microsoft.com/office/powerpoint/2010/main" val="30041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A870F0-F54E-A203-2FC1-70C37CC86093}"/>
              </a:ext>
            </a:extLst>
          </p:cNvPr>
          <p:cNvPicPr>
            <a:picLocks noChangeAspect="1"/>
          </p:cNvPicPr>
          <p:nvPr/>
        </p:nvPicPr>
        <p:blipFill>
          <a:blip r:embed="rId2"/>
          <a:stretch>
            <a:fillRect/>
          </a:stretch>
        </p:blipFill>
        <p:spPr>
          <a:xfrm>
            <a:off x="5906765" y="570850"/>
            <a:ext cx="5029200" cy="3225800"/>
          </a:xfrm>
          <a:prstGeom prst="rect">
            <a:avLst/>
          </a:prstGeom>
        </p:spPr>
      </p:pic>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49" y="1825625"/>
            <a:ext cx="6007678" cy="4351338"/>
          </a:xfrm>
        </p:spPr>
        <p:txBody>
          <a:bodyPr/>
          <a:lstStyle/>
          <a:p>
            <a:r>
              <a:rPr lang="en-US" dirty="0"/>
              <a:t>Here’s the </a:t>
            </a:r>
            <a:r>
              <a:rPr lang="en-US" i="1" dirty="0"/>
              <a:t>new</a:t>
            </a:r>
            <a:r>
              <a:rPr lang="en-US" dirty="0"/>
              <a:t> coordinate system:</a:t>
            </a:r>
          </a:p>
          <a:p>
            <a:endParaRPr lang="en-US" dirty="0"/>
          </a:p>
          <a:p>
            <a:endParaRPr lang="en-US" dirty="0"/>
          </a:p>
          <a:p>
            <a:endParaRPr lang="en-US" dirty="0"/>
          </a:p>
          <a:p>
            <a:r>
              <a:rPr lang="en-US" dirty="0"/>
              <a:t>The math for theta2 isn’t too messy, and works out to be the following:</a:t>
            </a:r>
          </a:p>
        </p:txBody>
      </p:sp>
      <p:pic>
        <p:nvPicPr>
          <p:cNvPr id="10" name="Picture 9">
            <a:extLst>
              <a:ext uri="{FF2B5EF4-FFF2-40B4-BE49-F238E27FC236}">
                <a16:creationId xmlns:a16="http://schemas.microsoft.com/office/drawing/2014/main" id="{B3EC8A14-7F8B-7CEF-1E1A-6AC9730D8CBB}"/>
              </a:ext>
            </a:extLst>
          </p:cNvPr>
          <p:cNvPicPr>
            <a:picLocks noChangeAspect="1"/>
          </p:cNvPicPr>
          <p:nvPr/>
        </p:nvPicPr>
        <p:blipFill>
          <a:blip r:embed="rId3"/>
          <a:stretch>
            <a:fillRect/>
          </a:stretch>
        </p:blipFill>
        <p:spPr>
          <a:xfrm>
            <a:off x="2641888" y="4676644"/>
            <a:ext cx="5029200" cy="1206500"/>
          </a:xfrm>
          <a:prstGeom prst="rect">
            <a:avLst/>
          </a:prstGeom>
        </p:spPr>
      </p:pic>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6" name="Slide Number Placeholder 5">
            <a:extLst>
              <a:ext uri="{FF2B5EF4-FFF2-40B4-BE49-F238E27FC236}">
                <a16:creationId xmlns:a16="http://schemas.microsoft.com/office/drawing/2014/main" id="{1301E81E-2170-8940-636D-DAD6369DF4A7}"/>
              </a:ext>
            </a:extLst>
          </p:cNvPr>
          <p:cNvSpPr>
            <a:spLocks noGrp="1"/>
          </p:cNvSpPr>
          <p:nvPr>
            <p:ph type="sldNum" sz="quarter" idx="12"/>
          </p:nvPr>
        </p:nvSpPr>
        <p:spPr/>
        <p:txBody>
          <a:bodyPr/>
          <a:lstStyle/>
          <a:p>
            <a:fld id="{F5FE10AB-C6A1-4249-A6E9-5BC3816A454B}" type="slidenum">
              <a:rPr lang="en-US" smtClean="0"/>
              <a:t>21</a:t>
            </a:fld>
            <a:endParaRPr lang="en-US"/>
          </a:p>
        </p:txBody>
      </p:sp>
      <p:pic>
        <p:nvPicPr>
          <p:cNvPr id="4" name="Picture 3">
            <a:extLst>
              <a:ext uri="{FF2B5EF4-FFF2-40B4-BE49-F238E27FC236}">
                <a16:creationId xmlns:a16="http://schemas.microsoft.com/office/drawing/2014/main" id="{41B719D6-FD40-7B73-AD1E-492B9C6D7458}"/>
              </a:ext>
            </a:extLst>
          </p:cNvPr>
          <p:cNvPicPr>
            <a:picLocks noChangeAspect="1"/>
          </p:cNvPicPr>
          <p:nvPr/>
        </p:nvPicPr>
        <p:blipFill>
          <a:blip r:embed="rId4"/>
          <a:stretch>
            <a:fillRect/>
          </a:stretch>
        </p:blipFill>
        <p:spPr>
          <a:xfrm>
            <a:off x="1853912" y="3230843"/>
            <a:ext cx="8484176" cy="2495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260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099A-7E10-B936-43D6-FBC952FB3323}"/>
              </a:ext>
            </a:extLst>
          </p:cNvPr>
          <p:cNvSpPr>
            <a:spLocks noGrp="1"/>
          </p:cNvSpPr>
          <p:nvPr>
            <p:ph type="title"/>
          </p:nvPr>
        </p:nvSpPr>
        <p:spPr/>
        <p:txBody>
          <a:bodyPr/>
          <a:lstStyle/>
          <a:p>
            <a:r>
              <a:rPr lang="en-US" dirty="0"/>
              <a:t>What might the Inverse Kinematics of this 6DoF arm look like?</a:t>
            </a:r>
          </a:p>
        </p:txBody>
      </p:sp>
      <p:sp>
        <p:nvSpPr>
          <p:cNvPr id="3" name="Content Placeholder 2">
            <a:extLst>
              <a:ext uri="{FF2B5EF4-FFF2-40B4-BE49-F238E27FC236}">
                <a16:creationId xmlns:a16="http://schemas.microsoft.com/office/drawing/2014/main" id="{C1FA7478-05AB-8719-FC85-17FE3B09BA0E}"/>
              </a:ext>
            </a:extLst>
          </p:cNvPr>
          <p:cNvSpPr>
            <a:spLocks noGrp="1"/>
          </p:cNvSpPr>
          <p:nvPr>
            <p:ph idx="1"/>
          </p:nvPr>
        </p:nvSpPr>
        <p:spPr>
          <a:xfrm>
            <a:off x="2152650" y="1825625"/>
            <a:ext cx="4552950" cy="4351338"/>
          </a:xfrm>
        </p:spPr>
        <p:txBody>
          <a:bodyPr>
            <a:normAutofit fontScale="85000" lnSpcReduction="20000"/>
          </a:bodyPr>
          <a:lstStyle/>
          <a:p>
            <a:r>
              <a:rPr lang="en-US" dirty="0"/>
              <a:t>It has 3 “arm segments” and a spherical end effector.</a:t>
            </a:r>
          </a:p>
          <a:p>
            <a:endParaRPr lang="en-US" dirty="0"/>
          </a:p>
          <a:p>
            <a:r>
              <a:rPr lang="en-US" dirty="0"/>
              <a:t>We can rotate the base and bend the arm to get the end effector to points within reach. The end effector can rotate around all three axes.</a:t>
            </a:r>
          </a:p>
          <a:p>
            <a:endParaRPr lang="en-US" dirty="0"/>
          </a:p>
          <a:p>
            <a:r>
              <a:rPr lang="en-US" dirty="0"/>
              <a:t>The IK solution uses both: we first figure out where the “base” of the end effector needs to be and then move the arm to get it there.</a:t>
            </a:r>
          </a:p>
        </p:txBody>
      </p:sp>
      <p:pic>
        <p:nvPicPr>
          <p:cNvPr id="6" name="Picture 5">
            <a:extLst>
              <a:ext uri="{FF2B5EF4-FFF2-40B4-BE49-F238E27FC236}">
                <a16:creationId xmlns:a16="http://schemas.microsoft.com/office/drawing/2014/main" id="{38B634CF-2A66-ED26-59AE-520638607E23}"/>
              </a:ext>
            </a:extLst>
          </p:cNvPr>
          <p:cNvPicPr>
            <a:picLocks noChangeAspect="1"/>
          </p:cNvPicPr>
          <p:nvPr/>
        </p:nvPicPr>
        <p:blipFill>
          <a:blip r:embed="rId2"/>
          <a:stretch>
            <a:fillRect/>
          </a:stretch>
        </p:blipFill>
        <p:spPr>
          <a:xfrm>
            <a:off x="6835556" y="2413059"/>
            <a:ext cx="3550088" cy="3429000"/>
          </a:xfrm>
          <a:prstGeom prst="rect">
            <a:avLst/>
          </a:prstGeom>
        </p:spPr>
      </p:pic>
      <p:sp>
        <p:nvSpPr>
          <p:cNvPr id="7" name="Slide Number Placeholder 6">
            <a:extLst>
              <a:ext uri="{FF2B5EF4-FFF2-40B4-BE49-F238E27FC236}">
                <a16:creationId xmlns:a16="http://schemas.microsoft.com/office/drawing/2014/main" id="{6BE2FEAC-E077-A678-1300-6C85A7008D9B}"/>
              </a:ext>
            </a:extLst>
          </p:cNvPr>
          <p:cNvSpPr>
            <a:spLocks noGrp="1"/>
          </p:cNvSpPr>
          <p:nvPr>
            <p:ph type="sldNum" sz="quarter" idx="12"/>
          </p:nvPr>
        </p:nvSpPr>
        <p:spPr/>
        <p:txBody>
          <a:bodyPr/>
          <a:lstStyle/>
          <a:p>
            <a:fld id="{F5FE10AB-C6A1-4249-A6E9-5BC3816A454B}" type="slidenum">
              <a:rPr lang="en-US" smtClean="0"/>
              <a:t>22</a:t>
            </a:fld>
            <a:endParaRPr lang="en-US"/>
          </a:p>
        </p:txBody>
      </p:sp>
    </p:spTree>
    <p:extLst>
      <p:ext uri="{BB962C8B-B14F-4D97-AF65-F5344CB8AC3E}">
        <p14:creationId xmlns:p14="http://schemas.microsoft.com/office/powerpoint/2010/main" val="265388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3B3-C7FC-7DCC-72BC-F9C132287E7B}"/>
              </a:ext>
            </a:extLst>
          </p:cNvPr>
          <p:cNvSpPr>
            <a:spLocks noGrp="1"/>
          </p:cNvSpPr>
          <p:nvPr>
            <p:ph type="title"/>
          </p:nvPr>
        </p:nvSpPr>
        <p:spPr/>
        <p:txBody>
          <a:bodyPr/>
          <a:lstStyle/>
          <a:p>
            <a:r>
              <a:rPr lang="en-US" dirty="0"/>
              <a:t>In general, inverse kinematics can be hard to solve exactly</a:t>
            </a:r>
          </a:p>
        </p:txBody>
      </p:sp>
      <p:sp>
        <p:nvSpPr>
          <p:cNvPr id="3" name="Content Placeholder 2">
            <a:extLst>
              <a:ext uri="{FF2B5EF4-FFF2-40B4-BE49-F238E27FC236}">
                <a16:creationId xmlns:a16="http://schemas.microsoft.com/office/drawing/2014/main" id="{D6C487E0-55F4-1B15-3AEE-F6CE76C00863}"/>
              </a:ext>
            </a:extLst>
          </p:cNvPr>
          <p:cNvSpPr>
            <a:spLocks noGrp="1"/>
          </p:cNvSpPr>
          <p:nvPr>
            <p:ph idx="1"/>
          </p:nvPr>
        </p:nvSpPr>
        <p:spPr/>
        <p:txBody>
          <a:bodyPr>
            <a:normAutofit lnSpcReduction="10000"/>
          </a:bodyPr>
          <a:lstStyle/>
          <a:p>
            <a:r>
              <a:rPr lang="en-US" dirty="0"/>
              <a:t>If we do not have an exact formula, we can use numerical optimization techniques.</a:t>
            </a:r>
          </a:p>
          <a:p>
            <a:endParaRPr lang="en-US" dirty="0"/>
          </a:p>
          <a:p>
            <a:r>
              <a:rPr lang="en-US" dirty="0"/>
              <a:t>A simple procedure: iterate through the joint angles and increase or decrease the joint angle. If we’ve moved closer to the point we seek, keep the configuration, otherwise keep going. Repeat until we get to the goal.</a:t>
            </a:r>
          </a:p>
          <a:p>
            <a:endParaRPr lang="en-US" dirty="0"/>
          </a:p>
          <a:p>
            <a:r>
              <a:rPr lang="en-US" dirty="0"/>
              <a:t>Simple, but lacking in guarantees of convergence and can be very expensive.</a:t>
            </a:r>
          </a:p>
        </p:txBody>
      </p:sp>
      <p:sp>
        <p:nvSpPr>
          <p:cNvPr id="6" name="Slide Number Placeholder 5">
            <a:extLst>
              <a:ext uri="{FF2B5EF4-FFF2-40B4-BE49-F238E27FC236}">
                <a16:creationId xmlns:a16="http://schemas.microsoft.com/office/drawing/2014/main" id="{A55EA90B-7CB5-7B86-03EC-27352B51390A}"/>
              </a:ext>
            </a:extLst>
          </p:cNvPr>
          <p:cNvSpPr>
            <a:spLocks noGrp="1"/>
          </p:cNvSpPr>
          <p:nvPr>
            <p:ph type="sldNum" sz="quarter" idx="12"/>
          </p:nvPr>
        </p:nvSpPr>
        <p:spPr/>
        <p:txBody>
          <a:bodyPr/>
          <a:lstStyle/>
          <a:p>
            <a:fld id="{F5FE10AB-C6A1-4249-A6E9-5BC3816A454B}" type="slidenum">
              <a:rPr lang="en-US" smtClean="0"/>
              <a:t>23</a:t>
            </a:fld>
            <a:endParaRPr lang="en-US"/>
          </a:p>
        </p:txBody>
      </p:sp>
    </p:spTree>
    <p:extLst>
      <p:ext uri="{BB962C8B-B14F-4D97-AF65-F5344CB8AC3E}">
        <p14:creationId xmlns:p14="http://schemas.microsoft.com/office/powerpoint/2010/main" val="425060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3B3-C7FC-7DCC-72BC-F9C132287E7B}"/>
              </a:ext>
            </a:extLst>
          </p:cNvPr>
          <p:cNvSpPr>
            <a:spLocks noGrp="1"/>
          </p:cNvSpPr>
          <p:nvPr>
            <p:ph type="title"/>
          </p:nvPr>
        </p:nvSpPr>
        <p:spPr/>
        <p:txBody>
          <a:bodyPr/>
          <a:lstStyle/>
          <a:p>
            <a:r>
              <a:rPr lang="en-US" dirty="0"/>
              <a:t>In general, inverse kinematics can be hard to solve exactly</a:t>
            </a:r>
          </a:p>
        </p:txBody>
      </p:sp>
      <p:sp>
        <p:nvSpPr>
          <p:cNvPr id="3" name="Content Placeholder 2">
            <a:extLst>
              <a:ext uri="{FF2B5EF4-FFF2-40B4-BE49-F238E27FC236}">
                <a16:creationId xmlns:a16="http://schemas.microsoft.com/office/drawing/2014/main" id="{D6C487E0-55F4-1B15-3AEE-F6CE76C00863}"/>
              </a:ext>
            </a:extLst>
          </p:cNvPr>
          <p:cNvSpPr>
            <a:spLocks noGrp="1"/>
          </p:cNvSpPr>
          <p:nvPr>
            <p:ph idx="1"/>
          </p:nvPr>
        </p:nvSpPr>
        <p:spPr/>
        <p:txBody>
          <a:bodyPr>
            <a:normAutofit lnSpcReduction="10000"/>
          </a:bodyPr>
          <a:lstStyle/>
          <a:p>
            <a:r>
              <a:rPr lang="en-US" dirty="0"/>
              <a:t>There are numerical (optimization) approaches as well.</a:t>
            </a:r>
          </a:p>
          <a:p>
            <a:endParaRPr lang="en-US" dirty="0"/>
          </a:p>
          <a:p>
            <a:r>
              <a:rPr lang="en-US" dirty="0"/>
              <a:t>There are some *excellent* details here: </a:t>
            </a:r>
          </a:p>
          <a:p>
            <a:endParaRPr lang="en-US" dirty="0"/>
          </a:p>
          <a:p>
            <a:r>
              <a:rPr lang="en-US" dirty="0">
                <a:hlinkClick r:id="rId2"/>
              </a:rPr>
              <a:t>https://motion.cs.illinois.edu/RoboticSystems/InverseKinematics.html</a:t>
            </a:r>
            <a:endParaRPr lang="en-US" dirty="0"/>
          </a:p>
          <a:p>
            <a:endParaRPr lang="en-US" dirty="0"/>
          </a:p>
          <a:p>
            <a:r>
              <a:rPr lang="en-US" dirty="0"/>
              <a:t>In short, we can take the higher-dimensional derivative (the “Jacobian”) and run Gradient Descent—an iterative procedure for moving “downhill” towards some satisfying configuration—until we reach the point we seek.</a:t>
            </a:r>
          </a:p>
        </p:txBody>
      </p:sp>
      <p:sp>
        <p:nvSpPr>
          <p:cNvPr id="7" name="Slide Number Placeholder 6">
            <a:extLst>
              <a:ext uri="{FF2B5EF4-FFF2-40B4-BE49-F238E27FC236}">
                <a16:creationId xmlns:a16="http://schemas.microsoft.com/office/drawing/2014/main" id="{5A8818B3-E158-FA8F-8228-D8F44D759BC1}"/>
              </a:ext>
            </a:extLst>
          </p:cNvPr>
          <p:cNvSpPr>
            <a:spLocks noGrp="1"/>
          </p:cNvSpPr>
          <p:nvPr>
            <p:ph type="sldNum" sz="quarter" idx="12"/>
          </p:nvPr>
        </p:nvSpPr>
        <p:spPr/>
        <p:txBody>
          <a:bodyPr/>
          <a:lstStyle/>
          <a:p>
            <a:fld id="{F5FE10AB-C6A1-4249-A6E9-5BC3816A454B}" type="slidenum">
              <a:rPr lang="en-US" smtClean="0"/>
              <a:t>24</a:t>
            </a:fld>
            <a:endParaRPr lang="en-US"/>
          </a:p>
        </p:txBody>
      </p:sp>
    </p:spTree>
    <p:extLst>
      <p:ext uri="{BB962C8B-B14F-4D97-AF65-F5344CB8AC3E}">
        <p14:creationId xmlns:p14="http://schemas.microsoft.com/office/powerpoint/2010/main" val="2114030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9910-03D2-36F2-78B1-97E8B9C910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834D51-B110-F1FB-89CD-A37B81F6C64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593508E-ACCE-3AB5-3EED-C78BA13C5D09}"/>
              </a:ext>
            </a:extLst>
          </p:cNvPr>
          <p:cNvSpPr>
            <a:spLocks noGrp="1"/>
          </p:cNvSpPr>
          <p:nvPr>
            <p:ph type="sldNum" sz="quarter" idx="12"/>
          </p:nvPr>
        </p:nvSpPr>
        <p:spPr/>
        <p:txBody>
          <a:bodyPr/>
          <a:lstStyle/>
          <a:p>
            <a:fld id="{F5FE10AB-C6A1-4249-A6E9-5BC3816A454B}" type="slidenum">
              <a:rPr lang="en-US" smtClean="0"/>
              <a:t>25</a:t>
            </a:fld>
            <a:endParaRPr lang="en-US"/>
          </a:p>
        </p:txBody>
      </p:sp>
      <p:pic>
        <p:nvPicPr>
          <p:cNvPr id="5" name="Picture 4">
            <a:extLst>
              <a:ext uri="{FF2B5EF4-FFF2-40B4-BE49-F238E27FC236}">
                <a16:creationId xmlns:a16="http://schemas.microsoft.com/office/drawing/2014/main" id="{88886118-988F-1A22-5711-118BB8AAD83F}"/>
              </a:ext>
            </a:extLst>
          </p:cNvPr>
          <p:cNvPicPr>
            <a:picLocks noChangeAspect="1"/>
          </p:cNvPicPr>
          <p:nvPr/>
        </p:nvPicPr>
        <p:blipFill>
          <a:blip r:embed="rId2"/>
          <a:stretch>
            <a:fillRect/>
          </a:stretch>
        </p:blipFill>
        <p:spPr>
          <a:xfrm>
            <a:off x="319038" y="716190"/>
            <a:ext cx="11553924" cy="5425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387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DC6F-1E84-3C2F-AA23-AB589C492650}"/>
              </a:ext>
            </a:extLst>
          </p:cNvPr>
          <p:cNvSpPr>
            <a:spLocks noGrp="1"/>
          </p:cNvSpPr>
          <p:nvPr>
            <p:ph type="title"/>
          </p:nvPr>
        </p:nvSpPr>
        <p:spPr/>
        <p:txBody>
          <a:bodyPr/>
          <a:lstStyle/>
          <a:p>
            <a:r>
              <a:rPr lang="en-US" dirty="0" err="1"/>
              <a:t>MoveIT</a:t>
            </a:r>
            <a:endParaRPr lang="en-US" dirty="0"/>
          </a:p>
        </p:txBody>
      </p:sp>
      <p:pic>
        <p:nvPicPr>
          <p:cNvPr id="6" name="Picture 5">
            <a:extLst>
              <a:ext uri="{FF2B5EF4-FFF2-40B4-BE49-F238E27FC236}">
                <a16:creationId xmlns:a16="http://schemas.microsoft.com/office/drawing/2014/main" id="{C91D184D-1B4F-FF20-CE1C-83F6F162CDC6}"/>
              </a:ext>
            </a:extLst>
          </p:cNvPr>
          <p:cNvPicPr>
            <a:picLocks noChangeAspect="1"/>
          </p:cNvPicPr>
          <p:nvPr/>
        </p:nvPicPr>
        <p:blipFill>
          <a:blip r:embed="rId2"/>
          <a:stretch>
            <a:fillRect/>
          </a:stretch>
        </p:blipFill>
        <p:spPr>
          <a:xfrm>
            <a:off x="2209800" y="2531480"/>
            <a:ext cx="7772400" cy="3839216"/>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E0092873-49BE-3249-AE89-18BB429CCFE7}"/>
              </a:ext>
            </a:extLst>
          </p:cNvPr>
          <p:cNvSpPr>
            <a:spLocks noGrp="1"/>
          </p:cNvSpPr>
          <p:nvPr>
            <p:ph type="sldNum" sz="quarter" idx="12"/>
          </p:nvPr>
        </p:nvSpPr>
        <p:spPr/>
        <p:txBody>
          <a:bodyPr/>
          <a:lstStyle/>
          <a:p>
            <a:fld id="{F5FE10AB-C6A1-4249-A6E9-5BC3816A454B}" type="slidenum">
              <a:rPr lang="en-US" smtClean="0"/>
              <a:t>26</a:t>
            </a:fld>
            <a:endParaRPr lang="en-US"/>
          </a:p>
        </p:txBody>
      </p:sp>
    </p:spTree>
    <p:extLst>
      <p:ext uri="{BB962C8B-B14F-4D97-AF65-F5344CB8AC3E}">
        <p14:creationId xmlns:p14="http://schemas.microsoft.com/office/powerpoint/2010/main" val="157026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DC6F-1E84-3C2F-AA23-AB589C492650}"/>
              </a:ext>
            </a:extLst>
          </p:cNvPr>
          <p:cNvSpPr>
            <a:spLocks noGrp="1"/>
          </p:cNvSpPr>
          <p:nvPr>
            <p:ph type="title"/>
          </p:nvPr>
        </p:nvSpPr>
        <p:spPr/>
        <p:txBody>
          <a:bodyPr/>
          <a:lstStyle/>
          <a:p>
            <a:r>
              <a:rPr lang="en-US" dirty="0" err="1"/>
              <a:t>MoveIT</a:t>
            </a:r>
            <a:endParaRPr lang="en-US" dirty="0"/>
          </a:p>
        </p:txBody>
      </p:sp>
      <p:pic>
        <p:nvPicPr>
          <p:cNvPr id="6" name="Picture 5">
            <a:extLst>
              <a:ext uri="{FF2B5EF4-FFF2-40B4-BE49-F238E27FC236}">
                <a16:creationId xmlns:a16="http://schemas.microsoft.com/office/drawing/2014/main" id="{C91D184D-1B4F-FF20-CE1C-83F6F162CDC6}"/>
              </a:ext>
            </a:extLst>
          </p:cNvPr>
          <p:cNvPicPr>
            <a:picLocks noChangeAspect="1"/>
          </p:cNvPicPr>
          <p:nvPr/>
        </p:nvPicPr>
        <p:blipFill>
          <a:blip r:embed="rId2"/>
          <a:stretch>
            <a:fillRect/>
          </a:stretch>
        </p:blipFill>
        <p:spPr>
          <a:xfrm>
            <a:off x="2209800" y="2531480"/>
            <a:ext cx="7772400" cy="3839216"/>
          </a:xfrm>
          <a:prstGeom prst="rect">
            <a:avLst/>
          </a:prstGeom>
          <a:ln>
            <a:noFill/>
          </a:ln>
          <a:effectLst>
            <a:outerShdw blurRad="292100" dist="139700" dir="2700000" algn="tl" rotWithShape="0">
              <a:srgbClr val="333333">
                <a:alpha val="65000"/>
              </a:srgbClr>
            </a:outerShdw>
          </a:effectLst>
        </p:spPr>
      </p:pic>
      <p:pic>
        <p:nvPicPr>
          <p:cNvPr id="3074" name="Picture 2">
            <a:extLst>
              <a:ext uri="{FF2B5EF4-FFF2-40B4-BE49-F238E27FC236}">
                <a16:creationId xmlns:a16="http://schemas.microsoft.com/office/drawing/2014/main" id="{44A2A30E-0EF2-C0DC-DD64-3B7601895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704" y="1451151"/>
            <a:ext cx="7783249" cy="4213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C45FE8-D032-4465-FFE3-8D4F8DC51ED5}"/>
              </a:ext>
            </a:extLst>
          </p:cNvPr>
          <p:cNvSpPr txBox="1"/>
          <p:nvPr/>
        </p:nvSpPr>
        <p:spPr>
          <a:xfrm>
            <a:off x="2354976" y="210306"/>
            <a:ext cx="7482048" cy="276999"/>
          </a:xfrm>
          <a:prstGeom prst="rect">
            <a:avLst/>
          </a:prstGeom>
          <a:noFill/>
        </p:spPr>
        <p:txBody>
          <a:bodyPr wrap="none" rtlCol="0">
            <a:spAutoFit/>
          </a:bodyPr>
          <a:lstStyle/>
          <a:p>
            <a:r>
              <a:rPr lang="en-US" sz="1200" dirty="0"/>
              <a:t>Tutorial Link: </a:t>
            </a:r>
            <a:r>
              <a:rPr lang="en-US" sz="1200" dirty="0">
                <a:hlinkClick r:id="rId4"/>
              </a:rPr>
              <a:t>https://ros-planning.github.io/moveit_tutorials/doc/quickstart_in_rviz/quickstart_in_rviz_tutorial.html</a:t>
            </a:r>
            <a:r>
              <a:rPr lang="en-US" sz="1200" dirty="0"/>
              <a:t> </a:t>
            </a:r>
          </a:p>
        </p:txBody>
      </p:sp>
      <p:sp>
        <p:nvSpPr>
          <p:cNvPr id="8" name="Slide Number Placeholder 7">
            <a:extLst>
              <a:ext uri="{FF2B5EF4-FFF2-40B4-BE49-F238E27FC236}">
                <a16:creationId xmlns:a16="http://schemas.microsoft.com/office/drawing/2014/main" id="{0C41F06C-AFC5-FF6E-8F4F-675CA9C03C64}"/>
              </a:ext>
            </a:extLst>
          </p:cNvPr>
          <p:cNvSpPr>
            <a:spLocks noGrp="1"/>
          </p:cNvSpPr>
          <p:nvPr>
            <p:ph type="sldNum" sz="quarter" idx="12"/>
          </p:nvPr>
        </p:nvSpPr>
        <p:spPr/>
        <p:txBody>
          <a:bodyPr/>
          <a:lstStyle/>
          <a:p>
            <a:fld id="{F5FE10AB-C6A1-4249-A6E9-5BC3816A454B}" type="slidenum">
              <a:rPr lang="en-US" smtClean="0"/>
              <a:t>27</a:t>
            </a:fld>
            <a:endParaRPr lang="en-US"/>
          </a:p>
        </p:txBody>
      </p:sp>
    </p:spTree>
    <p:extLst>
      <p:ext uri="{BB962C8B-B14F-4D97-AF65-F5344CB8AC3E}">
        <p14:creationId xmlns:p14="http://schemas.microsoft.com/office/powerpoint/2010/main" val="1768079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0FF27-7341-6394-4476-DBB842F2B40B}"/>
              </a:ext>
            </a:extLst>
          </p:cNvPr>
          <p:cNvSpPr>
            <a:spLocks noGrp="1"/>
          </p:cNvSpPr>
          <p:nvPr>
            <p:ph type="title"/>
          </p:nvPr>
        </p:nvSpPr>
        <p:spPr/>
        <p:txBody>
          <a:bodyPr/>
          <a:lstStyle/>
          <a:p>
            <a:r>
              <a:rPr lang="en-US" dirty="0"/>
              <a:t>ROS TF (or TF2)</a:t>
            </a:r>
          </a:p>
        </p:txBody>
      </p:sp>
      <p:sp>
        <p:nvSpPr>
          <p:cNvPr id="7" name="Text Placeholder 6">
            <a:extLst>
              <a:ext uri="{FF2B5EF4-FFF2-40B4-BE49-F238E27FC236}">
                <a16:creationId xmlns:a16="http://schemas.microsoft.com/office/drawing/2014/main" id="{CC4C3E82-5B33-6E86-F9DA-CFB35176AC0E}"/>
              </a:ext>
            </a:extLst>
          </p:cNvPr>
          <p:cNvSpPr>
            <a:spLocks noGrp="1"/>
          </p:cNvSpPr>
          <p:nvPr>
            <p:ph type="body" idx="1"/>
          </p:nvPr>
        </p:nvSpPr>
        <p:spPr/>
        <p:txBody>
          <a:bodyPr/>
          <a:lstStyle/>
          <a:p>
            <a:r>
              <a:rPr lang="en-US" dirty="0"/>
              <a:t>Because doing this all by hand is a pain…</a:t>
            </a:r>
          </a:p>
        </p:txBody>
      </p:sp>
      <p:sp>
        <p:nvSpPr>
          <p:cNvPr id="2" name="Slide Number Placeholder 1">
            <a:extLst>
              <a:ext uri="{FF2B5EF4-FFF2-40B4-BE49-F238E27FC236}">
                <a16:creationId xmlns:a16="http://schemas.microsoft.com/office/drawing/2014/main" id="{3D54F4C3-5C40-878E-14BE-360215A6633E}"/>
              </a:ext>
            </a:extLst>
          </p:cNvPr>
          <p:cNvSpPr>
            <a:spLocks noGrp="1"/>
          </p:cNvSpPr>
          <p:nvPr>
            <p:ph type="sldNum" sz="quarter" idx="12"/>
          </p:nvPr>
        </p:nvSpPr>
        <p:spPr/>
        <p:txBody>
          <a:bodyPr/>
          <a:lstStyle/>
          <a:p>
            <a:fld id="{F5FE10AB-C6A1-4249-A6E9-5BC3816A454B}" type="slidenum">
              <a:rPr lang="en-US" smtClean="0"/>
              <a:t>28</a:t>
            </a:fld>
            <a:endParaRPr lang="en-US"/>
          </a:p>
        </p:txBody>
      </p:sp>
    </p:spTree>
    <p:extLst>
      <p:ext uri="{BB962C8B-B14F-4D97-AF65-F5344CB8AC3E}">
        <p14:creationId xmlns:p14="http://schemas.microsoft.com/office/powerpoint/2010/main" val="321674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53-5394-3E44-0AE3-63581CEBB281}"/>
              </a:ext>
            </a:extLst>
          </p:cNvPr>
          <p:cNvSpPr>
            <a:spLocks noGrp="1"/>
          </p:cNvSpPr>
          <p:nvPr>
            <p:ph type="title"/>
          </p:nvPr>
        </p:nvSpPr>
        <p:spPr/>
        <p:txBody>
          <a:bodyPr/>
          <a:lstStyle/>
          <a:p>
            <a:r>
              <a:rPr lang="en-US" dirty="0"/>
              <a:t>Motivation: managing all these relative transforms ourselves is tedious</a:t>
            </a:r>
          </a:p>
        </p:txBody>
      </p:sp>
      <p:sp>
        <p:nvSpPr>
          <p:cNvPr id="3" name="Content Placeholder 2">
            <a:extLst>
              <a:ext uri="{FF2B5EF4-FFF2-40B4-BE49-F238E27FC236}">
                <a16:creationId xmlns:a16="http://schemas.microsoft.com/office/drawing/2014/main" id="{429F21E6-873A-2341-EE2A-9D00C772CDEA}"/>
              </a:ext>
            </a:extLst>
          </p:cNvPr>
          <p:cNvSpPr>
            <a:spLocks noGrp="1"/>
          </p:cNvSpPr>
          <p:nvPr>
            <p:ph idx="1"/>
          </p:nvPr>
        </p:nvSpPr>
        <p:spPr>
          <a:xfrm>
            <a:off x="2152650" y="1825625"/>
            <a:ext cx="7886700" cy="4667249"/>
          </a:xfrm>
        </p:spPr>
        <p:txBody>
          <a:bodyPr>
            <a:normAutofit fontScale="77500" lnSpcReduction="20000"/>
          </a:bodyPr>
          <a:lstStyle/>
          <a:p>
            <a:r>
              <a:rPr lang="en-US" dirty="0"/>
              <a:t>Imagine I have a mobile manipulator. I know the joint angles for the arm and I know where the robot is. Thus, I know where the end of the arm is.</a:t>
            </a:r>
          </a:p>
          <a:p>
            <a:endParaRPr lang="en-US" dirty="0"/>
          </a:p>
          <a:p>
            <a:endParaRPr lang="en-US" dirty="0"/>
          </a:p>
          <a:p>
            <a:endParaRPr lang="en-US" dirty="0"/>
          </a:p>
          <a:p>
            <a:endParaRPr lang="en-US" dirty="0"/>
          </a:p>
          <a:p>
            <a:endParaRPr lang="en-US" dirty="0"/>
          </a:p>
          <a:p>
            <a:r>
              <a:rPr lang="en-US" dirty="0"/>
              <a:t>Now I move the robot. Where’s the end of the arm?</a:t>
            </a:r>
          </a:p>
          <a:p>
            <a:r>
              <a:rPr lang="en-US" dirty="0"/>
              <a:t>We need to recompute the transform: position of the robot base relative to the world and arm segments relative to the base.</a:t>
            </a:r>
          </a:p>
          <a:p>
            <a:endParaRPr lang="en-US" dirty="0"/>
          </a:p>
          <a:p>
            <a:r>
              <a:rPr lang="en-US" dirty="0"/>
              <a:t>Rather than do this yourself, ROS has a tool for this: TF</a:t>
            </a:r>
          </a:p>
        </p:txBody>
      </p:sp>
      <p:pic>
        <p:nvPicPr>
          <p:cNvPr id="6" name="Picture 5">
            <a:extLst>
              <a:ext uri="{FF2B5EF4-FFF2-40B4-BE49-F238E27FC236}">
                <a16:creationId xmlns:a16="http://schemas.microsoft.com/office/drawing/2014/main" id="{9FA8815B-EC4A-5436-7E2B-C46B592E6421}"/>
              </a:ext>
            </a:extLst>
          </p:cNvPr>
          <p:cNvPicPr>
            <a:picLocks noChangeAspect="1"/>
          </p:cNvPicPr>
          <p:nvPr/>
        </p:nvPicPr>
        <p:blipFill rotWithShape="1">
          <a:blip r:embed="rId2"/>
          <a:srcRect r="38445"/>
          <a:stretch/>
        </p:blipFill>
        <p:spPr>
          <a:xfrm>
            <a:off x="4340488" y="2622176"/>
            <a:ext cx="1880204" cy="1851210"/>
          </a:xfrm>
          <a:prstGeom prst="rect">
            <a:avLst/>
          </a:prstGeom>
        </p:spPr>
      </p:pic>
      <p:sp>
        <p:nvSpPr>
          <p:cNvPr id="7" name="Rectangle 6">
            <a:extLst>
              <a:ext uri="{FF2B5EF4-FFF2-40B4-BE49-F238E27FC236}">
                <a16:creationId xmlns:a16="http://schemas.microsoft.com/office/drawing/2014/main" id="{30FCB607-5606-EA5D-9D79-441D9ABC47FC}"/>
              </a:ext>
            </a:extLst>
          </p:cNvPr>
          <p:cNvSpPr/>
          <p:nvPr/>
        </p:nvSpPr>
        <p:spPr>
          <a:xfrm>
            <a:off x="2152651" y="4473387"/>
            <a:ext cx="7767205" cy="20194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08E19126-4A18-C49D-B143-C078DD72248F}"/>
              </a:ext>
            </a:extLst>
          </p:cNvPr>
          <p:cNvSpPr>
            <a:spLocks noGrp="1"/>
          </p:cNvSpPr>
          <p:nvPr>
            <p:ph type="sldNum" sz="quarter" idx="12"/>
          </p:nvPr>
        </p:nvSpPr>
        <p:spPr/>
        <p:txBody>
          <a:bodyPr/>
          <a:lstStyle/>
          <a:p>
            <a:fld id="{F5FE10AB-C6A1-4249-A6E9-5BC3816A454B}" type="slidenum">
              <a:rPr lang="en-US" smtClean="0"/>
              <a:t>29</a:t>
            </a:fld>
            <a:endParaRPr lang="en-US"/>
          </a:p>
        </p:txBody>
      </p:sp>
    </p:spTree>
    <p:extLst>
      <p:ext uri="{BB962C8B-B14F-4D97-AF65-F5344CB8AC3E}">
        <p14:creationId xmlns:p14="http://schemas.microsoft.com/office/powerpoint/2010/main" val="92742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44AD-B1AC-BCE5-E0EB-F0A3A9F58445}"/>
              </a:ext>
            </a:extLst>
          </p:cNvPr>
          <p:cNvSpPr>
            <a:spLocks noGrp="1"/>
          </p:cNvSpPr>
          <p:nvPr>
            <p:ph type="title"/>
          </p:nvPr>
        </p:nvSpPr>
        <p:spPr/>
        <p:txBody>
          <a:bodyPr/>
          <a:lstStyle/>
          <a:p>
            <a:r>
              <a:rPr lang="en-US" dirty="0"/>
              <a:t>Why do we need all these transforms?</a:t>
            </a:r>
          </a:p>
        </p:txBody>
      </p:sp>
      <p:pic>
        <p:nvPicPr>
          <p:cNvPr id="6" name="Content Placeholder 5" descr="A picture containing text, toy&#10;&#10;Description automatically generated">
            <a:extLst>
              <a:ext uri="{FF2B5EF4-FFF2-40B4-BE49-F238E27FC236}">
                <a16:creationId xmlns:a16="http://schemas.microsoft.com/office/drawing/2014/main" id="{AF1C009B-92CD-9E14-A677-DC955D733BD3}"/>
              </a:ext>
            </a:extLst>
          </p:cNvPr>
          <p:cNvPicPr>
            <a:picLocks noGrp="1" noChangeAspect="1"/>
          </p:cNvPicPr>
          <p:nvPr>
            <p:ph idx="1"/>
          </p:nvPr>
        </p:nvPicPr>
        <p:blipFill>
          <a:blip r:embed="rId2"/>
          <a:stretch>
            <a:fillRect/>
          </a:stretch>
        </p:blipFill>
        <p:spPr>
          <a:xfrm>
            <a:off x="838200" y="3318868"/>
            <a:ext cx="10515600" cy="2336800"/>
          </a:xfrm>
        </p:spPr>
      </p:pic>
      <p:sp>
        <p:nvSpPr>
          <p:cNvPr id="4" name="Slide Number Placeholder 3">
            <a:extLst>
              <a:ext uri="{FF2B5EF4-FFF2-40B4-BE49-F238E27FC236}">
                <a16:creationId xmlns:a16="http://schemas.microsoft.com/office/drawing/2014/main" id="{C6C20C81-62C2-01C9-C59A-FB7BDA63429E}"/>
              </a:ext>
            </a:extLst>
          </p:cNvPr>
          <p:cNvSpPr>
            <a:spLocks noGrp="1"/>
          </p:cNvSpPr>
          <p:nvPr>
            <p:ph type="sldNum" sz="quarter" idx="12"/>
          </p:nvPr>
        </p:nvSpPr>
        <p:spPr/>
        <p:txBody>
          <a:bodyPr/>
          <a:lstStyle/>
          <a:p>
            <a:fld id="{F5FE10AB-C6A1-4249-A6E9-5BC3816A454B}" type="slidenum">
              <a:rPr lang="en-US" smtClean="0"/>
              <a:t>3</a:t>
            </a:fld>
            <a:endParaRPr lang="en-US"/>
          </a:p>
        </p:txBody>
      </p:sp>
      <p:grpSp>
        <p:nvGrpSpPr>
          <p:cNvPr id="21" name="Group 20">
            <a:extLst>
              <a:ext uri="{FF2B5EF4-FFF2-40B4-BE49-F238E27FC236}">
                <a16:creationId xmlns:a16="http://schemas.microsoft.com/office/drawing/2014/main" id="{3D789369-C35F-05B4-CD75-7C80E18090F4}"/>
              </a:ext>
            </a:extLst>
          </p:cNvPr>
          <p:cNvGrpSpPr/>
          <p:nvPr/>
        </p:nvGrpSpPr>
        <p:grpSpPr>
          <a:xfrm>
            <a:off x="895749" y="3152441"/>
            <a:ext cx="2122410" cy="2685650"/>
            <a:chOff x="895749" y="2666467"/>
            <a:chExt cx="2122410" cy="2685650"/>
          </a:xfrm>
        </p:grpSpPr>
        <p:cxnSp>
          <p:nvCxnSpPr>
            <p:cNvPr id="8" name="Straight Arrow Connector 7">
              <a:extLst>
                <a:ext uri="{FF2B5EF4-FFF2-40B4-BE49-F238E27FC236}">
                  <a16:creationId xmlns:a16="http://schemas.microsoft.com/office/drawing/2014/main" id="{91B2EEFF-770F-9BAF-6E83-54D08A8CDC4B}"/>
                </a:ext>
              </a:extLst>
            </p:cNvPr>
            <p:cNvCxnSpPr>
              <a:cxnSpLocks/>
            </p:cNvCxnSpPr>
            <p:nvPr/>
          </p:nvCxnSpPr>
          <p:spPr>
            <a:xfrm flipV="1">
              <a:off x="895749" y="2666467"/>
              <a:ext cx="1419026" cy="12215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90D2D09-4374-9421-71E5-8B4EBF0E42F2}"/>
                </a:ext>
              </a:extLst>
            </p:cNvPr>
            <p:cNvCxnSpPr>
              <a:cxnSpLocks/>
            </p:cNvCxnSpPr>
            <p:nvPr/>
          </p:nvCxnSpPr>
          <p:spPr>
            <a:xfrm>
              <a:off x="895749" y="3887971"/>
              <a:ext cx="2122410" cy="14641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8A48B01-8056-DDC4-B3E5-296BC160CDA0}"/>
              </a:ext>
            </a:extLst>
          </p:cNvPr>
          <p:cNvGrpSpPr/>
          <p:nvPr/>
        </p:nvGrpSpPr>
        <p:grpSpPr>
          <a:xfrm>
            <a:off x="3497206" y="3152441"/>
            <a:ext cx="2122410" cy="2685650"/>
            <a:chOff x="895749" y="2666467"/>
            <a:chExt cx="2122410" cy="2685650"/>
          </a:xfrm>
        </p:grpSpPr>
        <p:cxnSp>
          <p:nvCxnSpPr>
            <p:cNvPr id="23" name="Straight Arrow Connector 22">
              <a:extLst>
                <a:ext uri="{FF2B5EF4-FFF2-40B4-BE49-F238E27FC236}">
                  <a16:creationId xmlns:a16="http://schemas.microsoft.com/office/drawing/2014/main" id="{72CDF6D6-3FC4-0DB6-0D84-BDA328E6EC3E}"/>
                </a:ext>
              </a:extLst>
            </p:cNvPr>
            <p:cNvCxnSpPr>
              <a:cxnSpLocks/>
            </p:cNvCxnSpPr>
            <p:nvPr/>
          </p:nvCxnSpPr>
          <p:spPr>
            <a:xfrm flipV="1">
              <a:off x="895749" y="2666467"/>
              <a:ext cx="1419026" cy="12215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52C0B7-A0E7-5A86-CF10-025443BD60FE}"/>
                </a:ext>
              </a:extLst>
            </p:cNvPr>
            <p:cNvCxnSpPr>
              <a:cxnSpLocks/>
            </p:cNvCxnSpPr>
            <p:nvPr/>
          </p:nvCxnSpPr>
          <p:spPr>
            <a:xfrm>
              <a:off x="895749" y="3887971"/>
              <a:ext cx="2122410" cy="14641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B546327-DCA8-DA6C-2E1E-BFC71CF987B9}"/>
              </a:ext>
            </a:extLst>
          </p:cNvPr>
          <p:cNvGrpSpPr/>
          <p:nvPr/>
        </p:nvGrpSpPr>
        <p:grpSpPr>
          <a:xfrm>
            <a:off x="6127374" y="3152441"/>
            <a:ext cx="2122410" cy="2685650"/>
            <a:chOff x="895749" y="2666467"/>
            <a:chExt cx="2122410" cy="2685650"/>
          </a:xfrm>
        </p:grpSpPr>
        <p:cxnSp>
          <p:nvCxnSpPr>
            <p:cNvPr id="28" name="Straight Arrow Connector 27">
              <a:extLst>
                <a:ext uri="{FF2B5EF4-FFF2-40B4-BE49-F238E27FC236}">
                  <a16:creationId xmlns:a16="http://schemas.microsoft.com/office/drawing/2014/main" id="{B781DDB9-2FDC-EE0A-25A6-8EE0D9EDF6E0}"/>
                </a:ext>
              </a:extLst>
            </p:cNvPr>
            <p:cNvCxnSpPr>
              <a:cxnSpLocks/>
            </p:cNvCxnSpPr>
            <p:nvPr/>
          </p:nvCxnSpPr>
          <p:spPr>
            <a:xfrm flipV="1">
              <a:off x="895749" y="2666467"/>
              <a:ext cx="1419026" cy="12215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6526D3A-78B6-F889-80BB-535178B78CB9}"/>
                </a:ext>
              </a:extLst>
            </p:cNvPr>
            <p:cNvCxnSpPr>
              <a:cxnSpLocks/>
            </p:cNvCxnSpPr>
            <p:nvPr/>
          </p:nvCxnSpPr>
          <p:spPr>
            <a:xfrm>
              <a:off x="895749" y="3887971"/>
              <a:ext cx="2122410" cy="14641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DFA2311D-FD10-E895-6258-D510636A9246}"/>
              </a:ext>
            </a:extLst>
          </p:cNvPr>
          <p:cNvGrpSpPr/>
          <p:nvPr/>
        </p:nvGrpSpPr>
        <p:grpSpPr>
          <a:xfrm>
            <a:off x="8740587" y="3152441"/>
            <a:ext cx="2122410" cy="2685650"/>
            <a:chOff x="895749" y="2666467"/>
            <a:chExt cx="2122410" cy="2685650"/>
          </a:xfrm>
        </p:grpSpPr>
        <p:cxnSp>
          <p:nvCxnSpPr>
            <p:cNvPr id="33" name="Straight Arrow Connector 32">
              <a:extLst>
                <a:ext uri="{FF2B5EF4-FFF2-40B4-BE49-F238E27FC236}">
                  <a16:creationId xmlns:a16="http://schemas.microsoft.com/office/drawing/2014/main" id="{EC32C425-6D36-B7FE-4F90-3753F18271FC}"/>
                </a:ext>
              </a:extLst>
            </p:cNvPr>
            <p:cNvCxnSpPr>
              <a:cxnSpLocks/>
            </p:cNvCxnSpPr>
            <p:nvPr/>
          </p:nvCxnSpPr>
          <p:spPr>
            <a:xfrm flipV="1">
              <a:off x="895749" y="2666467"/>
              <a:ext cx="1419026" cy="12215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10E3E5E-5502-7D44-A296-DB9B3F160190}"/>
                </a:ext>
              </a:extLst>
            </p:cNvPr>
            <p:cNvCxnSpPr>
              <a:cxnSpLocks/>
            </p:cNvCxnSpPr>
            <p:nvPr/>
          </p:nvCxnSpPr>
          <p:spPr>
            <a:xfrm>
              <a:off x="895749" y="3887971"/>
              <a:ext cx="2122410" cy="14641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CD986732-2398-CCCB-3FB6-021C28B004C7}"/>
              </a:ext>
            </a:extLst>
          </p:cNvPr>
          <p:cNvGrpSpPr/>
          <p:nvPr/>
        </p:nvGrpSpPr>
        <p:grpSpPr>
          <a:xfrm>
            <a:off x="1566923" y="3961555"/>
            <a:ext cx="707206" cy="412390"/>
            <a:chOff x="1566923" y="3475581"/>
            <a:chExt cx="707206" cy="412390"/>
          </a:xfrm>
        </p:grpSpPr>
        <p:cxnSp>
          <p:nvCxnSpPr>
            <p:cNvPr id="37" name="Straight Arrow Connector 36">
              <a:extLst>
                <a:ext uri="{FF2B5EF4-FFF2-40B4-BE49-F238E27FC236}">
                  <a16:creationId xmlns:a16="http://schemas.microsoft.com/office/drawing/2014/main" id="{0E7679AC-6676-E422-E649-83D7857C3CD2}"/>
                </a:ext>
              </a:extLst>
            </p:cNvPr>
            <p:cNvCxnSpPr>
              <a:cxnSpLocks/>
            </p:cNvCxnSpPr>
            <p:nvPr/>
          </p:nvCxnSpPr>
          <p:spPr>
            <a:xfrm>
              <a:off x="2064029" y="3477067"/>
              <a:ext cx="210100" cy="4109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C29C7DE-9169-99D6-8AA9-0836F087B427}"/>
                </a:ext>
              </a:extLst>
            </p:cNvPr>
            <p:cNvCxnSpPr>
              <a:cxnSpLocks/>
            </p:cNvCxnSpPr>
            <p:nvPr/>
          </p:nvCxnSpPr>
          <p:spPr>
            <a:xfrm flipH="1">
              <a:off x="1566923" y="3475581"/>
              <a:ext cx="520850" cy="2069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FDDC1804-C465-8DB4-23FF-1883C505CBB1}"/>
              </a:ext>
            </a:extLst>
          </p:cNvPr>
          <p:cNvGrpSpPr/>
          <p:nvPr/>
        </p:nvGrpSpPr>
        <p:grpSpPr>
          <a:xfrm rot="21217915">
            <a:off x="3656074" y="3627334"/>
            <a:ext cx="707206" cy="412390"/>
            <a:chOff x="3827928" y="2162866"/>
            <a:chExt cx="707206" cy="412390"/>
          </a:xfrm>
        </p:grpSpPr>
        <p:cxnSp>
          <p:nvCxnSpPr>
            <p:cNvPr id="47" name="Straight Arrow Connector 46">
              <a:extLst>
                <a:ext uri="{FF2B5EF4-FFF2-40B4-BE49-F238E27FC236}">
                  <a16:creationId xmlns:a16="http://schemas.microsoft.com/office/drawing/2014/main" id="{A2866777-D866-D6DB-4D81-0C3D176AE577}"/>
                </a:ext>
              </a:extLst>
            </p:cNvPr>
            <p:cNvCxnSpPr>
              <a:cxnSpLocks/>
            </p:cNvCxnSpPr>
            <p:nvPr/>
          </p:nvCxnSpPr>
          <p:spPr>
            <a:xfrm>
              <a:off x="4325034" y="2164352"/>
              <a:ext cx="210100" cy="4109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3B4AE5C-3213-F4E5-47A5-7EEAFECEBDE9}"/>
                </a:ext>
              </a:extLst>
            </p:cNvPr>
            <p:cNvCxnSpPr>
              <a:cxnSpLocks/>
            </p:cNvCxnSpPr>
            <p:nvPr/>
          </p:nvCxnSpPr>
          <p:spPr>
            <a:xfrm flipH="1">
              <a:off x="3827928" y="2162866"/>
              <a:ext cx="520850" cy="2069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1F6C1E2-0852-A163-134A-13D67A8FDE00}"/>
              </a:ext>
            </a:extLst>
          </p:cNvPr>
          <p:cNvGrpSpPr/>
          <p:nvPr/>
        </p:nvGrpSpPr>
        <p:grpSpPr>
          <a:xfrm rot="20847238">
            <a:off x="6202087" y="4522854"/>
            <a:ext cx="707206" cy="412390"/>
            <a:chOff x="3827928" y="2162866"/>
            <a:chExt cx="707206" cy="412390"/>
          </a:xfrm>
        </p:grpSpPr>
        <p:cxnSp>
          <p:nvCxnSpPr>
            <p:cNvPr id="58" name="Straight Arrow Connector 57">
              <a:extLst>
                <a:ext uri="{FF2B5EF4-FFF2-40B4-BE49-F238E27FC236}">
                  <a16:creationId xmlns:a16="http://schemas.microsoft.com/office/drawing/2014/main" id="{94E6AE20-76D2-F0AE-205E-6EAA216993BC}"/>
                </a:ext>
              </a:extLst>
            </p:cNvPr>
            <p:cNvCxnSpPr>
              <a:cxnSpLocks/>
            </p:cNvCxnSpPr>
            <p:nvPr/>
          </p:nvCxnSpPr>
          <p:spPr>
            <a:xfrm>
              <a:off x="4325034" y="2164352"/>
              <a:ext cx="210100" cy="4109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8B15CD3-8670-8A44-00A9-5A6242293A6E}"/>
                </a:ext>
              </a:extLst>
            </p:cNvPr>
            <p:cNvCxnSpPr>
              <a:cxnSpLocks/>
            </p:cNvCxnSpPr>
            <p:nvPr/>
          </p:nvCxnSpPr>
          <p:spPr>
            <a:xfrm flipH="1">
              <a:off x="3827928" y="2162866"/>
              <a:ext cx="520850" cy="2069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D845E44-A7DF-A312-5573-55F729F713AD}"/>
              </a:ext>
            </a:extLst>
          </p:cNvPr>
          <p:cNvGrpSpPr/>
          <p:nvPr/>
        </p:nvGrpSpPr>
        <p:grpSpPr>
          <a:xfrm rot="18358754">
            <a:off x="9162604" y="4632306"/>
            <a:ext cx="707206" cy="412390"/>
            <a:chOff x="3827928" y="2162866"/>
            <a:chExt cx="707206" cy="412390"/>
          </a:xfrm>
        </p:grpSpPr>
        <p:cxnSp>
          <p:nvCxnSpPr>
            <p:cNvPr id="63" name="Straight Arrow Connector 62">
              <a:extLst>
                <a:ext uri="{FF2B5EF4-FFF2-40B4-BE49-F238E27FC236}">
                  <a16:creationId xmlns:a16="http://schemas.microsoft.com/office/drawing/2014/main" id="{A645A9A9-D55E-78DA-3D5F-E29E7AB2E9C6}"/>
                </a:ext>
              </a:extLst>
            </p:cNvPr>
            <p:cNvCxnSpPr>
              <a:cxnSpLocks/>
            </p:cNvCxnSpPr>
            <p:nvPr/>
          </p:nvCxnSpPr>
          <p:spPr>
            <a:xfrm>
              <a:off x="4325034" y="2164352"/>
              <a:ext cx="210100" cy="41090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CBEE21E-FA34-B7B5-CDCF-1098653506B3}"/>
                </a:ext>
              </a:extLst>
            </p:cNvPr>
            <p:cNvCxnSpPr>
              <a:cxnSpLocks/>
            </p:cNvCxnSpPr>
            <p:nvPr/>
          </p:nvCxnSpPr>
          <p:spPr>
            <a:xfrm flipH="1">
              <a:off x="3827928" y="2162866"/>
              <a:ext cx="520850" cy="2069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Content Placeholder 2">
            <a:extLst>
              <a:ext uri="{FF2B5EF4-FFF2-40B4-BE49-F238E27FC236}">
                <a16:creationId xmlns:a16="http://schemas.microsoft.com/office/drawing/2014/main" id="{88C3223E-EF03-357A-735A-9EC75810AE3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Global (Spatial) Frame</a:t>
            </a:r>
          </a:p>
          <a:p>
            <a:r>
              <a:rPr lang="en-US" dirty="0"/>
              <a:t>Robot (Body) Frame</a:t>
            </a:r>
          </a:p>
        </p:txBody>
      </p:sp>
    </p:spTree>
    <p:extLst>
      <p:ext uri="{BB962C8B-B14F-4D97-AF65-F5344CB8AC3E}">
        <p14:creationId xmlns:p14="http://schemas.microsoft.com/office/powerpoint/2010/main" val="8136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53-5394-3E44-0AE3-63581CEBB281}"/>
              </a:ext>
            </a:extLst>
          </p:cNvPr>
          <p:cNvSpPr>
            <a:spLocks noGrp="1"/>
          </p:cNvSpPr>
          <p:nvPr>
            <p:ph type="title"/>
          </p:nvPr>
        </p:nvSpPr>
        <p:spPr/>
        <p:txBody>
          <a:bodyPr/>
          <a:lstStyle/>
          <a:p>
            <a:r>
              <a:rPr lang="en-US" dirty="0"/>
              <a:t>Motivation: managing all these relative transforms ourselves is tedious</a:t>
            </a:r>
          </a:p>
        </p:txBody>
      </p:sp>
      <p:sp>
        <p:nvSpPr>
          <p:cNvPr id="3" name="Content Placeholder 2">
            <a:extLst>
              <a:ext uri="{FF2B5EF4-FFF2-40B4-BE49-F238E27FC236}">
                <a16:creationId xmlns:a16="http://schemas.microsoft.com/office/drawing/2014/main" id="{429F21E6-873A-2341-EE2A-9D00C772CDEA}"/>
              </a:ext>
            </a:extLst>
          </p:cNvPr>
          <p:cNvSpPr>
            <a:spLocks noGrp="1"/>
          </p:cNvSpPr>
          <p:nvPr>
            <p:ph idx="1"/>
          </p:nvPr>
        </p:nvSpPr>
        <p:spPr>
          <a:xfrm>
            <a:off x="2152650" y="1825625"/>
            <a:ext cx="7886700" cy="4667249"/>
          </a:xfrm>
        </p:spPr>
        <p:txBody>
          <a:bodyPr>
            <a:normAutofit fontScale="77500" lnSpcReduction="20000"/>
          </a:bodyPr>
          <a:lstStyle/>
          <a:p>
            <a:r>
              <a:rPr lang="en-US" dirty="0"/>
              <a:t>Imagine I have a mobile manipulator. I know the joint angles for the arm and I know where the robot is. Thus, I know where the end of the arm is.</a:t>
            </a:r>
          </a:p>
          <a:p>
            <a:endParaRPr lang="en-US" dirty="0"/>
          </a:p>
          <a:p>
            <a:endParaRPr lang="en-US" dirty="0"/>
          </a:p>
          <a:p>
            <a:endParaRPr lang="en-US" dirty="0"/>
          </a:p>
          <a:p>
            <a:endParaRPr lang="en-US" dirty="0"/>
          </a:p>
          <a:p>
            <a:endParaRPr lang="en-US" dirty="0"/>
          </a:p>
          <a:p>
            <a:r>
              <a:rPr lang="en-US" dirty="0"/>
              <a:t>Now I move the robot. Where’s the end of the arm?</a:t>
            </a:r>
          </a:p>
          <a:p>
            <a:r>
              <a:rPr lang="en-US" dirty="0"/>
              <a:t>We need to recompute the transform: position of the robot base relative to the world and arm segments relative to the base.</a:t>
            </a:r>
          </a:p>
          <a:p>
            <a:endParaRPr lang="en-US" dirty="0"/>
          </a:p>
          <a:p>
            <a:pPr marL="0" indent="0">
              <a:buNone/>
            </a:pPr>
            <a:r>
              <a:rPr lang="en-US" dirty="0"/>
              <a:t> </a:t>
            </a:r>
          </a:p>
        </p:txBody>
      </p:sp>
      <p:pic>
        <p:nvPicPr>
          <p:cNvPr id="6" name="Picture 5">
            <a:extLst>
              <a:ext uri="{FF2B5EF4-FFF2-40B4-BE49-F238E27FC236}">
                <a16:creationId xmlns:a16="http://schemas.microsoft.com/office/drawing/2014/main" id="{9FA8815B-EC4A-5436-7E2B-C46B592E6421}"/>
              </a:ext>
            </a:extLst>
          </p:cNvPr>
          <p:cNvPicPr>
            <a:picLocks noChangeAspect="1"/>
          </p:cNvPicPr>
          <p:nvPr/>
        </p:nvPicPr>
        <p:blipFill>
          <a:blip r:embed="rId2"/>
          <a:stretch>
            <a:fillRect/>
          </a:stretch>
        </p:blipFill>
        <p:spPr>
          <a:xfrm>
            <a:off x="4340488" y="2622176"/>
            <a:ext cx="3054497" cy="1851210"/>
          </a:xfrm>
          <a:prstGeom prst="rect">
            <a:avLst/>
          </a:prstGeom>
        </p:spPr>
      </p:pic>
      <p:sp>
        <p:nvSpPr>
          <p:cNvPr id="8" name="Slide Number Placeholder 7">
            <a:extLst>
              <a:ext uri="{FF2B5EF4-FFF2-40B4-BE49-F238E27FC236}">
                <a16:creationId xmlns:a16="http://schemas.microsoft.com/office/drawing/2014/main" id="{A5E48795-67FB-F8EA-C277-C897F0C9FD3F}"/>
              </a:ext>
            </a:extLst>
          </p:cNvPr>
          <p:cNvSpPr>
            <a:spLocks noGrp="1"/>
          </p:cNvSpPr>
          <p:nvPr>
            <p:ph type="sldNum" sz="quarter" idx="12"/>
          </p:nvPr>
        </p:nvSpPr>
        <p:spPr/>
        <p:txBody>
          <a:bodyPr/>
          <a:lstStyle/>
          <a:p>
            <a:fld id="{F5FE10AB-C6A1-4249-A6E9-5BC3816A454B}" type="slidenum">
              <a:rPr lang="en-US" smtClean="0"/>
              <a:t>30</a:t>
            </a:fld>
            <a:endParaRPr lang="en-US"/>
          </a:p>
        </p:txBody>
      </p:sp>
    </p:spTree>
    <p:extLst>
      <p:ext uri="{BB962C8B-B14F-4D97-AF65-F5344CB8AC3E}">
        <p14:creationId xmlns:p14="http://schemas.microsoft.com/office/powerpoint/2010/main" val="1019163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253-5394-3E44-0AE3-63581CEBB281}"/>
              </a:ext>
            </a:extLst>
          </p:cNvPr>
          <p:cNvSpPr>
            <a:spLocks noGrp="1"/>
          </p:cNvSpPr>
          <p:nvPr>
            <p:ph type="title"/>
          </p:nvPr>
        </p:nvSpPr>
        <p:spPr/>
        <p:txBody>
          <a:bodyPr/>
          <a:lstStyle/>
          <a:p>
            <a:r>
              <a:rPr lang="en-US" dirty="0"/>
              <a:t>Motivation: managing all these relative transforms ourselves is tedious</a:t>
            </a:r>
          </a:p>
        </p:txBody>
      </p:sp>
      <p:sp>
        <p:nvSpPr>
          <p:cNvPr id="3" name="Content Placeholder 2">
            <a:extLst>
              <a:ext uri="{FF2B5EF4-FFF2-40B4-BE49-F238E27FC236}">
                <a16:creationId xmlns:a16="http://schemas.microsoft.com/office/drawing/2014/main" id="{429F21E6-873A-2341-EE2A-9D00C772CDEA}"/>
              </a:ext>
            </a:extLst>
          </p:cNvPr>
          <p:cNvSpPr>
            <a:spLocks noGrp="1"/>
          </p:cNvSpPr>
          <p:nvPr>
            <p:ph idx="1"/>
          </p:nvPr>
        </p:nvSpPr>
        <p:spPr>
          <a:xfrm>
            <a:off x="2152650" y="1825625"/>
            <a:ext cx="7886700" cy="4667249"/>
          </a:xfrm>
        </p:spPr>
        <p:txBody>
          <a:bodyPr>
            <a:normAutofit fontScale="77500" lnSpcReduction="20000"/>
          </a:bodyPr>
          <a:lstStyle/>
          <a:p>
            <a:r>
              <a:rPr lang="en-US" dirty="0"/>
              <a:t>Imagine I have a mobile manipulator. I know the joint angles for the arm and I know where the robot is. Thus, I know where the end of the arm is.</a:t>
            </a:r>
          </a:p>
          <a:p>
            <a:endParaRPr lang="en-US" dirty="0"/>
          </a:p>
          <a:p>
            <a:endParaRPr lang="en-US" dirty="0"/>
          </a:p>
          <a:p>
            <a:endParaRPr lang="en-US" dirty="0"/>
          </a:p>
          <a:p>
            <a:endParaRPr lang="en-US" dirty="0"/>
          </a:p>
          <a:p>
            <a:endParaRPr lang="en-US" dirty="0"/>
          </a:p>
          <a:p>
            <a:r>
              <a:rPr lang="en-US" dirty="0"/>
              <a:t>Now I move the robot. Where’s the end of the arm?</a:t>
            </a:r>
          </a:p>
          <a:p>
            <a:r>
              <a:rPr lang="en-US" dirty="0"/>
              <a:t>We need to recompute the transform: position of the robot base relative to the world and arm segments relative to the base.</a:t>
            </a:r>
          </a:p>
          <a:p>
            <a:endParaRPr lang="en-US" dirty="0"/>
          </a:p>
          <a:p>
            <a:r>
              <a:rPr lang="en-US" dirty="0"/>
              <a:t>Rather than do this yourself, ROS has a tool for this: TF</a:t>
            </a:r>
          </a:p>
        </p:txBody>
      </p:sp>
      <p:pic>
        <p:nvPicPr>
          <p:cNvPr id="6" name="Picture 5">
            <a:extLst>
              <a:ext uri="{FF2B5EF4-FFF2-40B4-BE49-F238E27FC236}">
                <a16:creationId xmlns:a16="http://schemas.microsoft.com/office/drawing/2014/main" id="{9FA8815B-EC4A-5436-7E2B-C46B592E6421}"/>
              </a:ext>
            </a:extLst>
          </p:cNvPr>
          <p:cNvPicPr>
            <a:picLocks noChangeAspect="1"/>
          </p:cNvPicPr>
          <p:nvPr/>
        </p:nvPicPr>
        <p:blipFill>
          <a:blip r:embed="rId2"/>
          <a:stretch>
            <a:fillRect/>
          </a:stretch>
        </p:blipFill>
        <p:spPr>
          <a:xfrm>
            <a:off x="4340488" y="2622176"/>
            <a:ext cx="3054497" cy="1851210"/>
          </a:xfrm>
          <a:prstGeom prst="rect">
            <a:avLst/>
          </a:prstGeom>
        </p:spPr>
      </p:pic>
      <p:sp>
        <p:nvSpPr>
          <p:cNvPr id="8" name="Slide Number Placeholder 7">
            <a:extLst>
              <a:ext uri="{FF2B5EF4-FFF2-40B4-BE49-F238E27FC236}">
                <a16:creationId xmlns:a16="http://schemas.microsoft.com/office/drawing/2014/main" id="{A5E48795-67FB-F8EA-C277-C897F0C9FD3F}"/>
              </a:ext>
            </a:extLst>
          </p:cNvPr>
          <p:cNvSpPr>
            <a:spLocks noGrp="1"/>
          </p:cNvSpPr>
          <p:nvPr>
            <p:ph type="sldNum" sz="quarter" idx="12"/>
          </p:nvPr>
        </p:nvSpPr>
        <p:spPr/>
        <p:txBody>
          <a:bodyPr/>
          <a:lstStyle/>
          <a:p>
            <a:fld id="{F5FE10AB-C6A1-4249-A6E9-5BC3816A454B}" type="slidenum">
              <a:rPr lang="en-US" smtClean="0"/>
              <a:t>31</a:t>
            </a:fld>
            <a:endParaRPr lang="en-US"/>
          </a:p>
        </p:txBody>
      </p:sp>
    </p:spTree>
    <p:extLst>
      <p:ext uri="{BB962C8B-B14F-4D97-AF65-F5344CB8AC3E}">
        <p14:creationId xmlns:p14="http://schemas.microsoft.com/office/powerpoint/2010/main" val="3404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4186CE1-7EE7-27ED-FF5F-B343B5CBC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86" y="2689411"/>
            <a:ext cx="3462848" cy="3276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7951AF-3FAB-52F7-A675-F45BC4D4E9BE}"/>
              </a:ext>
            </a:extLst>
          </p:cNvPr>
          <p:cNvSpPr>
            <a:spLocks noGrp="1"/>
          </p:cNvSpPr>
          <p:nvPr>
            <p:ph type="title"/>
          </p:nvPr>
        </p:nvSpPr>
        <p:spPr/>
        <p:txBody>
          <a:bodyPr/>
          <a:lstStyle/>
          <a:p>
            <a:r>
              <a:rPr lang="en-US" dirty="0"/>
              <a:t>TF is ROS’s transform management library/system</a:t>
            </a:r>
          </a:p>
        </p:txBody>
      </p:sp>
      <p:sp>
        <p:nvSpPr>
          <p:cNvPr id="3" name="Content Placeholder 2">
            <a:extLst>
              <a:ext uri="{FF2B5EF4-FFF2-40B4-BE49-F238E27FC236}">
                <a16:creationId xmlns:a16="http://schemas.microsoft.com/office/drawing/2014/main" id="{BF641ECD-E16F-AB2E-27F4-EAF5D38310A8}"/>
              </a:ext>
            </a:extLst>
          </p:cNvPr>
          <p:cNvSpPr>
            <a:spLocks noGrp="1"/>
          </p:cNvSpPr>
          <p:nvPr>
            <p:ph idx="1"/>
          </p:nvPr>
        </p:nvSpPr>
        <p:spPr>
          <a:xfrm>
            <a:off x="1806388" y="1825625"/>
            <a:ext cx="5983941" cy="4738804"/>
          </a:xfrm>
        </p:spPr>
        <p:txBody>
          <a:bodyPr>
            <a:normAutofit/>
          </a:bodyPr>
          <a:lstStyle/>
          <a:p>
            <a:r>
              <a:rPr lang="en-US" sz="2000" dirty="0"/>
              <a:t>Knowing where everything is with respect to everything else can be quite tedious.</a:t>
            </a:r>
          </a:p>
          <a:p>
            <a:endParaRPr lang="en-US" sz="2000" dirty="0"/>
          </a:p>
          <a:p>
            <a:r>
              <a:rPr lang="en-US" sz="2000" dirty="0"/>
              <a:t>That’s even more true for a whole robot system:</a:t>
            </a:r>
          </a:p>
          <a:p>
            <a:pPr marL="342900" indent="-342900">
              <a:buFontTx/>
              <a:buChar char="-"/>
            </a:pPr>
            <a:r>
              <a:rPr lang="en-US" sz="2000" dirty="0"/>
              <a:t>Joint angles can change at any time (and asynchronously)</a:t>
            </a:r>
          </a:p>
          <a:p>
            <a:pPr marL="342900" indent="-342900">
              <a:buFontTx/>
              <a:buChar char="-"/>
            </a:pPr>
            <a:r>
              <a:rPr lang="en-US" sz="2000" dirty="0"/>
              <a:t>Some transforms never change</a:t>
            </a:r>
          </a:p>
          <a:p>
            <a:pPr marL="342900" indent="-342900">
              <a:buFontTx/>
              <a:buChar char="-"/>
            </a:pPr>
            <a:r>
              <a:rPr lang="en-US" sz="2000" dirty="0"/>
              <a:t>We might add new objects or sensors or even robots (and therefore new reference frames) at any time. (Coding in advance won’t work!)</a:t>
            </a:r>
          </a:p>
          <a:p>
            <a:pPr marL="342900" indent="-342900">
              <a:buFontTx/>
              <a:buChar char="-"/>
            </a:pPr>
            <a:endParaRPr lang="en-US" sz="2000" dirty="0"/>
          </a:p>
          <a:p>
            <a:r>
              <a:rPr lang="en-US" sz="2000" dirty="0"/>
              <a:t>We need a system to keep track of these over time, even when new transforms are added.</a:t>
            </a:r>
          </a:p>
          <a:p>
            <a:pPr marL="342900" indent="-342900">
              <a:buFontTx/>
              <a:buChar char="-"/>
            </a:pPr>
            <a:endParaRPr lang="en-US" sz="2000" dirty="0"/>
          </a:p>
        </p:txBody>
      </p:sp>
      <p:sp>
        <p:nvSpPr>
          <p:cNvPr id="6" name="Slide Number Placeholder 5">
            <a:extLst>
              <a:ext uri="{FF2B5EF4-FFF2-40B4-BE49-F238E27FC236}">
                <a16:creationId xmlns:a16="http://schemas.microsoft.com/office/drawing/2014/main" id="{58EF324E-B4AF-9C8C-3C0C-877F1FFB4D43}"/>
              </a:ext>
            </a:extLst>
          </p:cNvPr>
          <p:cNvSpPr>
            <a:spLocks noGrp="1"/>
          </p:cNvSpPr>
          <p:nvPr>
            <p:ph type="sldNum" sz="quarter" idx="12"/>
          </p:nvPr>
        </p:nvSpPr>
        <p:spPr/>
        <p:txBody>
          <a:bodyPr/>
          <a:lstStyle/>
          <a:p>
            <a:fld id="{F5FE10AB-C6A1-4249-A6E9-5BC3816A454B}" type="slidenum">
              <a:rPr lang="en-US" smtClean="0"/>
              <a:t>32</a:t>
            </a:fld>
            <a:endParaRPr lang="en-US"/>
          </a:p>
        </p:txBody>
      </p:sp>
    </p:spTree>
    <p:extLst>
      <p:ext uri="{BB962C8B-B14F-4D97-AF65-F5344CB8AC3E}">
        <p14:creationId xmlns:p14="http://schemas.microsoft.com/office/powerpoint/2010/main" val="3047866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36DC-190E-FC8F-BA53-1A464FF0183A}"/>
              </a:ext>
            </a:extLst>
          </p:cNvPr>
          <p:cNvSpPr>
            <a:spLocks noGrp="1"/>
          </p:cNvSpPr>
          <p:nvPr>
            <p:ph type="title"/>
          </p:nvPr>
        </p:nvSpPr>
        <p:spPr/>
        <p:txBody>
          <a:bodyPr/>
          <a:lstStyle/>
          <a:p>
            <a:r>
              <a:rPr lang="en-US" dirty="0"/>
              <a:t>So what’s </a:t>
            </a:r>
            <a:r>
              <a:rPr lang="en-US" dirty="0" err="1"/>
              <a:t>tf</a:t>
            </a:r>
            <a:r>
              <a:rPr lang="en-US" dirty="0"/>
              <a:t>?</a:t>
            </a:r>
          </a:p>
        </p:txBody>
      </p:sp>
      <p:sp>
        <p:nvSpPr>
          <p:cNvPr id="3" name="Content Placeholder 2">
            <a:extLst>
              <a:ext uri="{FF2B5EF4-FFF2-40B4-BE49-F238E27FC236}">
                <a16:creationId xmlns:a16="http://schemas.microsoft.com/office/drawing/2014/main" id="{FE7EF28A-13F4-D2FB-9FDF-3617A9A6B70C}"/>
              </a:ext>
            </a:extLst>
          </p:cNvPr>
          <p:cNvSpPr>
            <a:spLocks noGrp="1"/>
          </p:cNvSpPr>
          <p:nvPr>
            <p:ph idx="1"/>
          </p:nvPr>
        </p:nvSpPr>
        <p:spPr/>
        <p:txBody>
          <a:bodyPr/>
          <a:lstStyle/>
          <a:p>
            <a:r>
              <a:rPr lang="en-US" dirty="0" err="1"/>
              <a:t>tf</a:t>
            </a:r>
            <a:r>
              <a:rPr lang="en-US" dirty="0"/>
              <a:t> Addresses all these challenges. In ROS, many messages (particularly sensor messages) will have a “frame”, which tells us the frame in which they are being reported.</a:t>
            </a:r>
          </a:p>
          <a:p>
            <a:endParaRPr lang="en-US" dirty="0"/>
          </a:p>
          <a:p>
            <a:r>
              <a:rPr lang="en-US" dirty="0"/>
              <a:t>Frames in </a:t>
            </a:r>
            <a:r>
              <a:rPr lang="en-US" dirty="0" err="1"/>
              <a:t>tf</a:t>
            </a:r>
            <a:r>
              <a:rPr lang="en-US" dirty="0"/>
              <a:t> only have a name—a string—rather than being given some number.</a:t>
            </a:r>
          </a:p>
          <a:p>
            <a:endParaRPr lang="en-US" dirty="0"/>
          </a:p>
          <a:p>
            <a:r>
              <a:rPr lang="en-US" dirty="0"/>
              <a:t>If you want the transform between two frames, all you need to know is their names.</a:t>
            </a:r>
          </a:p>
        </p:txBody>
      </p:sp>
      <p:sp>
        <p:nvSpPr>
          <p:cNvPr id="6" name="Slide Number Placeholder 5">
            <a:extLst>
              <a:ext uri="{FF2B5EF4-FFF2-40B4-BE49-F238E27FC236}">
                <a16:creationId xmlns:a16="http://schemas.microsoft.com/office/drawing/2014/main" id="{2AA8CF55-D01A-A252-1CB8-0E9113C8536D}"/>
              </a:ext>
            </a:extLst>
          </p:cNvPr>
          <p:cNvSpPr>
            <a:spLocks noGrp="1"/>
          </p:cNvSpPr>
          <p:nvPr>
            <p:ph type="sldNum" sz="quarter" idx="12"/>
          </p:nvPr>
        </p:nvSpPr>
        <p:spPr/>
        <p:txBody>
          <a:bodyPr/>
          <a:lstStyle/>
          <a:p>
            <a:fld id="{F5FE10AB-C6A1-4249-A6E9-5BC3816A454B}" type="slidenum">
              <a:rPr lang="en-US" smtClean="0"/>
              <a:t>33</a:t>
            </a:fld>
            <a:endParaRPr lang="en-US"/>
          </a:p>
        </p:txBody>
      </p:sp>
    </p:spTree>
    <p:extLst>
      <p:ext uri="{BB962C8B-B14F-4D97-AF65-F5344CB8AC3E}">
        <p14:creationId xmlns:p14="http://schemas.microsoft.com/office/powerpoint/2010/main" val="854659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EC60-A6EF-4F17-2C60-927BA854E03F}"/>
              </a:ext>
            </a:extLst>
          </p:cNvPr>
          <p:cNvSpPr>
            <a:spLocks noGrp="1"/>
          </p:cNvSpPr>
          <p:nvPr>
            <p:ph type="title"/>
          </p:nvPr>
        </p:nvSpPr>
        <p:spPr/>
        <p:txBody>
          <a:bodyPr/>
          <a:lstStyle/>
          <a:p>
            <a:r>
              <a:rPr lang="en-US" dirty="0"/>
              <a:t>Here’s what a TF tree looks like for a Husky Robot</a:t>
            </a:r>
          </a:p>
        </p:txBody>
      </p:sp>
      <p:sp>
        <p:nvSpPr>
          <p:cNvPr id="6" name="Content Placeholder 5">
            <a:extLst>
              <a:ext uri="{FF2B5EF4-FFF2-40B4-BE49-F238E27FC236}">
                <a16:creationId xmlns:a16="http://schemas.microsoft.com/office/drawing/2014/main" id="{6251BD6F-4C8A-E658-0B54-096389469BD2}"/>
              </a:ext>
            </a:extLst>
          </p:cNvPr>
          <p:cNvSpPr>
            <a:spLocks noGrp="1"/>
          </p:cNvSpPr>
          <p:nvPr>
            <p:ph idx="1"/>
          </p:nvPr>
        </p:nvSpPr>
        <p:spPr>
          <a:xfrm>
            <a:off x="2152650" y="4746812"/>
            <a:ext cx="7886700" cy="1430151"/>
          </a:xfrm>
        </p:spPr>
        <p:txBody>
          <a:bodyPr>
            <a:normAutofit fontScale="92500" lnSpcReduction="10000"/>
          </a:bodyPr>
          <a:lstStyle/>
          <a:p>
            <a:r>
              <a:rPr lang="en-US" dirty="0"/>
              <a:t>We see that the “</a:t>
            </a:r>
            <a:r>
              <a:rPr lang="en-US" dirty="0" err="1"/>
              <a:t>base_footprint</a:t>
            </a:r>
            <a:r>
              <a:rPr lang="en-US" dirty="0"/>
              <a:t>” frame is connected to ”</a:t>
            </a:r>
            <a:r>
              <a:rPr lang="en-US" dirty="0" err="1"/>
              <a:t>odom</a:t>
            </a:r>
            <a:r>
              <a:rPr lang="en-US" dirty="0"/>
              <a:t>” (the odometry) that says where it is in the world and also to many other elements, that say where the different pieces of the base are.</a:t>
            </a:r>
          </a:p>
        </p:txBody>
      </p:sp>
      <p:pic>
        <p:nvPicPr>
          <p:cNvPr id="7" name="Picture 2">
            <a:extLst>
              <a:ext uri="{FF2B5EF4-FFF2-40B4-BE49-F238E27FC236}">
                <a16:creationId xmlns:a16="http://schemas.microsoft.com/office/drawing/2014/main" id="{9E6055F2-D805-4F1B-327B-3D8198DC3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3492"/>
            <a:ext cx="9144000" cy="31359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6F1425-4242-CA30-9CF7-5C3BE5FF517A}"/>
              </a:ext>
            </a:extLst>
          </p:cNvPr>
          <p:cNvSpPr txBox="1"/>
          <p:nvPr/>
        </p:nvSpPr>
        <p:spPr>
          <a:xfrm>
            <a:off x="2664965" y="6239436"/>
            <a:ext cx="6862071" cy="276999"/>
          </a:xfrm>
          <a:prstGeom prst="rect">
            <a:avLst/>
          </a:prstGeom>
          <a:noFill/>
        </p:spPr>
        <p:txBody>
          <a:bodyPr wrap="non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From: http://</a:t>
            </a:r>
            <a:r>
              <a:rPr lang="en-US" sz="1200" dirty="0" err="1">
                <a:latin typeface="Open Sans" panose="020B0606030504020204" pitchFamily="34" charset="0"/>
                <a:ea typeface="Open Sans" panose="020B0606030504020204" pitchFamily="34" charset="0"/>
                <a:cs typeface="Open Sans" panose="020B0606030504020204" pitchFamily="34" charset="0"/>
              </a:rPr>
              <a:t>www.clearpathrobotics.com</a:t>
            </a:r>
            <a:r>
              <a:rPr lang="en-US" sz="1200" dirty="0">
                <a:latin typeface="Open Sans" panose="020B0606030504020204" pitchFamily="34" charset="0"/>
                <a:ea typeface="Open Sans" panose="020B0606030504020204" pitchFamily="34" charset="0"/>
                <a:cs typeface="Open Sans" panose="020B0606030504020204" pitchFamily="34" charset="0"/>
              </a:rPr>
              <a:t>/assets/guides/kinetic/</a:t>
            </a:r>
            <a:r>
              <a:rPr lang="en-US" sz="1200" dirty="0" err="1">
                <a:latin typeface="Open Sans" panose="020B0606030504020204" pitchFamily="34" charset="0"/>
                <a:ea typeface="Open Sans" panose="020B0606030504020204" pitchFamily="34" charset="0"/>
                <a:cs typeface="Open Sans" panose="020B0606030504020204" pitchFamily="34" charset="0"/>
              </a:rPr>
              <a:t>ros</a:t>
            </a:r>
            <a:r>
              <a:rPr lang="en-US" sz="1200" dirty="0">
                <a:latin typeface="Open Sans" panose="020B0606030504020204" pitchFamily="34" charset="0"/>
                <a:ea typeface="Open Sans" panose="020B0606030504020204" pitchFamily="34" charset="0"/>
                <a:cs typeface="Open Sans" panose="020B0606030504020204" pitchFamily="34" charset="0"/>
              </a:rPr>
              <a:t>/Drive%20a%20Husky.html</a:t>
            </a:r>
          </a:p>
        </p:txBody>
      </p:sp>
      <p:pic>
        <p:nvPicPr>
          <p:cNvPr id="9" name="Picture 8">
            <a:extLst>
              <a:ext uri="{FF2B5EF4-FFF2-40B4-BE49-F238E27FC236}">
                <a16:creationId xmlns:a16="http://schemas.microsoft.com/office/drawing/2014/main" id="{2DB5DF19-86EA-996C-3BAC-193D0E8A09E5}"/>
              </a:ext>
            </a:extLst>
          </p:cNvPr>
          <p:cNvPicPr>
            <a:picLocks noChangeAspect="1"/>
          </p:cNvPicPr>
          <p:nvPr/>
        </p:nvPicPr>
        <p:blipFill>
          <a:blip r:embed="rId3"/>
          <a:stretch>
            <a:fillRect/>
          </a:stretch>
        </p:blipFill>
        <p:spPr>
          <a:xfrm>
            <a:off x="2251261" y="1863417"/>
            <a:ext cx="2552700" cy="45720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3037C4D-3938-8E28-3286-ADC876B25B66}"/>
              </a:ext>
            </a:extLst>
          </p:cNvPr>
          <p:cNvSpPr>
            <a:spLocks noGrp="1"/>
          </p:cNvSpPr>
          <p:nvPr>
            <p:ph type="sldNum" sz="quarter" idx="12"/>
          </p:nvPr>
        </p:nvSpPr>
        <p:spPr/>
        <p:txBody>
          <a:bodyPr/>
          <a:lstStyle/>
          <a:p>
            <a:fld id="{F5FE10AB-C6A1-4249-A6E9-5BC3816A454B}" type="slidenum">
              <a:rPr lang="en-US" smtClean="0"/>
              <a:t>34</a:t>
            </a:fld>
            <a:endParaRPr lang="en-US"/>
          </a:p>
        </p:txBody>
      </p:sp>
    </p:spTree>
    <p:extLst>
      <p:ext uri="{BB962C8B-B14F-4D97-AF65-F5344CB8AC3E}">
        <p14:creationId xmlns:p14="http://schemas.microsoft.com/office/powerpoint/2010/main" val="499620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0781-3E38-3F60-F53F-1EAE7AB993B5}"/>
              </a:ext>
            </a:extLst>
          </p:cNvPr>
          <p:cNvSpPr>
            <a:spLocks noGrp="1"/>
          </p:cNvSpPr>
          <p:nvPr>
            <p:ph type="title"/>
          </p:nvPr>
        </p:nvSpPr>
        <p:spPr/>
        <p:txBody>
          <a:bodyPr/>
          <a:lstStyle/>
          <a:p>
            <a:r>
              <a:rPr lang="en-US" dirty="0"/>
              <a:t>Let’s look at some examples from the tutorial: static frames</a:t>
            </a:r>
          </a:p>
        </p:txBody>
      </p:sp>
      <p:sp>
        <p:nvSpPr>
          <p:cNvPr id="3" name="Content Placeholder 2">
            <a:extLst>
              <a:ext uri="{FF2B5EF4-FFF2-40B4-BE49-F238E27FC236}">
                <a16:creationId xmlns:a16="http://schemas.microsoft.com/office/drawing/2014/main" id="{D94B159D-5442-0B5A-55BC-7050358D5FDA}"/>
              </a:ext>
            </a:extLst>
          </p:cNvPr>
          <p:cNvSpPr>
            <a:spLocks noGrp="1"/>
          </p:cNvSpPr>
          <p:nvPr>
            <p:ph idx="1"/>
          </p:nvPr>
        </p:nvSpPr>
        <p:spPr>
          <a:xfrm>
            <a:off x="1669849" y="2063018"/>
            <a:ext cx="3550024" cy="4351338"/>
          </a:xfrm>
        </p:spPr>
        <p:txBody>
          <a:bodyPr anchor="ctr">
            <a:normAutofit fontScale="92500" lnSpcReduction="10000"/>
          </a:bodyPr>
          <a:lstStyle/>
          <a:p>
            <a:r>
              <a:rPr lang="en-US" dirty="0"/>
              <a:t>You may notice that many of the transformations on the Husky don’t change! These transformations are </a:t>
            </a:r>
            <a:r>
              <a:rPr lang="en-US" i="1" dirty="0"/>
              <a:t>static</a:t>
            </a:r>
            <a:r>
              <a:rPr lang="en-US" dirty="0"/>
              <a:t>, and are often used to represent the relative location of various pieces fixed to the robot: e.g., a sensor attached to a base or hand.</a:t>
            </a:r>
          </a:p>
          <a:p>
            <a:endParaRPr lang="en-US" dirty="0"/>
          </a:p>
          <a:p>
            <a:endParaRPr lang="en-US" dirty="0"/>
          </a:p>
        </p:txBody>
      </p:sp>
      <p:pic>
        <p:nvPicPr>
          <p:cNvPr id="6" name="Picture 5">
            <a:extLst>
              <a:ext uri="{FF2B5EF4-FFF2-40B4-BE49-F238E27FC236}">
                <a16:creationId xmlns:a16="http://schemas.microsoft.com/office/drawing/2014/main" id="{7A8CBD1D-6EA7-7FAE-BF05-B648B8784C4E}"/>
              </a:ext>
            </a:extLst>
          </p:cNvPr>
          <p:cNvPicPr>
            <a:picLocks noChangeAspect="1"/>
          </p:cNvPicPr>
          <p:nvPr/>
        </p:nvPicPr>
        <p:blipFill>
          <a:blip r:embed="rId2"/>
          <a:stretch>
            <a:fillRect/>
          </a:stretch>
        </p:blipFill>
        <p:spPr>
          <a:xfrm>
            <a:off x="5537060" y="1515987"/>
            <a:ext cx="4502291" cy="4970614"/>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76694076-B804-A66D-8ECD-AB954C874781}"/>
              </a:ext>
            </a:extLst>
          </p:cNvPr>
          <p:cNvSpPr>
            <a:spLocks noGrp="1"/>
          </p:cNvSpPr>
          <p:nvPr>
            <p:ph type="sldNum" sz="quarter" idx="12"/>
          </p:nvPr>
        </p:nvSpPr>
        <p:spPr/>
        <p:txBody>
          <a:bodyPr/>
          <a:lstStyle/>
          <a:p>
            <a:fld id="{F5FE10AB-C6A1-4249-A6E9-5BC3816A454B}" type="slidenum">
              <a:rPr lang="en-US" smtClean="0"/>
              <a:t>35</a:t>
            </a:fld>
            <a:endParaRPr lang="en-US"/>
          </a:p>
        </p:txBody>
      </p:sp>
    </p:spTree>
    <p:extLst>
      <p:ext uri="{BB962C8B-B14F-4D97-AF65-F5344CB8AC3E}">
        <p14:creationId xmlns:p14="http://schemas.microsoft.com/office/powerpoint/2010/main" val="1873024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0781-3E38-3F60-F53F-1EAE7AB993B5}"/>
              </a:ext>
            </a:extLst>
          </p:cNvPr>
          <p:cNvSpPr>
            <a:spLocks noGrp="1"/>
          </p:cNvSpPr>
          <p:nvPr>
            <p:ph type="title"/>
          </p:nvPr>
        </p:nvSpPr>
        <p:spPr/>
        <p:txBody>
          <a:bodyPr/>
          <a:lstStyle/>
          <a:p>
            <a:r>
              <a:rPr lang="en-US" dirty="0"/>
              <a:t>Let’s look at some examples from the tutorial: static frames</a:t>
            </a:r>
          </a:p>
        </p:txBody>
      </p:sp>
      <p:sp>
        <p:nvSpPr>
          <p:cNvPr id="10" name="Content Placeholder 9">
            <a:extLst>
              <a:ext uri="{FF2B5EF4-FFF2-40B4-BE49-F238E27FC236}">
                <a16:creationId xmlns:a16="http://schemas.microsoft.com/office/drawing/2014/main" id="{9C3061A7-BFF5-7B96-8B6E-EA7AF7BEC288}"/>
              </a:ext>
            </a:extLst>
          </p:cNvPr>
          <p:cNvSpPr>
            <a:spLocks noGrp="1"/>
          </p:cNvSpPr>
          <p:nvPr>
            <p:ph idx="1"/>
          </p:nvPr>
        </p:nvSpPr>
        <p:spPr/>
        <p:txBody>
          <a:bodyPr>
            <a:normAutofit/>
          </a:bodyPr>
          <a:lstStyle/>
          <a:p>
            <a:r>
              <a:rPr lang="en-US" sz="1800" dirty="0"/>
              <a:t>Launch files for a robot will often define a number of static transforms</a:t>
            </a:r>
          </a:p>
        </p:txBody>
      </p:sp>
      <p:pic>
        <p:nvPicPr>
          <p:cNvPr id="11" name="Picture 10">
            <a:extLst>
              <a:ext uri="{FF2B5EF4-FFF2-40B4-BE49-F238E27FC236}">
                <a16:creationId xmlns:a16="http://schemas.microsoft.com/office/drawing/2014/main" id="{0F17CA5C-B317-AAC4-794A-19EC5CE3B8AF}"/>
              </a:ext>
            </a:extLst>
          </p:cNvPr>
          <p:cNvPicPr>
            <a:picLocks noChangeAspect="1"/>
          </p:cNvPicPr>
          <p:nvPr/>
        </p:nvPicPr>
        <p:blipFill>
          <a:blip r:embed="rId2"/>
          <a:stretch>
            <a:fillRect/>
          </a:stretch>
        </p:blipFill>
        <p:spPr>
          <a:xfrm>
            <a:off x="2646830" y="2205496"/>
            <a:ext cx="6898341" cy="426048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41F7CBA2-583C-EB54-70CA-6764566458E9}"/>
              </a:ext>
            </a:extLst>
          </p:cNvPr>
          <p:cNvSpPr>
            <a:spLocks noGrp="1"/>
          </p:cNvSpPr>
          <p:nvPr>
            <p:ph type="sldNum" sz="quarter" idx="12"/>
          </p:nvPr>
        </p:nvSpPr>
        <p:spPr/>
        <p:txBody>
          <a:bodyPr/>
          <a:lstStyle/>
          <a:p>
            <a:fld id="{F5FE10AB-C6A1-4249-A6E9-5BC3816A454B}" type="slidenum">
              <a:rPr lang="en-US" smtClean="0"/>
              <a:t>36</a:t>
            </a:fld>
            <a:endParaRPr lang="en-US"/>
          </a:p>
        </p:txBody>
      </p:sp>
    </p:spTree>
    <p:extLst>
      <p:ext uri="{BB962C8B-B14F-4D97-AF65-F5344CB8AC3E}">
        <p14:creationId xmlns:p14="http://schemas.microsoft.com/office/powerpoint/2010/main" val="2269864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2BE0-4BA8-B0B8-4FFF-2E534C679518}"/>
              </a:ext>
            </a:extLst>
          </p:cNvPr>
          <p:cNvSpPr>
            <a:spLocks noGrp="1"/>
          </p:cNvSpPr>
          <p:nvPr>
            <p:ph type="title"/>
          </p:nvPr>
        </p:nvSpPr>
        <p:spPr/>
        <p:txBody>
          <a:bodyPr/>
          <a:lstStyle/>
          <a:p>
            <a:r>
              <a:rPr lang="en-US" dirty="0"/>
              <a:t>Let’s look at some examples from the tutorial: publishing a transform</a:t>
            </a:r>
          </a:p>
        </p:txBody>
      </p:sp>
      <p:pic>
        <p:nvPicPr>
          <p:cNvPr id="6" name="Content Placeholder 5">
            <a:extLst>
              <a:ext uri="{FF2B5EF4-FFF2-40B4-BE49-F238E27FC236}">
                <a16:creationId xmlns:a16="http://schemas.microsoft.com/office/drawing/2014/main" id="{DA2A14DD-9E1C-B319-AC3E-514A0B87D69F}"/>
              </a:ext>
            </a:extLst>
          </p:cNvPr>
          <p:cNvPicPr>
            <a:picLocks noGrp="1" noChangeAspect="1"/>
          </p:cNvPicPr>
          <p:nvPr>
            <p:ph idx="1"/>
          </p:nvPr>
        </p:nvPicPr>
        <p:blipFill rotWithShape="1">
          <a:blip r:embed="rId2"/>
          <a:srcRect b="46155"/>
          <a:stretch/>
        </p:blipFill>
        <p:spPr>
          <a:xfrm>
            <a:off x="2001767" y="1812178"/>
            <a:ext cx="7600913" cy="405074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586E563-85FB-B102-0F3E-4529E8829666}"/>
              </a:ext>
            </a:extLst>
          </p:cNvPr>
          <p:cNvSpPr>
            <a:spLocks noGrp="1"/>
          </p:cNvSpPr>
          <p:nvPr>
            <p:ph type="sldNum" sz="quarter" idx="12"/>
          </p:nvPr>
        </p:nvSpPr>
        <p:spPr/>
        <p:txBody>
          <a:bodyPr/>
          <a:lstStyle/>
          <a:p>
            <a:fld id="{F5FE10AB-C6A1-4249-A6E9-5BC3816A454B}" type="slidenum">
              <a:rPr lang="en-US" smtClean="0"/>
              <a:t>37</a:t>
            </a:fld>
            <a:endParaRPr lang="en-US"/>
          </a:p>
        </p:txBody>
      </p:sp>
    </p:spTree>
    <p:extLst>
      <p:ext uri="{BB962C8B-B14F-4D97-AF65-F5344CB8AC3E}">
        <p14:creationId xmlns:p14="http://schemas.microsoft.com/office/powerpoint/2010/main" val="442529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2BE0-4BA8-B0B8-4FFF-2E534C679518}"/>
              </a:ext>
            </a:extLst>
          </p:cNvPr>
          <p:cNvSpPr>
            <a:spLocks noGrp="1"/>
          </p:cNvSpPr>
          <p:nvPr>
            <p:ph type="title"/>
          </p:nvPr>
        </p:nvSpPr>
        <p:spPr/>
        <p:txBody>
          <a:bodyPr/>
          <a:lstStyle/>
          <a:p>
            <a:r>
              <a:rPr lang="en-US" dirty="0"/>
              <a:t>Let’s look at some examples from the tutorial: publishing a transform</a:t>
            </a:r>
          </a:p>
        </p:txBody>
      </p:sp>
      <p:pic>
        <p:nvPicPr>
          <p:cNvPr id="6" name="Content Placeholder 5">
            <a:extLst>
              <a:ext uri="{FF2B5EF4-FFF2-40B4-BE49-F238E27FC236}">
                <a16:creationId xmlns:a16="http://schemas.microsoft.com/office/drawing/2014/main" id="{DA2A14DD-9E1C-B319-AC3E-514A0B87D69F}"/>
              </a:ext>
            </a:extLst>
          </p:cNvPr>
          <p:cNvPicPr>
            <a:picLocks noGrp="1" noChangeAspect="1"/>
          </p:cNvPicPr>
          <p:nvPr>
            <p:ph idx="1"/>
          </p:nvPr>
        </p:nvPicPr>
        <p:blipFill rotWithShape="1">
          <a:blip r:embed="rId2"/>
          <a:srcRect b="46155"/>
          <a:stretch/>
        </p:blipFill>
        <p:spPr>
          <a:xfrm>
            <a:off x="2001767" y="1812178"/>
            <a:ext cx="7600913" cy="4050740"/>
          </a:xfrm>
          <a:prstGeom prst="rect">
            <a:avLst/>
          </a:prstGeom>
          <a:ln>
            <a:noFill/>
          </a:ln>
          <a:effectLst>
            <a:outerShdw blurRad="292100" dist="139700" dir="2700000" algn="tl" rotWithShape="0">
              <a:srgbClr val="333333">
                <a:alpha val="65000"/>
              </a:srgbClr>
            </a:outerShdw>
          </a:effectLst>
        </p:spPr>
      </p:pic>
      <p:pic>
        <p:nvPicPr>
          <p:cNvPr id="7" name="Content Placeholder 5">
            <a:extLst>
              <a:ext uri="{FF2B5EF4-FFF2-40B4-BE49-F238E27FC236}">
                <a16:creationId xmlns:a16="http://schemas.microsoft.com/office/drawing/2014/main" id="{E5562DF1-D264-E9B3-FDD0-43037E8FD4CE}"/>
              </a:ext>
            </a:extLst>
          </p:cNvPr>
          <p:cNvPicPr>
            <a:picLocks noChangeAspect="1"/>
          </p:cNvPicPr>
          <p:nvPr/>
        </p:nvPicPr>
        <p:blipFill rotWithShape="1">
          <a:blip r:embed="rId2"/>
          <a:srcRect t="53845"/>
          <a:stretch/>
        </p:blipFill>
        <p:spPr>
          <a:xfrm>
            <a:off x="2988173" y="2931460"/>
            <a:ext cx="7341015" cy="3353545"/>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915A8B7-9316-A32E-4868-3F447A9D5A9D}"/>
              </a:ext>
            </a:extLst>
          </p:cNvPr>
          <p:cNvSpPr>
            <a:spLocks noGrp="1"/>
          </p:cNvSpPr>
          <p:nvPr>
            <p:ph type="sldNum" sz="quarter" idx="12"/>
          </p:nvPr>
        </p:nvSpPr>
        <p:spPr/>
        <p:txBody>
          <a:bodyPr/>
          <a:lstStyle/>
          <a:p>
            <a:fld id="{F5FE10AB-C6A1-4249-A6E9-5BC3816A454B}" type="slidenum">
              <a:rPr lang="en-US" smtClean="0"/>
              <a:t>38</a:t>
            </a:fld>
            <a:endParaRPr lang="en-US"/>
          </a:p>
        </p:txBody>
      </p:sp>
    </p:spTree>
    <p:extLst>
      <p:ext uri="{BB962C8B-B14F-4D97-AF65-F5344CB8AC3E}">
        <p14:creationId xmlns:p14="http://schemas.microsoft.com/office/powerpoint/2010/main" val="4181181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7210-EDC8-4ED7-24AE-BB07C02570A3}"/>
              </a:ext>
            </a:extLst>
          </p:cNvPr>
          <p:cNvSpPr>
            <a:spLocks noGrp="1"/>
          </p:cNvSpPr>
          <p:nvPr>
            <p:ph type="title"/>
          </p:nvPr>
        </p:nvSpPr>
        <p:spPr/>
        <p:txBody>
          <a:bodyPr/>
          <a:lstStyle/>
          <a:p>
            <a:r>
              <a:rPr lang="en-US" dirty="0"/>
              <a:t>The TF design docs are fairly interesting</a:t>
            </a:r>
          </a:p>
        </p:txBody>
      </p:sp>
      <p:pic>
        <p:nvPicPr>
          <p:cNvPr id="7" name="Picture 6">
            <a:extLst>
              <a:ext uri="{FF2B5EF4-FFF2-40B4-BE49-F238E27FC236}">
                <a16:creationId xmlns:a16="http://schemas.microsoft.com/office/drawing/2014/main" id="{83247E94-5999-3A68-373A-F30C409F6E69}"/>
              </a:ext>
            </a:extLst>
          </p:cNvPr>
          <p:cNvPicPr>
            <a:picLocks noChangeAspect="1"/>
          </p:cNvPicPr>
          <p:nvPr/>
        </p:nvPicPr>
        <p:blipFill>
          <a:blip r:embed="rId2"/>
          <a:stretch>
            <a:fillRect/>
          </a:stretch>
        </p:blipFill>
        <p:spPr>
          <a:xfrm>
            <a:off x="7028454" y="2374949"/>
            <a:ext cx="4298452" cy="3505221"/>
          </a:xfrm>
          <a:prstGeom prst="rect">
            <a:avLst/>
          </a:prstGeom>
          <a:ln>
            <a:noFill/>
          </a:ln>
          <a:effectLst>
            <a:outerShdw blurRad="292100" dist="139700" dir="2700000" algn="tl" rotWithShape="0">
              <a:srgbClr val="333333">
                <a:alpha val="65000"/>
              </a:srgbClr>
            </a:outerShdw>
          </a:effectLst>
        </p:spPr>
      </p:pic>
      <p:pic>
        <p:nvPicPr>
          <p:cNvPr id="6" name="Content Placeholder 5">
            <a:extLst>
              <a:ext uri="{FF2B5EF4-FFF2-40B4-BE49-F238E27FC236}">
                <a16:creationId xmlns:a16="http://schemas.microsoft.com/office/drawing/2014/main" id="{EF372B79-AC15-6FBD-1F35-2CFD994CF7EF}"/>
              </a:ext>
            </a:extLst>
          </p:cNvPr>
          <p:cNvPicPr>
            <a:picLocks noGrp="1" noChangeAspect="1"/>
          </p:cNvPicPr>
          <p:nvPr>
            <p:ph idx="1"/>
          </p:nvPr>
        </p:nvPicPr>
        <p:blipFill>
          <a:blip r:embed="rId3"/>
          <a:stretch>
            <a:fillRect/>
          </a:stretch>
        </p:blipFill>
        <p:spPr>
          <a:xfrm>
            <a:off x="1752091" y="1798730"/>
            <a:ext cx="5063837" cy="435133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7702A4E-8D6D-C35A-0426-62E3F3A6C6A4}"/>
              </a:ext>
            </a:extLst>
          </p:cNvPr>
          <p:cNvSpPr txBox="1"/>
          <p:nvPr/>
        </p:nvSpPr>
        <p:spPr>
          <a:xfrm>
            <a:off x="7252448" y="6185098"/>
            <a:ext cx="3186193"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4"/>
              </a:rPr>
              <a:t>http://wiki.ros.org/tf2/Design</a:t>
            </a:r>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sp>
        <p:nvSpPr>
          <p:cNvPr id="3" name="Slide Number Placeholder 2">
            <a:extLst>
              <a:ext uri="{FF2B5EF4-FFF2-40B4-BE49-F238E27FC236}">
                <a16:creationId xmlns:a16="http://schemas.microsoft.com/office/drawing/2014/main" id="{9E1B23F9-9DB5-09CD-5EC9-DB209EE6A3F3}"/>
              </a:ext>
            </a:extLst>
          </p:cNvPr>
          <p:cNvSpPr>
            <a:spLocks noGrp="1"/>
          </p:cNvSpPr>
          <p:nvPr>
            <p:ph type="sldNum" sz="quarter" idx="12"/>
          </p:nvPr>
        </p:nvSpPr>
        <p:spPr/>
        <p:txBody>
          <a:bodyPr/>
          <a:lstStyle/>
          <a:p>
            <a:fld id="{F5FE10AB-C6A1-4249-A6E9-5BC3816A454B}" type="slidenum">
              <a:rPr lang="en-US" smtClean="0"/>
              <a:t>39</a:t>
            </a:fld>
            <a:endParaRPr lang="en-US"/>
          </a:p>
        </p:txBody>
      </p:sp>
    </p:spTree>
    <p:extLst>
      <p:ext uri="{BB962C8B-B14F-4D97-AF65-F5344CB8AC3E}">
        <p14:creationId xmlns:p14="http://schemas.microsoft.com/office/powerpoint/2010/main" val="138806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3D2F-21AE-6CD1-A69F-C1E5C3FA9AFE}"/>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602D7940-52F3-9EBC-DB28-1255762D56C6}"/>
              </a:ext>
            </a:extLst>
          </p:cNvPr>
          <p:cNvSpPr>
            <a:spLocks noGrp="1"/>
          </p:cNvSpPr>
          <p:nvPr>
            <p:ph idx="1"/>
          </p:nvPr>
        </p:nvSpPr>
        <p:spPr/>
        <p:txBody>
          <a:bodyPr/>
          <a:lstStyle/>
          <a:p>
            <a:r>
              <a:rPr lang="en-US" dirty="0">
                <a:hlinkClick r:id="rId2"/>
              </a:rPr>
              <a:t>https://citeseerx.ist.psu.edu/viewdoc/download?doi=10.1.1.126.2560&amp;rep=rep1&amp;type=pdf</a:t>
            </a:r>
            <a:r>
              <a:rPr lang="en-US" dirty="0"/>
              <a:t>  LIE GROUPS AND LIE ALGEBRAS IN ROBOTICS J.M. Selig </a:t>
            </a:r>
          </a:p>
          <a:p>
            <a:endParaRPr lang="en-US" dirty="0"/>
          </a:p>
          <a:p>
            <a:r>
              <a:rPr lang="en-US" dirty="0"/>
              <a:t>This is a great tutorial: </a:t>
            </a:r>
            <a:r>
              <a:rPr lang="en-US" dirty="0">
                <a:hlinkClick r:id="rId3"/>
              </a:rPr>
              <a:t>http://www.stardust-network.eu/wp-content/uploads/2021/03/Shivesh_Kumar_Lie-group-based-modelling-of-robot-kinematics-dynamics</a:t>
            </a:r>
            <a:r>
              <a:rPr lang="en-US">
                <a:hlinkClick r:id="rId3"/>
              </a:rPr>
              <a:t>.pdf</a:t>
            </a:r>
            <a:endParaRPr lang="en-US" dirty="0"/>
          </a:p>
        </p:txBody>
      </p:sp>
      <p:sp>
        <p:nvSpPr>
          <p:cNvPr id="6" name="Slide Number Placeholder 5">
            <a:extLst>
              <a:ext uri="{FF2B5EF4-FFF2-40B4-BE49-F238E27FC236}">
                <a16:creationId xmlns:a16="http://schemas.microsoft.com/office/drawing/2014/main" id="{466751B1-440D-D6BC-A52F-BB25E2995182}"/>
              </a:ext>
            </a:extLst>
          </p:cNvPr>
          <p:cNvSpPr>
            <a:spLocks noGrp="1"/>
          </p:cNvSpPr>
          <p:nvPr>
            <p:ph type="sldNum" sz="quarter" idx="12"/>
          </p:nvPr>
        </p:nvSpPr>
        <p:spPr/>
        <p:txBody>
          <a:bodyPr/>
          <a:lstStyle/>
          <a:p>
            <a:fld id="{F5FE10AB-C6A1-4249-A6E9-5BC3816A454B}" type="slidenum">
              <a:rPr lang="en-US" smtClean="0"/>
              <a:t>4</a:t>
            </a:fld>
            <a:endParaRPr lang="en-US"/>
          </a:p>
        </p:txBody>
      </p:sp>
    </p:spTree>
    <p:extLst>
      <p:ext uri="{BB962C8B-B14F-4D97-AF65-F5344CB8AC3E}">
        <p14:creationId xmlns:p14="http://schemas.microsoft.com/office/powerpoint/2010/main" val="415779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E778-D18D-9B1A-6981-6844FB75E7D3}"/>
              </a:ext>
            </a:extLst>
          </p:cNvPr>
          <p:cNvSpPr>
            <a:spLocks noGrp="1"/>
          </p:cNvSpPr>
          <p:nvPr>
            <p:ph type="title"/>
          </p:nvPr>
        </p:nvSpPr>
        <p:spPr/>
        <p:txBody>
          <a:bodyPr/>
          <a:lstStyle/>
          <a:p>
            <a:r>
              <a:rPr lang="en-US" dirty="0"/>
              <a:t>As you might expect, ROS provides some excellent tutorials on its use</a:t>
            </a:r>
          </a:p>
        </p:txBody>
      </p:sp>
      <p:pic>
        <p:nvPicPr>
          <p:cNvPr id="6" name="Content Placeholder 5">
            <a:extLst>
              <a:ext uri="{FF2B5EF4-FFF2-40B4-BE49-F238E27FC236}">
                <a16:creationId xmlns:a16="http://schemas.microsoft.com/office/drawing/2014/main" id="{24C963BD-6045-3021-B40B-FCA88D1D107A}"/>
              </a:ext>
            </a:extLst>
          </p:cNvPr>
          <p:cNvPicPr>
            <a:picLocks noGrp="1" noChangeAspect="1"/>
          </p:cNvPicPr>
          <p:nvPr>
            <p:ph idx="1"/>
          </p:nvPr>
        </p:nvPicPr>
        <p:blipFill>
          <a:blip r:embed="rId2"/>
          <a:stretch>
            <a:fillRect/>
          </a:stretch>
        </p:blipFill>
        <p:spPr>
          <a:xfrm>
            <a:off x="3129439" y="1825625"/>
            <a:ext cx="5933123" cy="4351338"/>
          </a:xfrm>
          <a:prstGeom prst="rect">
            <a:avLst/>
          </a:prstGeom>
        </p:spPr>
      </p:pic>
      <p:sp>
        <p:nvSpPr>
          <p:cNvPr id="3" name="Slide Number Placeholder 2">
            <a:extLst>
              <a:ext uri="{FF2B5EF4-FFF2-40B4-BE49-F238E27FC236}">
                <a16:creationId xmlns:a16="http://schemas.microsoft.com/office/drawing/2014/main" id="{89B4285B-6723-CECA-842B-DF747A614911}"/>
              </a:ext>
            </a:extLst>
          </p:cNvPr>
          <p:cNvSpPr>
            <a:spLocks noGrp="1"/>
          </p:cNvSpPr>
          <p:nvPr>
            <p:ph type="sldNum" sz="quarter" idx="12"/>
          </p:nvPr>
        </p:nvSpPr>
        <p:spPr/>
        <p:txBody>
          <a:bodyPr/>
          <a:lstStyle/>
          <a:p>
            <a:fld id="{F5FE10AB-C6A1-4249-A6E9-5BC3816A454B}" type="slidenum">
              <a:rPr lang="en-US" smtClean="0"/>
              <a:t>40</a:t>
            </a:fld>
            <a:endParaRPr lang="en-US"/>
          </a:p>
        </p:txBody>
      </p:sp>
    </p:spTree>
    <p:extLst>
      <p:ext uri="{BB962C8B-B14F-4D97-AF65-F5344CB8AC3E}">
        <p14:creationId xmlns:p14="http://schemas.microsoft.com/office/powerpoint/2010/main" val="302437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FA11-92FC-C83F-2EE9-14FA6C3F386E}"/>
              </a:ext>
            </a:extLst>
          </p:cNvPr>
          <p:cNvSpPr>
            <a:spLocks noGrp="1"/>
          </p:cNvSpPr>
          <p:nvPr>
            <p:ph type="title"/>
          </p:nvPr>
        </p:nvSpPr>
        <p:spPr/>
        <p:txBody>
          <a:bodyPr/>
          <a:lstStyle/>
          <a:p>
            <a:r>
              <a:rPr lang="en-US" dirty="0"/>
              <a:t>In </a:t>
            </a:r>
            <a:r>
              <a:rPr lang="en-US" dirty="0" err="1"/>
              <a:t>Rviz</a:t>
            </a:r>
            <a:r>
              <a:rPr lang="en-US" dirty="0"/>
              <a:t>, you can often specify the </a:t>
            </a:r>
            <a:br>
              <a:rPr lang="en-US" dirty="0"/>
            </a:br>
            <a:r>
              <a:rPr lang="en-US" dirty="0"/>
              <a:t>“global frame”</a:t>
            </a:r>
          </a:p>
        </p:txBody>
      </p:sp>
      <p:sp>
        <p:nvSpPr>
          <p:cNvPr id="3" name="Content Placeholder 2">
            <a:extLst>
              <a:ext uri="{FF2B5EF4-FFF2-40B4-BE49-F238E27FC236}">
                <a16:creationId xmlns:a16="http://schemas.microsoft.com/office/drawing/2014/main" id="{889E565D-26FC-5D0C-B8BE-521E6C79D9C2}"/>
              </a:ext>
            </a:extLst>
          </p:cNvPr>
          <p:cNvSpPr>
            <a:spLocks noGrp="1"/>
          </p:cNvSpPr>
          <p:nvPr>
            <p:ph idx="1"/>
          </p:nvPr>
        </p:nvSpPr>
        <p:spPr/>
        <p:txBody>
          <a:bodyPr/>
          <a:lstStyle/>
          <a:p>
            <a:r>
              <a:rPr lang="en-US" dirty="0"/>
              <a:t>If you change the frame that </a:t>
            </a:r>
            <a:r>
              <a:rPr lang="en-US" dirty="0" err="1"/>
              <a:t>Rviz</a:t>
            </a:r>
            <a:r>
              <a:rPr lang="en-US" dirty="0"/>
              <a:t> treats as the ”global” coordinate frame, you can change your perspective.</a:t>
            </a:r>
          </a:p>
          <a:p>
            <a:endParaRPr lang="en-US" dirty="0"/>
          </a:p>
          <a:p>
            <a:r>
              <a:rPr lang="en-US" dirty="0"/>
              <a:t>If you change the </a:t>
            </a:r>
            <a:r>
              <a:rPr lang="en-US" dirty="0" err="1"/>
              <a:t>Rviz</a:t>
            </a:r>
            <a:r>
              <a:rPr lang="en-US" dirty="0"/>
              <a:t> frame to that of the robot, the robot will appear stationary while the world moves around it.</a:t>
            </a:r>
          </a:p>
          <a:p>
            <a:endParaRPr lang="en-US" dirty="0"/>
          </a:p>
          <a:p>
            <a:r>
              <a:rPr lang="en-US" dirty="0"/>
              <a:t>It’s all a matter of perspective…</a:t>
            </a:r>
          </a:p>
          <a:p>
            <a:endParaRPr lang="en-US" dirty="0"/>
          </a:p>
          <a:p>
            <a:r>
              <a:rPr lang="en-US" dirty="0"/>
              <a:t>You will need this in the </a:t>
            </a:r>
            <a:r>
              <a:rPr lang="en-US"/>
              <a:t>BARN Challenge! </a:t>
            </a:r>
            <a:endParaRPr lang="en-US" dirty="0"/>
          </a:p>
        </p:txBody>
      </p:sp>
      <p:sp>
        <p:nvSpPr>
          <p:cNvPr id="6" name="Slide Number Placeholder 5">
            <a:extLst>
              <a:ext uri="{FF2B5EF4-FFF2-40B4-BE49-F238E27FC236}">
                <a16:creationId xmlns:a16="http://schemas.microsoft.com/office/drawing/2014/main" id="{D28CA716-B066-DA25-76F0-8629FF6A9CD7}"/>
              </a:ext>
            </a:extLst>
          </p:cNvPr>
          <p:cNvSpPr>
            <a:spLocks noGrp="1"/>
          </p:cNvSpPr>
          <p:nvPr>
            <p:ph type="sldNum" sz="quarter" idx="12"/>
          </p:nvPr>
        </p:nvSpPr>
        <p:spPr/>
        <p:txBody>
          <a:bodyPr/>
          <a:lstStyle/>
          <a:p>
            <a:fld id="{F5FE10AB-C6A1-4249-A6E9-5BC3816A454B}" type="slidenum">
              <a:rPr lang="en-US" smtClean="0"/>
              <a:t>41</a:t>
            </a:fld>
            <a:endParaRPr lang="en-US"/>
          </a:p>
        </p:txBody>
      </p:sp>
    </p:spTree>
    <p:extLst>
      <p:ext uri="{BB962C8B-B14F-4D97-AF65-F5344CB8AC3E}">
        <p14:creationId xmlns:p14="http://schemas.microsoft.com/office/powerpoint/2010/main" val="1978960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715953-C0A9-AADB-AA4D-D43D8E2E4AB4}"/>
              </a:ext>
            </a:extLst>
          </p:cNvPr>
          <p:cNvPicPr>
            <a:picLocks noChangeAspect="1"/>
          </p:cNvPicPr>
          <p:nvPr/>
        </p:nvPicPr>
        <p:blipFill>
          <a:blip r:embed="rId2"/>
          <a:stretch>
            <a:fillRect/>
          </a:stretch>
        </p:blipFill>
        <p:spPr>
          <a:xfrm>
            <a:off x="7937779" y="966812"/>
            <a:ext cx="2544916" cy="245811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7B1E046-1530-B035-3F34-BB0927732B06}"/>
              </a:ext>
            </a:extLst>
          </p:cNvPr>
          <p:cNvSpPr>
            <a:spLocks noGrp="1"/>
          </p:cNvSpPr>
          <p:nvPr>
            <p:ph type="title"/>
          </p:nvPr>
        </p:nvSpPr>
        <p:spPr/>
        <p:txBody>
          <a:bodyPr/>
          <a:lstStyle/>
          <a:p>
            <a:r>
              <a:rPr lang="en-US" dirty="0"/>
              <a:t>Transforms like these will appear through the remainder of the class</a:t>
            </a:r>
          </a:p>
        </p:txBody>
      </p:sp>
      <p:sp>
        <p:nvSpPr>
          <p:cNvPr id="3" name="Content Placeholder 2">
            <a:extLst>
              <a:ext uri="{FF2B5EF4-FFF2-40B4-BE49-F238E27FC236}">
                <a16:creationId xmlns:a16="http://schemas.microsoft.com/office/drawing/2014/main" id="{A96B2834-B659-CACC-E6B7-DE6E2B50D0FA}"/>
              </a:ext>
            </a:extLst>
          </p:cNvPr>
          <p:cNvSpPr>
            <a:spLocks noGrp="1"/>
          </p:cNvSpPr>
          <p:nvPr>
            <p:ph idx="1"/>
          </p:nvPr>
        </p:nvSpPr>
        <p:spPr>
          <a:xfrm>
            <a:off x="1915258" y="1825625"/>
            <a:ext cx="3236768" cy="4351338"/>
          </a:xfrm>
        </p:spPr>
        <p:txBody>
          <a:bodyPr>
            <a:normAutofit fontScale="85000" lnSpcReduction="20000"/>
          </a:bodyPr>
          <a:lstStyle/>
          <a:p>
            <a:r>
              <a:rPr lang="en-US" dirty="0"/>
              <a:t>However, they will often be something we take for granted!</a:t>
            </a:r>
          </a:p>
          <a:p>
            <a:endParaRPr lang="en-US" dirty="0"/>
          </a:p>
          <a:p>
            <a:r>
              <a:rPr lang="en-US" dirty="0"/>
              <a:t>We won’t always think to ourselves “what about the transforms.” </a:t>
            </a:r>
          </a:p>
          <a:p>
            <a:endParaRPr lang="en-US" dirty="0"/>
          </a:p>
          <a:p>
            <a:r>
              <a:rPr lang="en-US" dirty="0"/>
              <a:t>Instead, they will be implicit in the problem formulation or addressed by some “lower level” process</a:t>
            </a:r>
          </a:p>
        </p:txBody>
      </p:sp>
      <p:pic>
        <p:nvPicPr>
          <p:cNvPr id="8" name="Picture 7">
            <a:extLst>
              <a:ext uri="{FF2B5EF4-FFF2-40B4-BE49-F238E27FC236}">
                <a16:creationId xmlns:a16="http://schemas.microsoft.com/office/drawing/2014/main" id="{92570EA6-F24E-C28A-F014-876BF93A9B97}"/>
              </a:ext>
            </a:extLst>
          </p:cNvPr>
          <p:cNvPicPr>
            <a:picLocks noChangeAspect="1"/>
          </p:cNvPicPr>
          <p:nvPr/>
        </p:nvPicPr>
        <p:blipFill>
          <a:blip r:embed="rId3"/>
          <a:stretch>
            <a:fillRect/>
          </a:stretch>
        </p:blipFill>
        <p:spPr>
          <a:xfrm>
            <a:off x="5724963" y="2546020"/>
            <a:ext cx="2643182" cy="2538846"/>
          </a:xfrm>
          <a:prstGeom prst="rect">
            <a:avLst/>
          </a:prstGeom>
          <a:ln>
            <a:noFill/>
          </a:ln>
          <a:effectLst>
            <a:outerShdw blurRad="292100" dist="139700" dir="2700000" algn="tl" rotWithShape="0">
              <a:srgbClr val="333333">
                <a:alpha val="65000"/>
              </a:srgbClr>
            </a:outerShdw>
          </a:effectLst>
        </p:spPr>
      </p:pic>
      <p:pic>
        <p:nvPicPr>
          <p:cNvPr id="6" name="Picture 2">
            <a:extLst>
              <a:ext uri="{FF2B5EF4-FFF2-40B4-BE49-F238E27FC236}">
                <a16:creationId xmlns:a16="http://schemas.microsoft.com/office/drawing/2014/main" id="{617C954E-BA8B-58AE-2E0C-38E57D7D4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327" y="4366701"/>
            <a:ext cx="2322368" cy="2197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E2EC7DCE-589A-DC4F-C6A3-19155C9A52AA}"/>
              </a:ext>
            </a:extLst>
          </p:cNvPr>
          <p:cNvSpPr>
            <a:spLocks noGrp="1"/>
          </p:cNvSpPr>
          <p:nvPr>
            <p:ph type="sldNum" sz="quarter" idx="12"/>
          </p:nvPr>
        </p:nvSpPr>
        <p:spPr/>
        <p:txBody>
          <a:bodyPr/>
          <a:lstStyle/>
          <a:p>
            <a:fld id="{F5FE10AB-C6A1-4249-A6E9-5BC3816A454B}" type="slidenum">
              <a:rPr lang="en-US" smtClean="0"/>
              <a:t>42</a:t>
            </a:fld>
            <a:endParaRPr lang="en-US"/>
          </a:p>
        </p:txBody>
      </p:sp>
    </p:spTree>
    <p:extLst>
      <p:ext uri="{BB962C8B-B14F-4D97-AF65-F5344CB8AC3E}">
        <p14:creationId xmlns:p14="http://schemas.microsoft.com/office/powerpoint/2010/main" val="6152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438D-4453-8893-5C6A-19367DBA7214}"/>
              </a:ext>
            </a:extLst>
          </p:cNvPr>
          <p:cNvSpPr>
            <a:spLocks noGrp="1"/>
          </p:cNvSpPr>
          <p:nvPr>
            <p:ph type="title"/>
          </p:nvPr>
        </p:nvSpPr>
        <p:spPr>
          <a:xfrm>
            <a:off x="838200" y="2628034"/>
            <a:ext cx="10515600" cy="1325563"/>
          </a:xfrm>
        </p:spPr>
        <p:txBody>
          <a:bodyPr/>
          <a:lstStyle/>
          <a:p>
            <a:r>
              <a:rPr lang="en-US" dirty="0"/>
              <a:t>Forward and Inverse Kinematics</a:t>
            </a:r>
            <a:br>
              <a:rPr lang="en-US" dirty="0"/>
            </a:br>
            <a:r>
              <a:rPr lang="en-US" sz="2800" dirty="0"/>
              <a:t>Joint angles to end effector pose, and vice versa…</a:t>
            </a:r>
            <a:endParaRPr lang="en-US" dirty="0"/>
          </a:p>
        </p:txBody>
      </p:sp>
      <p:sp>
        <p:nvSpPr>
          <p:cNvPr id="4" name="Slide Number Placeholder 3">
            <a:extLst>
              <a:ext uri="{FF2B5EF4-FFF2-40B4-BE49-F238E27FC236}">
                <a16:creationId xmlns:a16="http://schemas.microsoft.com/office/drawing/2014/main" id="{A4533CC9-FEA3-0FE5-443A-0B4E75EE7C4B}"/>
              </a:ext>
            </a:extLst>
          </p:cNvPr>
          <p:cNvSpPr>
            <a:spLocks noGrp="1"/>
          </p:cNvSpPr>
          <p:nvPr>
            <p:ph type="sldNum" sz="quarter" idx="12"/>
          </p:nvPr>
        </p:nvSpPr>
        <p:spPr/>
        <p:txBody>
          <a:bodyPr/>
          <a:lstStyle/>
          <a:p>
            <a:fld id="{F5FE10AB-C6A1-4249-A6E9-5BC3816A454B}" type="slidenum">
              <a:rPr lang="en-US" smtClean="0"/>
              <a:t>5</a:t>
            </a:fld>
            <a:endParaRPr lang="en-US"/>
          </a:p>
        </p:txBody>
      </p:sp>
    </p:spTree>
    <p:extLst>
      <p:ext uri="{BB962C8B-B14F-4D97-AF65-F5344CB8AC3E}">
        <p14:creationId xmlns:p14="http://schemas.microsoft.com/office/powerpoint/2010/main" val="162022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7ED25D-79AD-B707-7089-BCA9001E5BBB}"/>
              </a:ext>
            </a:extLst>
          </p:cNvPr>
          <p:cNvPicPr>
            <a:picLocks noChangeAspect="1"/>
          </p:cNvPicPr>
          <p:nvPr/>
        </p:nvPicPr>
        <p:blipFill>
          <a:blip r:embed="rId2"/>
          <a:stretch>
            <a:fillRect/>
          </a:stretch>
        </p:blipFill>
        <p:spPr>
          <a:xfrm>
            <a:off x="4940300" y="1825625"/>
            <a:ext cx="4356100" cy="1206500"/>
          </a:xfrm>
          <a:prstGeom prst="rect">
            <a:avLst/>
          </a:prstGeom>
        </p:spPr>
      </p:pic>
      <p:sp>
        <p:nvSpPr>
          <p:cNvPr id="2" name="Title 1">
            <a:extLst>
              <a:ext uri="{FF2B5EF4-FFF2-40B4-BE49-F238E27FC236}">
                <a16:creationId xmlns:a16="http://schemas.microsoft.com/office/drawing/2014/main" id="{AA51E86B-8840-5E01-AD99-AA9E5663E49B}"/>
              </a:ext>
            </a:extLst>
          </p:cNvPr>
          <p:cNvSpPr>
            <a:spLocks noGrp="1"/>
          </p:cNvSpPr>
          <p:nvPr>
            <p:ph type="title"/>
          </p:nvPr>
        </p:nvSpPr>
        <p:spPr/>
        <p:txBody>
          <a:bodyPr/>
          <a:lstStyle/>
          <a:p>
            <a:r>
              <a:rPr lang="en-US" dirty="0"/>
              <a:t>Let’s look at an example: the pose of a simple manipulator arm </a:t>
            </a:r>
          </a:p>
        </p:txBody>
      </p:sp>
      <p:sp>
        <p:nvSpPr>
          <p:cNvPr id="7" name="TextBox 6">
            <a:extLst>
              <a:ext uri="{FF2B5EF4-FFF2-40B4-BE49-F238E27FC236}">
                <a16:creationId xmlns:a16="http://schemas.microsoft.com/office/drawing/2014/main" id="{75C5FDD9-DBC0-A592-CB85-4DA32A8A81DF}"/>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3"/>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12">
            <a:extLst>
              <a:ext uri="{FF2B5EF4-FFF2-40B4-BE49-F238E27FC236}">
                <a16:creationId xmlns:a16="http://schemas.microsoft.com/office/drawing/2014/main" id="{343DFA31-8B89-DE2D-3FF8-CEF8B0D4AABA}"/>
              </a:ext>
            </a:extLst>
          </p:cNvPr>
          <p:cNvSpPr>
            <a:spLocks noGrp="1"/>
          </p:cNvSpPr>
          <p:nvPr>
            <p:ph idx="1"/>
          </p:nvPr>
        </p:nvSpPr>
        <p:spPr/>
        <p:txBody>
          <a:bodyPr/>
          <a:lstStyle/>
          <a:p>
            <a:r>
              <a:rPr lang="en-US" dirty="0"/>
              <a:t>The point is at x=L1+L2+L3.</a:t>
            </a:r>
          </a:p>
          <a:p>
            <a:r>
              <a:rPr lang="en-US" dirty="0"/>
              <a:t>The pose is as follows:</a:t>
            </a:r>
          </a:p>
        </p:txBody>
      </p:sp>
      <p:pic>
        <p:nvPicPr>
          <p:cNvPr id="14" name="Content Placeholder 5">
            <a:extLst>
              <a:ext uri="{FF2B5EF4-FFF2-40B4-BE49-F238E27FC236}">
                <a16:creationId xmlns:a16="http://schemas.microsoft.com/office/drawing/2014/main" id="{3DE4FCA6-6CBC-0AC0-0D67-35994209400C}"/>
              </a:ext>
            </a:extLst>
          </p:cNvPr>
          <p:cNvPicPr>
            <a:picLocks noChangeAspect="1"/>
          </p:cNvPicPr>
          <p:nvPr/>
        </p:nvPicPr>
        <p:blipFill>
          <a:blip r:embed="rId4"/>
          <a:stretch>
            <a:fillRect/>
          </a:stretch>
        </p:blipFill>
        <p:spPr>
          <a:xfrm>
            <a:off x="2895600" y="3812021"/>
            <a:ext cx="6400800" cy="2540000"/>
          </a:xfrm>
          <a:prstGeom prst="rect">
            <a:avLst/>
          </a:prstGeom>
        </p:spPr>
      </p:pic>
      <p:sp>
        <p:nvSpPr>
          <p:cNvPr id="16" name="TextBox 15">
            <a:extLst>
              <a:ext uri="{FF2B5EF4-FFF2-40B4-BE49-F238E27FC236}">
                <a16:creationId xmlns:a16="http://schemas.microsoft.com/office/drawing/2014/main" id="{53F4C133-6680-CA5C-0327-263491286247}"/>
              </a:ext>
            </a:extLst>
          </p:cNvPr>
          <p:cNvSpPr txBox="1"/>
          <p:nvPr/>
        </p:nvSpPr>
        <p:spPr>
          <a:xfrm>
            <a:off x="2542399" y="3188157"/>
            <a:ext cx="710720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Notice the notation: </a:t>
            </a:r>
            <a:r>
              <a:rPr lang="en-US" baseline="30000" dirty="0">
                <a:latin typeface="Open Sans" panose="020B0606030504020204" pitchFamily="34" charset="0"/>
                <a:ea typeface="Open Sans" panose="020B0606030504020204" pitchFamily="34" charset="0"/>
                <a:cs typeface="Open Sans" panose="020B0606030504020204" pitchFamily="34" charset="0"/>
              </a:rPr>
              <a:t>0</a:t>
            </a:r>
            <a:r>
              <a:rPr lang="en-US" dirty="0">
                <a:latin typeface="Open Sans" panose="020B0606030504020204" pitchFamily="34" charset="0"/>
                <a:ea typeface="Open Sans" panose="020B0606030504020204" pitchFamily="34" charset="0"/>
                <a:cs typeface="Open Sans" panose="020B0606030504020204" pitchFamily="34" charset="0"/>
              </a:rPr>
              <a:t>T</a:t>
            </a:r>
            <a:r>
              <a:rPr lang="en-US" baseline="-25000" dirty="0">
                <a:latin typeface="Open Sans" panose="020B0606030504020204" pitchFamily="34" charset="0"/>
                <a:ea typeface="Open Sans" panose="020B0606030504020204" pitchFamily="34" charset="0"/>
                <a:cs typeface="Open Sans" panose="020B0606030504020204" pitchFamily="34" charset="0"/>
              </a:rPr>
              <a:t>4</a:t>
            </a:r>
            <a:r>
              <a:rPr lang="en-US" dirty="0">
                <a:latin typeface="Open Sans" panose="020B0606030504020204" pitchFamily="34" charset="0"/>
                <a:ea typeface="Open Sans" panose="020B0606030504020204" pitchFamily="34" charset="0"/>
                <a:cs typeface="Open Sans" panose="020B0606030504020204" pitchFamily="34" charset="0"/>
              </a:rPr>
              <a:t> implies </a:t>
            </a:r>
            <a:r>
              <a:rPr lang="en-US" i="1" dirty="0">
                <a:latin typeface="Open Sans" panose="020B0606030504020204" pitchFamily="34" charset="0"/>
                <a:ea typeface="Open Sans" panose="020B0606030504020204" pitchFamily="34" charset="0"/>
                <a:cs typeface="Open Sans" panose="020B0606030504020204" pitchFamily="34" charset="0"/>
              </a:rPr>
              <a:t>transform from frame 0 to frame 4</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E05051C2-FD4D-51DC-C2A1-B59F313F4B31}"/>
              </a:ext>
            </a:extLst>
          </p:cNvPr>
          <p:cNvSpPr>
            <a:spLocks noGrp="1"/>
          </p:cNvSpPr>
          <p:nvPr>
            <p:ph type="sldNum" sz="quarter" idx="12"/>
          </p:nvPr>
        </p:nvSpPr>
        <p:spPr/>
        <p:txBody>
          <a:bodyPr/>
          <a:lstStyle/>
          <a:p>
            <a:fld id="{F5FE10AB-C6A1-4249-A6E9-5BC3816A454B}" type="slidenum">
              <a:rPr lang="en-US" smtClean="0"/>
              <a:t>6</a:t>
            </a:fld>
            <a:endParaRPr lang="en-US"/>
          </a:p>
        </p:txBody>
      </p:sp>
    </p:spTree>
    <p:extLst>
      <p:ext uri="{BB962C8B-B14F-4D97-AF65-F5344CB8AC3E}">
        <p14:creationId xmlns:p14="http://schemas.microsoft.com/office/powerpoint/2010/main" val="61706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417A-F8F9-8F4F-0657-D76A41B47348}"/>
              </a:ext>
            </a:extLst>
          </p:cNvPr>
          <p:cNvSpPr>
            <a:spLocks noGrp="1"/>
          </p:cNvSpPr>
          <p:nvPr>
            <p:ph type="title"/>
          </p:nvPr>
        </p:nvSpPr>
        <p:spPr/>
        <p:txBody>
          <a:bodyPr/>
          <a:lstStyle/>
          <a:p>
            <a:r>
              <a:rPr lang="en-US" dirty="0"/>
              <a:t>Forward Kinematics: taking a series of joint angles and computing the position of the end</a:t>
            </a:r>
          </a:p>
        </p:txBody>
      </p:sp>
      <p:sp>
        <p:nvSpPr>
          <p:cNvPr id="3" name="Content Placeholder 2">
            <a:extLst>
              <a:ext uri="{FF2B5EF4-FFF2-40B4-BE49-F238E27FC236}">
                <a16:creationId xmlns:a16="http://schemas.microsoft.com/office/drawing/2014/main" id="{1F144A1C-11C1-4394-5041-8A787D124C7E}"/>
              </a:ext>
            </a:extLst>
          </p:cNvPr>
          <p:cNvSpPr>
            <a:spLocks noGrp="1"/>
          </p:cNvSpPr>
          <p:nvPr>
            <p:ph idx="1"/>
          </p:nvPr>
        </p:nvSpPr>
        <p:spPr>
          <a:xfrm>
            <a:off x="2152651" y="1825625"/>
            <a:ext cx="4682906" cy="4351338"/>
          </a:xfrm>
        </p:spPr>
        <p:txBody>
          <a:bodyPr>
            <a:normAutofit fontScale="92500" lnSpcReduction="20000"/>
          </a:bodyPr>
          <a:lstStyle/>
          <a:p>
            <a:endParaRPr lang="en-US" dirty="0"/>
          </a:p>
          <a:p>
            <a:endParaRPr lang="en-US" dirty="0"/>
          </a:p>
          <a:p>
            <a:endParaRPr lang="en-US" dirty="0"/>
          </a:p>
          <a:p>
            <a:r>
              <a:rPr lang="en-US" dirty="0"/>
              <a:t>The forward kinematics problem is no doubt important, but what if we wanted to go </a:t>
            </a:r>
            <a:r>
              <a:rPr lang="en-US" i="1" dirty="0"/>
              <a:t>backwards</a:t>
            </a:r>
            <a:r>
              <a:rPr lang="en-US" dirty="0"/>
              <a:t>?</a:t>
            </a:r>
          </a:p>
          <a:p>
            <a:endParaRPr lang="en-US" dirty="0"/>
          </a:p>
          <a:p>
            <a:r>
              <a:rPr lang="en-US" dirty="0"/>
              <a:t>Often we know where we want the robot to be, but we don’t know how to get it to that point.</a:t>
            </a:r>
          </a:p>
        </p:txBody>
      </p:sp>
      <p:pic>
        <p:nvPicPr>
          <p:cNvPr id="7" name="Picture 6">
            <a:extLst>
              <a:ext uri="{FF2B5EF4-FFF2-40B4-BE49-F238E27FC236}">
                <a16:creationId xmlns:a16="http://schemas.microsoft.com/office/drawing/2014/main" id="{BF4E89CB-3ECC-1E71-F5B6-E7B3448DDAE4}"/>
              </a:ext>
            </a:extLst>
          </p:cNvPr>
          <p:cNvPicPr>
            <a:picLocks noChangeAspect="1"/>
          </p:cNvPicPr>
          <p:nvPr/>
        </p:nvPicPr>
        <p:blipFill>
          <a:blip r:embed="rId2"/>
          <a:stretch>
            <a:fillRect/>
          </a:stretch>
        </p:blipFill>
        <p:spPr>
          <a:xfrm>
            <a:off x="2171700" y="1851026"/>
            <a:ext cx="4762500" cy="685800"/>
          </a:xfrm>
          <a:prstGeom prst="rect">
            <a:avLst/>
          </a:prstGeom>
        </p:spPr>
      </p:pic>
      <p:pic>
        <p:nvPicPr>
          <p:cNvPr id="8" name="Picture 7">
            <a:extLst>
              <a:ext uri="{FF2B5EF4-FFF2-40B4-BE49-F238E27FC236}">
                <a16:creationId xmlns:a16="http://schemas.microsoft.com/office/drawing/2014/main" id="{C9613BB1-09D3-07B4-0610-92FC06CED0CB}"/>
              </a:ext>
            </a:extLst>
          </p:cNvPr>
          <p:cNvPicPr>
            <a:picLocks noChangeAspect="1"/>
          </p:cNvPicPr>
          <p:nvPr/>
        </p:nvPicPr>
        <p:blipFill>
          <a:blip r:embed="rId3"/>
          <a:stretch>
            <a:fillRect/>
          </a:stretch>
        </p:blipFill>
        <p:spPr>
          <a:xfrm>
            <a:off x="6835556" y="2562226"/>
            <a:ext cx="3550088" cy="3429000"/>
          </a:xfrm>
          <a:prstGeom prst="rect">
            <a:avLst/>
          </a:prstGeom>
        </p:spPr>
      </p:pic>
      <p:sp>
        <p:nvSpPr>
          <p:cNvPr id="6" name="Slide Number Placeholder 5">
            <a:extLst>
              <a:ext uri="{FF2B5EF4-FFF2-40B4-BE49-F238E27FC236}">
                <a16:creationId xmlns:a16="http://schemas.microsoft.com/office/drawing/2014/main" id="{B131DB61-08A6-4826-1D0F-0784DAF86793}"/>
              </a:ext>
            </a:extLst>
          </p:cNvPr>
          <p:cNvSpPr>
            <a:spLocks noGrp="1"/>
          </p:cNvSpPr>
          <p:nvPr>
            <p:ph type="sldNum" sz="quarter" idx="12"/>
          </p:nvPr>
        </p:nvSpPr>
        <p:spPr/>
        <p:txBody>
          <a:bodyPr/>
          <a:lstStyle/>
          <a:p>
            <a:fld id="{F5FE10AB-C6A1-4249-A6E9-5BC3816A454B}" type="slidenum">
              <a:rPr lang="en-US" smtClean="0"/>
              <a:t>7</a:t>
            </a:fld>
            <a:endParaRPr lang="en-US"/>
          </a:p>
        </p:txBody>
      </p:sp>
    </p:spTree>
    <p:extLst>
      <p:ext uri="{BB962C8B-B14F-4D97-AF65-F5344CB8AC3E}">
        <p14:creationId xmlns:p14="http://schemas.microsoft.com/office/powerpoint/2010/main" val="210240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E396-F2DA-078B-D1AB-613CF0D97689}"/>
              </a:ext>
            </a:extLst>
          </p:cNvPr>
          <p:cNvSpPr>
            <a:spLocks noGrp="1"/>
          </p:cNvSpPr>
          <p:nvPr>
            <p:ph type="title"/>
          </p:nvPr>
        </p:nvSpPr>
        <p:spPr/>
        <p:txBody>
          <a:bodyPr/>
          <a:lstStyle/>
          <a:p>
            <a:r>
              <a:rPr lang="en-US" dirty="0"/>
              <a:t>Inverse Kinematics: computing joint angles from a target endpoint</a:t>
            </a:r>
          </a:p>
        </p:txBody>
      </p:sp>
      <p:sp>
        <p:nvSpPr>
          <p:cNvPr id="3" name="Content Placeholder 2">
            <a:extLst>
              <a:ext uri="{FF2B5EF4-FFF2-40B4-BE49-F238E27FC236}">
                <a16:creationId xmlns:a16="http://schemas.microsoft.com/office/drawing/2014/main" id="{04144FD7-07AB-2D58-1A6E-9C297C466DB9}"/>
              </a:ext>
            </a:extLst>
          </p:cNvPr>
          <p:cNvSpPr>
            <a:spLocks noGrp="1"/>
          </p:cNvSpPr>
          <p:nvPr>
            <p:ph idx="1"/>
          </p:nvPr>
        </p:nvSpPr>
        <p:spPr/>
        <p:txBody>
          <a:bodyPr/>
          <a:lstStyle/>
          <a:p>
            <a:r>
              <a:rPr lang="en-US" dirty="0"/>
              <a:t>For an inverse kinematics problem, we need to know a few things:</a:t>
            </a:r>
          </a:p>
          <a:p>
            <a:pPr marL="457200" indent="-457200">
              <a:buAutoNum type="arabicPeriod"/>
            </a:pPr>
            <a:r>
              <a:rPr lang="en-US" dirty="0"/>
              <a:t>The model of the arm: the forward transformation as a function of the joint angles and such.</a:t>
            </a:r>
          </a:p>
          <a:p>
            <a:pPr marL="457200" indent="-457200">
              <a:buAutoNum type="arabicPeriod"/>
            </a:pPr>
            <a:r>
              <a:rPr lang="en-US" dirty="0"/>
              <a:t>The coordinate of the point we want to reach.</a:t>
            </a:r>
          </a:p>
        </p:txBody>
      </p:sp>
      <p:sp>
        <p:nvSpPr>
          <p:cNvPr id="6" name="Slide Number Placeholder 5">
            <a:extLst>
              <a:ext uri="{FF2B5EF4-FFF2-40B4-BE49-F238E27FC236}">
                <a16:creationId xmlns:a16="http://schemas.microsoft.com/office/drawing/2014/main" id="{86153E39-4145-B8BA-367A-2698AA7DC78E}"/>
              </a:ext>
            </a:extLst>
          </p:cNvPr>
          <p:cNvSpPr>
            <a:spLocks noGrp="1"/>
          </p:cNvSpPr>
          <p:nvPr>
            <p:ph type="sldNum" sz="quarter" idx="12"/>
          </p:nvPr>
        </p:nvSpPr>
        <p:spPr/>
        <p:txBody>
          <a:bodyPr/>
          <a:lstStyle/>
          <a:p>
            <a:fld id="{F5FE10AB-C6A1-4249-A6E9-5BC3816A454B}" type="slidenum">
              <a:rPr lang="en-US" smtClean="0"/>
              <a:t>8</a:t>
            </a:fld>
            <a:endParaRPr lang="en-US"/>
          </a:p>
        </p:txBody>
      </p:sp>
    </p:spTree>
    <p:extLst>
      <p:ext uri="{BB962C8B-B14F-4D97-AF65-F5344CB8AC3E}">
        <p14:creationId xmlns:p14="http://schemas.microsoft.com/office/powerpoint/2010/main" val="205044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236A08-35F8-634F-4C3D-7FB25B9DBEFD}"/>
              </a:ext>
            </a:extLst>
          </p:cNvPr>
          <p:cNvPicPr>
            <a:picLocks noChangeAspect="1"/>
          </p:cNvPicPr>
          <p:nvPr/>
        </p:nvPicPr>
        <p:blipFill>
          <a:blip r:embed="rId2"/>
          <a:stretch>
            <a:fillRect/>
          </a:stretch>
        </p:blipFill>
        <p:spPr>
          <a:xfrm>
            <a:off x="6755779" y="1027906"/>
            <a:ext cx="4826000" cy="4635500"/>
          </a:xfrm>
          <a:prstGeom prst="rect">
            <a:avLst/>
          </a:prstGeom>
        </p:spPr>
      </p:pic>
      <p:sp>
        <p:nvSpPr>
          <p:cNvPr id="2" name="Title 1">
            <a:extLst>
              <a:ext uri="{FF2B5EF4-FFF2-40B4-BE49-F238E27FC236}">
                <a16:creationId xmlns:a16="http://schemas.microsoft.com/office/drawing/2014/main" id="{CDF6D756-F8F1-E06B-5BAB-59F339E45939}"/>
              </a:ext>
            </a:extLst>
          </p:cNvPr>
          <p:cNvSpPr>
            <a:spLocks noGrp="1"/>
          </p:cNvSpPr>
          <p:nvPr>
            <p:ph type="title"/>
          </p:nvPr>
        </p:nvSpPr>
        <p:spPr/>
        <p:txBody>
          <a:bodyPr/>
          <a:lstStyle/>
          <a:p>
            <a:r>
              <a:rPr lang="en-US" dirty="0"/>
              <a:t>Let’s consider a simple example:</a:t>
            </a:r>
            <a:br>
              <a:rPr lang="en-US" dirty="0"/>
            </a:br>
            <a:r>
              <a:rPr lang="en-US" dirty="0"/>
              <a:t>a two-segment robot arm</a:t>
            </a:r>
          </a:p>
        </p:txBody>
      </p:sp>
      <p:sp>
        <p:nvSpPr>
          <p:cNvPr id="3" name="Content Placeholder 2">
            <a:extLst>
              <a:ext uri="{FF2B5EF4-FFF2-40B4-BE49-F238E27FC236}">
                <a16:creationId xmlns:a16="http://schemas.microsoft.com/office/drawing/2014/main" id="{7C55F1F3-FF5C-A0A2-DBA1-D1D6C0D2E302}"/>
              </a:ext>
            </a:extLst>
          </p:cNvPr>
          <p:cNvSpPr>
            <a:spLocks noGrp="1"/>
          </p:cNvSpPr>
          <p:nvPr>
            <p:ph idx="1"/>
          </p:nvPr>
        </p:nvSpPr>
        <p:spPr>
          <a:xfrm>
            <a:off x="2152650" y="1825625"/>
            <a:ext cx="4400550" cy="4351338"/>
          </a:xfrm>
        </p:spPr>
        <p:txBody>
          <a:bodyPr/>
          <a:lstStyle/>
          <a:p>
            <a:r>
              <a:rPr lang="en-US" dirty="0"/>
              <a:t>We have a simple arm with two segments (at right).</a:t>
            </a:r>
          </a:p>
          <a:p>
            <a:endParaRPr lang="en-US" dirty="0"/>
          </a:p>
          <a:p>
            <a:r>
              <a:rPr lang="en-US" dirty="0"/>
              <a:t>Each joint can rotate freely.</a:t>
            </a:r>
          </a:p>
          <a:p>
            <a:endParaRPr lang="en-US" dirty="0"/>
          </a:p>
          <a:p>
            <a:r>
              <a:rPr lang="en-US" dirty="0"/>
              <a:t>What’s the forward transform?</a:t>
            </a:r>
          </a:p>
          <a:p>
            <a:endParaRPr lang="en-US" dirty="0"/>
          </a:p>
        </p:txBody>
      </p:sp>
      <p:sp>
        <p:nvSpPr>
          <p:cNvPr id="6" name="Slide Number Placeholder 5">
            <a:extLst>
              <a:ext uri="{FF2B5EF4-FFF2-40B4-BE49-F238E27FC236}">
                <a16:creationId xmlns:a16="http://schemas.microsoft.com/office/drawing/2014/main" id="{1D39E001-5967-18C1-22C7-28E1A28B1C66}"/>
              </a:ext>
            </a:extLst>
          </p:cNvPr>
          <p:cNvSpPr>
            <a:spLocks noGrp="1"/>
          </p:cNvSpPr>
          <p:nvPr>
            <p:ph type="sldNum" sz="quarter" idx="12"/>
          </p:nvPr>
        </p:nvSpPr>
        <p:spPr/>
        <p:txBody>
          <a:bodyPr/>
          <a:lstStyle/>
          <a:p>
            <a:fld id="{F5FE10AB-C6A1-4249-A6E9-5BC3816A454B}" type="slidenum">
              <a:rPr lang="en-US" smtClean="0"/>
              <a:t>9</a:t>
            </a:fld>
            <a:endParaRPr lang="en-US"/>
          </a:p>
        </p:txBody>
      </p:sp>
    </p:spTree>
    <p:extLst>
      <p:ext uri="{BB962C8B-B14F-4D97-AF65-F5344CB8AC3E}">
        <p14:creationId xmlns:p14="http://schemas.microsoft.com/office/powerpoint/2010/main" val="3847747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2497</TotalTime>
  <Words>2082</Words>
  <Application>Microsoft Macintosh PowerPoint</Application>
  <PresentationFormat>Widescreen</PresentationFormat>
  <Paragraphs>244</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Open Sans</vt:lpstr>
      <vt:lpstr>Office Theme</vt:lpstr>
      <vt:lpstr>CS 485 Autonomous Robotics Kinematics II</vt:lpstr>
      <vt:lpstr>Logistics</vt:lpstr>
      <vt:lpstr>Why do we need all these transforms?</vt:lpstr>
      <vt:lpstr>Notes</vt:lpstr>
      <vt:lpstr>Forward and Inverse Kinematics Joint angles to end effector pose, and vice versa…</vt:lpstr>
      <vt:lpstr>Let’s look at an example: the pose of a simple manipulator arm </vt:lpstr>
      <vt:lpstr>Forward Kinematics: taking a series of joint angles and computing the position of the end</vt:lpstr>
      <vt:lpstr>Inverse Kinematics: computing joint angles from a target endpoint</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Let’s consider a simple example: a two-segment robot arm</vt:lpstr>
      <vt:lpstr>What might the Inverse Kinematics of this 6DoF arm look like?</vt:lpstr>
      <vt:lpstr>In general, inverse kinematics can be hard to solve exactly</vt:lpstr>
      <vt:lpstr>In general, inverse kinematics can be hard to solve exactly</vt:lpstr>
      <vt:lpstr>PowerPoint Presentation</vt:lpstr>
      <vt:lpstr>MoveIT</vt:lpstr>
      <vt:lpstr>MoveIT</vt:lpstr>
      <vt:lpstr>ROS TF (or TF2)</vt:lpstr>
      <vt:lpstr>Motivation: managing all these relative transforms ourselves is tedious</vt:lpstr>
      <vt:lpstr>Motivation: managing all these relative transforms ourselves is tedious</vt:lpstr>
      <vt:lpstr>Motivation: managing all these relative transforms ourselves is tedious</vt:lpstr>
      <vt:lpstr>TF is ROS’s transform management library/system</vt:lpstr>
      <vt:lpstr>So what’s tf?</vt:lpstr>
      <vt:lpstr>Here’s what a TF tree looks like for a Husky Robot</vt:lpstr>
      <vt:lpstr>Let’s look at some examples from the tutorial: static frames</vt:lpstr>
      <vt:lpstr>Let’s look at some examples from the tutorial: static frames</vt:lpstr>
      <vt:lpstr>Let’s look at some examples from the tutorial: publishing a transform</vt:lpstr>
      <vt:lpstr>Let’s look at some examples from the tutorial: publishing a transform</vt:lpstr>
      <vt:lpstr>The TF design docs are fairly interesting</vt:lpstr>
      <vt:lpstr>As you might expect, ROS provides some excellent tutorials on its use</vt:lpstr>
      <vt:lpstr>In Rviz, you can often specify the  “global frame”</vt:lpstr>
      <vt:lpstr>Transforms like these will appear through the remainder of the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685 Autonomous Robotics Introduction</dc:title>
  <dc:creator>Xuesu Xiao</dc:creator>
  <cp:lastModifiedBy>Xuesu Xiao</cp:lastModifiedBy>
  <cp:revision>82</cp:revision>
  <dcterms:created xsi:type="dcterms:W3CDTF">2022-11-15T23:23:43Z</dcterms:created>
  <dcterms:modified xsi:type="dcterms:W3CDTF">2023-08-31T17:03:15Z</dcterms:modified>
</cp:coreProperties>
</file>