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985" r:id="rId3"/>
    <p:sldId id="755" r:id="rId4"/>
    <p:sldId id="783" r:id="rId5"/>
    <p:sldId id="784" r:id="rId6"/>
    <p:sldId id="604" r:id="rId7"/>
    <p:sldId id="605" r:id="rId8"/>
    <p:sldId id="785" r:id="rId9"/>
    <p:sldId id="788" r:id="rId10"/>
    <p:sldId id="531" r:id="rId11"/>
    <p:sldId id="532" r:id="rId12"/>
    <p:sldId id="913" r:id="rId13"/>
    <p:sldId id="534" r:id="rId14"/>
    <p:sldId id="535" r:id="rId15"/>
    <p:sldId id="536" r:id="rId16"/>
    <p:sldId id="537" r:id="rId17"/>
    <p:sldId id="538" r:id="rId18"/>
    <p:sldId id="539" r:id="rId19"/>
    <p:sldId id="540" r:id="rId20"/>
    <p:sldId id="541" r:id="rId21"/>
    <p:sldId id="542" r:id="rId22"/>
    <p:sldId id="543" r:id="rId23"/>
    <p:sldId id="522" r:id="rId24"/>
    <p:sldId id="544" r:id="rId25"/>
    <p:sldId id="912" r:id="rId26"/>
    <p:sldId id="751" r:id="rId27"/>
    <p:sldId id="752" r:id="rId28"/>
    <p:sldId id="753" r:id="rId29"/>
    <p:sldId id="754" r:id="rId30"/>
    <p:sldId id="914" r:id="rId31"/>
    <p:sldId id="756" r:id="rId32"/>
    <p:sldId id="757" r:id="rId33"/>
    <p:sldId id="758" r:id="rId34"/>
    <p:sldId id="759" r:id="rId35"/>
    <p:sldId id="761" r:id="rId36"/>
    <p:sldId id="766" r:id="rId37"/>
    <p:sldId id="782" r:id="rId38"/>
    <p:sldId id="792" r:id="rId39"/>
    <p:sldId id="794" r:id="rId40"/>
    <p:sldId id="795" r:id="rId41"/>
    <p:sldId id="796" r:id="rId42"/>
    <p:sldId id="797" r:id="rId43"/>
    <p:sldId id="798" r:id="rId44"/>
    <p:sldId id="799" r:id="rId45"/>
    <p:sldId id="800" r:id="rId46"/>
    <p:sldId id="801" r:id="rId47"/>
    <p:sldId id="802" r:id="rId48"/>
    <p:sldId id="803" r:id="rId49"/>
    <p:sldId id="804" r:id="rId50"/>
    <p:sldId id="805" r:id="rId51"/>
    <p:sldId id="806" r:id="rId52"/>
    <p:sldId id="918" r:id="rId53"/>
    <p:sldId id="816" r:id="rId54"/>
    <p:sldId id="815" r:id="rId55"/>
    <p:sldId id="817" r:id="rId56"/>
    <p:sldId id="822" r:id="rId57"/>
    <p:sldId id="818" r:id="rId58"/>
    <p:sldId id="823" r:id="rId59"/>
    <p:sldId id="824" r:id="rId60"/>
    <p:sldId id="825" r:id="rId61"/>
    <p:sldId id="826" r:id="rId62"/>
    <p:sldId id="827" r:id="rId63"/>
    <p:sldId id="819" r:id="rId64"/>
    <p:sldId id="828" r:id="rId65"/>
    <p:sldId id="829" r:id="rId66"/>
    <p:sldId id="831" r:id="rId67"/>
    <p:sldId id="834" r:id="rId68"/>
    <p:sldId id="832" r:id="rId69"/>
    <p:sldId id="820" r:id="rId70"/>
    <p:sldId id="821" r:id="rId71"/>
    <p:sldId id="836" r:id="rId72"/>
    <p:sldId id="837" r:id="rId73"/>
    <p:sldId id="838" r:id="rId74"/>
    <p:sldId id="844" r:id="rId75"/>
    <p:sldId id="840" r:id="rId76"/>
    <p:sldId id="845" r:id="rId77"/>
    <p:sldId id="850" r:id="rId78"/>
    <p:sldId id="849" r:id="rId79"/>
    <p:sldId id="842" r:id="rId80"/>
    <p:sldId id="854" r:id="rId81"/>
    <p:sldId id="855" r:id="rId82"/>
    <p:sldId id="856" r:id="rId83"/>
    <p:sldId id="857" r:id="rId84"/>
    <p:sldId id="858" r:id="rId85"/>
    <p:sldId id="859" r:id="rId86"/>
    <p:sldId id="860" r:id="rId87"/>
    <p:sldId id="861" r:id="rId88"/>
    <p:sldId id="862" r:id="rId89"/>
    <p:sldId id="868" r:id="rId90"/>
    <p:sldId id="869" r:id="rId91"/>
    <p:sldId id="863" r:id="rId92"/>
    <p:sldId id="870" r:id="rId93"/>
    <p:sldId id="915" r:id="rId94"/>
    <p:sldId id="916" r:id="rId95"/>
    <p:sldId id="416" r:id="rId96"/>
    <p:sldId id="935" r:id="rId97"/>
    <p:sldId id="965" r:id="rId98"/>
    <p:sldId id="966" r:id="rId99"/>
    <p:sldId id="901" r:id="rId100"/>
    <p:sldId id="417" r:id="rId101"/>
    <p:sldId id="972" r:id="rId102"/>
    <p:sldId id="973" r:id="rId103"/>
    <p:sldId id="942" r:id="rId104"/>
    <p:sldId id="941" r:id="rId105"/>
    <p:sldId id="480" r:id="rId106"/>
    <p:sldId id="443" r:id="rId107"/>
    <p:sldId id="423" r:id="rId108"/>
    <p:sldId id="982" r:id="rId109"/>
    <p:sldId id="983" r:id="rId110"/>
    <p:sldId id="984" r:id="rId111"/>
    <p:sldId id="986" r:id="rId112"/>
    <p:sldId id="1002"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4259C-71A6-AB49-A491-930C456D06AD}" v="7" dt="2023-11-28T02:36:28.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8"/>
    <p:restoredTop sz="96187"/>
  </p:normalViewPr>
  <p:slideViewPr>
    <p:cSldViewPr snapToGrid="0">
      <p:cViewPr varScale="1">
        <p:scale>
          <a:sx n="198" d="100"/>
          <a:sy n="198" d="100"/>
        </p:scale>
        <p:origin x="2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388522B0-4254-D24A-A856-BED74287577D}"/>
    <pc:docChg chg="undo redo custSel addSld delSld modSld delSection modSection">
      <pc:chgData name="Xuesu Xiao" userId="2da2dc19-76a6-42ca-a03e-a5becae5e7dc" providerId="ADAL" clId="{388522B0-4254-D24A-A856-BED74287577D}" dt="2022-11-21T23:38:41.869" v="293" actId="20577"/>
      <pc:docMkLst>
        <pc:docMk/>
      </pc:docMkLst>
      <pc:sldChg chg="modSp mod">
        <pc:chgData name="Xuesu Xiao" userId="2da2dc19-76a6-42ca-a03e-a5becae5e7dc" providerId="ADAL" clId="{388522B0-4254-D24A-A856-BED74287577D}" dt="2022-11-21T23:32:33.637" v="249" actId="20577"/>
        <pc:sldMkLst>
          <pc:docMk/>
          <pc:sldMk cId="2969206148" sldId="256"/>
        </pc:sldMkLst>
        <pc:spChg chg="mod">
          <ac:chgData name="Xuesu Xiao" userId="2da2dc19-76a6-42ca-a03e-a5becae5e7dc" providerId="ADAL" clId="{388522B0-4254-D24A-A856-BED74287577D}" dt="2022-11-21T23:32:33.637" v="249" actId="20577"/>
          <ac:spMkLst>
            <pc:docMk/>
            <pc:sldMk cId="2969206148" sldId="256"/>
            <ac:spMk id="2" creationId="{A600D3CE-C200-DF17-E8F3-428208355F41}"/>
          </ac:spMkLst>
        </pc:spChg>
      </pc:sldChg>
      <pc:sldChg chg="add del">
        <pc:chgData name="Xuesu Xiao" userId="2da2dc19-76a6-42ca-a03e-a5becae5e7dc" providerId="ADAL" clId="{388522B0-4254-D24A-A856-BED74287577D}" dt="2022-11-21T22:49:49.633" v="149" actId="2696"/>
        <pc:sldMkLst>
          <pc:docMk/>
          <pc:sldMk cId="2969544125" sldId="257"/>
        </pc:sldMkLst>
      </pc:sldChg>
      <pc:sldChg chg="modSp add del mod">
        <pc:chgData name="Xuesu Xiao" userId="2da2dc19-76a6-42ca-a03e-a5becae5e7dc" providerId="ADAL" clId="{388522B0-4254-D24A-A856-BED74287577D}" dt="2022-11-21T22:49:49.974" v="150" actId="2696"/>
        <pc:sldMkLst>
          <pc:docMk/>
          <pc:sldMk cId="3135921539" sldId="432"/>
        </pc:sldMkLst>
        <pc:spChg chg="mod">
          <ac:chgData name="Xuesu Xiao" userId="2da2dc19-76a6-42ca-a03e-a5becae5e7dc" providerId="ADAL" clId="{388522B0-4254-D24A-A856-BED74287577D}" dt="2022-11-21T22:47:05.641" v="129" actId="27636"/>
          <ac:spMkLst>
            <pc:docMk/>
            <pc:sldMk cId="3135921539" sldId="432"/>
            <ac:spMk id="3" creationId="{DDBB0681-C8C4-DD4C-82BF-60048B6B977F}"/>
          </ac:spMkLst>
        </pc:spChg>
      </pc:sldChg>
      <pc:sldChg chg="del">
        <pc:chgData name="Xuesu Xiao" userId="2da2dc19-76a6-42ca-a03e-a5becae5e7dc" providerId="ADAL" clId="{388522B0-4254-D24A-A856-BED74287577D}" dt="2022-11-21T22:38:47.330" v="62" actId="2696"/>
        <pc:sldMkLst>
          <pc:docMk/>
          <pc:sldMk cId="2547724973" sldId="459"/>
        </pc:sldMkLst>
      </pc:sldChg>
      <pc:sldChg chg="del">
        <pc:chgData name="Xuesu Xiao" userId="2da2dc19-76a6-42ca-a03e-a5becae5e7dc" providerId="ADAL" clId="{388522B0-4254-D24A-A856-BED74287577D}" dt="2022-11-21T22:38:47.232" v="28" actId="2696"/>
        <pc:sldMkLst>
          <pc:docMk/>
          <pc:sldMk cId="1324904806" sldId="461"/>
        </pc:sldMkLst>
      </pc:sldChg>
      <pc:sldChg chg="del">
        <pc:chgData name="Xuesu Xiao" userId="2da2dc19-76a6-42ca-a03e-a5becae5e7dc" providerId="ADAL" clId="{388522B0-4254-D24A-A856-BED74287577D}" dt="2022-11-21T22:38:47.374" v="73" actId="2696"/>
        <pc:sldMkLst>
          <pc:docMk/>
          <pc:sldMk cId="3900095261" sldId="463"/>
        </pc:sldMkLst>
      </pc:sldChg>
      <pc:sldChg chg="del">
        <pc:chgData name="Xuesu Xiao" userId="2da2dc19-76a6-42ca-a03e-a5becae5e7dc" providerId="ADAL" clId="{388522B0-4254-D24A-A856-BED74287577D}" dt="2022-11-21T22:38:47.427" v="102" actId="2696"/>
        <pc:sldMkLst>
          <pc:docMk/>
          <pc:sldMk cId="3525610546" sldId="465"/>
        </pc:sldMkLst>
      </pc:sldChg>
      <pc:sldChg chg="del">
        <pc:chgData name="Xuesu Xiao" userId="2da2dc19-76a6-42ca-a03e-a5becae5e7dc" providerId="ADAL" clId="{388522B0-4254-D24A-A856-BED74287577D}" dt="2022-11-21T22:38:47.390" v="87" actId="2696"/>
        <pc:sldMkLst>
          <pc:docMk/>
          <pc:sldMk cId="1115072329" sldId="466"/>
        </pc:sldMkLst>
      </pc:sldChg>
      <pc:sldChg chg="del">
        <pc:chgData name="Xuesu Xiao" userId="2da2dc19-76a6-42ca-a03e-a5becae5e7dc" providerId="ADAL" clId="{388522B0-4254-D24A-A856-BED74287577D}" dt="2022-11-21T22:38:47.389" v="86" actId="2696"/>
        <pc:sldMkLst>
          <pc:docMk/>
          <pc:sldMk cId="2545587111" sldId="467"/>
        </pc:sldMkLst>
      </pc:sldChg>
      <pc:sldChg chg="del">
        <pc:chgData name="Xuesu Xiao" userId="2da2dc19-76a6-42ca-a03e-a5becae5e7dc" providerId="ADAL" clId="{388522B0-4254-D24A-A856-BED74287577D}" dt="2022-11-21T22:38:47.242" v="33" actId="2696"/>
        <pc:sldMkLst>
          <pc:docMk/>
          <pc:sldMk cId="2665023034" sldId="468"/>
        </pc:sldMkLst>
      </pc:sldChg>
      <pc:sldChg chg="del">
        <pc:chgData name="Xuesu Xiao" userId="2da2dc19-76a6-42ca-a03e-a5becae5e7dc" providerId="ADAL" clId="{388522B0-4254-D24A-A856-BED74287577D}" dt="2022-11-21T22:38:47.405" v="94" actId="2696"/>
        <pc:sldMkLst>
          <pc:docMk/>
          <pc:sldMk cId="1856383943" sldId="469"/>
        </pc:sldMkLst>
      </pc:sldChg>
      <pc:sldChg chg="del">
        <pc:chgData name="Xuesu Xiao" userId="2da2dc19-76a6-42ca-a03e-a5becae5e7dc" providerId="ADAL" clId="{388522B0-4254-D24A-A856-BED74287577D}" dt="2022-11-21T22:38:47.385" v="78" actId="2696"/>
        <pc:sldMkLst>
          <pc:docMk/>
          <pc:sldMk cId="669164064" sldId="470"/>
        </pc:sldMkLst>
      </pc:sldChg>
      <pc:sldChg chg="del">
        <pc:chgData name="Xuesu Xiao" userId="2da2dc19-76a6-42ca-a03e-a5becae5e7dc" providerId="ADAL" clId="{388522B0-4254-D24A-A856-BED74287577D}" dt="2022-11-21T22:38:47.336" v="64" actId="2696"/>
        <pc:sldMkLst>
          <pc:docMk/>
          <pc:sldMk cId="4252217808" sldId="471"/>
        </pc:sldMkLst>
      </pc:sldChg>
      <pc:sldChg chg="del">
        <pc:chgData name="Xuesu Xiao" userId="2da2dc19-76a6-42ca-a03e-a5becae5e7dc" providerId="ADAL" clId="{388522B0-4254-D24A-A856-BED74287577D}" dt="2022-11-21T22:38:47.386" v="80" actId="2696"/>
        <pc:sldMkLst>
          <pc:docMk/>
          <pc:sldMk cId="19959173" sldId="472"/>
        </pc:sldMkLst>
      </pc:sldChg>
      <pc:sldChg chg="del">
        <pc:chgData name="Xuesu Xiao" userId="2da2dc19-76a6-42ca-a03e-a5becae5e7dc" providerId="ADAL" clId="{388522B0-4254-D24A-A856-BED74287577D}" dt="2022-11-21T22:38:47.305" v="52" actId="2696"/>
        <pc:sldMkLst>
          <pc:docMk/>
          <pc:sldMk cId="1131768065" sldId="474"/>
        </pc:sldMkLst>
      </pc:sldChg>
      <pc:sldChg chg="del">
        <pc:chgData name="Xuesu Xiao" userId="2da2dc19-76a6-42ca-a03e-a5becae5e7dc" providerId="ADAL" clId="{388522B0-4254-D24A-A856-BED74287577D}" dt="2022-11-21T22:38:47.306" v="53" actId="2696"/>
        <pc:sldMkLst>
          <pc:docMk/>
          <pc:sldMk cId="1727233031" sldId="475"/>
        </pc:sldMkLst>
      </pc:sldChg>
      <pc:sldChg chg="del">
        <pc:chgData name="Xuesu Xiao" userId="2da2dc19-76a6-42ca-a03e-a5becae5e7dc" providerId="ADAL" clId="{388522B0-4254-D24A-A856-BED74287577D}" dt="2022-11-21T22:38:47.311" v="59" actId="2696"/>
        <pc:sldMkLst>
          <pc:docMk/>
          <pc:sldMk cId="473776283" sldId="477"/>
        </pc:sldMkLst>
      </pc:sldChg>
      <pc:sldChg chg="del">
        <pc:chgData name="Xuesu Xiao" userId="2da2dc19-76a6-42ca-a03e-a5becae5e7dc" providerId="ADAL" clId="{388522B0-4254-D24A-A856-BED74287577D}" dt="2022-11-21T22:38:47.404" v="92" actId="2696"/>
        <pc:sldMkLst>
          <pc:docMk/>
          <pc:sldMk cId="2794193357" sldId="481"/>
        </pc:sldMkLst>
      </pc:sldChg>
      <pc:sldChg chg="del">
        <pc:chgData name="Xuesu Xiao" userId="2da2dc19-76a6-42ca-a03e-a5becae5e7dc" providerId="ADAL" clId="{388522B0-4254-D24A-A856-BED74287577D}" dt="2022-11-21T22:38:47.262" v="40" actId="2696"/>
        <pc:sldMkLst>
          <pc:docMk/>
          <pc:sldMk cId="3207605461" sldId="488"/>
        </pc:sldMkLst>
      </pc:sldChg>
      <pc:sldChg chg="del">
        <pc:chgData name="Xuesu Xiao" userId="2da2dc19-76a6-42ca-a03e-a5becae5e7dc" providerId="ADAL" clId="{388522B0-4254-D24A-A856-BED74287577D}" dt="2022-11-21T22:38:47.490" v="126" actId="2696"/>
        <pc:sldMkLst>
          <pc:docMk/>
          <pc:sldMk cId="2964697979" sldId="489"/>
        </pc:sldMkLst>
      </pc:sldChg>
      <pc:sldChg chg="del">
        <pc:chgData name="Xuesu Xiao" userId="2da2dc19-76a6-42ca-a03e-a5becae5e7dc" providerId="ADAL" clId="{388522B0-4254-D24A-A856-BED74287577D}" dt="2022-11-21T22:38:47.458" v="121" actId="2696"/>
        <pc:sldMkLst>
          <pc:docMk/>
          <pc:sldMk cId="4293079773" sldId="490"/>
        </pc:sldMkLst>
      </pc:sldChg>
      <pc:sldChg chg="del">
        <pc:chgData name="Xuesu Xiao" userId="2da2dc19-76a6-42ca-a03e-a5becae5e7dc" providerId="ADAL" clId="{388522B0-4254-D24A-A856-BED74287577D}" dt="2022-11-21T22:38:47.252" v="37" actId="2696"/>
        <pc:sldMkLst>
          <pc:docMk/>
          <pc:sldMk cId="2655992554" sldId="491"/>
        </pc:sldMkLst>
      </pc:sldChg>
      <pc:sldChg chg="del">
        <pc:chgData name="Xuesu Xiao" userId="2da2dc19-76a6-42ca-a03e-a5becae5e7dc" providerId="ADAL" clId="{388522B0-4254-D24A-A856-BED74287577D}" dt="2022-11-21T22:38:47.384" v="77" actId="2696"/>
        <pc:sldMkLst>
          <pc:docMk/>
          <pc:sldMk cId="22691756" sldId="492"/>
        </pc:sldMkLst>
      </pc:sldChg>
      <pc:sldChg chg="del">
        <pc:chgData name="Xuesu Xiao" userId="2da2dc19-76a6-42ca-a03e-a5becae5e7dc" providerId="ADAL" clId="{388522B0-4254-D24A-A856-BED74287577D}" dt="2022-11-21T22:38:47.398" v="89" actId="2696"/>
        <pc:sldMkLst>
          <pc:docMk/>
          <pc:sldMk cId="3484324363" sldId="493"/>
        </pc:sldMkLst>
      </pc:sldChg>
      <pc:sldChg chg="del">
        <pc:chgData name="Xuesu Xiao" userId="2da2dc19-76a6-42ca-a03e-a5becae5e7dc" providerId="ADAL" clId="{388522B0-4254-D24A-A856-BED74287577D}" dt="2022-11-21T22:38:47.229" v="26" actId="2696"/>
        <pc:sldMkLst>
          <pc:docMk/>
          <pc:sldMk cId="4256316916" sldId="494"/>
        </pc:sldMkLst>
      </pc:sldChg>
      <pc:sldChg chg="del">
        <pc:chgData name="Xuesu Xiao" userId="2da2dc19-76a6-42ca-a03e-a5becae5e7dc" providerId="ADAL" clId="{388522B0-4254-D24A-A856-BED74287577D}" dt="2022-11-21T22:38:47.434" v="108" actId="2696"/>
        <pc:sldMkLst>
          <pc:docMk/>
          <pc:sldMk cId="758075891" sldId="499"/>
        </pc:sldMkLst>
      </pc:sldChg>
      <pc:sldChg chg="del">
        <pc:chgData name="Xuesu Xiao" userId="2da2dc19-76a6-42ca-a03e-a5becae5e7dc" providerId="ADAL" clId="{388522B0-4254-D24A-A856-BED74287577D}" dt="2022-11-21T22:38:47.402" v="91" actId="2696"/>
        <pc:sldMkLst>
          <pc:docMk/>
          <pc:sldMk cId="4254547675" sldId="507"/>
        </pc:sldMkLst>
      </pc:sldChg>
      <pc:sldChg chg="del">
        <pc:chgData name="Xuesu Xiao" userId="2da2dc19-76a6-42ca-a03e-a5becae5e7dc" providerId="ADAL" clId="{388522B0-4254-D24A-A856-BED74287577D}" dt="2022-11-21T22:38:47.281" v="47" actId="2696"/>
        <pc:sldMkLst>
          <pc:docMk/>
          <pc:sldMk cId="713644970" sldId="513"/>
        </pc:sldMkLst>
      </pc:sldChg>
      <pc:sldChg chg="delSp add">
        <pc:chgData name="Xuesu Xiao" userId="2da2dc19-76a6-42ca-a03e-a5becae5e7dc" providerId="ADAL" clId="{388522B0-4254-D24A-A856-BED74287577D}" dt="2022-11-21T23:07:59.019" v="223"/>
        <pc:sldMkLst>
          <pc:docMk/>
          <pc:sldMk cId="3845937653" sldId="522"/>
        </pc:sldMkLst>
        <pc:spChg chg="del">
          <ac:chgData name="Xuesu Xiao" userId="2da2dc19-76a6-42ca-a03e-a5becae5e7dc" providerId="ADAL" clId="{388522B0-4254-D24A-A856-BED74287577D}" dt="2022-11-21T23:07:59.019" v="223"/>
          <ac:spMkLst>
            <pc:docMk/>
            <pc:sldMk cId="3845937653" sldId="522"/>
            <ac:spMk id="4" creationId="{708356A1-74E8-F640-8E91-81F8DC7EDCCB}"/>
          </ac:spMkLst>
        </pc:spChg>
      </pc:sldChg>
      <pc:sldChg chg="delSp modSp add mod">
        <pc:chgData name="Xuesu Xiao" userId="2da2dc19-76a6-42ca-a03e-a5becae5e7dc" providerId="ADAL" clId="{388522B0-4254-D24A-A856-BED74287577D}" dt="2022-11-21T23:07:59.019" v="223"/>
        <pc:sldMkLst>
          <pc:docMk/>
          <pc:sldMk cId="1396783197" sldId="531"/>
        </pc:sldMkLst>
        <pc:spChg chg="mod">
          <ac:chgData name="Xuesu Xiao" userId="2da2dc19-76a6-42ca-a03e-a5becae5e7dc" providerId="ADAL" clId="{388522B0-4254-D24A-A856-BED74287577D}" dt="2022-11-21T22:58:37.478" v="189" actId="20577"/>
          <ac:spMkLst>
            <pc:docMk/>
            <pc:sldMk cId="1396783197" sldId="531"/>
            <ac:spMk id="3" creationId="{D66B7AC1-8382-2D44-95FB-DFC6B209E7A4}"/>
          </ac:spMkLst>
        </pc:spChg>
        <pc:spChg chg="del">
          <ac:chgData name="Xuesu Xiao" userId="2da2dc19-76a6-42ca-a03e-a5becae5e7dc" providerId="ADAL" clId="{388522B0-4254-D24A-A856-BED74287577D}" dt="2022-11-21T23:07:59.019" v="223"/>
          <ac:spMkLst>
            <pc:docMk/>
            <pc:sldMk cId="1396783197" sldId="531"/>
            <ac:spMk id="4" creationId="{4D06889E-A262-724A-AF02-8DC8C97B1CF5}"/>
          </ac:spMkLst>
        </pc:spChg>
      </pc:sldChg>
      <pc:sldChg chg="delSp add">
        <pc:chgData name="Xuesu Xiao" userId="2da2dc19-76a6-42ca-a03e-a5becae5e7dc" providerId="ADAL" clId="{388522B0-4254-D24A-A856-BED74287577D}" dt="2022-11-21T23:07:59.019" v="223"/>
        <pc:sldMkLst>
          <pc:docMk/>
          <pc:sldMk cId="826228165" sldId="532"/>
        </pc:sldMkLst>
        <pc:spChg chg="del">
          <ac:chgData name="Xuesu Xiao" userId="2da2dc19-76a6-42ca-a03e-a5becae5e7dc" providerId="ADAL" clId="{388522B0-4254-D24A-A856-BED74287577D}" dt="2022-11-21T23:07:59.019" v="223"/>
          <ac:spMkLst>
            <pc:docMk/>
            <pc:sldMk cId="826228165" sldId="532"/>
            <ac:spMk id="4" creationId="{801AD599-CCA5-664B-9810-A3CEAFDBAA7C}"/>
          </ac:spMkLst>
        </pc:spChg>
      </pc:sldChg>
      <pc:sldChg chg="delSp add">
        <pc:chgData name="Xuesu Xiao" userId="2da2dc19-76a6-42ca-a03e-a5becae5e7dc" providerId="ADAL" clId="{388522B0-4254-D24A-A856-BED74287577D}" dt="2022-11-21T23:07:59.019" v="223"/>
        <pc:sldMkLst>
          <pc:docMk/>
          <pc:sldMk cId="3389009434" sldId="534"/>
        </pc:sldMkLst>
        <pc:spChg chg="del">
          <ac:chgData name="Xuesu Xiao" userId="2da2dc19-76a6-42ca-a03e-a5becae5e7dc" providerId="ADAL" clId="{388522B0-4254-D24A-A856-BED74287577D}" dt="2022-11-21T23:07:59.019" v="223"/>
          <ac:spMkLst>
            <pc:docMk/>
            <pc:sldMk cId="3389009434" sldId="534"/>
            <ac:spMk id="4" creationId="{65E4A176-1EE7-EE47-AEF5-EAD9943BB38B}"/>
          </ac:spMkLst>
        </pc:spChg>
      </pc:sldChg>
      <pc:sldChg chg="delSp modSp add mod">
        <pc:chgData name="Xuesu Xiao" userId="2da2dc19-76a6-42ca-a03e-a5becae5e7dc" providerId="ADAL" clId="{388522B0-4254-D24A-A856-BED74287577D}" dt="2022-11-21T23:07:59.019" v="223"/>
        <pc:sldMkLst>
          <pc:docMk/>
          <pc:sldMk cId="2026814572" sldId="535"/>
        </pc:sldMkLst>
        <pc:spChg chg="mod">
          <ac:chgData name="Xuesu Xiao" userId="2da2dc19-76a6-42ca-a03e-a5becae5e7dc" providerId="ADAL" clId="{388522B0-4254-D24A-A856-BED74287577D}" dt="2022-11-21T22:57:40.441" v="165" actId="27636"/>
          <ac:spMkLst>
            <pc:docMk/>
            <pc:sldMk cId="2026814572" sldId="535"/>
            <ac:spMk id="3" creationId="{C3465629-E322-2F40-A170-DD2776C49A07}"/>
          </ac:spMkLst>
        </pc:spChg>
        <pc:spChg chg="del">
          <ac:chgData name="Xuesu Xiao" userId="2da2dc19-76a6-42ca-a03e-a5becae5e7dc" providerId="ADAL" clId="{388522B0-4254-D24A-A856-BED74287577D}" dt="2022-11-21T23:07:59.019" v="223"/>
          <ac:spMkLst>
            <pc:docMk/>
            <pc:sldMk cId="2026814572" sldId="535"/>
            <ac:spMk id="4" creationId="{049FDE8E-933E-9940-BEF0-867A08B75C48}"/>
          </ac:spMkLst>
        </pc:spChg>
      </pc:sldChg>
      <pc:sldChg chg="delSp add">
        <pc:chgData name="Xuesu Xiao" userId="2da2dc19-76a6-42ca-a03e-a5becae5e7dc" providerId="ADAL" clId="{388522B0-4254-D24A-A856-BED74287577D}" dt="2022-11-21T23:07:59.019" v="223"/>
        <pc:sldMkLst>
          <pc:docMk/>
          <pc:sldMk cId="3503395376" sldId="536"/>
        </pc:sldMkLst>
        <pc:spChg chg="del">
          <ac:chgData name="Xuesu Xiao" userId="2da2dc19-76a6-42ca-a03e-a5becae5e7dc" providerId="ADAL" clId="{388522B0-4254-D24A-A856-BED74287577D}" dt="2022-11-21T23:07:59.019" v="223"/>
          <ac:spMkLst>
            <pc:docMk/>
            <pc:sldMk cId="3503395376" sldId="536"/>
            <ac:spMk id="4" creationId="{708356A1-74E8-F640-8E91-81F8DC7EDCCB}"/>
          </ac:spMkLst>
        </pc:spChg>
      </pc:sldChg>
      <pc:sldChg chg="delSp add">
        <pc:chgData name="Xuesu Xiao" userId="2da2dc19-76a6-42ca-a03e-a5becae5e7dc" providerId="ADAL" clId="{388522B0-4254-D24A-A856-BED74287577D}" dt="2022-11-21T23:07:59.019" v="223"/>
        <pc:sldMkLst>
          <pc:docMk/>
          <pc:sldMk cId="1797155958" sldId="537"/>
        </pc:sldMkLst>
        <pc:spChg chg="del">
          <ac:chgData name="Xuesu Xiao" userId="2da2dc19-76a6-42ca-a03e-a5becae5e7dc" providerId="ADAL" clId="{388522B0-4254-D24A-A856-BED74287577D}" dt="2022-11-21T23:07:59.019" v="223"/>
          <ac:spMkLst>
            <pc:docMk/>
            <pc:sldMk cId="1797155958" sldId="537"/>
            <ac:spMk id="4" creationId="{708356A1-74E8-F640-8E91-81F8DC7EDCCB}"/>
          </ac:spMkLst>
        </pc:spChg>
      </pc:sldChg>
      <pc:sldChg chg="delSp add">
        <pc:chgData name="Xuesu Xiao" userId="2da2dc19-76a6-42ca-a03e-a5becae5e7dc" providerId="ADAL" clId="{388522B0-4254-D24A-A856-BED74287577D}" dt="2022-11-21T23:07:59.019" v="223"/>
        <pc:sldMkLst>
          <pc:docMk/>
          <pc:sldMk cId="3138270859" sldId="538"/>
        </pc:sldMkLst>
        <pc:spChg chg="del">
          <ac:chgData name="Xuesu Xiao" userId="2da2dc19-76a6-42ca-a03e-a5becae5e7dc" providerId="ADAL" clId="{388522B0-4254-D24A-A856-BED74287577D}" dt="2022-11-21T23:07:59.019" v="223"/>
          <ac:spMkLst>
            <pc:docMk/>
            <pc:sldMk cId="3138270859" sldId="538"/>
            <ac:spMk id="4" creationId="{DBEFBC53-84BD-F049-8F21-83612CD5E422}"/>
          </ac:spMkLst>
        </pc:spChg>
      </pc:sldChg>
      <pc:sldChg chg="delSp add">
        <pc:chgData name="Xuesu Xiao" userId="2da2dc19-76a6-42ca-a03e-a5becae5e7dc" providerId="ADAL" clId="{388522B0-4254-D24A-A856-BED74287577D}" dt="2022-11-21T23:07:59.019" v="223"/>
        <pc:sldMkLst>
          <pc:docMk/>
          <pc:sldMk cId="3079212978" sldId="539"/>
        </pc:sldMkLst>
        <pc:spChg chg="del">
          <ac:chgData name="Xuesu Xiao" userId="2da2dc19-76a6-42ca-a03e-a5becae5e7dc" providerId="ADAL" clId="{388522B0-4254-D24A-A856-BED74287577D}" dt="2022-11-21T23:07:59.019" v="223"/>
          <ac:spMkLst>
            <pc:docMk/>
            <pc:sldMk cId="3079212978" sldId="539"/>
            <ac:spMk id="4" creationId="{DBEFBC53-84BD-F049-8F21-83612CD5E422}"/>
          </ac:spMkLst>
        </pc:spChg>
      </pc:sldChg>
      <pc:sldChg chg="delSp add">
        <pc:chgData name="Xuesu Xiao" userId="2da2dc19-76a6-42ca-a03e-a5becae5e7dc" providerId="ADAL" clId="{388522B0-4254-D24A-A856-BED74287577D}" dt="2022-11-21T23:07:59.019" v="223"/>
        <pc:sldMkLst>
          <pc:docMk/>
          <pc:sldMk cId="3486570579" sldId="540"/>
        </pc:sldMkLst>
        <pc:spChg chg="del">
          <ac:chgData name="Xuesu Xiao" userId="2da2dc19-76a6-42ca-a03e-a5becae5e7dc" providerId="ADAL" clId="{388522B0-4254-D24A-A856-BED74287577D}" dt="2022-11-21T23:07:59.019" v="223"/>
          <ac:spMkLst>
            <pc:docMk/>
            <pc:sldMk cId="3486570579" sldId="540"/>
            <ac:spMk id="4" creationId="{DBEFBC53-84BD-F049-8F21-83612CD5E422}"/>
          </ac:spMkLst>
        </pc:spChg>
      </pc:sldChg>
      <pc:sldChg chg="delSp add">
        <pc:chgData name="Xuesu Xiao" userId="2da2dc19-76a6-42ca-a03e-a5becae5e7dc" providerId="ADAL" clId="{388522B0-4254-D24A-A856-BED74287577D}" dt="2022-11-21T23:07:59.019" v="223"/>
        <pc:sldMkLst>
          <pc:docMk/>
          <pc:sldMk cId="1854122880" sldId="541"/>
        </pc:sldMkLst>
        <pc:spChg chg="del">
          <ac:chgData name="Xuesu Xiao" userId="2da2dc19-76a6-42ca-a03e-a5becae5e7dc" providerId="ADAL" clId="{388522B0-4254-D24A-A856-BED74287577D}" dt="2022-11-21T23:07:59.019" v="223"/>
          <ac:spMkLst>
            <pc:docMk/>
            <pc:sldMk cId="1854122880" sldId="541"/>
            <ac:spMk id="4" creationId="{DBEFBC53-84BD-F049-8F21-83612CD5E422}"/>
          </ac:spMkLst>
        </pc:spChg>
      </pc:sldChg>
      <pc:sldChg chg="delSp add">
        <pc:chgData name="Xuesu Xiao" userId="2da2dc19-76a6-42ca-a03e-a5becae5e7dc" providerId="ADAL" clId="{388522B0-4254-D24A-A856-BED74287577D}" dt="2022-11-21T23:07:59.019" v="223"/>
        <pc:sldMkLst>
          <pc:docMk/>
          <pc:sldMk cId="808208957" sldId="542"/>
        </pc:sldMkLst>
        <pc:spChg chg="del">
          <ac:chgData name="Xuesu Xiao" userId="2da2dc19-76a6-42ca-a03e-a5becae5e7dc" providerId="ADAL" clId="{388522B0-4254-D24A-A856-BED74287577D}" dt="2022-11-21T23:07:59.019" v="223"/>
          <ac:spMkLst>
            <pc:docMk/>
            <pc:sldMk cId="808208957" sldId="542"/>
            <ac:spMk id="4" creationId="{DBEFBC53-84BD-F049-8F21-83612CD5E422}"/>
          </ac:spMkLst>
        </pc:spChg>
      </pc:sldChg>
      <pc:sldChg chg="delSp add">
        <pc:chgData name="Xuesu Xiao" userId="2da2dc19-76a6-42ca-a03e-a5becae5e7dc" providerId="ADAL" clId="{388522B0-4254-D24A-A856-BED74287577D}" dt="2022-11-21T23:07:59.019" v="223"/>
        <pc:sldMkLst>
          <pc:docMk/>
          <pc:sldMk cId="1138161701" sldId="543"/>
        </pc:sldMkLst>
        <pc:spChg chg="del">
          <ac:chgData name="Xuesu Xiao" userId="2da2dc19-76a6-42ca-a03e-a5becae5e7dc" providerId="ADAL" clId="{388522B0-4254-D24A-A856-BED74287577D}" dt="2022-11-21T23:07:59.019" v="223"/>
          <ac:spMkLst>
            <pc:docMk/>
            <pc:sldMk cId="1138161701" sldId="543"/>
            <ac:spMk id="4" creationId="{DBEFBC53-84BD-F049-8F21-83612CD5E422}"/>
          </ac:spMkLst>
        </pc:spChg>
      </pc:sldChg>
      <pc:sldChg chg="delSp modSp add mod">
        <pc:chgData name="Xuesu Xiao" userId="2da2dc19-76a6-42ca-a03e-a5becae5e7dc" providerId="ADAL" clId="{388522B0-4254-D24A-A856-BED74287577D}" dt="2022-11-21T23:07:59.019" v="223"/>
        <pc:sldMkLst>
          <pc:docMk/>
          <pc:sldMk cId="2193030403" sldId="544"/>
        </pc:sldMkLst>
        <pc:spChg chg="mod">
          <ac:chgData name="Xuesu Xiao" userId="2da2dc19-76a6-42ca-a03e-a5becae5e7dc" providerId="ADAL" clId="{388522B0-4254-D24A-A856-BED74287577D}" dt="2022-11-21T22:57:40.457" v="166" actId="27636"/>
          <ac:spMkLst>
            <pc:docMk/>
            <pc:sldMk cId="2193030403" sldId="544"/>
            <ac:spMk id="3" creationId="{8CA7423E-F4BE-9748-9B1A-597B4592C59E}"/>
          </ac:spMkLst>
        </pc:spChg>
        <pc:spChg chg="del">
          <ac:chgData name="Xuesu Xiao" userId="2da2dc19-76a6-42ca-a03e-a5becae5e7dc" providerId="ADAL" clId="{388522B0-4254-D24A-A856-BED74287577D}" dt="2022-11-21T23:07:59.019" v="223"/>
          <ac:spMkLst>
            <pc:docMk/>
            <pc:sldMk cId="2193030403" sldId="544"/>
            <ac:spMk id="4" creationId="{A9ABD9C3-7411-0F45-9FDE-DB43069B5B00}"/>
          </ac:spMkLst>
        </pc:spChg>
        <pc:spChg chg="mod">
          <ac:chgData name="Xuesu Xiao" userId="2da2dc19-76a6-42ca-a03e-a5becae5e7dc" providerId="ADAL" clId="{388522B0-4254-D24A-A856-BED74287577D}" dt="2022-11-21T22:58:52.918" v="200" actId="1037"/>
          <ac:spMkLst>
            <pc:docMk/>
            <pc:sldMk cId="2193030403" sldId="544"/>
            <ac:spMk id="8" creationId="{BF31DE7A-CB43-D349-8B24-16ECBDE4A51F}"/>
          </ac:spMkLst>
        </pc:spChg>
        <pc:picChg chg="mod">
          <ac:chgData name="Xuesu Xiao" userId="2da2dc19-76a6-42ca-a03e-a5becae5e7dc" providerId="ADAL" clId="{388522B0-4254-D24A-A856-BED74287577D}" dt="2022-11-21T22:58:52.918" v="200" actId="1037"/>
          <ac:picMkLst>
            <pc:docMk/>
            <pc:sldMk cId="2193030403" sldId="544"/>
            <ac:picMk id="7" creationId="{52B36C38-8411-474F-9E3A-84BB08D32442}"/>
          </ac:picMkLst>
        </pc:picChg>
      </pc:sldChg>
      <pc:sldChg chg="del">
        <pc:chgData name="Xuesu Xiao" userId="2da2dc19-76a6-42ca-a03e-a5becae5e7dc" providerId="ADAL" clId="{388522B0-4254-D24A-A856-BED74287577D}" dt="2022-11-21T22:38:47.424" v="100" actId="2696"/>
        <pc:sldMkLst>
          <pc:docMk/>
          <pc:sldMk cId="3207727416" sldId="554"/>
        </pc:sldMkLst>
      </pc:sldChg>
      <pc:sldChg chg="del">
        <pc:chgData name="Xuesu Xiao" userId="2da2dc19-76a6-42ca-a03e-a5becae5e7dc" providerId="ADAL" clId="{388522B0-4254-D24A-A856-BED74287577D}" dt="2022-11-21T22:38:47.243" v="35" actId="2696"/>
        <pc:sldMkLst>
          <pc:docMk/>
          <pc:sldMk cId="3693126338" sldId="579"/>
        </pc:sldMkLst>
      </pc:sldChg>
      <pc:sldChg chg="del">
        <pc:chgData name="Xuesu Xiao" userId="2da2dc19-76a6-42ca-a03e-a5becae5e7dc" providerId="ADAL" clId="{388522B0-4254-D24A-A856-BED74287577D}" dt="2022-11-21T22:38:47.444" v="115" actId="2696"/>
        <pc:sldMkLst>
          <pc:docMk/>
          <pc:sldMk cId="2508095784" sldId="598"/>
        </pc:sldMkLst>
      </pc:sldChg>
      <pc:sldChg chg="del">
        <pc:chgData name="Xuesu Xiao" userId="2da2dc19-76a6-42ca-a03e-a5becae5e7dc" providerId="ADAL" clId="{388522B0-4254-D24A-A856-BED74287577D}" dt="2022-11-21T22:38:47.344" v="66" actId="2696"/>
        <pc:sldMkLst>
          <pc:docMk/>
          <pc:sldMk cId="3320774861" sldId="599"/>
        </pc:sldMkLst>
      </pc:sldChg>
      <pc:sldChg chg="del">
        <pc:chgData name="Xuesu Xiao" userId="2da2dc19-76a6-42ca-a03e-a5becae5e7dc" providerId="ADAL" clId="{388522B0-4254-D24A-A856-BED74287577D}" dt="2022-11-21T22:38:47.354" v="69" actId="2696"/>
        <pc:sldMkLst>
          <pc:docMk/>
          <pc:sldMk cId="3515876087" sldId="600"/>
        </pc:sldMkLst>
      </pc:sldChg>
      <pc:sldChg chg="del">
        <pc:chgData name="Xuesu Xiao" userId="2da2dc19-76a6-42ca-a03e-a5becae5e7dc" providerId="ADAL" clId="{388522B0-4254-D24A-A856-BED74287577D}" dt="2022-11-21T22:38:47.402" v="90" actId="2696"/>
        <pc:sldMkLst>
          <pc:docMk/>
          <pc:sldMk cId="2727712641" sldId="602"/>
        </pc:sldMkLst>
      </pc:sldChg>
      <pc:sldChg chg="delSp add del">
        <pc:chgData name="Xuesu Xiao" userId="2da2dc19-76a6-42ca-a03e-a5becae5e7dc" providerId="ADAL" clId="{388522B0-4254-D24A-A856-BED74287577D}" dt="2022-11-21T23:07:59.019" v="223"/>
        <pc:sldMkLst>
          <pc:docMk/>
          <pc:sldMk cId="1584393341" sldId="604"/>
        </pc:sldMkLst>
        <pc:spChg chg="del">
          <ac:chgData name="Xuesu Xiao" userId="2da2dc19-76a6-42ca-a03e-a5becae5e7dc" providerId="ADAL" clId="{388522B0-4254-D24A-A856-BED74287577D}" dt="2022-11-21T23:07:59.019" v="223"/>
          <ac:spMkLst>
            <pc:docMk/>
            <pc:sldMk cId="1584393341" sldId="604"/>
            <ac:spMk id="3" creationId="{0E82B9F3-AE26-5047-ADB2-FB6934F99399}"/>
          </ac:spMkLst>
        </pc:spChg>
      </pc:sldChg>
      <pc:sldChg chg="delSp add del modNotes">
        <pc:chgData name="Xuesu Xiao" userId="2da2dc19-76a6-42ca-a03e-a5becae5e7dc" providerId="ADAL" clId="{388522B0-4254-D24A-A856-BED74287577D}" dt="2022-11-21T23:07:59.019" v="223"/>
        <pc:sldMkLst>
          <pc:docMk/>
          <pc:sldMk cId="823901271" sldId="605"/>
        </pc:sldMkLst>
        <pc:spChg chg="del">
          <ac:chgData name="Xuesu Xiao" userId="2da2dc19-76a6-42ca-a03e-a5becae5e7dc" providerId="ADAL" clId="{388522B0-4254-D24A-A856-BED74287577D}" dt="2022-11-21T23:07:59.019" v="223"/>
          <ac:spMkLst>
            <pc:docMk/>
            <pc:sldMk cId="823901271" sldId="605"/>
            <ac:spMk id="3" creationId="{F2CCC4DA-95B4-1342-B92A-14F10A777CDF}"/>
          </ac:spMkLst>
        </pc:spChg>
      </pc:sldChg>
      <pc:sldChg chg="del">
        <pc:chgData name="Xuesu Xiao" userId="2da2dc19-76a6-42ca-a03e-a5becae5e7dc" providerId="ADAL" clId="{388522B0-4254-D24A-A856-BED74287577D}" dt="2022-11-21T22:38:47.260" v="38" actId="2696"/>
        <pc:sldMkLst>
          <pc:docMk/>
          <pc:sldMk cId="3903574350" sldId="616"/>
        </pc:sldMkLst>
      </pc:sldChg>
      <pc:sldChg chg="del">
        <pc:chgData name="Xuesu Xiao" userId="2da2dc19-76a6-42ca-a03e-a5becae5e7dc" providerId="ADAL" clId="{388522B0-4254-D24A-A856-BED74287577D}" dt="2022-11-21T22:38:47.290" v="48" actId="2696"/>
        <pc:sldMkLst>
          <pc:docMk/>
          <pc:sldMk cId="1310133151" sldId="618"/>
        </pc:sldMkLst>
      </pc:sldChg>
      <pc:sldChg chg="del">
        <pc:chgData name="Xuesu Xiao" userId="2da2dc19-76a6-42ca-a03e-a5becae5e7dc" providerId="ADAL" clId="{388522B0-4254-D24A-A856-BED74287577D}" dt="2022-11-21T22:38:47.156" v="0" actId="2696"/>
        <pc:sldMkLst>
          <pc:docMk/>
          <pc:sldMk cId="580090941" sldId="629"/>
        </pc:sldMkLst>
      </pc:sldChg>
      <pc:sldChg chg="del">
        <pc:chgData name="Xuesu Xiao" userId="2da2dc19-76a6-42ca-a03e-a5becae5e7dc" providerId="ADAL" clId="{388522B0-4254-D24A-A856-BED74287577D}" dt="2022-11-21T22:38:47.179" v="4" actId="2696"/>
        <pc:sldMkLst>
          <pc:docMk/>
          <pc:sldMk cId="3393466164" sldId="630"/>
        </pc:sldMkLst>
      </pc:sldChg>
      <pc:sldChg chg="del">
        <pc:chgData name="Xuesu Xiao" userId="2da2dc19-76a6-42ca-a03e-a5becae5e7dc" providerId="ADAL" clId="{388522B0-4254-D24A-A856-BED74287577D}" dt="2022-11-21T22:38:47.372" v="72" actId="2696"/>
        <pc:sldMkLst>
          <pc:docMk/>
          <pc:sldMk cId="883412837" sldId="631"/>
        </pc:sldMkLst>
      </pc:sldChg>
      <pc:sldChg chg="del">
        <pc:chgData name="Xuesu Xiao" userId="2da2dc19-76a6-42ca-a03e-a5becae5e7dc" providerId="ADAL" clId="{388522B0-4254-D24A-A856-BED74287577D}" dt="2022-11-21T22:38:47.195" v="13" actId="2696"/>
        <pc:sldMkLst>
          <pc:docMk/>
          <pc:sldMk cId="1002339212" sldId="632"/>
        </pc:sldMkLst>
      </pc:sldChg>
      <pc:sldChg chg="del">
        <pc:chgData name="Xuesu Xiao" userId="2da2dc19-76a6-42ca-a03e-a5becae5e7dc" providerId="ADAL" clId="{388522B0-4254-D24A-A856-BED74287577D}" dt="2022-11-21T22:38:47.421" v="95" actId="2696"/>
        <pc:sldMkLst>
          <pc:docMk/>
          <pc:sldMk cId="2821817454" sldId="633"/>
        </pc:sldMkLst>
      </pc:sldChg>
      <pc:sldChg chg="del">
        <pc:chgData name="Xuesu Xiao" userId="2da2dc19-76a6-42ca-a03e-a5becae5e7dc" providerId="ADAL" clId="{388522B0-4254-D24A-A856-BED74287577D}" dt="2022-11-21T22:38:47.208" v="18" actId="2696"/>
        <pc:sldMkLst>
          <pc:docMk/>
          <pc:sldMk cId="2307410995" sldId="634"/>
        </pc:sldMkLst>
      </pc:sldChg>
      <pc:sldChg chg="del">
        <pc:chgData name="Xuesu Xiao" userId="2da2dc19-76a6-42ca-a03e-a5becae5e7dc" providerId="ADAL" clId="{388522B0-4254-D24A-A856-BED74287577D}" dt="2022-11-21T22:38:47.383" v="76" actId="2696"/>
        <pc:sldMkLst>
          <pc:docMk/>
          <pc:sldMk cId="1265902597" sldId="635"/>
        </pc:sldMkLst>
      </pc:sldChg>
      <pc:sldChg chg="del">
        <pc:chgData name="Xuesu Xiao" userId="2da2dc19-76a6-42ca-a03e-a5becae5e7dc" providerId="ADAL" clId="{388522B0-4254-D24A-A856-BED74287577D}" dt="2022-11-21T22:38:47.160" v="2" actId="2696"/>
        <pc:sldMkLst>
          <pc:docMk/>
          <pc:sldMk cId="310347233" sldId="636"/>
        </pc:sldMkLst>
      </pc:sldChg>
      <pc:sldChg chg="del">
        <pc:chgData name="Xuesu Xiao" userId="2da2dc19-76a6-42ca-a03e-a5becae5e7dc" providerId="ADAL" clId="{388522B0-4254-D24A-A856-BED74287577D}" dt="2022-11-21T22:38:47.458" v="120" actId="2696"/>
        <pc:sldMkLst>
          <pc:docMk/>
          <pc:sldMk cId="2504532092" sldId="637"/>
        </pc:sldMkLst>
      </pc:sldChg>
      <pc:sldChg chg="del">
        <pc:chgData name="Xuesu Xiao" userId="2da2dc19-76a6-42ca-a03e-a5becae5e7dc" providerId="ADAL" clId="{388522B0-4254-D24A-A856-BED74287577D}" dt="2022-11-21T22:38:47.405" v="93" actId="2696"/>
        <pc:sldMkLst>
          <pc:docMk/>
          <pc:sldMk cId="3697300566" sldId="638"/>
        </pc:sldMkLst>
      </pc:sldChg>
      <pc:sldChg chg="del">
        <pc:chgData name="Xuesu Xiao" userId="2da2dc19-76a6-42ca-a03e-a5becae5e7dc" providerId="ADAL" clId="{388522B0-4254-D24A-A856-BED74287577D}" dt="2022-11-21T22:38:47.455" v="119" actId="2696"/>
        <pc:sldMkLst>
          <pc:docMk/>
          <pc:sldMk cId="1681714127" sldId="639"/>
        </pc:sldMkLst>
      </pc:sldChg>
      <pc:sldChg chg="del">
        <pc:chgData name="Xuesu Xiao" userId="2da2dc19-76a6-42ca-a03e-a5becae5e7dc" providerId="ADAL" clId="{388522B0-4254-D24A-A856-BED74287577D}" dt="2022-11-21T22:38:47.197" v="14" actId="2696"/>
        <pc:sldMkLst>
          <pc:docMk/>
          <pc:sldMk cId="1552751344" sldId="640"/>
        </pc:sldMkLst>
      </pc:sldChg>
      <pc:sldChg chg="del">
        <pc:chgData name="Xuesu Xiao" userId="2da2dc19-76a6-42ca-a03e-a5becae5e7dc" providerId="ADAL" clId="{388522B0-4254-D24A-A856-BED74287577D}" dt="2022-11-21T22:38:47.478" v="122" actId="2696"/>
        <pc:sldMkLst>
          <pc:docMk/>
          <pc:sldMk cId="1807207029" sldId="641"/>
        </pc:sldMkLst>
      </pc:sldChg>
      <pc:sldChg chg="del">
        <pc:chgData name="Xuesu Xiao" userId="2da2dc19-76a6-42ca-a03e-a5becae5e7dc" providerId="ADAL" clId="{388522B0-4254-D24A-A856-BED74287577D}" dt="2022-11-21T22:38:47.181" v="6" actId="2696"/>
        <pc:sldMkLst>
          <pc:docMk/>
          <pc:sldMk cId="2305601365" sldId="642"/>
        </pc:sldMkLst>
      </pc:sldChg>
      <pc:sldChg chg="del">
        <pc:chgData name="Xuesu Xiao" userId="2da2dc19-76a6-42ca-a03e-a5becae5e7dc" providerId="ADAL" clId="{388522B0-4254-D24A-A856-BED74287577D}" dt="2022-11-21T22:38:47.379" v="75" actId="2696"/>
        <pc:sldMkLst>
          <pc:docMk/>
          <pc:sldMk cId="3162812232" sldId="643"/>
        </pc:sldMkLst>
      </pc:sldChg>
      <pc:sldChg chg="del">
        <pc:chgData name="Xuesu Xiao" userId="2da2dc19-76a6-42ca-a03e-a5becae5e7dc" providerId="ADAL" clId="{388522B0-4254-D24A-A856-BED74287577D}" dt="2022-11-21T22:38:47.280" v="46" actId="2696"/>
        <pc:sldMkLst>
          <pc:docMk/>
          <pc:sldMk cId="3882484516" sldId="644"/>
        </pc:sldMkLst>
      </pc:sldChg>
      <pc:sldChg chg="del">
        <pc:chgData name="Xuesu Xiao" userId="2da2dc19-76a6-42ca-a03e-a5becae5e7dc" providerId="ADAL" clId="{388522B0-4254-D24A-A856-BED74287577D}" dt="2022-11-21T22:38:47.158" v="1" actId="2696"/>
        <pc:sldMkLst>
          <pc:docMk/>
          <pc:sldMk cId="67909801" sldId="645"/>
        </pc:sldMkLst>
      </pc:sldChg>
      <pc:sldChg chg="del">
        <pc:chgData name="Xuesu Xiao" userId="2da2dc19-76a6-42ca-a03e-a5becae5e7dc" providerId="ADAL" clId="{388522B0-4254-D24A-A856-BED74287577D}" dt="2022-11-21T22:38:47.307" v="54" actId="2696"/>
        <pc:sldMkLst>
          <pc:docMk/>
          <pc:sldMk cId="26115460" sldId="646"/>
        </pc:sldMkLst>
      </pc:sldChg>
      <pc:sldChg chg="del">
        <pc:chgData name="Xuesu Xiao" userId="2da2dc19-76a6-42ca-a03e-a5becae5e7dc" providerId="ADAL" clId="{388522B0-4254-D24A-A856-BED74287577D}" dt="2022-11-21T22:38:47.190" v="9" actId="2696"/>
        <pc:sldMkLst>
          <pc:docMk/>
          <pc:sldMk cId="1187031639" sldId="647"/>
        </pc:sldMkLst>
      </pc:sldChg>
      <pc:sldChg chg="del">
        <pc:chgData name="Xuesu Xiao" userId="2da2dc19-76a6-42ca-a03e-a5becae5e7dc" providerId="ADAL" clId="{388522B0-4254-D24A-A856-BED74287577D}" dt="2022-11-21T22:38:47.274" v="45" actId="2696"/>
        <pc:sldMkLst>
          <pc:docMk/>
          <pc:sldMk cId="295586749" sldId="648"/>
        </pc:sldMkLst>
      </pc:sldChg>
      <pc:sldChg chg="del">
        <pc:chgData name="Xuesu Xiao" userId="2da2dc19-76a6-42ca-a03e-a5becae5e7dc" providerId="ADAL" clId="{388522B0-4254-D24A-A856-BED74287577D}" dt="2022-11-21T22:38:47.389" v="85" actId="2696"/>
        <pc:sldMkLst>
          <pc:docMk/>
          <pc:sldMk cId="3847623431" sldId="649"/>
        </pc:sldMkLst>
      </pc:sldChg>
      <pc:sldChg chg="del">
        <pc:chgData name="Xuesu Xiao" userId="2da2dc19-76a6-42ca-a03e-a5becae5e7dc" providerId="ADAL" clId="{388522B0-4254-D24A-A856-BED74287577D}" dt="2022-11-21T22:38:47.194" v="12" actId="2696"/>
        <pc:sldMkLst>
          <pc:docMk/>
          <pc:sldMk cId="1309425301" sldId="650"/>
        </pc:sldMkLst>
      </pc:sldChg>
      <pc:sldChg chg="del">
        <pc:chgData name="Xuesu Xiao" userId="2da2dc19-76a6-42ca-a03e-a5becae5e7dc" providerId="ADAL" clId="{388522B0-4254-D24A-A856-BED74287577D}" dt="2022-11-21T22:38:47.428" v="103" actId="2696"/>
        <pc:sldMkLst>
          <pc:docMk/>
          <pc:sldMk cId="752008762" sldId="651"/>
        </pc:sldMkLst>
      </pc:sldChg>
      <pc:sldChg chg="del">
        <pc:chgData name="Xuesu Xiao" userId="2da2dc19-76a6-42ca-a03e-a5becae5e7dc" providerId="ADAL" clId="{388522B0-4254-D24A-A856-BED74287577D}" dt="2022-11-21T22:38:47.437" v="113" actId="2696"/>
        <pc:sldMkLst>
          <pc:docMk/>
          <pc:sldMk cId="2910582661" sldId="654"/>
        </pc:sldMkLst>
      </pc:sldChg>
      <pc:sldChg chg="del">
        <pc:chgData name="Xuesu Xiao" userId="2da2dc19-76a6-42ca-a03e-a5becae5e7dc" providerId="ADAL" clId="{388522B0-4254-D24A-A856-BED74287577D}" dt="2022-11-21T22:38:47.222" v="24" actId="2696"/>
        <pc:sldMkLst>
          <pc:docMk/>
          <pc:sldMk cId="286728764" sldId="656"/>
        </pc:sldMkLst>
      </pc:sldChg>
      <pc:sldChg chg="del">
        <pc:chgData name="Xuesu Xiao" userId="2da2dc19-76a6-42ca-a03e-a5becae5e7dc" providerId="ADAL" clId="{388522B0-4254-D24A-A856-BED74287577D}" dt="2022-11-21T22:38:47.180" v="5" actId="2696"/>
        <pc:sldMkLst>
          <pc:docMk/>
          <pc:sldMk cId="2045603794" sldId="657"/>
        </pc:sldMkLst>
      </pc:sldChg>
      <pc:sldChg chg="del">
        <pc:chgData name="Xuesu Xiao" userId="2da2dc19-76a6-42ca-a03e-a5becae5e7dc" providerId="ADAL" clId="{388522B0-4254-D24A-A856-BED74287577D}" dt="2022-11-21T22:38:47.435" v="109" actId="2696"/>
        <pc:sldMkLst>
          <pc:docMk/>
          <pc:sldMk cId="1309345612" sldId="658"/>
        </pc:sldMkLst>
      </pc:sldChg>
      <pc:sldChg chg="del">
        <pc:chgData name="Xuesu Xiao" userId="2da2dc19-76a6-42ca-a03e-a5becae5e7dc" providerId="ADAL" clId="{388522B0-4254-D24A-A856-BED74287577D}" dt="2022-11-21T22:38:47.192" v="10" actId="2696"/>
        <pc:sldMkLst>
          <pc:docMk/>
          <pc:sldMk cId="257966329" sldId="659"/>
        </pc:sldMkLst>
      </pc:sldChg>
      <pc:sldChg chg="del">
        <pc:chgData name="Xuesu Xiao" userId="2da2dc19-76a6-42ca-a03e-a5becae5e7dc" providerId="ADAL" clId="{388522B0-4254-D24A-A856-BED74287577D}" dt="2022-11-21T22:38:47.183" v="7" actId="2696"/>
        <pc:sldMkLst>
          <pc:docMk/>
          <pc:sldMk cId="898988695" sldId="661"/>
        </pc:sldMkLst>
      </pc:sldChg>
      <pc:sldChg chg="del">
        <pc:chgData name="Xuesu Xiao" userId="2da2dc19-76a6-42ca-a03e-a5becae5e7dc" providerId="ADAL" clId="{388522B0-4254-D24A-A856-BED74287577D}" dt="2022-11-21T22:38:47.211" v="21" actId="2696"/>
        <pc:sldMkLst>
          <pc:docMk/>
          <pc:sldMk cId="655491613" sldId="662"/>
        </pc:sldMkLst>
      </pc:sldChg>
      <pc:sldChg chg="del">
        <pc:chgData name="Xuesu Xiao" userId="2da2dc19-76a6-42ca-a03e-a5becae5e7dc" providerId="ADAL" clId="{388522B0-4254-D24A-A856-BED74287577D}" dt="2022-11-21T22:38:47.435" v="110" actId="2696"/>
        <pc:sldMkLst>
          <pc:docMk/>
          <pc:sldMk cId="220831109" sldId="664"/>
        </pc:sldMkLst>
      </pc:sldChg>
      <pc:sldChg chg="del">
        <pc:chgData name="Xuesu Xiao" userId="2da2dc19-76a6-42ca-a03e-a5becae5e7dc" providerId="ADAL" clId="{388522B0-4254-D24A-A856-BED74287577D}" dt="2022-11-21T22:38:47.297" v="50" actId="2696"/>
        <pc:sldMkLst>
          <pc:docMk/>
          <pc:sldMk cId="1883106098" sldId="665"/>
        </pc:sldMkLst>
      </pc:sldChg>
      <pc:sldChg chg="del">
        <pc:chgData name="Xuesu Xiao" userId="2da2dc19-76a6-42ca-a03e-a5becae5e7dc" providerId="ADAL" clId="{388522B0-4254-D24A-A856-BED74287577D}" dt="2022-11-21T22:38:47.266" v="41" actId="2696"/>
        <pc:sldMkLst>
          <pc:docMk/>
          <pc:sldMk cId="1041398260" sldId="666"/>
        </pc:sldMkLst>
      </pc:sldChg>
      <pc:sldChg chg="del">
        <pc:chgData name="Xuesu Xiao" userId="2da2dc19-76a6-42ca-a03e-a5becae5e7dc" providerId="ADAL" clId="{388522B0-4254-D24A-A856-BED74287577D}" dt="2022-11-21T22:38:47.348" v="67" actId="2696"/>
        <pc:sldMkLst>
          <pc:docMk/>
          <pc:sldMk cId="3096920202" sldId="667"/>
        </pc:sldMkLst>
      </pc:sldChg>
      <pc:sldChg chg="del">
        <pc:chgData name="Xuesu Xiao" userId="2da2dc19-76a6-42ca-a03e-a5becae5e7dc" providerId="ADAL" clId="{388522B0-4254-D24A-A856-BED74287577D}" dt="2022-11-21T22:38:47.238" v="29" actId="2696"/>
        <pc:sldMkLst>
          <pc:docMk/>
          <pc:sldMk cId="267638003" sldId="668"/>
        </pc:sldMkLst>
      </pc:sldChg>
      <pc:sldChg chg="del">
        <pc:chgData name="Xuesu Xiao" userId="2da2dc19-76a6-42ca-a03e-a5becae5e7dc" providerId="ADAL" clId="{388522B0-4254-D24A-A856-BED74287577D}" dt="2022-11-21T22:38:47.318" v="60" actId="2696"/>
        <pc:sldMkLst>
          <pc:docMk/>
          <pc:sldMk cId="508068863" sldId="670"/>
        </pc:sldMkLst>
      </pc:sldChg>
      <pc:sldChg chg="del">
        <pc:chgData name="Xuesu Xiao" userId="2da2dc19-76a6-42ca-a03e-a5becae5e7dc" providerId="ADAL" clId="{388522B0-4254-D24A-A856-BED74287577D}" dt="2022-11-21T22:38:47.296" v="49" actId="2696"/>
        <pc:sldMkLst>
          <pc:docMk/>
          <pc:sldMk cId="3496127563" sldId="671"/>
        </pc:sldMkLst>
      </pc:sldChg>
      <pc:sldChg chg="del">
        <pc:chgData name="Xuesu Xiao" userId="2da2dc19-76a6-42ca-a03e-a5becae5e7dc" providerId="ADAL" clId="{388522B0-4254-D24A-A856-BED74287577D}" dt="2022-11-21T22:38:47.397" v="88" actId="2696"/>
        <pc:sldMkLst>
          <pc:docMk/>
          <pc:sldMk cId="186936641" sldId="672"/>
        </pc:sldMkLst>
      </pc:sldChg>
      <pc:sldChg chg="del">
        <pc:chgData name="Xuesu Xiao" userId="2da2dc19-76a6-42ca-a03e-a5becae5e7dc" providerId="ADAL" clId="{388522B0-4254-D24A-A856-BED74287577D}" dt="2022-11-21T22:38:47.272" v="43" actId="2696"/>
        <pc:sldMkLst>
          <pc:docMk/>
          <pc:sldMk cId="3123402381" sldId="673"/>
        </pc:sldMkLst>
      </pc:sldChg>
      <pc:sldChg chg="del">
        <pc:chgData name="Xuesu Xiao" userId="2da2dc19-76a6-42ca-a03e-a5becae5e7dc" providerId="ADAL" clId="{388522B0-4254-D24A-A856-BED74287577D}" dt="2022-11-21T22:38:47.189" v="8" actId="2696"/>
        <pc:sldMkLst>
          <pc:docMk/>
          <pc:sldMk cId="425506678" sldId="674"/>
        </pc:sldMkLst>
      </pc:sldChg>
      <pc:sldChg chg="del">
        <pc:chgData name="Xuesu Xiao" userId="2da2dc19-76a6-42ca-a03e-a5becae5e7dc" providerId="ADAL" clId="{388522B0-4254-D24A-A856-BED74287577D}" dt="2022-11-21T22:38:47.251" v="36" actId="2696"/>
        <pc:sldMkLst>
          <pc:docMk/>
          <pc:sldMk cId="3243631757" sldId="675"/>
        </pc:sldMkLst>
      </pc:sldChg>
      <pc:sldChg chg="del">
        <pc:chgData name="Xuesu Xiao" userId="2da2dc19-76a6-42ca-a03e-a5becae5e7dc" providerId="ADAL" clId="{388522B0-4254-D24A-A856-BED74287577D}" dt="2022-11-21T22:38:47.167" v="3" actId="2696"/>
        <pc:sldMkLst>
          <pc:docMk/>
          <pc:sldMk cId="3819384855" sldId="676"/>
        </pc:sldMkLst>
      </pc:sldChg>
      <pc:sldChg chg="del">
        <pc:chgData name="Xuesu Xiao" userId="2da2dc19-76a6-42ca-a03e-a5becae5e7dc" providerId="ADAL" clId="{388522B0-4254-D24A-A856-BED74287577D}" dt="2022-11-21T22:38:47.485" v="123" actId="2696"/>
        <pc:sldMkLst>
          <pc:docMk/>
          <pc:sldMk cId="2345860668" sldId="677"/>
        </pc:sldMkLst>
      </pc:sldChg>
      <pc:sldChg chg="del">
        <pc:chgData name="Xuesu Xiao" userId="2da2dc19-76a6-42ca-a03e-a5becae5e7dc" providerId="ADAL" clId="{388522B0-4254-D24A-A856-BED74287577D}" dt="2022-11-21T22:38:47.449" v="117" actId="2696"/>
        <pc:sldMkLst>
          <pc:docMk/>
          <pc:sldMk cId="2731871219" sldId="678"/>
        </pc:sldMkLst>
      </pc:sldChg>
      <pc:sldChg chg="del">
        <pc:chgData name="Xuesu Xiao" userId="2da2dc19-76a6-42ca-a03e-a5becae5e7dc" providerId="ADAL" clId="{388522B0-4254-D24A-A856-BED74287577D}" dt="2022-11-21T22:38:47.433" v="106" actId="2696"/>
        <pc:sldMkLst>
          <pc:docMk/>
          <pc:sldMk cId="3408573000" sldId="679"/>
        </pc:sldMkLst>
      </pc:sldChg>
      <pc:sldChg chg="del">
        <pc:chgData name="Xuesu Xiao" userId="2da2dc19-76a6-42ca-a03e-a5becae5e7dc" providerId="ADAL" clId="{388522B0-4254-D24A-A856-BED74287577D}" dt="2022-11-21T22:38:47.455" v="118" actId="2696"/>
        <pc:sldMkLst>
          <pc:docMk/>
          <pc:sldMk cId="3187113962" sldId="680"/>
        </pc:sldMkLst>
      </pc:sldChg>
      <pc:sldChg chg="del">
        <pc:chgData name="Xuesu Xiao" userId="2da2dc19-76a6-42ca-a03e-a5becae5e7dc" providerId="ADAL" clId="{388522B0-4254-D24A-A856-BED74287577D}" dt="2022-11-21T22:38:47.220" v="22" actId="2696"/>
        <pc:sldMkLst>
          <pc:docMk/>
          <pc:sldMk cId="976833968" sldId="681"/>
        </pc:sldMkLst>
      </pc:sldChg>
      <pc:sldChg chg="del">
        <pc:chgData name="Xuesu Xiao" userId="2da2dc19-76a6-42ca-a03e-a5becae5e7dc" providerId="ADAL" clId="{388522B0-4254-D24A-A856-BED74287577D}" dt="2022-11-21T22:38:47.335" v="63" actId="2696"/>
        <pc:sldMkLst>
          <pc:docMk/>
          <pc:sldMk cId="189817737" sldId="682"/>
        </pc:sldMkLst>
      </pc:sldChg>
      <pc:sldChg chg="del">
        <pc:chgData name="Xuesu Xiao" userId="2da2dc19-76a6-42ca-a03e-a5becae5e7dc" providerId="ADAL" clId="{388522B0-4254-D24A-A856-BED74287577D}" dt="2022-11-21T22:38:47.228" v="25" actId="2696"/>
        <pc:sldMkLst>
          <pc:docMk/>
          <pc:sldMk cId="3725742047" sldId="683"/>
        </pc:sldMkLst>
      </pc:sldChg>
      <pc:sldChg chg="del">
        <pc:chgData name="Xuesu Xiao" userId="2da2dc19-76a6-42ca-a03e-a5becae5e7dc" providerId="ADAL" clId="{388522B0-4254-D24A-A856-BED74287577D}" dt="2022-11-21T22:38:47.304" v="51" actId="2696"/>
        <pc:sldMkLst>
          <pc:docMk/>
          <pc:sldMk cId="3302448884" sldId="684"/>
        </pc:sldMkLst>
      </pc:sldChg>
      <pc:sldChg chg="del">
        <pc:chgData name="Xuesu Xiao" userId="2da2dc19-76a6-42ca-a03e-a5becae5e7dc" providerId="ADAL" clId="{388522B0-4254-D24A-A856-BED74287577D}" dt="2022-11-21T22:38:47.240" v="31" actId="2696"/>
        <pc:sldMkLst>
          <pc:docMk/>
          <pc:sldMk cId="3906761755" sldId="686"/>
        </pc:sldMkLst>
      </pc:sldChg>
      <pc:sldChg chg="del">
        <pc:chgData name="Xuesu Xiao" userId="2da2dc19-76a6-42ca-a03e-a5becae5e7dc" providerId="ADAL" clId="{388522B0-4254-D24A-A856-BED74287577D}" dt="2022-11-21T22:38:47.209" v="19" actId="2696"/>
        <pc:sldMkLst>
          <pc:docMk/>
          <pc:sldMk cId="3618532958" sldId="687"/>
        </pc:sldMkLst>
      </pc:sldChg>
      <pc:sldChg chg="del">
        <pc:chgData name="Xuesu Xiao" userId="2da2dc19-76a6-42ca-a03e-a5becae5e7dc" providerId="ADAL" clId="{388522B0-4254-D24A-A856-BED74287577D}" dt="2022-11-21T22:38:47.434" v="107" actId="2696"/>
        <pc:sldMkLst>
          <pc:docMk/>
          <pc:sldMk cId="1633814610" sldId="688"/>
        </pc:sldMkLst>
      </pc:sldChg>
      <pc:sldChg chg="del">
        <pc:chgData name="Xuesu Xiao" userId="2da2dc19-76a6-42ca-a03e-a5becae5e7dc" providerId="ADAL" clId="{388522B0-4254-D24A-A856-BED74287577D}" dt="2022-11-21T22:38:47.193" v="11" actId="2696"/>
        <pc:sldMkLst>
          <pc:docMk/>
          <pc:sldMk cId="2876962085" sldId="689"/>
        </pc:sldMkLst>
      </pc:sldChg>
      <pc:sldChg chg="del">
        <pc:chgData name="Xuesu Xiao" userId="2da2dc19-76a6-42ca-a03e-a5becae5e7dc" providerId="ADAL" clId="{388522B0-4254-D24A-A856-BED74287577D}" dt="2022-11-21T22:38:47.261" v="39" actId="2696"/>
        <pc:sldMkLst>
          <pc:docMk/>
          <pc:sldMk cId="1578399413" sldId="690"/>
        </pc:sldMkLst>
      </pc:sldChg>
      <pc:sldChg chg="del">
        <pc:chgData name="Xuesu Xiao" userId="2da2dc19-76a6-42ca-a03e-a5becae5e7dc" providerId="ADAL" clId="{388522B0-4254-D24A-A856-BED74287577D}" dt="2022-11-21T22:38:47.486" v="125" actId="2696"/>
        <pc:sldMkLst>
          <pc:docMk/>
          <pc:sldMk cId="396439924" sldId="691"/>
        </pc:sldMkLst>
      </pc:sldChg>
      <pc:sldChg chg="del">
        <pc:chgData name="Xuesu Xiao" userId="2da2dc19-76a6-42ca-a03e-a5becae5e7dc" providerId="ADAL" clId="{388522B0-4254-D24A-A856-BED74287577D}" dt="2022-11-21T22:38:47.308" v="55" actId="2696"/>
        <pc:sldMkLst>
          <pc:docMk/>
          <pc:sldMk cId="3118542577" sldId="692"/>
        </pc:sldMkLst>
      </pc:sldChg>
      <pc:sldChg chg="del">
        <pc:chgData name="Xuesu Xiao" userId="2da2dc19-76a6-42ca-a03e-a5becae5e7dc" providerId="ADAL" clId="{388522B0-4254-D24A-A856-BED74287577D}" dt="2022-11-21T22:38:47.421" v="96" actId="2696"/>
        <pc:sldMkLst>
          <pc:docMk/>
          <pc:sldMk cId="827575826" sldId="693"/>
        </pc:sldMkLst>
      </pc:sldChg>
      <pc:sldChg chg="del">
        <pc:chgData name="Xuesu Xiao" userId="2da2dc19-76a6-42ca-a03e-a5becae5e7dc" providerId="ADAL" clId="{388522B0-4254-D24A-A856-BED74287577D}" dt="2022-11-21T22:38:47.386" v="81" actId="2696"/>
        <pc:sldMkLst>
          <pc:docMk/>
          <pc:sldMk cId="2978113965" sldId="694"/>
        </pc:sldMkLst>
      </pc:sldChg>
      <pc:sldChg chg="del">
        <pc:chgData name="Xuesu Xiao" userId="2da2dc19-76a6-42ca-a03e-a5becae5e7dc" providerId="ADAL" clId="{388522B0-4254-D24A-A856-BED74287577D}" dt="2022-11-21T22:38:47.230" v="27" actId="2696"/>
        <pc:sldMkLst>
          <pc:docMk/>
          <pc:sldMk cId="773492238" sldId="695"/>
        </pc:sldMkLst>
      </pc:sldChg>
      <pc:sldChg chg="del">
        <pc:chgData name="Xuesu Xiao" userId="2da2dc19-76a6-42ca-a03e-a5becae5e7dc" providerId="ADAL" clId="{388522B0-4254-D24A-A856-BED74287577D}" dt="2022-11-21T22:38:47.436" v="111" actId="2696"/>
        <pc:sldMkLst>
          <pc:docMk/>
          <pc:sldMk cId="644345171" sldId="696"/>
        </pc:sldMkLst>
      </pc:sldChg>
      <pc:sldChg chg="del">
        <pc:chgData name="Xuesu Xiao" userId="2da2dc19-76a6-42ca-a03e-a5becae5e7dc" providerId="ADAL" clId="{388522B0-4254-D24A-A856-BED74287577D}" dt="2022-11-21T22:38:47.349" v="68" actId="2696"/>
        <pc:sldMkLst>
          <pc:docMk/>
          <pc:sldMk cId="1220081321" sldId="697"/>
        </pc:sldMkLst>
      </pc:sldChg>
      <pc:sldChg chg="del">
        <pc:chgData name="Xuesu Xiao" userId="2da2dc19-76a6-42ca-a03e-a5becae5e7dc" providerId="ADAL" clId="{388522B0-4254-D24A-A856-BED74287577D}" dt="2022-11-21T22:38:47.210" v="20" actId="2696"/>
        <pc:sldMkLst>
          <pc:docMk/>
          <pc:sldMk cId="1034237426" sldId="698"/>
        </pc:sldMkLst>
      </pc:sldChg>
      <pc:sldChg chg="del">
        <pc:chgData name="Xuesu Xiao" userId="2da2dc19-76a6-42ca-a03e-a5becae5e7dc" providerId="ADAL" clId="{388522B0-4254-D24A-A856-BED74287577D}" dt="2022-11-21T22:38:47.385" v="79" actId="2696"/>
        <pc:sldMkLst>
          <pc:docMk/>
          <pc:sldMk cId="2608275133" sldId="699"/>
        </pc:sldMkLst>
      </pc:sldChg>
      <pc:sldChg chg="del">
        <pc:chgData name="Xuesu Xiao" userId="2da2dc19-76a6-42ca-a03e-a5becae5e7dc" providerId="ADAL" clId="{388522B0-4254-D24A-A856-BED74287577D}" dt="2022-11-21T22:38:47.198" v="15" actId="2696"/>
        <pc:sldMkLst>
          <pc:docMk/>
          <pc:sldMk cId="2989780409" sldId="700"/>
        </pc:sldMkLst>
      </pc:sldChg>
      <pc:sldChg chg="del">
        <pc:chgData name="Xuesu Xiao" userId="2da2dc19-76a6-42ca-a03e-a5becae5e7dc" providerId="ADAL" clId="{388522B0-4254-D24A-A856-BED74287577D}" dt="2022-11-21T22:38:47.240" v="32" actId="2696"/>
        <pc:sldMkLst>
          <pc:docMk/>
          <pc:sldMk cId="2023240648" sldId="701"/>
        </pc:sldMkLst>
      </pc:sldChg>
      <pc:sldChg chg="del">
        <pc:chgData name="Xuesu Xiao" userId="2da2dc19-76a6-42ca-a03e-a5becae5e7dc" providerId="ADAL" clId="{388522B0-4254-D24A-A856-BED74287577D}" dt="2022-11-21T22:38:47.422" v="97" actId="2696"/>
        <pc:sldMkLst>
          <pc:docMk/>
          <pc:sldMk cId="3947369344" sldId="702"/>
        </pc:sldMkLst>
      </pc:sldChg>
      <pc:sldChg chg="del">
        <pc:chgData name="Xuesu Xiao" userId="2da2dc19-76a6-42ca-a03e-a5becae5e7dc" providerId="ADAL" clId="{388522B0-4254-D24A-A856-BED74287577D}" dt="2022-11-21T22:38:47.424" v="101" actId="2696"/>
        <pc:sldMkLst>
          <pc:docMk/>
          <pc:sldMk cId="1819340254" sldId="703"/>
        </pc:sldMkLst>
      </pc:sldChg>
      <pc:sldChg chg="del">
        <pc:chgData name="Xuesu Xiao" userId="2da2dc19-76a6-42ca-a03e-a5becae5e7dc" providerId="ADAL" clId="{388522B0-4254-D24A-A856-BED74287577D}" dt="2022-11-21T22:38:47.337" v="65" actId="2696"/>
        <pc:sldMkLst>
          <pc:docMk/>
          <pc:sldMk cId="1357735576" sldId="704"/>
        </pc:sldMkLst>
      </pc:sldChg>
      <pc:sldChg chg="del">
        <pc:chgData name="Xuesu Xiao" userId="2da2dc19-76a6-42ca-a03e-a5becae5e7dc" providerId="ADAL" clId="{388522B0-4254-D24A-A856-BED74287577D}" dt="2022-11-21T22:38:47.374" v="74" actId="2696"/>
        <pc:sldMkLst>
          <pc:docMk/>
          <pc:sldMk cId="803216565" sldId="705"/>
        </pc:sldMkLst>
      </pc:sldChg>
      <pc:sldChg chg="del">
        <pc:chgData name="Xuesu Xiao" userId="2da2dc19-76a6-42ca-a03e-a5becae5e7dc" providerId="ADAL" clId="{388522B0-4254-D24A-A856-BED74287577D}" dt="2022-11-21T22:38:47.429" v="105" actId="2696"/>
        <pc:sldMkLst>
          <pc:docMk/>
          <pc:sldMk cId="2565813507" sldId="707"/>
        </pc:sldMkLst>
      </pc:sldChg>
      <pc:sldChg chg="del">
        <pc:chgData name="Xuesu Xiao" userId="2da2dc19-76a6-42ca-a03e-a5becae5e7dc" providerId="ADAL" clId="{388522B0-4254-D24A-A856-BED74287577D}" dt="2022-11-21T22:38:47.319" v="61" actId="2696"/>
        <pc:sldMkLst>
          <pc:docMk/>
          <pc:sldMk cId="3618344742" sldId="708"/>
        </pc:sldMkLst>
      </pc:sldChg>
      <pc:sldChg chg="del">
        <pc:chgData name="Xuesu Xiao" userId="2da2dc19-76a6-42ca-a03e-a5becae5e7dc" providerId="ADAL" clId="{388522B0-4254-D24A-A856-BED74287577D}" dt="2022-11-21T22:38:47.267" v="42" actId="2696"/>
        <pc:sldMkLst>
          <pc:docMk/>
          <pc:sldMk cId="506419145" sldId="709"/>
        </pc:sldMkLst>
      </pc:sldChg>
      <pc:sldChg chg="del">
        <pc:chgData name="Xuesu Xiao" userId="2da2dc19-76a6-42ca-a03e-a5becae5e7dc" providerId="ADAL" clId="{388522B0-4254-D24A-A856-BED74287577D}" dt="2022-11-21T22:38:47.486" v="124" actId="2696"/>
        <pc:sldMkLst>
          <pc:docMk/>
          <pc:sldMk cId="1299132333" sldId="710"/>
        </pc:sldMkLst>
      </pc:sldChg>
      <pc:sldChg chg="del">
        <pc:chgData name="Xuesu Xiao" userId="2da2dc19-76a6-42ca-a03e-a5becae5e7dc" providerId="ADAL" clId="{388522B0-4254-D24A-A856-BED74287577D}" dt="2022-11-21T22:38:47.273" v="44" actId="2696"/>
        <pc:sldMkLst>
          <pc:docMk/>
          <pc:sldMk cId="1015582973" sldId="711"/>
        </pc:sldMkLst>
      </pc:sldChg>
      <pc:sldChg chg="del">
        <pc:chgData name="Xuesu Xiao" userId="2da2dc19-76a6-42ca-a03e-a5becae5e7dc" providerId="ADAL" clId="{388522B0-4254-D24A-A856-BED74287577D}" dt="2022-11-21T22:38:47.388" v="84" actId="2696"/>
        <pc:sldMkLst>
          <pc:docMk/>
          <pc:sldMk cId="3939337931" sldId="713"/>
        </pc:sldMkLst>
      </pc:sldChg>
      <pc:sldChg chg="del">
        <pc:chgData name="Xuesu Xiao" userId="2da2dc19-76a6-42ca-a03e-a5becae5e7dc" providerId="ADAL" clId="{388522B0-4254-D24A-A856-BED74287577D}" dt="2022-11-21T22:38:47.387" v="83" actId="2696"/>
        <pc:sldMkLst>
          <pc:docMk/>
          <pc:sldMk cId="3496622632" sldId="714"/>
        </pc:sldMkLst>
      </pc:sldChg>
      <pc:sldChg chg="del">
        <pc:chgData name="Xuesu Xiao" userId="2da2dc19-76a6-42ca-a03e-a5becae5e7dc" providerId="ADAL" clId="{388522B0-4254-D24A-A856-BED74287577D}" dt="2022-11-21T22:38:47.423" v="98" actId="2696"/>
        <pc:sldMkLst>
          <pc:docMk/>
          <pc:sldMk cId="2508442033" sldId="715"/>
        </pc:sldMkLst>
      </pc:sldChg>
      <pc:sldChg chg="del">
        <pc:chgData name="Xuesu Xiao" userId="2da2dc19-76a6-42ca-a03e-a5becae5e7dc" providerId="ADAL" clId="{388522B0-4254-D24A-A856-BED74287577D}" dt="2022-11-21T22:38:47.238" v="30" actId="2696"/>
        <pc:sldMkLst>
          <pc:docMk/>
          <pc:sldMk cId="2522243603" sldId="716"/>
        </pc:sldMkLst>
      </pc:sldChg>
      <pc:sldChg chg="del">
        <pc:chgData name="Xuesu Xiao" userId="2da2dc19-76a6-42ca-a03e-a5becae5e7dc" providerId="ADAL" clId="{388522B0-4254-D24A-A856-BED74287577D}" dt="2022-11-21T22:38:47.309" v="56" actId="2696"/>
        <pc:sldMkLst>
          <pc:docMk/>
          <pc:sldMk cId="842512751" sldId="717"/>
        </pc:sldMkLst>
      </pc:sldChg>
      <pc:sldChg chg="del">
        <pc:chgData name="Xuesu Xiao" userId="2da2dc19-76a6-42ca-a03e-a5becae5e7dc" providerId="ADAL" clId="{388522B0-4254-D24A-A856-BED74287577D}" dt="2022-11-21T22:38:47.493" v="127" actId="2696"/>
        <pc:sldMkLst>
          <pc:docMk/>
          <pc:sldMk cId="2748746754" sldId="718"/>
        </pc:sldMkLst>
      </pc:sldChg>
      <pc:sldChg chg="del">
        <pc:chgData name="Xuesu Xiao" userId="2da2dc19-76a6-42ca-a03e-a5becae5e7dc" providerId="ADAL" clId="{388522B0-4254-D24A-A856-BED74287577D}" dt="2022-11-21T22:38:47.309" v="57" actId="2696"/>
        <pc:sldMkLst>
          <pc:docMk/>
          <pc:sldMk cId="2853776230" sldId="719"/>
        </pc:sldMkLst>
      </pc:sldChg>
      <pc:sldChg chg="del">
        <pc:chgData name="Xuesu Xiao" userId="2da2dc19-76a6-42ca-a03e-a5becae5e7dc" providerId="ADAL" clId="{388522B0-4254-D24A-A856-BED74287577D}" dt="2022-11-21T22:38:47.444" v="116" actId="2696"/>
        <pc:sldMkLst>
          <pc:docMk/>
          <pc:sldMk cId="1486732617" sldId="720"/>
        </pc:sldMkLst>
      </pc:sldChg>
      <pc:sldChg chg="del">
        <pc:chgData name="Xuesu Xiao" userId="2da2dc19-76a6-42ca-a03e-a5becae5e7dc" providerId="ADAL" clId="{388522B0-4254-D24A-A856-BED74287577D}" dt="2022-11-21T22:38:47.355" v="71" actId="2696"/>
        <pc:sldMkLst>
          <pc:docMk/>
          <pc:sldMk cId="2979421199" sldId="721"/>
        </pc:sldMkLst>
      </pc:sldChg>
      <pc:sldChg chg="del">
        <pc:chgData name="Xuesu Xiao" userId="2da2dc19-76a6-42ca-a03e-a5becae5e7dc" providerId="ADAL" clId="{388522B0-4254-D24A-A856-BED74287577D}" dt="2022-11-21T22:38:47.387" v="82" actId="2696"/>
        <pc:sldMkLst>
          <pc:docMk/>
          <pc:sldMk cId="1387552010" sldId="722"/>
        </pc:sldMkLst>
      </pc:sldChg>
      <pc:sldChg chg="del">
        <pc:chgData name="Xuesu Xiao" userId="2da2dc19-76a6-42ca-a03e-a5becae5e7dc" providerId="ADAL" clId="{388522B0-4254-D24A-A856-BED74287577D}" dt="2022-11-21T22:38:47.436" v="112" actId="2696"/>
        <pc:sldMkLst>
          <pc:docMk/>
          <pc:sldMk cId="4150657034" sldId="723"/>
        </pc:sldMkLst>
      </pc:sldChg>
      <pc:sldChg chg="del">
        <pc:chgData name="Xuesu Xiao" userId="2da2dc19-76a6-42ca-a03e-a5becae5e7dc" providerId="ADAL" clId="{388522B0-4254-D24A-A856-BED74287577D}" dt="2022-11-21T22:38:47.437" v="114" actId="2696"/>
        <pc:sldMkLst>
          <pc:docMk/>
          <pc:sldMk cId="2349017938" sldId="724"/>
        </pc:sldMkLst>
      </pc:sldChg>
      <pc:sldChg chg="del">
        <pc:chgData name="Xuesu Xiao" userId="2da2dc19-76a6-42ca-a03e-a5becae5e7dc" providerId="ADAL" clId="{388522B0-4254-D24A-A856-BED74287577D}" dt="2022-11-21T22:38:47.310" v="58" actId="2696"/>
        <pc:sldMkLst>
          <pc:docMk/>
          <pc:sldMk cId="97618505" sldId="725"/>
        </pc:sldMkLst>
      </pc:sldChg>
      <pc:sldChg chg="del">
        <pc:chgData name="Xuesu Xiao" userId="2da2dc19-76a6-42ca-a03e-a5becae5e7dc" providerId="ADAL" clId="{388522B0-4254-D24A-A856-BED74287577D}" dt="2022-11-21T22:38:47.243" v="34" actId="2696"/>
        <pc:sldMkLst>
          <pc:docMk/>
          <pc:sldMk cId="3013542281" sldId="726"/>
        </pc:sldMkLst>
      </pc:sldChg>
      <pc:sldChg chg="del">
        <pc:chgData name="Xuesu Xiao" userId="2da2dc19-76a6-42ca-a03e-a5becae5e7dc" providerId="ADAL" clId="{388522B0-4254-D24A-A856-BED74287577D}" dt="2022-11-21T22:38:47.423" v="99" actId="2696"/>
        <pc:sldMkLst>
          <pc:docMk/>
          <pc:sldMk cId="1505620613" sldId="727"/>
        </pc:sldMkLst>
      </pc:sldChg>
      <pc:sldChg chg="del">
        <pc:chgData name="Xuesu Xiao" userId="2da2dc19-76a6-42ca-a03e-a5becae5e7dc" providerId="ADAL" clId="{388522B0-4254-D24A-A856-BED74287577D}" dt="2022-11-21T22:38:47.221" v="23" actId="2696"/>
        <pc:sldMkLst>
          <pc:docMk/>
          <pc:sldMk cId="1269630576" sldId="728"/>
        </pc:sldMkLst>
      </pc:sldChg>
      <pc:sldChg chg="del">
        <pc:chgData name="Xuesu Xiao" userId="2da2dc19-76a6-42ca-a03e-a5becae5e7dc" providerId="ADAL" clId="{388522B0-4254-D24A-A856-BED74287577D}" dt="2022-11-21T22:38:47.355" v="70" actId="2696"/>
        <pc:sldMkLst>
          <pc:docMk/>
          <pc:sldMk cId="2605649036" sldId="730"/>
        </pc:sldMkLst>
      </pc:sldChg>
      <pc:sldChg chg="del">
        <pc:chgData name="Xuesu Xiao" userId="2da2dc19-76a6-42ca-a03e-a5becae5e7dc" providerId="ADAL" clId="{388522B0-4254-D24A-A856-BED74287577D}" dt="2022-11-21T22:38:47.428" v="104" actId="2696"/>
        <pc:sldMkLst>
          <pc:docMk/>
          <pc:sldMk cId="4207480950" sldId="731"/>
        </pc:sldMkLst>
      </pc:sldChg>
      <pc:sldChg chg="del">
        <pc:chgData name="Xuesu Xiao" userId="2da2dc19-76a6-42ca-a03e-a5becae5e7dc" providerId="ADAL" clId="{388522B0-4254-D24A-A856-BED74287577D}" dt="2022-11-21T22:38:47.199" v="16" actId="2696"/>
        <pc:sldMkLst>
          <pc:docMk/>
          <pc:sldMk cId="1459270532" sldId="732"/>
        </pc:sldMkLst>
      </pc:sldChg>
      <pc:sldChg chg="del">
        <pc:chgData name="Xuesu Xiao" userId="2da2dc19-76a6-42ca-a03e-a5becae5e7dc" providerId="ADAL" clId="{388522B0-4254-D24A-A856-BED74287577D}" dt="2022-11-21T22:38:47.199" v="17" actId="2696"/>
        <pc:sldMkLst>
          <pc:docMk/>
          <pc:sldMk cId="3201698968" sldId="733"/>
        </pc:sldMkLst>
      </pc:sldChg>
      <pc:sldChg chg="delSp add">
        <pc:chgData name="Xuesu Xiao" userId="2da2dc19-76a6-42ca-a03e-a5becae5e7dc" providerId="ADAL" clId="{388522B0-4254-D24A-A856-BED74287577D}" dt="2022-11-21T23:07:59.019" v="223"/>
        <pc:sldMkLst>
          <pc:docMk/>
          <pc:sldMk cId="2950802015" sldId="751"/>
        </pc:sldMkLst>
        <pc:spChg chg="del">
          <ac:chgData name="Xuesu Xiao" userId="2da2dc19-76a6-42ca-a03e-a5becae5e7dc" providerId="ADAL" clId="{388522B0-4254-D24A-A856-BED74287577D}" dt="2022-11-21T23:07:59.019" v="223"/>
          <ac:spMkLst>
            <pc:docMk/>
            <pc:sldMk cId="2950802015" sldId="751"/>
            <ac:spMk id="4" creationId="{E73A812C-32D7-F447-8B02-C55238F120D8}"/>
          </ac:spMkLst>
        </pc:spChg>
      </pc:sldChg>
      <pc:sldChg chg="delSp add">
        <pc:chgData name="Xuesu Xiao" userId="2da2dc19-76a6-42ca-a03e-a5becae5e7dc" providerId="ADAL" clId="{388522B0-4254-D24A-A856-BED74287577D}" dt="2022-11-21T23:07:59.019" v="223"/>
        <pc:sldMkLst>
          <pc:docMk/>
          <pc:sldMk cId="1045814312" sldId="752"/>
        </pc:sldMkLst>
        <pc:spChg chg="del">
          <ac:chgData name="Xuesu Xiao" userId="2da2dc19-76a6-42ca-a03e-a5becae5e7dc" providerId="ADAL" clId="{388522B0-4254-D24A-A856-BED74287577D}" dt="2022-11-21T23:07:59.019" v="223"/>
          <ac:spMkLst>
            <pc:docMk/>
            <pc:sldMk cId="1045814312" sldId="752"/>
            <ac:spMk id="4" creationId="{E73A812C-32D7-F447-8B02-C55238F120D8}"/>
          </ac:spMkLst>
        </pc:spChg>
      </pc:sldChg>
      <pc:sldChg chg="delSp add">
        <pc:chgData name="Xuesu Xiao" userId="2da2dc19-76a6-42ca-a03e-a5becae5e7dc" providerId="ADAL" clId="{388522B0-4254-D24A-A856-BED74287577D}" dt="2022-11-21T23:07:59.019" v="223"/>
        <pc:sldMkLst>
          <pc:docMk/>
          <pc:sldMk cId="1705163463" sldId="753"/>
        </pc:sldMkLst>
        <pc:spChg chg="del">
          <ac:chgData name="Xuesu Xiao" userId="2da2dc19-76a6-42ca-a03e-a5becae5e7dc" providerId="ADAL" clId="{388522B0-4254-D24A-A856-BED74287577D}" dt="2022-11-21T23:07:59.019" v="223"/>
          <ac:spMkLst>
            <pc:docMk/>
            <pc:sldMk cId="1705163463" sldId="753"/>
            <ac:spMk id="4" creationId="{E73A812C-32D7-F447-8B02-C55238F120D8}"/>
          </ac:spMkLst>
        </pc:spChg>
      </pc:sldChg>
      <pc:sldChg chg="delSp add">
        <pc:chgData name="Xuesu Xiao" userId="2da2dc19-76a6-42ca-a03e-a5becae5e7dc" providerId="ADAL" clId="{388522B0-4254-D24A-A856-BED74287577D}" dt="2022-11-21T23:07:59.019" v="223"/>
        <pc:sldMkLst>
          <pc:docMk/>
          <pc:sldMk cId="2902372224" sldId="754"/>
        </pc:sldMkLst>
        <pc:spChg chg="del">
          <ac:chgData name="Xuesu Xiao" userId="2da2dc19-76a6-42ca-a03e-a5becae5e7dc" providerId="ADAL" clId="{388522B0-4254-D24A-A856-BED74287577D}" dt="2022-11-21T23:07:59.019" v="223"/>
          <ac:spMkLst>
            <pc:docMk/>
            <pc:sldMk cId="2902372224" sldId="754"/>
            <ac:spMk id="4" creationId="{16070EB4-4832-CE49-AD50-313B07A844E4}"/>
          </ac:spMkLst>
        </pc:spChg>
      </pc:sldChg>
      <pc:sldChg chg="delSp add del">
        <pc:chgData name="Xuesu Xiao" userId="2da2dc19-76a6-42ca-a03e-a5becae5e7dc" providerId="ADAL" clId="{388522B0-4254-D24A-A856-BED74287577D}" dt="2022-11-21T23:07:59.019" v="223"/>
        <pc:sldMkLst>
          <pc:docMk/>
          <pc:sldMk cId="1615115224" sldId="755"/>
        </pc:sldMkLst>
        <pc:spChg chg="del">
          <ac:chgData name="Xuesu Xiao" userId="2da2dc19-76a6-42ca-a03e-a5becae5e7dc" providerId="ADAL" clId="{388522B0-4254-D24A-A856-BED74287577D}" dt="2022-11-21T23:07:59.019" v="223"/>
          <ac:spMkLst>
            <pc:docMk/>
            <pc:sldMk cId="1615115224" sldId="755"/>
            <ac:spMk id="4" creationId="{39225EE2-04CB-D3AC-6FB2-1259EA09537D}"/>
          </ac:spMkLst>
        </pc:spChg>
      </pc:sldChg>
      <pc:sldChg chg="delSp add">
        <pc:chgData name="Xuesu Xiao" userId="2da2dc19-76a6-42ca-a03e-a5becae5e7dc" providerId="ADAL" clId="{388522B0-4254-D24A-A856-BED74287577D}" dt="2022-11-21T23:07:59.019" v="223"/>
        <pc:sldMkLst>
          <pc:docMk/>
          <pc:sldMk cId="2945258683" sldId="756"/>
        </pc:sldMkLst>
        <pc:spChg chg="del">
          <ac:chgData name="Xuesu Xiao" userId="2da2dc19-76a6-42ca-a03e-a5becae5e7dc" providerId="ADAL" clId="{388522B0-4254-D24A-A856-BED74287577D}" dt="2022-11-21T23:07:59.019" v="223"/>
          <ac:spMkLst>
            <pc:docMk/>
            <pc:sldMk cId="2945258683" sldId="756"/>
            <ac:spMk id="4" creationId="{16070EB4-4832-CE49-AD50-313B07A844E4}"/>
          </ac:spMkLst>
        </pc:spChg>
      </pc:sldChg>
      <pc:sldChg chg="delSp add">
        <pc:chgData name="Xuesu Xiao" userId="2da2dc19-76a6-42ca-a03e-a5becae5e7dc" providerId="ADAL" clId="{388522B0-4254-D24A-A856-BED74287577D}" dt="2022-11-21T23:07:59.019" v="223"/>
        <pc:sldMkLst>
          <pc:docMk/>
          <pc:sldMk cId="3197223571" sldId="757"/>
        </pc:sldMkLst>
        <pc:spChg chg="del">
          <ac:chgData name="Xuesu Xiao" userId="2da2dc19-76a6-42ca-a03e-a5becae5e7dc" providerId="ADAL" clId="{388522B0-4254-D24A-A856-BED74287577D}" dt="2022-11-21T23:07:59.019" v="223"/>
          <ac:spMkLst>
            <pc:docMk/>
            <pc:sldMk cId="3197223571" sldId="757"/>
            <ac:spMk id="4" creationId="{16070EB4-4832-CE49-AD50-313B07A844E4}"/>
          </ac:spMkLst>
        </pc:spChg>
      </pc:sldChg>
      <pc:sldChg chg="delSp add">
        <pc:chgData name="Xuesu Xiao" userId="2da2dc19-76a6-42ca-a03e-a5becae5e7dc" providerId="ADAL" clId="{388522B0-4254-D24A-A856-BED74287577D}" dt="2022-11-21T23:07:59.019" v="223"/>
        <pc:sldMkLst>
          <pc:docMk/>
          <pc:sldMk cId="1083350839" sldId="758"/>
        </pc:sldMkLst>
        <pc:spChg chg="del">
          <ac:chgData name="Xuesu Xiao" userId="2da2dc19-76a6-42ca-a03e-a5becae5e7dc" providerId="ADAL" clId="{388522B0-4254-D24A-A856-BED74287577D}" dt="2022-11-21T23:07:59.019" v="223"/>
          <ac:spMkLst>
            <pc:docMk/>
            <pc:sldMk cId="1083350839" sldId="758"/>
            <ac:spMk id="4" creationId="{16070EB4-4832-CE49-AD50-313B07A844E4}"/>
          </ac:spMkLst>
        </pc:spChg>
      </pc:sldChg>
      <pc:sldChg chg="delSp add">
        <pc:chgData name="Xuesu Xiao" userId="2da2dc19-76a6-42ca-a03e-a5becae5e7dc" providerId="ADAL" clId="{388522B0-4254-D24A-A856-BED74287577D}" dt="2022-11-21T23:07:59.019" v="223"/>
        <pc:sldMkLst>
          <pc:docMk/>
          <pc:sldMk cId="1811444051" sldId="759"/>
        </pc:sldMkLst>
        <pc:spChg chg="del">
          <ac:chgData name="Xuesu Xiao" userId="2da2dc19-76a6-42ca-a03e-a5becae5e7dc" providerId="ADAL" clId="{388522B0-4254-D24A-A856-BED74287577D}" dt="2022-11-21T23:07:59.019" v="223"/>
          <ac:spMkLst>
            <pc:docMk/>
            <pc:sldMk cId="1811444051" sldId="759"/>
            <ac:spMk id="4" creationId="{16070EB4-4832-CE49-AD50-313B07A844E4}"/>
          </ac:spMkLst>
        </pc:spChg>
      </pc:sldChg>
      <pc:sldChg chg="delSp add">
        <pc:chgData name="Xuesu Xiao" userId="2da2dc19-76a6-42ca-a03e-a5becae5e7dc" providerId="ADAL" clId="{388522B0-4254-D24A-A856-BED74287577D}" dt="2022-11-21T23:07:59.019" v="223"/>
        <pc:sldMkLst>
          <pc:docMk/>
          <pc:sldMk cId="3738923820" sldId="761"/>
        </pc:sldMkLst>
        <pc:spChg chg="del">
          <ac:chgData name="Xuesu Xiao" userId="2da2dc19-76a6-42ca-a03e-a5becae5e7dc" providerId="ADAL" clId="{388522B0-4254-D24A-A856-BED74287577D}" dt="2022-11-21T23:07:59.019" v="223"/>
          <ac:spMkLst>
            <pc:docMk/>
            <pc:sldMk cId="3738923820" sldId="761"/>
            <ac:spMk id="4" creationId="{2BAC60C4-4160-A145-AD21-7EBFF6EEF169}"/>
          </ac:spMkLst>
        </pc:spChg>
      </pc:sldChg>
      <pc:sldChg chg="modSp add del mod">
        <pc:chgData name="Xuesu Xiao" userId="2da2dc19-76a6-42ca-a03e-a5becae5e7dc" providerId="ADAL" clId="{388522B0-4254-D24A-A856-BED74287577D}" dt="2022-11-21T23:05:58.618" v="217" actId="2696"/>
        <pc:sldMkLst>
          <pc:docMk/>
          <pc:sldMk cId="3774005326" sldId="764"/>
        </pc:sldMkLst>
        <pc:spChg chg="mod">
          <ac:chgData name="Xuesu Xiao" userId="2da2dc19-76a6-42ca-a03e-a5becae5e7dc" providerId="ADAL" clId="{388522B0-4254-D24A-A856-BED74287577D}" dt="2022-11-21T22:57:40.550" v="167" actId="27636"/>
          <ac:spMkLst>
            <pc:docMk/>
            <pc:sldMk cId="3774005326" sldId="764"/>
            <ac:spMk id="3" creationId="{A16676C5-A036-7744-9932-B1D30590B1D0}"/>
          </ac:spMkLst>
        </pc:spChg>
      </pc:sldChg>
      <pc:sldChg chg="delSp add">
        <pc:chgData name="Xuesu Xiao" userId="2da2dc19-76a6-42ca-a03e-a5becae5e7dc" providerId="ADAL" clId="{388522B0-4254-D24A-A856-BED74287577D}" dt="2022-11-21T23:07:59.019" v="223"/>
        <pc:sldMkLst>
          <pc:docMk/>
          <pc:sldMk cId="2478145937" sldId="766"/>
        </pc:sldMkLst>
        <pc:spChg chg="del">
          <ac:chgData name="Xuesu Xiao" userId="2da2dc19-76a6-42ca-a03e-a5becae5e7dc" providerId="ADAL" clId="{388522B0-4254-D24A-A856-BED74287577D}" dt="2022-11-21T23:07:59.019" v="223"/>
          <ac:spMkLst>
            <pc:docMk/>
            <pc:sldMk cId="2478145937" sldId="766"/>
            <ac:spMk id="4" creationId="{55595617-4BA7-A44C-9B8A-3E146E9FE18E}"/>
          </ac:spMkLst>
        </pc:spChg>
      </pc:sldChg>
      <pc:sldChg chg="delSp add">
        <pc:chgData name="Xuesu Xiao" userId="2da2dc19-76a6-42ca-a03e-a5becae5e7dc" providerId="ADAL" clId="{388522B0-4254-D24A-A856-BED74287577D}" dt="2022-11-21T23:07:59.019" v="223"/>
        <pc:sldMkLst>
          <pc:docMk/>
          <pc:sldMk cId="1983801787" sldId="782"/>
        </pc:sldMkLst>
        <pc:spChg chg="del">
          <ac:chgData name="Xuesu Xiao" userId="2da2dc19-76a6-42ca-a03e-a5becae5e7dc" providerId="ADAL" clId="{388522B0-4254-D24A-A856-BED74287577D}" dt="2022-11-21T23:07:59.019" v="223"/>
          <ac:spMkLst>
            <pc:docMk/>
            <pc:sldMk cId="1983801787" sldId="782"/>
            <ac:spMk id="4" creationId="{58389981-4DFA-9040-89BF-EB38887CEDCE}"/>
          </ac:spMkLst>
        </pc:spChg>
      </pc:sldChg>
      <pc:sldChg chg="delSp add del">
        <pc:chgData name="Xuesu Xiao" userId="2da2dc19-76a6-42ca-a03e-a5becae5e7dc" providerId="ADAL" clId="{388522B0-4254-D24A-A856-BED74287577D}" dt="2022-11-21T23:07:59.019" v="223"/>
        <pc:sldMkLst>
          <pc:docMk/>
          <pc:sldMk cId="2747247620" sldId="783"/>
        </pc:sldMkLst>
        <pc:spChg chg="del">
          <ac:chgData name="Xuesu Xiao" userId="2da2dc19-76a6-42ca-a03e-a5becae5e7dc" providerId="ADAL" clId="{388522B0-4254-D24A-A856-BED74287577D}" dt="2022-11-21T23:07:59.019" v="223"/>
          <ac:spMkLst>
            <pc:docMk/>
            <pc:sldMk cId="2747247620" sldId="783"/>
            <ac:spMk id="4" creationId="{0A7CB021-1DAE-05A3-52AA-8A8E651A74EF}"/>
          </ac:spMkLst>
        </pc:spChg>
      </pc:sldChg>
      <pc:sldChg chg="delSp add del">
        <pc:chgData name="Xuesu Xiao" userId="2da2dc19-76a6-42ca-a03e-a5becae5e7dc" providerId="ADAL" clId="{388522B0-4254-D24A-A856-BED74287577D}" dt="2022-11-21T23:07:59.019" v="223"/>
        <pc:sldMkLst>
          <pc:docMk/>
          <pc:sldMk cId="3838334956" sldId="784"/>
        </pc:sldMkLst>
        <pc:spChg chg="del">
          <ac:chgData name="Xuesu Xiao" userId="2da2dc19-76a6-42ca-a03e-a5becae5e7dc" providerId="ADAL" clId="{388522B0-4254-D24A-A856-BED74287577D}" dt="2022-11-21T23:07:59.019" v="223"/>
          <ac:spMkLst>
            <pc:docMk/>
            <pc:sldMk cId="3838334956" sldId="784"/>
            <ac:spMk id="4" creationId="{2FB61332-7008-3371-DB02-4D71C6E17A2D}"/>
          </ac:spMkLst>
        </pc:spChg>
      </pc:sldChg>
      <pc:sldChg chg="delSp modSp add mod">
        <pc:chgData name="Xuesu Xiao" userId="2da2dc19-76a6-42ca-a03e-a5becae5e7dc" providerId="ADAL" clId="{388522B0-4254-D24A-A856-BED74287577D}" dt="2022-11-21T23:07:59.019" v="223"/>
        <pc:sldMkLst>
          <pc:docMk/>
          <pc:sldMk cId="2035495031" sldId="785"/>
        </pc:sldMkLst>
        <pc:spChg chg="mod">
          <ac:chgData name="Xuesu Xiao" userId="2da2dc19-76a6-42ca-a03e-a5becae5e7dc" providerId="ADAL" clId="{388522B0-4254-D24A-A856-BED74287577D}" dt="2022-11-21T22:54:53.931" v="160" actId="20577"/>
          <ac:spMkLst>
            <pc:docMk/>
            <pc:sldMk cId="2035495031" sldId="785"/>
            <ac:spMk id="3" creationId="{1E499CD9-10DB-0BED-70C2-97F386659B74}"/>
          </ac:spMkLst>
        </pc:spChg>
        <pc:spChg chg="del">
          <ac:chgData name="Xuesu Xiao" userId="2da2dc19-76a6-42ca-a03e-a5becae5e7dc" providerId="ADAL" clId="{388522B0-4254-D24A-A856-BED74287577D}" dt="2022-11-21T23:07:59.019" v="223"/>
          <ac:spMkLst>
            <pc:docMk/>
            <pc:sldMk cId="2035495031" sldId="785"/>
            <ac:spMk id="4" creationId="{2BC5DEF5-6F7D-C2C1-DA3C-E419B966A205}"/>
          </ac:spMkLst>
        </pc:spChg>
      </pc:sldChg>
      <pc:sldChg chg="add del">
        <pc:chgData name="Xuesu Xiao" userId="2da2dc19-76a6-42ca-a03e-a5becae5e7dc" providerId="ADAL" clId="{388522B0-4254-D24A-A856-BED74287577D}" dt="2022-11-21T22:55:07.085" v="161" actId="2696"/>
        <pc:sldMkLst>
          <pc:docMk/>
          <pc:sldMk cId="921167910" sldId="786"/>
        </pc:sldMkLst>
      </pc:sldChg>
      <pc:sldChg chg="add del">
        <pc:chgData name="Xuesu Xiao" userId="2da2dc19-76a6-42ca-a03e-a5becae5e7dc" providerId="ADAL" clId="{388522B0-4254-D24A-A856-BED74287577D}" dt="2022-11-21T22:55:31.068" v="162" actId="2696"/>
        <pc:sldMkLst>
          <pc:docMk/>
          <pc:sldMk cId="3659381749" sldId="787"/>
        </pc:sldMkLst>
      </pc:sldChg>
      <pc:sldChg chg="delSp modSp add mod">
        <pc:chgData name="Xuesu Xiao" userId="2da2dc19-76a6-42ca-a03e-a5becae5e7dc" providerId="ADAL" clId="{388522B0-4254-D24A-A856-BED74287577D}" dt="2022-11-21T23:38:41.869" v="293" actId="20577"/>
        <pc:sldMkLst>
          <pc:docMk/>
          <pc:sldMk cId="498769626" sldId="788"/>
        </pc:sldMkLst>
        <pc:spChg chg="mod">
          <ac:chgData name="Xuesu Xiao" userId="2da2dc19-76a6-42ca-a03e-a5becae5e7dc" providerId="ADAL" clId="{388522B0-4254-D24A-A856-BED74287577D}" dt="2022-11-21T23:38:41.869" v="293" actId="20577"/>
          <ac:spMkLst>
            <pc:docMk/>
            <pc:sldMk cId="498769626" sldId="788"/>
            <ac:spMk id="3" creationId="{231B782E-4A75-A880-4208-0D162ABF9052}"/>
          </ac:spMkLst>
        </pc:spChg>
        <pc:spChg chg="del">
          <ac:chgData name="Xuesu Xiao" userId="2da2dc19-76a6-42ca-a03e-a5becae5e7dc" providerId="ADAL" clId="{388522B0-4254-D24A-A856-BED74287577D}" dt="2022-11-21T23:07:59.019" v="223"/>
          <ac:spMkLst>
            <pc:docMk/>
            <pc:sldMk cId="498769626" sldId="788"/>
            <ac:spMk id="4" creationId="{B8EDABBA-4E94-B5F3-F600-9FB2182294FC}"/>
          </ac:spMkLst>
        </pc:spChg>
      </pc:sldChg>
      <pc:sldChg chg="modSp add del mod">
        <pc:chgData name="Xuesu Xiao" userId="2da2dc19-76a6-42ca-a03e-a5becae5e7dc" providerId="ADAL" clId="{388522B0-4254-D24A-A856-BED74287577D}" dt="2022-11-21T22:57:19.011" v="163" actId="2696"/>
        <pc:sldMkLst>
          <pc:docMk/>
          <pc:sldMk cId="631854125" sldId="789"/>
        </pc:sldMkLst>
        <pc:spChg chg="mod">
          <ac:chgData name="Xuesu Xiao" userId="2da2dc19-76a6-42ca-a03e-a5becae5e7dc" providerId="ADAL" clId="{388522B0-4254-D24A-A856-BED74287577D}" dt="2022-11-21T22:47:05.763" v="131" actId="27636"/>
          <ac:spMkLst>
            <pc:docMk/>
            <pc:sldMk cId="631854125" sldId="789"/>
            <ac:spMk id="3" creationId="{8649FF52-CDB2-F12A-8AF8-A3CB161012B2}"/>
          </ac:spMkLst>
        </pc:spChg>
      </pc:sldChg>
      <pc:sldChg chg="delSp add">
        <pc:chgData name="Xuesu Xiao" userId="2da2dc19-76a6-42ca-a03e-a5becae5e7dc" providerId="ADAL" clId="{388522B0-4254-D24A-A856-BED74287577D}" dt="2022-11-21T23:07:59.019" v="223"/>
        <pc:sldMkLst>
          <pc:docMk/>
          <pc:sldMk cId="612040403" sldId="792"/>
        </pc:sldMkLst>
        <pc:spChg chg="del">
          <ac:chgData name="Xuesu Xiao" userId="2da2dc19-76a6-42ca-a03e-a5becae5e7dc" providerId="ADAL" clId="{388522B0-4254-D24A-A856-BED74287577D}" dt="2022-11-21T23:07:59.019" v="223"/>
          <ac:spMkLst>
            <pc:docMk/>
            <pc:sldMk cId="612040403" sldId="79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791294646" sldId="793"/>
        </pc:sldMkLst>
        <pc:spChg chg="mod">
          <ac:chgData name="Xuesu Xiao" userId="2da2dc19-76a6-42ca-a03e-a5becae5e7dc" providerId="ADAL" clId="{388522B0-4254-D24A-A856-BED74287577D}" dt="2022-11-21T22:57:40.617" v="168" actId="27636"/>
          <ac:spMkLst>
            <pc:docMk/>
            <pc:sldMk cId="791294646" sldId="793"/>
            <ac:spMk id="3" creationId="{6DE5BF4C-1CC9-C741-B3A9-F3CDAC4990A8}"/>
          </ac:spMkLst>
        </pc:spChg>
        <pc:spChg chg="del">
          <ac:chgData name="Xuesu Xiao" userId="2da2dc19-76a6-42ca-a03e-a5becae5e7dc" providerId="ADAL" clId="{388522B0-4254-D24A-A856-BED74287577D}" dt="2022-11-21T23:07:59.019" v="223"/>
          <ac:spMkLst>
            <pc:docMk/>
            <pc:sldMk cId="791294646" sldId="793"/>
            <ac:spMk id="4" creationId="{524543DA-81C3-364A-A548-879E16AC5B2A}"/>
          </ac:spMkLst>
        </pc:spChg>
      </pc:sldChg>
      <pc:sldChg chg="delSp add">
        <pc:chgData name="Xuesu Xiao" userId="2da2dc19-76a6-42ca-a03e-a5becae5e7dc" providerId="ADAL" clId="{388522B0-4254-D24A-A856-BED74287577D}" dt="2022-11-21T23:07:59.019" v="223"/>
        <pc:sldMkLst>
          <pc:docMk/>
          <pc:sldMk cId="991772835" sldId="794"/>
        </pc:sldMkLst>
        <pc:spChg chg="del">
          <ac:chgData name="Xuesu Xiao" userId="2da2dc19-76a6-42ca-a03e-a5becae5e7dc" providerId="ADAL" clId="{388522B0-4254-D24A-A856-BED74287577D}" dt="2022-11-21T23:07:59.019" v="223"/>
          <ac:spMkLst>
            <pc:docMk/>
            <pc:sldMk cId="991772835" sldId="794"/>
            <ac:spMk id="4" creationId="{901379D4-0635-FB4D-B7DA-083C4D144771}"/>
          </ac:spMkLst>
        </pc:spChg>
      </pc:sldChg>
      <pc:sldChg chg="delSp add">
        <pc:chgData name="Xuesu Xiao" userId="2da2dc19-76a6-42ca-a03e-a5becae5e7dc" providerId="ADAL" clId="{388522B0-4254-D24A-A856-BED74287577D}" dt="2022-11-21T23:07:59.019" v="223"/>
        <pc:sldMkLst>
          <pc:docMk/>
          <pc:sldMk cId="4251287939" sldId="795"/>
        </pc:sldMkLst>
        <pc:spChg chg="del">
          <ac:chgData name="Xuesu Xiao" userId="2da2dc19-76a6-42ca-a03e-a5becae5e7dc" providerId="ADAL" clId="{388522B0-4254-D24A-A856-BED74287577D}" dt="2022-11-21T23:07:59.019" v="223"/>
          <ac:spMkLst>
            <pc:docMk/>
            <pc:sldMk cId="4251287939" sldId="795"/>
            <ac:spMk id="4" creationId="{8F353B96-5F4C-284F-8704-337F5E121ED4}"/>
          </ac:spMkLst>
        </pc:spChg>
      </pc:sldChg>
      <pc:sldChg chg="delSp add">
        <pc:chgData name="Xuesu Xiao" userId="2da2dc19-76a6-42ca-a03e-a5becae5e7dc" providerId="ADAL" clId="{388522B0-4254-D24A-A856-BED74287577D}" dt="2022-11-21T23:07:59.019" v="223"/>
        <pc:sldMkLst>
          <pc:docMk/>
          <pc:sldMk cId="3841890402" sldId="796"/>
        </pc:sldMkLst>
        <pc:spChg chg="del">
          <ac:chgData name="Xuesu Xiao" userId="2da2dc19-76a6-42ca-a03e-a5becae5e7dc" providerId="ADAL" clId="{388522B0-4254-D24A-A856-BED74287577D}" dt="2022-11-21T23:07:59.019" v="223"/>
          <ac:spMkLst>
            <pc:docMk/>
            <pc:sldMk cId="3841890402" sldId="796"/>
            <ac:spMk id="4" creationId="{F258B09E-E644-7B4E-9C85-1ADD924B154D}"/>
          </ac:spMkLst>
        </pc:spChg>
      </pc:sldChg>
      <pc:sldChg chg="delSp add">
        <pc:chgData name="Xuesu Xiao" userId="2da2dc19-76a6-42ca-a03e-a5becae5e7dc" providerId="ADAL" clId="{388522B0-4254-D24A-A856-BED74287577D}" dt="2022-11-21T23:07:59.019" v="223"/>
        <pc:sldMkLst>
          <pc:docMk/>
          <pc:sldMk cId="2205299676" sldId="797"/>
        </pc:sldMkLst>
        <pc:spChg chg="del">
          <ac:chgData name="Xuesu Xiao" userId="2da2dc19-76a6-42ca-a03e-a5becae5e7dc" providerId="ADAL" clId="{388522B0-4254-D24A-A856-BED74287577D}" dt="2022-11-21T23:07:59.019" v="223"/>
          <ac:spMkLst>
            <pc:docMk/>
            <pc:sldMk cId="2205299676" sldId="797"/>
            <ac:spMk id="4" creationId="{F258B09E-E644-7B4E-9C85-1ADD924B154D}"/>
          </ac:spMkLst>
        </pc:spChg>
      </pc:sldChg>
      <pc:sldChg chg="delSp add">
        <pc:chgData name="Xuesu Xiao" userId="2da2dc19-76a6-42ca-a03e-a5becae5e7dc" providerId="ADAL" clId="{388522B0-4254-D24A-A856-BED74287577D}" dt="2022-11-21T23:07:59.019" v="223"/>
        <pc:sldMkLst>
          <pc:docMk/>
          <pc:sldMk cId="1314486597" sldId="798"/>
        </pc:sldMkLst>
        <pc:spChg chg="del">
          <ac:chgData name="Xuesu Xiao" userId="2da2dc19-76a6-42ca-a03e-a5becae5e7dc" providerId="ADAL" clId="{388522B0-4254-D24A-A856-BED74287577D}" dt="2022-11-21T23:07:59.019" v="223"/>
          <ac:spMkLst>
            <pc:docMk/>
            <pc:sldMk cId="1314486597" sldId="798"/>
            <ac:spMk id="4" creationId="{F258B09E-E644-7B4E-9C85-1ADD924B154D}"/>
          </ac:spMkLst>
        </pc:spChg>
      </pc:sldChg>
      <pc:sldChg chg="delSp add">
        <pc:chgData name="Xuesu Xiao" userId="2da2dc19-76a6-42ca-a03e-a5becae5e7dc" providerId="ADAL" clId="{388522B0-4254-D24A-A856-BED74287577D}" dt="2022-11-21T23:07:59.019" v="223"/>
        <pc:sldMkLst>
          <pc:docMk/>
          <pc:sldMk cId="1565643770" sldId="799"/>
        </pc:sldMkLst>
        <pc:spChg chg="del">
          <ac:chgData name="Xuesu Xiao" userId="2da2dc19-76a6-42ca-a03e-a5becae5e7dc" providerId="ADAL" clId="{388522B0-4254-D24A-A856-BED74287577D}" dt="2022-11-21T23:07:59.019" v="223"/>
          <ac:spMkLst>
            <pc:docMk/>
            <pc:sldMk cId="1565643770" sldId="799"/>
            <ac:spMk id="4" creationId="{F258B09E-E644-7B4E-9C85-1ADD924B154D}"/>
          </ac:spMkLst>
        </pc:spChg>
      </pc:sldChg>
      <pc:sldChg chg="delSp add">
        <pc:chgData name="Xuesu Xiao" userId="2da2dc19-76a6-42ca-a03e-a5becae5e7dc" providerId="ADAL" clId="{388522B0-4254-D24A-A856-BED74287577D}" dt="2022-11-21T23:07:59.019" v="223"/>
        <pc:sldMkLst>
          <pc:docMk/>
          <pc:sldMk cId="11041153" sldId="800"/>
        </pc:sldMkLst>
        <pc:spChg chg="del">
          <ac:chgData name="Xuesu Xiao" userId="2da2dc19-76a6-42ca-a03e-a5becae5e7dc" providerId="ADAL" clId="{388522B0-4254-D24A-A856-BED74287577D}" dt="2022-11-21T23:07:59.019" v="223"/>
          <ac:spMkLst>
            <pc:docMk/>
            <pc:sldMk cId="11041153" sldId="800"/>
            <ac:spMk id="4" creationId="{F258B09E-E644-7B4E-9C85-1ADD924B154D}"/>
          </ac:spMkLst>
        </pc:spChg>
      </pc:sldChg>
      <pc:sldChg chg="delSp add">
        <pc:chgData name="Xuesu Xiao" userId="2da2dc19-76a6-42ca-a03e-a5becae5e7dc" providerId="ADAL" clId="{388522B0-4254-D24A-A856-BED74287577D}" dt="2022-11-21T23:07:59.019" v="223"/>
        <pc:sldMkLst>
          <pc:docMk/>
          <pc:sldMk cId="1295291447" sldId="801"/>
        </pc:sldMkLst>
        <pc:spChg chg="del">
          <ac:chgData name="Xuesu Xiao" userId="2da2dc19-76a6-42ca-a03e-a5becae5e7dc" providerId="ADAL" clId="{388522B0-4254-D24A-A856-BED74287577D}" dt="2022-11-21T23:07:59.019" v="223"/>
          <ac:spMkLst>
            <pc:docMk/>
            <pc:sldMk cId="1295291447" sldId="801"/>
            <ac:spMk id="4" creationId="{F258B09E-E644-7B4E-9C85-1ADD924B154D}"/>
          </ac:spMkLst>
        </pc:spChg>
      </pc:sldChg>
      <pc:sldChg chg="delSp add">
        <pc:chgData name="Xuesu Xiao" userId="2da2dc19-76a6-42ca-a03e-a5becae5e7dc" providerId="ADAL" clId="{388522B0-4254-D24A-A856-BED74287577D}" dt="2022-11-21T23:07:59.019" v="223"/>
        <pc:sldMkLst>
          <pc:docMk/>
          <pc:sldMk cId="1654684370" sldId="802"/>
        </pc:sldMkLst>
        <pc:spChg chg="del">
          <ac:chgData name="Xuesu Xiao" userId="2da2dc19-76a6-42ca-a03e-a5becae5e7dc" providerId="ADAL" clId="{388522B0-4254-D24A-A856-BED74287577D}" dt="2022-11-21T23:07:59.019" v="223"/>
          <ac:spMkLst>
            <pc:docMk/>
            <pc:sldMk cId="1654684370" sldId="802"/>
            <ac:spMk id="4" creationId="{F258B09E-E644-7B4E-9C85-1ADD924B154D}"/>
          </ac:spMkLst>
        </pc:spChg>
      </pc:sldChg>
      <pc:sldChg chg="delSp add">
        <pc:chgData name="Xuesu Xiao" userId="2da2dc19-76a6-42ca-a03e-a5becae5e7dc" providerId="ADAL" clId="{388522B0-4254-D24A-A856-BED74287577D}" dt="2022-11-21T23:07:59.019" v="223"/>
        <pc:sldMkLst>
          <pc:docMk/>
          <pc:sldMk cId="3012428465" sldId="803"/>
        </pc:sldMkLst>
        <pc:spChg chg="del">
          <ac:chgData name="Xuesu Xiao" userId="2da2dc19-76a6-42ca-a03e-a5becae5e7dc" providerId="ADAL" clId="{388522B0-4254-D24A-A856-BED74287577D}" dt="2022-11-21T23:07:59.019" v="223"/>
          <ac:spMkLst>
            <pc:docMk/>
            <pc:sldMk cId="3012428465" sldId="803"/>
            <ac:spMk id="4" creationId="{F258B09E-E644-7B4E-9C85-1ADD924B154D}"/>
          </ac:spMkLst>
        </pc:spChg>
      </pc:sldChg>
      <pc:sldChg chg="delSp add">
        <pc:chgData name="Xuesu Xiao" userId="2da2dc19-76a6-42ca-a03e-a5becae5e7dc" providerId="ADAL" clId="{388522B0-4254-D24A-A856-BED74287577D}" dt="2022-11-21T23:07:59.019" v="223"/>
        <pc:sldMkLst>
          <pc:docMk/>
          <pc:sldMk cId="1997275026" sldId="804"/>
        </pc:sldMkLst>
        <pc:spChg chg="del">
          <ac:chgData name="Xuesu Xiao" userId="2da2dc19-76a6-42ca-a03e-a5becae5e7dc" providerId="ADAL" clId="{388522B0-4254-D24A-A856-BED74287577D}" dt="2022-11-21T23:07:59.019" v="223"/>
          <ac:spMkLst>
            <pc:docMk/>
            <pc:sldMk cId="1997275026" sldId="804"/>
            <ac:spMk id="4" creationId="{F258B09E-E644-7B4E-9C85-1ADD924B154D}"/>
          </ac:spMkLst>
        </pc:spChg>
      </pc:sldChg>
      <pc:sldChg chg="delSp modSp add mod">
        <pc:chgData name="Xuesu Xiao" userId="2da2dc19-76a6-42ca-a03e-a5becae5e7dc" providerId="ADAL" clId="{388522B0-4254-D24A-A856-BED74287577D}" dt="2022-11-21T23:07:59.019" v="223"/>
        <pc:sldMkLst>
          <pc:docMk/>
          <pc:sldMk cId="4010055668" sldId="805"/>
        </pc:sldMkLst>
        <pc:spChg chg="del">
          <ac:chgData name="Xuesu Xiao" userId="2da2dc19-76a6-42ca-a03e-a5becae5e7dc" providerId="ADAL" clId="{388522B0-4254-D24A-A856-BED74287577D}" dt="2022-11-21T23:07:59.019" v="223"/>
          <ac:spMkLst>
            <pc:docMk/>
            <pc:sldMk cId="4010055668" sldId="805"/>
            <ac:spMk id="4" creationId="{F258B09E-E644-7B4E-9C85-1ADD924B154D}"/>
          </ac:spMkLst>
        </pc:spChg>
        <pc:picChg chg="mod">
          <ac:chgData name="Xuesu Xiao" userId="2da2dc19-76a6-42ca-a03e-a5becae5e7dc" providerId="ADAL" clId="{388522B0-4254-D24A-A856-BED74287577D}" dt="2022-11-21T23:06:00.111" v="219" actId="1076"/>
          <ac:picMkLst>
            <pc:docMk/>
            <pc:sldMk cId="4010055668" sldId="805"/>
            <ac:picMk id="6" creationId="{DEC0F632-7A1E-4B40-BEA5-E4FE56381D1C}"/>
          </ac:picMkLst>
        </pc:picChg>
        <pc:picChg chg="mod">
          <ac:chgData name="Xuesu Xiao" userId="2da2dc19-76a6-42ca-a03e-a5becae5e7dc" providerId="ADAL" clId="{388522B0-4254-D24A-A856-BED74287577D}" dt="2022-11-21T23:05:42.528" v="203" actId="1076"/>
          <ac:picMkLst>
            <pc:docMk/>
            <pc:sldMk cId="4010055668" sldId="805"/>
            <ac:picMk id="7" creationId="{18B86642-BE98-7F45-B2FC-6A1B1E1E7D2D}"/>
          </ac:picMkLst>
        </pc:picChg>
      </pc:sldChg>
      <pc:sldChg chg="delSp add">
        <pc:chgData name="Xuesu Xiao" userId="2da2dc19-76a6-42ca-a03e-a5becae5e7dc" providerId="ADAL" clId="{388522B0-4254-D24A-A856-BED74287577D}" dt="2022-11-21T23:07:59.019" v="223"/>
        <pc:sldMkLst>
          <pc:docMk/>
          <pc:sldMk cId="4118246176" sldId="806"/>
        </pc:sldMkLst>
        <pc:spChg chg="del">
          <ac:chgData name="Xuesu Xiao" userId="2da2dc19-76a6-42ca-a03e-a5becae5e7dc" providerId="ADAL" clId="{388522B0-4254-D24A-A856-BED74287577D}" dt="2022-11-21T23:07:59.019" v="223"/>
          <ac:spMkLst>
            <pc:docMk/>
            <pc:sldMk cId="4118246176" sldId="806"/>
            <ac:spMk id="4" creationId="{F258B09E-E644-7B4E-9C85-1ADD924B154D}"/>
          </ac:spMkLst>
        </pc:spChg>
      </pc:sldChg>
      <pc:sldChg chg="delSp add">
        <pc:chgData name="Xuesu Xiao" userId="2da2dc19-76a6-42ca-a03e-a5becae5e7dc" providerId="ADAL" clId="{388522B0-4254-D24A-A856-BED74287577D}" dt="2022-11-21T23:07:59.019" v="223"/>
        <pc:sldMkLst>
          <pc:docMk/>
          <pc:sldMk cId="765134958" sldId="815"/>
        </pc:sldMkLst>
        <pc:spChg chg="del">
          <ac:chgData name="Xuesu Xiao" userId="2da2dc19-76a6-42ca-a03e-a5becae5e7dc" providerId="ADAL" clId="{388522B0-4254-D24A-A856-BED74287577D}" dt="2022-11-21T23:07:59.019" v="223"/>
          <ac:spMkLst>
            <pc:docMk/>
            <pc:sldMk cId="765134958" sldId="815"/>
            <ac:spMk id="4" creationId="{58389981-4DFA-9040-89BF-EB38887CEDCE}"/>
          </ac:spMkLst>
        </pc:spChg>
      </pc:sldChg>
      <pc:sldChg chg="delSp add">
        <pc:chgData name="Xuesu Xiao" userId="2da2dc19-76a6-42ca-a03e-a5becae5e7dc" providerId="ADAL" clId="{388522B0-4254-D24A-A856-BED74287577D}" dt="2022-11-21T23:07:59.019" v="223"/>
        <pc:sldMkLst>
          <pc:docMk/>
          <pc:sldMk cId="2642766867" sldId="816"/>
        </pc:sldMkLst>
        <pc:spChg chg="del">
          <ac:chgData name="Xuesu Xiao" userId="2da2dc19-76a6-42ca-a03e-a5becae5e7dc" providerId="ADAL" clId="{388522B0-4254-D24A-A856-BED74287577D}" dt="2022-11-21T23:07:59.019" v="223"/>
          <ac:spMkLst>
            <pc:docMk/>
            <pc:sldMk cId="2642766867" sldId="816"/>
            <ac:spMk id="4" creationId="{58389981-4DFA-9040-89BF-EB38887CEDCE}"/>
          </ac:spMkLst>
        </pc:spChg>
      </pc:sldChg>
      <pc:sldChg chg="delSp add">
        <pc:chgData name="Xuesu Xiao" userId="2da2dc19-76a6-42ca-a03e-a5becae5e7dc" providerId="ADAL" clId="{388522B0-4254-D24A-A856-BED74287577D}" dt="2022-11-21T23:07:59.019" v="223"/>
        <pc:sldMkLst>
          <pc:docMk/>
          <pc:sldMk cId="952981118" sldId="817"/>
        </pc:sldMkLst>
        <pc:spChg chg="del">
          <ac:chgData name="Xuesu Xiao" userId="2da2dc19-76a6-42ca-a03e-a5becae5e7dc" providerId="ADAL" clId="{388522B0-4254-D24A-A856-BED74287577D}" dt="2022-11-21T23:07:59.019" v="223"/>
          <ac:spMkLst>
            <pc:docMk/>
            <pc:sldMk cId="952981118" sldId="817"/>
            <ac:spMk id="4" creationId="{94D3AE63-DD95-5A48-8E24-7BD9218A548D}"/>
          </ac:spMkLst>
        </pc:spChg>
      </pc:sldChg>
      <pc:sldChg chg="delSp add">
        <pc:chgData name="Xuesu Xiao" userId="2da2dc19-76a6-42ca-a03e-a5becae5e7dc" providerId="ADAL" clId="{388522B0-4254-D24A-A856-BED74287577D}" dt="2022-11-21T23:07:59.019" v="223"/>
        <pc:sldMkLst>
          <pc:docMk/>
          <pc:sldMk cId="393167400" sldId="818"/>
        </pc:sldMkLst>
        <pc:spChg chg="del">
          <ac:chgData name="Xuesu Xiao" userId="2da2dc19-76a6-42ca-a03e-a5becae5e7dc" providerId="ADAL" clId="{388522B0-4254-D24A-A856-BED74287577D}" dt="2022-11-21T23:07:59.019" v="223"/>
          <ac:spMkLst>
            <pc:docMk/>
            <pc:sldMk cId="393167400" sldId="818"/>
            <ac:spMk id="4" creationId="{9D37FDE5-2BCF-7D4B-84A4-039194C7BE1B}"/>
          </ac:spMkLst>
        </pc:spChg>
      </pc:sldChg>
      <pc:sldChg chg="delSp add">
        <pc:chgData name="Xuesu Xiao" userId="2da2dc19-76a6-42ca-a03e-a5becae5e7dc" providerId="ADAL" clId="{388522B0-4254-D24A-A856-BED74287577D}" dt="2022-11-21T23:07:59.019" v="223"/>
        <pc:sldMkLst>
          <pc:docMk/>
          <pc:sldMk cId="2575399749" sldId="819"/>
        </pc:sldMkLst>
        <pc:spChg chg="del">
          <ac:chgData name="Xuesu Xiao" userId="2da2dc19-76a6-42ca-a03e-a5becae5e7dc" providerId="ADAL" clId="{388522B0-4254-D24A-A856-BED74287577D}" dt="2022-11-21T23:07:59.019" v="223"/>
          <ac:spMkLst>
            <pc:docMk/>
            <pc:sldMk cId="2575399749" sldId="819"/>
            <ac:spMk id="4" creationId="{CEB01B07-B33A-9F49-84BA-56BB498299F7}"/>
          </ac:spMkLst>
        </pc:spChg>
      </pc:sldChg>
      <pc:sldChg chg="delSp add">
        <pc:chgData name="Xuesu Xiao" userId="2da2dc19-76a6-42ca-a03e-a5becae5e7dc" providerId="ADAL" clId="{388522B0-4254-D24A-A856-BED74287577D}" dt="2022-11-21T23:07:59.019" v="223"/>
        <pc:sldMkLst>
          <pc:docMk/>
          <pc:sldMk cId="2923395016" sldId="820"/>
        </pc:sldMkLst>
        <pc:spChg chg="del">
          <ac:chgData name="Xuesu Xiao" userId="2da2dc19-76a6-42ca-a03e-a5becae5e7dc" providerId="ADAL" clId="{388522B0-4254-D24A-A856-BED74287577D}" dt="2022-11-21T23:07:59.019" v="223"/>
          <ac:spMkLst>
            <pc:docMk/>
            <pc:sldMk cId="2923395016" sldId="820"/>
            <ac:spMk id="4" creationId="{B484F8ED-03F3-C64B-927F-B020AC4D449F}"/>
          </ac:spMkLst>
        </pc:spChg>
      </pc:sldChg>
      <pc:sldChg chg="delSp add">
        <pc:chgData name="Xuesu Xiao" userId="2da2dc19-76a6-42ca-a03e-a5becae5e7dc" providerId="ADAL" clId="{388522B0-4254-D24A-A856-BED74287577D}" dt="2022-11-21T23:07:59.019" v="223"/>
        <pc:sldMkLst>
          <pc:docMk/>
          <pc:sldMk cId="2381791865" sldId="821"/>
        </pc:sldMkLst>
        <pc:spChg chg="del">
          <ac:chgData name="Xuesu Xiao" userId="2da2dc19-76a6-42ca-a03e-a5becae5e7dc" providerId="ADAL" clId="{388522B0-4254-D24A-A856-BED74287577D}" dt="2022-11-21T23:07:59.019" v="223"/>
          <ac:spMkLst>
            <pc:docMk/>
            <pc:sldMk cId="2381791865" sldId="821"/>
            <ac:spMk id="4" creationId="{855CB2CE-1537-CC4C-8D81-C328BF00D796}"/>
          </ac:spMkLst>
        </pc:spChg>
      </pc:sldChg>
      <pc:sldChg chg="delSp add">
        <pc:chgData name="Xuesu Xiao" userId="2da2dc19-76a6-42ca-a03e-a5becae5e7dc" providerId="ADAL" clId="{388522B0-4254-D24A-A856-BED74287577D}" dt="2022-11-21T23:07:59.019" v="223"/>
        <pc:sldMkLst>
          <pc:docMk/>
          <pc:sldMk cId="1516223905" sldId="822"/>
        </pc:sldMkLst>
        <pc:spChg chg="del">
          <ac:chgData name="Xuesu Xiao" userId="2da2dc19-76a6-42ca-a03e-a5becae5e7dc" providerId="ADAL" clId="{388522B0-4254-D24A-A856-BED74287577D}" dt="2022-11-21T23:07:59.019" v="223"/>
          <ac:spMkLst>
            <pc:docMk/>
            <pc:sldMk cId="1516223905" sldId="822"/>
            <ac:spMk id="4" creationId="{94D3AE63-DD95-5A48-8E24-7BD9218A548D}"/>
          </ac:spMkLst>
        </pc:spChg>
      </pc:sldChg>
      <pc:sldChg chg="delSp add">
        <pc:chgData name="Xuesu Xiao" userId="2da2dc19-76a6-42ca-a03e-a5becae5e7dc" providerId="ADAL" clId="{388522B0-4254-D24A-A856-BED74287577D}" dt="2022-11-21T23:07:59.019" v="223"/>
        <pc:sldMkLst>
          <pc:docMk/>
          <pc:sldMk cId="2552089751" sldId="823"/>
        </pc:sldMkLst>
        <pc:spChg chg="del">
          <ac:chgData name="Xuesu Xiao" userId="2da2dc19-76a6-42ca-a03e-a5becae5e7dc" providerId="ADAL" clId="{388522B0-4254-D24A-A856-BED74287577D}" dt="2022-11-21T23:07:59.019" v="223"/>
          <ac:spMkLst>
            <pc:docMk/>
            <pc:sldMk cId="2552089751" sldId="823"/>
            <ac:spMk id="4" creationId="{9D37FDE5-2BCF-7D4B-84A4-039194C7BE1B}"/>
          </ac:spMkLst>
        </pc:spChg>
      </pc:sldChg>
      <pc:sldChg chg="delSp add">
        <pc:chgData name="Xuesu Xiao" userId="2da2dc19-76a6-42ca-a03e-a5becae5e7dc" providerId="ADAL" clId="{388522B0-4254-D24A-A856-BED74287577D}" dt="2022-11-21T23:07:59.019" v="223"/>
        <pc:sldMkLst>
          <pc:docMk/>
          <pc:sldMk cId="2032724822" sldId="824"/>
        </pc:sldMkLst>
        <pc:spChg chg="del">
          <ac:chgData name="Xuesu Xiao" userId="2da2dc19-76a6-42ca-a03e-a5becae5e7dc" providerId="ADAL" clId="{388522B0-4254-D24A-A856-BED74287577D}" dt="2022-11-21T23:07:59.019" v="223"/>
          <ac:spMkLst>
            <pc:docMk/>
            <pc:sldMk cId="2032724822" sldId="824"/>
            <ac:spMk id="4" creationId="{9D37FDE5-2BCF-7D4B-84A4-039194C7BE1B}"/>
          </ac:spMkLst>
        </pc:spChg>
      </pc:sldChg>
      <pc:sldChg chg="delSp add">
        <pc:chgData name="Xuesu Xiao" userId="2da2dc19-76a6-42ca-a03e-a5becae5e7dc" providerId="ADAL" clId="{388522B0-4254-D24A-A856-BED74287577D}" dt="2022-11-21T23:07:59.019" v="223"/>
        <pc:sldMkLst>
          <pc:docMk/>
          <pc:sldMk cId="2802159966" sldId="825"/>
        </pc:sldMkLst>
        <pc:spChg chg="del">
          <ac:chgData name="Xuesu Xiao" userId="2da2dc19-76a6-42ca-a03e-a5becae5e7dc" providerId="ADAL" clId="{388522B0-4254-D24A-A856-BED74287577D}" dt="2022-11-21T23:07:59.019" v="223"/>
          <ac:spMkLst>
            <pc:docMk/>
            <pc:sldMk cId="2802159966" sldId="825"/>
            <ac:spMk id="4" creationId="{9D37FDE5-2BCF-7D4B-84A4-039194C7BE1B}"/>
          </ac:spMkLst>
        </pc:spChg>
      </pc:sldChg>
      <pc:sldChg chg="delSp add">
        <pc:chgData name="Xuesu Xiao" userId="2da2dc19-76a6-42ca-a03e-a5becae5e7dc" providerId="ADAL" clId="{388522B0-4254-D24A-A856-BED74287577D}" dt="2022-11-21T23:07:59.019" v="223"/>
        <pc:sldMkLst>
          <pc:docMk/>
          <pc:sldMk cId="3642639599" sldId="826"/>
        </pc:sldMkLst>
        <pc:spChg chg="del">
          <ac:chgData name="Xuesu Xiao" userId="2da2dc19-76a6-42ca-a03e-a5becae5e7dc" providerId="ADAL" clId="{388522B0-4254-D24A-A856-BED74287577D}" dt="2022-11-21T23:07:59.019" v="223"/>
          <ac:spMkLst>
            <pc:docMk/>
            <pc:sldMk cId="3642639599" sldId="826"/>
            <ac:spMk id="4" creationId="{9D37FDE5-2BCF-7D4B-84A4-039194C7BE1B}"/>
          </ac:spMkLst>
        </pc:spChg>
      </pc:sldChg>
      <pc:sldChg chg="delSp modSp add mod">
        <pc:chgData name="Xuesu Xiao" userId="2da2dc19-76a6-42ca-a03e-a5becae5e7dc" providerId="ADAL" clId="{388522B0-4254-D24A-A856-BED74287577D}" dt="2022-11-21T23:07:59.019" v="223"/>
        <pc:sldMkLst>
          <pc:docMk/>
          <pc:sldMk cId="3782396694" sldId="827"/>
        </pc:sldMkLst>
        <pc:spChg chg="mod">
          <ac:chgData name="Xuesu Xiao" userId="2da2dc19-76a6-42ca-a03e-a5becae5e7dc" providerId="ADAL" clId="{388522B0-4254-D24A-A856-BED74287577D}" dt="2022-11-21T22:57:40.737" v="171" actId="27636"/>
          <ac:spMkLst>
            <pc:docMk/>
            <pc:sldMk cId="3782396694" sldId="827"/>
            <ac:spMk id="2" creationId="{8022E2B0-564A-734E-9823-0BB00F1C5CA5}"/>
          </ac:spMkLst>
        </pc:spChg>
        <pc:spChg chg="del">
          <ac:chgData name="Xuesu Xiao" userId="2da2dc19-76a6-42ca-a03e-a5becae5e7dc" providerId="ADAL" clId="{388522B0-4254-D24A-A856-BED74287577D}" dt="2022-11-21T23:07:59.019" v="223"/>
          <ac:spMkLst>
            <pc:docMk/>
            <pc:sldMk cId="3782396694" sldId="827"/>
            <ac:spMk id="4" creationId="{9D37FDE5-2BCF-7D4B-84A4-039194C7BE1B}"/>
          </ac:spMkLst>
        </pc:spChg>
        <pc:spChg chg="mod">
          <ac:chgData name="Xuesu Xiao" userId="2da2dc19-76a6-42ca-a03e-a5becae5e7dc" providerId="ADAL" clId="{388522B0-4254-D24A-A856-BED74287577D}" dt="2022-11-21T22:57:40.736" v="170" actId="27636"/>
          <ac:spMkLst>
            <pc:docMk/>
            <pc:sldMk cId="3782396694" sldId="827"/>
            <ac:spMk id="8" creationId="{A9AA7E51-B961-744D-B34F-41DB6D6031EF}"/>
          </ac:spMkLst>
        </pc:spChg>
      </pc:sldChg>
      <pc:sldChg chg="delSp add">
        <pc:chgData name="Xuesu Xiao" userId="2da2dc19-76a6-42ca-a03e-a5becae5e7dc" providerId="ADAL" clId="{388522B0-4254-D24A-A856-BED74287577D}" dt="2022-11-21T23:07:59.019" v="223"/>
        <pc:sldMkLst>
          <pc:docMk/>
          <pc:sldMk cId="115687427" sldId="828"/>
        </pc:sldMkLst>
        <pc:spChg chg="del">
          <ac:chgData name="Xuesu Xiao" userId="2da2dc19-76a6-42ca-a03e-a5becae5e7dc" providerId="ADAL" clId="{388522B0-4254-D24A-A856-BED74287577D}" dt="2022-11-21T23:07:59.019" v="223"/>
          <ac:spMkLst>
            <pc:docMk/>
            <pc:sldMk cId="115687427" sldId="828"/>
            <ac:spMk id="4" creationId="{18FD96BD-8586-8747-B539-7B79BB47EA3C}"/>
          </ac:spMkLst>
        </pc:spChg>
      </pc:sldChg>
      <pc:sldChg chg="delSp modSp add mod">
        <pc:chgData name="Xuesu Xiao" userId="2da2dc19-76a6-42ca-a03e-a5becae5e7dc" providerId="ADAL" clId="{388522B0-4254-D24A-A856-BED74287577D}" dt="2022-11-21T23:07:59.019" v="223"/>
        <pc:sldMkLst>
          <pc:docMk/>
          <pc:sldMk cId="3555704796" sldId="829"/>
        </pc:sldMkLst>
        <pc:spChg chg="mod">
          <ac:chgData name="Xuesu Xiao" userId="2da2dc19-76a6-42ca-a03e-a5becae5e7dc" providerId="ADAL" clId="{388522B0-4254-D24A-A856-BED74287577D}" dt="2022-11-21T22:57:40.741" v="172" actId="27636"/>
          <ac:spMkLst>
            <pc:docMk/>
            <pc:sldMk cId="3555704796" sldId="829"/>
            <ac:spMk id="2" creationId="{37EAF853-9783-4546-910D-B8B2EBA9D684}"/>
          </ac:spMkLst>
        </pc:spChg>
        <pc:spChg chg="del">
          <ac:chgData name="Xuesu Xiao" userId="2da2dc19-76a6-42ca-a03e-a5becae5e7dc" providerId="ADAL" clId="{388522B0-4254-D24A-A856-BED74287577D}" dt="2022-11-21T23:07:59.019" v="223"/>
          <ac:spMkLst>
            <pc:docMk/>
            <pc:sldMk cId="3555704796" sldId="829"/>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1354380267" sldId="831"/>
        </pc:sldMkLst>
        <pc:spChg chg="mod">
          <ac:chgData name="Xuesu Xiao" userId="2da2dc19-76a6-42ca-a03e-a5becae5e7dc" providerId="ADAL" clId="{388522B0-4254-D24A-A856-BED74287577D}" dt="2022-11-21T22:57:40.743" v="173" actId="27636"/>
          <ac:spMkLst>
            <pc:docMk/>
            <pc:sldMk cId="1354380267" sldId="831"/>
            <ac:spMk id="2" creationId="{37EAF853-9783-4546-910D-B8B2EBA9D684}"/>
          </ac:spMkLst>
        </pc:spChg>
        <pc:spChg chg="del">
          <ac:chgData name="Xuesu Xiao" userId="2da2dc19-76a6-42ca-a03e-a5becae5e7dc" providerId="ADAL" clId="{388522B0-4254-D24A-A856-BED74287577D}" dt="2022-11-21T23:07:59.019" v="223"/>
          <ac:spMkLst>
            <pc:docMk/>
            <pc:sldMk cId="1354380267" sldId="831"/>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069150742" sldId="832"/>
        </pc:sldMkLst>
        <pc:spChg chg="mod">
          <ac:chgData name="Xuesu Xiao" userId="2da2dc19-76a6-42ca-a03e-a5becae5e7dc" providerId="ADAL" clId="{388522B0-4254-D24A-A856-BED74287577D}" dt="2022-11-21T22:57:40.747" v="175" actId="27636"/>
          <ac:spMkLst>
            <pc:docMk/>
            <pc:sldMk cId="2069150742" sldId="832"/>
            <ac:spMk id="2" creationId="{37EAF853-9783-4546-910D-B8B2EBA9D684}"/>
          </ac:spMkLst>
        </pc:spChg>
        <pc:spChg chg="del">
          <ac:chgData name="Xuesu Xiao" userId="2da2dc19-76a6-42ca-a03e-a5becae5e7dc" providerId="ADAL" clId="{388522B0-4254-D24A-A856-BED74287577D}" dt="2022-11-21T23:07:59.019" v="223"/>
          <ac:spMkLst>
            <pc:docMk/>
            <pc:sldMk cId="2069150742" sldId="83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831833416" sldId="834"/>
        </pc:sldMkLst>
        <pc:spChg chg="mod">
          <ac:chgData name="Xuesu Xiao" userId="2da2dc19-76a6-42ca-a03e-a5becae5e7dc" providerId="ADAL" clId="{388522B0-4254-D24A-A856-BED74287577D}" dt="2022-11-21T22:57:40.746" v="174" actId="27636"/>
          <ac:spMkLst>
            <pc:docMk/>
            <pc:sldMk cId="2831833416" sldId="834"/>
            <ac:spMk id="2" creationId="{37EAF853-9783-4546-910D-B8B2EBA9D684}"/>
          </ac:spMkLst>
        </pc:spChg>
        <pc:spChg chg="del">
          <ac:chgData name="Xuesu Xiao" userId="2da2dc19-76a6-42ca-a03e-a5becae5e7dc" providerId="ADAL" clId="{388522B0-4254-D24A-A856-BED74287577D}" dt="2022-11-21T23:07:59.019" v="223"/>
          <ac:spMkLst>
            <pc:docMk/>
            <pc:sldMk cId="2831833416" sldId="834"/>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391317556" sldId="836"/>
        </pc:sldMkLst>
        <pc:spChg chg="del">
          <ac:chgData name="Xuesu Xiao" userId="2da2dc19-76a6-42ca-a03e-a5becae5e7dc" providerId="ADAL" clId="{388522B0-4254-D24A-A856-BED74287577D}" dt="2022-11-21T23:07:59.019" v="223"/>
          <ac:spMkLst>
            <pc:docMk/>
            <pc:sldMk cId="2391317556" sldId="836"/>
            <ac:spMk id="4" creationId="{FBFF1983-423A-3949-A138-860E82BC175A}"/>
          </ac:spMkLst>
        </pc:spChg>
        <pc:picChg chg="mod">
          <ac:chgData name="Xuesu Xiao" userId="2da2dc19-76a6-42ca-a03e-a5becae5e7dc" providerId="ADAL" clId="{388522B0-4254-D24A-A856-BED74287577D}" dt="2022-11-21T23:06:37.858" v="221" actId="1076"/>
          <ac:picMkLst>
            <pc:docMk/>
            <pc:sldMk cId="2391317556" sldId="836"/>
            <ac:picMk id="6" creationId="{69D02C8A-1FF8-874B-A8A1-73CBEABFAD27}"/>
          </ac:picMkLst>
        </pc:picChg>
      </pc:sldChg>
      <pc:sldChg chg="delSp add">
        <pc:chgData name="Xuesu Xiao" userId="2da2dc19-76a6-42ca-a03e-a5becae5e7dc" providerId="ADAL" clId="{388522B0-4254-D24A-A856-BED74287577D}" dt="2022-11-21T23:07:59.019" v="223"/>
        <pc:sldMkLst>
          <pc:docMk/>
          <pc:sldMk cId="2461583460" sldId="837"/>
        </pc:sldMkLst>
        <pc:spChg chg="del">
          <ac:chgData name="Xuesu Xiao" userId="2da2dc19-76a6-42ca-a03e-a5becae5e7dc" providerId="ADAL" clId="{388522B0-4254-D24A-A856-BED74287577D}" dt="2022-11-21T23:07:59.019" v="223"/>
          <ac:spMkLst>
            <pc:docMk/>
            <pc:sldMk cId="2461583460" sldId="837"/>
            <ac:spMk id="4" creationId="{A5AC66D4-7DED-FA48-A634-DCA1AC224C33}"/>
          </ac:spMkLst>
        </pc:spChg>
      </pc:sldChg>
      <pc:sldChg chg="delSp add">
        <pc:chgData name="Xuesu Xiao" userId="2da2dc19-76a6-42ca-a03e-a5becae5e7dc" providerId="ADAL" clId="{388522B0-4254-D24A-A856-BED74287577D}" dt="2022-11-21T23:07:59.019" v="223"/>
        <pc:sldMkLst>
          <pc:docMk/>
          <pc:sldMk cId="2784928323" sldId="838"/>
        </pc:sldMkLst>
        <pc:spChg chg="del">
          <ac:chgData name="Xuesu Xiao" userId="2da2dc19-76a6-42ca-a03e-a5becae5e7dc" providerId="ADAL" clId="{388522B0-4254-D24A-A856-BED74287577D}" dt="2022-11-21T23:07:59.019" v="223"/>
          <ac:spMkLst>
            <pc:docMk/>
            <pc:sldMk cId="2784928323" sldId="838"/>
            <ac:spMk id="4" creationId="{FC47911E-927E-E546-8A0A-5F8E4C95EBF4}"/>
          </ac:spMkLst>
        </pc:spChg>
      </pc:sldChg>
      <pc:sldChg chg="delSp add">
        <pc:chgData name="Xuesu Xiao" userId="2da2dc19-76a6-42ca-a03e-a5becae5e7dc" providerId="ADAL" clId="{388522B0-4254-D24A-A856-BED74287577D}" dt="2022-11-21T23:07:59.019" v="223"/>
        <pc:sldMkLst>
          <pc:docMk/>
          <pc:sldMk cId="2515935033" sldId="840"/>
        </pc:sldMkLst>
        <pc:spChg chg="del">
          <ac:chgData name="Xuesu Xiao" userId="2da2dc19-76a6-42ca-a03e-a5becae5e7dc" providerId="ADAL" clId="{388522B0-4254-D24A-A856-BED74287577D}" dt="2022-11-21T23:07:59.019" v="223"/>
          <ac:spMkLst>
            <pc:docMk/>
            <pc:sldMk cId="2515935033" sldId="840"/>
            <ac:spMk id="4" creationId="{800EE8CA-FBBD-4849-B289-27893B72D503}"/>
          </ac:spMkLst>
        </pc:spChg>
      </pc:sldChg>
      <pc:sldChg chg="delSp add">
        <pc:chgData name="Xuesu Xiao" userId="2da2dc19-76a6-42ca-a03e-a5becae5e7dc" providerId="ADAL" clId="{388522B0-4254-D24A-A856-BED74287577D}" dt="2022-11-21T23:07:59.019" v="223"/>
        <pc:sldMkLst>
          <pc:docMk/>
          <pc:sldMk cId="1175859631" sldId="842"/>
        </pc:sldMkLst>
        <pc:spChg chg="del">
          <ac:chgData name="Xuesu Xiao" userId="2da2dc19-76a6-42ca-a03e-a5becae5e7dc" providerId="ADAL" clId="{388522B0-4254-D24A-A856-BED74287577D}" dt="2022-11-21T23:07:59.019" v="223"/>
          <ac:spMkLst>
            <pc:docMk/>
            <pc:sldMk cId="1175859631" sldId="842"/>
            <ac:spMk id="4" creationId="{2AEA6D7F-5E42-794A-9035-1A156DDBB932}"/>
          </ac:spMkLst>
        </pc:spChg>
      </pc:sldChg>
      <pc:sldChg chg="delSp add">
        <pc:chgData name="Xuesu Xiao" userId="2da2dc19-76a6-42ca-a03e-a5becae5e7dc" providerId="ADAL" clId="{388522B0-4254-D24A-A856-BED74287577D}" dt="2022-11-21T23:07:59.019" v="223"/>
        <pc:sldMkLst>
          <pc:docMk/>
          <pc:sldMk cId="3044559128" sldId="844"/>
        </pc:sldMkLst>
        <pc:spChg chg="del">
          <ac:chgData name="Xuesu Xiao" userId="2da2dc19-76a6-42ca-a03e-a5becae5e7dc" providerId="ADAL" clId="{388522B0-4254-D24A-A856-BED74287577D}" dt="2022-11-21T23:07:59.019" v="223"/>
          <ac:spMkLst>
            <pc:docMk/>
            <pc:sldMk cId="3044559128" sldId="844"/>
            <ac:spMk id="4" creationId="{FC47911E-927E-E546-8A0A-5F8E4C95EBF4}"/>
          </ac:spMkLst>
        </pc:spChg>
      </pc:sldChg>
      <pc:sldChg chg="delSp add">
        <pc:chgData name="Xuesu Xiao" userId="2da2dc19-76a6-42ca-a03e-a5becae5e7dc" providerId="ADAL" clId="{388522B0-4254-D24A-A856-BED74287577D}" dt="2022-11-21T23:07:59.019" v="223"/>
        <pc:sldMkLst>
          <pc:docMk/>
          <pc:sldMk cId="1728727486" sldId="845"/>
        </pc:sldMkLst>
        <pc:spChg chg="del">
          <ac:chgData name="Xuesu Xiao" userId="2da2dc19-76a6-42ca-a03e-a5becae5e7dc" providerId="ADAL" clId="{388522B0-4254-D24A-A856-BED74287577D}" dt="2022-11-21T23:07:59.019" v="223"/>
          <ac:spMkLst>
            <pc:docMk/>
            <pc:sldMk cId="1728727486" sldId="845"/>
            <ac:spMk id="4" creationId="{800EE8CA-FBBD-4849-B289-27893B72D503}"/>
          </ac:spMkLst>
        </pc:spChg>
      </pc:sldChg>
      <pc:sldChg chg="delSp add">
        <pc:chgData name="Xuesu Xiao" userId="2da2dc19-76a6-42ca-a03e-a5becae5e7dc" providerId="ADAL" clId="{388522B0-4254-D24A-A856-BED74287577D}" dt="2022-11-21T23:07:59.019" v="223"/>
        <pc:sldMkLst>
          <pc:docMk/>
          <pc:sldMk cId="3504155380" sldId="849"/>
        </pc:sldMkLst>
        <pc:spChg chg="del">
          <ac:chgData name="Xuesu Xiao" userId="2da2dc19-76a6-42ca-a03e-a5becae5e7dc" providerId="ADAL" clId="{388522B0-4254-D24A-A856-BED74287577D}" dt="2022-11-21T23:07:59.019" v="223"/>
          <ac:spMkLst>
            <pc:docMk/>
            <pc:sldMk cId="3504155380" sldId="849"/>
            <ac:spMk id="4" creationId="{7B6E1FD8-1784-6E46-B8FD-0DEACF9D9BE7}"/>
          </ac:spMkLst>
        </pc:spChg>
      </pc:sldChg>
      <pc:sldChg chg="delSp add">
        <pc:chgData name="Xuesu Xiao" userId="2da2dc19-76a6-42ca-a03e-a5becae5e7dc" providerId="ADAL" clId="{388522B0-4254-D24A-A856-BED74287577D}" dt="2022-11-21T23:07:59.019" v="223"/>
        <pc:sldMkLst>
          <pc:docMk/>
          <pc:sldMk cId="4148098151" sldId="850"/>
        </pc:sldMkLst>
        <pc:spChg chg="del">
          <ac:chgData name="Xuesu Xiao" userId="2da2dc19-76a6-42ca-a03e-a5becae5e7dc" providerId="ADAL" clId="{388522B0-4254-D24A-A856-BED74287577D}" dt="2022-11-21T23:07:59.019" v="223"/>
          <ac:spMkLst>
            <pc:docMk/>
            <pc:sldMk cId="4148098151" sldId="850"/>
            <ac:spMk id="4" creationId="{800EE8CA-FBBD-4849-B289-27893B72D503}"/>
          </ac:spMkLst>
        </pc:spChg>
      </pc:sldChg>
      <pc:sldChg chg="delSp add">
        <pc:chgData name="Xuesu Xiao" userId="2da2dc19-76a6-42ca-a03e-a5becae5e7dc" providerId="ADAL" clId="{388522B0-4254-D24A-A856-BED74287577D}" dt="2022-11-21T23:07:59.019" v="223"/>
        <pc:sldMkLst>
          <pc:docMk/>
          <pc:sldMk cId="988808724" sldId="854"/>
        </pc:sldMkLst>
        <pc:spChg chg="del">
          <ac:chgData name="Xuesu Xiao" userId="2da2dc19-76a6-42ca-a03e-a5becae5e7dc" providerId="ADAL" clId="{388522B0-4254-D24A-A856-BED74287577D}" dt="2022-11-21T23:07:59.019" v="223"/>
          <ac:spMkLst>
            <pc:docMk/>
            <pc:sldMk cId="988808724" sldId="854"/>
            <ac:spMk id="4" creationId="{2AEA6D7F-5E42-794A-9035-1A156DDBB932}"/>
          </ac:spMkLst>
        </pc:spChg>
      </pc:sldChg>
      <pc:sldChg chg="delSp add">
        <pc:chgData name="Xuesu Xiao" userId="2da2dc19-76a6-42ca-a03e-a5becae5e7dc" providerId="ADAL" clId="{388522B0-4254-D24A-A856-BED74287577D}" dt="2022-11-21T23:07:59.019" v="223"/>
        <pc:sldMkLst>
          <pc:docMk/>
          <pc:sldMk cId="4255258173" sldId="855"/>
        </pc:sldMkLst>
        <pc:spChg chg="del">
          <ac:chgData name="Xuesu Xiao" userId="2da2dc19-76a6-42ca-a03e-a5becae5e7dc" providerId="ADAL" clId="{388522B0-4254-D24A-A856-BED74287577D}" dt="2022-11-21T23:07:59.019" v="223"/>
          <ac:spMkLst>
            <pc:docMk/>
            <pc:sldMk cId="4255258173" sldId="855"/>
            <ac:spMk id="4" creationId="{2AEA6D7F-5E42-794A-9035-1A156DDBB932}"/>
          </ac:spMkLst>
        </pc:spChg>
      </pc:sldChg>
      <pc:sldChg chg="delSp add">
        <pc:chgData name="Xuesu Xiao" userId="2da2dc19-76a6-42ca-a03e-a5becae5e7dc" providerId="ADAL" clId="{388522B0-4254-D24A-A856-BED74287577D}" dt="2022-11-21T23:07:59.019" v="223"/>
        <pc:sldMkLst>
          <pc:docMk/>
          <pc:sldMk cId="3591347195" sldId="856"/>
        </pc:sldMkLst>
        <pc:spChg chg="del">
          <ac:chgData name="Xuesu Xiao" userId="2da2dc19-76a6-42ca-a03e-a5becae5e7dc" providerId="ADAL" clId="{388522B0-4254-D24A-A856-BED74287577D}" dt="2022-11-21T23:07:59.019" v="223"/>
          <ac:spMkLst>
            <pc:docMk/>
            <pc:sldMk cId="3591347195" sldId="856"/>
            <ac:spMk id="4" creationId="{2AEA6D7F-5E42-794A-9035-1A156DDBB932}"/>
          </ac:spMkLst>
        </pc:spChg>
      </pc:sldChg>
      <pc:sldChg chg="delSp add">
        <pc:chgData name="Xuesu Xiao" userId="2da2dc19-76a6-42ca-a03e-a5becae5e7dc" providerId="ADAL" clId="{388522B0-4254-D24A-A856-BED74287577D}" dt="2022-11-21T23:07:59.019" v="223"/>
        <pc:sldMkLst>
          <pc:docMk/>
          <pc:sldMk cId="3734029366" sldId="857"/>
        </pc:sldMkLst>
        <pc:spChg chg="del">
          <ac:chgData name="Xuesu Xiao" userId="2da2dc19-76a6-42ca-a03e-a5becae5e7dc" providerId="ADAL" clId="{388522B0-4254-D24A-A856-BED74287577D}" dt="2022-11-21T23:07:59.019" v="223"/>
          <ac:spMkLst>
            <pc:docMk/>
            <pc:sldMk cId="3734029366" sldId="857"/>
            <ac:spMk id="4" creationId="{2AEA6D7F-5E42-794A-9035-1A156DDBB932}"/>
          </ac:spMkLst>
        </pc:spChg>
      </pc:sldChg>
      <pc:sldChg chg="delSp add">
        <pc:chgData name="Xuesu Xiao" userId="2da2dc19-76a6-42ca-a03e-a5becae5e7dc" providerId="ADAL" clId="{388522B0-4254-D24A-A856-BED74287577D}" dt="2022-11-21T23:07:59.019" v="223"/>
        <pc:sldMkLst>
          <pc:docMk/>
          <pc:sldMk cId="3866562232" sldId="858"/>
        </pc:sldMkLst>
        <pc:spChg chg="del">
          <ac:chgData name="Xuesu Xiao" userId="2da2dc19-76a6-42ca-a03e-a5becae5e7dc" providerId="ADAL" clId="{388522B0-4254-D24A-A856-BED74287577D}" dt="2022-11-21T23:07:59.019" v="223"/>
          <ac:spMkLst>
            <pc:docMk/>
            <pc:sldMk cId="3866562232" sldId="858"/>
            <ac:spMk id="4" creationId="{2AEA6D7F-5E42-794A-9035-1A156DDBB932}"/>
          </ac:spMkLst>
        </pc:spChg>
      </pc:sldChg>
      <pc:sldChg chg="delSp add">
        <pc:chgData name="Xuesu Xiao" userId="2da2dc19-76a6-42ca-a03e-a5becae5e7dc" providerId="ADAL" clId="{388522B0-4254-D24A-A856-BED74287577D}" dt="2022-11-21T23:07:59.019" v="223"/>
        <pc:sldMkLst>
          <pc:docMk/>
          <pc:sldMk cId="3361249779" sldId="859"/>
        </pc:sldMkLst>
        <pc:spChg chg="del">
          <ac:chgData name="Xuesu Xiao" userId="2da2dc19-76a6-42ca-a03e-a5becae5e7dc" providerId="ADAL" clId="{388522B0-4254-D24A-A856-BED74287577D}" dt="2022-11-21T23:07:59.019" v="223"/>
          <ac:spMkLst>
            <pc:docMk/>
            <pc:sldMk cId="3361249779" sldId="859"/>
            <ac:spMk id="4" creationId="{2AEA6D7F-5E42-794A-9035-1A156DDBB932}"/>
          </ac:spMkLst>
        </pc:spChg>
      </pc:sldChg>
      <pc:sldChg chg="delSp add">
        <pc:chgData name="Xuesu Xiao" userId="2da2dc19-76a6-42ca-a03e-a5becae5e7dc" providerId="ADAL" clId="{388522B0-4254-D24A-A856-BED74287577D}" dt="2022-11-21T23:07:59.019" v="223"/>
        <pc:sldMkLst>
          <pc:docMk/>
          <pc:sldMk cId="4208299240" sldId="860"/>
        </pc:sldMkLst>
        <pc:spChg chg="del">
          <ac:chgData name="Xuesu Xiao" userId="2da2dc19-76a6-42ca-a03e-a5becae5e7dc" providerId="ADAL" clId="{388522B0-4254-D24A-A856-BED74287577D}" dt="2022-11-21T23:07:59.019" v="223"/>
          <ac:spMkLst>
            <pc:docMk/>
            <pc:sldMk cId="4208299240" sldId="860"/>
            <ac:spMk id="4" creationId="{2AEA6D7F-5E42-794A-9035-1A156DDBB932}"/>
          </ac:spMkLst>
        </pc:spChg>
      </pc:sldChg>
      <pc:sldChg chg="delSp add">
        <pc:chgData name="Xuesu Xiao" userId="2da2dc19-76a6-42ca-a03e-a5becae5e7dc" providerId="ADAL" clId="{388522B0-4254-D24A-A856-BED74287577D}" dt="2022-11-21T23:07:59.019" v="223"/>
        <pc:sldMkLst>
          <pc:docMk/>
          <pc:sldMk cId="1066219473" sldId="861"/>
        </pc:sldMkLst>
        <pc:spChg chg="del">
          <ac:chgData name="Xuesu Xiao" userId="2da2dc19-76a6-42ca-a03e-a5becae5e7dc" providerId="ADAL" clId="{388522B0-4254-D24A-A856-BED74287577D}" dt="2022-11-21T23:07:59.019" v="223"/>
          <ac:spMkLst>
            <pc:docMk/>
            <pc:sldMk cId="1066219473" sldId="861"/>
            <ac:spMk id="4" creationId="{2AEA6D7F-5E42-794A-9035-1A156DDBB932}"/>
          </ac:spMkLst>
        </pc:spChg>
      </pc:sldChg>
      <pc:sldChg chg="delSp add">
        <pc:chgData name="Xuesu Xiao" userId="2da2dc19-76a6-42ca-a03e-a5becae5e7dc" providerId="ADAL" clId="{388522B0-4254-D24A-A856-BED74287577D}" dt="2022-11-21T23:07:59.019" v="223"/>
        <pc:sldMkLst>
          <pc:docMk/>
          <pc:sldMk cId="2933519438" sldId="862"/>
        </pc:sldMkLst>
        <pc:spChg chg="del">
          <ac:chgData name="Xuesu Xiao" userId="2da2dc19-76a6-42ca-a03e-a5becae5e7dc" providerId="ADAL" clId="{388522B0-4254-D24A-A856-BED74287577D}" dt="2022-11-21T23:07:59.019" v="223"/>
          <ac:spMkLst>
            <pc:docMk/>
            <pc:sldMk cId="2933519438" sldId="862"/>
            <ac:spMk id="4" creationId="{2AEA6D7F-5E42-794A-9035-1A156DDBB932}"/>
          </ac:spMkLst>
        </pc:spChg>
      </pc:sldChg>
      <pc:sldChg chg="delSp add">
        <pc:chgData name="Xuesu Xiao" userId="2da2dc19-76a6-42ca-a03e-a5becae5e7dc" providerId="ADAL" clId="{388522B0-4254-D24A-A856-BED74287577D}" dt="2022-11-21T23:07:59.019" v="223"/>
        <pc:sldMkLst>
          <pc:docMk/>
          <pc:sldMk cId="2140321790" sldId="863"/>
        </pc:sldMkLst>
        <pc:spChg chg="del">
          <ac:chgData name="Xuesu Xiao" userId="2da2dc19-76a6-42ca-a03e-a5becae5e7dc" providerId="ADAL" clId="{388522B0-4254-D24A-A856-BED74287577D}" dt="2022-11-21T23:07:59.019" v="223"/>
          <ac:spMkLst>
            <pc:docMk/>
            <pc:sldMk cId="2140321790" sldId="863"/>
            <ac:spMk id="4" creationId="{2AEA6D7F-5E42-794A-9035-1A156DDBB932}"/>
          </ac:spMkLst>
        </pc:spChg>
      </pc:sldChg>
      <pc:sldChg chg="delSp add">
        <pc:chgData name="Xuesu Xiao" userId="2da2dc19-76a6-42ca-a03e-a5becae5e7dc" providerId="ADAL" clId="{388522B0-4254-D24A-A856-BED74287577D}" dt="2022-11-21T23:07:59.019" v="223"/>
        <pc:sldMkLst>
          <pc:docMk/>
          <pc:sldMk cId="3601437386" sldId="868"/>
        </pc:sldMkLst>
        <pc:spChg chg="del">
          <ac:chgData name="Xuesu Xiao" userId="2da2dc19-76a6-42ca-a03e-a5becae5e7dc" providerId="ADAL" clId="{388522B0-4254-D24A-A856-BED74287577D}" dt="2022-11-21T23:07:59.019" v="223"/>
          <ac:spMkLst>
            <pc:docMk/>
            <pc:sldMk cId="3601437386" sldId="868"/>
            <ac:spMk id="4" creationId="{2AEA6D7F-5E42-794A-9035-1A156DDBB932}"/>
          </ac:spMkLst>
        </pc:spChg>
      </pc:sldChg>
      <pc:sldChg chg="delSp add">
        <pc:chgData name="Xuesu Xiao" userId="2da2dc19-76a6-42ca-a03e-a5becae5e7dc" providerId="ADAL" clId="{388522B0-4254-D24A-A856-BED74287577D}" dt="2022-11-21T23:07:59.019" v="223"/>
        <pc:sldMkLst>
          <pc:docMk/>
          <pc:sldMk cId="1354411621" sldId="869"/>
        </pc:sldMkLst>
        <pc:spChg chg="del">
          <ac:chgData name="Xuesu Xiao" userId="2da2dc19-76a6-42ca-a03e-a5becae5e7dc" providerId="ADAL" clId="{388522B0-4254-D24A-A856-BED74287577D}" dt="2022-11-21T23:07:59.019" v="223"/>
          <ac:spMkLst>
            <pc:docMk/>
            <pc:sldMk cId="1354411621" sldId="869"/>
            <ac:spMk id="4" creationId="{2AEA6D7F-5E42-794A-9035-1A156DDBB932}"/>
          </ac:spMkLst>
        </pc:spChg>
      </pc:sldChg>
      <pc:sldChg chg="delSp add">
        <pc:chgData name="Xuesu Xiao" userId="2da2dc19-76a6-42ca-a03e-a5becae5e7dc" providerId="ADAL" clId="{388522B0-4254-D24A-A856-BED74287577D}" dt="2022-11-21T23:07:59.019" v="223"/>
        <pc:sldMkLst>
          <pc:docMk/>
          <pc:sldMk cId="3267346679" sldId="870"/>
        </pc:sldMkLst>
        <pc:spChg chg="del">
          <ac:chgData name="Xuesu Xiao" userId="2da2dc19-76a6-42ca-a03e-a5becae5e7dc" providerId="ADAL" clId="{388522B0-4254-D24A-A856-BED74287577D}" dt="2022-11-21T23:07:59.019" v="223"/>
          <ac:spMkLst>
            <pc:docMk/>
            <pc:sldMk cId="3267346679" sldId="870"/>
            <ac:spMk id="4" creationId="{2AEA6D7F-5E42-794A-9035-1A156DDBB932}"/>
          </ac:spMkLst>
        </pc:spChg>
      </pc:sldChg>
      <pc:sldChg chg="delSp add">
        <pc:chgData name="Xuesu Xiao" userId="2da2dc19-76a6-42ca-a03e-a5becae5e7dc" providerId="ADAL" clId="{388522B0-4254-D24A-A856-BED74287577D}" dt="2022-11-21T23:07:59.019" v="223"/>
        <pc:sldMkLst>
          <pc:docMk/>
          <pc:sldMk cId="2748040525" sldId="912"/>
        </pc:sldMkLst>
        <pc:spChg chg="del">
          <ac:chgData name="Xuesu Xiao" userId="2da2dc19-76a6-42ca-a03e-a5becae5e7dc" providerId="ADAL" clId="{388522B0-4254-D24A-A856-BED74287577D}" dt="2022-11-21T23:07:59.019" v="223"/>
          <ac:spMkLst>
            <pc:docMk/>
            <pc:sldMk cId="2748040525" sldId="912"/>
            <ac:spMk id="4" creationId="{D158C724-4218-DF48-A663-0BAE75FE011B}"/>
          </ac:spMkLst>
        </pc:spChg>
      </pc:sldChg>
      <pc:sldChg chg="delSp add">
        <pc:chgData name="Xuesu Xiao" userId="2da2dc19-76a6-42ca-a03e-a5becae5e7dc" providerId="ADAL" clId="{388522B0-4254-D24A-A856-BED74287577D}" dt="2022-11-21T23:07:59.019" v="223"/>
        <pc:sldMkLst>
          <pc:docMk/>
          <pc:sldMk cId="1471024355" sldId="913"/>
        </pc:sldMkLst>
        <pc:spChg chg="del">
          <ac:chgData name="Xuesu Xiao" userId="2da2dc19-76a6-42ca-a03e-a5becae5e7dc" providerId="ADAL" clId="{388522B0-4254-D24A-A856-BED74287577D}" dt="2022-11-21T23:07:59.019" v="223"/>
          <ac:spMkLst>
            <pc:docMk/>
            <pc:sldMk cId="1471024355" sldId="913"/>
            <ac:spMk id="4" creationId="{801AD599-CCA5-664B-9810-A3CEAFDBAA7C}"/>
          </ac:spMkLst>
        </pc:spChg>
      </pc:sldChg>
      <pc:sldChg chg="delSp add">
        <pc:chgData name="Xuesu Xiao" userId="2da2dc19-76a6-42ca-a03e-a5becae5e7dc" providerId="ADAL" clId="{388522B0-4254-D24A-A856-BED74287577D}" dt="2022-11-21T23:07:59.019" v="223"/>
        <pc:sldMkLst>
          <pc:docMk/>
          <pc:sldMk cId="3169986434" sldId="914"/>
        </pc:sldMkLst>
        <pc:spChg chg="del">
          <ac:chgData name="Xuesu Xiao" userId="2da2dc19-76a6-42ca-a03e-a5becae5e7dc" providerId="ADAL" clId="{388522B0-4254-D24A-A856-BED74287577D}" dt="2022-11-21T23:07:59.019" v="223"/>
          <ac:spMkLst>
            <pc:docMk/>
            <pc:sldMk cId="3169986434" sldId="914"/>
            <ac:spMk id="4" creationId="{16070EB4-4832-CE49-AD50-313B07A844E4}"/>
          </ac:spMkLst>
        </pc:spChg>
      </pc:sldChg>
      <pc:sldChg chg="delSp modSp add mod">
        <pc:chgData name="Xuesu Xiao" userId="2da2dc19-76a6-42ca-a03e-a5becae5e7dc" providerId="ADAL" clId="{388522B0-4254-D24A-A856-BED74287577D}" dt="2022-11-21T23:07:59.019" v="223"/>
        <pc:sldMkLst>
          <pc:docMk/>
          <pc:sldMk cId="1694208778" sldId="915"/>
        </pc:sldMkLst>
        <pc:spChg chg="mod">
          <ac:chgData name="Xuesu Xiao" userId="2da2dc19-76a6-42ca-a03e-a5becae5e7dc" providerId="ADAL" clId="{388522B0-4254-D24A-A856-BED74287577D}" dt="2022-11-21T22:57:40.783" v="176" actId="27636"/>
          <ac:spMkLst>
            <pc:docMk/>
            <pc:sldMk cId="1694208778" sldId="915"/>
            <ac:spMk id="3" creationId="{8AC8E581-7C8C-8EED-0199-8B3E70D2D700}"/>
          </ac:spMkLst>
        </pc:spChg>
        <pc:spChg chg="del">
          <ac:chgData name="Xuesu Xiao" userId="2da2dc19-76a6-42ca-a03e-a5becae5e7dc" providerId="ADAL" clId="{388522B0-4254-D24A-A856-BED74287577D}" dt="2022-11-21T23:07:59.019" v="223"/>
          <ac:spMkLst>
            <pc:docMk/>
            <pc:sldMk cId="1694208778" sldId="915"/>
            <ac:spMk id="4" creationId="{0E90B9FC-6D26-9F31-72C2-AA03EEFC7C68}"/>
          </ac:spMkLst>
        </pc:spChg>
      </pc:sldChg>
      <pc:sldChg chg="delSp add">
        <pc:chgData name="Xuesu Xiao" userId="2da2dc19-76a6-42ca-a03e-a5becae5e7dc" providerId="ADAL" clId="{388522B0-4254-D24A-A856-BED74287577D}" dt="2022-11-21T23:07:59.019" v="223"/>
        <pc:sldMkLst>
          <pc:docMk/>
          <pc:sldMk cId="2389922777" sldId="916"/>
        </pc:sldMkLst>
        <pc:spChg chg="del">
          <ac:chgData name="Xuesu Xiao" userId="2da2dc19-76a6-42ca-a03e-a5becae5e7dc" providerId="ADAL" clId="{388522B0-4254-D24A-A856-BED74287577D}" dt="2022-11-21T23:07:59.019" v="223"/>
          <ac:spMkLst>
            <pc:docMk/>
            <pc:sldMk cId="2389922777" sldId="916"/>
            <ac:spMk id="4" creationId="{338C39BE-9D69-2C73-BDDC-E3C7831DA183}"/>
          </ac:spMkLst>
        </pc:spChg>
      </pc:sldChg>
      <pc:sldChg chg="delSp modSp add mod">
        <pc:chgData name="Xuesu Xiao" userId="2da2dc19-76a6-42ca-a03e-a5becae5e7dc" providerId="ADAL" clId="{388522B0-4254-D24A-A856-BED74287577D}" dt="2022-11-21T23:07:59.019" v="223"/>
        <pc:sldMkLst>
          <pc:docMk/>
          <pc:sldMk cId="1159393001" sldId="918"/>
        </pc:sldMkLst>
        <pc:spChg chg="mod">
          <ac:chgData name="Xuesu Xiao" userId="2da2dc19-76a6-42ca-a03e-a5becae5e7dc" providerId="ADAL" clId="{388522B0-4254-D24A-A856-BED74287577D}" dt="2022-11-21T22:57:40.669" v="169" actId="27636"/>
          <ac:spMkLst>
            <pc:docMk/>
            <pc:sldMk cId="1159393001" sldId="918"/>
            <ac:spMk id="3" creationId="{847ABB2A-305A-0E27-3876-47403AD5C974}"/>
          </ac:spMkLst>
        </pc:spChg>
        <pc:spChg chg="del">
          <ac:chgData name="Xuesu Xiao" userId="2da2dc19-76a6-42ca-a03e-a5becae5e7dc" providerId="ADAL" clId="{388522B0-4254-D24A-A856-BED74287577D}" dt="2022-11-21T23:07:59.019" v="223"/>
          <ac:spMkLst>
            <pc:docMk/>
            <pc:sldMk cId="1159393001" sldId="918"/>
            <ac:spMk id="4" creationId="{D8B2D1FB-12D8-2B02-1480-0C9DFE3E07FD}"/>
          </ac:spMkLst>
        </pc:spChg>
      </pc:sldChg>
    </pc:docChg>
  </pc:docChgLst>
  <pc:docChgLst>
    <pc:chgData name="Xuesu Xiao" userId="2da2dc19-76a6-42ca-a03e-a5becae5e7dc" providerId="ADAL" clId="{4C8BB20C-386C-5947-8D8E-3AF086A90668}"/>
    <pc:docChg chg="undo redo custSel addSld delSld modSld delSection modSection">
      <pc:chgData name="Xuesu Xiao" userId="2da2dc19-76a6-42ca-a03e-a5becae5e7dc" providerId="ADAL" clId="{4C8BB20C-386C-5947-8D8E-3AF086A90668}" dt="2022-11-21T01:45:32.507" v="576" actId="1036"/>
      <pc:docMkLst>
        <pc:docMk/>
      </pc:docMkLst>
      <pc:sldChg chg="modSp mod">
        <pc:chgData name="Xuesu Xiao" userId="2da2dc19-76a6-42ca-a03e-a5becae5e7dc" providerId="ADAL" clId="{4C8BB20C-386C-5947-8D8E-3AF086A90668}" dt="2022-11-21T01:38:33.208" v="420" actId="20577"/>
        <pc:sldMkLst>
          <pc:docMk/>
          <pc:sldMk cId="2969206148" sldId="256"/>
        </pc:sldMkLst>
        <pc:spChg chg="mod">
          <ac:chgData name="Xuesu Xiao" userId="2da2dc19-76a6-42ca-a03e-a5becae5e7dc" providerId="ADAL" clId="{4C8BB20C-386C-5947-8D8E-3AF086A90668}" dt="2022-11-21T01:38:33.208" v="420" actId="20577"/>
          <ac:spMkLst>
            <pc:docMk/>
            <pc:sldMk cId="2969206148" sldId="256"/>
            <ac:spMk id="2" creationId="{A600D3CE-C200-DF17-E8F3-428208355F41}"/>
          </ac:spMkLst>
        </pc:spChg>
      </pc:sldChg>
      <pc:sldChg chg="addSp delSp modSp add del mod">
        <pc:chgData name="Xuesu Xiao" userId="2da2dc19-76a6-42ca-a03e-a5becae5e7dc" providerId="ADAL" clId="{4C8BB20C-386C-5947-8D8E-3AF086A90668}" dt="2022-11-21T01:38:39.235" v="421" actId="2696"/>
        <pc:sldMkLst>
          <pc:docMk/>
          <pc:sldMk cId="2969544125" sldId="257"/>
        </pc:sldMkLst>
        <pc:spChg chg="mod">
          <ac:chgData name="Xuesu Xiao" userId="2da2dc19-76a6-42ca-a03e-a5becae5e7dc" providerId="ADAL" clId="{4C8BB20C-386C-5947-8D8E-3AF086A90668}" dt="2022-11-21T00:43:37.824" v="121" actId="20577"/>
          <ac:spMkLst>
            <pc:docMk/>
            <pc:sldMk cId="2969544125" sldId="257"/>
            <ac:spMk id="2" creationId="{2C7A1132-952A-CA49-9D4A-65C8E84C5FC6}"/>
          </ac:spMkLst>
        </pc:spChg>
        <pc:spChg chg="del">
          <ac:chgData name="Xuesu Xiao" userId="2da2dc19-76a6-42ca-a03e-a5becae5e7dc" providerId="ADAL" clId="{4C8BB20C-386C-5947-8D8E-3AF086A90668}" dt="2022-11-21T00:40:10.191" v="110" actId="478"/>
          <ac:spMkLst>
            <pc:docMk/>
            <pc:sldMk cId="2969544125" sldId="257"/>
            <ac:spMk id="3" creationId="{717B1FC0-89BA-3344-8880-1A6DFB376BE7}"/>
          </ac:spMkLst>
        </pc:spChg>
        <pc:spChg chg="add del">
          <ac:chgData name="Xuesu Xiao" userId="2da2dc19-76a6-42ca-a03e-a5becae5e7dc" providerId="ADAL" clId="{4C8BB20C-386C-5947-8D8E-3AF086A90668}" dt="2022-11-21T00:54:22.014" v="270"/>
          <ac:spMkLst>
            <pc:docMk/>
            <pc:sldMk cId="2969544125" sldId="257"/>
            <ac:spMk id="5" creationId="{E5505510-7E13-AE49-91DC-4573DFC116ED}"/>
          </ac:spMkLst>
        </pc:spChg>
        <pc:spChg chg="add del mod">
          <ac:chgData name="Xuesu Xiao" userId="2da2dc19-76a6-42ca-a03e-a5becae5e7dc" providerId="ADAL" clId="{4C8BB20C-386C-5947-8D8E-3AF086A90668}" dt="2022-11-21T00:40:16.430" v="111" actId="478"/>
          <ac:spMkLst>
            <pc:docMk/>
            <pc:sldMk cId="2969544125" sldId="257"/>
            <ac:spMk id="8" creationId="{7AF06DC5-7832-ECA3-BA07-5651F2B5FB30}"/>
          </ac:spMkLst>
        </pc:spChg>
      </pc:sldChg>
      <pc:sldChg chg="addSp delSp add del">
        <pc:chgData name="Xuesu Xiao" userId="2da2dc19-76a6-42ca-a03e-a5becae5e7dc" providerId="ADAL" clId="{4C8BB20C-386C-5947-8D8E-3AF086A90668}" dt="2022-11-21T01:38:39.261" v="440" actId="2696"/>
        <pc:sldMkLst>
          <pc:docMk/>
          <pc:sldMk cId="3914153682" sldId="314"/>
        </pc:sldMkLst>
        <pc:spChg chg="add del">
          <ac:chgData name="Xuesu Xiao" userId="2da2dc19-76a6-42ca-a03e-a5becae5e7dc" providerId="ADAL" clId="{4C8BB20C-386C-5947-8D8E-3AF086A90668}" dt="2022-11-21T00:54:22.014" v="270"/>
          <ac:spMkLst>
            <pc:docMk/>
            <pc:sldMk cId="3914153682" sldId="314"/>
            <ac:spMk id="5" creationId="{59224D6D-6FCF-4043-B9BE-C3FEC1513338}"/>
          </ac:spMkLst>
        </pc:spChg>
      </pc:sldChg>
      <pc:sldChg chg="addSp delSp modSp add del mod">
        <pc:chgData name="Xuesu Xiao" userId="2da2dc19-76a6-42ca-a03e-a5becae5e7dc" providerId="ADAL" clId="{4C8BB20C-386C-5947-8D8E-3AF086A90668}" dt="2022-11-21T01:38:39.304" v="487" actId="2696"/>
        <pc:sldMkLst>
          <pc:docMk/>
          <pc:sldMk cId="2785254642" sldId="414"/>
        </pc:sldMkLst>
        <pc:spChg chg="mod">
          <ac:chgData name="Xuesu Xiao" userId="2da2dc19-76a6-42ca-a03e-a5becae5e7dc" providerId="ADAL" clId="{4C8BB20C-386C-5947-8D8E-3AF086A90668}" dt="2022-11-21T01:04:05.501" v="414" actId="20577"/>
          <ac:spMkLst>
            <pc:docMk/>
            <pc:sldMk cId="2785254642" sldId="414"/>
            <ac:spMk id="2" creationId="{99DDB04D-0214-E645-8402-93D0455B990C}"/>
          </ac:spMkLst>
        </pc:spChg>
        <pc:spChg chg="add del">
          <ac:chgData name="Xuesu Xiao" userId="2da2dc19-76a6-42ca-a03e-a5becae5e7dc" providerId="ADAL" clId="{4C8BB20C-386C-5947-8D8E-3AF086A90668}" dt="2022-11-21T00:54:22.014" v="270"/>
          <ac:spMkLst>
            <pc:docMk/>
            <pc:sldMk cId="2785254642" sldId="414"/>
            <ac:spMk id="4" creationId="{CBC30F79-AAC8-FC46-A23E-C0B1033F3E59}"/>
          </ac:spMkLst>
        </pc:spChg>
      </pc:sldChg>
      <pc:sldChg chg="del">
        <pc:chgData name="Xuesu Xiao" userId="2da2dc19-76a6-42ca-a03e-a5becae5e7dc" providerId="ADAL" clId="{4C8BB20C-386C-5947-8D8E-3AF086A90668}" dt="2022-11-21T00:38:41.734" v="48" actId="2696"/>
        <pc:sldMkLst>
          <pc:docMk/>
          <pc:sldMk cId="2901731970" sldId="459"/>
        </pc:sldMkLst>
      </pc:sldChg>
      <pc:sldChg chg="del">
        <pc:chgData name="Xuesu Xiao" userId="2da2dc19-76a6-42ca-a03e-a5becae5e7dc" providerId="ADAL" clId="{4C8BB20C-386C-5947-8D8E-3AF086A90668}" dt="2022-11-21T00:38:41.693" v="11" actId="2696"/>
        <pc:sldMkLst>
          <pc:docMk/>
          <pc:sldMk cId="1455938393" sldId="510"/>
        </pc:sldMkLst>
      </pc:sldChg>
      <pc:sldChg chg="del">
        <pc:chgData name="Xuesu Xiao" userId="2da2dc19-76a6-42ca-a03e-a5becae5e7dc" providerId="ADAL" clId="{4C8BB20C-386C-5947-8D8E-3AF086A90668}" dt="2022-11-21T00:38:41.717" v="30" actId="2696"/>
        <pc:sldMkLst>
          <pc:docMk/>
          <pc:sldMk cId="4005186899" sldId="511"/>
        </pc:sldMkLst>
      </pc:sldChg>
      <pc:sldChg chg="del">
        <pc:chgData name="Xuesu Xiao" userId="2da2dc19-76a6-42ca-a03e-a5becae5e7dc" providerId="ADAL" clId="{4C8BB20C-386C-5947-8D8E-3AF086A90668}" dt="2022-11-21T00:38:41.770" v="87" actId="2696"/>
        <pc:sldMkLst>
          <pc:docMk/>
          <pc:sldMk cId="2918613748" sldId="512"/>
        </pc:sldMkLst>
      </pc:sldChg>
      <pc:sldChg chg="del">
        <pc:chgData name="Xuesu Xiao" userId="2da2dc19-76a6-42ca-a03e-a5becae5e7dc" providerId="ADAL" clId="{4C8BB20C-386C-5947-8D8E-3AF086A90668}" dt="2022-11-21T00:38:41.758" v="72" actId="2696"/>
        <pc:sldMkLst>
          <pc:docMk/>
          <pc:sldMk cId="2015225762" sldId="513"/>
        </pc:sldMkLst>
      </pc:sldChg>
      <pc:sldChg chg="del">
        <pc:chgData name="Xuesu Xiao" userId="2da2dc19-76a6-42ca-a03e-a5becae5e7dc" providerId="ADAL" clId="{4C8BB20C-386C-5947-8D8E-3AF086A90668}" dt="2022-11-21T00:38:41.729" v="41" actId="2696"/>
        <pc:sldMkLst>
          <pc:docMk/>
          <pc:sldMk cId="1901434696" sldId="514"/>
        </pc:sldMkLst>
      </pc:sldChg>
      <pc:sldChg chg="addSp delSp modSp add del mod">
        <pc:chgData name="Xuesu Xiao" userId="2da2dc19-76a6-42ca-a03e-a5becae5e7dc" providerId="ADAL" clId="{4C8BB20C-386C-5947-8D8E-3AF086A90668}" dt="2022-11-21T01:04:00.748" v="406" actId="2696"/>
        <pc:sldMkLst>
          <pc:docMk/>
          <pc:sldMk cId="2461044923" sldId="514"/>
        </pc:sldMkLst>
        <pc:spChg chg="mod">
          <ac:chgData name="Xuesu Xiao" userId="2da2dc19-76a6-42ca-a03e-a5becae5e7dc" providerId="ADAL" clId="{4C8BB20C-386C-5947-8D8E-3AF086A90668}" dt="2022-11-21T00:39:00.124" v="106" actId="27636"/>
          <ac:spMkLst>
            <pc:docMk/>
            <pc:sldMk cId="2461044923" sldId="514"/>
            <ac:spMk id="3" creationId="{EBC7DA4F-105A-B119-1D9B-8B8860AAEB4E}"/>
          </ac:spMkLst>
        </pc:spChg>
        <pc:spChg chg="add del">
          <ac:chgData name="Xuesu Xiao" userId="2da2dc19-76a6-42ca-a03e-a5becae5e7dc" providerId="ADAL" clId="{4C8BB20C-386C-5947-8D8E-3AF086A90668}" dt="2022-11-21T00:54:22.014" v="270"/>
          <ac:spMkLst>
            <pc:docMk/>
            <pc:sldMk cId="2461044923" sldId="514"/>
            <ac:spMk id="4" creationId="{F0809027-24A8-C9F2-C801-8826E3320A64}"/>
          </ac:spMkLst>
        </pc:spChg>
      </pc:sldChg>
      <pc:sldChg chg="del">
        <pc:chgData name="Xuesu Xiao" userId="2da2dc19-76a6-42ca-a03e-a5becae5e7dc" providerId="ADAL" clId="{4C8BB20C-386C-5947-8D8E-3AF086A90668}" dt="2022-11-21T00:38:41.724" v="36" actId="2696"/>
        <pc:sldMkLst>
          <pc:docMk/>
          <pc:sldMk cId="3503395376" sldId="515"/>
        </pc:sldMkLst>
      </pc:sldChg>
      <pc:sldChg chg="del">
        <pc:chgData name="Xuesu Xiao" userId="2da2dc19-76a6-42ca-a03e-a5becae5e7dc" providerId="ADAL" clId="{4C8BB20C-386C-5947-8D8E-3AF086A90668}" dt="2022-11-21T00:38:41.701" v="16" actId="2696"/>
        <pc:sldMkLst>
          <pc:docMk/>
          <pc:sldMk cId="1797155958" sldId="516"/>
        </pc:sldMkLst>
      </pc:sldChg>
      <pc:sldChg chg="del">
        <pc:chgData name="Xuesu Xiao" userId="2da2dc19-76a6-42ca-a03e-a5becae5e7dc" providerId="ADAL" clId="{4C8BB20C-386C-5947-8D8E-3AF086A90668}" dt="2022-11-21T00:38:41.771" v="90" actId="2696"/>
        <pc:sldMkLst>
          <pc:docMk/>
          <pc:sldMk cId="3079212978" sldId="517"/>
        </pc:sldMkLst>
      </pc:sldChg>
      <pc:sldChg chg="del">
        <pc:chgData name="Xuesu Xiao" userId="2da2dc19-76a6-42ca-a03e-a5becae5e7dc" providerId="ADAL" clId="{4C8BB20C-386C-5947-8D8E-3AF086A90668}" dt="2022-11-21T00:38:41.766" v="83" actId="2696"/>
        <pc:sldMkLst>
          <pc:docMk/>
          <pc:sldMk cId="101191928" sldId="518"/>
        </pc:sldMkLst>
      </pc:sldChg>
      <pc:sldChg chg="del">
        <pc:chgData name="Xuesu Xiao" userId="2da2dc19-76a6-42ca-a03e-a5becae5e7dc" providerId="ADAL" clId="{4C8BB20C-386C-5947-8D8E-3AF086A90668}" dt="2022-11-21T00:38:41.690" v="9" actId="2696"/>
        <pc:sldMkLst>
          <pc:docMk/>
          <pc:sldMk cId="4128281181" sldId="519"/>
        </pc:sldMkLst>
      </pc:sldChg>
      <pc:sldChg chg="del">
        <pc:chgData name="Xuesu Xiao" userId="2da2dc19-76a6-42ca-a03e-a5becae5e7dc" providerId="ADAL" clId="{4C8BB20C-386C-5947-8D8E-3AF086A90668}" dt="2022-11-21T00:38:41.683" v="6" actId="2696"/>
        <pc:sldMkLst>
          <pc:docMk/>
          <pc:sldMk cId="3929546661" sldId="520"/>
        </pc:sldMkLst>
      </pc:sldChg>
      <pc:sldChg chg="del">
        <pc:chgData name="Xuesu Xiao" userId="2da2dc19-76a6-42ca-a03e-a5becae5e7dc" providerId="ADAL" clId="{4C8BB20C-386C-5947-8D8E-3AF086A90668}" dt="2022-11-21T00:38:41.771" v="89" actId="2696"/>
        <pc:sldMkLst>
          <pc:docMk/>
          <pc:sldMk cId="1138161701" sldId="521"/>
        </pc:sldMkLst>
      </pc:sldChg>
      <pc:sldChg chg="del">
        <pc:chgData name="Xuesu Xiao" userId="2da2dc19-76a6-42ca-a03e-a5becae5e7dc" providerId="ADAL" clId="{4C8BB20C-386C-5947-8D8E-3AF086A90668}" dt="2022-11-21T00:38:41.699" v="15" actId="2696"/>
        <pc:sldMkLst>
          <pc:docMk/>
          <pc:sldMk cId="443449442" sldId="522"/>
        </pc:sldMkLst>
      </pc:sldChg>
      <pc:sldChg chg="del">
        <pc:chgData name="Xuesu Xiao" userId="2da2dc19-76a6-42ca-a03e-a5becae5e7dc" providerId="ADAL" clId="{4C8BB20C-386C-5947-8D8E-3AF086A90668}" dt="2022-11-21T00:38:41.742" v="53" actId="2696"/>
        <pc:sldMkLst>
          <pc:docMk/>
          <pc:sldMk cId="2746490763" sldId="523"/>
        </pc:sldMkLst>
      </pc:sldChg>
      <pc:sldChg chg="del">
        <pc:chgData name="Xuesu Xiao" userId="2da2dc19-76a6-42ca-a03e-a5becae5e7dc" providerId="ADAL" clId="{4C8BB20C-386C-5947-8D8E-3AF086A90668}" dt="2022-11-21T00:38:41.753" v="67" actId="2696"/>
        <pc:sldMkLst>
          <pc:docMk/>
          <pc:sldMk cId="3382508582" sldId="524"/>
        </pc:sldMkLst>
      </pc:sldChg>
      <pc:sldChg chg="add">
        <pc:chgData name="Xuesu Xiao" userId="2da2dc19-76a6-42ca-a03e-a5becae5e7dc" providerId="ADAL" clId="{4C8BB20C-386C-5947-8D8E-3AF086A90668}" dt="2022-11-21T01:41:36.505" v="550"/>
        <pc:sldMkLst>
          <pc:docMk/>
          <pc:sldMk cId="4030995238" sldId="524"/>
        </pc:sldMkLst>
      </pc:sldChg>
      <pc:sldChg chg="add del">
        <pc:chgData name="Xuesu Xiao" userId="2da2dc19-76a6-42ca-a03e-a5becae5e7dc" providerId="ADAL" clId="{4C8BB20C-386C-5947-8D8E-3AF086A90668}" dt="2022-11-21T01:41:36.505" v="550"/>
        <pc:sldMkLst>
          <pc:docMk/>
          <pc:sldMk cId="2713092979" sldId="525"/>
        </pc:sldMkLst>
      </pc:sldChg>
      <pc:sldChg chg="del">
        <pc:chgData name="Xuesu Xiao" userId="2da2dc19-76a6-42ca-a03e-a5becae5e7dc" providerId="ADAL" clId="{4C8BB20C-386C-5947-8D8E-3AF086A90668}" dt="2022-11-21T00:38:41.745" v="57" actId="2696"/>
        <pc:sldMkLst>
          <pc:docMk/>
          <pc:sldMk cId="351131592" sldId="527"/>
        </pc:sldMkLst>
      </pc:sldChg>
      <pc:sldChg chg="modSp add del mod">
        <pc:chgData name="Xuesu Xiao" userId="2da2dc19-76a6-42ca-a03e-a5becae5e7dc" providerId="ADAL" clId="{4C8BB20C-386C-5947-8D8E-3AF086A90668}" dt="2022-11-21T01:42:49.660" v="554" actId="2696"/>
        <pc:sldMkLst>
          <pc:docMk/>
          <pc:sldMk cId="2539870814" sldId="528"/>
        </pc:sldMkLst>
        <pc:spChg chg="mod">
          <ac:chgData name="Xuesu Xiao" userId="2da2dc19-76a6-42ca-a03e-a5becae5e7dc" providerId="ADAL" clId="{4C8BB20C-386C-5947-8D8E-3AF086A90668}" dt="2022-11-21T01:41:36.586" v="551" actId="27636"/>
          <ac:spMkLst>
            <pc:docMk/>
            <pc:sldMk cId="2539870814" sldId="528"/>
            <ac:spMk id="2" creationId="{4056D4AD-1F26-DD48-A29D-076651799A01}"/>
          </ac:spMkLst>
        </pc:spChg>
        <pc:picChg chg="mod">
          <ac:chgData name="Xuesu Xiao" userId="2da2dc19-76a6-42ca-a03e-a5becae5e7dc" providerId="ADAL" clId="{4C8BB20C-386C-5947-8D8E-3AF086A90668}" dt="2022-11-21T01:42:00.654" v="553" actId="1076"/>
          <ac:picMkLst>
            <pc:docMk/>
            <pc:sldMk cId="2539870814" sldId="528"/>
            <ac:picMk id="1026" creationId="{72EA0293-1841-AB49-9FDC-C64E01BA8731}"/>
          </ac:picMkLst>
        </pc:picChg>
      </pc:sldChg>
      <pc:sldChg chg="del">
        <pc:chgData name="Xuesu Xiao" userId="2da2dc19-76a6-42ca-a03e-a5becae5e7dc" providerId="ADAL" clId="{4C8BB20C-386C-5947-8D8E-3AF086A90668}" dt="2022-11-21T00:38:41.768" v="84" actId="2696"/>
        <pc:sldMkLst>
          <pc:docMk/>
          <pc:sldMk cId="2865491326" sldId="528"/>
        </pc:sldMkLst>
      </pc:sldChg>
      <pc:sldChg chg="add">
        <pc:chgData name="Xuesu Xiao" userId="2da2dc19-76a6-42ca-a03e-a5becae5e7dc" providerId="ADAL" clId="{4C8BB20C-386C-5947-8D8E-3AF086A90668}" dt="2022-11-21T01:41:36.505" v="550"/>
        <pc:sldMkLst>
          <pc:docMk/>
          <pc:sldMk cId="2264359232" sldId="529"/>
        </pc:sldMkLst>
      </pc:sldChg>
      <pc:sldChg chg="del">
        <pc:chgData name="Xuesu Xiao" userId="2da2dc19-76a6-42ca-a03e-a5becae5e7dc" providerId="ADAL" clId="{4C8BB20C-386C-5947-8D8E-3AF086A90668}" dt="2022-11-21T00:38:41.736" v="49" actId="2696"/>
        <pc:sldMkLst>
          <pc:docMk/>
          <pc:sldMk cId="2924514789" sldId="529"/>
        </pc:sldMkLst>
      </pc:sldChg>
      <pc:sldChg chg="del">
        <pc:chgData name="Xuesu Xiao" userId="2da2dc19-76a6-42ca-a03e-a5becae5e7dc" providerId="ADAL" clId="{4C8BB20C-386C-5947-8D8E-3AF086A90668}" dt="2022-11-21T00:38:41.733" v="47" actId="2696"/>
        <pc:sldMkLst>
          <pc:docMk/>
          <pc:sldMk cId="2791882957" sldId="530"/>
        </pc:sldMkLst>
      </pc:sldChg>
      <pc:sldChg chg="add del">
        <pc:chgData name="Xuesu Xiao" userId="2da2dc19-76a6-42ca-a03e-a5becae5e7dc" providerId="ADAL" clId="{4C8BB20C-386C-5947-8D8E-3AF086A90668}" dt="2022-11-21T01:41:36.505" v="550"/>
        <pc:sldMkLst>
          <pc:docMk/>
          <pc:sldMk cId="2320104779" sldId="531"/>
        </pc:sldMkLst>
      </pc:sldChg>
      <pc:sldChg chg="del">
        <pc:chgData name="Xuesu Xiao" userId="2da2dc19-76a6-42ca-a03e-a5becae5e7dc" providerId="ADAL" clId="{4C8BB20C-386C-5947-8D8E-3AF086A90668}" dt="2022-11-21T00:38:41.696" v="13" actId="2696"/>
        <pc:sldMkLst>
          <pc:docMk/>
          <pc:sldMk cId="1562699840" sldId="532"/>
        </pc:sldMkLst>
      </pc:sldChg>
      <pc:sldChg chg="add">
        <pc:chgData name="Xuesu Xiao" userId="2da2dc19-76a6-42ca-a03e-a5becae5e7dc" providerId="ADAL" clId="{4C8BB20C-386C-5947-8D8E-3AF086A90668}" dt="2022-11-21T01:41:36.505" v="550"/>
        <pc:sldMkLst>
          <pc:docMk/>
          <pc:sldMk cId="2024520580" sldId="532"/>
        </pc:sldMkLst>
      </pc:sldChg>
      <pc:sldChg chg="add">
        <pc:chgData name="Xuesu Xiao" userId="2da2dc19-76a6-42ca-a03e-a5becae5e7dc" providerId="ADAL" clId="{4C8BB20C-386C-5947-8D8E-3AF086A90668}" dt="2022-11-21T01:41:36.505" v="550"/>
        <pc:sldMkLst>
          <pc:docMk/>
          <pc:sldMk cId="744507728" sldId="533"/>
        </pc:sldMkLst>
      </pc:sldChg>
      <pc:sldChg chg="del">
        <pc:chgData name="Xuesu Xiao" userId="2da2dc19-76a6-42ca-a03e-a5becae5e7dc" providerId="ADAL" clId="{4C8BB20C-386C-5947-8D8E-3AF086A90668}" dt="2022-11-21T00:38:41.769" v="86" actId="2696"/>
        <pc:sldMkLst>
          <pc:docMk/>
          <pc:sldMk cId="2293517268" sldId="533"/>
        </pc:sldMkLst>
      </pc:sldChg>
      <pc:sldChg chg="del">
        <pc:chgData name="Xuesu Xiao" userId="2da2dc19-76a6-42ca-a03e-a5becae5e7dc" providerId="ADAL" clId="{4C8BB20C-386C-5947-8D8E-3AF086A90668}" dt="2022-11-21T00:38:41.704" v="19" actId="2696"/>
        <pc:sldMkLst>
          <pc:docMk/>
          <pc:sldMk cId="1049694110" sldId="536"/>
        </pc:sldMkLst>
      </pc:sldChg>
      <pc:sldChg chg="add">
        <pc:chgData name="Xuesu Xiao" userId="2da2dc19-76a6-42ca-a03e-a5becae5e7dc" providerId="ADAL" clId="{4C8BB20C-386C-5947-8D8E-3AF086A90668}" dt="2022-11-21T01:41:36.505" v="550"/>
        <pc:sldMkLst>
          <pc:docMk/>
          <pc:sldMk cId="409685105" sldId="537"/>
        </pc:sldMkLst>
      </pc:sldChg>
      <pc:sldChg chg="del">
        <pc:chgData name="Xuesu Xiao" userId="2da2dc19-76a6-42ca-a03e-a5becae5e7dc" providerId="ADAL" clId="{4C8BB20C-386C-5947-8D8E-3AF086A90668}" dt="2022-11-21T00:38:41.710" v="24" actId="2696"/>
        <pc:sldMkLst>
          <pc:docMk/>
          <pc:sldMk cId="2724804205" sldId="537"/>
        </pc:sldMkLst>
      </pc:sldChg>
      <pc:sldChg chg="del">
        <pc:chgData name="Xuesu Xiao" userId="2da2dc19-76a6-42ca-a03e-a5becae5e7dc" providerId="ADAL" clId="{4C8BB20C-386C-5947-8D8E-3AF086A90668}" dt="2022-11-21T00:38:41.728" v="40" actId="2696"/>
        <pc:sldMkLst>
          <pc:docMk/>
          <pc:sldMk cId="3571601337" sldId="538"/>
        </pc:sldMkLst>
      </pc:sldChg>
      <pc:sldChg chg="del">
        <pc:chgData name="Xuesu Xiao" userId="2da2dc19-76a6-42ca-a03e-a5becae5e7dc" providerId="ADAL" clId="{4C8BB20C-386C-5947-8D8E-3AF086A90668}" dt="2022-11-21T00:38:41.720" v="33" actId="2696"/>
        <pc:sldMkLst>
          <pc:docMk/>
          <pc:sldMk cId="1379049034" sldId="539"/>
        </pc:sldMkLst>
      </pc:sldChg>
      <pc:sldChg chg="del">
        <pc:chgData name="Xuesu Xiao" userId="2da2dc19-76a6-42ca-a03e-a5becae5e7dc" providerId="ADAL" clId="{4C8BB20C-386C-5947-8D8E-3AF086A90668}" dt="2022-11-21T00:38:41.718" v="31" actId="2696"/>
        <pc:sldMkLst>
          <pc:docMk/>
          <pc:sldMk cId="2543578044" sldId="540"/>
        </pc:sldMkLst>
      </pc:sldChg>
      <pc:sldChg chg="add">
        <pc:chgData name="Xuesu Xiao" userId="2da2dc19-76a6-42ca-a03e-a5becae5e7dc" providerId="ADAL" clId="{4C8BB20C-386C-5947-8D8E-3AF086A90668}" dt="2022-11-21T01:41:36.505" v="550"/>
        <pc:sldMkLst>
          <pc:docMk/>
          <pc:sldMk cId="2188149189" sldId="541"/>
        </pc:sldMkLst>
      </pc:sldChg>
      <pc:sldChg chg="del">
        <pc:chgData name="Xuesu Xiao" userId="2da2dc19-76a6-42ca-a03e-a5becae5e7dc" providerId="ADAL" clId="{4C8BB20C-386C-5947-8D8E-3AF086A90668}" dt="2022-11-21T00:38:41.759" v="73" actId="2696"/>
        <pc:sldMkLst>
          <pc:docMk/>
          <pc:sldMk cId="3836921428" sldId="541"/>
        </pc:sldMkLst>
      </pc:sldChg>
      <pc:sldChg chg="del">
        <pc:chgData name="Xuesu Xiao" userId="2da2dc19-76a6-42ca-a03e-a5becae5e7dc" providerId="ADAL" clId="{4C8BB20C-386C-5947-8D8E-3AF086A90668}" dt="2022-11-21T00:38:41.748" v="61" actId="2696"/>
        <pc:sldMkLst>
          <pc:docMk/>
          <pc:sldMk cId="1392232861" sldId="542"/>
        </pc:sldMkLst>
      </pc:sldChg>
      <pc:sldChg chg="del">
        <pc:chgData name="Xuesu Xiao" userId="2da2dc19-76a6-42ca-a03e-a5becae5e7dc" providerId="ADAL" clId="{4C8BB20C-386C-5947-8D8E-3AF086A90668}" dt="2022-11-21T00:38:41.679" v="4" actId="2696"/>
        <pc:sldMkLst>
          <pc:docMk/>
          <pc:sldMk cId="4184358417" sldId="543"/>
        </pc:sldMkLst>
      </pc:sldChg>
      <pc:sldChg chg="del">
        <pc:chgData name="Xuesu Xiao" userId="2da2dc19-76a6-42ca-a03e-a5becae5e7dc" providerId="ADAL" clId="{4C8BB20C-386C-5947-8D8E-3AF086A90668}" dt="2022-11-21T00:38:41.768" v="85" actId="2696"/>
        <pc:sldMkLst>
          <pc:docMk/>
          <pc:sldMk cId="3418065734" sldId="544"/>
        </pc:sldMkLst>
      </pc:sldChg>
      <pc:sldChg chg="del">
        <pc:chgData name="Xuesu Xiao" userId="2da2dc19-76a6-42ca-a03e-a5becae5e7dc" providerId="ADAL" clId="{4C8BB20C-386C-5947-8D8E-3AF086A90668}" dt="2022-11-21T00:38:41.751" v="65" actId="2696"/>
        <pc:sldMkLst>
          <pc:docMk/>
          <pc:sldMk cId="1261974448" sldId="545"/>
        </pc:sldMkLst>
      </pc:sldChg>
      <pc:sldChg chg="del">
        <pc:chgData name="Xuesu Xiao" userId="2da2dc19-76a6-42ca-a03e-a5becae5e7dc" providerId="ADAL" clId="{4C8BB20C-386C-5947-8D8E-3AF086A90668}" dt="2022-11-21T00:38:41.736" v="50" actId="2696"/>
        <pc:sldMkLst>
          <pc:docMk/>
          <pc:sldMk cId="513397206" sldId="546"/>
        </pc:sldMkLst>
      </pc:sldChg>
      <pc:sldChg chg="del">
        <pc:chgData name="Xuesu Xiao" userId="2da2dc19-76a6-42ca-a03e-a5becae5e7dc" providerId="ADAL" clId="{4C8BB20C-386C-5947-8D8E-3AF086A90668}" dt="2022-11-21T00:38:41.758" v="71" actId="2696"/>
        <pc:sldMkLst>
          <pc:docMk/>
          <pc:sldMk cId="1863588876" sldId="547"/>
        </pc:sldMkLst>
      </pc:sldChg>
      <pc:sldChg chg="del">
        <pc:chgData name="Xuesu Xiao" userId="2da2dc19-76a6-42ca-a03e-a5becae5e7dc" providerId="ADAL" clId="{4C8BB20C-386C-5947-8D8E-3AF086A90668}" dt="2022-11-21T00:38:41.742" v="54" actId="2696"/>
        <pc:sldMkLst>
          <pc:docMk/>
          <pc:sldMk cId="3311998693" sldId="548"/>
        </pc:sldMkLst>
      </pc:sldChg>
      <pc:sldChg chg="del">
        <pc:chgData name="Xuesu Xiao" userId="2da2dc19-76a6-42ca-a03e-a5becae5e7dc" providerId="ADAL" clId="{4C8BB20C-386C-5947-8D8E-3AF086A90668}" dt="2022-11-21T00:38:41.712" v="26" actId="2696"/>
        <pc:sldMkLst>
          <pc:docMk/>
          <pc:sldMk cId="900315494" sldId="549"/>
        </pc:sldMkLst>
      </pc:sldChg>
      <pc:sldChg chg="del">
        <pc:chgData name="Xuesu Xiao" userId="2da2dc19-76a6-42ca-a03e-a5becae5e7dc" providerId="ADAL" clId="{4C8BB20C-386C-5947-8D8E-3AF086A90668}" dt="2022-11-21T00:38:41.697" v="14" actId="2696"/>
        <pc:sldMkLst>
          <pc:docMk/>
          <pc:sldMk cId="3466313955" sldId="550"/>
        </pc:sldMkLst>
      </pc:sldChg>
      <pc:sldChg chg="del">
        <pc:chgData name="Xuesu Xiao" userId="2da2dc19-76a6-42ca-a03e-a5becae5e7dc" providerId="ADAL" clId="{4C8BB20C-386C-5947-8D8E-3AF086A90668}" dt="2022-11-21T00:38:41.713" v="27" actId="2696"/>
        <pc:sldMkLst>
          <pc:docMk/>
          <pc:sldMk cId="943179965" sldId="552"/>
        </pc:sldMkLst>
      </pc:sldChg>
      <pc:sldChg chg="del">
        <pc:chgData name="Xuesu Xiao" userId="2da2dc19-76a6-42ca-a03e-a5becae5e7dc" providerId="ADAL" clId="{4C8BB20C-386C-5947-8D8E-3AF086A90668}" dt="2022-11-21T00:38:41.677" v="3" actId="2696"/>
        <pc:sldMkLst>
          <pc:docMk/>
          <pc:sldMk cId="3793948485" sldId="553"/>
        </pc:sldMkLst>
      </pc:sldChg>
      <pc:sldChg chg="del">
        <pc:chgData name="Xuesu Xiao" userId="2da2dc19-76a6-42ca-a03e-a5becae5e7dc" providerId="ADAL" clId="{4C8BB20C-386C-5947-8D8E-3AF086A90668}" dt="2022-11-21T00:38:41.743" v="55" actId="2696"/>
        <pc:sldMkLst>
          <pc:docMk/>
          <pc:sldMk cId="3295648143" sldId="554"/>
        </pc:sldMkLst>
      </pc:sldChg>
      <pc:sldChg chg="del">
        <pc:chgData name="Xuesu Xiao" userId="2da2dc19-76a6-42ca-a03e-a5becae5e7dc" providerId="ADAL" clId="{4C8BB20C-386C-5947-8D8E-3AF086A90668}" dt="2022-11-21T00:38:41.681" v="5" actId="2696"/>
        <pc:sldMkLst>
          <pc:docMk/>
          <pc:sldMk cId="3335946396" sldId="555"/>
        </pc:sldMkLst>
      </pc:sldChg>
      <pc:sldChg chg="del">
        <pc:chgData name="Xuesu Xiao" userId="2da2dc19-76a6-42ca-a03e-a5becae5e7dc" providerId="ADAL" clId="{4C8BB20C-386C-5947-8D8E-3AF086A90668}" dt="2022-11-21T00:38:41.708" v="22" actId="2696"/>
        <pc:sldMkLst>
          <pc:docMk/>
          <pc:sldMk cId="2187141133" sldId="556"/>
        </pc:sldMkLst>
      </pc:sldChg>
      <pc:sldChg chg="del">
        <pc:chgData name="Xuesu Xiao" userId="2da2dc19-76a6-42ca-a03e-a5becae5e7dc" providerId="ADAL" clId="{4C8BB20C-386C-5947-8D8E-3AF086A90668}" dt="2022-11-21T00:38:41.760" v="74" actId="2696"/>
        <pc:sldMkLst>
          <pc:docMk/>
          <pc:sldMk cId="2196483569" sldId="557"/>
        </pc:sldMkLst>
      </pc:sldChg>
      <pc:sldChg chg="del">
        <pc:chgData name="Xuesu Xiao" userId="2da2dc19-76a6-42ca-a03e-a5becae5e7dc" providerId="ADAL" clId="{4C8BB20C-386C-5947-8D8E-3AF086A90668}" dt="2022-11-21T00:38:41.726" v="38" actId="2696"/>
        <pc:sldMkLst>
          <pc:docMk/>
          <pc:sldMk cId="3563248062" sldId="558"/>
        </pc:sldMkLst>
      </pc:sldChg>
      <pc:sldChg chg="del">
        <pc:chgData name="Xuesu Xiao" userId="2da2dc19-76a6-42ca-a03e-a5becae5e7dc" providerId="ADAL" clId="{4C8BB20C-386C-5947-8D8E-3AF086A90668}" dt="2022-11-21T00:38:41.691" v="10" actId="2696"/>
        <pc:sldMkLst>
          <pc:docMk/>
          <pc:sldMk cId="3708279921" sldId="559"/>
        </pc:sldMkLst>
      </pc:sldChg>
      <pc:sldChg chg="del">
        <pc:chgData name="Xuesu Xiao" userId="2da2dc19-76a6-42ca-a03e-a5becae5e7dc" providerId="ADAL" clId="{4C8BB20C-386C-5947-8D8E-3AF086A90668}" dt="2022-11-21T00:38:41.703" v="18" actId="2696"/>
        <pc:sldMkLst>
          <pc:docMk/>
          <pc:sldMk cId="337167218" sldId="560"/>
        </pc:sldMkLst>
      </pc:sldChg>
      <pc:sldChg chg="del">
        <pc:chgData name="Xuesu Xiao" userId="2da2dc19-76a6-42ca-a03e-a5becae5e7dc" providerId="ADAL" clId="{4C8BB20C-386C-5947-8D8E-3AF086A90668}" dt="2022-11-21T00:38:41.709" v="23" actId="2696"/>
        <pc:sldMkLst>
          <pc:docMk/>
          <pc:sldMk cId="3992460038" sldId="561"/>
        </pc:sldMkLst>
      </pc:sldChg>
      <pc:sldChg chg="del">
        <pc:chgData name="Xuesu Xiao" userId="2da2dc19-76a6-42ca-a03e-a5becae5e7dc" providerId="ADAL" clId="{4C8BB20C-386C-5947-8D8E-3AF086A90668}" dt="2022-11-21T00:38:41.745" v="58" actId="2696"/>
        <pc:sldMkLst>
          <pc:docMk/>
          <pc:sldMk cId="3634147757" sldId="562"/>
        </pc:sldMkLst>
      </pc:sldChg>
      <pc:sldChg chg="del">
        <pc:chgData name="Xuesu Xiao" userId="2da2dc19-76a6-42ca-a03e-a5becae5e7dc" providerId="ADAL" clId="{4C8BB20C-386C-5947-8D8E-3AF086A90668}" dt="2022-11-21T00:38:41.711" v="25" actId="2696"/>
        <pc:sldMkLst>
          <pc:docMk/>
          <pc:sldMk cId="3576771701" sldId="563"/>
        </pc:sldMkLst>
      </pc:sldChg>
      <pc:sldChg chg="del">
        <pc:chgData name="Xuesu Xiao" userId="2da2dc19-76a6-42ca-a03e-a5becae5e7dc" providerId="ADAL" clId="{4C8BB20C-386C-5947-8D8E-3AF086A90668}" dt="2022-11-21T00:38:41.671" v="1" actId="2696"/>
        <pc:sldMkLst>
          <pc:docMk/>
          <pc:sldMk cId="3729966000" sldId="571"/>
        </pc:sldMkLst>
      </pc:sldChg>
      <pc:sldChg chg="del">
        <pc:chgData name="Xuesu Xiao" userId="2da2dc19-76a6-42ca-a03e-a5becae5e7dc" providerId="ADAL" clId="{4C8BB20C-386C-5947-8D8E-3AF086A90668}" dt="2022-11-21T00:38:41.744" v="56" actId="2696"/>
        <pc:sldMkLst>
          <pc:docMk/>
          <pc:sldMk cId="2918549277" sldId="573"/>
        </pc:sldMkLst>
      </pc:sldChg>
      <pc:sldChg chg="addSp delSp add del">
        <pc:chgData name="Xuesu Xiao" userId="2da2dc19-76a6-42ca-a03e-a5becae5e7dc" providerId="ADAL" clId="{4C8BB20C-386C-5947-8D8E-3AF086A90668}" dt="2022-11-21T01:38:39.292" v="473" actId="2696"/>
        <pc:sldMkLst>
          <pc:docMk/>
          <pc:sldMk cId="2411476452" sldId="574"/>
        </pc:sldMkLst>
        <pc:spChg chg="add del">
          <ac:chgData name="Xuesu Xiao" userId="2da2dc19-76a6-42ca-a03e-a5becae5e7dc" providerId="ADAL" clId="{4C8BB20C-386C-5947-8D8E-3AF086A90668}" dt="2022-11-21T00:54:22.014" v="270"/>
          <ac:spMkLst>
            <pc:docMk/>
            <pc:sldMk cId="2411476452" sldId="574"/>
            <ac:spMk id="4" creationId="{7DC5179C-B251-4141-A1BA-C92D8726487A}"/>
          </ac:spMkLst>
        </pc:spChg>
      </pc:sldChg>
      <pc:sldChg chg="del">
        <pc:chgData name="Xuesu Xiao" userId="2da2dc19-76a6-42ca-a03e-a5becae5e7dc" providerId="ADAL" clId="{4C8BB20C-386C-5947-8D8E-3AF086A90668}" dt="2022-11-21T00:38:41.729" v="42" actId="2696"/>
        <pc:sldMkLst>
          <pc:docMk/>
          <pc:sldMk cId="2413861078" sldId="574"/>
        </pc:sldMkLst>
      </pc:sldChg>
      <pc:sldChg chg="addSp delSp add del">
        <pc:chgData name="Xuesu Xiao" userId="2da2dc19-76a6-42ca-a03e-a5becae5e7dc" providerId="ADAL" clId="{4C8BB20C-386C-5947-8D8E-3AF086A90668}" dt="2022-11-21T01:38:39.291" v="471" actId="2696"/>
        <pc:sldMkLst>
          <pc:docMk/>
          <pc:sldMk cId="1502977388" sldId="575"/>
        </pc:sldMkLst>
        <pc:spChg chg="add del">
          <ac:chgData name="Xuesu Xiao" userId="2da2dc19-76a6-42ca-a03e-a5becae5e7dc" providerId="ADAL" clId="{4C8BB20C-386C-5947-8D8E-3AF086A90668}" dt="2022-11-21T00:54:22.014" v="270"/>
          <ac:spMkLst>
            <pc:docMk/>
            <pc:sldMk cId="1502977388" sldId="575"/>
            <ac:spMk id="4" creationId="{7CAF85C1-83A0-AC49-88E0-AF64DD9BDC1C}"/>
          </ac:spMkLst>
        </pc:spChg>
      </pc:sldChg>
      <pc:sldChg chg="del">
        <pc:chgData name="Xuesu Xiao" userId="2da2dc19-76a6-42ca-a03e-a5becae5e7dc" providerId="ADAL" clId="{4C8BB20C-386C-5947-8D8E-3AF086A90668}" dt="2022-11-21T00:38:41.732" v="45" actId="2696"/>
        <pc:sldMkLst>
          <pc:docMk/>
          <pc:sldMk cId="146454909" sldId="576"/>
        </pc:sldMkLst>
      </pc:sldChg>
      <pc:sldChg chg="addSp delSp add del">
        <pc:chgData name="Xuesu Xiao" userId="2da2dc19-76a6-42ca-a03e-a5becae5e7dc" providerId="ADAL" clId="{4C8BB20C-386C-5947-8D8E-3AF086A90668}" dt="2022-11-21T01:38:39.240" v="425" actId="2696"/>
        <pc:sldMkLst>
          <pc:docMk/>
          <pc:sldMk cId="4051673679" sldId="576"/>
        </pc:sldMkLst>
        <pc:spChg chg="add del">
          <ac:chgData name="Xuesu Xiao" userId="2da2dc19-76a6-42ca-a03e-a5becae5e7dc" providerId="ADAL" clId="{4C8BB20C-386C-5947-8D8E-3AF086A90668}" dt="2022-11-21T00:54:22.014" v="270"/>
          <ac:spMkLst>
            <pc:docMk/>
            <pc:sldMk cId="4051673679" sldId="576"/>
            <ac:spMk id="4" creationId="{980C1AE9-C33B-8042-816B-8A45D5441E81}"/>
          </ac:spMkLst>
        </pc:spChg>
      </pc:sldChg>
      <pc:sldChg chg="addSp delSp add del">
        <pc:chgData name="Xuesu Xiao" userId="2da2dc19-76a6-42ca-a03e-a5becae5e7dc" providerId="ADAL" clId="{4C8BB20C-386C-5947-8D8E-3AF086A90668}" dt="2022-11-21T01:38:39.293" v="474" actId="2696"/>
        <pc:sldMkLst>
          <pc:docMk/>
          <pc:sldMk cId="2150889024" sldId="577"/>
        </pc:sldMkLst>
        <pc:spChg chg="add del">
          <ac:chgData name="Xuesu Xiao" userId="2da2dc19-76a6-42ca-a03e-a5becae5e7dc" providerId="ADAL" clId="{4C8BB20C-386C-5947-8D8E-3AF086A90668}" dt="2022-11-21T00:54:22.014" v="270"/>
          <ac:spMkLst>
            <pc:docMk/>
            <pc:sldMk cId="2150889024" sldId="577"/>
            <ac:spMk id="4" creationId="{B80D0B43-9A5D-7945-A5CC-E1D3D254F16C}"/>
          </ac:spMkLst>
        </pc:spChg>
      </pc:sldChg>
      <pc:sldChg chg="del">
        <pc:chgData name="Xuesu Xiao" userId="2da2dc19-76a6-42ca-a03e-a5becae5e7dc" providerId="ADAL" clId="{4C8BB20C-386C-5947-8D8E-3AF086A90668}" dt="2022-11-21T00:38:41.731" v="44" actId="2696"/>
        <pc:sldMkLst>
          <pc:docMk/>
          <pc:sldMk cId="2330498913" sldId="577"/>
        </pc:sldMkLst>
      </pc:sldChg>
      <pc:sldChg chg="del">
        <pc:chgData name="Xuesu Xiao" userId="2da2dc19-76a6-42ca-a03e-a5becae5e7dc" providerId="ADAL" clId="{4C8BB20C-386C-5947-8D8E-3AF086A90668}" dt="2022-11-21T00:38:41.730" v="43" actId="2696"/>
        <pc:sldMkLst>
          <pc:docMk/>
          <pc:sldMk cId="3335496821" sldId="578"/>
        </pc:sldMkLst>
      </pc:sldChg>
      <pc:sldChg chg="addSp delSp add del">
        <pc:chgData name="Xuesu Xiao" userId="2da2dc19-76a6-42ca-a03e-a5becae5e7dc" providerId="ADAL" clId="{4C8BB20C-386C-5947-8D8E-3AF086A90668}" dt="2022-11-21T01:38:39.312" v="496" actId="2696"/>
        <pc:sldMkLst>
          <pc:docMk/>
          <pc:sldMk cId="3483909752" sldId="578"/>
        </pc:sldMkLst>
        <pc:spChg chg="add del">
          <ac:chgData name="Xuesu Xiao" userId="2da2dc19-76a6-42ca-a03e-a5becae5e7dc" providerId="ADAL" clId="{4C8BB20C-386C-5947-8D8E-3AF086A90668}" dt="2022-11-21T00:54:22.014" v="270"/>
          <ac:spMkLst>
            <pc:docMk/>
            <pc:sldMk cId="3483909752" sldId="578"/>
            <ac:spMk id="4" creationId="{B80D0B43-9A5D-7945-A5CC-E1D3D254F16C}"/>
          </ac:spMkLst>
        </pc:spChg>
      </pc:sldChg>
      <pc:sldChg chg="del">
        <pc:chgData name="Xuesu Xiao" userId="2da2dc19-76a6-42ca-a03e-a5becae5e7dc" providerId="ADAL" clId="{4C8BB20C-386C-5947-8D8E-3AF086A90668}" dt="2022-11-21T00:38:41.747" v="60" actId="2696"/>
        <pc:sldMkLst>
          <pc:docMk/>
          <pc:sldMk cId="629654181" sldId="579"/>
        </pc:sldMkLst>
      </pc:sldChg>
      <pc:sldChg chg="addSp delSp add del">
        <pc:chgData name="Xuesu Xiao" userId="2da2dc19-76a6-42ca-a03e-a5becae5e7dc" providerId="ADAL" clId="{4C8BB20C-386C-5947-8D8E-3AF086A90668}" dt="2022-11-21T01:38:39.259" v="438" actId="2696"/>
        <pc:sldMkLst>
          <pc:docMk/>
          <pc:sldMk cId="4292818503" sldId="579"/>
        </pc:sldMkLst>
        <pc:spChg chg="add del">
          <ac:chgData name="Xuesu Xiao" userId="2da2dc19-76a6-42ca-a03e-a5becae5e7dc" providerId="ADAL" clId="{4C8BB20C-386C-5947-8D8E-3AF086A90668}" dt="2022-11-21T00:54:22.014" v="270"/>
          <ac:spMkLst>
            <pc:docMk/>
            <pc:sldMk cId="4292818503" sldId="579"/>
            <ac:spMk id="4" creationId="{B80D0B43-9A5D-7945-A5CC-E1D3D254F16C}"/>
          </ac:spMkLst>
        </pc:spChg>
      </pc:sldChg>
      <pc:sldChg chg="del">
        <pc:chgData name="Xuesu Xiao" userId="2da2dc19-76a6-42ca-a03e-a5becae5e7dc" providerId="ADAL" clId="{4C8BB20C-386C-5947-8D8E-3AF086A90668}" dt="2022-11-21T00:38:41.749" v="62" actId="2696"/>
        <pc:sldMkLst>
          <pc:docMk/>
          <pc:sldMk cId="3130566788" sldId="580"/>
        </pc:sldMkLst>
      </pc:sldChg>
      <pc:sldChg chg="addSp delSp add del">
        <pc:chgData name="Xuesu Xiao" userId="2da2dc19-76a6-42ca-a03e-a5becae5e7dc" providerId="ADAL" clId="{4C8BB20C-386C-5947-8D8E-3AF086A90668}" dt="2022-11-21T01:38:39.305" v="488" actId="2696"/>
        <pc:sldMkLst>
          <pc:docMk/>
          <pc:sldMk cId="3160191490" sldId="580"/>
        </pc:sldMkLst>
        <pc:spChg chg="add del">
          <ac:chgData name="Xuesu Xiao" userId="2da2dc19-76a6-42ca-a03e-a5becae5e7dc" providerId="ADAL" clId="{4C8BB20C-386C-5947-8D8E-3AF086A90668}" dt="2022-11-21T00:54:22.014" v="270"/>
          <ac:spMkLst>
            <pc:docMk/>
            <pc:sldMk cId="3160191490" sldId="580"/>
            <ac:spMk id="4" creationId="{941E1ACD-9F54-1343-9477-0511C0EC3C77}"/>
          </ac:spMkLst>
        </pc:spChg>
      </pc:sldChg>
      <pc:sldChg chg="addSp delSp add del">
        <pc:chgData name="Xuesu Xiao" userId="2da2dc19-76a6-42ca-a03e-a5becae5e7dc" providerId="ADAL" clId="{4C8BB20C-386C-5947-8D8E-3AF086A90668}" dt="2022-11-21T01:38:39.263" v="442" actId="2696"/>
        <pc:sldMkLst>
          <pc:docMk/>
          <pc:sldMk cId="170252285" sldId="581"/>
        </pc:sldMkLst>
        <pc:spChg chg="add del">
          <ac:chgData name="Xuesu Xiao" userId="2da2dc19-76a6-42ca-a03e-a5becae5e7dc" providerId="ADAL" clId="{4C8BB20C-386C-5947-8D8E-3AF086A90668}" dt="2022-11-21T00:54:22.014" v="270"/>
          <ac:spMkLst>
            <pc:docMk/>
            <pc:sldMk cId="170252285" sldId="581"/>
            <ac:spMk id="4" creationId="{B80D0B43-9A5D-7945-A5CC-E1D3D254F16C}"/>
          </ac:spMkLst>
        </pc:spChg>
      </pc:sldChg>
      <pc:sldChg chg="del">
        <pc:chgData name="Xuesu Xiao" userId="2da2dc19-76a6-42ca-a03e-a5becae5e7dc" providerId="ADAL" clId="{4C8BB20C-386C-5947-8D8E-3AF086A90668}" dt="2022-11-21T00:38:41.760" v="75" actId="2696"/>
        <pc:sldMkLst>
          <pc:docMk/>
          <pc:sldMk cId="3807050625" sldId="581"/>
        </pc:sldMkLst>
      </pc:sldChg>
      <pc:sldChg chg="del">
        <pc:chgData name="Xuesu Xiao" userId="2da2dc19-76a6-42ca-a03e-a5becae5e7dc" providerId="ADAL" clId="{4C8BB20C-386C-5947-8D8E-3AF086A90668}" dt="2022-11-21T00:38:41.757" v="70" actId="2696"/>
        <pc:sldMkLst>
          <pc:docMk/>
          <pc:sldMk cId="2009828428" sldId="582"/>
        </pc:sldMkLst>
      </pc:sldChg>
      <pc:sldChg chg="addSp delSp add del">
        <pc:chgData name="Xuesu Xiao" userId="2da2dc19-76a6-42ca-a03e-a5becae5e7dc" providerId="ADAL" clId="{4C8BB20C-386C-5947-8D8E-3AF086A90668}" dt="2022-11-21T01:38:39.306" v="489" actId="2696"/>
        <pc:sldMkLst>
          <pc:docMk/>
          <pc:sldMk cId="2711725594" sldId="582"/>
        </pc:sldMkLst>
        <pc:spChg chg="add del">
          <ac:chgData name="Xuesu Xiao" userId="2da2dc19-76a6-42ca-a03e-a5becae5e7dc" providerId="ADAL" clId="{4C8BB20C-386C-5947-8D8E-3AF086A90668}" dt="2022-11-21T00:54:22.014" v="270"/>
          <ac:spMkLst>
            <pc:docMk/>
            <pc:sldMk cId="2711725594" sldId="582"/>
            <ac:spMk id="4" creationId="{941E1ACD-9F54-1343-9477-0511C0EC3C77}"/>
          </ac:spMkLst>
        </pc:spChg>
      </pc:sldChg>
      <pc:sldChg chg="addSp delSp add del">
        <pc:chgData name="Xuesu Xiao" userId="2da2dc19-76a6-42ca-a03e-a5becae5e7dc" providerId="ADAL" clId="{4C8BB20C-386C-5947-8D8E-3AF086A90668}" dt="2022-11-21T01:38:39.287" v="466" actId="2696"/>
        <pc:sldMkLst>
          <pc:docMk/>
          <pc:sldMk cId="3138167728" sldId="583"/>
        </pc:sldMkLst>
        <pc:spChg chg="add del">
          <ac:chgData name="Xuesu Xiao" userId="2da2dc19-76a6-42ca-a03e-a5becae5e7dc" providerId="ADAL" clId="{4C8BB20C-386C-5947-8D8E-3AF086A90668}" dt="2022-11-21T00:54:22.014" v="270"/>
          <ac:spMkLst>
            <pc:docMk/>
            <pc:sldMk cId="3138167728" sldId="583"/>
            <ac:spMk id="4" creationId="{941E1ACD-9F54-1343-9477-0511C0EC3C77}"/>
          </ac:spMkLst>
        </pc:spChg>
      </pc:sldChg>
      <pc:sldChg chg="del">
        <pc:chgData name="Xuesu Xiao" userId="2da2dc19-76a6-42ca-a03e-a5becae5e7dc" providerId="ADAL" clId="{4C8BB20C-386C-5947-8D8E-3AF086A90668}" dt="2022-11-21T00:38:41.753" v="68" actId="2696"/>
        <pc:sldMkLst>
          <pc:docMk/>
          <pc:sldMk cId="4136243690" sldId="583"/>
        </pc:sldMkLst>
      </pc:sldChg>
      <pc:sldChg chg="del">
        <pc:chgData name="Xuesu Xiao" userId="2da2dc19-76a6-42ca-a03e-a5becae5e7dc" providerId="ADAL" clId="{4C8BB20C-386C-5947-8D8E-3AF086A90668}" dt="2022-11-21T00:38:41.752" v="66" actId="2696"/>
        <pc:sldMkLst>
          <pc:docMk/>
          <pc:sldMk cId="2900761225" sldId="584"/>
        </pc:sldMkLst>
      </pc:sldChg>
      <pc:sldChg chg="addSp delSp modSp add del mod">
        <pc:chgData name="Xuesu Xiao" userId="2da2dc19-76a6-42ca-a03e-a5becae5e7dc" providerId="ADAL" clId="{4C8BB20C-386C-5947-8D8E-3AF086A90668}" dt="2022-11-21T01:38:39.317" v="501" actId="2696"/>
        <pc:sldMkLst>
          <pc:docMk/>
          <pc:sldMk cId="3558747154" sldId="584"/>
        </pc:sldMkLst>
        <pc:spChg chg="add del">
          <ac:chgData name="Xuesu Xiao" userId="2da2dc19-76a6-42ca-a03e-a5becae5e7dc" providerId="ADAL" clId="{4C8BB20C-386C-5947-8D8E-3AF086A90668}" dt="2022-11-21T00:54:22.014" v="270"/>
          <ac:spMkLst>
            <pc:docMk/>
            <pc:sldMk cId="3558747154" sldId="584"/>
            <ac:spMk id="4" creationId="{941E1ACD-9F54-1343-9477-0511C0EC3C77}"/>
          </ac:spMkLst>
        </pc:spChg>
        <pc:picChg chg="mod">
          <ac:chgData name="Xuesu Xiao" userId="2da2dc19-76a6-42ca-a03e-a5becae5e7dc" providerId="ADAL" clId="{4C8BB20C-386C-5947-8D8E-3AF086A90668}" dt="2022-11-21T00:49:30.666" v="198" actId="1036"/>
          <ac:picMkLst>
            <pc:docMk/>
            <pc:sldMk cId="3558747154" sldId="584"/>
            <ac:picMk id="3" creationId="{9C4049EA-369F-034F-B44F-09D975A6A4D8}"/>
          </ac:picMkLst>
        </pc:picChg>
      </pc:sldChg>
      <pc:sldChg chg="del">
        <pc:chgData name="Xuesu Xiao" userId="2da2dc19-76a6-42ca-a03e-a5becae5e7dc" providerId="ADAL" clId="{4C8BB20C-386C-5947-8D8E-3AF086A90668}" dt="2022-11-21T00:38:41.770" v="88" actId="2696"/>
        <pc:sldMkLst>
          <pc:docMk/>
          <pc:sldMk cId="1412714364" sldId="585"/>
        </pc:sldMkLst>
      </pc:sldChg>
      <pc:sldChg chg="addSp delSp add del">
        <pc:chgData name="Xuesu Xiao" userId="2da2dc19-76a6-42ca-a03e-a5becae5e7dc" providerId="ADAL" clId="{4C8BB20C-386C-5947-8D8E-3AF086A90668}" dt="2022-11-21T01:38:39.254" v="435" actId="2696"/>
        <pc:sldMkLst>
          <pc:docMk/>
          <pc:sldMk cId="2828296424" sldId="585"/>
        </pc:sldMkLst>
        <pc:spChg chg="add del">
          <ac:chgData name="Xuesu Xiao" userId="2da2dc19-76a6-42ca-a03e-a5becae5e7dc" providerId="ADAL" clId="{4C8BB20C-386C-5947-8D8E-3AF086A90668}" dt="2022-11-21T00:54:22.014" v="270"/>
          <ac:spMkLst>
            <pc:docMk/>
            <pc:sldMk cId="2828296424" sldId="585"/>
            <ac:spMk id="4" creationId="{1317CEC2-322E-E840-B541-BF7052EA3B27}"/>
          </ac:spMkLst>
        </pc:spChg>
      </pc:sldChg>
      <pc:sldChg chg="addSp delSp add del">
        <pc:chgData name="Xuesu Xiao" userId="2da2dc19-76a6-42ca-a03e-a5becae5e7dc" providerId="ADAL" clId="{4C8BB20C-386C-5947-8D8E-3AF086A90668}" dt="2022-11-21T01:38:39.285" v="464" actId="2696"/>
        <pc:sldMkLst>
          <pc:docMk/>
          <pc:sldMk cId="453495730" sldId="586"/>
        </pc:sldMkLst>
        <pc:spChg chg="add del">
          <ac:chgData name="Xuesu Xiao" userId="2da2dc19-76a6-42ca-a03e-a5becae5e7dc" providerId="ADAL" clId="{4C8BB20C-386C-5947-8D8E-3AF086A90668}" dt="2022-11-21T00:54:22.014" v="270"/>
          <ac:spMkLst>
            <pc:docMk/>
            <pc:sldMk cId="453495730" sldId="586"/>
            <ac:spMk id="4" creationId="{1317CEC2-322E-E840-B541-BF7052EA3B27}"/>
          </ac:spMkLst>
        </pc:spChg>
      </pc:sldChg>
      <pc:sldChg chg="del">
        <pc:chgData name="Xuesu Xiao" userId="2da2dc19-76a6-42ca-a03e-a5becae5e7dc" providerId="ADAL" clId="{4C8BB20C-386C-5947-8D8E-3AF086A90668}" dt="2022-11-21T00:38:41.762" v="77" actId="2696"/>
        <pc:sldMkLst>
          <pc:docMk/>
          <pc:sldMk cId="3938759500" sldId="586"/>
        </pc:sldMkLst>
      </pc:sldChg>
      <pc:sldChg chg="addSp delSp add del">
        <pc:chgData name="Xuesu Xiao" userId="2da2dc19-76a6-42ca-a03e-a5becae5e7dc" providerId="ADAL" clId="{4C8BB20C-386C-5947-8D8E-3AF086A90668}" dt="2022-11-21T01:38:39.321" v="506" actId="2696"/>
        <pc:sldMkLst>
          <pc:docMk/>
          <pc:sldMk cId="3184319077" sldId="587"/>
        </pc:sldMkLst>
        <pc:spChg chg="add del">
          <ac:chgData name="Xuesu Xiao" userId="2da2dc19-76a6-42ca-a03e-a5becae5e7dc" providerId="ADAL" clId="{4C8BB20C-386C-5947-8D8E-3AF086A90668}" dt="2022-11-21T00:54:22.014" v="270"/>
          <ac:spMkLst>
            <pc:docMk/>
            <pc:sldMk cId="3184319077" sldId="587"/>
            <ac:spMk id="4" creationId="{1317CEC2-322E-E840-B541-BF7052EA3B27}"/>
          </ac:spMkLst>
        </pc:spChg>
      </pc:sldChg>
      <pc:sldChg chg="del">
        <pc:chgData name="Xuesu Xiao" userId="2da2dc19-76a6-42ca-a03e-a5becae5e7dc" providerId="ADAL" clId="{4C8BB20C-386C-5947-8D8E-3AF086A90668}" dt="2022-11-21T00:38:41.684" v="7" actId="2696"/>
        <pc:sldMkLst>
          <pc:docMk/>
          <pc:sldMk cId="4142590336" sldId="587"/>
        </pc:sldMkLst>
      </pc:sldChg>
      <pc:sldChg chg="addSp delSp add del">
        <pc:chgData name="Xuesu Xiao" userId="2da2dc19-76a6-42ca-a03e-a5becae5e7dc" providerId="ADAL" clId="{4C8BB20C-386C-5947-8D8E-3AF086A90668}" dt="2022-11-21T01:38:39.289" v="469" actId="2696"/>
        <pc:sldMkLst>
          <pc:docMk/>
          <pc:sldMk cId="382574063" sldId="588"/>
        </pc:sldMkLst>
        <pc:spChg chg="add del">
          <ac:chgData name="Xuesu Xiao" userId="2da2dc19-76a6-42ca-a03e-a5becae5e7dc" providerId="ADAL" clId="{4C8BB20C-386C-5947-8D8E-3AF086A90668}" dt="2022-11-21T00:54:22.014" v="270"/>
          <ac:spMkLst>
            <pc:docMk/>
            <pc:sldMk cId="382574063" sldId="588"/>
            <ac:spMk id="4" creationId="{1317CEC2-322E-E840-B541-BF7052EA3B27}"/>
          </ac:spMkLst>
        </pc:spChg>
      </pc:sldChg>
      <pc:sldChg chg="addSp delSp add del">
        <pc:chgData name="Xuesu Xiao" userId="2da2dc19-76a6-42ca-a03e-a5becae5e7dc" providerId="ADAL" clId="{4C8BB20C-386C-5947-8D8E-3AF086A90668}" dt="2022-11-21T01:38:39.319" v="505" actId="2696"/>
        <pc:sldMkLst>
          <pc:docMk/>
          <pc:sldMk cId="188352930" sldId="589"/>
        </pc:sldMkLst>
        <pc:spChg chg="add del">
          <ac:chgData name="Xuesu Xiao" userId="2da2dc19-76a6-42ca-a03e-a5becae5e7dc" providerId="ADAL" clId="{4C8BB20C-386C-5947-8D8E-3AF086A90668}" dt="2022-11-21T00:54:22.014" v="270"/>
          <ac:spMkLst>
            <pc:docMk/>
            <pc:sldMk cId="188352930" sldId="589"/>
            <ac:spMk id="4" creationId="{759A14D1-DE73-DB4E-A240-402508621F27}"/>
          </ac:spMkLst>
        </pc:spChg>
      </pc:sldChg>
      <pc:sldChg chg="addSp delSp add del">
        <pc:chgData name="Xuesu Xiao" userId="2da2dc19-76a6-42ca-a03e-a5becae5e7dc" providerId="ADAL" clId="{4C8BB20C-386C-5947-8D8E-3AF086A90668}" dt="2022-11-21T01:38:39.313" v="497" actId="2696"/>
        <pc:sldMkLst>
          <pc:docMk/>
          <pc:sldMk cId="1569811956" sldId="590"/>
        </pc:sldMkLst>
        <pc:spChg chg="add del">
          <ac:chgData name="Xuesu Xiao" userId="2da2dc19-76a6-42ca-a03e-a5becae5e7dc" providerId="ADAL" clId="{4C8BB20C-386C-5947-8D8E-3AF086A90668}" dt="2022-11-21T00:54:22.014" v="270"/>
          <ac:spMkLst>
            <pc:docMk/>
            <pc:sldMk cId="1569811956" sldId="590"/>
            <ac:spMk id="4" creationId="{CF7EB343-88BC-8342-BBAD-A4249406765F}"/>
          </ac:spMkLst>
        </pc:spChg>
      </pc:sldChg>
      <pc:sldChg chg="addSp delSp add del">
        <pc:chgData name="Xuesu Xiao" userId="2da2dc19-76a6-42ca-a03e-a5becae5e7dc" providerId="ADAL" clId="{4C8BB20C-386C-5947-8D8E-3AF086A90668}" dt="2022-11-21T01:38:39.318" v="502" actId="2696"/>
        <pc:sldMkLst>
          <pc:docMk/>
          <pc:sldMk cId="2865288884" sldId="591"/>
        </pc:sldMkLst>
        <pc:spChg chg="add del">
          <ac:chgData name="Xuesu Xiao" userId="2da2dc19-76a6-42ca-a03e-a5becae5e7dc" providerId="ADAL" clId="{4C8BB20C-386C-5947-8D8E-3AF086A90668}" dt="2022-11-21T00:54:22.014" v="270"/>
          <ac:spMkLst>
            <pc:docMk/>
            <pc:sldMk cId="2865288884" sldId="591"/>
            <ac:spMk id="4" creationId="{9BA33C11-3416-F44D-8452-276A9F87E25A}"/>
          </ac:spMkLst>
        </pc:spChg>
      </pc:sldChg>
      <pc:sldChg chg="del">
        <pc:chgData name="Xuesu Xiao" userId="2da2dc19-76a6-42ca-a03e-a5becae5e7dc" providerId="ADAL" clId="{4C8BB20C-386C-5947-8D8E-3AF086A90668}" dt="2022-11-21T00:38:41.762" v="76" actId="2696"/>
        <pc:sldMkLst>
          <pc:docMk/>
          <pc:sldMk cId="4202563280" sldId="591"/>
        </pc:sldMkLst>
      </pc:sldChg>
      <pc:sldChg chg="addSp delSp add del">
        <pc:chgData name="Xuesu Xiao" userId="2da2dc19-76a6-42ca-a03e-a5becae5e7dc" providerId="ADAL" clId="{4C8BB20C-386C-5947-8D8E-3AF086A90668}" dt="2022-11-21T01:38:39.264" v="443" actId="2696"/>
        <pc:sldMkLst>
          <pc:docMk/>
          <pc:sldMk cId="3657006954" sldId="592"/>
        </pc:sldMkLst>
        <pc:spChg chg="add del">
          <ac:chgData name="Xuesu Xiao" userId="2da2dc19-76a6-42ca-a03e-a5becae5e7dc" providerId="ADAL" clId="{4C8BB20C-386C-5947-8D8E-3AF086A90668}" dt="2022-11-21T00:54:22.014" v="270"/>
          <ac:spMkLst>
            <pc:docMk/>
            <pc:sldMk cId="3657006954" sldId="592"/>
            <ac:spMk id="4" creationId="{8A917833-B268-8047-AECF-63F3BE3FD35E}"/>
          </ac:spMkLst>
        </pc:spChg>
      </pc:sldChg>
      <pc:sldChg chg="addSp delSp add del">
        <pc:chgData name="Xuesu Xiao" userId="2da2dc19-76a6-42ca-a03e-a5becae5e7dc" providerId="ADAL" clId="{4C8BB20C-386C-5947-8D8E-3AF086A90668}" dt="2022-11-21T01:38:39.290" v="470" actId="2696"/>
        <pc:sldMkLst>
          <pc:docMk/>
          <pc:sldMk cId="3385905908" sldId="593"/>
        </pc:sldMkLst>
        <pc:spChg chg="add del">
          <ac:chgData name="Xuesu Xiao" userId="2da2dc19-76a6-42ca-a03e-a5becae5e7dc" providerId="ADAL" clId="{4C8BB20C-386C-5947-8D8E-3AF086A90668}" dt="2022-11-21T00:54:22.014" v="270"/>
          <ac:spMkLst>
            <pc:docMk/>
            <pc:sldMk cId="3385905908" sldId="593"/>
            <ac:spMk id="4" creationId="{AAB8A940-C5D7-9849-9F4C-15814FEFF9F3}"/>
          </ac:spMkLst>
        </pc:spChg>
      </pc:sldChg>
      <pc:sldChg chg="del">
        <pc:chgData name="Xuesu Xiao" userId="2da2dc19-76a6-42ca-a03e-a5becae5e7dc" providerId="ADAL" clId="{4C8BB20C-386C-5947-8D8E-3AF086A90668}" dt="2022-11-21T00:38:41.702" v="17" actId="2696"/>
        <pc:sldMkLst>
          <pc:docMk/>
          <pc:sldMk cId="3789334575" sldId="593"/>
        </pc:sldMkLst>
      </pc:sldChg>
      <pc:sldChg chg="addSp delSp add del">
        <pc:chgData name="Xuesu Xiao" userId="2da2dc19-76a6-42ca-a03e-a5becae5e7dc" providerId="ADAL" clId="{4C8BB20C-386C-5947-8D8E-3AF086A90668}" dt="2022-11-21T01:38:39.253" v="434" actId="2696"/>
        <pc:sldMkLst>
          <pc:docMk/>
          <pc:sldMk cId="3481649575" sldId="594"/>
        </pc:sldMkLst>
        <pc:spChg chg="add del">
          <ac:chgData name="Xuesu Xiao" userId="2da2dc19-76a6-42ca-a03e-a5becae5e7dc" providerId="ADAL" clId="{4C8BB20C-386C-5947-8D8E-3AF086A90668}" dt="2022-11-21T00:54:22.014" v="270"/>
          <ac:spMkLst>
            <pc:docMk/>
            <pc:sldMk cId="3481649575" sldId="594"/>
            <ac:spMk id="4" creationId="{AAB8A940-C5D7-9849-9F4C-15814FEFF9F3}"/>
          </ac:spMkLst>
        </pc:spChg>
      </pc:sldChg>
      <pc:sldChg chg="addSp delSp add del">
        <pc:chgData name="Xuesu Xiao" userId="2da2dc19-76a6-42ca-a03e-a5becae5e7dc" providerId="ADAL" clId="{4C8BB20C-386C-5947-8D8E-3AF086A90668}" dt="2022-11-21T01:38:39.301" v="486" actId="2696"/>
        <pc:sldMkLst>
          <pc:docMk/>
          <pc:sldMk cId="1635527682" sldId="595"/>
        </pc:sldMkLst>
        <pc:spChg chg="add del">
          <ac:chgData name="Xuesu Xiao" userId="2da2dc19-76a6-42ca-a03e-a5becae5e7dc" providerId="ADAL" clId="{4C8BB20C-386C-5947-8D8E-3AF086A90668}" dt="2022-11-21T00:54:22.014" v="270"/>
          <ac:spMkLst>
            <pc:docMk/>
            <pc:sldMk cId="1635527682" sldId="595"/>
            <ac:spMk id="4" creationId="{AAB8A940-C5D7-9849-9F4C-15814FEFF9F3}"/>
          </ac:spMkLst>
        </pc:spChg>
      </pc:sldChg>
      <pc:sldChg chg="addSp delSp add del">
        <pc:chgData name="Xuesu Xiao" userId="2da2dc19-76a6-42ca-a03e-a5becae5e7dc" providerId="ADAL" clId="{4C8BB20C-386C-5947-8D8E-3AF086A90668}" dt="2022-11-21T01:38:39.280" v="461" actId="2696"/>
        <pc:sldMkLst>
          <pc:docMk/>
          <pc:sldMk cId="1636814221" sldId="596"/>
        </pc:sldMkLst>
        <pc:spChg chg="add del">
          <ac:chgData name="Xuesu Xiao" userId="2da2dc19-76a6-42ca-a03e-a5becae5e7dc" providerId="ADAL" clId="{4C8BB20C-386C-5947-8D8E-3AF086A90668}" dt="2022-11-21T00:54:22.014" v="270"/>
          <ac:spMkLst>
            <pc:docMk/>
            <pc:sldMk cId="1636814221" sldId="596"/>
            <ac:spMk id="4" creationId="{AAB8A940-C5D7-9849-9F4C-15814FEFF9F3}"/>
          </ac:spMkLst>
        </pc:spChg>
      </pc:sldChg>
      <pc:sldChg chg="addSp delSp modSp add del mod">
        <pc:chgData name="Xuesu Xiao" userId="2da2dc19-76a6-42ca-a03e-a5becae5e7dc" providerId="ADAL" clId="{4C8BB20C-386C-5947-8D8E-3AF086A90668}" dt="2022-11-21T01:38:39.279" v="460" actId="2696"/>
        <pc:sldMkLst>
          <pc:docMk/>
          <pc:sldMk cId="1959321304" sldId="597"/>
        </pc:sldMkLst>
        <pc:spChg chg="add del">
          <ac:chgData name="Xuesu Xiao" userId="2da2dc19-76a6-42ca-a03e-a5becae5e7dc" providerId="ADAL" clId="{4C8BB20C-386C-5947-8D8E-3AF086A90668}" dt="2022-11-21T00:54:22.014" v="270"/>
          <ac:spMkLst>
            <pc:docMk/>
            <pc:sldMk cId="1959321304" sldId="597"/>
            <ac:spMk id="4" creationId="{083607B3-8443-584A-96C6-874BCD8E2DEF}"/>
          </ac:spMkLst>
        </pc:spChg>
        <pc:picChg chg="mod">
          <ac:chgData name="Xuesu Xiao" userId="2da2dc19-76a6-42ca-a03e-a5becae5e7dc" providerId="ADAL" clId="{4C8BB20C-386C-5947-8D8E-3AF086A90668}" dt="2022-11-21T00:55:24.941" v="293" actId="1036"/>
          <ac:picMkLst>
            <pc:docMk/>
            <pc:sldMk cId="1959321304" sldId="597"/>
            <ac:picMk id="6" creationId="{90C57CBA-FD08-DE4E-B731-A2FCAC02587B}"/>
          </ac:picMkLst>
        </pc:picChg>
      </pc:sldChg>
      <pc:sldChg chg="addSp delSp modSp add del mod">
        <pc:chgData name="Xuesu Xiao" userId="2da2dc19-76a6-42ca-a03e-a5becae5e7dc" providerId="ADAL" clId="{4C8BB20C-386C-5947-8D8E-3AF086A90668}" dt="2022-11-21T00:55:53.138" v="307" actId="2696"/>
        <pc:sldMkLst>
          <pc:docMk/>
          <pc:sldMk cId="2692339633" sldId="598"/>
        </pc:sldMkLst>
        <pc:spChg chg="add del">
          <ac:chgData name="Xuesu Xiao" userId="2da2dc19-76a6-42ca-a03e-a5becae5e7dc" providerId="ADAL" clId="{4C8BB20C-386C-5947-8D8E-3AF086A90668}" dt="2022-11-21T00:54:22.014" v="270"/>
          <ac:spMkLst>
            <pc:docMk/>
            <pc:sldMk cId="2692339633" sldId="598"/>
            <ac:spMk id="4" creationId="{083607B3-8443-584A-96C6-874BCD8E2DEF}"/>
          </ac:spMkLst>
        </pc:spChg>
        <pc:spChg chg="mod">
          <ac:chgData name="Xuesu Xiao" userId="2da2dc19-76a6-42ca-a03e-a5becae5e7dc" providerId="ADAL" clId="{4C8BB20C-386C-5947-8D8E-3AF086A90668}" dt="2022-11-21T00:55:17.471" v="284" actId="1076"/>
          <ac:spMkLst>
            <pc:docMk/>
            <pc:sldMk cId="2692339633" sldId="598"/>
            <ac:spMk id="8" creationId="{34320CD1-EE15-1645-906F-23309C8BFE08}"/>
          </ac:spMkLst>
        </pc:spChg>
        <pc:picChg chg="mod">
          <ac:chgData name="Xuesu Xiao" userId="2da2dc19-76a6-42ca-a03e-a5becae5e7dc" providerId="ADAL" clId="{4C8BB20C-386C-5947-8D8E-3AF086A90668}" dt="2022-11-21T00:55:26.432" v="295" actId="1076"/>
          <ac:picMkLst>
            <pc:docMk/>
            <pc:sldMk cId="2692339633" sldId="598"/>
            <ac:picMk id="7" creationId="{061C0D9F-7EC1-014B-8EE4-56D3FAE8F37F}"/>
          </ac:picMkLst>
        </pc:picChg>
      </pc:sldChg>
      <pc:sldChg chg="addSp delSp modSp add del mod">
        <pc:chgData name="Xuesu Xiao" userId="2da2dc19-76a6-42ca-a03e-a5becae5e7dc" providerId="ADAL" clId="{4C8BB20C-386C-5947-8D8E-3AF086A90668}" dt="2022-11-21T01:38:39.238" v="423" actId="2696"/>
        <pc:sldMkLst>
          <pc:docMk/>
          <pc:sldMk cId="1513827467" sldId="599"/>
        </pc:sldMkLst>
        <pc:spChg chg="add del">
          <ac:chgData name="Xuesu Xiao" userId="2da2dc19-76a6-42ca-a03e-a5becae5e7dc" providerId="ADAL" clId="{4C8BB20C-386C-5947-8D8E-3AF086A90668}" dt="2022-11-21T00:54:22.014" v="270"/>
          <ac:spMkLst>
            <pc:docMk/>
            <pc:sldMk cId="1513827467" sldId="599"/>
            <ac:spMk id="4" creationId="{083607B3-8443-584A-96C6-874BCD8E2DEF}"/>
          </ac:spMkLst>
        </pc:spChg>
        <pc:spChg chg="mod">
          <ac:chgData name="Xuesu Xiao" userId="2da2dc19-76a6-42ca-a03e-a5becae5e7dc" providerId="ADAL" clId="{4C8BB20C-386C-5947-8D8E-3AF086A90668}" dt="2022-11-21T00:55:40.690" v="306" actId="1035"/>
          <ac:spMkLst>
            <pc:docMk/>
            <pc:sldMk cId="1513827467" sldId="599"/>
            <ac:spMk id="8" creationId="{34320CD1-EE15-1645-906F-23309C8BFE08}"/>
          </ac:spMkLst>
        </pc:spChg>
        <pc:picChg chg="add del mod">
          <ac:chgData name="Xuesu Xiao" userId="2da2dc19-76a6-42ca-a03e-a5becae5e7dc" providerId="ADAL" clId="{4C8BB20C-386C-5947-8D8E-3AF086A90668}" dt="2022-11-21T00:52:23.975" v="239"/>
          <ac:picMkLst>
            <pc:docMk/>
            <pc:sldMk cId="1513827467" sldId="599"/>
            <ac:picMk id="6" creationId="{E5DF54B0-DB6F-3435-D3B9-640B9ACD1CF6}"/>
          </ac:picMkLst>
        </pc:picChg>
        <pc:picChg chg="add del mod">
          <ac:chgData name="Xuesu Xiao" userId="2da2dc19-76a6-42ca-a03e-a5becae5e7dc" providerId="ADAL" clId="{4C8BB20C-386C-5947-8D8E-3AF086A90668}" dt="2022-11-21T00:55:40.690" v="306" actId="1035"/>
          <ac:picMkLst>
            <pc:docMk/>
            <pc:sldMk cId="1513827467" sldId="599"/>
            <ac:picMk id="7" creationId="{061C0D9F-7EC1-014B-8EE4-56D3FAE8F37F}"/>
          </ac:picMkLst>
        </pc:picChg>
        <pc:picChg chg="add del mod">
          <ac:chgData name="Xuesu Xiao" userId="2da2dc19-76a6-42ca-a03e-a5becae5e7dc" providerId="ADAL" clId="{4C8BB20C-386C-5947-8D8E-3AF086A90668}" dt="2022-11-21T00:52:38.688" v="243"/>
          <ac:picMkLst>
            <pc:docMk/>
            <pc:sldMk cId="1513827467" sldId="599"/>
            <ac:picMk id="9" creationId="{350247FC-B7F4-E003-5ED1-73E6F7931ECF}"/>
          </ac:picMkLst>
        </pc:picChg>
        <pc:picChg chg="add del mod">
          <ac:chgData name="Xuesu Xiao" userId="2da2dc19-76a6-42ca-a03e-a5becae5e7dc" providerId="ADAL" clId="{4C8BB20C-386C-5947-8D8E-3AF086A90668}" dt="2022-11-21T00:55:15.754" v="282"/>
          <ac:picMkLst>
            <pc:docMk/>
            <pc:sldMk cId="1513827467" sldId="599"/>
            <ac:picMk id="10" creationId="{701D932A-EE6B-35EC-956F-EDFACB6E56E7}"/>
          </ac:picMkLst>
        </pc:picChg>
      </pc:sldChg>
      <pc:sldChg chg="addSp delSp modSp add del mod">
        <pc:chgData name="Xuesu Xiao" userId="2da2dc19-76a6-42ca-a03e-a5becae5e7dc" providerId="ADAL" clId="{4C8BB20C-386C-5947-8D8E-3AF086A90668}" dt="2022-11-21T01:38:39.239" v="424" actId="2696"/>
        <pc:sldMkLst>
          <pc:docMk/>
          <pc:sldMk cId="3441222165" sldId="600"/>
        </pc:sldMkLst>
        <pc:spChg chg="add del">
          <ac:chgData name="Xuesu Xiao" userId="2da2dc19-76a6-42ca-a03e-a5becae5e7dc" providerId="ADAL" clId="{4C8BB20C-386C-5947-8D8E-3AF086A90668}" dt="2022-11-21T00:54:22.014" v="270"/>
          <ac:spMkLst>
            <pc:docMk/>
            <pc:sldMk cId="3441222165" sldId="600"/>
            <ac:spMk id="4" creationId="{941E1ACD-9F54-1343-9477-0511C0EC3C77}"/>
          </ac:spMkLst>
        </pc:spChg>
        <pc:spChg chg="mod">
          <ac:chgData name="Xuesu Xiao" userId="2da2dc19-76a6-42ca-a03e-a5becae5e7dc" providerId="ADAL" clId="{4C8BB20C-386C-5947-8D8E-3AF086A90668}" dt="2022-11-21T00:58:05.947" v="361" actId="1036"/>
          <ac:spMkLst>
            <pc:docMk/>
            <pc:sldMk cId="3441222165" sldId="600"/>
            <ac:spMk id="11" creationId="{F0EE5F07-A6E2-874D-8E2F-B3233824C1CA}"/>
          </ac:spMkLst>
        </pc:spChg>
        <pc:picChg chg="mod">
          <ac:chgData name="Xuesu Xiao" userId="2da2dc19-76a6-42ca-a03e-a5becae5e7dc" providerId="ADAL" clId="{4C8BB20C-386C-5947-8D8E-3AF086A90668}" dt="2022-11-21T00:58:05.947" v="361" actId="1036"/>
          <ac:picMkLst>
            <pc:docMk/>
            <pc:sldMk cId="3441222165" sldId="600"/>
            <ac:picMk id="7" creationId="{9FFDFCD4-9993-574A-9159-C3C210FD1689}"/>
          </ac:picMkLst>
        </pc:picChg>
      </pc:sldChg>
      <pc:sldChg chg="addSp delSp add del">
        <pc:chgData name="Xuesu Xiao" userId="2da2dc19-76a6-42ca-a03e-a5becae5e7dc" providerId="ADAL" clId="{4C8BB20C-386C-5947-8D8E-3AF086A90668}" dt="2022-11-21T01:38:39.288" v="467" actId="2696"/>
        <pc:sldMkLst>
          <pc:docMk/>
          <pc:sldMk cId="3242543865" sldId="601"/>
        </pc:sldMkLst>
        <pc:spChg chg="add del">
          <ac:chgData name="Xuesu Xiao" userId="2da2dc19-76a6-42ca-a03e-a5becae5e7dc" providerId="ADAL" clId="{4C8BB20C-386C-5947-8D8E-3AF086A90668}" dt="2022-11-21T00:54:22.014" v="270"/>
          <ac:spMkLst>
            <pc:docMk/>
            <pc:sldMk cId="3242543865" sldId="601"/>
            <ac:spMk id="4" creationId="{083607B3-8443-584A-96C6-874BCD8E2DEF}"/>
          </ac:spMkLst>
        </pc:spChg>
      </pc:sldChg>
      <pc:sldChg chg="addSp delSp add del">
        <pc:chgData name="Xuesu Xiao" userId="2da2dc19-76a6-42ca-a03e-a5becae5e7dc" providerId="ADAL" clId="{4C8BB20C-386C-5947-8D8E-3AF086A90668}" dt="2022-11-21T01:38:39.318" v="503" actId="2696"/>
        <pc:sldMkLst>
          <pc:docMk/>
          <pc:sldMk cId="4060438700" sldId="602"/>
        </pc:sldMkLst>
        <pc:spChg chg="add del">
          <ac:chgData name="Xuesu Xiao" userId="2da2dc19-76a6-42ca-a03e-a5becae5e7dc" providerId="ADAL" clId="{4C8BB20C-386C-5947-8D8E-3AF086A90668}" dt="2022-11-21T00:54:22.014" v="270"/>
          <ac:spMkLst>
            <pc:docMk/>
            <pc:sldMk cId="4060438700" sldId="602"/>
            <ac:spMk id="4" creationId="{083607B3-8443-584A-96C6-874BCD8E2DEF}"/>
          </ac:spMkLst>
        </pc:spChg>
      </pc:sldChg>
      <pc:sldChg chg="addSp delSp add del">
        <pc:chgData name="Xuesu Xiao" userId="2da2dc19-76a6-42ca-a03e-a5becae5e7dc" providerId="ADAL" clId="{4C8BB20C-386C-5947-8D8E-3AF086A90668}" dt="2022-11-21T01:38:39.262" v="441" actId="2696"/>
        <pc:sldMkLst>
          <pc:docMk/>
          <pc:sldMk cId="1035725091" sldId="603"/>
        </pc:sldMkLst>
        <pc:spChg chg="add del">
          <ac:chgData name="Xuesu Xiao" userId="2da2dc19-76a6-42ca-a03e-a5becae5e7dc" providerId="ADAL" clId="{4C8BB20C-386C-5947-8D8E-3AF086A90668}" dt="2022-11-21T00:54:22.014" v="270"/>
          <ac:spMkLst>
            <pc:docMk/>
            <pc:sldMk cId="1035725091" sldId="603"/>
            <ac:spMk id="4" creationId="{5ECF8EC0-99ED-BC43-B2C5-946E5ED04858}"/>
          </ac:spMkLst>
        </pc:spChg>
      </pc:sldChg>
      <pc:sldChg chg="addSp delSp add del">
        <pc:chgData name="Xuesu Xiao" userId="2da2dc19-76a6-42ca-a03e-a5becae5e7dc" providerId="ADAL" clId="{4C8BB20C-386C-5947-8D8E-3AF086A90668}" dt="2022-11-21T01:38:39.300" v="485" actId="2696"/>
        <pc:sldMkLst>
          <pc:docMk/>
          <pc:sldMk cId="1458224735" sldId="604"/>
        </pc:sldMkLst>
        <pc:spChg chg="add del">
          <ac:chgData name="Xuesu Xiao" userId="2da2dc19-76a6-42ca-a03e-a5becae5e7dc" providerId="ADAL" clId="{4C8BB20C-386C-5947-8D8E-3AF086A90668}" dt="2022-11-21T00:54:22.014" v="270"/>
          <ac:spMkLst>
            <pc:docMk/>
            <pc:sldMk cId="1458224735" sldId="604"/>
            <ac:spMk id="4" creationId="{4A8FC754-30EE-9D4A-9E5D-AF9125BC3D78}"/>
          </ac:spMkLst>
        </pc:spChg>
      </pc:sldChg>
      <pc:sldChg chg="addSp delSp add del">
        <pc:chgData name="Xuesu Xiao" userId="2da2dc19-76a6-42ca-a03e-a5becae5e7dc" providerId="ADAL" clId="{4C8BB20C-386C-5947-8D8E-3AF086A90668}" dt="2022-11-21T01:38:39.286" v="465" actId="2696"/>
        <pc:sldMkLst>
          <pc:docMk/>
          <pc:sldMk cId="2545162977" sldId="605"/>
        </pc:sldMkLst>
        <pc:spChg chg="add del">
          <ac:chgData name="Xuesu Xiao" userId="2da2dc19-76a6-42ca-a03e-a5becae5e7dc" providerId="ADAL" clId="{4C8BB20C-386C-5947-8D8E-3AF086A90668}" dt="2022-11-21T00:54:22.014" v="270"/>
          <ac:spMkLst>
            <pc:docMk/>
            <pc:sldMk cId="2545162977" sldId="605"/>
            <ac:spMk id="4" creationId="{4A8FC754-30EE-9D4A-9E5D-AF9125BC3D78}"/>
          </ac:spMkLst>
        </pc:spChg>
      </pc:sldChg>
      <pc:sldChg chg="addSp delSp add del">
        <pc:chgData name="Xuesu Xiao" userId="2da2dc19-76a6-42ca-a03e-a5becae5e7dc" providerId="ADAL" clId="{4C8BB20C-386C-5947-8D8E-3AF086A90668}" dt="2022-11-21T01:38:39.272" v="450" actId="2696"/>
        <pc:sldMkLst>
          <pc:docMk/>
          <pc:sldMk cId="3383601657" sldId="606"/>
        </pc:sldMkLst>
        <pc:spChg chg="add del">
          <ac:chgData name="Xuesu Xiao" userId="2da2dc19-76a6-42ca-a03e-a5becae5e7dc" providerId="ADAL" clId="{4C8BB20C-386C-5947-8D8E-3AF086A90668}" dt="2022-11-21T00:54:22.014" v="270"/>
          <ac:spMkLst>
            <pc:docMk/>
            <pc:sldMk cId="3383601657" sldId="606"/>
            <ac:spMk id="4" creationId="{5ECF8EC0-99ED-BC43-B2C5-946E5ED04858}"/>
          </ac:spMkLst>
        </pc:spChg>
      </pc:sldChg>
      <pc:sldChg chg="addSp delSp add del">
        <pc:chgData name="Xuesu Xiao" userId="2da2dc19-76a6-42ca-a03e-a5becae5e7dc" providerId="ADAL" clId="{4C8BB20C-386C-5947-8D8E-3AF086A90668}" dt="2022-11-21T01:38:39.237" v="422" actId="2696"/>
        <pc:sldMkLst>
          <pc:docMk/>
          <pc:sldMk cId="3810481473" sldId="607"/>
        </pc:sldMkLst>
        <pc:spChg chg="add del">
          <ac:chgData name="Xuesu Xiao" userId="2da2dc19-76a6-42ca-a03e-a5becae5e7dc" providerId="ADAL" clId="{4C8BB20C-386C-5947-8D8E-3AF086A90668}" dt="2022-11-21T00:54:22.014" v="270"/>
          <ac:spMkLst>
            <pc:docMk/>
            <pc:sldMk cId="3810481473" sldId="607"/>
            <ac:spMk id="4" creationId="{5ECF8EC0-99ED-BC43-B2C5-946E5ED04858}"/>
          </ac:spMkLst>
        </pc:spChg>
      </pc:sldChg>
      <pc:sldChg chg="addSp delSp add del">
        <pc:chgData name="Xuesu Xiao" userId="2da2dc19-76a6-42ca-a03e-a5becae5e7dc" providerId="ADAL" clId="{4C8BB20C-386C-5947-8D8E-3AF086A90668}" dt="2022-11-21T01:38:39.298" v="481" actId="2696"/>
        <pc:sldMkLst>
          <pc:docMk/>
          <pc:sldMk cId="1697277227" sldId="608"/>
        </pc:sldMkLst>
        <pc:spChg chg="add del">
          <ac:chgData name="Xuesu Xiao" userId="2da2dc19-76a6-42ca-a03e-a5becae5e7dc" providerId="ADAL" clId="{4C8BB20C-386C-5947-8D8E-3AF086A90668}" dt="2022-11-21T00:54:22.014" v="270"/>
          <ac:spMkLst>
            <pc:docMk/>
            <pc:sldMk cId="1697277227" sldId="608"/>
            <ac:spMk id="4" creationId="{5ECF8EC0-99ED-BC43-B2C5-946E5ED04858}"/>
          </ac:spMkLst>
        </pc:spChg>
      </pc:sldChg>
      <pc:sldChg chg="addSp delSp add del">
        <pc:chgData name="Xuesu Xiao" userId="2da2dc19-76a6-42ca-a03e-a5becae5e7dc" providerId="ADAL" clId="{4C8BB20C-386C-5947-8D8E-3AF086A90668}" dt="2022-11-21T01:38:39.324" v="509" actId="2696"/>
        <pc:sldMkLst>
          <pc:docMk/>
          <pc:sldMk cId="3179075826" sldId="609"/>
        </pc:sldMkLst>
        <pc:spChg chg="add del">
          <ac:chgData name="Xuesu Xiao" userId="2da2dc19-76a6-42ca-a03e-a5becae5e7dc" providerId="ADAL" clId="{4C8BB20C-386C-5947-8D8E-3AF086A90668}" dt="2022-11-21T00:54:22.014" v="270"/>
          <ac:spMkLst>
            <pc:docMk/>
            <pc:sldMk cId="3179075826" sldId="609"/>
            <ac:spMk id="4" creationId="{5F0B5576-B8B8-B744-9BDE-CFB4484D218B}"/>
          </ac:spMkLst>
        </pc:spChg>
      </pc:sldChg>
      <pc:sldChg chg="addSp delSp add del">
        <pc:chgData name="Xuesu Xiao" userId="2da2dc19-76a6-42ca-a03e-a5becae5e7dc" providerId="ADAL" clId="{4C8BB20C-386C-5947-8D8E-3AF086A90668}" dt="2022-11-21T01:38:39.314" v="499" actId="2696"/>
        <pc:sldMkLst>
          <pc:docMk/>
          <pc:sldMk cId="56439536" sldId="610"/>
        </pc:sldMkLst>
        <pc:spChg chg="add del">
          <ac:chgData name="Xuesu Xiao" userId="2da2dc19-76a6-42ca-a03e-a5becae5e7dc" providerId="ADAL" clId="{4C8BB20C-386C-5947-8D8E-3AF086A90668}" dt="2022-11-21T00:54:22.014" v="270"/>
          <ac:spMkLst>
            <pc:docMk/>
            <pc:sldMk cId="56439536" sldId="610"/>
            <ac:spMk id="4" creationId="{32390F86-98CC-9144-B6EE-93152D1F1681}"/>
          </ac:spMkLst>
        </pc:spChg>
      </pc:sldChg>
      <pc:sldChg chg="addSp delSp add del">
        <pc:chgData name="Xuesu Xiao" userId="2da2dc19-76a6-42ca-a03e-a5becae5e7dc" providerId="ADAL" clId="{4C8BB20C-386C-5947-8D8E-3AF086A90668}" dt="2022-11-21T01:38:39.276" v="455" actId="2696"/>
        <pc:sldMkLst>
          <pc:docMk/>
          <pc:sldMk cId="4098108469" sldId="611"/>
        </pc:sldMkLst>
        <pc:spChg chg="add del">
          <ac:chgData name="Xuesu Xiao" userId="2da2dc19-76a6-42ca-a03e-a5becae5e7dc" providerId="ADAL" clId="{4C8BB20C-386C-5947-8D8E-3AF086A90668}" dt="2022-11-21T00:54:22.014" v="270"/>
          <ac:spMkLst>
            <pc:docMk/>
            <pc:sldMk cId="4098108469" sldId="611"/>
            <ac:spMk id="4" creationId="{803A3308-21CC-1F4C-8B4E-BEA60C1A05C6}"/>
          </ac:spMkLst>
        </pc:spChg>
      </pc:sldChg>
      <pc:sldChg chg="addSp delSp add del">
        <pc:chgData name="Xuesu Xiao" userId="2da2dc19-76a6-42ca-a03e-a5becae5e7dc" providerId="ADAL" clId="{4C8BB20C-386C-5947-8D8E-3AF086A90668}" dt="2022-11-21T01:38:39.268" v="448" actId="2696"/>
        <pc:sldMkLst>
          <pc:docMk/>
          <pc:sldMk cId="624915061" sldId="613"/>
        </pc:sldMkLst>
        <pc:spChg chg="add del">
          <ac:chgData name="Xuesu Xiao" userId="2da2dc19-76a6-42ca-a03e-a5becae5e7dc" providerId="ADAL" clId="{4C8BB20C-386C-5947-8D8E-3AF086A90668}" dt="2022-11-21T00:54:22.014" v="270"/>
          <ac:spMkLst>
            <pc:docMk/>
            <pc:sldMk cId="624915061" sldId="613"/>
            <ac:spMk id="4" creationId="{EC5F0BDA-DF8B-DB42-9D39-370137ED63DE}"/>
          </ac:spMkLst>
        </pc:spChg>
      </pc:sldChg>
      <pc:sldChg chg="addSp delSp add del">
        <pc:chgData name="Xuesu Xiao" userId="2da2dc19-76a6-42ca-a03e-a5becae5e7dc" providerId="ADAL" clId="{4C8BB20C-386C-5947-8D8E-3AF086A90668}" dt="2022-11-21T01:38:39.292" v="472" actId="2696"/>
        <pc:sldMkLst>
          <pc:docMk/>
          <pc:sldMk cId="2348635857" sldId="614"/>
        </pc:sldMkLst>
        <pc:spChg chg="add del">
          <ac:chgData name="Xuesu Xiao" userId="2da2dc19-76a6-42ca-a03e-a5becae5e7dc" providerId="ADAL" clId="{4C8BB20C-386C-5947-8D8E-3AF086A90668}" dt="2022-11-21T00:54:22.014" v="270"/>
          <ac:spMkLst>
            <pc:docMk/>
            <pc:sldMk cId="2348635857" sldId="614"/>
            <ac:spMk id="4" creationId="{EC5F0BDA-DF8B-DB42-9D39-370137ED63DE}"/>
          </ac:spMkLst>
        </pc:spChg>
      </pc:sldChg>
      <pc:sldChg chg="addSp delSp add del">
        <pc:chgData name="Xuesu Xiao" userId="2da2dc19-76a6-42ca-a03e-a5becae5e7dc" providerId="ADAL" clId="{4C8BB20C-386C-5947-8D8E-3AF086A90668}" dt="2022-11-21T01:38:39.309" v="495" actId="2696"/>
        <pc:sldMkLst>
          <pc:docMk/>
          <pc:sldMk cId="2358896694" sldId="615"/>
        </pc:sldMkLst>
        <pc:spChg chg="add del">
          <ac:chgData name="Xuesu Xiao" userId="2da2dc19-76a6-42ca-a03e-a5becae5e7dc" providerId="ADAL" clId="{4C8BB20C-386C-5947-8D8E-3AF086A90668}" dt="2022-11-21T00:54:22.014" v="270"/>
          <ac:spMkLst>
            <pc:docMk/>
            <pc:sldMk cId="2358896694" sldId="615"/>
            <ac:spMk id="4" creationId="{C6FD3012-518A-5843-8A12-1E8FF56B7823}"/>
          </ac:spMkLst>
        </pc:spChg>
      </pc:sldChg>
      <pc:sldChg chg="addSp delSp add del">
        <pc:chgData name="Xuesu Xiao" userId="2da2dc19-76a6-42ca-a03e-a5becae5e7dc" providerId="ADAL" clId="{4C8BB20C-386C-5947-8D8E-3AF086A90668}" dt="2022-11-21T01:38:39.257" v="436" actId="2696"/>
        <pc:sldMkLst>
          <pc:docMk/>
          <pc:sldMk cId="459058230" sldId="616"/>
        </pc:sldMkLst>
        <pc:spChg chg="add del">
          <ac:chgData name="Xuesu Xiao" userId="2da2dc19-76a6-42ca-a03e-a5becae5e7dc" providerId="ADAL" clId="{4C8BB20C-386C-5947-8D8E-3AF086A90668}" dt="2022-11-21T00:54:22.014" v="270"/>
          <ac:spMkLst>
            <pc:docMk/>
            <pc:sldMk cId="459058230" sldId="616"/>
            <ac:spMk id="4" creationId="{803A3308-21CC-1F4C-8B4E-BEA60C1A05C6}"/>
          </ac:spMkLst>
        </pc:spChg>
      </pc:sldChg>
      <pc:sldChg chg="addSp delSp add del">
        <pc:chgData name="Xuesu Xiao" userId="2da2dc19-76a6-42ca-a03e-a5becae5e7dc" providerId="ADAL" clId="{4C8BB20C-386C-5947-8D8E-3AF086A90668}" dt="2022-11-21T01:38:39.271" v="449" actId="2696"/>
        <pc:sldMkLst>
          <pc:docMk/>
          <pc:sldMk cId="1385628640" sldId="617"/>
        </pc:sldMkLst>
        <pc:spChg chg="add del">
          <ac:chgData name="Xuesu Xiao" userId="2da2dc19-76a6-42ca-a03e-a5becae5e7dc" providerId="ADAL" clId="{4C8BB20C-386C-5947-8D8E-3AF086A90668}" dt="2022-11-21T00:54:22.014" v="270"/>
          <ac:spMkLst>
            <pc:docMk/>
            <pc:sldMk cId="1385628640" sldId="617"/>
            <ac:spMk id="4" creationId="{803A3308-21CC-1F4C-8B4E-BEA60C1A05C6}"/>
          </ac:spMkLst>
        </pc:spChg>
      </pc:sldChg>
      <pc:sldChg chg="addSp delSp modSp add del mod">
        <pc:chgData name="Xuesu Xiao" userId="2da2dc19-76a6-42ca-a03e-a5becae5e7dc" providerId="ADAL" clId="{4C8BB20C-386C-5947-8D8E-3AF086A90668}" dt="2022-11-21T01:38:39.247" v="429" actId="2696"/>
        <pc:sldMkLst>
          <pc:docMk/>
          <pc:sldMk cId="4027429191" sldId="620"/>
        </pc:sldMkLst>
        <pc:spChg chg="mod">
          <ac:chgData name="Xuesu Xiao" userId="2da2dc19-76a6-42ca-a03e-a5becae5e7dc" providerId="ADAL" clId="{4C8BB20C-386C-5947-8D8E-3AF086A90668}" dt="2022-11-21T00:44:38.894" v="123" actId="27636"/>
          <ac:spMkLst>
            <pc:docMk/>
            <pc:sldMk cId="4027429191" sldId="620"/>
            <ac:spMk id="3" creationId="{F2352206-5DC3-6046-B1AE-167117D37C1D}"/>
          </ac:spMkLst>
        </pc:spChg>
        <pc:spChg chg="add del">
          <ac:chgData name="Xuesu Xiao" userId="2da2dc19-76a6-42ca-a03e-a5becae5e7dc" providerId="ADAL" clId="{4C8BB20C-386C-5947-8D8E-3AF086A90668}" dt="2022-11-21T00:54:22.014" v="270"/>
          <ac:spMkLst>
            <pc:docMk/>
            <pc:sldMk cId="4027429191" sldId="620"/>
            <ac:spMk id="4" creationId="{803A3308-21CC-1F4C-8B4E-BEA60C1A05C6}"/>
          </ac:spMkLst>
        </pc:spChg>
      </pc:sldChg>
      <pc:sldChg chg="addSp delSp add del">
        <pc:chgData name="Xuesu Xiao" userId="2da2dc19-76a6-42ca-a03e-a5becae5e7dc" providerId="ADAL" clId="{4C8BB20C-386C-5947-8D8E-3AF086A90668}" dt="2022-11-21T01:38:39.284" v="463" actId="2696"/>
        <pc:sldMkLst>
          <pc:docMk/>
          <pc:sldMk cId="2387796348" sldId="621"/>
        </pc:sldMkLst>
        <pc:spChg chg="add del">
          <ac:chgData name="Xuesu Xiao" userId="2da2dc19-76a6-42ca-a03e-a5becae5e7dc" providerId="ADAL" clId="{4C8BB20C-386C-5947-8D8E-3AF086A90668}" dt="2022-11-21T00:54:22.014" v="270"/>
          <ac:spMkLst>
            <pc:docMk/>
            <pc:sldMk cId="2387796348" sldId="621"/>
            <ac:spMk id="4" creationId="{803A3308-21CC-1F4C-8B4E-BEA60C1A05C6}"/>
          </ac:spMkLst>
        </pc:spChg>
      </pc:sldChg>
      <pc:sldChg chg="addSp delSp add del">
        <pc:chgData name="Xuesu Xiao" userId="2da2dc19-76a6-42ca-a03e-a5becae5e7dc" providerId="ADAL" clId="{4C8BB20C-386C-5947-8D8E-3AF086A90668}" dt="2022-11-21T01:38:39.309" v="494" actId="2696"/>
        <pc:sldMkLst>
          <pc:docMk/>
          <pc:sldMk cId="3570922138" sldId="622"/>
        </pc:sldMkLst>
        <pc:spChg chg="add del">
          <ac:chgData name="Xuesu Xiao" userId="2da2dc19-76a6-42ca-a03e-a5becae5e7dc" providerId="ADAL" clId="{4C8BB20C-386C-5947-8D8E-3AF086A90668}" dt="2022-11-21T00:54:22.014" v="270"/>
          <ac:spMkLst>
            <pc:docMk/>
            <pc:sldMk cId="3570922138" sldId="622"/>
            <ac:spMk id="4" creationId="{D0FC9672-8F91-3448-90B0-63CB60F09CEB}"/>
          </ac:spMkLst>
        </pc:spChg>
      </pc:sldChg>
      <pc:sldChg chg="addSp delSp add del">
        <pc:chgData name="Xuesu Xiao" userId="2da2dc19-76a6-42ca-a03e-a5becae5e7dc" providerId="ADAL" clId="{4C8BB20C-386C-5947-8D8E-3AF086A90668}" dt="2022-11-21T01:38:39.326" v="510" actId="2696"/>
        <pc:sldMkLst>
          <pc:docMk/>
          <pc:sldMk cId="3167886237" sldId="623"/>
        </pc:sldMkLst>
        <pc:spChg chg="add del">
          <ac:chgData name="Xuesu Xiao" userId="2da2dc19-76a6-42ca-a03e-a5becae5e7dc" providerId="ADAL" clId="{4C8BB20C-386C-5947-8D8E-3AF086A90668}" dt="2022-11-21T00:54:22.014" v="270"/>
          <ac:spMkLst>
            <pc:docMk/>
            <pc:sldMk cId="3167886237" sldId="623"/>
            <ac:spMk id="4" creationId="{D0FC9672-8F91-3448-90B0-63CB60F09CEB}"/>
          </ac:spMkLst>
        </pc:spChg>
      </pc:sldChg>
      <pc:sldChg chg="addSp delSp add del">
        <pc:chgData name="Xuesu Xiao" userId="2da2dc19-76a6-42ca-a03e-a5becae5e7dc" providerId="ADAL" clId="{4C8BB20C-386C-5947-8D8E-3AF086A90668}" dt="2022-11-21T01:38:39.243" v="428" actId="2696"/>
        <pc:sldMkLst>
          <pc:docMk/>
          <pc:sldMk cId="3860591503" sldId="624"/>
        </pc:sldMkLst>
        <pc:spChg chg="add del">
          <ac:chgData name="Xuesu Xiao" userId="2da2dc19-76a6-42ca-a03e-a5becae5e7dc" providerId="ADAL" clId="{4C8BB20C-386C-5947-8D8E-3AF086A90668}" dt="2022-11-21T00:54:22.014" v="270"/>
          <ac:spMkLst>
            <pc:docMk/>
            <pc:sldMk cId="3860591503" sldId="624"/>
            <ac:spMk id="4" creationId="{D0FC9672-8F91-3448-90B0-63CB60F09CEB}"/>
          </ac:spMkLst>
        </pc:spChg>
      </pc:sldChg>
      <pc:sldChg chg="addSp delSp add del">
        <pc:chgData name="Xuesu Xiao" userId="2da2dc19-76a6-42ca-a03e-a5becae5e7dc" providerId="ADAL" clId="{4C8BB20C-386C-5947-8D8E-3AF086A90668}" dt="2022-11-21T01:38:39.277" v="456" actId="2696"/>
        <pc:sldMkLst>
          <pc:docMk/>
          <pc:sldMk cId="613044775" sldId="625"/>
        </pc:sldMkLst>
        <pc:spChg chg="add del">
          <ac:chgData name="Xuesu Xiao" userId="2da2dc19-76a6-42ca-a03e-a5becae5e7dc" providerId="ADAL" clId="{4C8BB20C-386C-5947-8D8E-3AF086A90668}" dt="2022-11-21T00:54:22.014" v="270"/>
          <ac:spMkLst>
            <pc:docMk/>
            <pc:sldMk cId="613044775" sldId="625"/>
            <ac:spMk id="4" creationId="{867601BA-1E71-3142-9F17-F38D26DE9CB6}"/>
          </ac:spMkLst>
        </pc:spChg>
      </pc:sldChg>
      <pc:sldChg chg="addSp delSp add del">
        <pc:chgData name="Xuesu Xiao" userId="2da2dc19-76a6-42ca-a03e-a5becae5e7dc" providerId="ADAL" clId="{4C8BB20C-386C-5947-8D8E-3AF086A90668}" dt="2022-11-21T01:38:39.345" v="512" actId="2696"/>
        <pc:sldMkLst>
          <pc:docMk/>
          <pc:sldMk cId="3805354784" sldId="626"/>
        </pc:sldMkLst>
        <pc:spChg chg="add del">
          <ac:chgData name="Xuesu Xiao" userId="2da2dc19-76a6-42ca-a03e-a5becae5e7dc" providerId="ADAL" clId="{4C8BB20C-386C-5947-8D8E-3AF086A90668}" dt="2022-11-21T00:54:22.014" v="270"/>
          <ac:spMkLst>
            <pc:docMk/>
            <pc:sldMk cId="3805354784" sldId="626"/>
            <ac:spMk id="4" creationId="{5E5B11B2-16A2-2D47-9371-59B1E920FAB5}"/>
          </ac:spMkLst>
        </pc:spChg>
      </pc:sldChg>
      <pc:sldChg chg="addSp delSp add del">
        <pc:chgData name="Xuesu Xiao" userId="2da2dc19-76a6-42ca-a03e-a5becae5e7dc" providerId="ADAL" clId="{4C8BB20C-386C-5947-8D8E-3AF086A90668}" dt="2022-11-21T01:38:39.242" v="427" actId="2696"/>
        <pc:sldMkLst>
          <pc:docMk/>
          <pc:sldMk cId="2931392369" sldId="627"/>
        </pc:sldMkLst>
        <pc:spChg chg="add del">
          <ac:chgData name="Xuesu Xiao" userId="2da2dc19-76a6-42ca-a03e-a5becae5e7dc" providerId="ADAL" clId="{4C8BB20C-386C-5947-8D8E-3AF086A90668}" dt="2022-11-21T00:54:22.014" v="270"/>
          <ac:spMkLst>
            <pc:docMk/>
            <pc:sldMk cId="2931392369" sldId="627"/>
            <ac:spMk id="4" creationId="{75E930FE-EDB7-464F-B0A9-6C839EFD981A}"/>
          </ac:spMkLst>
        </pc:spChg>
      </pc:sldChg>
      <pc:sldChg chg="addSp delSp add del">
        <pc:chgData name="Xuesu Xiao" userId="2da2dc19-76a6-42ca-a03e-a5becae5e7dc" providerId="ADAL" clId="{4C8BB20C-386C-5947-8D8E-3AF086A90668}" dt="2022-11-21T01:38:39.308" v="493" actId="2696"/>
        <pc:sldMkLst>
          <pc:docMk/>
          <pc:sldMk cId="3363455764" sldId="628"/>
        </pc:sldMkLst>
        <pc:spChg chg="add del">
          <ac:chgData name="Xuesu Xiao" userId="2da2dc19-76a6-42ca-a03e-a5becae5e7dc" providerId="ADAL" clId="{4C8BB20C-386C-5947-8D8E-3AF086A90668}" dt="2022-11-21T00:54:22.014" v="270"/>
          <ac:spMkLst>
            <pc:docMk/>
            <pc:sldMk cId="3363455764" sldId="628"/>
            <ac:spMk id="4" creationId="{ED2A69DC-3EDC-9746-9F3F-1BB85115C2B8}"/>
          </ac:spMkLst>
        </pc:spChg>
      </pc:sldChg>
      <pc:sldChg chg="addSp delSp add del">
        <pc:chgData name="Xuesu Xiao" userId="2da2dc19-76a6-42ca-a03e-a5becae5e7dc" providerId="ADAL" clId="{4C8BB20C-386C-5947-8D8E-3AF086A90668}" dt="2022-11-21T01:38:39.300" v="484" actId="2696"/>
        <pc:sldMkLst>
          <pc:docMk/>
          <pc:sldMk cId="2333898794" sldId="629"/>
        </pc:sldMkLst>
        <pc:spChg chg="add del">
          <ac:chgData name="Xuesu Xiao" userId="2da2dc19-76a6-42ca-a03e-a5becae5e7dc" providerId="ADAL" clId="{4C8BB20C-386C-5947-8D8E-3AF086A90668}" dt="2022-11-21T00:54:22.014" v="270"/>
          <ac:spMkLst>
            <pc:docMk/>
            <pc:sldMk cId="2333898794" sldId="629"/>
            <ac:spMk id="4" creationId="{867601BA-1E71-3142-9F17-F38D26DE9CB6}"/>
          </ac:spMkLst>
        </pc:spChg>
      </pc:sldChg>
      <pc:sldChg chg="addSp delSp add del">
        <pc:chgData name="Xuesu Xiao" userId="2da2dc19-76a6-42ca-a03e-a5becae5e7dc" providerId="ADAL" clId="{4C8BB20C-386C-5947-8D8E-3AF086A90668}" dt="2022-11-21T01:38:39.307" v="491" actId="2696"/>
        <pc:sldMkLst>
          <pc:docMk/>
          <pc:sldMk cId="1295530277" sldId="630"/>
        </pc:sldMkLst>
        <pc:spChg chg="add del">
          <ac:chgData name="Xuesu Xiao" userId="2da2dc19-76a6-42ca-a03e-a5becae5e7dc" providerId="ADAL" clId="{4C8BB20C-386C-5947-8D8E-3AF086A90668}" dt="2022-11-21T00:54:22.014" v="270"/>
          <ac:spMkLst>
            <pc:docMk/>
            <pc:sldMk cId="1295530277" sldId="630"/>
            <ac:spMk id="4" creationId="{867601BA-1E71-3142-9F17-F38D26DE9CB6}"/>
          </ac:spMkLst>
        </pc:spChg>
      </pc:sldChg>
      <pc:sldChg chg="addSp delSp add del">
        <pc:chgData name="Xuesu Xiao" userId="2da2dc19-76a6-42ca-a03e-a5becae5e7dc" providerId="ADAL" clId="{4C8BB20C-386C-5947-8D8E-3AF086A90668}" dt="2022-11-21T01:38:39.322" v="507" actId="2696"/>
        <pc:sldMkLst>
          <pc:docMk/>
          <pc:sldMk cId="552455908" sldId="631"/>
        </pc:sldMkLst>
        <pc:spChg chg="add del">
          <ac:chgData name="Xuesu Xiao" userId="2da2dc19-76a6-42ca-a03e-a5becae5e7dc" providerId="ADAL" clId="{4C8BB20C-386C-5947-8D8E-3AF086A90668}" dt="2022-11-21T00:54:22.014" v="270"/>
          <ac:spMkLst>
            <pc:docMk/>
            <pc:sldMk cId="552455908" sldId="631"/>
            <ac:spMk id="4" creationId="{867601BA-1E71-3142-9F17-F38D26DE9CB6}"/>
          </ac:spMkLst>
        </pc:spChg>
      </pc:sldChg>
      <pc:sldChg chg="addSp delSp add del">
        <pc:chgData name="Xuesu Xiao" userId="2da2dc19-76a6-42ca-a03e-a5becae5e7dc" providerId="ADAL" clId="{4C8BB20C-386C-5947-8D8E-3AF086A90668}" dt="2022-11-21T01:38:39.295" v="476" actId="2696"/>
        <pc:sldMkLst>
          <pc:docMk/>
          <pc:sldMk cId="107899967" sldId="632"/>
        </pc:sldMkLst>
        <pc:spChg chg="add del">
          <ac:chgData name="Xuesu Xiao" userId="2da2dc19-76a6-42ca-a03e-a5becae5e7dc" providerId="ADAL" clId="{4C8BB20C-386C-5947-8D8E-3AF086A90668}" dt="2022-11-21T00:54:22.014" v="270"/>
          <ac:spMkLst>
            <pc:docMk/>
            <pc:sldMk cId="107899967" sldId="632"/>
            <ac:spMk id="4" creationId="{25519803-FCA4-6049-90BF-28C5C7A2BE0D}"/>
          </ac:spMkLst>
        </pc:spChg>
      </pc:sldChg>
      <pc:sldChg chg="addSp delSp add del">
        <pc:chgData name="Xuesu Xiao" userId="2da2dc19-76a6-42ca-a03e-a5becae5e7dc" providerId="ADAL" clId="{4C8BB20C-386C-5947-8D8E-3AF086A90668}" dt="2022-11-21T01:38:39.274" v="453" actId="2696"/>
        <pc:sldMkLst>
          <pc:docMk/>
          <pc:sldMk cId="2944855769" sldId="633"/>
        </pc:sldMkLst>
        <pc:spChg chg="add del">
          <ac:chgData name="Xuesu Xiao" userId="2da2dc19-76a6-42ca-a03e-a5becae5e7dc" providerId="ADAL" clId="{4C8BB20C-386C-5947-8D8E-3AF086A90668}" dt="2022-11-21T00:54:22.014" v="270"/>
          <ac:spMkLst>
            <pc:docMk/>
            <pc:sldMk cId="2944855769" sldId="633"/>
            <ac:spMk id="4" creationId="{25519803-FCA4-6049-90BF-28C5C7A2BE0D}"/>
          </ac:spMkLst>
        </pc:spChg>
      </pc:sldChg>
      <pc:sldChg chg="addSp delSp add del">
        <pc:chgData name="Xuesu Xiao" userId="2da2dc19-76a6-42ca-a03e-a5becae5e7dc" providerId="ADAL" clId="{4C8BB20C-386C-5947-8D8E-3AF086A90668}" dt="2022-11-21T01:38:39.288" v="468" actId="2696"/>
        <pc:sldMkLst>
          <pc:docMk/>
          <pc:sldMk cId="1252833392" sldId="634"/>
        </pc:sldMkLst>
        <pc:spChg chg="add del">
          <ac:chgData name="Xuesu Xiao" userId="2da2dc19-76a6-42ca-a03e-a5becae5e7dc" providerId="ADAL" clId="{4C8BB20C-386C-5947-8D8E-3AF086A90668}" dt="2022-11-21T00:54:22.014" v="270"/>
          <ac:spMkLst>
            <pc:docMk/>
            <pc:sldMk cId="1252833392" sldId="634"/>
            <ac:spMk id="4" creationId="{867601BA-1E71-3142-9F17-F38D26DE9CB6}"/>
          </ac:spMkLst>
        </pc:spChg>
      </pc:sldChg>
      <pc:sldChg chg="addSp delSp add del">
        <pc:chgData name="Xuesu Xiao" userId="2da2dc19-76a6-42ca-a03e-a5becae5e7dc" providerId="ADAL" clId="{4C8BB20C-386C-5947-8D8E-3AF086A90668}" dt="2022-11-21T01:38:39.273" v="451" actId="2696"/>
        <pc:sldMkLst>
          <pc:docMk/>
          <pc:sldMk cId="915909368" sldId="635"/>
        </pc:sldMkLst>
        <pc:spChg chg="add del">
          <ac:chgData name="Xuesu Xiao" userId="2da2dc19-76a6-42ca-a03e-a5becae5e7dc" providerId="ADAL" clId="{4C8BB20C-386C-5947-8D8E-3AF086A90668}" dt="2022-11-21T00:54:22.014" v="270"/>
          <ac:spMkLst>
            <pc:docMk/>
            <pc:sldMk cId="915909368" sldId="635"/>
            <ac:spMk id="4" creationId="{867601BA-1E71-3142-9F17-F38D26DE9CB6}"/>
          </ac:spMkLst>
        </pc:spChg>
      </pc:sldChg>
      <pc:sldChg chg="addSp delSp add del">
        <pc:chgData name="Xuesu Xiao" userId="2da2dc19-76a6-42ca-a03e-a5becae5e7dc" providerId="ADAL" clId="{4C8BB20C-386C-5947-8D8E-3AF086A90668}" dt="2022-11-21T01:38:39.294" v="475" actId="2696"/>
        <pc:sldMkLst>
          <pc:docMk/>
          <pc:sldMk cId="937259109" sldId="636"/>
        </pc:sldMkLst>
        <pc:spChg chg="add del">
          <ac:chgData name="Xuesu Xiao" userId="2da2dc19-76a6-42ca-a03e-a5becae5e7dc" providerId="ADAL" clId="{4C8BB20C-386C-5947-8D8E-3AF086A90668}" dt="2022-11-21T00:54:22.014" v="270"/>
          <ac:spMkLst>
            <pc:docMk/>
            <pc:sldMk cId="937259109" sldId="636"/>
            <ac:spMk id="4" creationId="{25519803-FCA4-6049-90BF-28C5C7A2BE0D}"/>
          </ac:spMkLst>
        </pc:spChg>
      </pc:sldChg>
      <pc:sldChg chg="addSp delSp add del">
        <pc:chgData name="Xuesu Xiao" userId="2da2dc19-76a6-42ca-a03e-a5becae5e7dc" providerId="ADAL" clId="{4C8BB20C-386C-5947-8D8E-3AF086A90668}" dt="2022-11-21T01:38:39.266" v="445" actId="2696"/>
        <pc:sldMkLst>
          <pc:docMk/>
          <pc:sldMk cId="3847533950" sldId="637"/>
        </pc:sldMkLst>
        <pc:spChg chg="add del">
          <ac:chgData name="Xuesu Xiao" userId="2da2dc19-76a6-42ca-a03e-a5becae5e7dc" providerId="ADAL" clId="{4C8BB20C-386C-5947-8D8E-3AF086A90668}" dt="2022-11-21T00:54:22.014" v="270"/>
          <ac:spMkLst>
            <pc:docMk/>
            <pc:sldMk cId="3847533950" sldId="637"/>
            <ac:spMk id="4" creationId="{05C41AE3-3734-5141-AE0F-66DA50FFABF4}"/>
          </ac:spMkLst>
        </pc:spChg>
      </pc:sldChg>
      <pc:sldChg chg="addSp delSp add del">
        <pc:chgData name="Xuesu Xiao" userId="2da2dc19-76a6-42ca-a03e-a5becae5e7dc" providerId="ADAL" clId="{4C8BB20C-386C-5947-8D8E-3AF086A90668}" dt="2022-11-21T01:38:39.346" v="513" actId="2696"/>
        <pc:sldMkLst>
          <pc:docMk/>
          <pc:sldMk cId="1263415266" sldId="638"/>
        </pc:sldMkLst>
        <pc:spChg chg="add del">
          <ac:chgData name="Xuesu Xiao" userId="2da2dc19-76a6-42ca-a03e-a5becae5e7dc" providerId="ADAL" clId="{4C8BB20C-386C-5947-8D8E-3AF086A90668}" dt="2022-11-21T00:54:22.014" v="270"/>
          <ac:spMkLst>
            <pc:docMk/>
            <pc:sldMk cId="1263415266" sldId="638"/>
            <ac:spMk id="4" creationId="{7212C95E-42A0-ED46-BD56-7E93968C52D2}"/>
          </ac:spMkLst>
        </pc:spChg>
      </pc:sldChg>
      <pc:sldChg chg="addSp delSp add del">
        <pc:chgData name="Xuesu Xiao" userId="2da2dc19-76a6-42ca-a03e-a5becae5e7dc" providerId="ADAL" clId="{4C8BB20C-386C-5947-8D8E-3AF086A90668}" dt="2022-11-21T01:38:39.251" v="432" actId="2696"/>
        <pc:sldMkLst>
          <pc:docMk/>
          <pc:sldMk cId="4288464596" sldId="639"/>
        </pc:sldMkLst>
        <pc:spChg chg="add del">
          <ac:chgData name="Xuesu Xiao" userId="2da2dc19-76a6-42ca-a03e-a5becae5e7dc" providerId="ADAL" clId="{4C8BB20C-386C-5947-8D8E-3AF086A90668}" dt="2022-11-21T00:54:22.014" v="270"/>
          <ac:spMkLst>
            <pc:docMk/>
            <pc:sldMk cId="4288464596" sldId="639"/>
            <ac:spMk id="4" creationId="{986B51F5-2078-104D-BC81-9AFCDA942241}"/>
          </ac:spMkLst>
        </pc:spChg>
      </pc:sldChg>
      <pc:sldChg chg="addSp delSp add del">
        <pc:chgData name="Xuesu Xiao" userId="2da2dc19-76a6-42ca-a03e-a5becae5e7dc" providerId="ADAL" clId="{4C8BB20C-386C-5947-8D8E-3AF086A90668}" dt="2022-11-21T01:38:39.281" v="462" actId="2696"/>
        <pc:sldMkLst>
          <pc:docMk/>
          <pc:sldMk cId="155975758" sldId="640"/>
        </pc:sldMkLst>
        <pc:spChg chg="add del">
          <ac:chgData name="Xuesu Xiao" userId="2da2dc19-76a6-42ca-a03e-a5becae5e7dc" providerId="ADAL" clId="{4C8BB20C-386C-5947-8D8E-3AF086A90668}" dt="2022-11-21T00:54:22.014" v="270"/>
          <ac:spMkLst>
            <pc:docMk/>
            <pc:sldMk cId="155975758" sldId="640"/>
            <ac:spMk id="4" creationId="{5CE8BBCB-BF43-9448-9A68-8E00C2030E4D}"/>
          </ac:spMkLst>
        </pc:spChg>
      </pc:sldChg>
      <pc:sldChg chg="addSp delSp add del">
        <pc:chgData name="Xuesu Xiao" userId="2da2dc19-76a6-42ca-a03e-a5becae5e7dc" providerId="ADAL" clId="{4C8BB20C-386C-5947-8D8E-3AF086A90668}" dt="2022-11-21T01:38:39.278" v="458" actId="2696"/>
        <pc:sldMkLst>
          <pc:docMk/>
          <pc:sldMk cId="260148477" sldId="641"/>
        </pc:sldMkLst>
        <pc:spChg chg="add del">
          <ac:chgData name="Xuesu Xiao" userId="2da2dc19-76a6-42ca-a03e-a5becae5e7dc" providerId="ADAL" clId="{4C8BB20C-386C-5947-8D8E-3AF086A90668}" dt="2022-11-21T00:54:22.014" v="270"/>
          <ac:spMkLst>
            <pc:docMk/>
            <pc:sldMk cId="260148477" sldId="641"/>
            <ac:spMk id="4" creationId="{636FEAAC-50E3-834B-B2B0-2F2595811AEE}"/>
          </ac:spMkLst>
        </pc:spChg>
      </pc:sldChg>
      <pc:sldChg chg="addSp delSp add del">
        <pc:chgData name="Xuesu Xiao" userId="2da2dc19-76a6-42ca-a03e-a5becae5e7dc" providerId="ADAL" clId="{4C8BB20C-386C-5947-8D8E-3AF086A90668}" dt="2022-11-21T01:38:39.298" v="482" actId="2696"/>
        <pc:sldMkLst>
          <pc:docMk/>
          <pc:sldMk cId="653786641" sldId="642"/>
        </pc:sldMkLst>
        <pc:spChg chg="add del">
          <ac:chgData name="Xuesu Xiao" userId="2da2dc19-76a6-42ca-a03e-a5becae5e7dc" providerId="ADAL" clId="{4C8BB20C-386C-5947-8D8E-3AF086A90668}" dt="2022-11-21T00:54:22.014" v="270"/>
          <ac:spMkLst>
            <pc:docMk/>
            <pc:sldMk cId="653786641" sldId="642"/>
            <ac:spMk id="4" creationId="{32E6EFEA-67E7-114F-B4FE-96A6D25AE311}"/>
          </ac:spMkLst>
        </pc:spChg>
      </pc:sldChg>
      <pc:sldChg chg="addSp delSp add del">
        <pc:chgData name="Xuesu Xiao" userId="2da2dc19-76a6-42ca-a03e-a5becae5e7dc" providerId="ADAL" clId="{4C8BB20C-386C-5947-8D8E-3AF086A90668}" dt="2022-11-21T01:38:39.275" v="454" actId="2696"/>
        <pc:sldMkLst>
          <pc:docMk/>
          <pc:sldMk cId="1092729936" sldId="643"/>
        </pc:sldMkLst>
        <pc:spChg chg="add del">
          <ac:chgData name="Xuesu Xiao" userId="2da2dc19-76a6-42ca-a03e-a5becae5e7dc" providerId="ADAL" clId="{4C8BB20C-386C-5947-8D8E-3AF086A90668}" dt="2022-11-21T00:54:22.014" v="270"/>
          <ac:spMkLst>
            <pc:docMk/>
            <pc:sldMk cId="1092729936" sldId="643"/>
            <ac:spMk id="4" creationId="{5CE8BBCB-BF43-9448-9A68-8E00C2030E4D}"/>
          </ac:spMkLst>
        </pc:spChg>
      </pc:sldChg>
      <pc:sldChg chg="addSp delSp add del">
        <pc:chgData name="Xuesu Xiao" userId="2da2dc19-76a6-42ca-a03e-a5becae5e7dc" providerId="ADAL" clId="{4C8BB20C-386C-5947-8D8E-3AF086A90668}" dt="2022-11-21T01:38:39.266" v="446" actId="2696"/>
        <pc:sldMkLst>
          <pc:docMk/>
          <pc:sldMk cId="988155924" sldId="644"/>
        </pc:sldMkLst>
        <pc:spChg chg="add del">
          <ac:chgData name="Xuesu Xiao" userId="2da2dc19-76a6-42ca-a03e-a5becae5e7dc" providerId="ADAL" clId="{4C8BB20C-386C-5947-8D8E-3AF086A90668}" dt="2022-11-21T00:54:22.014" v="270"/>
          <ac:spMkLst>
            <pc:docMk/>
            <pc:sldMk cId="988155924" sldId="644"/>
            <ac:spMk id="4" creationId="{5CE8BBCB-BF43-9448-9A68-8E00C2030E4D}"/>
          </ac:spMkLst>
        </pc:spChg>
      </pc:sldChg>
      <pc:sldChg chg="addSp delSp modSp add del mod">
        <pc:chgData name="Xuesu Xiao" userId="2da2dc19-76a6-42ca-a03e-a5becae5e7dc" providerId="ADAL" clId="{4C8BB20C-386C-5947-8D8E-3AF086A90668}" dt="2022-11-21T01:38:39.297" v="480" actId="2696"/>
        <pc:sldMkLst>
          <pc:docMk/>
          <pc:sldMk cId="3599065852" sldId="645"/>
        </pc:sldMkLst>
        <pc:spChg chg="add del">
          <ac:chgData name="Xuesu Xiao" userId="2da2dc19-76a6-42ca-a03e-a5becae5e7dc" providerId="ADAL" clId="{4C8BB20C-386C-5947-8D8E-3AF086A90668}" dt="2022-11-21T00:54:22.014" v="270"/>
          <ac:spMkLst>
            <pc:docMk/>
            <pc:sldMk cId="3599065852" sldId="645"/>
            <ac:spMk id="4" creationId="{5CE8BBCB-BF43-9448-9A68-8E00C2030E4D}"/>
          </ac:spMkLst>
        </pc:spChg>
        <pc:spChg chg="mod">
          <ac:chgData name="Xuesu Xiao" userId="2da2dc19-76a6-42ca-a03e-a5becae5e7dc" providerId="ADAL" clId="{4C8BB20C-386C-5947-8D8E-3AF086A90668}" dt="2022-11-21T00:44:39.061" v="125" actId="27636"/>
          <ac:spMkLst>
            <pc:docMk/>
            <pc:sldMk cId="3599065852" sldId="645"/>
            <ac:spMk id="7" creationId="{26EFB4CD-8EC7-7749-B54A-D3C453DDDE39}"/>
          </ac:spMkLst>
        </pc:spChg>
      </pc:sldChg>
      <pc:sldChg chg="addSp delSp add del">
        <pc:chgData name="Xuesu Xiao" userId="2da2dc19-76a6-42ca-a03e-a5becae5e7dc" providerId="ADAL" clId="{4C8BB20C-386C-5947-8D8E-3AF086A90668}" dt="2022-11-21T01:38:39.323" v="508" actId="2696"/>
        <pc:sldMkLst>
          <pc:docMk/>
          <pc:sldMk cId="3636458759" sldId="646"/>
        </pc:sldMkLst>
        <pc:spChg chg="add del">
          <ac:chgData name="Xuesu Xiao" userId="2da2dc19-76a6-42ca-a03e-a5becae5e7dc" providerId="ADAL" clId="{4C8BB20C-386C-5947-8D8E-3AF086A90668}" dt="2022-11-21T00:54:22.014" v="270"/>
          <ac:spMkLst>
            <pc:docMk/>
            <pc:sldMk cId="3636458759" sldId="646"/>
            <ac:spMk id="4" creationId="{5CE8BBCB-BF43-9448-9A68-8E00C2030E4D}"/>
          </ac:spMkLst>
        </pc:spChg>
      </pc:sldChg>
      <pc:sldChg chg="addSp delSp modSp add del mod">
        <pc:chgData name="Xuesu Xiao" userId="2da2dc19-76a6-42ca-a03e-a5becae5e7dc" providerId="ADAL" clId="{4C8BB20C-386C-5947-8D8E-3AF086A90668}" dt="2022-11-21T01:38:39.248" v="430" actId="2696"/>
        <pc:sldMkLst>
          <pc:docMk/>
          <pc:sldMk cId="3250839907" sldId="647"/>
        </pc:sldMkLst>
        <pc:spChg chg="add del">
          <ac:chgData name="Xuesu Xiao" userId="2da2dc19-76a6-42ca-a03e-a5becae5e7dc" providerId="ADAL" clId="{4C8BB20C-386C-5947-8D8E-3AF086A90668}" dt="2022-11-21T00:54:22.014" v="270"/>
          <ac:spMkLst>
            <pc:docMk/>
            <pc:sldMk cId="3250839907" sldId="647"/>
            <ac:spMk id="4" creationId="{5CE8BBCB-BF43-9448-9A68-8E00C2030E4D}"/>
          </ac:spMkLst>
        </pc:spChg>
        <pc:picChg chg="mod">
          <ac:chgData name="Xuesu Xiao" userId="2da2dc19-76a6-42ca-a03e-a5becae5e7dc" providerId="ADAL" clId="{4C8BB20C-386C-5947-8D8E-3AF086A90668}" dt="2022-11-21T00:48:52.219" v="173" actId="1036"/>
          <ac:picMkLst>
            <pc:docMk/>
            <pc:sldMk cId="3250839907" sldId="647"/>
            <ac:picMk id="7" creationId="{26D1680B-9A7B-E842-ABE2-CA25D8DA7F1E}"/>
          </ac:picMkLst>
        </pc:picChg>
      </pc:sldChg>
      <pc:sldChg chg="addSp delSp modSp add del mod">
        <pc:chgData name="Xuesu Xiao" userId="2da2dc19-76a6-42ca-a03e-a5becae5e7dc" providerId="ADAL" clId="{4C8BB20C-386C-5947-8D8E-3AF086A90668}" dt="2022-11-21T01:38:39.267" v="447" actId="2696"/>
        <pc:sldMkLst>
          <pc:docMk/>
          <pc:sldMk cId="2717022926" sldId="651"/>
        </pc:sldMkLst>
        <pc:spChg chg="add del">
          <ac:chgData name="Xuesu Xiao" userId="2da2dc19-76a6-42ca-a03e-a5becae5e7dc" providerId="ADAL" clId="{4C8BB20C-386C-5947-8D8E-3AF086A90668}" dt="2022-11-21T00:54:22.014" v="270"/>
          <ac:spMkLst>
            <pc:docMk/>
            <pc:sldMk cId="2717022926" sldId="651"/>
            <ac:spMk id="4" creationId="{32E6EFEA-67E7-114F-B4FE-96A6D25AE311}"/>
          </ac:spMkLst>
        </pc:spChg>
        <pc:picChg chg="mod">
          <ac:chgData name="Xuesu Xiao" userId="2da2dc19-76a6-42ca-a03e-a5becae5e7dc" providerId="ADAL" clId="{4C8BB20C-386C-5947-8D8E-3AF086A90668}" dt="2022-11-21T00:49:07.989" v="189" actId="1035"/>
          <ac:picMkLst>
            <pc:docMk/>
            <pc:sldMk cId="2717022926" sldId="651"/>
            <ac:picMk id="8" creationId="{C4EC7C86-C618-6C4B-B428-75192109242B}"/>
          </ac:picMkLst>
        </pc:picChg>
      </pc:sldChg>
      <pc:sldChg chg="addSp delSp add del">
        <pc:chgData name="Xuesu Xiao" userId="2da2dc19-76a6-42ca-a03e-a5becae5e7dc" providerId="ADAL" clId="{4C8BB20C-386C-5947-8D8E-3AF086A90668}" dt="2022-11-21T01:38:39.277" v="457" actId="2696"/>
        <pc:sldMkLst>
          <pc:docMk/>
          <pc:sldMk cId="2764731088" sldId="652"/>
        </pc:sldMkLst>
        <pc:spChg chg="add del">
          <ac:chgData name="Xuesu Xiao" userId="2da2dc19-76a6-42ca-a03e-a5becae5e7dc" providerId="ADAL" clId="{4C8BB20C-386C-5947-8D8E-3AF086A90668}" dt="2022-11-21T00:54:22.014" v="270"/>
          <ac:spMkLst>
            <pc:docMk/>
            <pc:sldMk cId="2764731088" sldId="652"/>
            <ac:spMk id="4" creationId="{DFAC9336-9EAC-E546-A320-838ACF7411AC}"/>
          </ac:spMkLst>
        </pc:spChg>
      </pc:sldChg>
      <pc:sldChg chg="add">
        <pc:chgData name="Xuesu Xiao" userId="2da2dc19-76a6-42ca-a03e-a5becae5e7dc" providerId="ADAL" clId="{4C8BB20C-386C-5947-8D8E-3AF086A90668}" dt="2022-11-21T01:43:18.228" v="556"/>
        <pc:sldMkLst>
          <pc:docMk/>
          <pc:sldMk cId="144889216" sldId="654"/>
        </pc:sldMkLst>
      </pc:sldChg>
      <pc:sldChg chg="add">
        <pc:chgData name="Xuesu Xiao" userId="2da2dc19-76a6-42ca-a03e-a5becae5e7dc" providerId="ADAL" clId="{4C8BB20C-386C-5947-8D8E-3AF086A90668}" dt="2022-11-21T01:43:18.228" v="556"/>
        <pc:sldMkLst>
          <pc:docMk/>
          <pc:sldMk cId="2152200659" sldId="655"/>
        </pc:sldMkLst>
      </pc:sldChg>
      <pc:sldChg chg="addSp delSp add del">
        <pc:chgData name="Xuesu Xiao" userId="2da2dc19-76a6-42ca-a03e-a5becae5e7dc" providerId="ADAL" clId="{4C8BB20C-386C-5947-8D8E-3AF086A90668}" dt="2022-11-21T01:38:39.252" v="433" actId="2696"/>
        <pc:sldMkLst>
          <pc:docMk/>
          <pc:sldMk cId="455887334" sldId="658"/>
        </pc:sldMkLst>
        <pc:spChg chg="add del">
          <ac:chgData name="Xuesu Xiao" userId="2da2dc19-76a6-42ca-a03e-a5becae5e7dc" providerId="ADAL" clId="{4C8BB20C-386C-5947-8D8E-3AF086A90668}" dt="2022-11-21T00:54:22.014" v="270"/>
          <ac:spMkLst>
            <pc:docMk/>
            <pc:sldMk cId="455887334" sldId="658"/>
            <ac:spMk id="4" creationId="{1217463D-241B-254E-B24A-16862D0ED818}"/>
          </ac:spMkLst>
        </pc:spChg>
      </pc:sldChg>
      <pc:sldChg chg="addSp delSp add del">
        <pc:chgData name="Xuesu Xiao" userId="2da2dc19-76a6-42ca-a03e-a5becae5e7dc" providerId="ADAL" clId="{4C8BB20C-386C-5947-8D8E-3AF086A90668}" dt="2022-11-21T01:38:39.306" v="490" actId="2696"/>
        <pc:sldMkLst>
          <pc:docMk/>
          <pc:sldMk cId="1520073066" sldId="659"/>
        </pc:sldMkLst>
        <pc:spChg chg="add del">
          <ac:chgData name="Xuesu Xiao" userId="2da2dc19-76a6-42ca-a03e-a5becae5e7dc" providerId="ADAL" clId="{4C8BB20C-386C-5947-8D8E-3AF086A90668}" dt="2022-11-21T00:54:22.014" v="270"/>
          <ac:spMkLst>
            <pc:docMk/>
            <pc:sldMk cId="1520073066" sldId="659"/>
            <ac:spMk id="4" creationId="{7EEC56FF-8587-444D-958D-459A32FADAA8}"/>
          </ac:spMkLst>
        </pc:spChg>
      </pc:sldChg>
      <pc:sldChg chg="addSp delSp add del">
        <pc:chgData name="Xuesu Xiao" userId="2da2dc19-76a6-42ca-a03e-a5becae5e7dc" providerId="ADAL" clId="{4C8BB20C-386C-5947-8D8E-3AF086A90668}" dt="2022-11-21T01:38:39.360" v="515" actId="2696"/>
        <pc:sldMkLst>
          <pc:docMk/>
          <pc:sldMk cId="3332798865" sldId="661"/>
        </pc:sldMkLst>
        <pc:spChg chg="add del">
          <ac:chgData name="Xuesu Xiao" userId="2da2dc19-76a6-42ca-a03e-a5becae5e7dc" providerId="ADAL" clId="{4C8BB20C-386C-5947-8D8E-3AF086A90668}" dt="2022-11-21T00:54:22.014" v="270"/>
          <ac:spMkLst>
            <pc:docMk/>
            <pc:sldMk cId="3332798865" sldId="661"/>
            <ac:spMk id="4" creationId="{90C9BDEC-AE89-DB4B-82BC-BCBBD20B180E}"/>
          </ac:spMkLst>
        </pc:spChg>
      </pc:sldChg>
      <pc:sldChg chg="addSp delSp modSp add del mod">
        <pc:chgData name="Xuesu Xiao" userId="2da2dc19-76a6-42ca-a03e-a5becae5e7dc" providerId="ADAL" clId="{4C8BB20C-386C-5947-8D8E-3AF086A90668}" dt="2022-11-21T01:38:39.327" v="511" actId="2696"/>
        <pc:sldMkLst>
          <pc:docMk/>
          <pc:sldMk cId="3286461225" sldId="662"/>
        </pc:sldMkLst>
        <pc:spChg chg="add del">
          <ac:chgData name="Xuesu Xiao" userId="2da2dc19-76a6-42ca-a03e-a5becae5e7dc" providerId="ADAL" clId="{4C8BB20C-386C-5947-8D8E-3AF086A90668}" dt="2022-11-21T00:54:22.014" v="270"/>
          <ac:spMkLst>
            <pc:docMk/>
            <pc:sldMk cId="3286461225" sldId="662"/>
            <ac:spMk id="4" creationId="{1217463D-241B-254E-B24A-16862D0ED818}"/>
          </ac:spMkLst>
        </pc:spChg>
        <pc:spChg chg="mod">
          <ac:chgData name="Xuesu Xiao" userId="2da2dc19-76a6-42ca-a03e-a5becae5e7dc" providerId="ADAL" clId="{4C8BB20C-386C-5947-8D8E-3AF086A90668}" dt="2022-11-21T00:44:38.932" v="124" actId="27636"/>
          <ac:spMkLst>
            <pc:docMk/>
            <pc:sldMk cId="3286461225" sldId="662"/>
            <ac:spMk id="7" creationId="{577FF39D-9B6E-1F44-9FEB-71A98B37D2B3}"/>
          </ac:spMkLst>
        </pc:spChg>
      </pc:sldChg>
      <pc:sldChg chg="addSp delSp add del">
        <pc:chgData name="Xuesu Xiao" userId="2da2dc19-76a6-42ca-a03e-a5becae5e7dc" providerId="ADAL" clId="{4C8BB20C-386C-5947-8D8E-3AF086A90668}" dt="2022-11-21T01:38:39.241" v="426" actId="2696"/>
        <pc:sldMkLst>
          <pc:docMk/>
          <pc:sldMk cId="3444933593" sldId="663"/>
        </pc:sldMkLst>
        <pc:spChg chg="add del">
          <ac:chgData name="Xuesu Xiao" userId="2da2dc19-76a6-42ca-a03e-a5becae5e7dc" providerId="ADAL" clId="{4C8BB20C-386C-5947-8D8E-3AF086A90668}" dt="2022-11-21T00:54:22.014" v="270"/>
          <ac:spMkLst>
            <pc:docMk/>
            <pc:sldMk cId="3444933593" sldId="663"/>
            <ac:spMk id="4" creationId="{1217463D-241B-254E-B24A-16862D0ED818}"/>
          </ac:spMkLst>
        </pc:spChg>
      </pc:sldChg>
      <pc:sldChg chg="addSp delSp add del">
        <pc:chgData name="Xuesu Xiao" userId="2da2dc19-76a6-42ca-a03e-a5becae5e7dc" providerId="ADAL" clId="{4C8BB20C-386C-5947-8D8E-3AF086A90668}" dt="2022-11-21T01:38:39.357" v="514" actId="2696"/>
        <pc:sldMkLst>
          <pc:docMk/>
          <pc:sldMk cId="4031189286" sldId="664"/>
        </pc:sldMkLst>
        <pc:spChg chg="add del">
          <ac:chgData name="Xuesu Xiao" userId="2da2dc19-76a6-42ca-a03e-a5becae5e7dc" providerId="ADAL" clId="{4C8BB20C-386C-5947-8D8E-3AF086A90668}" dt="2022-11-21T00:54:22.014" v="270"/>
          <ac:spMkLst>
            <pc:docMk/>
            <pc:sldMk cId="4031189286" sldId="664"/>
            <ac:spMk id="4" creationId="{1217463D-241B-254E-B24A-16862D0ED818}"/>
          </ac:spMkLst>
        </pc:spChg>
      </pc:sldChg>
      <pc:sldChg chg="addSp delSp add del">
        <pc:chgData name="Xuesu Xiao" userId="2da2dc19-76a6-42ca-a03e-a5becae5e7dc" providerId="ADAL" clId="{4C8BB20C-386C-5947-8D8E-3AF086A90668}" dt="2022-11-21T01:38:39.258" v="437" actId="2696"/>
        <pc:sldMkLst>
          <pc:docMk/>
          <pc:sldMk cId="4152466976" sldId="665"/>
        </pc:sldMkLst>
        <pc:spChg chg="add del">
          <ac:chgData name="Xuesu Xiao" userId="2da2dc19-76a6-42ca-a03e-a5becae5e7dc" providerId="ADAL" clId="{4C8BB20C-386C-5947-8D8E-3AF086A90668}" dt="2022-11-21T00:54:22.014" v="270"/>
          <ac:spMkLst>
            <pc:docMk/>
            <pc:sldMk cId="4152466976" sldId="665"/>
            <ac:spMk id="4" creationId="{7EEC56FF-8587-444D-958D-459A32FADAA8}"/>
          </ac:spMkLst>
        </pc:spChg>
      </pc:sldChg>
      <pc:sldChg chg="addSp delSp add del">
        <pc:chgData name="Xuesu Xiao" userId="2da2dc19-76a6-42ca-a03e-a5becae5e7dc" providerId="ADAL" clId="{4C8BB20C-386C-5947-8D8E-3AF086A90668}" dt="2022-11-21T01:38:39.274" v="452" actId="2696"/>
        <pc:sldMkLst>
          <pc:docMk/>
          <pc:sldMk cId="2333037294" sldId="666"/>
        </pc:sldMkLst>
        <pc:spChg chg="add del">
          <ac:chgData name="Xuesu Xiao" userId="2da2dc19-76a6-42ca-a03e-a5becae5e7dc" providerId="ADAL" clId="{4C8BB20C-386C-5947-8D8E-3AF086A90668}" dt="2022-11-21T00:54:22.014" v="270"/>
          <ac:spMkLst>
            <pc:docMk/>
            <pc:sldMk cId="2333037294" sldId="666"/>
            <ac:spMk id="4" creationId="{7EEC56FF-8587-444D-958D-459A32FADAA8}"/>
          </ac:spMkLst>
        </pc:spChg>
      </pc:sldChg>
      <pc:sldChg chg="addSp delSp add del">
        <pc:chgData name="Xuesu Xiao" userId="2da2dc19-76a6-42ca-a03e-a5becae5e7dc" providerId="ADAL" clId="{4C8BB20C-386C-5947-8D8E-3AF086A90668}" dt="2022-11-21T01:38:39.299" v="483" actId="2696"/>
        <pc:sldMkLst>
          <pc:docMk/>
          <pc:sldMk cId="325324625" sldId="667"/>
        </pc:sldMkLst>
        <pc:spChg chg="add del">
          <ac:chgData name="Xuesu Xiao" userId="2da2dc19-76a6-42ca-a03e-a5becae5e7dc" providerId="ADAL" clId="{4C8BB20C-386C-5947-8D8E-3AF086A90668}" dt="2022-11-21T00:54:22.014" v="270"/>
          <ac:spMkLst>
            <pc:docMk/>
            <pc:sldMk cId="325324625" sldId="667"/>
            <ac:spMk id="4" creationId="{7EEC56FF-8587-444D-958D-459A32FADAA8}"/>
          </ac:spMkLst>
        </pc:spChg>
      </pc:sldChg>
      <pc:sldChg chg="addSp delSp add del">
        <pc:chgData name="Xuesu Xiao" userId="2da2dc19-76a6-42ca-a03e-a5becae5e7dc" providerId="ADAL" clId="{4C8BB20C-386C-5947-8D8E-3AF086A90668}" dt="2022-11-21T01:38:39.295" v="477" actId="2696"/>
        <pc:sldMkLst>
          <pc:docMk/>
          <pc:sldMk cId="3826814891" sldId="668"/>
        </pc:sldMkLst>
        <pc:spChg chg="add del">
          <ac:chgData name="Xuesu Xiao" userId="2da2dc19-76a6-42ca-a03e-a5becae5e7dc" providerId="ADAL" clId="{4C8BB20C-386C-5947-8D8E-3AF086A90668}" dt="2022-11-21T00:54:22.014" v="270"/>
          <ac:spMkLst>
            <pc:docMk/>
            <pc:sldMk cId="3826814891" sldId="668"/>
            <ac:spMk id="4" creationId="{1217463D-241B-254E-B24A-16862D0ED818}"/>
          </ac:spMkLst>
        </pc:spChg>
      </pc:sldChg>
      <pc:sldChg chg="addSp delSp modSp add del mod">
        <pc:chgData name="Xuesu Xiao" userId="2da2dc19-76a6-42ca-a03e-a5becae5e7dc" providerId="ADAL" clId="{4C8BB20C-386C-5947-8D8E-3AF086A90668}" dt="2022-11-21T01:38:39.308" v="492" actId="2696"/>
        <pc:sldMkLst>
          <pc:docMk/>
          <pc:sldMk cId="3618127045" sldId="672"/>
        </pc:sldMkLst>
        <pc:spChg chg="add del">
          <ac:chgData name="Xuesu Xiao" userId="2da2dc19-76a6-42ca-a03e-a5becae5e7dc" providerId="ADAL" clId="{4C8BB20C-386C-5947-8D8E-3AF086A90668}" dt="2022-11-21T00:54:22.014" v="270"/>
          <ac:spMkLst>
            <pc:docMk/>
            <pc:sldMk cId="3618127045" sldId="672"/>
            <ac:spMk id="4" creationId="{90C9BDEC-AE89-DB4B-82BC-BCBBD20B180E}"/>
          </ac:spMkLst>
        </pc:spChg>
        <pc:picChg chg="mod">
          <ac:chgData name="Xuesu Xiao" userId="2da2dc19-76a6-42ca-a03e-a5becae5e7dc" providerId="ADAL" clId="{4C8BB20C-386C-5947-8D8E-3AF086A90668}" dt="2022-11-21T00:47:09.225" v="144" actId="1035"/>
          <ac:picMkLst>
            <pc:docMk/>
            <pc:sldMk cId="3618127045" sldId="672"/>
            <ac:picMk id="7" creationId="{530F3EC3-4A93-9047-A169-78154BD1FA9D}"/>
          </ac:picMkLst>
        </pc:picChg>
      </pc:sldChg>
      <pc:sldChg chg="addSp delSp modSp add del mod">
        <pc:chgData name="Xuesu Xiao" userId="2da2dc19-76a6-42ca-a03e-a5becae5e7dc" providerId="ADAL" clId="{4C8BB20C-386C-5947-8D8E-3AF086A90668}" dt="2022-11-21T01:38:39.319" v="504" actId="2696"/>
        <pc:sldMkLst>
          <pc:docMk/>
          <pc:sldMk cId="704367653" sldId="673"/>
        </pc:sldMkLst>
        <pc:spChg chg="add del">
          <ac:chgData name="Xuesu Xiao" userId="2da2dc19-76a6-42ca-a03e-a5becae5e7dc" providerId="ADAL" clId="{4C8BB20C-386C-5947-8D8E-3AF086A90668}" dt="2022-11-21T00:54:22.014" v="270"/>
          <ac:spMkLst>
            <pc:docMk/>
            <pc:sldMk cId="704367653" sldId="673"/>
            <ac:spMk id="4" creationId="{988774D8-CF45-BA4D-A68B-C7100F4609C4}"/>
          </ac:spMkLst>
        </pc:spChg>
        <pc:picChg chg="mod">
          <ac:chgData name="Xuesu Xiao" userId="2da2dc19-76a6-42ca-a03e-a5becae5e7dc" providerId="ADAL" clId="{4C8BB20C-386C-5947-8D8E-3AF086A90668}" dt="2022-11-21T00:47:18.123" v="145" actId="1076"/>
          <ac:picMkLst>
            <pc:docMk/>
            <pc:sldMk cId="704367653" sldId="673"/>
            <ac:picMk id="6" creationId="{E012ECB0-64C7-6F4D-B472-0FA2FD4300D2}"/>
          </ac:picMkLst>
        </pc:picChg>
      </pc:sldChg>
      <pc:sldChg chg="addSp delSp add del">
        <pc:chgData name="Xuesu Xiao" userId="2da2dc19-76a6-42ca-a03e-a5becae5e7dc" providerId="ADAL" clId="{4C8BB20C-386C-5947-8D8E-3AF086A90668}" dt="2022-11-21T01:38:39.313" v="498" actId="2696"/>
        <pc:sldMkLst>
          <pc:docMk/>
          <pc:sldMk cId="568333639" sldId="674"/>
        </pc:sldMkLst>
        <pc:spChg chg="add del">
          <ac:chgData name="Xuesu Xiao" userId="2da2dc19-76a6-42ca-a03e-a5becae5e7dc" providerId="ADAL" clId="{4C8BB20C-386C-5947-8D8E-3AF086A90668}" dt="2022-11-21T00:54:22.014" v="270"/>
          <ac:spMkLst>
            <pc:docMk/>
            <pc:sldMk cId="568333639" sldId="674"/>
            <ac:spMk id="4" creationId="{DF552C9D-8710-094E-9F39-C924D5517585}"/>
          </ac:spMkLst>
        </pc:spChg>
      </pc:sldChg>
      <pc:sldChg chg="addSp delSp modSp add del mod">
        <pc:chgData name="Xuesu Xiao" userId="2da2dc19-76a6-42ca-a03e-a5becae5e7dc" providerId="ADAL" clId="{4C8BB20C-386C-5947-8D8E-3AF086A90668}" dt="2022-11-21T01:38:39.314" v="500" actId="2696"/>
        <pc:sldMkLst>
          <pc:docMk/>
          <pc:sldMk cId="41603260" sldId="677"/>
        </pc:sldMkLst>
        <pc:spChg chg="mod">
          <ac:chgData name="Xuesu Xiao" userId="2da2dc19-76a6-42ca-a03e-a5becae5e7dc" providerId="ADAL" clId="{4C8BB20C-386C-5947-8D8E-3AF086A90668}" dt="2022-11-21T00:47:38.169" v="155" actId="20577"/>
          <ac:spMkLst>
            <pc:docMk/>
            <pc:sldMk cId="41603260" sldId="677"/>
            <ac:spMk id="3" creationId="{7FE14053-1F7C-3241-820B-92EE904007E6}"/>
          </ac:spMkLst>
        </pc:spChg>
        <pc:spChg chg="add del">
          <ac:chgData name="Xuesu Xiao" userId="2da2dc19-76a6-42ca-a03e-a5becae5e7dc" providerId="ADAL" clId="{4C8BB20C-386C-5947-8D8E-3AF086A90668}" dt="2022-11-21T00:54:22.014" v="270"/>
          <ac:spMkLst>
            <pc:docMk/>
            <pc:sldMk cId="41603260" sldId="677"/>
            <ac:spMk id="4" creationId="{988774D8-CF45-BA4D-A68B-C7100F4609C4}"/>
          </ac:spMkLst>
        </pc:spChg>
        <pc:picChg chg="del">
          <ac:chgData name="Xuesu Xiao" userId="2da2dc19-76a6-42ca-a03e-a5becae5e7dc" providerId="ADAL" clId="{4C8BB20C-386C-5947-8D8E-3AF086A90668}" dt="2022-11-21T00:47:20.525" v="146" actId="478"/>
          <ac:picMkLst>
            <pc:docMk/>
            <pc:sldMk cId="41603260" sldId="677"/>
            <ac:picMk id="6" creationId="{E012ECB0-64C7-6F4D-B472-0FA2FD4300D2}"/>
          </ac:picMkLst>
        </pc:picChg>
        <pc:picChg chg="add del mod">
          <ac:chgData name="Xuesu Xiao" userId="2da2dc19-76a6-42ca-a03e-a5becae5e7dc" providerId="ADAL" clId="{4C8BB20C-386C-5947-8D8E-3AF086A90668}" dt="2022-11-21T00:47:39.242" v="157" actId="1076"/>
          <ac:picMkLst>
            <pc:docMk/>
            <pc:sldMk cId="41603260" sldId="677"/>
            <ac:picMk id="7" creationId="{5AF54D1E-8CB2-7948-A276-7283A19BF41E}"/>
          </ac:picMkLst>
        </pc:picChg>
        <pc:picChg chg="add mod">
          <ac:chgData name="Xuesu Xiao" userId="2da2dc19-76a6-42ca-a03e-a5becae5e7dc" providerId="ADAL" clId="{4C8BB20C-386C-5947-8D8E-3AF086A90668}" dt="2022-11-21T00:47:20.846" v="147"/>
          <ac:picMkLst>
            <pc:docMk/>
            <pc:sldMk cId="41603260" sldId="677"/>
            <ac:picMk id="8" creationId="{02F67932-DC13-EC53-295F-98C1F0F790B1}"/>
          </ac:picMkLst>
        </pc:picChg>
      </pc:sldChg>
      <pc:sldChg chg="addSp delSp modSp add del mod">
        <pc:chgData name="Xuesu Xiao" userId="2da2dc19-76a6-42ca-a03e-a5becae5e7dc" providerId="ADAL" clId="{4C8BB20C-386C-5947-8D8E-3AF086A90668}" dt="2022-11-21T01:38:39.260" v="439" actId="2696"/>
        <pc:sldMkLst>
          <pc:docMk/>
          <pc:sldMk cId="3700851683" sldId="678"/>
        </pc:sldMkLst>
        <pc:spChg chg="mod">
          <ac:chgData name="Xuesu Xiao" userId="2da2dc19-76a6-42ca-a03e-a5becae5e7dc" providerId="ADAL" clId="{4C8BB20C-386C-5947-8D8E-3AF086A90668}" dt="2022-11-21T00:47:47.459" v="159" actId="20577"/>
          <ac:spMkLst>
            <pc:docMk/>
            <pc:sldMk cId="3700851683" sldId="678"/>
            <ac:spMk id="3" creationId="{7FE14053-1F7C-3241-820B-92EE904007E6}"/>
          </ac:spMkLst>
        </pc:spChg>
        <pc:spChg chg="add del">
          <ac:chgData name="Xuesu Xiao" userId="2da2dc19-76a6-42ca-a03e-a5becae5e7dc" providerId="ADAL" clId="{4C8BB20C-386C-5947-8D8E-3AF086A90668}" dt="2022-11-21T00:54:22.014" v="270"/>
          <ac:spMkLst>
            <pc:docMk/>
            <pc:sldMk cId="3700851683" sldId="678"/>
            <ac:spMk id="4" creationId="{988774D8-CF45-BA4D-A68B-C7100F4609C4}"/>
          </ac:spMkLst>
        </pc:spChg>
      </pc:sldChg>
      <pc:sldChg chg="addSp delSp modSp add del mod">
        <pc:chgData name="Xuesu Xiao" userId="2da2dc19-76a6-42ca-a03e-a5becae5e7dc" providerId="ADAL" clId="{4C8BB20C-386C-5947-8D8E-3AF086A90668}" dt="2022-11-21T01:38:39.296" v="478" actId="2696"/>
        <pc:sldMkLst>
          <pc:docMk/>
          <pc:sldMk cId="2753619860" sldId="679"/>
        </pc:sldMkLst>
        <pc:spChg chg="mod">
          <ac:chgData name="Xuesu Xiao" userId="2da2dc19-76a6-42ca-a03e-a5becae5e7dc" providerId="ADAL" clId="{4C8BB20C-386C-5947-8D8E-3AF086A90668}" dt="2022-11-21T00:47:51.971" v="161" actId="20577"/>
          <ac:spMkLst>
            <pc:docMk/>
            <pc:sldMk cId="2753619860" sldId="679"/>
            <ac:spMk id="3" creationId="{7FE14053-1F7C-3241-820B-92EE904007E6}"/>
          </ac:spMkLst>
        </pc:spChg>
        <pc:spChg chg="add del">
          <ac:chgData name="Xuesu Xiao" userId="2da2dc19-76a6-42ca-a03e-a5becae5e7dc" providerId="ADAL" clId="{4C8BB20C-386C-5947-8D8E-3AF086A90668}" dt="2022-11-21T00:54:22.014" v="270"/>
          <ac:spMkLst>
            <pc:docMk/>
            <pc:sldMk cId="2753619860" sldId="679"/>
            <ac:spMk id="4" creationId="{988774D8-CF45-BA4D-A68B-C7100F4609C4}"/>
          </ac:spMkLst>
        </pc:spChg>
      </pc:sldChg>
      <pc:sldChg chg="add">
        <pc:chgData name="Xuesu Xiao" userId="2da2dc19-76a6-42ca-a03e-a5becae5e7dc" providerId="ADAL" clId="{4C8BB20C-386C-5947-8D8E-3AF086A90668}" dt="2022-11-21T01:38:58.333" v="516"/>
        <pc:sldMkLst>
          <pc:docMk/>
          <pc:sldMk cId="394087853" sldId="680"/>
        </pc:sldMkLst>
      </pc:sldChg>
      <pc:sldChg chg="add">
        <pc:chgData name="Xuesu Xiao" userId="2da2dc19-76a6-42ca-a03e-a5becae5e7dc" providerId="ADAL" clId="{4C8BB20C-386C-5947-8D8E-3AF086A90668}" dt="2022-11-21T01:38:58.333" v="516"/>
        <pc:sldMkLst>
          <pc:docMk/>
          <pc:sldMk cId="1713740956" sldId="681"/>
        </pc:sldMkLst>
      </pc:sldChg>
      <pc:sldChg chg="addSp delSp add del">
        <pc:chgData name="Xuesu Xiao" userId="2da2dc19-76a6-42ca-a03e-a5becae5e7dc" providerId="ADAL" clId="{4C8BB20C-386C-5947-8D8E-3AF086A90668}" dt="2022-11-21T01:38:39.248" v="431" actId="2696"/>
        <pc:sldMkLst>
          <pc:docMk/>
          <pc:sldMk cId="3618482447" sldId="686"/>
        </pc:sldMkLst>
        <pc:spChg chg="add del">
          <ac:chgData name="Xuesu Xiao" userId="2da2dc19-76a6-42ca-a03e-a5becae5e7dc" providerId="ADAL" clId="{4C8BB20C-386C-5947-8D8E-3AF086A90668}" dt="2022-11-21T00:54:22.014" v="270"/>
          <ac:spMkLst>
            <pc:docMk/>
            <pc:sldMk cId="3618482447" sldId="686"/>
            <ac:spMk id="4" creationId="{88CBCEBD-72FD-8D4D-B6B6-1ED38B6CFB1C}"/>
          </ac:spMkLst>
        </pc:spChg>
      </pc:sldChg>
      <pc:sldChg chg="add">
        <pc:chgData name="Xuesu Xiao" userId="2da2dc19-76a6-42ca-a03e-a5becae5e7dc" providerId="ADAL" clId="{4C8BB20C-386C-5947-8D8E-3AF086A90668}" dt="2022-11-21T01:43:18.228" v="556"/>
        <pc:sldMkLst>
          <pc:docMk/>
          <pc:sldMk cId="3891242083" sldId="694"/>
        </pc:sldMkLst>
      </pc:sldChg>
      <pc:sldChg chg="add">
        <pc:chgData name="Xuesu Xiao" userId="2da2dc19-76a6-42ca-a03e-a5becae5e7dc" providerId="ADAL" clId="{4C8BB20C-386C-5947-8D8E-3AF086A90668}" dt="2022-11-21T01:43:18.228" v="556"/>
        <pc:sldMkLst>
          <pc:docMk/>
          <pc:sldMk cId="877790201" sldId="697"/>
        </pc:sldMkLst>
      </pc:sldChg>
      <pc:sldChg chg="add">
        <pc:chgData name="Xuesu Xiao" userId="2da2dc19-76a6-42ca-a03e-a5becae5e7dc" providerId="ADAL" clId="{4C8BB20C-386C-5947-8D8E-3AF086A90668}" dt="2022-11-21T01:43:18.228" v="556"/>
        <pc:sldMkLst>
          <pc:docMk/>
          <pc:sldMk cId="3375066248" sldId="700"/>
        </pc:sldMkLst>
      </pc:sldChg>
      <pc:sldChg chg="add">
        <pc:chgData name="Xuesu Xiao" userId="2da2dc19-76a6-42ca-a03e-a5becae5e7dc" providerId="ADAL" clId="{4C8BB20C-386C-5947-8D8E-3AF086A90668}" dt="2022-11-21T01:43:18.228" v="556"/>
        <pc:sldMkLst>
          <pc:docMk/>
          <pc:sldMk cId="1494596333" sldId="705"/>
        </pc:sldMkLst>
      </pc:sldChg>
      <pc:sldChg chg="add">
        <pc:chgData name="Xuesu Xiao" userId="2da2dc19-76a6-42ca-a03e-a5becae5e7dc" providerId="ADAL" clId="{4C8BB20C-386C-5947-8D8E-3AF086A90668}" dt="2022-11-21T01:43:18.228" v="556"/>
        <pc:sldMkLst>
          <pc:docMk/>
          <pc:sldMk cId="27870091" sldId="706"/>
        </pc:sldMkLst>
      </pc:sldChg>
      <pc:sldChg chg="add">
        <pc:chgData name="Xuesu Xiao" userId="2da2dc19-76a6-42ca-a03e-a5becae5e7dc" providerId="ADAL" clId="{4C8BB20C-386C-5947-8D8E-3AF086A90668}" dt="2022-11-21T01:43:18.228" v="556"/>
        <pc:sldMkLst>
          <pc:docMk/>
          <pc:sldMk cId="3370584551" sldId="707"/>
        </pc:sldMkLst>
      </pc:sldChg>
      <pc:sldChg chg="add">
        <pc:chgData name="Xuesu Xiao" userId="2da2dc19-76a6-42ca-a03e-a5becae5e7dc" providerId="ADAL" clId="{4C8BB20C-386C-5947-8D8E-3AF086A90668}" dt="2022-11-21T01:43:18.228" v="556"/>
        <pc:sldMkLst>
          <pc:docMk/>
          <pc:sldMk cId="1951679214" sldId="709"/>
        </pc:sldMkLst>
      </pc:sldChg>
      <pc:sldChg chg="add">
        <pc:chgData name="Xuesu Xiao" userId="2da2dc19-76a6-42ca-a03e-a5becae5e7dc" providerId="ADAL" clId="{4C8BB20C-386C-5947-8D8E-3AF086A90668}" dt="2022-11-21T01:43:18.228" v="556"/>
        <pc:sldMkLst>
          <pc:docMk/>
          <pc:sldMk cId="3456296066" sldId="710"/>
        </pc:sldMkLst>
      </pc:sldChg>
      <pc:sldChg chg="add">
        <pc:chgData name="Xuesu Xiao" userId="2da2dc19-76a6-42ca-a03e-a5becae5e7dc" providerId="ADAL" clId="{4C8BB20C-386C-5947-8D8E-3AF086A90668}" dt="2022-11-21T01:43:18.228" v="556"/>
        <pc:sldMkLst>
          <pc:docMk/>
          <pc:sldMk cId="2567045014" sldId="711"/>
        </pc:sldMkLst>
      </pc:sldChg>
      <pc:sldChg chg="modSp add mod">
        <pc:chgData name="Xuesu Xiao" userId="2da2dc19-76a6-42ca-a03e-a5becae5e7dc" providerId="ADAL" clId="{4C8BB20C-386C-5947-8D8E-3AF086A90668}" dt="2022-11-21T01:45:32.507" v="576" actId="1036"/>
        <pc:sldMkLst>
          <pc:docMk/>
          <pc:sldMk cId="1626170727" sldId="712"/>
        </pc:sldMkLst>
        <pc:spChg chg="mod">
          <ac:chgData name="Xuesu Xiao" userId="2da2dc19-76a6-42ca-a03e-a5becae5e7dc" providerId="ADAL" clId="{4C8BB20C-386C-5947-8D8E-3AF086A90668}" dt="2022-11-21T01:44:46.893" v="567" actId="167"/>
          <ac:spMkLst>
            <pc:docMk/>
            <pc:sldMk cId="1626170727" sldId="712"/>
            <ac:spMk id="3" creationId="{0B33DBC0-A449-2248-B70F-B36D044573F7}"/>
          </ac:spMkLst>
        </pc:spChg>
        <pc:picChg chg="mod">
          <ac:chgData name="Xuesu Xiao" userId="2da2dc19-76a6-42ca-a03e-a5becae5e7dc" providerId="ADAL" clId="{4C8BB20C-386C-5947-8D8E-3AF086A90668}" dt="2022-11-21T01:44:48.777" v="569" actId="1076"/>
          <ac:picMkLst>
            <pc:docMk/>
            <pc:sldMk cId="1626170727" sldId="712"/>
            <ac:picMk id="6" creationId="{72BA1BDC-305F-B741-B4A3-5D8EA0DF3B46}"/>
          </ac:picMkLst>
        </pc:picChg>
        <pc:picChg chg="mod">
          <ac:chgData name="Xuesu Xiao" userId="2da2dc19-76a6-42ca-a03e-a5becae5e7dc" providerId="ADAL" clId="{4C8BB20C-386C-5947-8D8E-3AF086A90668}" dt="2022-11-21T01:45:32.507" v="576" actId="1036"/>
          <ac:picMkLst>
            <pc:docMk/>
            <pc:sldMk cId="1626170727" sldId="712"/>
            <ac:picMk id="7" creationId="{7801ECB4-2E56-A34A-B836-A22C7EE1FEA6}"/>
          </ac:picMkLst>
        </pc:picChg>
      </pc:sldChg>
      <pc:sldChg chg="modSp add mod">
        <pc:chgData name="Xuesu Xiao" userId="2da2dc19-76a6-42ca-a03e-a5becae5e7dc" providerId="ADAL" clId="{4C8BB20C-386C-5947-8D8E-3AF086A90668}" dt="2022-11-21T01:44:32.490" v="566" actId="1076"/>
        <pc:sldMkLst>
          <pc:docMk/>
          <pc:sldMk cId="1023861829" sldId="713"/>
        </pc:sldMkLst>
        <pc:spChg chg="mod">
          <ac:chgData name="Xuesu Xiao" userId="2da2dc19-76a6-42ca-a03e-a5becae5e7dc" providerId="ADAL" clId="{4C8BB20C-386C-5947-8D8E-3AF086A90668}" dt="2022-11-21T01:44:28.476" v="565" actId="20577"/>
          <ac:spMkLst>
            <pc:docMk/>
            <pc:sldMk cId="1023861829" sldId="713"/>
            <ac:spMk id="3" creationId="{0B33DBC0-A449-2248-B70F-B36D044573F7}"/>
          </ac:spMkLst>
        </pc:spChg>
        <pc:picChg chg="mod">
          <ac:chgData name="Xuesu Xiao" userId="2da2dc19-76a6-42ca-a03e-a5becae5e7dc" providerId="ADAL" clId="{4C8BB20C-386C-5947-8D8E-3AF086A90668}" dt="2022-11-21T01:44:32.490" v="566" actId="1076"/>
          <ac:picMkLst>
            <pc:docMk/>
            <pc:sldMk cId="1023861829" sldId="713"/>
            <ac:picMk id="8" creationId="{EED8813D-37C4-3F44-9F04-C716A5DCA1E3}"/>
          </ac:picMkLst>
        </pc:picChg>
      </pc:sldChg>
      <pc:sldChg chg="add">
        <pc:chgData name="Xuesu Xiao" userId="2da2dc19-76a6-42ca-a03e-a5becae5e7dc" providerId="ADAL" clId="{4C8BB20C-386C-5947-8D8E-3AF086A90668}" dt="2022-11-21T01:43:18.228" v="556"/>
        <pc:sldMkLst>
          <pc:docMk/>
          <pc:sldMk cId="4167767902" sldId="714"/>
        </pc:sldMkLst>
      </pc:sldChg>
      <pc:sldChg chg="modSp add mod">
        <pc:chgData name="Xuesu Xiao" userId="2da2dc19-76a6-42ca-a03e-a5becae5e7dc" providerId="ADAL" clId="{4C8BB20C-386C-5947-8D8E-3AF086A90668}" dt="2022-11-21T01:43:18.548" v="560" actId="27636"/>
        <pc:sldMkLst>
          <pc:docMk/>
          <pc:sldMk cId="1546731572" sldId="715"/>
        </pc:sldMkLst>
        <pc:spChg chg="mod">
          <ac:chgData name="Xuesu Xiao" userId="2da2dc19-76a6-42ca-a03e-a5becae5e7dc" providerId="ADAL" clId="{4C8BB20C-386C-5947-8D8E-3AF086A90668}" dt="2022-11-21T01:43:18.548" v="560" actId="27636"/>
          <ac:spMkLst>
            <pc:docMk/>
            <pc:sldMk cId="1546731572" sldId="715"/>
            <ac:spMk id="3" creationId="{0AECEB11-0A6A-9C4D-A609-DCDE0735C5D5}"/>
          </ac:spMkLst>
        </pc:spChg>
      </pc:sldChg>
      <pc:sldChg chg="add">
        <pc:chgData name="Xuesu Xiao" userId="2da2dc19-76a6-42ca-a03e-a5becae5e7dc" providerId="ADAL" clId="{4C8BB20C-386C-5947-8D8E-3AF086A90668}" dt="2022-11-21T01:43:18.228" v="556"/>
        <pc:sldMkLst>
          <pc:docMk/>
          <pc:sldMk cId="1609608681" sldId="716"/>
        </pc:sldMkLst>
      </pc:sldChg>
      <pc:sldChg chg="add">
        <pc:chgData name="Xuesu Xiao" userId="2da2dc19-76a6-42ca-a03e-a5becae5e7dc" providerId="ADAL" clId="{4C8BB20C-386C-5947-8D8E-3AF086A90668}" dt="2022-11-21T01:43:18.228" v="556"/>
        <pc:sldMkLst>
          <pc:docMk/>
          <pc:sldMk cId="3644591453" sldId="717"/>
        </pc:sldMkLst>
      </pc:sldChg>
      <pc:sldChg chg="modSp add mod">
        <pc:chgData name="Xuesu Xiao" userId="2da2dc19-76a6-42ca-a03e-a5becae5e7dc" providerId="ADAL" clId="{4C8BB20C-386C-5947-8D8E-3AF086A90668}" dt="2022-11-21T01:43:18.559" v="561" actId="27636"/>
        <pc:sldMkLst>
          <pc:docMk/>
          <pc:sldMk cId="1676544767" sldId="718"/>
        </pc:sldMkLst>
        <pc:spChg chg="mod">
          <ac:chgData name="Xuesu Xiao" userId="2da2dc19-76a6-42ca-a03e-a5becae5e7dc" providerId="ADAL" clId="{4C8BB20C-386C-5947-8D8E-3AF086A90668}" dt="2022-11-21T01:43:18.559" v="561" actId="27636"/>
          <ac:spMkLst>
            <pc:docMk/>
            <pc:sldMk cId="1676544767" sldId="718"/>
            <ac:spMk id="9" creationId="{AAFB0D5F-1366-AB49-BD61-DDD3BD27201C}"/>
          </ac:spMkLst>
        </pc:spChg>
      </pc:sldChg>
      <pc:sldChg chg="add">
        <pc:chgData name="Xuesu Xiao" userId="2da2dc19-76a6-42ca-a03e-a5becae5e7dc" providerId="ADAL" clId="{4C8BB20C-386C-5947-8D8E-3AF086A90668}" dt="2022-11-21T01:43:18.228" v="556"/>
        <pc:sldMkLst>
          <pc:docMk/>
          <pc:sldMk cId="2524291392" sldId="719"/>
        </pc:sldMkLst>
      </pc:sldChg>
      <pc:sldChg chg="add">
        <pc:chgData name="Xuesu Xiao" userId="2da2dc19-76a6-42ca-a03e-a5becae5e7dc" providerId="ADAL" clId="{4C8BB20C-386C-5947-8D8E-3AF086A90668}" dt="2022-11-21T01:43:18.228" v="556"/>
        <pc:sldMkLst>
          <pc:docMk/>
          <pc:sldMk cId="208605734" sldId="720"/>
        </pc:sldMkLst>
      </pc:sldChg>
      <pc:sldChg chg="add">
        <pc:chgData name="Xuesu Xiao" userId="2da2dc19-76a6-42ca-a03e-a5becae5e7dc" providerId="ADAL" clId="{4C8BB20C-386C-5947-8D8E-3AF086A90668}" dt="2022-11-21T01:43:18.228" v="556"/>
        <pc:sldMkLst>
          <pc:docMk/>
          <pc:sldMk cId="3094644174" sldId="721"/>
        </pc:sldMkLst>
      </pc:sldChg>
      <pc:sldChg chg="add">
        <pc:chgData name="Xuesu Xiao" userId="2da2dc19-76a6-42ca-a03e-a5becae5e7dc" providerId="ADAL" clId="{4C8BB20C-386C-5947-8D8E-3AF086A90668}" dt="2022-11-21T01:43:18.228" v="556"/>
        <pc:sldMkLst>
          <pc:docMk/>
          <pc:sldMk cId="1826602289" sldId="722"/>
        </pc:sldMkLst>
      </pc:sldChg>
      <pc:sldChg chg="add">
        <pc:chgData name="Xuesu Xiao" userId="2da2dc19-76a6-42ca-a03e-a5becae5e7dc" providerId="ADAL" clId="{4C8BB20C-386C-5947-8D8E-3AF086A90668}" dt="2022-11-21T01:43:18.228" v="556"/>
        <pc:sldMkLst>
          <pc:docMk/>
          <pc:sldMk cId="3904745469" sldId="723"/>
        </pc:sldMkLst>
      </pc:sldChg>
      <pc:sldChg chg="add">
        <pc:chgData name="Xuesu Xiao" userId="2da2dc19-76a6-42ca-a03e-a5becae5e7dc" providerId="ADAL" clId="{4C8BB20C-386C-5947-8D8E-3AF086A90668}" dt="2022-11-21T01:43:18.228" v="556"/>
        <pc:sldMkLst>
          <pc:docMk/>
          <pc:sldMk cId="1403540944" sldId="724"/>
        </pc:sldMkLst>
      </pc:sldChg>
      <pc:sldChg chg="add">
        <pc:chgData name="Xuesu Xiao" userId="2da2dc19-76a6-42ca-a03e-a5becae5e7dc" providerId="ADAL" clId="{4C8BB20C-386C-5947-8D8E-3AF086A90668}" dt="2022-11-21T01:43:18.228" v="556"/>
        <pc:sldMkLst>
          <pc:docMk/>
          <pc:sldMk cId="1034326893" sldId="725"/>
        </pc:sldMkLst>
      </pc:sldChg>
      <pc:sldChg chg="add">
        <pc:chgData name="Xuesu Xiao" userId="2da2dc19-76a6-42ca-a03e-a5becae5e7dc" providerId="ADAL" clId="{4C8BB20C-386C-5947-8D8E-3AF086A90668}" dt="2022-11-21T01:43:18.228" v="556"/>
        <pc:sldMkLst>
          <pc:docMk/>
          <pc:sldMk cId="3274923558" sldId="726"/>
        </pc:sldMkLst>
      </pc:sldChg>
      <pc:sldChg chg="modSp add mod">
        <pc:chgData name="Xuesu Xiao" userId="2da2dc19-76a6-42ca-a03e-a5becae5e7dc" providerId="ADAL" clId="{4C8BB20C-386C-5947-8D8E-3AF086A90668}" dt="2022-11-21T01:43:18.375" v="557" actId="27636"/>
        <pc:sldMkLst>
          <pc:docMk/>
          <pc:sldMk cId="3466545081" sldId="727"/>
        </pc:sldMkLst>
        <pc:spChg chg="mod">
          <ac:chgData name="Xuesu Xiao" userId="2da2dc19-76a6-42ca-a03e-a5becae5e7dc" providerId="ADAL" clId="{4C8BB20C-386C-5947-8D8E-3AF086A90668}" dt="2022-11-21T01:43:18.375" v="557" actId="27636"/>
          <ac:spMkLst>
            <pc:docMk/>
            <pc:sldMk cId="3466545081" sldId="727"/>
            <ac:spMk id="9" creationId="{DD39777C-74C0-B945-9509-8EE4FC5038D1}"/>
          </ac:spMkLst>
        </pc:spChg>
      </pc:sldChg>
      <pc:sldChg chg="add">
        <pc:chgData name="Xuesu Xiao" userId="2da2dc19-76a6-42ca-a03e-a5becae5e7dc" providerId="ADAL" clId="{4C8BB20C-386C-5947-8D8E-3AF086A90668}" dt="2022-11-21T01:43:18.228" v="556"/>
        <pc:sldMkLst>
          <pc:docMk/>
          <pc:sldMk cId="1555557038" sldId="728"/>
        </pc:sldMkLst>
      </pc:sldChg>
      <pc:sldChg chg="add">
        <pc:chgData name="Xuesu Xiao" userId="2da2dc19-76a6-42ca-a03e-a5becae5e7dc" providerId="ADAL" clId="{4C8BB20C-386C-5947-8D8E-3AF086A90668}" dt="2022-11-21T01:43:18.228" v="556"/>
        <pc:sldMkLst>
          <pc:docMk/>
          <pc:sldMk cId="259660221" sldId="729"/>
        </pc:sldMkLst>
      </pc:sldChg>
      <pc:sldChg chg="add">
        <pc:chgData name="Xuesu Xiao" userId="2da2dc19-76a6-42ca-a03e-a5becae5e7dc" providerId="ADAL" clId="{4C8BB20C-386C-5947-8D8E-3AF086A90668}" dt="2022-11-21T01:43:18.228" v="556"/>
        <pc:sldMkLst>
          <pc:docMk/>
          <pc:sldMk cId="3219242810" sldId="730"/>
        </pc:sldMkLst>
      </pc:sldChg>
      <pc:sldChg chg="add">
        <pc:chgData name="Xuesu Xiao" userId="2da2dc19-76a6-42ca-a03e-a5becae5e7dc" providerId="ADAL" clId="{4C8BB20C-386C-5947-8D8E-3AF086A90668}" dt="2022-11-21T01:43:18.228" v="556"/>
        <pc:sldMkLst>
          <pc:docMk/>
          <pc:sldMk cId="3031496508" sldId="731"/>
        </pc:sldMkLst>
      </pc:sldChg>
      <pc:sldChg chg="add">
        <pc:chgData name="Xuesu Xiao" userId="2da2dc19-76a6-42ca-a03e-a5becae5e7dc" providerId="ADAL" clId="{4C8BB20C-386C-5947-8D8E-3AF086A90668}" dt="2022-11-21T01:43:18.228" v="556"/>
        <pc:sldMkLst>
          <pc:docMk/>
          <pc:sldMk cId="988763133" sldId="732"/>
        </pc:sldMkLst>
      </pc:sldChg>
      <pc:sldChg chg="add">
        <pc:chgData name="Xuesu Xiao" userId="2da2dc19-76a6-42ca-a03e-a5becae5e7dc" providerId="ADAL" clId="{4C8BB20C-386C-5947-8D8E-3AF086A90668}" dt="2022-11-21T01:43:18.228" v="556"/>
        <pc:sldMkLst>
          <pc:docMk/>
          <pc:sldMk cId="2043027622" sldId="733"/>
        </pc:sldMkLst>
      </pc:sldChg>
      <pc:sldChg chg="add">
        <pc:chgData name="Xuesu Xiao" userId="2da2dc19-76a6-42ca-a03e-a5becae5e7dc" providerId="ADAL" clId="{4C8BB20C-386C-5947-8D8E-3AF086A90668}" dt="2022-11-21T01:43:18.228" v="556"/>
        <pc:sldMkLst>
          <pc:docMk/>
          <pc:sldMk cId="2017095524" sldId="734"/>
        </pc:sldMkLst>
      </pc:sldChg>
      <pc:sldChg chg="add">
        <pc:chgData name="Xuesu Xiao" userId="2da2dc19-76a6-42ca-a03e-a5becae5e7dc" providerId="ADAL" clId="{4C8BB20C-386C-5947-8D8E-3AF086A90668}" dt="2022-11-21T01:43:18.228" v="556"/>
        <pc:sldMkLst>
          <pc:docMk/>
          <pc:sldMk cId="51320274" sldId="737"/>
        </pc:sldMkLst>
      </pc:sldChg>
      <pc:sldChg chg="add">
        <pc:chgData name="Xuesu Xiao" userId="2da2dc19-76a6-42ca-a03e-a5becae5e7dc" providerId="ADAL" clId="{4C8BB20C-386C-5947-8D8E-3AF086A90668}" dt="2022-11-21T01:43:18.228" v="556"/>
        <pc:sldMkLst>
          <pc:docMk/>
          <pc:sldMk cId="3928587288" sldId="738"/>
        </pc:sldMkLst>
      </pc:sldChg>
      <pc:sldChg chg="add">
        <pc:chgData name="Xuesu Xiao" userId="2da2dc19-76a6-42ca-a03e-a5becae5e7dc" providerId="ADAL" clId="{4C8BB20C-386C-5947-8D8E-3AF086A90668}" dt="2022-11-21T01:43:18.228" v="556"/>
        <pc:sldMkLst>
          <pc:docMk/>
          <pc:sldMk cId="1918012244" sldId="739"/>
        </pc:sldMkLst>
      </pc:sldChg>
      <pc:sldChg chg="add">
        <pc:chgData name="Xuesu Xiao" userId="2da2dc19-76a6-42ca-a03e-a5becae5e7dc" providerId="ADAL" clId="{4C8BB20C-386C-5947-8D8E-3AF086A90668}" dt="2022-11-21T01:43:18.228" v="556"/>
        <pc:sldMkLst>
          <pc:docMk/>
          <pc:sldMk cId="4120704526" sldId="740"/>
        </pc:sldMkLst>
      </pc:sldChg>
      <pc:sldChg chg="add del">
        <pc:chgData name="Xuesu Xiao" userId="2da2dc19-76a6-42ca-a03e-a5becae5e7dc" providerId="ADAL" clId="{4C8BB20C-386C-5947-8D8E-3AF086A90668}" dt="2022-11-21T00:49:15.286" v="190" actId="2696"/>
        <pc:sldMkLst>
          <pc:docMk/>
          <pc:sldMk cId="204665049" sldId="742"/>
        </pc:sldMkLst>
      </pc:sldChg>
      <pc:sldChg chg="add">
        <pc:chgData name="Xuesu Xiao" userId="2da2dc19-76a6-42ca-a03e-a5becae5e7dc" providerId="ADAL" clId="{4C8BB20C-386C-5947-8D8E-3AF086A90668}" dt="2022-11-21T01:43:18.228" v="556"/>
        <pc:sldMkLst>
          <pc:docMk/>
          <pc:sldMk cId="1348661739" sldId="743"/>
        </pc:sldMkLst>
      </pc:sldChg>
      <pc:sldChg chg="add">
        <pc:chgData name="Xuesu Xiao" userId="2da2dc19-76a6-42ca-a03e-a5becae5e7dc" providerId="ADAL" clId="{4C8BB20C-386C-5947-8D8E-3AF086A90668}" dt="2022-11-21T01:43:18.228" v="556"/>
        <pc:sldMkLst>
          <pc:docMk/>
          <pc:sldMk cId="2908479380" sldId="744"/>
        </pc:sldMkLst>
      </pc:sldChg>
      <pc:sldChg chg="add">
        <pc:chgData name="Xuesu Xiao" userId="2da2dc19-76a6-42ca-a03e-a5becae5e7dc" providerId="ADAL" clId="{4C8BB20C-386C-5947-8D8E-3AF086A90668}" dt="2022-11-21T01:43:18.228" v="556"/>
        <pc:sldMkLst>
          <pc:docMk/>
          <pc:sldMk cId="1818103068" sldId="745"/>
        </pc:sldMkLst>
      </pc:sldChg>
      <pc:sldChg chg="add">
        <pc:chgData name="Xuesu Xiao" userId="2da2dc19-76a6-42ca-a03e-a5becae5e7dc" providerId="ADAL" clId="{4C8BB20C-386C-5947-8D8E-3AF086A90668}" dt="2022-11-21T01:38:58.333" v="516"/>
        <pc:sldMkLst>
          <pc:docMk/>
          <pc:sldMk cId="433284405" sldId="751"/>
        </pc:sldMkLst>
      </pc:sldChg>
      <pc:sldChg chg="add">
        <pc:chgData name="Xuesu Xiao" userId="2da2dc19-76a6-42ca-a03e-a5becae5e7dc" providerId="ADAL" clId="{4C8BB20C-386C-5947-8D8E-3AF086A90668}" dt="2022-11-21T01:38:58.333" v="516"/>
        <pc:sldMkLst>
          <pc:docMk/>
          <pc:sldMk cId="3810900495" sldId="752"/>
        </pc:sldMkLst>
      </pc:sldChg>
      <pc:sldChg chg="add">
        <pc:chgData name="Xuesu Xiao" userId="2da2dc19-76a6-42ca-a03e-a5becae5e7dc" providerId="ADAL" clId="{4C8BB20C-386C-5947-8D8E-3AF086A90668}" dt="2022-11-21T01:38:58.333" v="516"/>
        <pc:sldMkLst>
          <pc:docMk/>
          <pc:sldMk cId="2540930740" sldId="753"/>
        </pc:sldMkLst>
      </pc:sldChg>
      <pc:sldChg chg="add">
        <pc:chgData name="Xuesu Xiao" userId="2da2dc19-76a6-42ca-a03e-a5becae5e7dc" providerId="ADAL" clId="{4C8BB20C-386C-5947-8D8E-3AF086A90668}" dt="2022-11-21T01:38:58.333" v="516"/>
        <pc:sldMkLst>
          <pc:docMk/>
          <pc:sldMk cId="2566422024" sldId="754"/>
        </pc:sldMkLst>
      </pc:sldChg>
      <pc:sldChg chg="add">
        <pc:chgData name="Xuesu Xiao" userId="2da2dc19-76a6-42ca-a03e-a5becae5e7dc" providerId="ADAL" clId="{4C8BB20C-386C-5947-8D8E-3AF086A90668}" dt="2022-11-21T01:38:58.333" v="516"/>
        <pc:sldMkLst>
          <pc:docMk/>
          <pc:sldMk cId="903307259" sldId="755"/>
        </pc:sldMkLst>
      </pc:sldChg>
      <pc:sldChg chg="add">
        <pc:chgData name="Xuesu Xiao" userId="2da2dc19-76a6-42ca-a03e-a5becae5e7dc" providerId="ADAL" clId="{4C8BB20C-386C-5947-8D8E-3AF086A90668}" dt="2022-11-21T01:38:58.333" v="516"/>
        <pc:sldMkLst>
          <pc:docMk/>
          <pc:sldMk cId="803377708" sldId="756"/>
        </pc:sldMkLst>
      </pc:sldChg>
      <pc:sldChg chg="modSp add">
        <pc:chgData name="Xuesu Xiao" userId="2da2dc19-76a6-42ca-a03e-a5becae5e7dc" providerId="ADAL" clId="{4C8BB20C-386C-5947-8D8E-3AF086A90668}" dt="2022-11-21T01:40:36.005" v="545" actId="167"/>
        <pc:sldMkLst>
          <pc:docMk/>
          <pc:sldMk cId="184504560" sldId="757"/>
        </pc:sldMkLst>
        <pc:picChg chg="mod">
          <ac:chgData name="Xuesu Xiao" userId="2da2dc19-76a6-42ca-a03e-a5becae5e7dc" providerId="ADAL" clId="{4C8BB20C-386C-5947-8D8E-3AF086A90668}" dt="2022-11-21T01:40:36.005" v="545" actId="167"/>
          <ac:picMkLst>
            <pc:docMk/>
            <pc:sldMk cId="184504560" sldId="757"/>
            <ac:picMk id="6" creationId="{67A11EF5-734B-C748-BDAE-7A8A3DF14B02}"/>
          </ac:picMkLst>
        </pc:picChg>
      </pc:sldChg>
      <pc:sldChg chg="add">
        <pc:chgData name="Xuesu Xiao" userId="2da2dc19-76a6-42ca-a03e-a5becae5e7dc" providerId="ADAL" clId="{4C8BB20C-386C-5947-8D8E-3AF086A90668}" dt="2022-11-21T01:38:58.333" v="516"/>
        <pc:sldMkLst>
          <pc:docMk/>
          <pc:sldMk cId="339263756" sldId="758"/>
        </pc:sldMkLst>
      </pc:sldChg>
      <pc:sldChg chg="add">
        <pc:chgData name="Xuesu Xiao" userId="2da2dc19-76a6-42ca-a03e-a5becae5e7dc" providerId="ADAL" clId="{4C8BB20C-386C-5947-8D8E-3AF086A90668}" dt="2022-11-21T01:38:58.333" v="516"/>
        <pc:sldMkLst>
          <pc:docMk/>
          <pc:sldMk cId="356558493" sldId="759"/>
        </pc:sldMkLst>
      </pc:sldChg>
      <pc:sldChg chg="add">
        <pc:chgData name="Xuesu Xiao" userId="2da2dc19-76a6-42ca-a03e-a5becae5e7dc" providerId="ADAL" clId="{4C8BB20C-386C-5947-8D8E-3AF086A90668}" dt="2022-11-21T01:38:58.333" v="516"/>
        <pc:sldMkLst>
          <pc:docMk/>
          <pc:sldMk cId="2325038850" sldId="760"/>
        </pc:sldMkLst>
      </pc:sldChg>
      <pc:sldChg chg="add">
        <pc:chgData name="Xuesu Xiao" userId="2da2dc19-76a6-42ca-a03e-a5becae5e7dc" providerId="ADAL" clId="{4C8BB20C-386C-5947-8D8E-3AF086A90668}" dt="2022-11-21T01:38:58.333" v="516"/>
        <pc:sldMkLst>
          <pc:docMk/>
          <pc:sldMk cId="2721203631" sldId="761"/>
        </pc:sldMkLst>
      </pc:sldChg>
      <pc:sldChg chg="add">
        <pc:chgData name="Xuesu Xiao" userId="2da2dc19-76a6-42ca-a03e-a5becae5e7dc" providerId="ADAL" clId="{4C8BB20C-386C-5947-8D8E-3AF086A90668}" dt="2022-11-21T01:38:58.333" v="516"/>
        <pc:sldMkLst>
          <pc:docMk/>
          <pc:sldMk cId="1337779556" sldId="762"/>
        </pc:sldMkLst>
      </pc:sldChg>
      <pc:sldChg chg="add">
        <pc:chgData name="Xuesu Xiao" userId="2da2dc19-76a6-42ca-a03e-a5becae5e7dc" providerId="ADAL" clId="{4C8BB20C-386C-5947-8D8E-3AF086A90668}" dt="2022-11-21T01:38:58.333" v="516"/>
        <pc:sldMkLst>
          <pc:docMk/>
          <pc:sldMk cId="1872118629" sldId="763"/>
        </pc:sldMkLst>
      </pc:sldChg>
      <pc:sldChg chg="add">
        <pc:chgData name="Xuesu Xiao" userId="2da2dc19-76a6-42ca-a03e-a5becae5e7dc" providerId="ADAL" clId="{4C8BB20C-386C-5947-8D8E-3AF086A90668}" dt="2022-11-21T01:38:58.333" v="516"/>
        <pc:sldMkLst>
          <pc:docMk/>
          <pc:sldMk cId="3590730682" sldId="764"/>
        </pc:sldMkLst>
      </pc:sldChg>
      <pc:sldChg chg="add">
        <pc:chgData name="Xuesu Xiao" userId="2da2dc19-76a6-42ca-a03e-a5becae5e7dc" providerId="ADAL" clId="{4C8BB20C-386C-5947-8D8E-3AF086A90668}" dt="2022-11-21T01:38:58.333" v="516"/>
        <pc:sldMkLst>
          <pc:docMk/>
          <pc:sldMk cId="2502407030" sldId="765"/>
        </pc:sldMkLst>
      </pc:sldChg>
      <pc:sldChg chg="add">
        <pc:chgData name="Xuesu Xiao" userId="2da2dc19-76a6-42ca-a03e-a5becae5e7dc" providerId="ADAL" clId="{4C8BB20C-386C-5947-8D8E-3AF086A90668}" dt="2022-11-21T01:38:58.333" v="516"/>
        <pc:sldMkLst>
          <pc:docMk/>
          <pc:sldMk cId="2002303285" sldId="766"/>
        </pc:sldMkLst>
      </pc:sldChg>
      <pc:sldChg chg="add">
        <pc:chgData name="Xuesu Xiao" userId="2da2dc19-76a6-42ca-a03e-a5becae5e7dc" providerId="ADAL" clId="{4C8BB20C-386C-5947-8D8E-3AF086A90668}" dt="2022-11-21T01:38:58.333" v="516"/>
        <pc:sldMkLst>
          <pc:docMk/>
          <pc:sldMk cId="3069508176" sldId="767"/>
        </pc:sldMkLst>
      </pc:sldChg>
      <pc:sldChg chg="add">
        <pc:chgData name="Xuesu Xiao" userId="2da2dc19-76a6-42ca-a03e-a5becae5e7dc" providerId="ADAL" clId="{4C8BB20C-386C-5947-8D8E-3AF086A90668}" dt="2022-11-21T01:38:58.333" v="516"/>
        <pc:sldMkLst>
          <pc:docMk/>
          <pc:sldMk cId="3062267856" sldId="769"/>
        </pc:sldMkLst>
      </pc:sldChg>
      <pc:sldChg chg="add">
        <pc:chgData name="Xuesu Xiao" userId="2da2dc19-76a6-42ca-a03e-a5becae5e7dc" providerId="ADAL" clId="{4C8BB20C-386C-5947-8D8E-3AF086A90668}" dt="2022-11-21T01:38:58.333" v="516"/>
        <pc:sldMkLst>
          <pc:docMk/>
          <pc:sldMk cId="2365236976" sldId="770"/>
        </pc:sldMkLst>
      </pc:sldChg>
      <pc:sldChg chg="add">
        <pc:chgData name="Xuesu Xiao" userId="2da2dc19-76a6-42ca-a03e-a5becae5e7dc" providerId="ADAL" clId="{4C8BB20C-386C-5947-8D8E-3AF086A90668}" dt="2022-11-21T01:38:58.333" v="516"/>
        <pc:sldMkLst>
          <pc:docMk/>
          <pc:sldMk cId="3039625519" sldId="771"/>
        </pc:sldMkLst>
      </pc:sldChg>
      <pc:sldChg chg="modSp add mod">
        <pc:chgData name="Xuesu Xiao" userId="2da2dc19-76a6-42ca-a03e-a5becae5e7dc" providerId="ADAL" clId="{4C8BB20C-386C-5947-8D8E-3AF086A90668}" dt="2022-11-21T01:40:00.166" v="522" actId="1036"/>
        <pc:sldMkLst>
          <pc:docMk/>
          <pc:sldMk cId="877556041" sldId="772"/>
        </pc:sldMkLst>
        <pc:picChg chg="mod">
          <ac:chgData name="Xuesu Xiao" userId="2da2dc19-76a6-42ca-a03e-a5becae5e7dc" providerId="ADAL" clId="{4C8BB20C-386C-5947-8D8E-3AF086A90668}" dt="2022-11-21T01:40:00.166" v="522" actId="1036"/>
          <ac:picMkLst>
            <pc:docMk/>
            <pc:sldMk cId="877556041" sldId="772"/>
            <ac:picMk id="6" creationId="{F55C1B47-9BF1-074D-A327-4D46F0FE2777}"/>
          </ac:picMkLst>
        </pc:picChg>
      </pc:sldChg>
      <pc:sldChg chg="modSp add mod">
        <pc:chgData name="Xuesu Xiao" userId="2da2dc19-76a6-42ca-a03e-a5becae5e7dc" providerId="ADAL" clId="{4C8BB20C-386C-5947-8D8E-3AF086A90668}" dt="2022-11-21T01:40:22.257" v="544" actId="1076"/>
        <pc:sldMkLst>
          <pc:docMk/>
          <pc:sldMk cId="83542032" sldId="773"/>
        </pc:sldMkLst>
        <pc:picChg chg="mod">
          <ac:chgData name="Xuesu Xiao" userId="2da2dc19-76a6-42ca-a03e-a5becae5e7dc" providerId="ADAL" clId="{4C8BB20C-386C-5947-8D8E-3AF086A90668}" dt="2022-11-21T01:40:12.271" v="541" actId="1036"/>
          <ac:picMkLst>
            <pc:docMk/>
            <pc:sldMk cId="83542032" sldId="773"/>
            <ac:picMk id="6" creationId="{F55C1B47-9BF1-074D-A327-4D46F0FE2777}"/>
          </ac:picMkLst>
        </pc:picChg>
        <pc:picChg chg="mod">
          <ac:chgData name="Xuesu Xiao" userId="2da2dc19-76a6-42ca-a03e-a5becae5e7dc" providerId="ADAL" clId="{4C8BB20C-386C-5947-8D8E-3AF086A90668}" dt="2022-11-21T01:40:22.257" v="544" actId="1076"/>
          <ac:picMkLst>
            <pc:docMk/>
            <pc:sldMk cId="83542032" sldId="773"/>
            <ac:picMk id="7" creationId="{0B8C16E6-E752-7440-99F7-0532545C5F68}"/>
          </ac:picMkLst>
        </pc:picChg>
      </pc:sldChg>
      <pc:sldChg chg="modSp add">
        <pc:chgData name="Xuesu Xiao" userId="2da2dc19-76a6-42ca-a03e-a5becae5e7dc" providerId="ADAL" clId="{4C8BB20C-386C-5947-8D8E-3AF086A90668}" dt="2022-11-21T01:40:44.428" v="546" actId="167"/>
        <pc:sldMkLst>
          <pc:docMk/>
          <pc:sldMk cId="2263794410" sldId="775"/>
        </pc:sldMkLst>
        <pc:picChg chg="mod">
          <ac:chgData name="Xuesu Xiao" userId="2da2dc19-76a6-42ca-a03e-a5becae5e7dc" providerId="ADAL" clId="{4C8BB20C-386C-5947-8D8E-3AF086A90668}" dt="2022-11-21T01:40:44.428" v="546" actId="167"/>
          <ac:picMkLst>
            <pc:docMk/>
            <pc:sldMk cId="2263794410" sldId="775"/>
            <ac:picMk id="6" creationId="{67A11EF5-734B-C748-BDAE-7A8A3DF14B02}"/>
          </ac:picMkLst>
        </pc:picChg>
      </pc:sldChg>
      <pc:sldChg chg="modSp add">
        <pc:chgData name="Xuesu Xiao" userId="2da2dc19-76a6-42ca-a03e-a5becae5e7dc" providerId="ADAL" clId="{4C8BB20C-386C-5947-8D8E-3AF086A90668}" dt="2022-11-21T01:40:50.431" v="547" actId="167"/>
        <pc:sldMkLst>
          <pc:docMk/>
          <pc:sldMk cId="4252846470" sldId="776"/>
        </pc:sldMkLst>
        <pc:picChg chg="mod">
          <ac:chgData name="Xuesu Xiao" userId="2da2dc19-76a6-42ca-a03e-a5becae5e7dc" providerId="ADAL" clId="{4C8BB20C-386C-5947-8D8E-3AF086A90668}" dt="2022-11-21T01:40:50.431" v="547" actId="167"/>
          <ac:picMkLst>
            <pc:docMk/>
            <pc:sldMk cId="4252846470" sldId="776"/>
            <ac:picMk id="6" creationId="{67A11EF5-734B-C748-BDAE-7A8A3DF14B02}"/>
          </ac:picMkLst>
        </pc:picChg>
      </pc:sldChg>
      <pc:sldChg chg="modSp add">
        <pc:chgData name="Xuesu Xiao" userId="2da2dc19-76a6-42ca-a03e-a5becae5e7dc" providerId="ADAL" clId="{4C8BB20C-386C-5947-8D8E-3AF086A90668}" dt="2022-11-21T01:40:57.417" v="548" actId="167"/>
        <pc:sldMkLst>
          <pc:docMk/>
          <pc:sldMk cId="491486382" sldId="777"/>
        </pc:sldMkLst>
        <pc:picChg chg="mod">
          <ac:chgData name="Xuesu Xiao" userId="2da2dc19-76a6-42ca-a03e-a5becae5e7dc" providerId="ADAL" clId="{4C8BB20C-386C-5947-8D8E-3AF086A90668}" dt="2022-11-21T01:40:57.417" v="548" actId="167"/>
          <ac:picMkLst>
            <pc:docMk/>
            <pc:sldMk cId="491486382" sldId="777"/>
            <ac:picMk id="6" creationId="{67A11EF5-734B-C748-BDAE-7A8A3DF14B02}"/>
          </ac:picMkLst>
        </pc:picChg>
      </pc:sldChg>
      <pc:sldChg chg="add">
        <pc:chgData name="Xuesu Xiao" userId="2da2dc19-76a6-42ca-a03e-a5becae5e7dc" providerId="ADAL" clId="{4C8BB20C-386C-5947-8D8E-3AF086A90668}" dt="2022-11-21T01:38:58.333" v="516"/>
        <pc:sldMkLst>
          <pc:docMk/>
          <pc:sldMk cId="4044911208" sldId="778"/>
        </pc:sldMkLst>
      </pc:sldChg>
      <pc:sldChg chg="add">
        <pc:chgData name="Xuesu Xiao" userId="2da2dc19-76a6-42ca-a03e-a5becae5e7dc" providerId="ADAL" clId="{4C8BB20C-386C-5947-8D8E-3AF086A90668}" dt="2022-11-21T01:38:58.333" v="516"/>
        <pc:sldMkLst>
          <pc:docMk/>
          <pc:sldMk cId="800441405" sldId="783"/>
        </pc:sldMkLst>
      </pc:sldChg>
      <pc:sldChg chg="modSp add">
        <pc:chgData name="Xuesu Xiao" userId="2da2dc19-76a6-42ca-a03e-a5becae5e7dc" providerId="ADAL" clId="{4C8BB20C-386C-5947-8D8E-3AF086A90668}" dt="2022-11-21T01:41:13.120" v="549" actId="167"/>
        <pc:sldMkLst>
          <pc:docMk/>
          <pc:sldMk cId="1990048963" sldId="784"/>
        </pc:sldMkLst>
        <pc:picChg chg="mod">
          <ac:chgData name="Xuesu Xiao" userId="2da2dc19-76a6-42ca-a03e-a5becae5e7dc" providerId="ADAL" clId="{4C8BB20C-386C-5947-8D8E-3AF086A90668}" dt="2022-11-21T01:41:13.120" v="549" actId="167"/>
          <ac:picMkLst>
            <pc:docMk/>
            <pc:sldMk cId="1990048963" sldId="784"/>
            <ac:picMk id="7" creationId="{D1A002F0-C82E-E64B-AD99-D4B6069FECE6}"/>
          </ac:picMkLst>
        </pc:picChg>
      </pc:sldChg>
      <pc:sldChg chg="add">
        <pc:chgData name="Xuesu Xiao" userId="2da2dc19-76a6-42ca-a03e-a5becae5e7dc" providerId="ADAL" clId="{4C8BB20C-386C-5947-8D8E-3AF086A90668}" dt="2022-11-21T01:38:58.333" v="516"/>
        <pc:sldMkLst>
          <pc:docMk/>
          <pc:sldMk cId="3297935194" sldId="785"/>
        </pc:sldMkLst>
      </pc:sldChg>
      <pc:sldChg chg="addSp delSp add del">
        <pc:chgData name="Xuesu Xiao" userId="2da2dc19-76a6-42ca-a03e-a5becae5e7dc" providerId="ADAL" clId="{4C8BB20C-386C-5947-8D8E-3AF086A90668}" dt="2022-11-21T01:38:39.279" v="459" actId="2696"/>
        <pc:sldMkLst>
          <pc:docMk/>
          <pc:sldMk cId="2161857370" sldId="786"/>
        </pc:sldMkLst>
        <pc:spChg chg="add del">
          <ac:chgData name="Xuesu Xiao" userId="2da2dc19-76a6-42ca-a03e-a5becae5e7dc" providerId="ADAL" clId="{4C8BB20C-386C-5947-8D8E-3AF086A90668}" dt="2022-11-21T00:54:22.014" v="270"/>
          <ac:spMkLst>
            <pc:docMk/>
            <pc:sldMk cId="2161857370" sldId="786"/>
            <ac:spMk id="5" creationId="{E5505510-7E13-AE49-91DC-4573DFC116ED}"/>
          </ac:spMkLst>
        </pc:spChg>
      </pc:sldChg>
      <pc:sldChg chg="addSp delSp modSp add del mod">
        <pc:chgData name="Xuesu Xiao" userId="2da2dc19-76a6-42ca-a03e-a5becae5e7dc" providerId="ADAL" clId="{4C8BB20C-386C-5947-8D8E-3AF086A90668}" dt="2022-11-21T01:38:39.296" v="479" actId="2696"/>
        <pc:sldMkLst>
          <pc:docMk/>
          <pc:sldMk cId="2205477829" sldId="787"/>
        </pc:sldMkLst>
        <pc:spChg chg="mod">
          <ac:chgData name="Xuesu Xiao" userId="2da2dc19-76a6-42ca-a03e-a5becae5e7dc" providerId="ADAL" clId="{4C8BB20C-386C-5947-8D8E-3AF086A90668}" dt="2022-11-21T00:47:56.982" v="163" actId="20577"/>
          <ac:spMkLst>
            <pc:docMk/>
            <pc:sldMk cId="2205477829" sldId="787"/>
            <ac:spMk id="3" creationId="{7FE14053-1F7C-3241-820B-92EE904007E6}"/>
          </ac:spMkLst>
        </pc:spChg>
        <pc:spChg chg="add del">
          <ac:chgData name="Xuesu Xiao" userId="2da2dc19-76a6-42ca-a03e-a5becae5e7dc" providerId="ADAL" clId="{4C8BB20C-386C-5947-8D8E-3AF086A90668}" dt="2022-11-21T00:54:22.014" v="270"/>
          <ac:spMkLst>
            <pc:docMk/>
            <pc:sldMk cId="2205477829" sldId="787"/>
            <ac:spMk id="4" creationId="{988774D8-CF45-BA4D-A68B-C7100F4609C4}"/>
          </ac:spMkLst>
        </pc:spChg>
      </pc:sldChg>
      <pc:sldChg chg="addSp delSp add del">
        <pc:chgData name="Xuesu Xiao" userId="2da2dc19-76a6-42ca-a03e-a5becae5e7dc" providerId="ADAL" clId="{4C8BB20C-386C-5947-8D8E-3AF086A90668}" dt="2022-11-21T01:38:39.265" v="444" actId="2696"/>
        <pc:sldMkLst>
          <pc:docMk/>
          <pc:sldMk cId="3118771488" sldId="788"/>
        </pc:sldMkLst>
        <pc:spChg chg="add del">
          <ac:chgData name="Xuesu Xiao" userId="2da2dc19-76a6-42ca-a03e-a5becae5e7dc" providerId="ADAL" clId="{4C8BB20C-386C-5947-8D8E-3AF086A90668}" dt="2022-11-21T00:54:22.014" v="270"/>
          <ac:spMkLst>
            <pc:docMk/>
            <pc:sldMk cId="3118771488" sldId="788"/>
            <ac:spMk id="4" creationId="{0BAE6E5E-1313-204E-84C1-C9BC8C1F5759}"/>
          </ac:spMkLst>
        </pc:spChg>
      </pc:sldChg>
      <pc:sldChg chg="del">
        <pc:chgData name="Xuesu Xiao" userId="2da2dc19-76a6-42ca-a03e-a5becae5e7dc" providerId="ADAL" clId="{4C8BB20C-386C-5947-8D8E-3AF086A90668}" dt="2022-11-21T00:38:41.740" v="52" actId="2696"/>
        <pc:sldMkLst>
          <pc:docMk/>
          <pc:sldMk cId="2570836310" sldId="849"/>
        </pc:sldMkLst>
      </pc:sldChg>
      <pc:sldChg chg="addSp delSp add del">
        <pc:chgData name="Xuesu Xiao" userId="2da2dc19-76a6-42ca-a03e-a5becae5e7dc" providerId="ADAL" clId="{4C8BB20C-386C-5947-8D8E-3AF086A90668}" dt="2022-11-21T01:05:16.478" v="415" actId="2696"/>
        <pc:sldMkLst>
          <pc:docMk/>
          <pc:sldMk cId="890801759" sldId="854"/>
        </pc:sldMkLst>
        <pc:spChg chg="add del">
          <ac:chgData name="Xuesu Xiao" userId="2da2dc19-76a6-42ca-a03e-a5becae5e7dc" providerId="ADAL" clId="{4C8BB20C-386C-5947-8D8E-3AF086A90668}" dt="2022-11-21T00:54:22.014" v="270"/>
          <ac:spMkLst>
            <pc:docMk/>
            <pc:sldMk cId="890801759" sldId="854"/>
            <ac:spMk id="4" creationId="{B38C4CE9-CB28-334F-B018-B1B4AFF98E8A}"/>
          </ac:spMkLst>
        </pc:spChg>
      </pc:sldChg>
      <pc:sldChg chg="add">
        <pc:chgData name="Xuesu Xiao" userId="2da2dc19-76a6-42ca-a03e-a5becae5e7dc" providerId="ADAL" clId="{4C8BB20C-386C-5947-8D8E-3AF086A90668}" dt="2022-11-21T01:43:18.228" v="556"/>
        <pc:sldMkLst>
          <pc:docMk/>
          <pc:sldMk cId="1740403763" sldId="856"/>
        </pc:sldMkLst>
      </pc:sldChg>
      <pc:sldChg chg="add">
        <pc:chgData name="Xuesu Xiao" userId="2da2dc19-76a6-42ca-a03e-a5becae5e7dc" providerId="ADAL" clId="{4C8BB20C-386C-5947-8D8E-3AF086A90668}" dt="2022-11-21T01:41:36.505" v="550"/>
        <pc:sldMkLst>
          <pc:docMk/>
          <pc:sldMk cId="1087514862" sldId="859"/>
        </pc:sldMkLst>
      </pc:sldChg>
      <pc:sldChg chg="add del">
        <pc:chgData name="Xuesu Xiao" userId="2da2dc19-76a6-42ca-a03e-a5becae5e7dc" providerId="ADAL" clId="{4C8BB20C-386C-5947-8D8E-3AF086A90668}" dt="2022-11-21T00:49:15.716" v="191" actId="2696"/>
        <pc:sldMkLst>
          <pc:docMk/>
          <pc:sldMk cId="3058231440" sldId="860"/>
        </pc:sldMkLst>
      </pc:sldChg>
      <pc:sldChg chg="addSp delSp add del">
        <pc:chgData name="Xuesu Xiao" userId="2da2dc19-76a6-42ca-a03e-a5becae5e7dc" providerId="ADAL" clId="{4C8BB20C-386C-5947-8D8E-3AF086A90668}" dt="2022-11-21T01:04:00.988" v="407" actId="2696"/>
        <pc:sldMkLst>
          <pc:docMk/>
          <pc:sldMk cId="1657191971" sldId="862"/>
        </pc:sldMkLst>
        <pc:spChg chg="add del">
          <ac:chgData name="Xuesu Xiao" userId="2da2dc19-76a6-42ca-a03e-a5becae5e7dc" providerId="ADAL" clId="{4C8BB20C-386C-5947-8D8E-3AF086A90668}" dt="2022-11-21T00:54:22.014" v="270"/>
          <ac:spMkLst>
            <pc:docMk/>
            <pc:sldMk cId="1657191971" sldId="862"/>
            <ac:spMk id="5" creationId="{E5505510-7E13-AE49-91DC-4573DFC116ED}"/>
          </ac:spMkLst>
        </pc:spChg>
      </pc:sldChg>
      <pc:sldChg chg="addSp delSp modSp add del mod">
        <pc:chgData name="Xuesu Xiao" userId="2da2dc19-76a6-42ca-a03e-a5becae5e7dc" providerId="ADAL" clId="{4C8BB20C-386C-5947-8D8E-3AF086A90668}" dt="2022-11-21T01:04:00.748" v="406" actId="2696"/>
        <pc:sldMkLst>
          <pc:docMk/>
          <pc:sldMk cId="3674087567" sldId="863"/>
        </pc:sldMkLst>
        <pc:spChg chg="add del">
          <ac:chgData name="Xuesu Xiao" userId="2da2dc19-76a6-42ca-a03e-a5becae5e7dc" providerId="ADAL" clId="{4C8BB20C-386C-5947-8D8E-3AF086A90668}" dt="2022-11-21T00:41:19.105" v="118" actId="478"/>
          <ac:spMkLst>
            <pc:docMk/>
            <pc:sldMk cId="3674087567" sldId="863"/>
            <ac:spMk id="3" creationId="{717B1FC0-89BA-3344-8880-1A6DFB376BE7}"/>
          </ac:spMkLst>
        </pc:spChg>
        <pc:spChg chg="add del">
          <ac:chgData name="Xuesu Xiao" userId="2da2dc19-76a6-42ca-a03e-a5becae5e7dc" providerId="ADAL" clId="{4C8BB20C-386C-5947-8D8E-3AF086A90668}" dt="2022-11-21T00:54:22.014" v="270"/>
          <ac:spMkLst>
            <pc:docMk/>
            <pc:sldMk cId="3674087567" sldId="863"/>
            <ac:spMk id="5" creationId="{E5505510-7E13-AE49-91DC-4573DFC116ED}"/>
          </ac:spMkLst>
        </pc:spChg>
        <pc:spChg chg="add del mod">
          <ac:chgData name="Xuesu Xiao" userId="2da2dc19-76a6-42ca-a03e-a5becae5e7dc" providerId="ADAL" clId="{4C8BB20C-386C-5947-8D8E-3AF086A90668}" dt="2022-11-21T00:41:19.399" v="119" actId="478"/>
          <ac:spMkLst>
            <pc:docMk/>
            <pc:sldMk cId="3674087567" sldId="863"/>
            <ac:spMk id="7" creationId="{836C609B-65A0-A6F0-669E-D6223B32D6CD}"/>
          </ac:spMkLst>
        </pc:spChg>
      </pc:sldChg>
      <pc:sldChg chg="addSp delSp add del">
        <pc:chgData name="Xuesu Xiao" userId="2da2dc19-76a6-42ca-a03e-a5becae5e7dc" providerId="ADAL" clId="{4C8BB20C-386C-5947-8D8E-3AF086A90668}" dt="2022-11-21T01:04:00.748" v="406" actId="2696"/>
        <pc:sldMkLst>
          <pc:docMk/>
          <pc:sldMk cId="1086217678" sldId="864"/>
        </pc:sldMkLst>
        <pc:spChg chg="add del">
          <ac:chgData name="Xuesu Xiao" userId="2da2dc19-76a6-42ca-a03e-a5becae5e7dc" providerId="ADAL" clId="{4C8BB20C-386C-5947-8D8E-3AF086A90668}" dt="2022-11-21T00:54:22.014" v="270"/>
          <ac:spMkLst>
            <pc:docMk/>
            <pc:sldMk cId="1086217678" sldId="864"/>
            <ac:spMk id="4" creationId="{13A91946-45FE-FF3A-0C99-B53607FC71EC}"/>
          </ac:spMkLst>
        </pc:spChg>
      </pc:sldChg>
      <pc:sldChg chg="addSp delSp add del">
        <pc:chgData name="Xuesu Xiao" userId="2da2dc19-76a6-42ca-a03e-a5becae5e7dc" providerId="ADAL" clId="{4C8BB20C-386C-5947-8D8E-3AF086A90668}" dt="2022-11-21T01:04:00.748" v="406" actId="2696"/>
        <pc:sldMkLst>
          <pc:docMk/>
          <pc:sldMk cId="1953865519" sldId="865"/>
        </pc:sldMkLst>
        <pc:spChg chg="add del">
          <ac:chgData name="Xuesu Xiao" userId="2da2dc19-76a6-42ca-a03e-a5becae5e7dc" providerId="ADAL" clId="{4C8BB20C-386C-5947-8D8E-3AF086A90668}" dt="2022-11-21T00:54:22.014" v="270"/>
          <ac:spMkLst>
            <pc:docMk/>
            <pc:sldMk cId="1953865519" sldId="865"/>
            <ac:spMk id="4" creationId="{2443B95A-53EC-972B-F668-44965C45D382}"/>
          </ac:spMkLst>
        </pc:spChg>
      </pc:sldChg>
      <pc:sldChg chg="addSp delSp add del">
        <pc:chgData name="Xuesu Xiao" userId="2da2dc19-76a6-42ca-a03e-a5becae5e7dc" providerId="ADAL" clId="{4C8BB20C-386C-5947-8D8E-3AF086A90668}" dt="2022-11-21T01:04:00.748" v="406" actId="2696"/>
        <pc:sldMkLst>
          <pc:docMk/>
          <pc:sldMk cId="3220865088" sldId="906"/>
        </pc:sldMkLst>
        <pc:spChg chg="add del">
          <ac:chgData name="Xuesu Xiao" userId="2da2dc19-76a6-42ca-a03e-a5becae5e7dc" providerId="ADAL" clId="{4C8BB20C-386C-5947-8D8E-3AF086A90668}" dt="2022-11-21T00:54:22.014" v="270"/>
          <ac:spMkLst>
            <pc:docMk/>
            <pc:sldMk cId="3220865088" sldId="906"/>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2789349317" sldId="907"/>
        </pc:sldMkLst>
        <pc:spChg chg="add del">
          <ac:chgData name="Xuesu Xiao" userId="2da2dc19-76a6-42ca-a03e-a5becae5e7dc" providerId="ADAL" clId="{4C8BB20C-386C-5947-8D8E-3AF086A90668}" dt="2022-11-21T00:54:22.014" v="270"/>
          <ac:spMkLst>
            <pc:docMk/>
            <pc:sldMk cId="2789349317" sldId="907"/>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3704937832" sldId="908"/>
        </pc:sldMkLst>
        <pc:spChg chg="add del">
          <ac:chgData name="Xuesu Xiao" userId="2da2dc19-76a6-42ca-a03e-a5becae5e7dc" providerId="ADAL" clId="{4C8BB20C-386C-5947-8D8E-3AF086A90668}" dt="2022-11-21T00:54:22.014" v="270"/>
          <ac:spMkLst>
            <pc:docMk/>
            <pc:sldMk cId="3704937832" sldId="908"/>
            <ac:spMk id="4" creationId="{322BE0D5-16EA-FD4D-A061-DF053D59EAA7}"/>
          </ac:spMkLst>
        </pc:spChg>
      </pc:sldChg>
      <pc:sldChg chg="addSp delSp modSp add del mod">
        <pc:chgData name="Xuesu Xiao" userId="2da2dc19-76a6-42ca-a03e-a5becae5e7dc" providerId="ADAL" clId="{4C8BB20C-386C-5947-8D8E-3AF086A90668}" dt="2022-11-21T01:04:00.748" v="406" actId="2696"/>
        <pc:sldMkLst>
          <pc:docMk/>
          <pc:sldMk cId="1800163704" sldId="1016"/>
        </pc:sldMkLst>
        <pc:spChg chg="mod">
          <ac:chgData name="Xuesu Xiao" userId="2da2dc19-76a6-42ca-a03e-a5becae5e7dc" providerId="ADAL" clId="{4C8BB20C-386C-5947-8D8E-3AF086A90668}" dt="2022-11-21T00:39:00.180" v="107" actId="27636"/>
          <ac:spMkLst>
            <pc:docMk/>
            <pc:sldMk cId="1800163704" sldId="1016"/>
            <ac:spMk id="3" creationId="{EBC7DA4F-105A-B119-1D9B-8B8860AAEB4E}"/>
          </ac:spMkLst>
        </pc:spChg>
        <pc:spChg chg="add del">
          <ac:chgData name="Xuesu Xiao" userId="2da2dc19-76a6-42ca-a03e-a5becae5e7dc" providerId="ADAL" clId="{4C8BB20C-386C-5947-8D8E-3AF086A90668}" dt="2022-11-21T00:54:22.014" v="270"/>
          <ac:spMkLst>
            <pc:docMk/>
            <pc:sldMk cId="1800163704" sldId="1016"/>
            <ac:spMk id="4" creationId="{F0809027-24A8-C9F2-C801-8826E3320A64}"/>
          </ac:spMkLst>
        </pc:spChg>
      </pc:sldChg>
      <pc:sldChg chg="add del">
        <pc:chgData name="Xuesu Xiao" userId="2da2dc19-76a6-42ca-a03e-a5becae5e7dc" providerId="ADAL" clId="{4C8BB20C-386C-5947-8D8E-3AF086A90668}" dt="2022-11-21T00:42:44.679" v="120" actId="2696"/>
        <pc:sldMkLst>
          <pc:docMk/>
          <pc:sldMk cId="2531620827" sldId="1017"/>
        </pc:sldMkLst>
      </pc:sldChg>
      <pc:sldChg chg="addSp delSp modSp add del mod">
        <pc:chgData name="Xuesu Xiao" userId="2da2dc19-76a6-42ca-a03e-a5becae5e7dc" providerId="ADAL" clId="{4C8BB20C-386C-5947-8D8E-3AF086A90668}" dt="2022-11-21T01:04:00.748" v="406" actId="2696"/>
        <pc:sldMkLst>
          <pc:docMk/>
          <pc:sldMk cId="1881433791" sldId="1018"/>
        </pc:sldMkLst>
        <pc:spChg chg="mod">
          <ac:chgData name="Xuesu Xiao" userId="2da2dc19-76a6-42ca-a03e-a5becae5e7dc" providerId="ADAL" clId="{4C8BB20C-386C-5947-8D8E-3AF086A90668}" dt="2022-11-21T00:39:00.078" v="105" actId="27636"/>
          <ac:spMkLst>
            <pc:docMk/>
            <pc:sldMk cId="1881433791" sldId="1018"/>
            <ac:spMk id="3" creationId="{51A0A401-519D-0D33-605E-584022413C57}"/>
          </ac:spMkLst>
        </pc:spChg>
        <pc:spChg chg="add del">
          <ac:chgData name="Xuesu Xiao" userId="2da2dc19-76a6-42ca-a03e-a5becae5e7dc" providerId="ADAL" clId="{4C8BB20C-386C-5947-8D8E-3AF086A90668}" dt="2022-11-21T00:54:22.014" v="270"/>
          <ac:spMkLst>
            <pc:docMk/>
            <pc:sldMk cId="1881433791" sldId="1018"/>
            <ac:spMk id="4" creationId="{55CF36BB-3D97-187A-1F90-2AECA64E0F1E}"/>
          </ac:spMkLst>
        </pc:spChg>
      </pc:sldChg>
      <pc:sldChg chg="addSp delSp add del">
        <pc:chgData name="Xuesu Xiao" userId="2da2dc19-76a6-42ca-a03e-a5becae5e7dc" providerId="ADAL" clId="{4C8BB20C-386C-5947-8D8E-3AF086A90668}" dt="2022-11-21T01:04:00.748" v="406" actId="2696"/>
        <pc:sldMkLst>
          <pc:docMk/>
          <pc:sldMk cId="116339172" sldId="1019"/>
        </pc:sldMkLst>
        <pc:spChg chg="add del">
          <ac:chgData name="Xuesu Xiao" userId="2da2dc19-76a6-42ca-a03e-a5becae5e7dc" providerId="ADAL" clId="{4C8BB20C-386C-5947-8D8E-3AF086A90668}" dt="2022-11-21T00:54:22.014" v="270"/>
          <ac:spMkLst>
            <pc:docMk/>
            <pc:sldMk cId="116339172" sldId="1019"/>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145125654" sldId="1020"/>
        </pc:sldMkLst>
        <pc:spChg chg="add del">
          <ac:chgData name="Xuesu Xiao" userId="2da2dc19-76a6-42ca-a03e-a5becae5e7dc" providerId="ADAL" clId="{4C8BB20C-386C-5947-8D8E-3AF086A90668}" dt="2022-11-21T00:54:22.014" v="270"/>
          <ac:spMkLst>
            <pc:docMk/>
            <pc:sldMk cId="145125654" sldId="1020"/>
            <ac:spMk id="4" creationId="{202DACC8-07E8-6B04-5BCE-B06AD2D99FFA}"/>
          </ac:spMkLst>
        </pc:spChg>
      </pc:sldChg>
      <pc:sldChg chg="addSp delSp add del">
        <pc:chgData name="Xuesu Xiao" userId="2da2dc19-76a6-42ca-a03e-a5becae5e7dc" providerId="ADAL" clId="{4C8BB20C-386C-5947-8D8E-3AF086A90668}" dt="2022-11-21T01:04:00.748" v="406" actId="2696"/>
        <pc:sldMkLst>
          <pc:docMk/>
          <pc:sldMk cId="993282332" sldId="1021"/>
        </pc:sldMkLst>
        <pc:spChg chg="add del">
          <ac:chgData name="Xuesu Xiao" userId="2da2dc19-76a6-42ca-a03e-a5becae5e7dc" providerId="ADAL" clId="{4C8BB20C-386C-5947-8D8E-3AF086A90668}" dt="2022-11-21T00:54:22.014" v="270"/>
          <ac:spMkLst>
            <pc:docMk/>
            <pc:sldMk cId="993282332" sldId="1021"/>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3067519327" sldId="1022"/>
        </pc:sldMkLst>
        <pc:spChg chg="add del">
          <ac:chgData name="Xuesu Xiao" userId="2da2dc19-76a6-42ca-a03e-a5becae5e7dc" providerId="ADAL" clId="{4C8BB20C-386C-5947-8D8E-3AF086A90668}" dt="2022-11-21T00:54:22.014" v="270"/>
          <ac:spMkLst>
            <pc:docMk/>
            <pc:sldMk cId="3067519327" sldId="1022"/>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4058232757" sldId="1023"/>
        </pc:sldMkLst>
        <pc:spChg chg="add del">
          <ac:chgData name="Xuesu Xiao" userId="2da2dc19-76a6-42ca-a03e-a5becae5e7dc" providerId="ADAL" clId="{4C8BB20C-386C-5947-8D8E-3AF086A90668}" dt="2022-11-21T00:54:22.014" v="270"/>
          <ac:spMkLst>
            <pc:docMk/>
            <pc:sldMk cId="4058232757" sldId="1023"/>
            <ac:spMk id="4" creationId="{C71617C8-FC5C-B015-D59C-16CFC5FACC64}"/>
          </ac:spMkLst>
        </pc:spChg>
      </pc:sldChg>
      <pc:sldChg chg="del">
        <pc:chgData name="Xuesu Xiao" userId="2da2dc19-76a6-42ca-a03e-a5becae5e7dc" providerId="ADAL" clId="{4C8BB20C-386C-5947-8D8E-3AF086A90668}" dt="2022-11-21T00:38:41.668" v="0" actId="2696"/>
        <pc:sldMkLst>
          <pc:docMk/>
          <pc:sldMk cId="157677397" sldId="1067"/>
        </pc:sldMkLst>
      </pc:sldChg>
      <pc:sldChg chg="del">
        <pc:chgData name="Xuesu Xiao" userId="2da2dc19-76a6-42ca-a03e-a5becae5e7dc" providerId="ADAL" clId="{4C8BB20C-386C-5947-8D8E-3AF086A90668}" dt="2022-11-21T00:38:41.723" v="35" actId="2696"/>
        <pc:sldMkLst>
          <pc:docMk/>
          <pc:sldMk cId="3590826554" sldId="1069"/>
        </pc:sldMkLst>
      </pc:sldChg>
      <pc:sldChg chg="del">
        <pc:chgData name="Xuesu Xiao" userId="2da2dc19-76a6-42ca-a03e-a5becae5e7dc" providerId="ADAL" clId="{4C8BB20C-386C-5947-8D8E-3AF086A90668}" dt="2022-11-21T00:38:41.774" v="91" actId="2696"/>
        <pc:sldMkLst>
          <pc:docMk/>
          <pc:sldMk cId="3936983072" sldId="1070"/>
        </pc:sldMkLst>
      </pc:sldChg>
      <pc:sldChg chg="del">
        <pc:chgData name="Xuesu Xiao" userId="2da2dc19-76a6-42ca-a03e-a5becae5e7dc" providerId="ADAL" clId="{4C8BB20C-386C-5947-8D8E-3AF086A90668}" dt="2022-11-21T00:38:41.765" v="81" actId="2696"/>
        <pc:sldMkLst>
          <pc:docMk/>
          <pc:sldMk cId="2951558007" sldId="1071"/>
        </pc:sldMkLst>
      </pc:sldChg>
      <pc:sldChg chg="del">
        <pc:chgData name="Xuesu Xiao" userId="2da2dc19-76a6-42ca-a03e-a5becae5e7dc" providerId="ADAL" clId="{4C8BB20C-386C-5947-8D8E-3AF086A90668}" dt="2022-11-21T00:38:41.746" v="59" actId="2696"/>
        <pc:sldMkLst>
          <pc:docMk/>
          <pc:sldMk cId="3389009434" sldId="1072"/>
        </pc:sldMkLst>
      </pc:sldChg>
      <pc:sldChg chg="del">
        <pc:chgData name="Xuesu Xiao" userId="2da2dc19-76a6-42ca-a03e-a5becae5e7dc" providerId="ADAL" clId="{4C8BB20C-386C-5947-8D8E-3AF086A90668}" dt="2022-11-21T00:38:41.688" v="8" actId="2696"/>
        <pc:sldMkLst>
          <pc:docMk/>
          <pc:sldMk cId="2026814572" sldId="1073"/>
        </pc:sldMkLst>
      </pc:sldChg>
      <pc:sldChg chg="del">
        <pc:chgData name="Xuesu Xiao" userId="2da2dc19-76a6-42ca-a03e-a5becae5e7dc" providerId="ADAL" clId="{4C8BB20C-386C-5947-8D8E-3AF086A90668}" dt="2022-11-21T00:38:41.765" v="82" actId="2696"/>
        <pc:sldMkLst>
          <pc:docMk/>
          <pc:sldMk cId="3138270859" sldId="1074"/>
        </pc:sldMkLst>
      </pc:sldChg>
      <pc:sldChg chg="del">
        <pc:chgData name="Xuesu Xiao" userId="2da2dc19-76a6-42ca-a03e-a5becae5e7dc" providerId="ADAL" clId="{4C8BB20C-386C-5947-8D8E-3AF086A90668}" dt="2022-11-21T00:38:41.763" v="78" actId="2696"/>
        <pc:sldMkLst>
          <pc:docMk/>
          <pc:sldMk cId="3486570579" sldId="1075"/>
        </pc:sldMkLst>
      </pc:sldChg>
      <pc:sldChg chg="del">
        <pc:chgData name="Xuesu Xiao" userId="2da2dc19-76a6-42ca-a03e-a5becae5e7dc" providerId="ADAL" clId="{4C8BB20C-386C-5947-8D8E-3AF086A90668}" dt="2022-11-21T00:38:41.727" v="39" actId="2696"/>
        <pc:sldMkLst>
          <pc:docMk/>
          <pc:sldMk cId="1854122880" sldId="1076"/>
        </pc:sldMkLst>
      </pc:sldChg>
      <pc:sldChg chg="del">
        <pc:chgData name="Xuesu Xiao" userId="2da2dc19-76a6-42ca-a03e-a5becae5e7dc" providerId="ADAL" clId="{4C8BB20C-386C-5947-8D8E-3AF086A90668}" dt="2022-11-21T00:38:41.750" v="64" actId="2696"/>
        <pc:sldMkLst>
          <pc:docMk/>
          <pc:sldMk cId="808208957" sldId="1077"/>
        </pc:sldMkLst>
      </pc:sldChg>
      <pc:sldChg chg="del">
        <pc:chgData name="Xuesu Xiao" userId="2da2dc19-76a6-42ca-a03e-a5becae5e7dc" providerId="ADAL" clId="{4C8BB20C-386C-5947-8D8E-3AF086A90668}" dt="2022-11-21T00:38:41.725" v="37" actId="2696"/>
        <pc:sldMkLst>
          <pc:docMk/>
          <pc:sldMk cId="3845937653" sldId="1078"/>
        </pc:sldMkLst>
      </pc:sldChg>
      <pc:sldChg chg="del">
        <pc:chgData name="Xuesu Xiao" userId="2da2dc19-76a6-42ca-a03e-a5becae5e7dc" providerId="ADAL" clId="{4C8BB20C-386C-5947-8D8E-3AF086A90668}" dt="2022-11-21T00:38:41.764" v="80" actId="2696"/>
        <pc:sldMkLst>
          <pc:docMk/>
          <pc:sldMk cId="2193030403" sldId="1079"/>
        </pc:sldMkLst>
      </pc:sldChg>
      <pc:sldChg chg="del">
        <pc:chgData name="Xuesu Xiao" userId="2da2dc19-76a6-42ca-a03e-a5becae5e7dc" providerId="ADAL" clId="{4C8BB20C-386C-5947-8D8E-3AF086A90668}" dt="2022-11-21T00:38:41.733" v="46" actId="2696"/>
        <pc:sldMkLst>
          <pc:docMk/>
          <pc:sldMk cId="2264359232" sldId="1080"/>
        </pc:sldMkLst>
      </pc:sldChg>
      <pc:sldChg chg="del">
        <pc:chgData name="Xuesu Xiao" userId="2da2dc19-76a6-42ca-a03e-a5becae5e7dc" providerId="ADAL" clId="{4C8BB20C-386C-5947-8D8E-3AF086A90668}" dt="2022-11-21T00:38:41.695" v="12" actId="2696"/>
        <pc:sldMkLst>
          <pc:docMk/>
          <pc:sldMk cId="4030995238" sldId="1081"/>
        </pc:sldMkLst>
      </pc:sldChg>
      <pc:sldChg chg="del">
        <pc:chgData name="Xuesu Xiao" userId="2da2dc19-76a6-42ca-a03e-a5becae5e7dc" providerId="ADAL" clId="{4C8BB20C-386C-5947-8D8E-3AF086A90668}" dt="2022-11-21T00:38:41.714" v="28" actId="2696"/>
        <pc:sldMkLst>
          <pc:docMk/>
          <pc:sldMk cId="2024520580" sldId="1082"/>
        </pc:sldMkLst>
      </pc:sldChg>
      <pc:sldChg chg="del">
        <pc:chgData name="Xuesu Xiao" userId="2da2dc19-76a6-42ca-a03e-a5becae5e7dc" providerId="ADAL" clId="{4C8BB20C-386C-5947-8D8E-3AF086A90668}" dt="2022-11-21T00:38:41.716" v="29" actId="2696"/>
        <pc:sldMkLst>
          <pc:docMk/>
          <pc:sldMk cId="744507728" sldId="1083"/>
        </pc:sldMkLst>
      </pc:sldChg>
      <pc:sldChg chg="add del">
        <pc:chgData name="Xuesu Xiao" userId="2da2dc19-76a6-42ca-a03e-a5becae5e7dc" providerId="ADAL" clId="{4C8BB20C-386C-5947-8D8E-3AF086A90668}" dt="2022-11-21T01:42:50.572" v="555"/>
        <pc:sldMkLst>
          <pc:docMk/>
          <pc:sldMk cId="2539870814" sldId="1086"/>
        </pc:sldMkLst>
      </pc:sldChg>
      <pc:sldChg chg="del">
        <pc:chgData name="Xuesu Xiao" userId="2da2dc19-76a6-42ca-a03e-a5becae5e7dc" providerId="ADAL" clId="{4C8BB20C-386C-5947-8D8E-3AF086A90668}" dt="2022-11-21T00:38:41.674" v="2" actId="2696"/>
        <pc:sldMkLst>
          <pc:docMk/>
          <pc:sldMk cId="3423381994" sldId="1093"/>
        </pc:sldMkLst>
      </pc:sldChg>
      <pc:sldChg chg="del">
        <pc:chgData name="Xuesu Xiao" userId="2da2dc19-76a6-42ca-a03e-a5becae5e7dc" providerId="ADAL" clId="{4C8BB20C-386C-5947-8D8E-3AF086A90668}" dt="2022-11-21T00:38:41.707" v="21" actId="2696"/>
        <pc:sldMkLst>
          <pc:docMk/>
          <pc:sldMk cId="281922581" sldId="1094"/>
        </pc:sldMkLst>
      </pc:sldChg>
      <pc:sldChg chg="del">
        <pc:chgData name="Xuesu Xiao" userId="2da2dc19-76a6-42ca-a03e-a5becae5e7dc" providerId="ADAL" clId="{4C8BB20C-386C-5947-8D8E-3AF086A90668}" dt="2022-11-21T00:38:41.756" v="69" actId="2696"/>
        <pc:sldMkLst>
          <pc:docMk/>
          <pc:sldMk cId="2928677655" sldId="1095"/>
        </pc:sldMkLst>
      </pc:sldChg>
      <pc:sldChg chg="del">
        <pc:chgData name="Xuesu Xiao" userId="2da2dc19-76a6-42ca-a03e-a5becae5e7dc" providerId="ADAL" clId="{4C8BB20C-386C-5947-8D8E-3AF086A90668}" dt="2022-11-21T00:38:41.737" v="51" actId="2696"/>
        <pc:sldMkLst>
          <pc:docMk/>
          <pc:sldMk cId="463698883" sldId="1096"/>
        </pc:sldMkLst>
      </pc:sldChg>
      <pc:sldChg chg="del">
        <pc:chgData name="Xuesu Xiao" userId="2da2dc19-76a6-42ca-a03e-a5becae5e7dc" providerId="ADAL" clId="{4C8BB20C-386C-5947-8D8E-3AF086A90668}" dt="2022-11-21T00:38:41.749" v="63" actId="2696"/>
        <pc:sldMkLst>
          <pc:docMk/>
          <pc:sldMk cId="1317456784" sldId="1098"/>
        </pc:sldMkLst>
      </pc:sldChg>
    </pc:docChg>
  </pc:docChgLst>
  <pc:docChgLst>
    <pc:chgData name="Xuesu Xiao" userId="2da2dc19-76a6-42ca-a03e-a5becae5e7dc" providerId="ADAL" clId="{F4A6B771-A07F-9E44-B606-5C5C87944A11}"/>
    <pc:docChg chg="undo redo custSel addSld delSld modSld addSection delSection modSection">
      <pc:chgData name="Xuesu Xiao" userId="2da2dc19-76a6-42ca-a03e-a5becae5e7dc" providerId="ADAL" clId="{F4A6B771-A07F-9E44-B606-5C5C87944A11}" dt="2022-11-21T00:18:41.132" v="118"/>
      <pc:docMkLst>
        <pc:docMk/>
      </pc:docMkLst>
      <pc:sldChg chg="add del">
        <pc:chgData name="Xuesu Xiao" userId="2da2dc19-76a6-42ca-a03e-a5becae5e7dc" providerId="ADAL" clId="{F4A6B771-A07F-9E44-B606-5C5C87944A11}" dt="2022-11-21T00:01:57.648" v="3" actId="2696"/>
        <pc:sldMkLst>
          <pc:docMk/>
          <pc:sldMk cId="2785254642" sldId="414"/>
        </pc:sldMkLst>
      </pc:sldChg>
      <pc:sldChg chg="delSp add">
        <pc:chgData name="Xuesu Xiao" userId="2da2dc19-76a6-42ca-a03e-a5becae5e7dc" providerId="ADAL" clId="{F4A6B771-A07F-9E44-B606-5C5C87944A11}" dt="2022-11-21T00:18:41.132" v="118"/>
        <pc:sldMkLst>
          <pc:docMk/>
          <pc:sldMk cId="652257861" sldId="456"/>
        </pc:sldMkLst>
        <pc:spChg chg="del">
          <ac:chgData name="Xuesu Xiao" userId="2da2dc19-76a6-42ca-a03e-a5becae5e7dc" providerId="ADAL" clId="{F4A6B771-A07F-9E44-B606-5C5C87944A11}" dt="2022-11-21T00:18:41.132" v="118"/>
          <ac:spMkLst>
            <pc:docMk/>
            <pc:sldMk cId="652257861" sldId="456"/>
            <ac:spMk id="4" creationId="{23F7FAC5-C9F6-8648-A46F-0E36160985E3}"/>
          </ac:spMkLst>
        </pc:spChg>
      </pc:sldChg>
      <pc:sldChg chg="delSp add">
        <pc:chgData name="Xuesu Xiao" userId="2da2dc19-76a6-42ca-a03e-a5becae5e7dc" providerId="ADAL" clId="{F4A6B771-A07F-9E44-B606-5C5C87944A11}" dt="2022-11-21T00:18:41.132" v="118"/>
        <pc:sldMkLst>
          <pc:docMk/>
          <pc:sldMk cId="344749237" sldId="457"/>
        </pc:sldMkLst>
        <pc:spChg chg="del">
          <ac:chgData name="Xuesu Xiao" userId="2da2dc19-76a6-42ca-a03e-a5becae5e7dc" providerId="ADAL" clId="{F4A6B771-A07F-9E44-B606-5C5C87944A11}" dt="2022-11-21T00:18:41.132" v="118"/>
          <ac:spMkLst>
            <pc:docMk/>
            <pc:sldMk cId="344749237" sldId="457"/>
            <ac:spMk id="4" creationId="{3727CCF1-244D-C84F-AECA-F5808864A96E}"/>
          </ac:spMkLst>
        </pc:spChg>
      </pc:sldChg>
      <pc:sldChg chg="delSp add mod">
        <pc:chgData name="Xuesu Xiao" userId="2da2dc19-76a6-42ca-a03e-a5becae5e7dc" providerId="ADAL" clId="{F4A6B771-A07F-9E44-B606-5C5C87944A11}" dt="2022-11-21T00:18:41.132" v="118"/>
        <pc:sldMkLst>
          <pc:docMk/>
          <pc:sldMk cId="62438315" sldId="491"/>
        </pc:sldMkLst>
        <pc:spChg chg="del">
          <ac:chgData name="Xuesu Xiao" userId="2da2dc19-76a6-42ca-a03e-a5becae5e7dc" providerId="ADAL" clId="{F4A6B771-A07F-9E44-B606-5C5C87944A11}" dt="2022-11-21T00:18:41.132" v="118"/>
          <ac:spMkLst>
            <pc:docMk/>
            <pc:sldMk cId="62438315" sldId="491"/>
            <ac:spMk id="4" creationId="{0F7919D7-05E8-9A7D-3F19-2E4B2BA89510}"/>
          </ac:spMkLst>
        </pc:spChg>
        <pc:picChg chg="del">
          <ac:chgData name="Xuesu Xiao" userId="2da2dc19-76a6-42ca-a03e-a5becae5e7dc" providerId="ADAL" clId="{F4A6B771-A07F-9E44-B606-5C5C87944A11}" dt="2022-11-21T00:16:23.894" v="106" actId="478"/>
          <ac:picMkLst>
            <pc:docMk/>
            <pc:sldMk cId="62438315" sldId="491"/>
            <ac:picMk id="7" creationId="{FB0D96C3-B03D-ED2D-5ECC-5BA14B48AC7A}"/>
          </ac:picMkLst>
        </pc:picChg>
      </pc:sldChg>
      <pc:sldChg chg="delSp modSp add mod">
        <pc:chgData name="Xuesu Xiao" userId="2da2dc19-76a6-42ca-a03e-a5becae5e7dc" providerId="ADAL" clId="{F4A6B771-A07F-9E44-B606-5C5C87944A11}" dt="2022-11-21T00:18:41.132" v="118"/>
        <pc:sldMkLst>
          <pc:docMk/>
          <pc:sldMk cId="3039377443" sldId="596"/>
        </pc:sldMkLst>
        <pc:spChg chg="del">
          <ac:chgData name="Xuesu Xiao" userId="2da2dc19-76a6-42ca-a03e-a5becae5e7dc" providerId="ADAL" clId="{F4A6B771-A07F-9E44-B606-5C5C87944A11}" dt="2022-11-21T00:18:41.132" v="118"/>
          <ac:spMkLst>
            <pc:docMk/>
            <pc:sldMk cId="3039377443" sldId="596"/>
            <ac:spMk id="4" creationId="{F38A6FE7-8194-954C-7546-771BEB092607}"/>
          </ac:spMkLst>
        </pc:spChg>
        <pc:spChg chg="mod">
          <ac:chgData name="Xuesu Xiao" userId="2da2dc19-76a6-42ca-a03e-a5becae5e7dc" providerId="ADAL" clId="{F4A6B771-A07F-9E44-B606-5C5C87944A11}" dt="2022-11-21T00:03:18.636" v="23" actId="27636"/>
          <ac:spMkLst>
            <pc:docMk/>
            <pc:sldMk cId="3039377443" sldId="596"/>
            <ac:spMk id="9" creationId="{A94DDA1C-A285-7EB1-974E-7264A402BDA6}"/>
          </ac:spMkLst>
        </pc:spChg>
      </pc:sldChg>
      <pc:sldChg chg="delSp add">
        <pc:chgData name="Xuesu Xiao" userId="2da2dc19-76a6-42ca-a03e-a5becae5e7dc" providerId="ADAL" clId="{F4A6B771-A07F-9E44-B606-5C5C87944A11}" dt="2022-11-21T00:18:41.132" v="118"/>
        <pc:sldMkLst>
          <pc:docMk/>
          <pc:sldMk cId="1010030985" sldId="597"/>
        </pc:sldMkLst>
        <pc:spChg chg="del">
          <ac:chgData name="Xuesu Xiao" userId="2da2dc19-76a6-42ca-a03e-a5becae5e7dc" providerId="ADAL" clId="{F4A6B771-A07F-9E44-B606-5C5C87944A11}" dt="2022-11-21T00:18:41.132" v="118"/>
          <ac:spMkLst>
            <pc:docMk/>
            <pc:sldMk cId="1010030985" sldId="597"/>
            <ac:spMk id="4" creationId="{C6C9FE05-8E83-1005-D05D-C0178DBB5457}"/>
          </ac:spMkLst>
        </pc:spChg>
      </pc:sldChg>
      <pc:sldChg chg="delSp modSp add mod">
        <pc:chgData name="Xuesu Xiao" userId="2da2dc19-76a6-42ca-a03e-a5becae5e7dc" providerId="ADAL" clId="{F4A6B771-A07F-9E44-B606-5C5C87944A11}" dt="2022-11-21T00:18:41.132" v="118"/>
        <pc:sldMkLst>
          <pc:docMk/>
          <pc:sldMk cId="4122393262" sldId="598"/>
        </pc:sldMkLst>
        <pc:spChg chg="del">
          <ac:chgData name="Xuesu Xiao" userId="2da2dc19-76a6-42ca-a03e-a5becae5e7dc" providerId="ADAL" clId="{F4A6B771-A07F-9E44-B606-5C5C87944A11}" dt="2022-11-21T00:18:41.132" v="118"/>
          <ac:spMkLst>
            <pc:docMk/>
            <pc:sldMk cId="4122393262" sldId="598"/>
            <ac:spMk id="4" creationId="{C0EB0D39-0062-A3FA-04F9-855F7D8764F5}"/>
          </ac:spMkLst>
        </pc:spChg>
        <pc:picChg chg="mod">
          <ac:chgData name="Xuesu Xiao" userId="2da2dc19-76a6-42ca-a03e-a5becae5e7dc" providerId="ADAL" clId="{F4A6B771-A07F-9E44-B606-5C5C87944A11}" dt="2022-11-21T00:09:04.809" v="35" actId="1035"/>
          <ac:picMkLst>
            <pc:docMk/>
            <pc:sldMk cId="4122393262" sldId="598"/>
            <ac:picMk id="6" creationId="{D12F843B-5B71-CB49-DEDD-32BFCFD9DE2A}"/>
          </ac:picMkLst>
        </pc:picChg>
      </pc:sldChg>
      <pc:sldChg chg="delSp modSp add mod">
        <pc:chgData name="Xuesu Xiao" userId="2da2dc19-76a6-42ca-a03e-a5becae5e7dc" providerId="ADAL" clId="{F4A6B771-A07F-9E44-B606-5C5C87944A11}" dt="2022-11-21T00:18:41.132" v="118"/>
        <pc:sldMkLst>
          <pc:docMk/>
          <pc:sldMk cId="720037775" sldId="599"/>
        </pc:sldMkLst>
        <pc:spChg chg="mod">
          <ac:chgData name="Xuesu Xiao" userId="2da2dc19-76a6-42ca-a03e-a5becae5e7dc" providerId="ADAL" clId="{F4A6B771-A07F-9E44-B606-5C5C87944A11}" dt="2022-11-21T00:09:14.552" v="37" actId="20577"/>
          <ac:spMkLst>
            <pc:docMk/>
            <pc:sldMk cId="720037775" sldId="599"/>
            <ac:spMk id="3" creationId="{8A52A8CC-0103-3855-4E57-6D4BB3E24ADA}"/>
          </ac:spMkLst>
        </pc:spChg>
        <pc:spChg chg="del">
          <ac:chgData name="Xuesu Xiao" userId="2da2dc19-76a6-42ca-a03e-a5becae5e7dc" providerId="ADAL" clId="{F4A6B771-A07F-9E44-B606-5C5C87944A11}" dt="2022-11-21T00:18:41.132" v="118"/>
          <ac:spMkLst>
            <pc:docMk/>
            <pc:sldMk cId="720037775" sldId="599"/>
            <ac:spMk id="4" creationId="{13E77F7D-0379-4182-9E17-F434E0F51758}"/>
          </ac:spMkLst>
        </pc:spChg>
        <pc:picChg chg="mod">
          <ac:chgData name="Xuesu Xiao" userId="2da2dc19-76a6-42ca-a03e-a5becae5e7dc" providerId="ADAL" clId="{F4A6B771-A07F-9E44-B606-5C5C87944A11}" dt="2022-11-21T00:09:56.685" v="54" actId="1036"/>
          <ac:picMkLst>
            <pc:docMk/>
            <pc:sldMk cId="720037775" sldId="599"/>
            <ac:picMk id="6" creationId="{31B7E140-4BC0-908F-AF81-00C29EEE20AB}"/>
          </ac:picMkLst>
        </pc:picChg>
      </pc:sldChg>
      <pc:sldChg chg="delSp add">
        <pc:chgData name="Xuesu Xiao" userId="2da2dc19-76a6-42ca-a03e-a5becae5e7dc" providerId="ADAL" clId="{F4A6B771-A07F-9E44-B606-5C5C87944A11}" dt="2022-11-21T00:18:41.132" v="118"/>
        <pc:sldMkLst>
          <pc:docMk/>
          <pc:sldMk cId="506719557" sldId="600"/>
        </pc:sldMkLst>
        <pc:spChg chg="del">
          <ac:chgData name="Xuesu Xiao" userId="2da2dc19-76a6-42ca-a03e-a5becae5e7dc" providerId="ADAL" clId="{F4A6B771-A07F-9E44-B606-5C5C87944A11}" dt="2022-11-21T00:18:41.132" v="118"/>
          <ac:spMkLst>
            <pc:docMk/>
            <pc:sldMk cId="506719557" sldId="600"/>
            <ac:spMk id="4" creationId="{BE89D087-9630-A1FC-9ECE-5C94820CD62F}"/>
          </ac:spMkLst>
        </pc:spChg>
      </pc:sldChg>
      <pc:sldChg chg="delSp add">
        <pc:chgData name="Xuesu Xiao" userId="2da2dc19-76a6-42ca-a03e-a5becae5e7dc" providerId="ADAL" clId="{F4A6B771-A07F-9E44-B606-5C5C87944A11}" dt="2022-11-21T00:18:41.132" v="118"/>
        <pc:sldMkLst>
          <pc:docMk/>
          <pc:sldMk cId="3190667099" sldId="601"/>
        </pc:sldMkLst>
        <pc:spChg chg="del">
          <ac:chgData name="Xuesu Xiao" userId="2da2dc19-76a6-42ca-a03e-a5becae5e7dc" providerId="ADAL" clId="{F4A6B771-A07F-9E44-B606-5C5C87944A11}" dt="2022-11-21T00:18:41.132" v="118"/>
          <ac:spMkLst>
            <pc:docMk/>
            <pc:sldMk cId="3190667099" sldId="601"/>
            <ac:spMk id="4" creationId="{BD909ABA-C6F5-5CB2-77F7-AD7172537DAA}"/>
          </ac:spMkLst>
        </pc:spChg>
      </pc:sldChg>
      <pc:sldChg chg="delSp add">
        <pc:chgData name="Xuesu Xiao" userId="2da2dc19-76a6-42ca-a03e-a5becae5e7dc" providerId="ADAL" clId="{F4A6B771-A07F-9E44-B606-5C5C87944A11}" dt="2022-11-21T00:18:41.132" v="118"/>
        <pc:sldMkLst>
          <pc:docMk/>
          <pc:sldMk cId="3361257224" sldId="602"/>
        </pc:sldMkLst>
        <pc:spChg chg="del">
          <ac:chgData name="Xuesu Xiao" userId="2da2dc19-76a6-42ca-a03e-a5becae5e7dc" providerId="ADAL" clId="{F4A6B771-A07F-9E44-B606-5C5C87944A11}" dt="2022-11-21T00:18:41.132" v="118"/>
          <ac:spMkLst>
            <pc:docMk/>
            <pc:sldMk cId="3361257224" sldId="602"/>
            <ac:spMk id="4" creationId="{BD909ABA-C6F5-5CB2-77F7-AD7172537DAA}"/>
          </ac:spMkLst>
        </pc:spChg>
      </pc:sldChg>
      <pc:sldChg chg="delSp add">
        <pc:chgData name="Xuesu Xiao" userId="2da2dc19-76a6-42ca-a03e-a5becae5e7dc" providerId="ADAL" clId="{F4A6B771-A07F-9E44-B606-5C5C87944A11}" dt="2022-11-21T00:18:41.132" v="118"/>
        <pc:sldMkLst>
          <pc:docMk/>
          <pc:sldMk cId="844538716" sldId="603"/>
        </pc:sldMkLst>
        <pc:spChg chg="del">
          <ac:chgData name="Xuesu Xiao" userId="2da2dc19-76a6-42ca-a03e-a5becae5e7dc" providerId="ADAL" clId="{F4A6B771-A07F-9E44-B606-5C5C87944A11}" dt="2022-11-21T00:18:41.132" v="118"/>
          <ac:spMkLst>
            <pc:docMk/>
            <pc:sldMk cId="844538716" sldId="603"/>
            <ac:spMk id="4" creationId="{C6A24FE2-3C95-067A-54C4-CF66C2B46A49}"/>
          </ac:spMkLst>
        </pc:spChg>
      </pc:sldChg>
      <pc:sldChg chg="delSp modSp add mod">
        <pc:chgData name="Xuesu Xiao" userId="2da2dc19-76a6-42ca-a03e-a5becae5e7dc" providerId="ADAL" clId="{F4A6B771-A07F-9E44-B606-5C5C87944A11}" dt="2022-11-21T00:18:41.132" v="118"/>
        <pc:sldMkLst>
          <pc:docMk/>
          <pc:sldMk cId="2312208260" sldId="604"/>
        </pc:sldMkLst>
        <pc:spChg chg="del">
          <ac:chgData name="Xuesu Xiao" userId="2da2dc19-76a6-42ca-a03e-a5becae5e7dc" providerId="ADAL" clId="{F4A6B771-A07F-9E44-B606-5C5C87944A11}" dt="2022-11-21T00:18:41.132" v="118"/>
          <ac:spMkLst>
            <pc:docMk/>
            <pc:sldMk cId="2312208260" sldId="604"/>
            <ac:spMk id="4" creationId="{948CB606-2BB5-7922-1589-A363BA4B4ADC}"/>
          </ac:spMkLst>
        </pc:spChg>
        <pc:picChg chg="mod">
          <ac:chgData name="Xuesu Xiao" userId="2da2dc19-76a6-42ca-a03e-a5becae5e7dc" providerId="ADAL" clId="{F4A6B771-A07F-9E44-B606-5C5C87944A11}" dt="2022-11-21T00:10:02.295" v="60" actId="1035"/>
          <ac:picMkLst>
            <pc:docMk/>
            <pc:sldMk cId="2312208260" sldId="604"/>
            <ac:picMk id="6" creationId="{E5D0F354-428F-E001-92A5-04AB1BFB8850}"/>
          </ac:picMkLst>
        </pc:picChg>
      </pc:sldChg>
      <pc:sldChg chg="delSp add">
        <pc:chgData name="Xuesu Xiao" userId="2da2dc19-76a6-42ca-a03e-a5becae5e7dc" providerId="ADAL" clId="{F4A6B771-A07F-9E44-B606-5C5C87944A11}" dt="2022-11-21T00:18:41.132" v="118"/>
        <pc:sldMkLst>
          <pc:docMk/>
          <pc:sldMk cId="3864455984" sldId="605"/>
        </pc:sldMkLst>
        <pc:spChg chg="del">
          <ac:chgData name="Xuesu Xiao" userId="2da2dc19-76a6-42ca-a03e-a5becae5e7dc" providerId="ADAL" clId="{F4A6B771-A07F-9E44-B606-5C5C87944A11}" dt="2022-11-21T00:18:41.132" v="118"/>
          <ac:spMkLst>
            <pc:docMk/>
            <pc:sldMk cId="3864455984" sldId="605"/>
            <ac:spMk id="4" creationId="{7C033E0B-ECFE-66C6-5A87-F06C22803771}"/>
          </ac:spMkLst>
        </pc:spChg>
      </pc:sldChg>
      <pc:sldChg chg="delSp add">
        <pc:chgData name="Xuesu Xiao" userId="2da2dc19-76a6-42ca-a03e-a5becae5e7dc" providerId="ADAL" clId="{F4A6B771-A07F-9E44-B606-5C5C87944A11}" dt="2022-11-21T00:18:41.132" v="118"/>
        <pc:sldMkLst>
          <pc:docMk/>
          <pc:sldMk cId="1146062417" sldId="777"/>
        </pc:sldMkLst>
        <pc:spChg chg="del">
          <ac:chgData name="Xuesu Xiao" userId="2da2dc19-76a6-42ca-a03e-a5becae5e7dc" providerId="ADAL" clId="{F4A6B771-A07F-9E44-B606-5C5C87944A11}" dt="2022-11-21T00:18:41.132" v="118"/>
          <ac:spMkLst>
            <pc:docMk/>
            <pc:sldMk cId="1146062417" sldId="777"/>
            <ac:spMk id="4" creationId="{7A4CC51B-CD6C-A6DE-9D62-908D3611360C}"/>
          </ac:spMkLst>
        </pc:spChg>
      </pc:sldChg>
      <pc:sldChg chg="delSp modSp add mod">
        <pc:chgData name="Xuesu Xiao" userId="2da2dc19-76a6-42ca-a03e-a5becae5e7dc" providerId="ADAL" clId="{F4A6B771-A07F-9E44-B606-5C5C87944A11}" dt="2022-11-21T00:18:41.132" v="118"/>
        <pc:sldMkLst>
          <pc:docMk/>
          <pc:sldMk cId="156903373" sldId="808"/>
        </pc:sldMkLst>
        <pc:spChg chg="mod">
          <ac:chgData name="Xuesu Xiao" userId="2da2dc19-76a6-42ca-a03e-a5becae5e7dc" providerId="ADAL" clId="{F4A6B771-A07F-9E44-B606-5C5C87944A11}" dt="2022-11-21T00:11:30.301" v="76" actId="27636"/>
          <ac:spMkLst>
            <pc:docMk/>
            <pc:sldMk cId="156903373" sldId="808"/>
            <ac:spMk id="3" creationId="{E437F0FF-B85B-0E44-91F0-D849E9AB822D}"/>
          </ac:spMkLst>
        </pc:spChg>
        <pc:spChg chg="del">
          <ac:chgData name="Xuesu Xiao" userId="2da2dc19-76a6-42ca-a03e-a5becae5e7dc" providerId="ADAL" clId="{F4A6B771-A07F-9E44-B606-5C5C87944A11}" dt="2022-11-21T00:18:41.132" v="118"/>
          <ac:spMkLst>
            <pc:docMk/>
            <pc:sldMk cId="156903373" sldId="808"/>
            <ac:spMk id="4" creationId="{D5A19EE4-243E-6A4F-9D93-E9F4E9B8949A}"/>
          </ac:spMkLst>
        </pc:spChg>
      </pc:sldChg>
      <pc:sldChg chg="delSp add">
        <pc:chgData name="Xuesu Xiao" userId="2da2dc19-76a6-42ca-a03e-a5becae5e7dc" providerId="ADAL" clId="{F4A6B771-A07F-9E44-B606-5C5C87944A11}" dt="2022-11-21T00:18:41.132" v="118"/>
        <pc:sldMkLst>
          <pc:docMk/>
          <pc:sldMk cId="1217518409" sldId="810"/>
        </pc:sldMkLst>
        <pc:spChg chg="del">
          <ac:chgData name="Xuesu Xiao" userId="2da2dc19-76a6-42ca-a03e-a5becae5e7dc" providerId="ADAL" clId="{F4A6B771-A07F-9E44-B606-5C5C87944A11}" dt="2022-11-21T00:18:41.132" v="118"/>
          <ac:spMkLst>
            <pc:docMk/>
            <pc:sldMk cId="1217518409" sldId="810"/>
            <ac:spMk id="4" creationId="{74C2E498-7453-D44F-AAA1-AAEBB0ECFED2}"/>
          </ac:spMkLst>
        </pc:spChg>
      </pc:sldChg>
      <pc:sldChg chg="delSp modSp add mod">
        <pc:chgData name="Xuesu Xiao" userId="2da2dc19-76a6-42ca-a03e-a5becae5e7dc" providerId="ADAL" clId="{F4A6B771-A07F-9E44-B606-5C5C87944A11}" dt="2022-11-21T00:18:41.132" v="118"/>
        <pc:sldMkLst>
          <pc:docMk/>
          <pc:sldMk cId="3265876497" sldId="811"/>
        </pc:sldMkLst>
        <pc:spChg chg="del">
          <ac:chgData name="Xuesu Xiao" userId="2da2dc19-76a6-42ca-a03e-a5becae5e7dc" providerId="ADAL" clId="{F4A6B771-A07F-9E44-B606-5C5C87944A11}" dt="2022-11-21T00:18:41.132" v="118"/>
          <ac:spMkLst>
            <pc:docMk/>
            <pc:sldMk cId="3265876497" sldId="811"/>
            <ac:spMk id="4" creationId="{04550CF0-52A2-BC17-008B-CD1F3C1FCB43}"/>
          </ac:spMkLst>
        </pc:spChg>
        <pc:picChg chg="mod">
          <ac:chgData name="Xuesu Xiao" userId="2da2dc19-76a6-42ca-a03e-a5becae5e7dc" providerId="ADAL" clId="{F4A6B771-A07F-9E44-B606-5C5C87944A11}" dt="2022-11-21T00:11:48.238" v="88" actId="1035"/>
          <ac:picMkLst>
            <pc:docMk/>
            <pc:sldMk cId="3265876497" sldId="811"/>
            <ac:picMk id="6" creationId="{0F48E505-4A08-58A4-B08D-9C2C9C0B4870}"/>
          </ac:picMkLst>
        </pc:picChg>
      </pc:sldChg>
      <pc:sldChg chg="delSp add">
        <pc:chgData name="Xuesu Xiao" userId="2da2dc19-76a6-42ca-a03e-a5becae5e7dc" providerId="ADAL" clId="{F4A6B771-A07F-9E44-B606-5C5C87944A11}" dt="2022-11-21T00:18:41.132" v="118"/>
        <pc:sldMkLst>
          <pc:docMk/>
          <pc:sldMk cId="429942591" sldId="812"/>
        </pc:sldMkLst>
        <pc:spChg chg="del">
          <ac:chgData name="Xuesu Xiao" userId="2da2dc19-76a6-42ca-a03e-a5becae5e7dc" providerId="ADAL" clId="{F4A6B771-A07F-9E44-B606-5C5C87944A11}" dt="2022-11-21T00:18:41.132" v="118"/>
          <ac:spMkLst>
            <pc:docMk/>
            <pc:sldMk cId="429942591" sldId="812"/>
            <ac:spMk id="4" creationId="{30231CFB-BE3E-6F5A-07A8-B8A91E6D3C22}"/>
          </ac:spMkLst>
        </pc:spChg>
      </pc:sldChg>
      <pc:sldChg chg="delSp add">
        <pc:chgData name="Xuesu Xiao" userId="2da2dc19-76a6-42ca-a03e-a5becae5e7dc" providerId="ADAL" clId="{F4A6B771-A07F-9E44-B606-5C5C87944A11}" dt="2022-11-21T00:18:41.132" v="118"/>
        <pc:sldMkLst>
          <pc:docMk/>
          <pc:sldMk cId="548304087" sldId="813"/>
        </pc:sldMkLst>
        <pc:spChg chg="del">
          <ac:chgData name="Xuesu Xiao" userId="2da2dc19-76a6-42ca-a03e-a5becae5e7dc" providerId="ADAL" clId="{F4A6B771-A07F-9E44-B606-5C5C87944A11}" dt="2022-11-21T00:18:41.132" v="118"/>
          <ac:spMkLst>
            <pc:docMk/>
            <pc:sldMk cId="548304087" sldId="813"/>
            <ac:spMk id="4" creationId="{1C2C5F5A-FE79-D698-EF64-71DE13E835D8}"/>
          </ac:spMkLst>
        </pc:spChg>
      </pc:sldChg>
      <pc:sldChg chg="delSp add">
        <pc:chgData name="Xuesu Xiao" userId="2da2dc19-76a6-42ca-a03e-a5becae5e7dc" providerId="ADAL" clId="{F4A6B771-A07F-9E44-B606-5C5C87944A11}" dt="2022-11-21T00:18:41.132" v="118"/>
        <pc:sldMkLst>
          <pc:docMk/>
          <pc:sldMk cId="149093075" sldId="814"/>
        </pc:sldMkLst>
        <pc:spChg chg="del">
          <ac:chgData name="Xuesu Xiao" userId="2da2dc19-76a6-42ca-a03e-a5becae5e7dc" providerId="ADAL" clId="{F4A6B771-A07F-9E44-B606-5C5C87944A11}" dt="2022-11-21T00:18:41.132" v="118"/>
          <ac:spMkLst>
            <pc:docMk/>
            <pc:sldMk cId="149093075" sldId="814"/>
            <ac:spMk id="4" creationId="{30231CFB-BE3E-6F5A-07A8-B8A91E6D3C22}"/>
          </ac:spMkLst>
        </pc:spChg>
      </pc:sldChg>
      <pc:sldChg chg="delSp add">
        <pc:chgData name="Xuesu Xiao" userId="2da2dc19-76a6-42ca-a03e-a5becae5e7dc" providerId="ADAL" clId="{F4A6B771-A07F-9E44-B606-5C5C87944A11}" dt="2022-11-21T00:18:41.132" v="118"/>
        <pc:sldMkLst>
          <pc:docMk/>
          <pc:sldMk cId="1253674168" sldId="815"/>
        </pc:sldMkLst>
        <pc:spChg chg="del">
          <ac:chgData name="Xuesu Xiao" userId="2da2dc19-76a6-42ca-a03e-a5becae5e7dc" providerId="ADAL" clId="{F4A6B771-A07F-9E44-B606-5C5C87944A11}" dt="2022-11-21T00:18:41.132" v="118"/>
          <ac:spMkLst>
            <pc:docMk/>
            <pc:sldMk cId="1253674168" sldId="815"/>
            <ac:spMk id="4" creationId="{30231CFB-BE3E-6F5A-07A8-B8A91E6D3C22}"/>
          </ac:spMkLst>
        </pc:spChg>
      </pc:sldChg>
      <pc:sldChg chg="delSp add">
        <pc:chgData name="Xuesu Xiao" userId="2da2dc19-76a6-42ca-a03e-a5becae5e7dc" providerId="ADAL" clId="{F4A6B771-A07F-9E44-B606-5C5C87944A11}" dt="2022-11-21T00:18:41.132" v="118"/>
        <pc:sldMkLst>
          <pc:docMk/>
          <pc:sldMk cId="3273382698" sldId="816"/>
        </pc:sldMkLst>
        <pc:spChg chg="del">
          <ac:chgData name="Xuesu Xiao" userId="2da2dc19-76a6-42ca-a03e-a5becae5e7dc" providerId="ADAL" clId="{F4A6B771-A07F-9E44-B606-5C5C87944A11}" dt="2022-11-21T00:18:41.132" v="118"/>
          <ac:spMkLst>
            <pc:docMk/>
            <pc:sldMk cId="3273382698" sldId="816"/>
            <ac:spMk id="4" creationId="{1C2C5F5A-FE79-D698-EF64-71DE13E835D8}"/>
          </ac:spMkLst>
        </pc:spChg>
      </pc:sldChg>
      <pc:sldChg chg="add del">
        <pc:chgData name="Xuesu Xiao" userId="2da2dc19-76a6-42ca-a03e-a5becae5e7dc" providerId="ADAL" clId="{F4A6B771-A07F-9E44-B606-5C5C87944A11}" dt="2022-11-21T00:12:44.318" v="89" actId="2696"/>
        <pc:sldMkLst>
          <pc:docMk/>
          <pc:sldMk cId="1062089267" sldId="817"/>
        </pc:sldMkLst>
      </pc:sldChg>
      <pc:sldChg chg="add del">
        <pc:chgData name="Xuesu Xiao" userId="2da2dc19-76a6-42ca-a03e-a5becae5e7dc" providerId="ADAL" clId="{F4A6B771-A07F-9E44-B606-5C5C87944A11}" dt="2022-11-21T00:12:44.936" v="90" actId="2696"/>
        <pc:sldMkLst>
          <pc:docMk/>
          <pc:sldMk cId="3427696744" sldId="818"/>
        </pc:sldMkLst>
      </pc:sldChg>
      <pc:sldChg chg="delSp modSp add mod">
        <pc:chgData name="Xuesu Xiao" userId="2da2dc19-76a6-42ca-a03e-a5becae5e7dc" providerId="ADAL" clId="{F4A6B771-A07F-9E44-B606-5C5C87944A11}" dt="2022-11-21T00:18:41.132" v="118"/>
        <pc:sldMkLst>
          <pc:docMk/>
          <pc:sldMk cId="3246536999" sldId="819"/>
        </pc:sldMkLst>
        <pc:spChg chg="del">
          <ac:chgData name="Xuesu Xiao" userId="2da2dc19-76a6-42ca-a03e-a5becae5e7dc" providerId="ADAL" clId="{F4A6B771-A07F-9E44-B606-5C5C87944A11}" dt="2022-11-21T00:18:41.132" v="118"/>
          <ac:spMkLst>
            <pc:docMk/>
            <pc:sldMk cId="3246536999" sldId="819"/>
            <ac:spMk id="4" creationId="{CC0CD3BB-A508-2C99-D0B7-580865E362DC}"/>
          </ac:spMkLst>
        </pc:spChg>
        <pc:picChg chg="mod">
          <ac:chgData name="Xuesu Xiao" userId="2da2dc19-76a6-42ca-a03e-a5becae5e7dc" providerId="ADAL" clId="{F4A6B771-A07F-9E44-B606-5C5C87944A11}" dt="2022-11-21T00:13:49.781" v="93" actId="1076"/>
          <ac:picMkLst>
            <pc:docMk/>
            <pc:sldMk cId="3246536999" sldId="819"/>
            <ac:picMk id="3" creationId="{7DEA5F18-AED3-B607-AA01-9D4E7253BCD5}"/>
          </ac:picMkLst>
        </pc:picChg>
        <pc:picChg chg="mod">
          <ac:chgData name="Xuesu Xiao" userId="2da2dc19-76a6-42ca-a03e-a5becae5e7dc" providerId="ADAL" clId="{F4A6B771-A07F-9E44-B606-5C5C87944A11}" dt="2022-11-21T00:13:50.923" v="94" actId="1076"/>
          <ac:picMkLst>
            <pc:docMk/>
            <pc:sldMk cId="3246536999" sldId="819"/>
            <ac:picMk id="6" creationId="{305831C5-7153-D4AE-5B0E-DC3C0DF01BEC}"/>
          </ac:picMkLst>
        </pc:picChg>
      </pc:sldChg>
      <pc:sldChg chg="delSp add">
        <pc:chgData name="Xuesu Xiao" userId="2da2dc19-76a6-42ca-a03e-a5becae5e7dc" providerId="ADAL" clId="{F4A6B771-A07F-9E44-B606-5C5C87944A11}" dt="2022-11-21T00:18:41.132" v="118"/>
        <pc:sldMkLst>
          <pc:docMk/>
          <pc:sldMk cId="3140227953" sldId="820"/>
        </pc:sldMkLst>
        <pc:spChg chg="del">
          <ac:chgData name="Xuesu Xiao" userId="2da2dc19-76a6-42ca-a03e-a5becae5e7dc" providerId="ADAL" clId="{F4A6B771-A07F-9E44-B606-5C5C87944A11}" dt="2022-11-21T00:18:41.132" v="118"/>
          <ac:spMkLst>
            <pc:docMk/>
            <pc:sldMk cId="3140227953" sldId="820"/>
            <ac:spMk id="4" creationId="{F41F4992-90DF-9701-533C-18E25A234E31}"/>
          </ac:spMkLst>
        </pc:spChg>
      </pc:sldChg>
      <pc:sldChg chg="delSp add">
        <pc:chgData name="Xuesu Xiao" userId="2da2dc19-76a6-42ca-a03e-a5becae5e7dc" providerId="ADAL" clId="{F4A6B771-A07F-9E44-B606-5C5C87944A11}" dt="2022-11-21T00:18:41.132" v="118"/>
        <pc:sldMkLst>
          <pc:docMk/>
          <pc:sldMk cId="584152356" sldId="821"/>
        </pc:sldMkLst>
        <pc:spChg chg="del">
          <ac:chgData name="Xuesu Xiao" userId="2da2dc19-76a6-42ca-a03e-a5becae5e7dc" providerId="ADAL" clId="{F4A6B771-A07F-9E44-B606-5C5C87944A11}" dt="2022-11-21T00:18:41.132" v="118"/>
          <ac:spMkLst>
            <pc:docMk/>
            <pc:sldMk cId="584152356" sldId="821"/>
            <ac:spMk id="4" creationId="{E477100B-0F6E-2CBA-FEA7-93C2EF50A4D5}"/>
          </ac:spMkLst>
        </pc:spChg>
      </pc:sldChg>
      <pc:sldChg chg="delSp add">
        <pc:chgData name="Xuesu Xiao" userId="2da2dc19-76a6-42ca-a03e-a5becae5e7dc" providerId="ADAL" clId="{F4A6B771-A07F-9E44-B606-5C5C87944A11}" dt="2022-11-21T00:18:41.132" v="118"/>
        <pc:sldMkLst>
          <pc:docMk/>
          <pc:sldMk cId="869722157" sldId="822"/>
        </pc:sldMkLst>
        <pc:spChg chg="del">
          <ac:chgData name="Xuesu Xiao" userId="2da2dc19-76a6-42ca-a03e-a5becae5e7dc" providerId="ADAL" clId="{F4A6B771-A07F-9E44-B606-5C5C87944A11}" dt="2022-11-21T00:18:41.132" v="118"/>
          <ac:spMkLst>
            <pc:docMk/>
            <pc:sldMk cId="869722157" sldId="822"/>
            <ac:spMk id="4" creationId="{F41F4992-90DF-9701-533C-18E25A234E31}"/>
          </ac:spMkLst>
        </pc:spChg>
      </pc:sldChg>
      <pc:sldChg chg="delSp add">
        <pc:chgData name="Xuesu Xiao" userId="2da2dc19-76a6-42ca-a03e-a5becae5e7dc" providerId="ADAL" clId="{F4A6B771-A07F-9E44-B606-5C5C87944A11}" dt="2022-11-21T00:18:41.132" v="118"/>
        <pc:sldMkLst>
          <pc:docMk/>
          <pc:sldMk cId="2488706617" sldId="823"/>
        </pc:sldMkLst>
        <pc:spChg chg="del">
          <ac:chgData name="Xuesu Xiao" userId="2da2dc19-76a6-42ca-a03e-a5becae5e7dc" providerId="ADAL" clId="{F4A6B771-A07F-9E44-B606-5C5C87944A11}" dt="2022-11-21T00:18:41.132" v="118"/>
          <ac:spMkLst>
            <pc:docMk/>
            <pc:sldMk cId="2488706617" sldId="823"/>
            <ac:spMk id="4" creationId="{F41F4992-90DF-9701-533C-18E25A234E31}"/>
          </ac:spMkLst>
        </pc:spChg>
      </pc:sldChg>
      <pc:sldChg chg="delSp add">
        <pc:chgData name="Xuesu Xiao" userId="2da2dc19-76a6-42ca-a03e-a5becae5e7dc" providerId="ADAL" clId="{F4A6B771-A07F-9E44-B606-5C5C87944A11}" dt="2022-11-21T00:18:41.132" v="118"/>
        <pc:sldMkLst>
          <pc:docMk/>
          <pc:sldMk cId="2736072691" sldId="824"/>
        </pc:sldMkLst>
        <pc:spChg chg="del">
          <ac:chgData name="Xuesu Xiao" userId="2da2dc19-76a6-42ca-a03e-a5becae5e7dc" providerId="ADAL" clId="{F4A6B771-A07F-9E44-B606-5C5C87944A11}" dt="2022-11-21T00:18:41.132" v="118"/>
          <ac:spMkLst>
            <pc:docMk/>
            <pc:sldMk cId="2736072691" sldId="824"/>
            <ac:spMk id="4" creationId="{E477100B-0F6E-2CBA-FEA7-93C2EF50A4D5}"/>
          </ac:spMkLst>
        </pc:spChg>
      </pc:sldChg>
      <pc:sldChg chg="delSp add">
        <pc:chgData name="Xuesu Xiao" userId="2da2dc19-76a6-42ca-a03e-a5becae5e7dc" providerId="ADAL" clId="{F4A6B771-A07F-9E44-B606-5C5C87944A11}" dt="2022-11-21T00:18:41.132" v="118"/>
        <pc:sldMkLst>
          <pc:docMk/>
          <pc:sldMk cId="1944187850" sldId="825"/>
        </pc:sldMkLst>
        <pc:spChg chg="del">
          <ac:chgData name="Xuesu Xiao" userId="2da2dc19-76a6-42ca-a03e-a5becae5e7dc" providerId="ADAL" clId="{F4A6B771-A07F-9E44-B606-5C5C87944A11}" dt="2022-11-21T00:18:41.132" v="118"/>
          <ac:spMkLst>
            <pc:docMk/>
            <pc:sldMk cId="1944187850" sldId="825"/>
            <ac:spMk id="4" creationId="{E477100B-0F6E-2CBA-FEA7-93C2EF50A4D5}"/>
          </ac:spMkLst>
        </pc:spChg>
      </pc:sldChg>
      <pc:sldChg chg="delSp add">
        <pc:chgData name="Xuesu Xiao" userId="2da2dc19-76a6-42ca-a03e-a5becae5e7dc" providerId="ADAL" clId="{F4A6B771-A07F-9E44-B606-5C5C87944A11}" dt="2022-11-21T00:18:41.132" v="118"/>
        <pc:sldMkLst>
          <pc:docMk/>
          <pc:sldMk cId="174416682" sldId="826"/>
        </pc:sldMkLst>
        <pc:spChg chg="del">
          <ac:chgData name="Xuesu Xiao" userId="2da2dc19-76a6-42ca-a03e-a5becae5e7dc" providerId="ADAL" clId="{F4A6B771-A07F-9E44-B606-5C5C87944A11}" dt="2022-11-21T00:18:41.132" v="118"/>
          <ac:spMkLst>
            <pc:docMk/>
            <pc:sldMk cId="174416682" sldId="826"/>
            <ac:spMk id="4" creationId="{E477100B-0F6E-2CBA-FEA7-93C2EF50A4D5}"/>
          </ac:spMkLst>
        </pc:spChg>
      </pc:sldChg>
      <pc:sldChg chg="delSp add">
        <pc:chgData name="Xuesu Xiao" userId="2da2dc19-76a6-42ca-a03e-a5becae5e7dc" providerId="ADAL" clId="{F4A6B771-A07F-9E44-B606-5C5C87944A11}" dt="2022-11-21T00:18:41.132" v="118"/>
        <pc:sldMkLst>
          <pc:docMk/>
          <pc:sldMk cId="1972417686" sldId="827"/>
        </pc:sldMkLst>
        <pc:spChg chg="del">
          <ac:chgData name="Xuesu Xiao" userId="2da2dc19-76a6-42ca-a03e-a5becae5e7dc" providerId="ADAL" clId="{F4A6B771-A07F-9E44-B606-5C5C87944A11}" dt="2022-11-21T00:18:41.132" v="118"/>
          <ac:spMkLst>
            <pc:docMk/>
            <pc:sldMk cId="1972417686" sldId="827"/>
            <ac:spMk id="4" creationId="{DAB39DE3-2CD6-2411-DF1A-BC5B3336BD86}"/>
          </ac:spMkLst>
        </pc:spChg>
      </pc:sldChg>
      <pc:sldChg chg="delSp add">
        <pc:chgData name="Xuesu Xiao" userId="2da2dc19-76a6-42ca-a03e-a5becae5e7dc" providerId="ADAL" clId="{F4A6B771-A07F-9E44-B606-5C5C87944A11}" dt="2022-11-21T00:18:41.132" v="118"/>
        <pc:sldMkLst>
          <pc:docMk/>
          <pc:sldMk cId="1896578768" sldId="828"/>
        </pc:sldMkLst>
        <pc:spChg chg="del">
          <ac:chgData name="Xuesu Xiao" userId="2da2dc19-76a6-42ca-a03e-a5becae5e7dc" providerId="ADAL" clId="{F4A6B771-A07F-9E44-B606-5C5C87944A11}" dt="2022-11-21T00:18:41.132" v="118"/>
          <ac:spMkLst>
            <pc:docMk/>
            <pc:sldMk cId="1896578768" sldId="828"/>
            <ac:spMk id="4" creationId="{F1F61DC9-0A3A-EB98-0424-AB621BBFA7D9}"/>
          </ac:spMkLst>
        </pc:spChg>
      </pc:sldChg>
      <pc:sldChg chg="delSp add">
        <pc:chgData name="Xuesu Xiao" userId="2da2dc19-76a6-42ca-a03e-a5becae5e7dc" providerId="ADAL" clId="{F4A6B771-A07F-9E44-B606-5C5C87944A11}" dt="2022-11-21T00:18:41.132" v="118"/>
        <pc:sldMkLst>
          <pc:docMk/>
          <pc:sldMk cId="2882556259" sldId="829"/>
        </pc:sldMkLst>
        <pc:spChg chg="del">
          <ac:chgData name="Xuesu Xiao" userId="2da2dc19-76a6-42ca-a03e-a5becae5e7dc" providerId="ADAL" clId="{F4A6B771-A07F-9E44-B606-5C5C87944A11}" dt="2022-11-21T00:18:41.132" v="118"/>
          <ac:spMkLst>
            <pc:docMk/>
            <pc:sldMk cId="2882556259" sldId="829"/>
            <ac:spMk id="4" creationId="{7FD0F19C-A804-C23B-B298-7BBB444B8875}"/>
          </ac:spMkLst>
        </pc:spChg>
      </pc:sldChg>
      <pc:sldChg chg="delSp add">
        <pc:chgData name="Xuesu Xiao" userId="2da2dc19-76a6-42ca-a03e-a5becae5e7dc" providerId="ADAL" clId="{F4A6B771-A07F-9E44-B606-5C5C87944A11}" dt="2022-11-21T00:18:41.132" v="118"/>
        <pc:sldMkLst>
          <pc:docMk/>
          <pc:sldMk cId="3765545958" sldId="830"/>
        </pc:sldMkLst>
        <pc:spChg chg="del">
          <ac:chgData name="Xuesu Xiao" userId="2da2dc19-76a6-42ca-a03e-a5becae5e7dc" providerId="ADAL" clId="{F4A6B771-A07F-9E44-B606-5C5C87944A11}" dt="2022-11-21T00:18:41.132" v="118"/>
          <ac:spMkLst>
            <pc:docMk/>
            <pc:sldMk cId="3765545958" sldId="830"/>
            <ac:spMk id="4" creationId="{6E36B22D-6476-2C17-D5FB-8297D8DD7E03}"/>
          </ac:spMkLst>
        </pc:spChg>
      </pc:sldChg>
      <pc:sldChg chg="delSp add">
        <pc:chgData name="Xuesu Xiao" userId="2da2dc19-76a6-42ca-a03e-a5becae5e7dc" providerId="ADAL" clId="{F4A6B771-A07F-9E44-B606-5C5C87944A11}" dt="2022-11-21T00:18:41.132" v="118"/>
        <pc:sldMkLst>
          <pc:docMk/>
          <pc:sldMk cId="2267552001" sldId="831"/>
        </pc:sldMkLst>
        <pc:spChg chg="del">
          <ac:chgData name="Xuesu Xiao" userId="2da2dc19-76a6-42ca-a03e-a5becae5e7dc" providerId="ADAL" clId="{F4A6B771-A07F-9E44-B606-5C5C87944A11}" dt="2022-11-21T00:18:41.132" v="118"/>
          <ac:spMkLst>
            <pc:docMk/>
            <pc:sldMk cId="2267552001" sldId="831"/>
            <ac:spMk id="4" creationId="{2A82E8AC-EAD7-1F11-1E1E-E3BCBC477F6A}"/>
          </ac:spMkLst>
        </pc:spChg>
      </pc:sldChg>
      <pc:sldChg chg="delSp add">
        <pc:chgData name="Xuesu Xiao" userId="2da2dc19-76a6-42ca-a03e-a5becae5e7dc" providerId="ADAL" clId="{F4A6B771-A07F-9E44-B606-5C5C87944A11}" dt="2022-11-21T00:18:41.132" v="118"/>
        <pc:sldMkLst>
          <pc:docMk/>
          <pc:sldMk cId="3425778364" sldId="832"/>
        </pc:sldMkLst>
        <pc:spChg chg="del">
          <ac:chgData name="Xuesu Xiao" userId="2da2dc19-76a6-42ca-a03e-a5becae5e7dc" providerId="ADAL" clId="{F4A6B771-A07F-9E44-B606-5C5C87944A11}" dt="2022-11-21T00:18:41.132" v="118"/>
          <ac:spMkLst>
            <pc:docMk/>
            <pc:sldMk cId="3425778364" sldId="832"/>
            <ac:spMk id="4" creationId="{E80A3024-F9C4-C8A4-978F-7199A2391F49}"/>
          </ac:spMkLst>
        </pc:spChg>
      </pc:sldChg>
      <pc:sldChg chg="delSp add">
        <pc:chgData name="Xuesu Xiao" userId="2da2dc19-76a6-42ca-a03e-a5becae5e7dc" providerId="ADAL" clId="{F4A6B771-A07F-9E44-B606-5C5C87944A11}" dt="2022-11-21T00:18:41.132" v="118"/>
        <pc:sldMkLst>
          <pc:docMk/>
          <pc:sldMk cId="3762029876" sldId="833"/>
        </pc:sldMkLst>
        <pc:spChg chg="del">
          <ac:chgData name="Xuesu Xiao" userId="2da2dc19-76a6-42ca-a03e-a5becae5e7dc" providerId="ADAL" clId="{F4A6B771-A07F-9E44-B606-5C5C87944A11}" dt="2022-11-21T00:18:41.132" v="118"/>
          <ac:spMkLst>
            <pc:docMk/>
            <pc:sldMk cId="3762029876" sldId="833"/>
            <ac:spMk id="4" creationId="{E80A3024-F9C4-C8A4-978F-7199A2391F49}"/>
          </ac:spMkLst>
        </pc:spChg>
      </pc:sldChg>
      <pc:sldChg chg="delSp add">
        <pc:chgData name="Xuesu Xiao" userId="2da2dc19-76a6-42ca-a03e-a5becae5e7dc" providerId="ADAL" clId="{F4A6B771-A07F-9E44-B606-5C5C87944A11}" dt="2022-11-21T00:18:41.132" v="118"/>
        <pc:sldMkLst>
          <pc:docMk/>
          <pc:sldMk cId="291543421" sldId="834"/>
        </pc:sldMkLst>
        <pc:spChg chg="del">
          <ac:chgData name="Xuesu Xiao" userId="2da2dc19-76a6-42ca-a03e-a5becae5e7dc" providerId="ADAL" clId="{F4A6B771-A07F-9E44-B606-5C5C87944A11}" dt="2022-11-21T00:18:41.132" v="118"/>
          <ac:spMkLst>
            <pc:docMk/>
            <pc:sldMk cId="291543421" sldId="834"/>
            <ac:spMk id="4" creationId="{7C268D47-EA54-1909-5552-21137345F7DC}"/>
          </ac:spMkLst>
        </pc:spChg>
      </pc:sldChg>
      <pc:sldChg chg="delSp add">
        <pc:chgData name="Xuesu Xiao" userId="2da2dc19-76a6-42ca-a03e-a5becae5e7dc" providerId="ADAL" clId="{F4A6B771-A07F-9E44-B606-5C5C87944A11}" dt="2022-11-21T00:18:41.132" v="118"/>
        <pc:sldMkLst>
          <pc:docMk/>
          <pc:sldMk cId="721947356" sldId="835"/>
        </pc:sldMkLst>
        <pc:spChg chg="del">
          <ac:chgData name="Xuesu Xiao" userId="2da2dc19-76a6-42ca-a03e-a5becae5e7dc" providerId="ADAL" clId="{F4A6B771-A07F-9E44-B606-5C5C87944A11}" dt="2022-11-21T00:18:41.132" v="118"/>
          <ac:spMkLst>
            <pc:docMk/>
            <pc:sldMk cId="721947356" sldId="835"/>
            <ac:spMk id="4" creationId="{3436B45E-FCED-8372-8F9F-5EA9179EB6E0}"/>
          </ac:spMkLst>
        </pc:spChg>
      </pc:sldChg>
      <pc:sldChg chg="delSp add">
        <pc:chgData name="Xuesu Xiao" userId="2da2dc19-76a6-42ca-a03e-a5becae5e7dc" providerId="ADAL" clId="{F4A6B771-A07F-9E44-B606-5C5C87944A11}" dt="2022-11-21T00:18:41.132" v="118"/>
        <pc:sldMkLst>
          <pc:docMk/>
          <pc:sldMk cId="945272094" sldId="836"/>
        </pc:sldMkLst>
        <pc:spChg chg="del">
          <ac:chgData name="Xuesu Xiao" userId="2da2dc19-76a6-42ca-a03e-a5becae5e7dc" providerId="ADAL" clId="{F4A6B771-A07F-9E44-B606-5C5C87944A11}" dt="2022-11-21T00:18:41.132" v="118"/>
          <ac:spMkLst>
            <pc:docMk/>
            <pc:sldMk cId="945272094" sldId="836"/>
            <ac:spMk id="4" creationId="{6FA11BAB-0442-46A1-77C0-85E224B82E91}"/>
          </ac:spMkLst>
        </pc:spChg>
      </pc:sldChg>
      <pc:sldChg chg="delSp add">
        <pc:chgData name="Xuesu Xiao" userId="2da2dc19-76a6-42ca-a03e-a5becae5e7dc" providerId="ADAL" clId="{F4A6B771-A07F-9E44-B606-5C5C87944A11}" dt="2022-11-21T00:18:41.132" v="118"/>
        <pc:sldMkLst>
          <pc:docMk/>
          <pc:sldMk cId="3784498682" sldId="837"/>
        </pc:sldMkLst>
        <pc:spChg chg="del">
          <ac:chgData name="Xuesu Xiao" userId="2da2dc19-76a6-42ca-a03e-a5becae5e7dc" providerId="ADAL" clId="{F4A6B771-A07F-9E44-B606-5C5C87944A11}" dt="2022-11-21T00:18:41.132" v="118"/>
          <ac:spMkLst>
            <pc:docMk/>
            <pc:sldMk cId="3784498682" sldId="837"/>
            <ac:spMk id="4" creationId="{6FA11BAB-0442-46A1-77C0-85E224B82E91}"/>
          </ac:spMkLst>
        </pc:spChg>
      </pc:sldChg>
      <pc:sldChg chg="delSp add">
        <pc:chgData name="Xuesu Xiao" userId="2da2dc19-76a6-42ca-a03e-a5becae5e7dc" providerId="ADAL" clId="{F4A6B771-A07F-9E44-B606-5C5C87944A11}" dt="2022-11-21T00:18:41.132" v="118"/>
        <pc:sldMkLst>
          <pc:docMk/>
          <pc:sldMk cId="745990591" sldId="838"/>
        </pc:sldMkLst>
        <pc:spChg chg="del">
          <ac:chgData name="Xuesu Xiao" userId="2da2dc19-76a6-42ca-a03e-a5becae5e7dc" providerId="ADAL" clId="{F4A6B771-A07F-9E44-B606-5C5C87944A11}" dt="2022-11-21T00:18:41.132" v="118"/>
          <ac:spMkLst>
            <pc:docMk/>
            <pc:sldMk cId="745990591" sldId="838"/>
            <ac:spMk id="4" creationId="{273AEDED-B2C9-9549-D977-FC73EFE85F7D}"/>
          </ac:spMkLst>
        </pc:spChg>
      </pc:sldChg>
      <pc:sldChg chg="delSp add">
        <pc:chgData name="Xuesu Xiao" userId="2da2dc19-76a6-42ca-a03e-a5becae5e7dc" providerId="ADAL" clId="{F4A6B771-A07F-9E44-B606-5C5C87944A11}" dt="2022-11-21T00:18:41.132" v="118"/>
        <pc:sldMkLst>
          <pc:docMk/>
          <pc:sldMk cId="1139119755" sldId="839"/>
        </pc:sldMkLst>
        <pc:spChg chg="del">
          <ac:chgData name="Xuesu Xiao" userId="2da2dc19-76a6-42ca-a03e-a5becae5e7dc" providerId="ADAL" clId="{F4A6B771-A07F-9E44-B606-5C5C87944A11}" dt="2022-11-21T00:18:41.132" v="118"/>
          <ac:spMkLst>
            <pc:docMk/>
            <pc:sldMk cId="1139119755" sldId="839"/>
            <ac:spMk id="4" creationId="{6FA11BAB-0442-46A1-77C0-85E224B82E91}"/>
          </ac:spMkLst>
        </pc:spChg>
      </pc:sldChg>
      <pc:sldChg chg="delSp add">
        <pc:chgData name="Xuesu Xiao" userId="2da2dc19-76a6-42ca-a03e-a5becae5e7dc" providerId="ADAL" clId="{F4A6B771-A07F-9E44-B606-5C5C87944A11}" dt="2022-11-21T00:18:41.132" v="118"/>
        <pc:sldMkLst>
          <pc:docMk/>
          <pc:sldMk cId="2584299575" sldId="840"/>
        </pc:sldMkLst>
        <pc:spChg chg="del">
          <ac:chgData name="Xuesu Xiao" userId="2da2dc19-76a6-42ca-a03e-a5becae5e7dc" providerId="ADAL" clId="{F4A6B771-A07F-9E44-B606-5C5C87944A11}" dt="2022-11-21T00:18:41.132" v="118"/>
          <ac:spMkLst>
            <pc:docMk/>
            <pc:sldMk cId="2584299575" sldId="840"/>
            <ac:spMk id="4" creationId="{72D5E1D8-0C9F-6CFA-7AD6-83F0BA1DDD23}"/>
          </ac:spMkLst>
        </pc:spChg>
      </pc:sldChg>
      <pc:sldChg chg="delSp add">
        <pc:chgData name="Xuesu Xiao" userId="2da2dc19-76a6-42ca-a03e-a5becae5e7dc" providerId="ADAL" clId="{F4A6B771-A07F-9E44-B606-5C5C87944A11}" dt="2022-11-21T00:18:41.132" v="118"/>
        <pc:sldMkLst>
          <pc:docMk/>
          <pc:sldMk cId="3171675314" sldId="841"/>
        </pc:sldMkLst>
        <pc:spChg chg="del">
          <ac:chgData name="Xuesu Xiao" userId="2da2dc19-76a6-42ca-a03e-a5becae5e7dc" providerId="ADAL" clId="{F4A6B771-A07F-9E44-B606-5C5C87944A11}" dt="2022-11-21T00:18:41.132" v="118"/>
          <ac:spMkLst>
            <pc:docMk/>
            <pc:sldMk cId="3171675314" sldId="841"/>
            <ac:spMk id="4" creationId="{7412E971-8B67-8DC9-EC9D-1594149838DA}"/>
          </ac:spMkLst>
        </pc:spChg>
      </pc:sldChg>
      <pc:sldChg chg="delSp add">
        <pc:chgData name="Xuesu Xiao" userId="2da2dc19-76a6-42ca-a03e-a5becae5e7dc" providerId="ADAL" clId="{F4A6B771-A07F-9E44-B606-5C5C87944A11}" dt="2022-11-21T00:18:41.132" v="118"/>
        <pc:sldMkLst>
          <pc:docMk/>
          <pc:sldMk cId="2178364259" sldId="842"/>
        </pc:sldMkLst>
        <pc:spChg chg="del">
          <ac:chgData name="Xuesu Xiao" userId="2da2dc19-76a6-42ca-a03e-a5becae5e7dc" providerId="ADAL" clId="{F4A6B771-A07F-9E44-B606-5C5C87944A11}" dt="2022-11-21T00:18:41.132" v="118"/>
          <ac:spMkLst>
            <pc:docMk/>
            <pc:sldMk cId="2178364259" sldId="842"/>
            <ac:spMk id="4" creationId="{EC9FDAF9-E10B-01F3-D36E-210E3165A2F1}"/>
          </ac:spMkLst>
        </pc:spChg>
      </pc:sldChg>
      <pc:sldChg chg="delSp add">
        <pc:chgData name="Xuesu Xiao" userId="2da2dc19-76a6-42ca-a03e-a5becae5e7dc" providerId="ADAL" clId="{F4A6B771-A07F-9E44-B606-5C5C87944A11}" dt="2022-11-21T00:18:41.132" v="118"/>
        <pc:sldMkLst>
          <pc:docMk/>
          <pc:sldMk cId="336461511" sldId="843"/>
        </pc:sldMkLst>
        <pc:spChg chg="del">
          <ac:chgData name="Xuesu Xiao" userId="2da2dc19-76a6-42ca-a03e-a5becae5e7dc" providerId="ADAL" clId="{F4A6B771-A07F-9E44-B606-5C5C87944A11}" dt="2022-11-21T00:18:41.132" v="118"/>
          <ac:spMkLst>
            <pc:docMk/>
            <pc:sldMk cId="336461511" sldId="843"/>
            <ac:spMk id="4" creationId="{507FBC76-CE62-1408-2DED-2199FD703911}"/>
          </ac:spMkLst>
        </pc:spChg>
      </pc:sldChg>
      <pc:sldChg chg="delSp add">
        <pc:chgData name="Xuesu Xiao" userId="2da2dc19-76a6-42ca-a03e-a5becae5e7dc" providerId="ADAL" clId="{F4A6B771-A07F-9E44-B606-5C5C87944A11}" dt="2022-11-21T00:18:41.132" v="118"/>
        <pc:sldMkLst>
          <pc:docMk/>
          <pc:sldMk cId="4245613846" sldId="844"/>
        </pc:sldMkLst>
        <pc:spChg chg="del">
          <ac:chgData name="Xuesu Xiao" userId="2da2dc19-76a6-42ca-a03e-a5becae5e7dc" providerId="ADAL" clId="{F4A6B771-A07F-9E44-B606-5C5C87944A11}" dt="2022-11-21T00:18:41.132" v="118"/>
          <ac:spMkLst>
            <pc:docMk/>
            <pc:sldMk cId="4245613846" sldId="844"/>
            <ac:spMk id="4" creationId="{F06F2A31-F3A5-B3D7-CAC4-AE9A17B5CF82}"/>
          </ac:spMkLst>
        </pc:spChg>
      </pc:sldChg>
      <pc:sldChg chg="delSp add">
        <pc:chgData name="Xuesu Xiao" userId="2da2dc19-76a6-42ca-a03e-a5becae5e7dc" providerId="ADAL" clId="{F4A6B771-A07F-9E44-B606-5C5C87944A11}" dt="2022-11-21T00:18:41.132" v="118"/>
        <pc:sldMkLst>
          <pc:docMk/>
          <pc:sldMk cId="2848533980" sldId="845"/>
        </pc:sldMkLst>
        <pc:spChg chg="del">
          <ac:chgData name="Xuesu Xiao" userId="2da2dc19-76a6-42ca-a03e-a5becae5e7dc" providerId="ADAL" clId="{F4A6B771-A07F-9E44-B606-5C5C87944A11}" dt="2022-11-21T00:18:41.132" v="118"/>
          <ac:spMkLst>
            <pc:docMk/>
            <pc:sldMk cId="2848533980" sldId="845"/>
            <ac:spMk id="4" creationId="{AA41B61A-89F8-5C5E-3619-8E080A64E488}"/>
          </ac:spMkLst>
        </pc:spChg>
      </pc:sldChg>
      <pc:sldChg chg="delSp add">
        <pc:chgData name="Xuesu Xiao" userId="2da2dc19-76a6-42ca-a03e-a5becae5e7dc" providerId="ADAL" clId="{F4A6B771-A07F-9E44-B606-5C5C87944A11}" dt="2022-11-21T00:18:41.132" v="118"/>
        <pc:sldMkLst>
          <pc:docMk/>
          <pc:sldMk cId="1864043334" sldId="846"/>
        </pc:sldMkLst>
        <pc:spChg chg="del">
          <ac:chgData name="Xuesu Xiao" userId="2da2dc19-76a6-42ca-a03e-a5becae5e7dc" providerId="ADAL" clId="{F4A6B771-A07F-9E44-B606-5C5C87944A11}" dt="2022-11-21T00:18:41.132" v="118"/>
          <ac:spMkLst>
            <pc:docMk/>
            <pc:sldMk cId="1864043334" sldId="846"/>
            <ac:spMk id="4" creationId="{AA41B61A-89F8-5C5E-3619-8E080A64E488}"/>
          </ac:spMkLst>
        </pc:spChg>
      </pc:sldChg>
      <pc:sldChg chg="delSp add">
        <pc:chgData name="Xuesu Xiao" userId="2da2dc19-76a6-42ca-a03e-a5becae5e7dc" providerId="ADAL" clId="{F4A6B771-A07F-9E44-B606-5C5C87944A11}" dt="2022-11-21T00:18:41.132" v="118"/>
        <pc:sldMkLst>
          <pc:docMk/>
          <pc:sldMk cId="1077879210" sldId="848"/>
        </pc:sldMkLst>
        <pc:spChg chg="del">
          <ac:chgData name="Xuesu Xiao" userId="2da2dc19-76a6-42ca-a03e-a5becae5e7dc" providerId="ADAL" clId="{F4A6B771-A07F-9E44-B606-5C5C87944A11}" dt="2022-11-21T00:18:41.132" v="118"/>
          <ac:spMkLst>
            <pc:docMk/>
            <pc:sldMk cId="1077879210" sldId="848"/>
            <ac:spMk id="4" creationId="{AA41B61A-89F8-5C5E-3619-8E080A64E488}"/>
          </ac:spMkLst>
        </pc:spChg>
      </pc:sldChg>
      <pc:sldChg chg="delSp add">
        <pc:chgData name="Xuesu Xiao" userId="2da2dc19-76a6-42ca-a03e-a5becae5e7dc" providerId="ADAL" clId="{F4A6B771-A07F-9E44-B606-5C5C87944A11}" dt="2022-11-21T00:18:41.132" v="118"/>
        <pc:sldMkLst>
          <pc:docMk/>
          <pc:sldMk cId="1387475118" sldId="850"/>
        </pc:sldMkLst>
        <pc:spChg chg="del">
          <ac:chgData name="Xuesu Xiao" userId="2da2dc19-76a6-42ca-a03e-a5becae5e7dc" providerId="ADAL" clId="{F4A6B771-A07F-9E44-B606-5C5C87944A11}" dt="2022-11-21T00:18:41.132" v="118"/>
          <ac:spMkLst>
            <pc:docMk/>
            <pc:sldMk cId="1387475118" sldId="850"/>
            <ac:spMk id="4" creationId="{AA41B61A-89F8-5C5E-3619-8E080A64E488}"/>
          </ac:spMkLst>
        </pc:spChg>
      </pc:sldChg>
      <pc:sldChg chg="delSp add">
        <pc:chgData name="Xuesu Xiao" userId="2da2dc19-76a6-42ca-a03e-a5becae5e7dc" providerId="ADAL" clId="{F4A6B771-A07F-9E44-B606-5C5C87944A11}" dt="2022-11-21T00:18:41.132" v="118"/>
        <pc:sldMkLst>
          <pc:docMk/>
          <pc:sldMk cId="1056436291" sldId="851"/>
        </pc:sldMkLst>
        <pc:spChg chg="del">
          <ac:chgData name="Xuesu Xiao" userId="2da2dc19-76a6-42ca-a03e-a5becae5e7dc" providerId="ADAL" clId="{F4A6B771-A07F-9E44-B606-5C5C87944A11}" dt="2022-11-21T00:18:41.132" v="118"/>
          <ac:spMkLst>
            <pc:docMk/>
            <pc:sldMk cId="1056436291" sldId="851"/>
            <ac:spMk id="4" creationId="{AA41B61A-89F8-5C5E-3619-8E080A64E488}"/>
          </ac:spMkLst>
        </pc:spChg>
      </pc:sldChg>
      <pc:sldChg chg="delSp add">
        <pc:chgData name="Xuesu Xiao" userId="2da2dc19-76a6-42ca-a03e-a5becae5e7dc" providerId="ADAL" clId="{F4A6B771-A07F-9E44-B606-5C5C87944A11}" dt="2022-11-21T00:18:41.132" v="118"/>
        <pc:sldMkLst>
          <pc:docMk/>
          <pc:sldMk cId="427383485" sldId="852"/>
        </pc:sldMkLst>
        <pc:spChg chg="del">
          <ac:chgData name="Xuesu Xiao" userId="2da2dc19-76a6-42ca-a03e-a5becae5e7dc" providerId="ADAL" clId="{F4A6B771-A07F-9E44-B606-5C5C87944A11}" dt="2022-11-21T00:18:41.132" v="118"/>
          <ac:spMkLst>
            <pc:docMk/>
            <pc:sldMk cId="427383485" sldId="852"/>
            <ac:spMk id="4" creationId="{579A08E7-FDB1-749E-BFBB-B9FF70950D69}"/>
          </ac:spMkLst>
        </pc:spChg>
      </pc:sldChg>
      <pc:sldChg chg="delSp add">
        <pc:chgData name="Xuesu Xiao" userId="2da2dc19-76a6-42ca-a03e-a5becae5e7dc" providerId="ADAL" clId="{F4A6B771-A07F-9E44-B606-5C5C87944A11}" dt="2022-11-21T00:18:41.132" v="118"/>
        <pc:sldMkLst>
          <pc:docMk/>
          <pc:sldMk cId="3060215140" sldId="979"/>
        </pc:sldMkLst>
        <pc:spChg chg="del">
          <ac:chgData name="Xuesu Xiao" userId="2da2dc19-76a6-42ca-a03e-a5becae5e7dc" providerId="ADAL" clId="{F4A6B771-A07F-9E44-B606-5C5C87944A11}" dt="2022-11-21T00:18:41.132" v="118"/>
          <ac:spMkLst>
            <pc:docMk/>
            <pc:sldMk cId="3060215140" sldId="979"/>
            <ac:spMk id="4" creationId="{A976BD45-C9A4-5205-A4D4-96C0898D071F}"/>
          </ac:spMkLst>
        </pc:spChg>
      </pc:sldChg>
      <pc:sldChg chg="delSp add">
        <pc:chgData name="Xuesu Xiao" userId="2da2dc19-76a6-42ca-a03e-a5becae5e7dc" providerId="ADAL" clId="{F4A6B771-A07F-9E44-B606-5C5C87944A11}" dt="2022-11-21T00:18:41.132" v="118"/>
        <pc:sldMkLst>
          <pc:docMk/>
          <pc:sldMk cId="1382882215" sldId="980"/>
        </pc:sldMkLst>
        <pc:spChg chg="del">
          <ac:chgData name="Xuesu Xiao" userId="2da2dc19-76a6-42ca-a03e-a5becae5e7dc" providerId="ADAL" clId="{F4A6B771-A07F-9E44-B606-5C5C87944A11}" dt="2022-11-21T00:18:41.132" v="118"/>
          <ac:spMkLst>
            <pc:docMk/>
            <pc:sldMk cId="1382882215" sldId="980"/>
            <ac:spMk id="4" creationId="{A976BD45-C9A4-5205-A4D4-96C0898D071F}"/>
          </ac:spMkLst>
        </pc:spChg>
      </pc:sldChg>
      <pc:sldChg chg="delSp add">
        <pc:chgData name="Xuesu Xiao" userId="2da2dc19-76a6-42ca-a03e-a5becae5e7dc" providerId="ADAL" clId="{F4A6B771-A07F-9E44-B606-5C5C87944A11}" dt="2022-11-21T00:18:41.132" v="118"/>
        <pc:sldMkLst>
          <pc:docMk/>
          <pc:sldMk cId="2743628360" sldId="981"/>
        </pc:sldMkLst>
        <pc:spChg chg="del">
          <ac:chgData name="Xuesu Xiao" userId="2da2dc19-76a6-42ca-a03e-a5becae5e7dc" providerId="ADAL" clId="{F4A6B771-A07F-9E44-B606-5C5C87944A11}" dt="2022-11-21T00:18:41.132" v="118"/>
          <ac:spMkLst>
            <pc:docMk/>
            <pc:sldMk cId="2743628360" sldId="981"/>
            <ac:spMk id="4" creationId="{32DC8823-96AA-0550-F903-3DD11F79EA96}"/>
          </ac:spMkLst>
        </pc:spChg>
      </pc:sldChg>
      <pc:sldChg chg="delSp modSp add mod">
        <pc:chgData name="Xuesu Xiao" userId="2da2dc19-76a6-42ca-a03e-a5becae5e7dc" providerId="ADAL" clId="{F4A6B771-A07F-9E44-B606-5C5C87944A11}" dt="2022-11-21T00:18:41.132" v="118"/>
        <pc:sldMkLst>
          <pc:docMk/>
          <pc:sldMk cId="2895420256" sldId="1009"/>
        </pc:sldMkLst>
        <pc:spChg chg="mod">
          <ac:chgData name="Xuesu Xiao" userId="2da2dc19-76a6-42ca-a03e-a5becae5e7dc" providerId="ADAL" clId="{F4A6B771-A07F-9E44-B606-5C5C87944A11}" dt="2022-11-21T00:01:55.246" v="1" actId="27636"/>
          <ac:spMkLst>
            <pc:docMk/>
            <pc:sldMk cId="2895420256" sldId="1009"/>
            <ac:spMk id="3" creationId="{EBFD317E-C43E-B3C4-0DB1-CA4855DD4701}"/>
          </ac:spMkLst>
        </pc:spChg>
        <pc:spChg chg="del">
          <ac:chgData name="Xuesu Xiao" userId="2da2dc19-76a6-42ca-a03e-a5becae5e7dc" providerId="ADAL" clId="{F4A6B771-A07F-9E44-B606-5C5C87944A11}" dt="2022-11-21T00:18:41.132" v="118"/>
          <ac:spMkLst>
            <pc:docMk/>
            <pc:sldMk cId="2895420256" sldId="1009"/>
            <ac:spMk id="4" creationId="{B50A60C3-A6AD-207C-2D32-ECF017B3F71F}"/>
          </ac:spMkLst>
        </pc:spChg>
        <pc:picChg chg="mod">
          <ac:chgData name="Xuesu Xiao" userId="2da2dc19-76a6-42ca-a03e-a5becae5e7dc" providerId="ADAL" clId="{F4A6B771-A07F-9E44-B606-5C5C87944A11}" dt="2022-11-21T00:02:40.445" v="6" actId="1076"/>
          <ac:picMkLst>
            <pc:docMk/>
            <pc:sldMk cId="2895420256" sldId="1009"/>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2184310287" sldId="1010"/>
        </pc:sldMkLst>
        <pc:spChg chg="del">
          <ac:chgData name="Xuesu Xiao" userId="2da2dc19-76a6-42ca-a03e-a5becae5e7dc" providerId="ADAL" clId="{F4A6B771-A07F-9E44-B606-5C5C87944A11}" dt="2022-11-21T00:18:41.132" v="118"/>
          <ac:spMkLst>
            <pc:docMk/>
            <pc:sldMk cId="2184310287" sldId="1010"/>
            <ac:spMk id="4" creationId="{B50A60C3-A6AD-207C-2D32-ECF017B3F71F}"/>
          </ac:spMkLst>
        </pc:spChg>
        <pc:picChg chg="mod">
          <ac:chgData name="Xuesu Xiao" userId="2da2dc19-76a6-42ca-a03e-a5becae5e7dc" providerId="ADAL" clId="{F4A6B771-A07F-9E44-B606-5C5C87944A11}" dt="2022-11-21T00:02:23.450" v="4" actId="1076"/>
          <ac:picMkLst>
            <pc:docMk/>
            <pc:sldMk cId="2184310287" sldId="1010"/>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580128843" sldId="1011"/>
        </pc:sldMkLst>
        <pc:spChg chg="del">
          <ac:chgData name="Xuesu Xiao" userId="2da2dc19-76a6-42ca-a03e-a5becae5e7dc" providerId="ADAL" clId="{F4A6B771-A07F-9E44-B606-5C5C87944A11}" dt="2022-11-21T00:18:41.132" v="118"/>
          <ac:spMkLst>
            <pc:docMk/>
            <pc:sldMk cId="3580128843" sldId="1011"/>
            <ac:spMk id="4" creationId="{B50A60C3-A6AD-207C-2D32-ECF017B3F71F}"/>
          </ac:spMkLst>
        </pc:spChg>
        <pc:picChg chg="mod">
          <ac:chgData name="Xuesu Xiao" userId="2da2dc19-76a6-42ca-a03e-a5becae5e7dc" providerId="ADAL" clId="{F4A6B771-A07F-9E44-B606-5C5C87944A11}" dt="2022-11-21T00:02:32.197" v="5" actId="1076"/>
          <ac:picMkLst>
            <pc:docMk/>
            <pc:sldMk cId="3580128843" sldId="1011"/>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974288757" sldId="1015"/>
        </pc:sldMkLst>
        <pc:spChg chg="mod">
          <ac:chgData name="Xuesu Xiao" userId="2da2dc19-76a6-42ca-a03e-a5becae5e7dc" providerId="ADAL" clId="{F4A6B771-A07F-9E44-B606-5C5C87944A11}" dt="2022-11-21T00:16:29.466" v="107" actId="20577"/>
          <ac:spMkLst>
            <pc:docMk/>
            <pc:sldMk cId="3974288757" sldId="1015"/>
            <ac:spMk id="3" creationId="{721BC740-5D5A-F58F-1DCA-297DC5FA7937}"/>
          </ac:spMkLst>
        </pc:spChg>
        <pc:spChg chg="del">
          <ac:chgData name="Xuesu Xiao" userId="2da2dc19-76a6-42ca-a03e-a5becae5e7dc" providerId="ADAL" clId="{F4A6B771-A07F-9E44-B606-5C5C87944A11}" dt="2022-11-21T00:18:41.132" v="118"/>
          <ac:spMkLst>
            <pc:docMk/>
            <pc:sldMk cId="3974288757" sldId="1015"/>
            <ac:spMk id="4" creationId="{0F7919D7-05E8-9A7D-3F19-2E4B2BA89510}"/>
          </ac:spMkLst>
        </pc:spChg>
        <pc:picChg chg="del">
          <ac:chgData name="Xuesu Xiao" userId="2da2dc19-76a6-42ca-a03e-a5becae5e7dc" providerId="ADAL" clId="{F4A6B771-A07F-9E44-B606-5C5C87944A11}" dt="2022-11-21T00:16:32.438" v="108" actId="478"/>
          <ac:picMkLst>
            <pc:docMk/>
            <pc:sldMk cId="3974288757" sldId="1015"/>
            <ac:picMk id="7" creationId="{18DA0FAF-AED2-3D60-1CFE-686E392F771B}"/>
          </ac:picMkLst>
        </pc:picChg>
      </pc:sldChg>
      <pc:sldChg chg="delSp modSp add mod">
        <pc:chgData name="Xuesu Xiao" userId="2da2dc19-76a6-42ca-a03e-a5becae5e7dc" providerId="ADAL" clId="{F4A6B771-A07F-9E44-B606-5C5C87944A11}" dt="2022-11-21T00:18:41.132" v="118"/>
        <pc:sldMkLst>
          <pc:docMk/>
          <pc:sldMk cId="3799158723" sldId="1016"/>
        </pc:sldMkLst>
        <pc:spChg chg="mod">
          <ac:chgData name="Xuesu Xiao" userId="2da2dc19-76a6-42ca-a03e-a5becae5e7dc" providerId="ADAL" clId="{F4A6B771-A07F-9E44-B606-5C5C87944A11}" dt="2022-11-21T00:16:47.159" v="111" actId="14100"/>
          <ac:spMkLst>
            <pc:docMk/>
            <pc:sldMk cId="3799158723" sldId="1016"/>
            <ac:spMk id="2" creationId="{32A2EC33-6208-F41F-093A-47A1AB5C3EF8}"/>
          </ac:spMkLst>
        </pc:spChg>
        <pc:spChg chg="del">
          <ac:chgData name="Xuesu Xiao" userId="2da2dc19-76a6-42ca-a03e-a5becae5e7dc" providerId="ADAL" clId="{F4A6B771-A07F-9E44-B606-5C5C87944A11}" dt="2022-11-21T00:18:41.132" v="118"/>
          <ac:spMkLst>
            <pc:docMk/>
            <pc:sldMk cId="3799158723" sldId="1016"/>
            <ac:spMk id="4" creationId="{7D512776-804F-F2BD-B35C-CF6C42A22BA8}"/>
          </ac:spMkLst>
        </pc:spChg>
        <pc:spChg chg="mod">
          <ac:chgData name="Xuesu Xiao" userId="2da2dc19-76a6-42ca-a03e-a5becae5e7dc" providerId="ADAL" clId="{F4A6B771-A07F-9E44-B606-5C5C87944A11}" dt="2022-11-21T00:15:58.748" v="100" actId="27636"/>
          <ac:spMkLst>
            <pc:docMk/>
            <pc:sldMk cId="3799158723" sldId="1016"/>
            <ac:spMk id="8" creationId="{ED08896C-D750-03A5-D700-8BB54C8F1BB2}"/>
          </ac:spMkLst>
        </pc:spChg>
      </pc:sldChg>
      <pc:sldChg chg="addSp delSp modSp add mod">
        <pc:chgData name="Xuesu Xiao" userId="2da2dc19-76a6-42ca-a03e-a5becae5e7dc" providerId="ADAL" clId="{F4A6B771-A07F-9E44-B606-5C5C87944A11}" dt="2022-11-21T00:18:41.132" v="118"/>
        <pc:sldMkLst>
          <pc:docMk/>
          <pc:sldMk cId="2373233531" sldId="1017"/>
        </pc:sldMkLst>
        <pc:spChg chg="del mod">
          <ac:chgData name="Xuesu Xiao" userId="2da2dc19-76a6-42ca-a03e-a5becae5e7dc" providerId="ADAL" clId="{F4A6B771-A07F-9E44-B606-5C5C87944A11}" dt="2022-11-21T00:16:59.810" v="112" actId="478"/>
          <ac:spMkLst>
            <pc:docMk/>
            <pc:sldMk cId="2373233531" sldId="1017"/>
            <ac:spMk id="2" creationId="{32A2EC33-6208-F41F-093A-47A1AB5C3EF8}"/>
          </ac:spMkLst>
        </pc:spChg>
        <pc:spChg chg="del">
          <ac:chgData name="Xuesu Xiao" userId="2da2dc19-76a6-42ca-a03e-a5becae5e7dc" providerId="ADAL" clId="{F4A6B771-A07F-9E44-B606-5C5C87944A11}" dt="2022-11-21T00:18:41.132" v="118"/>
          <ac:spMkLst>
            <pc:docMk/>
            <pc:sldMk cId="2373233531" sldId="1017"/>
            <ac:spMk id="4" creationId="{7D512776-804F-F2BD-B35C-CF6C42A22BA8}"/>
          </ac:spMkLst>
        </pc:spChg>
        <pc:spChg chg="add del mod">
          <ac:chgData name="Xuesu Xiao" userId="2da2dc19-76a6-42ca-a03e-a5becae5e7dc" providerId="ADAL" clId="{F4A6B771-A07F-9E44-B606-5C5C87944A11}" dt="2022-11-21T00:17:03.352" v="115" actId="478"/>
          <ac:spMkLst>
            <pc:docMk/>
            <pc:sldMk cId="2373233531" sldId="1017"/>
            <ac:spMk id="7" creationId="{E36932C0-D4ED-3414-93CF-8E39EAE52DDD}"/>
          </ac:spMkLst>
        </pc:spChg>
        <pc:spChg chg="mod">
          <ac:chgData name="Xuesu Xiao" userId="2da2dc19-76a6-42ca-a03e-a5becae5e7dc" providerId="ADAL" clId="{F4A6B771-A07F-9E44-B606-5C5C87944A11}" dt="2022-11-21T00:15:58.788" v="101" actId="27636"/>
          <ac:spMkLst>
            <pc:docMk/>
            <pc:sldMk cId="2373233531" sldId="1017"/>
            <ac:spMk id="8" creationId="{ED08896C-D750-03A5-D700-8BB54C8F1BB2}"/>
          </ac:spMkLst>
        </pc:spChg>
        <pc:spChg chg="add del mod">
          <ac:chgData name="Xuesu Xiao" userId="2da2dc19-76a6-42ca-a03e-a5becae5e7dc" providerId="ADAL" clId="{F4A6B771-A07F-9E44-B606-5C5C87944A11}" dt="2022-11-21T00:17:00.741" v="114"/>
          <ac:spMkLst>
            <pc:docMk/>
            <pc:sldMk cId="2373233531" sldId="1017"/>
            <ac:spMk id="9" creationId="{4606D4E1-7C70-78D5-5B09-D431DD57FA84}"/>
          </ac:spMkLst>
        </pc:spChg>
        <pc:spChg chg="add mod">
          <ac:chgData name="Xuesu Xiao" userId="2da2dc19-76a6-42ca-a03e-a5becae5e7dc" providerId="ADAL" clId="{F4A6B771-A07F-9E44-B606-5C5C87944A11}" dt="2022-11-21T00:17:03.681" v="116"/>
          <ac:spMkLst>
            <pc:docMk/>
            <pc:sldMk cId="2373233531" sldId="1017"/>
            <ac:spMk id="11" creationId="{DA53DEE9-D07F-A690-5ABA-F89B642787CA}"/>
          </ac:spMkLst>
        </pc:spChg>
      </pc:sldChg>
      <pc:sldChg chg="delSp add">
        <pc:chgData name="Xuesu Xiao" userId="2da2dc19-76a6-42ca-a03e-a5becae5e7dc" providerId="ADAL" clId="{F4A6B771-A07F-9E44-B606-5C5C87944A11}" dt="2022-11-21T00:18:41.132" v="118"/>
        <pc:sldMkLst>
          <pc:docMk/>
          <pc:sldMk cId="245335663" sldId="1018"/>
        </pc:sldMkLst>
        <pc:spChg chg="del">
          <ac:chgData name="Xuesu Xiao" userId="2da2dc19-76a6-42ca-a03e-a5becae5e7dc" providerId="ADAL" clId="{F4A6B771-A07F-9E44-B606-5C5C87944A11}" dt="2022-11-21T00:18:41.132" v="118"/>
          <ac:spMkLst>
            <pc:docMk/>
            <pc:sldMk cId="245335663" sldId="1018"/>
            <ac:spMk id="4" creationId="{697F92A7-1A1F-1523-E74E-132E133B5BAC}"/>
          </ac:spMkLst>
        </pc:spChg>
      </pc:sldChg>
      <pc:sldChg chg="delSp add">
        <pc:chgData name="Xuesu Xiao" userId="2da2dc19-76a6-42ca-a03e-a5becae5e7dc" providerId="ADAL" clId="{F4A6B771-A07F-9E44-B606-5C5C87944A11}" dt="2022-11-21T00:18:41.132" v="118"/>
        <pc:sldMkLst>
          <pc:docMk/>
          <pc:sldMk cId="606427431" sldId="1019"/>
        </pc:sldMkLst>
        <pc:spChg chg="del">
          <ac:chgData name="Xuesu Xiao" userId="2da2dc19-76a6-42ca-a03e-a5becae5e7dc" providerId="ADAL" clId="{F4A6B771-A07F-9E44-B606-5C5C87944A11}" dt="2022-11-21T00:18:41.132" v="118"/>
          <ac:spMkLst>
            <pc:docMk/>
            <pc:sldMk cId="606427431" sldId="1019"/>
            <ac:spMk id="4" creationId="{697F92A7-1A1F-1523-E74E-132E133B5BAC}"/>
          </ac:spMkLst>
        </pc:spChg>
      </pc:sldChg>
      <pc:sldChg chg="delSp add">
        <pc:chgData name="Xuesu Xiao" userId="2da2dc19-76a6-42ca-a03e-a5becae5e7dc" providerId="ADAL" clId="{F4A6B771-A07F-9E44-B606-5C5C87944A11}" dt="2022-11-21T00:18:41.132" v="118"/>
        <pc:sldMkLst>
          <pc:docMk/>
          <pc:sldMk cId="1017738683" sldId="1020"/>
        </pc:sldMkLst>
        <pc:spChg chg="del">
          <ac:chgData name="Xuesu Xiao" userId="2da2dc19-76a6-42ca-a03e-a5becae5e7dc" providerId="ADAL" clId="{F4A6B771-A07F-9E44-B606-5C5C87944A11}" dt="2022-11-21T00:18:41.132" v="118"/>
          <ac:spMkLst>
            <pc:docMk/>
            <pc:sldMk cId="1017738683" sldId="1020"/>
            <ac:spMk id="4" creationId="{C0DCE694-F739-7A08-3255-78969BCF8EBB}"/>
          </ac:spMkLst>
        </pc:spChg>
      </pc:sldChg>
      <pc:sldChg chg="delSp add">
        <pc:chgData name="Xuesu Xiao" userId="2da2dc19-76a6-42ca-a03e-a5becae5e7dc" providerId="ADAL" clId="{F4A6B771-A07F-9E44-B606-5C5C87944A11}" dt="2022-11-21T00:18:41.132" v="118"/>
        <pc:sldMkLst>
          <pc:docMk/>
          <pc:sldMk cId="501996370" sldId="1021"/>
        </pc:sldMkLst>
        <pc:spChg chg="del">
          <ac:chgData name="Xuesu Xiao" userId="2da2dc19-76a6-42ca-a03e-a5becae5e7dc" providerId="ADAL" clId="{F4A6B771-A07F-9E44-B606-5C5C87944A11}" dt="2022-11-21T00:18:41.132" v="118"/>
          <ac:spMkLst>
            <pc:docMk/>
            <pc:sldMk cId="501996370" sldId="1021"/>
            <ac:spMk id="4" creationId="{CF7A60F5-3EB3-D0A1-B5E9-E29544F9969E}"/>
          </ac:spMkLst>
        </pc:spChg>
      </pc:sldChg>
      <pc:sldChg chg="delSp add">
        <pc:chgData name="Xuesu Xiao" userId="2da2dc19-76a6-42ca-a03e-a5becae5e7dc" providerId="ADAL" clId="{F4A6B771-A07F-9E44-B606-5C5C87944A11}" dt="2022-11-21T00:18:41.132" v="118"/>
        <pc:sldMkLst>
          <pc:docMk/>
          <pc:sldMk cId="1722755542" sldId="1022"/>
        </pc:sldMkLst>
        <pc:spChg chg="del">
          <ac:chgData name="Xuesu Xiao" userId="2da2dc19-76a6-42ca-a03e-a5becae5e7dc" providerId="ADAL" clId="{F4A6B771-A07F-9E44-B606-5C5C87944A11}" dt="2022-11-21T00:18:41.132" v="118"/>
          <ac:spMkLst>
            <pc:docMk/>
            <pc:sldMk cId="1722755542" sldId="1022"/>
            <ac:spMk id="4" creationId="{541BE055-20F3-A548-C988-3F24AB658BCA}"/>
          </ac:spMkLst>
        </pc:spChg>
      </pc:sldChg>
      <pc:sldChg chg="delSp add">
        <pc:chgData name="Xuesu Xiao" userId="2da2dc19-76a6-42ca-a03e-a5becae5e7dc" providerId="ADAL" clId="{F4A6B771-A07F-9E44-B606-5C5C87944A11}" dt="2022-11-21T00:18:41.132" v="118"/>
        <pc:sldMkLst>
          <pc:docMk/>
          <pc:sldMk cId="1695882085" sldId="1023"/>
        </pc:sldMkLst>
        <pc:spChg chg="del">
          <ac:chgData name="Xuesu Xiao" userId="2da2dc19-76a6-42ca-a03e-a5becae5e7dc" providerId="ADAL" clId="{F4A6B771-A07F-9E44-B606-5C5C87944A11}" dt="2022-11-21T00:18:41.132" v="118"/>
          <ac:spMkLst>
            <pc:docMk/>
            <pc:sldMk cId="1695882085" sldId="1023"/>
            <ac:spMk id="4" creationId="{98B57828-0E54-CF32-6766-5F6127BF746A}"/>
          </ac:spMkLst>
        </pc:spChg>
      </pc:sldChg>
      <pc:sldChg chg="delSp add">
        <pc:chgData name="Xuesu Xiao" userId="2da2dc19-76a6-42ca-a03e-a5becae5e7dc" providerId="ADAL" clId="{F4A6B771-A07F-9E44-B606-5C5C87944A11}" dt="2022-11-21T00:18:41.132" v="118"/>
        <pc:sldMkLst>
          <pc:docMk/>
          <pc:sldMk cId="1443088782" sldId="1024"/>
        </pc:sldMkLst>
        <pc:spChg chg="del">
          <ac:chgData name="Xuesu Xiao" userId="2da2dc19-76a6-42ca-a03e-a5becae5e7dc" providerId="ADAL" clId="{F4A6B771-A07F-9E44-B606-5C5C87944A11}" dt="2022-11-21T00:18:41.132" v="118"/>
          <ac:spMkLst>
            <pc:docMk/>
            <pc:sldMk cId="1443088782" sldId="1024"/>
            <ac:spMk id="4" creationId="{4C775B37-534E-C863-AAC7-A4F54EE256E1}"/>
          </ac:spMkLst>
        </pc:spChg>
      </pc:sldChg>
      <pc:sldChg chg="delSp add">
        <pc:chgData name="Xuesu Xiao" userId="2da2dc19-76a6-42ca-a03e-a5becae5e7dc" providerId="ADAL" clId="{F4A6B771-A07F-9E44-B606-5C5C87944A11}" dt="2022-11-21T00:18:41.132" v="118"/>
        <pc:sldMkLst>
          <pc:docMk/>
          <pc:sldMk cId="1682152609" sldId="1025"/>
        </pc:sldMkLst>
        <pc:spChg chg="del">
          <ac:chgData name="Xuesu Xiao" userId="2da2dc19-76a6-42ca-a03e-a5becae5e7dc" providerId="ADAL" clId="{F4A6B771-A07F-9E44-B606-5C5C87944A11}" dt="2022-11-21T00:18:41.132" v="118"/>
          <ac:spMkLst>
            <pc:docMk/>
            <pc:sldMk cId="1682152609" sldId="1025"/>
            <ac:spMk id="4" creationId="{6A2ABBBF-A7C8-2717-8DDF-80A03232ABD1}"/>
          </ac:spMkLst>
        </pc:spChg>
      </pc:sldChg>
      <pc:sldChg chg="delSp add">
        <pc:chgData name="Xuesu Xiao" userId="2da2dc19-76a6-42ca-a03e-a5becae5e7dc" providerId="ADAL" clId="{F4A6B771-A07F-9E44-B606-5C5C87944A11}" dt="2022-11-21T00:18:41.132" v="118"/>
        <pc:sldMkLst>
          <pc:docMk/>
          <pc:sldMk cId="861954981" sldId="1026"/>
        </pc:sldMkLst>
        <pc:spChg chg="del">
          <ac:chgData name="Xuesu Xiao" userId="2da2dc19-76a6-42ca-a03e-a5becae5e7dc" providerId="ADAL" clId="{F4A6B771-A07F-9E44-B606-5C5C87944A11}" dt="2022-11-21T00:18:41.132" v="118"/>
          <ac:spMkLst>
            <pc:docMk/>
            <pc:sldMk cId="861954981" sldId="1026"/>
            <ac:spMk id="4" creationId="{5B619AB0-DC92-4A5D-8567-FCDE996BD055}"/>
          </ac:spMkLst>
        </pc:spChg>
      </pc:sldChg>
      <pc:sldChg chg="delSp add">
        <pc:chgData name="Xuesu Xiao" userId="2da2dc19-76a6-42ca-a03e-a5becae5e7dc" providerId="ADAL" clId="{F4A6B771-A07F-9E44-B606-5C5C87944A11}" dt="2022-11-21T00:18:41.132" v="118"/>
        <pc:sldMkLst>
          <pc:docMk/>
          <pc:sldMk cId="4000806189" sldId="1027"/>
        </pc:sldMkLst>
        <pc:spChg chg="del">
          <ac:chgData name="Xuesu Xiao" userId="2da2dc19-76a6-42ca-a03e-a5becae5e7dc" providerId="ADAL" clId="{F4A6B771-A07F-9E44-B606-5C5C87944A11}" dt="2022-11-21T00:18:41.132" v="118"/>
          <ac:spMkLst>
            <pc:docMk/>
            <pc:sldMk cId="4000806189" sldId="1027"/>
            <ac:spMk id="4" creationId="{6179FC02-7949-058D-3FA2-3DC44A8A5F69}"/>
          </ac:spMkLst>
        </pc:spChg>
      </pc:sldChg>
      <pc:sldChg chg="delSp add">
        <pc:chgData name="Xuesu Xiao" userId="2da2dc19-76a6-42ca-a03e-a5becae5e7dc" providerId="ADAL" clId="{F4A6B771-A07F-9E44-B606-5C5C87944A11}" dt="2022-11-21T00:18:41.132" v="118"/>
        <pc:sldMkLst>
          <pc:docMk/>
          <pc:sldMk cId="1511753051" sldId="1029"/>
        </pc:sldMkLst>
        <pc:spChg chg="del">
          <ac:chgData name="Xuesu Xiao" userId="2da2dc19-76a6-42ca-a03e-a5becae5e7dc" providerId="ADAL" clId="{F4A6B771-A07F-9E44-B606-5C5C87944A11}" dt="2022-11-21T00:18:41.132" v="118"/>
          <ac:spMkLst>
            <pc:docMk/>
            <pc:sldMk cId="1511753051" sldId="1029"/>
            <ac:spMk id="4" creationId="{286667BD-318A-1891-48E3-1B700E8AF7C4}"/>
          </ac:spMkLst>
        </pc:spChg>
      </pc:sldChg>
      <pc:sldChg chg="delSp add">
        <pc:chgData name="Xuesu Xiao" userId="2da2dc19-76a6-42ca-a03e-a5becae5e7dc" providerId="ADAL" clId="{F4A6B771-A07F-9E44-B606-5C5C87944A11}" dt="2022-11-21T00:18:41.132" v="118"/>
        <pc:sldMkLst>
          <pc:docMk/>
          <pc:sldMk cId="955847086" sldId="1030"/>
        </pc:sldMkLst>
        <pc:spChg chg="del">
          <ac:chgData name="Xuesu Xiao" userId="2da2dc19-76a6-42ca-a03e-a5becae5e7dc" providerId="ADAL" clId="{F4A6B771-A07F-9E44-B606-5C5C87944A11}" dt="2022-11-21T00:18:41.132" v="118"/>
          <ac:spMkLst>
            <pc:docMk/>
            <pc:sldMk cId="955847086" sldId="1030"/>
            <ac:spMk id="4" creationId="{286667BD-318A-1891-48E3-1B700E8AF7C4}"/>
          </ac:spMkLst>
        </pc:spChg>
      </pc:sldChg>
      <pc:sldChg chg="delSp add">
        <pc:chgData name="Xuesu Xiao" userId="2da2dc19-76a6-42ca-a03e-a5becae5e7dc" providerId="ADAL" clId="{F4A6B771-A07F-9E44-B606-5C5C87944A11}" dt="2022-11-21T00:18:41.132" v="118"/>
        <pc:sldMkLst>
          <pc:docMk/>
          <pc:sldMk cId="4105743453" sldId="1031"/>
        </pc:sldMkLst>
        <pc:spChg chg="del">
          <ac:chgData name="Xuesu Xiao" userId="2da2dc19-76a6-42ca-a03e-a5becae5e7dc" providerId="ADAL" clId="{F4A6B771-A07F-9E44-B606-5C5C87944A11}" dt="2022-11-21T00:18:41.132" v="118"/>
          <ac:spMkLst>
            <pc:docMk/>
            <pc:sldMk cId="4105743453" sldId="1031"/>
            <ac:spMk id="4" creationId="{E5F3FF6E-4171-4894-0CA6-2E774BBE7BC7}"/>
          </ac:spMkLst>
        </pc:spChg>
      </pc:sldChg>
      <pc:sldChg chg="delSp add">
        <pc:chgData name="Xuesu Xiao" userId="2da2dc19-76a6-42ca-a03e-a5becae5e7dc" providerId="ADAL" clId="{F4A6B771-A07F-9E44-B606-5C5C87944A11}" dt="2022-11-21T00:18:41.132" v="118"/>
        <pc:sldMkLst>
          <pc:docMk/>
          <pc:sldMk cId="844348462" sldId="1032"/>
        </pc:sldMkLst>
        <pc:spChg chg="del">
          <ac:chgData name="Xuesu Xiao" userId="2da2dc19-76a6-42ca-a03e-a5becae5e7dc" providerId="ADAL" clId="{F4A6B771-A07F-9E44-B606-5C5C87944A11}" dt="2022-11-21T00:18:41.132" v="118"/>
          <ac:spMkLst>
            <pc:docMk/>
            <pc:sldMk cId="844348462" sldId="1032"/>
            <ac:spMk id="4" creationId="{184A2CC8-FD06-995D-DB83-61032AA1186F}"/>
          </ac:spMkLst>
        </pc:spChg>
      </pc:sldChg>
      <pc:sldChg chg="delSp add">
        <pc:chgData name="Xuesu Xiao" userId="2da2dc19-76a6-42ca-a03e-a5becae5e7dc" providerId="ADAL" clId="{F4A6B771-A07F-9E44-B606-5C5C87944A11}" dt="2022-11-21T00:18:41.132" v="118"/>
        <pc:sldMkLst>
          <pc:docMk/>
          <pc:sldMk cId="209443731" sldId="1033"/>
        </pc:sldMkLst>
        <pc:spChg chg="del">
          <ac:chgData name="Xuesu Xiao" userId="2da2dc19-76a6-42ca-a03e-a5becae5e7dc" providerId="ADAL" clId="{F4A6B771-A07F-9E44-B606-5C5C87944A11}" dt="2022-11-21T00:18:41.132" v="118"/>
          <ac:spMkLst>
            <pc:docMk/>
            <pc:sldMk cId="209443731" sldId="1033"/>
            <ac:spMk id="4" creationId="{DED7989C-FE64-A845-18F3-E4238BA33523}"/>
          </ac:spMkLst>
        </pc:spChg>
      </pc:sldChg>
      <pc:sldChg chg="delSp add">
        <pc:chgData name="Xuesu Xiao" userId="2da2dc19-76a6-42ca-a03e-a5becae5e7dc" providerId="ADAL" clId="{F4A6B771-A07F-9E44-B606-5C5C87944A11}" dt="2022-11-21T00:18:41.132" v="118"/>
        <pc:sldMkLst>
          <pc:docMk/>
          <pc:sldMk cId="1440174979" sldId="1034"/>
        </pc:sldMkLst>
        <pc:spChg chg="del">
          <ac:chgData name="Xuesu Xiao" userId="2da2dc19-76a6-42ca-a03e-a5becae5e7dc" providerId="ADAL" clId="{F4A6B771-A07F-9E44-B606-5C5C87944A11}" dt="2022-11-21T00:18:41.132" v="118"/>
          <ac:spMkLst>
            <pc:docMk/>
            <pc:sldMk cId="1440174979" sldId="1034"/>
            <ac:spMk id="4" creationId="{DED7989C-FE64-A845-18F3-E4238BA33523}"/>
          </ac:spMkLst>
        </pc:spChg>
      </pc:sldChg>
      <pc:sldChg chg="delSp add">
        <pc:chgData name="Xuesu Xiao" userId="2da2dc19-76a6-42ca-a03e-a5becae5e7dc" providerId="ADAL" clId="{F4A6B771-A07F-9E44-B606-5C5C87944A11}" dt="2022-11-21T00:18:41.132" v="118"/>
        <pc:sldMkLst>
          <pc:docMk/>
          <pc:sldMk cId="3830761014" sldId="1035"/>
        </pc:sldMkLst>
        <pc:spChg chg="del">
          <ac:chgData name="Xuesu Xiao" userId="2da2dc19-76a6-42ca-a03e-a5becae5e7dc" providerId="ADAL" clId="{F4A6B771-A07F-9E44-B606-5C5C87944A11}" dt="2022-11-21T00:18:41.132" v="118"/>
          <ac:spMkLst>
            <pc:docMk/>
            <pc:sldMk cId="3830761014" sldId="1035"/>
            <ac:spMk id="4" creationId="{1D0F5039-4361-36C4-88C9-C345FB0B4E68}"/>
          </ac:spMkLst>
        </pc:spChg>
      </pc:sldChg>
      <pc:sldChg chg="delSp add">
        <pc:chgData name="Xuesu Xiao" userId="2da2dc19-76a6-42ca-a03e-a5becae5e7dc" providerId="ADAL" clId="{F4A6B771-A07F-9E44-B606-5C5C87944A11}" dt="2022-11-21T00:18:41.132" v="118"/>
        <pc:sldMkLst>
          <pc:docMk/>
          <pc:sldMk cId="3219594832" sldId="1036"/>
        </pc:sldMkLst>
        <pc:spChg chg="del">
          <ac:chgData name="Xuesu Xiao" userId="2da2dc19-76a6-42ca-a03e-a5becae5e7dc" providerId="ADAL" clId="{F4A6B771-A07F-9E44-B606-5C5C87944A11}" dt="2022-11-21T00:18:41.132" v="118"/>
          <ac:spMkLst>
            <pc:docMk/>
            <pc:sldMk cId="3219594832" sldId="1036"/>
            <ac:spMk id="4" creationId="{D684C7D0-47DC-9B1C-92E5-412A3F5DFFAA}"/>
          </ac:spMkLst>
        </pc:spChg>
      </pc:sldChg>
      <pc:sldChg chg="delSp add">
        <pc:chgData name="Xuesu Xiao" userId="2da2dc19-76a6-42ca-a03e-a5becae5e7dc" providerId="ADAL" clId="{F4A6B771-A07F-9E44-B606-5C5C87944A11}" dt="2022-11-21T00:18:41.132" v="118"/>
        <pc:sldMkLst>
          <pc:docMk/>
          <pc:sldMk cId="3209651177" sldId="1037"/>
        </pc:sldMkLst>
        <pc:spChg chg="del">
          <ac:chgData name="Xuesu Xiao" userId="2da2dc19-76a6-42ca-a03e-a5becae5e7dc" providerId="ADAL" clId="{F4A6B771-A07F-9E44-B606-5C5C87944A11}" dt="2022-11-21T00:18:41.132" v="118"/>
          <ac:spMkLst>
            <pc:docMk/>
            <pc:sldMk cId="3209651177" sldId="1037"/>
            <ac:spMk id="4" creationId="{C25FE349-3420-D70C-3B49-40A2C10F9F9F}"/>
          </ac:spMkLst>
        </pc:spChg>
      </pc:sldChg>
      <pc:sldChg chg="delSp add">
        <pc:chgData name="Xuesu Xiao" userId="2da2dc19-76a6-42ca-a03e-a5becae5e7dc" providerId="ADAL" clId="{F4A6B771-A07F-9E44-B606-5C5C87944A11}" dt="2022-11-21T00:18:41.132" v="118"/>
        <pc:sldMkLst>
          <pc:docMk/>
          <pc:sldMk cId="1038938553" sldId="1038"/>
        </pc:sldMkLst>
        <pc:spChg chg="del">
          <ac:chgData name="Xuesu Xiao" userId="2da2dc19-76a6-42ca-a03e-a5becae5e7dc" providerId="ADAL" clId="{F4A6B771-A07F-9E44-B606-5C5C87944A11}" dt="2022-11-21T00:18:41.132" v="118"/>
          <ac:spMkLst>
            <pc:docMk/>
            <pc:sldMk cId="1038938553" sldId="1038"/>
            <ac:spMk id="4" creationId="{D684C7D0-47DC-9B1C-92E5-412A3F5DFFAA}"/>
          </ac:spMkLst>
        </pc:spChg>
      </pc:sldChg>
      <pc:sldChg chg="delSp add">
        <pc:chgData name="Xuesu Xiao" userId="2da2dc19-76a6-42ca-a03e-a5becae5e7dc" providerId="ADAL" clId="{F4A6B771-A07F-9E44-B606-5C5C87944A11}" dt="2022-11-21T00:18:41.132" v="118"/>
        <pc:sldMkLst>
          <pc:docMk/>
          <pc:sldMk cId="1835733529" sldId="1039"/>
        </pc:sldMkLst>
        <pc:spChg chg="del">
          <ac:chgData name="Xuesu Xiao" userId="2da2dc19-76a6-42ca-a03e-a5becae5e7dc" providerId="ADAL" clId="{F4A6B771-A07F-9E44-B606-5C5C87944A11}" dt="2022-11-21T00:18:41.132" v="118"/>
          <ac:spMkLst>
            <pc:docMk/>
            <pc:sldMk cId="1835733529" sldId="1039"/>
            <ac:spMk id="4" creationId="{C25FE349-3420-D70C-3B49-40A2C10F9F9F}"/>
          </ac:spMkLst>
        </pc:spChg>
      </pc:sldChg>
      <pc:sldChg chg="delSp add">
        <pc:chgData name="Xuesu Xiao" userId="2da2dc19-76a6-42ca-a03e-a5becae5e7dc" providerId="ADAL" clId="{F4A6B771-A07F-9E44-B606-5C5C87944A11}" dt="2022-11-21T00:18:41.132" v="118"/>
        <pc:sldMkLst>
          <pc:docMk/>
          <pc:sldMk cId="510042205" sldId="1040"/>
        </pc:sldMkLst>
        <pc:spChg chg="del">
          <ac:chgData name="Xuesu Xiao" userId="2da2dc19-76a6-42ca-a03e-a5becae5e7dc" providerId="ADAL" clId="{F4A6B771-A07F-9E44-B606-5C5C87944A11}" dt="2022-11-21T00:18:41.132" v="118"/>
          <ac:spMkLst>
            <pc:docMk/>
            <pc:sldMk cId="510042205" sldId="1040"/>
            <ac:spMk id="4" creationId="{7EFCF24E-EDAF-1D87-D002-E95900D96D52}"/>
          </ac:spMkLst>
        </pc:spChg>
      </pc:sldChg>
      <pc:sldChg chg="delSp add">
        <pc:chgData name="Xuesu Xiao" userId="2da2dc19-76a6-42ca-a03e-a5becae5e7dc" providerId="ADAL" clId="{F4A6B771-A07F-9E44-B606-5C5C87944A11}" dt="2022-11-21T00:18:41.132" v="118"/>
        <pc:sldMkLst>
          <pc:docMk/>
          <pc:sldMk cId="258628040" sldId="1041"/>
        </pc:sldMkLst>
        <pc:spChg chg="del">
          <ac:chgData name="Xuesu Xiao" userId="2da2dc19-76a6-42ca-a03e-a5becae5e7dc" providerId="ADAL" clId="{F4A6B771-A07F-9E44-B606-5C5C87944A11}" dt="2022-11-21T00:18:41.132" v="118"/>
          <ac:spMkLst>
            <pc:docMk/>
            <pc:sldMk cId="258628040" sldId="1041"/>
            <ac:spMk id="4" creationId="{7EFCF24E-EDAF-1D87-D002-E95900D96D52}"/>
          </ac:spMkLst>
        </pc:spChg>
      </pc:sldChg>
      <pc:sldChg chg="delSp add">
        <pc:chgData name="Xuesu Xiao" userId="2da2dc19-76a6-42ca-a03e-a5becae5e7dc" providerId="ADAL" clId="{F4A6B771-A07F-9E44-B606-5C5C87944A11}" dt="2022-11-21T00:18:41.132" v="118"/>
        <pc:sldMkLst>
          <pc:docMk/>
          <pc:sldMk cId="1737261571" sldId="1042"/>
        </pc:sldMkLst>
        <pc:spChg chg="del">
          <ac:chgData name="Xuesu Xiao" userId="2da2dc19-76a6-42ca-a03e-a5becae5e7dc" providerId="ADAL" clId="{F4A6B771-A07F-9E44-B606-5C5C87944A11}" dt="2022-11-21T00:18:41.132" v="118"/>
          <ac:spMkLst>
            <pc:docMk/>
            <pc:sldMk cId="1737261571" sldId="1042"/>
            <ac:spMk id="4" creationId="{7EFCF24E-EDAF-1D87-D002-E95900D96D52}"/>
          </ac:spMkLst>
        </pc:spChg>
      </pc:sldChg>
      <pc:sldChg chg="delSp add">
        <pc:chgData name="Xuesu Xiao" userId="2da2dc19-76a6-42ca-a03e-a5becae5e7dc" providerId="ADAL" clId="{F4A6B771-A07F-9E44-B606-5C5C87944A11}" dt="2022-11-21T00:18:41.132" v="118"/>
        <pc:sldMkLst>
          <pc:docMk/>
          <pc:sldMk cId="2676073714" sldId="1043"/>
        </pc:sldMkLst>
        <pc:spChg chg="del">
          <ac:chgData name="Xuesu Xiao" userId="2da2dc19-76a6-42ca-a03e-a5becae5e7dc" providerId="ADAL" clId="{F4A6B771-A07F-9E44-B606-5C5C87944A11}" dt="2022-11-21T00:18:41.132" v="118"/>
          <ac:spMkLst>
            <pc:docMk/>
            <pc:sldMk cId="2676073714" sldId="1043"/>
            <ac:spMk id="4" creationId="{212BAEA0-4F38-60FF-9EF9-A542F3354C0C}"/>
          </ac:spMkLst>
        </pc:spChg>
      </pc:sldChg>
      <pc:sldChg chg="delSp add">
        <pc:chgData name="Xuesu Xiao" userId="2da2dc19-76a6-42ca-a03e-a5becae5e7dc" providerId="ADAL" clId="{F4A6B771-A07F-9E44-B606-5C5C87944A11}" dt="2022-11-21T00:18:41.132" v="118"/>
        <pc:sldMkLst>
          <pc:docMk/>
          <pc:sldMk cId="1317773440" sldId="1044"/>
        </pc:sldMkLst>
        <pc:spChg chg="del">
          <ac:chgData name="Xuesu Xiao" userId="2da2dc19-76a6-42ca-a03e-a5becae5e7dc" providerId="ADAL" clId="{F4A6B771-A07F-9E44-B606-5C5C87944A11}" dt="2022-11-21T00:18:41.132" v="118"/>
          <ac:spMkLst>
            <pc:docMk/>
            <pc:sldMk cId="1317773440" sldId="1044"/>
            <ac:spMk id="4" creationId="{A6F2498B-0334-8218-5C21-F96021FC7A33}"/>
          </ac:spMkLst>
        </pc:spChg>
      </pc:sldChg>
      <pc:sldChg chg="delSp add">
        <pc:chgData name="Xuesu Xiao" userId="2da2dc19-76a6-42ca-a03e-a5becae5e7dc" providerId="ADAL" clId="{F4A6B771-A07F-9E44-B606-5C5C87944A11}" dt="2022-11-21T00:18:41.132" v="118"/>
        <pc:sldMkLst>
          <pc:docMk/>
          <pc:sldMk cId="3049690760" sldId="1045"/>
        </pc:sldMkLst>
        <pc:spChg chg="del">
          <ac:chgData name="Xuesu Xiao" userId="2da2dc19-76a6-42ca-a03e-a5becae5e7dc" providerId="ADAL" clId="{F4A6B771-A07F-9E44-B606-5C5C87944A11}" dt="2022-11-21T00:18:41.132" v="118"/>
          <ac:spMkLst>
            <pc:docMk/>
            <pc:sldMk cId="3049690760" sldId="1045"/>
            <ac:spMk id="4" creationId="{48B2936E-C448-33AE-CCDC-D09BD07E2FDC}"/>
          </ac:spMkLst>
        </pc:spChg>
      </pc:sldChg>
      <pc:sldChg chg="delSp add">
        <pc:chgData name="Xuesu Xiao" userId="2da2dc19-76a6-42ca-a03e-a5becae5e7dc" providerId="ADAL" clId="{F4A6B771-A07F-9E44-B606-5C5C87944A11}" dt="2022-11-21T00:18:41.132" v="118"/>
        <pc:sldMkLst>
          <pc:docMk/>
          <pc:sldMk cId="2877051731" sldId="1046"/>
        </pc:sldMkLst>
        <pc:spChg chg="del">
          <ac:chgData name="Xuesu Xiao" userId="2da2dc19-76a6-42ca-a03e-a5becae5e7dc" providerId="ADAL" clId="{F4A6B771-A07F-9E44-B606-5C5C87944A11}" dt="2022-11-21T00:18:41.132" v="118"/>
          <ac:spMkLst>
            <pc:docMk/>
            <pc:sldMk cId="2877051731" sldId="1046"/>
            <ac:spMk id="4" creationId="{C291FF4D-F8B2-5F6D-0481-AF0752D569AA}"/>
          </ac:spMkLst>
        </pc:spChg>
      </pc:sldChg>
      <pc:sldChg chg="delSp add">
        <pc:chgData name="Xuesu Xiao" userId="2da2dc19-76a6-42ca-a03e-a5becae5e7dc" providerId="ADAL" clId="{F4A6B771-A07F-9E44-B606-5C5C87944A11}" dt="2022-11-21T00:18:41.132" v="118"/>
        <pc:sldMkLst>
          <pc:docMk/>
          <pc:sldMk cId="143449055" sldId="1047"/>
        </pc:sldMkLst>
        <pc:spChg chg="del">
          <ac:chgData name="Xuesu Xiao" userId="2da2dc19-76a6-42ca-a03e-a5becae5e7dc" providerId="ADAL" clId="{F4A6B771-A07F-9E44-B606-5C5C87944A11}" dt="2022-11-21T00:18:41.132" v="118"/>
          <ac:spMkLst>
            <pc:docMk/>
            <pc:sldMk cId="143449055" sldId="1047"/>
            <ac:spMk id="4" creationId="{6124341A-AF8F-8FE0-5AAA-513F1A196910}"/>
          </ac:spMkLst>
        </pc:spChg>
      </pc:sldChg>
      <pc:sldChg chg="delSp add">
        <pc:chgData name="Xuesu Xiao" userId="2da2dc19-76a6-42ca-a03e-a5becae5e7dc" providerId="ADAL" clId="{F4A6B771-A07F-9E44-B606-5C5C87944A11}" dt="2022-11-21T00:18:41.132" v="118"/>
        <pc:sldMkLst>
          <pc:docMk/>
          <pc:sldMk cId="2550181309" sldId="1048"/>
        </pc:sldMkLst>
        <pc:spChg chg="del">
          <ac:chgData name="Xuesu Xiao" userId="2da2dc19-76a6-42ca-a03e-a5becae5e7dc" providerId="ADAL" clId="{F4A6B771-A07F-9E44-B606-5C5C87944A11}" dt="2022-11-21T00:18:41.132" v="118"/>
          <ac:spMkLst>
            <pc:docMk/>
            <pc:sldMk cId="2550181309" sldId="1048"/>
            <ac:spMk id="4" creationId="{2EA7FB50-75EE-B492-C439-1C0A27D232D9}"/>
          </ac:spMkLst>
        </pc:spChg>
      </pc:sldChg>
      <pc:sldChg chg="delSp add">
        <pc:chgData name="Xuesu Xiao" userId="2da2dc19-76a6-42ca-a03e-a5becae5e7dc" providerId="ADAL" clId="{F4A6B771-A07F-9E44-B606-5C5C87944A11}" dt="2022-11-21T00:18:41.132" v="118"/>
        <pc:sldMkLst>
          <pc:docMk/>
          <pc:sldMk cId="628102429" sldId="1049"/>
        </pc:sldMkLst>
        <pc:spChg chg="del">
          <ac:chgData name="Xuesu Xiao" userId="2da2dc19-76a6-42ca-a03e-a5becae5e7dc" providerId="ADAL" clId="{F4A6B771-A07F-9E44-B606-5C5C87944A11}" dt="2022-11-21T00:18:41.132" v="118"/>
          <ac:spMkLst>
            <pc:docMk/>
            <pc:sldMk cId="628102429" sldId="1049"/>
            <ac:spMk id="4" creationId="{43E3FEBD-3772-2140-218E-CD6539F0E034}"/>
          </ac:spMkLst>
        </pc:spChg>
      </pc:sldChg>
      <pc:sldChg chg="delSp add">
        <pc:chgData name="Xuesu Xiao" userId="2da2dc19-76a6-42ca-a03e-a5becae5e7dc" providerId="ADAL" clId="{F4A6B771-A07F-9E44-B606-5C5C87944A11}" dt="2022-11-21T00:18:41.132" v="118"/>
        <pc:sldMkLst>
          <pc:docMk/>
          <pc:sldMk cId="2939858104" sldId="1051"/>
        </pc:sldMkLst>
        <pc:spChg chg="del">
          <ac:chgData name="Xuesu Xiao" userId="2da2dc19-76a6-42ca-a03e-a5becae5e7dc" providerId="ADAL" clId="{F4A6B771-A07F-9E44-B606-5C5C87944A11}" dt="2022-11-21T00:18:41.132" v="118"/>
          <ac:spMkLst>
            <pc:docMk/>
            <pc:sldMk cId="2939858104" sldId="1051"/>
            <ac:spMk id="4" creationId="{8BFBEAB6-00E6-E395-6391-066EE4A0F30B}"/>
          </ac:spMkLst>
        </pc:spChg>
      </pc:sldChg>
      <pc:sldChg chg="delSp add">
        <pc:chgData name="Xuesu Xiao" userId="2da2dc19-76a6-42ca-a03e-a5becae5e7dc" providerId="ADAL" clId="{F4A6B771-A07F-9E44-B606-5C5C87944A11}" dt="2022-11-21T00:18:41.132" v="118"/>
        <pc:sldMkLst>
          <pc:docMk/>
          <pc:sldMk cId="1847597802" sldId="1052"/>
        </pc:sldMkLst>
        <pc:spChg chg="del">
          <ac:chgData name="Xuesu Xiao" userId="2da2dc19-76a6-42ca-a03e-a5becae5e7dc" providerId="ADAL" clId="{F4A6B771-A07F-9E44-B606-5C5C87944A11}" dt="2022-11-21T00:18:41.132" v="118"/>
          <ac:spMkLst>
            <pc:docMk/>
            <pc:sldMk cId="1847597802" sldId="1052"/>
            <ac:spMk id="4" creationId="{364B6E1B-B8EF-2096-394B-4F2EC0056616}"/>
          </ac:spMkLst>
        </pc:spChg>
      </pc:sldChg>
      <pc:sldChg chg="delSp add">
        <pc:chgData name="Xuesu Xiao" userId="2da2dc19-76a6-42ca-a03e-a5becae5e7dc" providerId="ADAL" clId="{F4A6B771-A07F-9E44-B606-5C5C87944A11}" dt="2022-11-21T00:18:41.132" v="118"/>
        <pc:sldMkLst>
          <pc:docMk/>
          <pc:sldMk cId="1413518901" sldId="1055"/>
        </pc:sldMkLst>
        <pc:spChg chg="del">
          <ac:chgData name="Xuesu Xiao" userId="2da2dc19-76a6-42ca-a03e-a5becae5e7dc" providerId="ADAL" clId="{F4A6B771-A07F-9E44-B606-5C5C87944A11}" dt="2022-11-21T00:18:41.132" v="118"/>
          <ac:spMkLst>
            <pc:docMk/>
            <pc:sldMk cId="1413518901" sldId="1055"/>
            <ac:spMk id="4" creationId="{7C8CBC62-EEC3-0966-182A-E6BCD60B8071}"/>
          </ac:spMkLst>
        </pc:spChg>
      </pc:sldChg>
      <pc:sldChg chg="delSp add">
        <pc:chgData name="Xuesu Xiao" userId="2da2dc19-76a6-42ca-a03e-a5becae5e7dc" providerId="ADAL" clId="{F4A6B771-A07F-9E44-B606-5C5C87944A11}" dt="2022-11-21T00:18:41.132" v="118"/>
        <pc:sldMkLst>
          <pc:docMk/>
          <pc:sldMk cId="2385652037" sldId="1056"/>
        </pc:sldMkLst>
        <pc:spChg chg="del">
          <ac:chgData name="Xuesu Xiao" userId="2da2dc19-76a6-42ca-a03e-a5becae5e7dc" providerId="ADAL" clId="{F4A6B771-A07F-9E44-B606-5C5C87944A11}" dt="2022-11-21T00:18:41.132" v="118"/>
          <ac:spMkLst>
            <pc:docMk/>
            <pc:sldMk cId="2385652037" sldId="1056"/>
            <ac:spMk id="4" creationId="{BFE3133D-1550-59A7-3A51-48EB5CCF52A0}"/>
          </ac:spMkLst>
        </pc:spChg>
      </pc:sldChg>
      <pc:sldChg chg="delSp add">
        <pc:chgData name="Xuesu Xiao" userId="2da2dc19-76a6-42ca-a03e-a5becae5e7dc" providerId="ADAL" clId="{F4A6B771-A07F-9E44-B606-5C5C87944A11}" dt="2022-11-21T00:18:41.132" v="118"/>
        <pc:sldMkLst>
          <pc:docMk/>
          <pc:sldMk cId="2548353966" sldId="1057"/>
        </pc:sldMkLst>
        <pc:spChg chg="del">
          <ac:chgData name="Xuesu Xiao" userId="2da2dc19-76a6-42ca-a03e-a5becae5e7dc" providerId="ADAL" clId="{F4A6B771-A07F-9E44-B606-5C5C87944A11}" dt="2022-11-21T00:18:41.132" v="118"/>
          <ac:spMkLst>
            <pc:docMk/>
            <pc:sldMk cId="2548353966" sldId="1057"/>
            <ac:spMk id="4" creationId="{116150EF-03D3-4E85-2AEA-A0B9763B1485}"/>
          </ac:spMkLst>
        </pc:spChg>
      </pc:sldChg>
      <pc:sldChg chg="delSp add">
        <pc:chgData name="Xuesu Xiao" userId="2da2dc19-76a6-42ca-a03e-a5becae5e7dc" providerId="ADAL" clId="{F4A6B771-A07F-9E44-B606-5C5C87944A11}" dt="2022-11-21T00:18:41.132" v="118"/>
        <pc:sldMkLst>
          <pc:docMk/>
          <pc:sldMk cId="1459892171" sldId="1058"/>
        </pc:sldMkLst>
        <pc:spChg chg="del">
          <ac:chgData name="Xuesu Xiao" userId="2da2dc19-76a6-42ca-a03e-a5becae5e7dc" providerId="ADAL" clId="{F4A6B771-A07F-9E44-B606-5C5C87944A11}" dt="2022-11-21T00:18:41.132" v="118"/>
          <ac:spMkLst>
            <pc:docMk/>
            <pc:sldMk cId="1459892171" sldId="1058"/>
            <ac:spMk id="4" creationId="{5AE17D79-4588-F8BE-0AA0-213E2D4BC0D0}"/>
          </ac:spMkLst>
        </pc:spChg>
      </pc:sldChg>
      <pc:sldChg chg="delSp add">
        <pc:chgData name="Xuesu Xiao" userId="2da2dc19-76a6-42ca-a03e-a5becae5e7dc" providerId="ADAL" clId="{F4A6B771-A07F-9E44-B606-5C5C87944A11}" dt="2022-11-21T00:18:41.132" v="118"/>
        <pc:sldMkLst>
          <pc:docMk/>
          <pc:sldMk cId="2986950151" sldId="1059"/>
        </pc:sldMkLst>
        <pc:spChg chg="del">
          <ac:chgData name="Xuesu Xiao" userId="2da2dc19-76a6-42ca-a03e-a5becae5e7dc" providerId="ADAL" clId="{F4A6B771-A07F-9E44-B606-5C5C87944A11}" dt="2022-11-21T00:18:41.132" v="118"/>
          <ac:spMkLst>
            <pc:docMk/>
            <pc:sldMk cId="2986950151" sldId="1059"/>
            <ac:spMk id="4" creationId="{5EF52A84-7F78-BEA7-F60B-FA146351A690}"/>
          </ac:spMkLst>
        </pc:spChg>
      </pc:sldChg>
      <pc:sldChg chg="delSp add">
        <pc:chgData name="Xuesu Xiao" userId="2da2dc19-76a6-42ca-a03e-a5becae5e7dc" providerId="ADAL" clId="{F4A6B771-A07F-9E44-B606-5C5C87944A11}" dt="2022-11-21T00:18:41.132" v="118"/>
        <pc:sldMkLst>
          <pc:docMk/>
          <pc:sldMk cId="907946758" sldId="1060"/>
        </pc:sldMkLst>
        <pc:spChg chg="del">
          <ac:chgData name="Xuesu Xiao" userId="2da2dc19-76a6-42ca-a03e-a5becae5e7dc" providerId="ADAL" clId="{F4A6B771-A07F-9E44-B606-5C5C87944A11}" dt="2022-11-21T00:18:41.132" v="118"/>
          <ac:spMkLst>
            <pc:docMk/>
            <pc:sldMk cId="907946758" sldId="1060"/>
            <ac:spMk id="4" creationId="{5EF52A84-7F78-BEA7-F60B-FA146351A690}"/>
          </ac:spMkLst>
        </pc:spChg>
      </pc:sldChg>
      <pc:sldChg chg="delSp add">
        <pc:chgData name="Xuesu Xiao" userId="2da2dc19-76a6-42ca-a03e-a5becae5e7dc" providerId="ADAL" clId="{F4A6B771-A07F-9E44-B606-5C5C87944A11}" dt="2022-11-21T00:18:41.132" v="118"/>
        <pc:sldMkLst>
          <pc:docMk/>
          <pc:sldMk cId="1205282586" sldId="1061"/>
        </pc:sldMkLst>
        <pc:spChg chg="del">
          <ac:chgData name="Xuesu Xiao" userId="2da2dc19-76a6-42ca-a03e-a5becae5e7dc" providerId="ADAL" clId="{F4A6B771-A07F-9E44-B606-5C5C87944A11}" dt="2022-11-21T00:18:41.132" v="118"/>
          <ac:spMkLst>
            <pc:docMk/>
            <pc:sldMk cId="1205282586" sldId="1061"/>
            <ac:spMk id="4" creationId="{5EF52A84-7F78-BEA7-F60B-FA146351A690}"/>
          </ac:spMkLst>
        </pc:spChg>
      </pc:sldChg>
      <pc:sldChg chg="delSp add">
        <pc:chgData name="Xuesu Xiao" userId="2da2dc19-76a6-42ca-a03e-a5becae5e7dc" providerId="ADAL" clId="{F4A6B771-A07F-9E44-B606-5C5C87944A11}" dt="2022-11-21T00:18:41.132" v="118"/>
        <pc:sldMkLst>
          <pc:docMk/>
          <pc:sldMk cId="31817946" sldId="1062"/>
        </pc:sldMkLst>
        <pc:spChg chg="del">
          <ac:chgData name="Xuesu Xiao" userId="2da2dc19-76a6-42ca-a03e-a5becae5e7dc" providerId="ADAL" clId="{F4A6B771-A07F-9E44-B606-5C5C87944A11}" dt="2022-11-21T00:18:41.132" v="118"/>
          <ac:spMkLst>
            <pc:docMk/>
            <pc:sldMk cId="31817946" sldId="1062"/>
            <ac:spMk id="4" creationId="{5EF52A84-7F78-BEA7-F60B-FA146351A690}"/>
          </ac:spMkLst>
        </pc:spChg>
      </pc:sldChg>
      <pc:sldChg chg="delSp add">
        <pc:chgData name="Xuesu Xiao" userId="2da2dc19-76a6-42ca-a03e-a5becae5e7dc" providerId="ADAL" clId="{F4A6B771-A07F-9E44-B606-5C5C87944A11}" dt="2022-11-21T00:18:41.132" v="118"/>
        <pc:sldMkLst>
          <pc:docMk/>
          <pc:sldMk cId="504953253" sldId="1063"/>
        </pc:sldMkLst>
        <pc:spChg chg="del">
          <ac:chgData name="Xuesu Xiao" userId="2da2dc19-76a6-42ca-a03e-a5becae5e7dc" providerId="ADAL" clId="{F4A6B771-A07F-9E44-B606-5C5C87944A11}" dt="2022-11-21T00:18:41.132" v="118"/>
          <ac:spMkLst>
            <pc:docMk/>
            <pc:sldMk cId="504953253" sldId="1063"/>
            <ac:spMk id="4" creationId="{D7B39D54-0D66-6E67-F316-27200483864C}"/>
          </ac:spMkLst>
        </pc:spChg>
      </pc:sldChg>
      <pc:sldChg chg="delSp add">
        <pc:chgData name="Xuesu Xiao" userId="2da2dc19-76a6-42ca-a03e-a5becae5e7dc" providerId="ADAL" clId="{F4A6B771-A07F-9E44-B606-5C5C87944A11}" dt="2022-11-21T00:18:41.132" v="118"/>
        <pc:sldMkLst>
          <pc:docMk/>
          <pc:sldMk cId="2641477176" sldId="1064"/>
        </pc:sldMkLst>
        <pc:spChg chg="del">
          <ac:chgData name="Xuesu Xiao" userId="2da2dc19-76a6-42ca-a03e-a5becae5e7dc" providerId="ADAL" clId="{F4A6B771-A07F-9E44-B606-5C5C87944A11}" dt="2022-11-21T00:18:41.132" v="118"/>
          <ac:spMkLst>
            <pc:docMk/>
            <pc:sldMk cId="2641477176" sldId="1064"/>
            <ac:spMk id="4" creationId="{2640D7E9-5D3E-7FF5-51F6-634B36270E16}"/>
          </ac:spMkLst>
        </pc:spChg>
      </pc:sldChg>
      <pc:sldChg chg="delSp add">
        <pc:chgData name="Xuesu Xiao" userId="2da2dc19-76a6-42ca-a03e-a5becae5e7dc" providerId="ADAL" clId="{F4A6B771-A07F-9E44-B606-5C5C87944A11}" dt="2022-11-21T00:18:41.132" v="118"/>
        <pc:sldMkLst>
          <pc:docMk/>
          <pc:sldMk cId="3850337453" sldId="1065"/>
        </pc:sldMkLst>
        <pc:spChg chg="del">
          <ac:chgData name="Xuesu Xiao" userId="2da2dc19-76a6-42ca-a03e-a5becae5e7dc" providerId="ADAL" clId="{F4A6B771-A07F-9E44-B606-5C5C87944A11}" dt="2022-11-21T00:18:41.132" v="118"/>
          <ac:spMkLst>
            <pc:docMk/>
            <pc:sldMk cId="3850337453" sldId="1065"/>
            <ac:spMk id="4" creationId="{A8B14997-FDCC-A9BC-BC37-D60707E0AF25}"/>
          </ac:spMkLst>
        </pc:spChg>
      </pc:sldChg>
      <pc:sldChg chg="delSp add">
        <pc:chgData name="Xuesu Xiao" userId="2da2dc19-76a6-42ca-a03e-a5becae5e7dc" providerId="ADAL" clId="{F4A6B771-A07F-9E44-B606-5C5C87944A11}" dt="2022-11-21T00:18:41.132" v="118"/>
        <pc:sldMkLst>
          <pc:docMk/>
          <pc:sldMk cId="3099058700" sldId="1066"/>
        </pc:sldMkLst>
        <pc:spChg chg="del">
          <ac:chgData name="Xuesu Xiao" userId="2da2dc19-76a6-42ca-a03e-a5becae5e7dc" providerId="ADAL" clId="{F4A6B771-A07F-9E44-B606-5C5C87944A11}" dt="2022-11-21T00:18:41.132" v="118"/>
          <ac:spMkLst>
            <pc:docMk/>
            <pc:sldMk cId="3099058700" sldId="1066"/>
            <ac:spMk id="4" creationId="{A8B14997-FDCC-A9BC-BC37-D60707E0AF25}"/>
          </ac:spMkLst>
        </pc:spChg>
      </pc:sldChg>
      <pc:sldChg chg="delSp add">
        <pc:chgData name="Xuesu Xiao" userId="2da2dc19-76a6-42ca-a03e-a5becae5e7dc" providerId="ADAL" clId="{F4A6B771-A07F-9E44-B606-5C5C87944A11}" dt="2022-11-21T00:18:41.132" v="118"/>
        <pc:sldMkLst>
          <pc:docMk/>
          <pc:sldMk cId="1798328999" sldId="1099"/>
        </pc:sldMkLst>
        <pc:spChg chg="del">
          <ac:chgData name="Xuesu Xiao" userId="2da2dc19-76a6-42ca-a03e-a5becae5e7dc" providerId="ADAL" clId="{F4A6B771-A07F-9E44-B606-5C5C87944A11}" dt="2022-11-21T00:18:41.132" v="118"/>
          <ac:spMkLst>
            <pc:docMk/>
            <pc:sldMk cId="1798328999" sldId="1099"/>
            <ac:spMk id="4" creationId="{0F7919D7-05E8-9A7D-3F19-2E4B2BA89510}"/>
          </ac:spMkLst>
        </pc:spChg>
      </pc:sldChg>
      <pc:sldChg chg="delSp modSp add mod">
        <pc:chgData name="Xuesu Xiao" userId="2da2dc19-76a6-42ca-a03e-a5becae5e7dc" providerId="ADAL" clId="{F4A6B771-A07F-9E44-B606-5C5C87944A11}" dt="2022-11-21T00:18:41.132" v="118"/>
        <pc:sldMkLst>
          <pc:docMk/>
          <pc:sldMk cId="4191217655" sldId="1100"/>
        </pc:sldMkLst>
        <pc:spChg chg="mod">
          <ac:chgData name="Xuesu Xiao" userId="2da2dc19-76a6-42ca-a03e-a5becae5e7dc" providerId="ADAL" clId="{F4A6B771-A07F-9E44-B606-5C5C87944A11}" dt="2022-11-21T00:02:54.976" v="19" actId="20577"/>
          <ac:spMkLst>
            <pc:docMk/>
            <pc:sldMk cId="4191217655" sldId="1100"/>
            <ac:spMk id="3" creationId="{721BC740-5D5A-F58F-1DCA-297DC5FA7937}"/>
          </ac:spMkLst>
        </pc:spChg>
        <pc:spChg chg="del">
          <ac:chgData name="Xuesu Xiao" userId="2da2dc19-76a6-42ca-a03e-a5becae5e7dc" providerId="ADAL" clId="{F4A6B771-A07F-9E44-B606-5C5C87944A11}" dt="2022-11-21T00:18:41.132" v="118"/>
          <ac:spMkLst>
            <pc:docMk/>
            <pc:sldMk cId="4191217655" sldId="1100"/>
            <ac:spMk id="4" creationId="{0F7919D7-05E8-9A7D-3F19-2E4B2BA89510}"/>
          </ac:spMkLst>
        </pc:spChg>
      </pc:sldChg>
      <pc:sldChg chg="new del">
        <pc:chgData name="Xuesu Xiao" userId="2da2dc19-76a6-42ca-a03e-a5becae5e7dc" providerId="ADAL" clId="{F4A6B771-A07F-9E44-B606-5C5C87944A11}" dt="2022-11-21T00:03:04.789" v="21" actId="2696"/>
        <pc:sldMkLst>
          <pc:docMk/>
          <pc:sldMk cId="2901536837" sldId="1101"/>
        </pc:sldMkLst>
      </pc:sldChg>
    </pc:docChg>
  </pc:docChgLst>
  <pc:docChgLst>
    <pc:chgData name="Xuesu Xiao" userId="2da2dc19-76a6-42ca-a03e-a5becae5e7dc" providerId="ADAL" clId="{EA1D60AF-D11D-3B4B-B862-D25B3BAC198A}"/>
    <pc:docChg chg="undo redo custSel addSld delSld modSld delSection modSection">
      <pc:chgData name="Xuesu Xiao" userId="2da2dc19-76a6-42ca-a03e-a5becae5e7dc" providerId="ADAL" clId="{EA1D60AF-D11D-3B4B-B862-D25B3BAC198A}" dt="2022-11-21T04:14:59.953" v="521"/>
      <pc:docMkLst>
        <pc:docMk/>
      </pc:docMkLst>
      <pc:sldChg chg="addSp delSp modSp mod">
        <pc:chgData name="Xuesu Xiao" userId="2da2dc19-76a6-42ca-a03e-a5becae5e7dc" providerId="ADAL" clId="{EA1D60AF-D11D-3B4B-B862-D25B3BAC198A}" dt="2022-11-21T04:14:59.953" v="521"/>
        <pc:sldMkLst>
          <pc:docMk/>
          <pc:sldMk cId="2969206148" sldId="256"/>
        </pc:sldMkLst>
        <pc:spChg chg="mod">
          <ac:chgData name="Xuesu Xiao" userId="2da2dc19-76a6-42ca-a03e-a5becae5e7dc" providerId="ADAL" clId="{EA1D60AF-D11D-3B4B-B862-D25B3BAC198A}" dt="2022-11-21T03:46:28.886" v="150" actId="20577"/>
          <ac:spMkLst>
            <pc:docMk/>
            <pc:sldMk cId="2969206148" sldId="256"/>
            <ac:spMk id="2" creationId="{A600D3CE-C200-DF17-E8F3-428208355F41}"/>
          </ac:spMkLst>
        </pc:spChg>
        <pc:spChg chg="add del mod">
          <ac:chgData name="Xuesu Xiao" userId="2da2dc19-76a6-42ca-a03e-a5becae5e7dc" providerId="ADAL" clId="{EA1D60AF-D11D-3B4B-B862-D25B3BAC198A}" dt="2022-11-21T04:14:59.953" v="521"/>
          <ac:spMkLst>
            <pc:docMk/>
            <pc:sldMk cId="2969206148" sldId="256"/>
            <ac:spMk id="4" creationId="{FE09B593-8ECC-43A4-3EE3-2F3B14FF3775}"/>
          </ac:spMkLst>
        </pc:spChg>
      </pc:sldChg>
      <pc:sldChg chg="addSp delSp modSp add mod">
        <pc:chgData name="Xuesu Xiao" userId="2da2dc19-76a6-42ca-a03e-a5becae5e7dc" providerId="ADAL" clId="{EA1D60AF-D11D-3B4B-B862-D25B3BAC198A}" dt="2022-11-21T04:14:59.953" v="521"/>
        <pc:sldMkLst>
          <pc:docMk/>
          <pc:sldMk cId="2547724973" sldId="459"/>
        </pc:sldMkLst>
        <pc:spChg chg="mod">
          <ac:chgData name="Xuesu Xiao" userId="2da2dc19-76a6-42ca-a03e-a5becae5e7dc" providerId="ADAL" clId="{EA1D60AF-D11D-3B4B-B862-D25B3BAC198A}" dt="2022-11-21T03:37:11.160" v="148" actId="5793"/>
          <ac:spMkLst>
            <pc:docMk/>
            <pc:sldMk cId="2547724973" sldId="459"/>
            <ac:spMk id="3" creationId="{DDBB0681-C8C4-DD4C-82BF-60048B6B977F}"/>
          </ac:spMkLst>
        </pc:spChg>
        <pc:spChg chg="add del mod">
          <ac:chgData name="Xuesu Xiao" userId="2da2dc19-76a6-42ca-a03e-a5becae5e7dc" providerId="ADAL" clId="{EA1D60AF-D11D-3B4B-B862-D25B3BAC198A}" dt="2022-11-21T04:14:59.953" v="521"/>
          <ac:spMkLst>
            <pc:docMk/>
            <pc:sldMk cId="2547724973" sldId="459"/>
            <ac:spMk id="4" creationId="{076F7578-AC94-34A6-424E-3C065CA1C5E5}"/>
          </ac:spMkLst>
        </pc:spChg>
        <pc:spChg chg="del">
          <ac:chgData name="Xuesu Xiao" userId="2da2dc19-76a6-42ca-a03e-a5becae5e7dc" providerId="ADAL" clId="{EA1D60AF-D11D-3B4B-B862-D25B3BAC198A}" dt="2022-11-21T03:36:23.442" v="135"/>
          <ac:spMkLst>
            <pc:docMk/>
            <pc:sldMk cId="2547724973" sldId="459"/>
            <ac:spMk id="4" creationId="{CBC30F79-AAC8-FC46-A23E-C0B1033F3E59}"/>
          </ac:spMkLst>
        </pc:spChg>
      </pc:sldChg>
      <pc:sldChg chg="del">
        <pc:chgData name="Xuesu Xiao" userId="2da2dc19-76a6-42ca-a03e-a5becae5e7dc" providerId="ADAL" clId="{EA1D60AF-D11D-3B4B-B862-D25B3BAC198A}" dt="2022-11-21T03:35:49.047" v="34" actId="2696"/>
        <pc:sldMkLst>
          <pc:docMk/>
          <pc:sldMk cId="960634449" sldId="460"/>
        </pc:sldMkLst>
      </pc:sldChg>
      <pc:sldChg chg="addSp delSp modSp add mod">
        <pc:chgData name="Xuesu Xiao" userId="2da2dc19-76a6-42ca-a03e-a5becae5e7dc" providerId="ADAL" clId="{EA1D60AF-D11D-3B4B-B862-D25B3BAC198A}" dt="2022-11-21T04:14:59.953" v="521"/>
        <pc:sldMkLst>
          <pc:docMk/>
          <pc:sldMk cId="1324904806" sldId="461"/>
        </pc:sldMkLst>
        <pc:spChg chg="mod">
          <ac:chgData name="Xuesu Xiao" userId="2da2dc19-76a6-42ca-a03e-a5becae5e7dc" providerId="ADAL" clId="{EA1D60AF-D11D-3B4B-B862-D25B3BAC198A}" dt="2022-11-21T03:53:24.925" v="248" actId="167"/>
          <ac:spMkLst>
            <pc:docMk/>
            <pc:sldMk cId="1324904806" sldId="461"/>
            <ac:spMk id="3" creationId="{488AC2D7-1BD4-5044-8A1C-32CAF4A7A0EE}"/>
          </ac:spMkLst>
        </pc:spChg>
        <pc:spChg chg="add del mod">
          <ac:chgData name="Xuesu Xiao" userId="2da2dc19-76a6-42ca-a03e-a5becae5e7dc" providerId="ADAL" clId="{EA1D60AF-D11D-3B4B-B862-D25B3BAC198A}" dt="2022-11-21T04:14:59.953" v="521"/>
          <ac:spMkLst>
            <pc:docMk/>
            <pc:sldMk cId="1324904806" sldId="461"/>
            <ac:spMk id="4" creationId="{12A194A6-B0DB-811B-EA1B-2068522E0B15}"/>
          </ac:spMkLst>
        </pc:spChg>
        <pc:spChg chg="del">
          <ac:chgData name="Xuesu Xiao" userId="2da2dc19-76a6-42ca-a03e-a5becae5e7dc" providerId="ADAL" clId="{EA1D60AF-D11D-3B4B-B862-D25B3BAC198A}" dt="2022-11-21T03:36:23.442" v="135"/>
          <ac:spMkLst>
            <pc:docMk/>
            <pc:sldMk cId="1324904806" sldId="461"/>
            <ac:spMk id="4" creationId="{5FF64535-BF42-854C-93BB-D2F9B14B10AE}"/>
          </ac:spMkLst>
        </pc:spChg>
        <pc:picChg chg="mod">
          <ac:chgData name="Xuesu Xiao" userId="2da2dc19-76a6-42ca-a03e-a5becae5e7dc" providerId="ADAL" clId="{EA1D60AF-D11D-3B4B-B862-D25B3BAC198A}" dt="2022-11-21T03:53:37.642" v="270" actId="167"/>
          <ac:picMkLst>
            <pc:docMk/>
            <pc:sldMk cId="1324904806" sldId="461"/>
            <ac:picMk id="6" creationId="{7EF4F5B2-AD16-E147-B6C0-3D79143D7D3A}"/>
          </ac:picMkLst>
        </pc:picChg>
        <pc:picChg chg="mod">
          <ac:chgData name="Xuesu Xiao" userId="2da2dc19-76a6-42ca-a03e-a5becae5e7dc" providerId="ADAL" clId="{EA1D60AF-D11D-3B4B-B862-D25B3BAC198A}" dt="2022-11-21T03:53:40.203" v="271" actId="167"/>
          <ac:picMkLst>
            <pc:docMk/>
            <pc:sldMk cId="1324904806" sldId="461"/>
            <ac:picMk id="7" creationId="{ED50E917-D0BA-404E-BC6B-D93F0C31711F}"/>
          </ac:picMkLst>
        </pc:picChg>
      </pc:sldChg>
      <pc:sldChg chg="addSp delSp modSp add mod">
        <pc:chgData name="Xuesu Xiao" userId="2da2dc19-76a6-42ca-a03e-a5becae5e7dc" providerId="ADAL" clId="{EA1D60AF-D11D-3B4B-B862-D25B3BAC198A}" dt="2022-11-21T04:14:59.953" v="521"/>
        <pc:sldMkLst>
          <pc:docMk/>
          <pc:sldMk cId="3900095261" sldId="463"/>
        </pc:sldMkLst>
        <pc:spChg chg="del">
          <ac:chgData name="Xuesu Xiao" userId="2da2dc19-76a6-42ca-a03e-a5becae5e7dc" providerId="ADAL" clId="{EA1D60AF-D11D-3B4B-B862-D25B3BAC198A}" dt="2022-11-21T03:36:23.442" v="135"/>
          <ac:spMkLst>
            <pc:docMk/>
            <pc:sldMk cId="3900095261" sldId="463"/>
            <ac:spMk id="4" creationId="{6B80864B-71DC-4243-9903-9DB4B5B7C4C8}"/>
          </ac:spMkLst>
        </pc:spChg>
        <pc:spChg chg="add del mod">
          <ac:chgData name="Xuesu Xiao" userId="2da2dc19-76a6-42ca-a03e-a5becae5e7dc" providerId="ADAL" clId="{EA1D60AF-D11D-3B4B-B862-D25B3BAC198A}" dt="2022-11-21T04:14:59.953" v="521"/>
          <ac:spMkLst>
            <pc:docMk/>
            <pc:sldMk cId="3900095261" sldId="463"/>
            <ac:spMk id="4" creationId="{AD680994-A5C7-7646-001C-37E6A43B703F}"/>
          </ac:spMkLst>
        </pc:spChg>
        <pc:picChg chg="mod">
          <ac:chgData name="Xuesu Xiao" userId="2da2dc19-76a6-42ca-a03e-a5becae5e7dc" providerId="ADAL" clId="{EA1D60AF-D11D-3B4B-B862-D25B3BAC198A}" dt="2022-11-21T03:56:12.806" v="313" actId="1036"/>
          <ac:picMkLst>
            <pc:docMk/>
            <pc:sldMk cId="3900095261" sldId="463"/>
            <ac:picMk id="6" creationId="{08EA9D21-324F-454E-9013-0595BF27CC7A}"/>
          </ac:picMkLst>
        </pc:picChg>
      </pc:sldChg>
      <pc:sldChg chg="addSp delSp modSp add mod">
        <pc:chgData name="Xuesu Xiao" userId="2da2dc19-76a6-42ca-a03e-a5becae5e7dc" providerId="ADAL" clId="{EA1D60AF-D11D-3B4B-B862-D25B3BAC198A}" dt="2022-11-21T04:14:59.953" v="521"/>
        <pc:sldMkLst>
          <pc:docMk/>
          <pc:sldMk cId="3525610546" sldId="465"/>
        </pc:sldMkLst>
        <pc:spChg chg="mod">
          <ac:chgData name="Xuesu Xiao" userId="2da2dc19-76a6-42ca-a03e-a5becae5e7dc" providerId="ADAL" clId="{EA1D60AF-D11D-3B4B-B862-D25B3BAC198A}" dt="2022-11-21T03:49:32.484" v="176" actId="20577"/>
          <ac:spMkLst>
            <pc:docMk/>
            <pc:sldMk cId="3525610546" sldId="465"/>
            <ac:spMk id="3" creationId="{92DF8699-E398-7241-AC8C-478BC8C3EE73}"/>
          </ac:spMkLst>
        </pc:spChg>
        <pc:spChg chg="del">
          <ac:chgData name="Xuesu Xiao" userId="2da2dc19-76a6-42ca-a03e-a5becae5e7dc" providerId="ADAL" clId="{EA1D60AF-D11D-3B4B-B862-D25B3BAC198A}" dt="2022-11-21T03:36:23.442" v="135"/>
          <ac:spMkLst>
            <pc:docMk/>
            <pc:sldMk cId="3525610546" sldId="465"/>
            <ac:spMk id="4" creationId="{3B33D4DB-4CC1-DB4A-94BF-418E47E343AF}"/>
          </ac:spMkLst>
        </pc:spChg>
        <pc:spChg chg="add del mod">
          <ac:chgData name="Xuesu Xiao" userId="2da2dc19-76a6-42ca-a03e-a5becae5e7dc" providerId="ADAL" clId="{EA1D60AF-D11D-3B4B-B862-D25B3BAC198A}" dt="2022-11-21T04:14:59.953" v="521"/>
          <ac:spMkLst>
            <pc:docMk/>
            <pc:sldMk cId="3525610546" sldId="465"/>
            <ac:spMk id="4" creationId="{E6BA128C-2299-3F84-2612-CA116D23EDFC}"/>
          </ac:spMkLst>
        </pc:spChg>
      </pc:sldChg>
      <pc:sldChg chg="addSp delSp modSp add">
        <pc:chgData name="Xuesu Xiao" userId="2da2dc19-76a6-42ca-a03e-a5becae5e7dc" providerId="ADAL" clId="{EA1D60AF-D11D-3B4B-B862-D25B3BAC198A}" dt="2022-11-21T04:14:59.953" v="521"/>
        <pc:sldMkLst>
          <pc:docMk/>
          <pc:sldMk cId="1115072329" sldId="466"/>
        </pc:sldMkLst>
        <pc:spChg chg="add del mod">
          <ac:chgData name="Xuesu Xiao" userId="2da2dc19-76a6-42ca-a03e-a5becae5e7dc" providerId="ADAL" clId="{EA1D60AF-D11D-3B4B-B862-D25B3BAC198A}" dt="2022-11-21T04:14:59.953" v="521"/>
          <ac:spMkLst>
            <pc:docMk/>
            <pc:sldMk cId="1115072329" sldId="466"/>
            <ac:spMk id="2" creationId="{D16B6428-AA2A-94E3-7020-5051F2462C49}"/>
          </ac:spMkLst>
        </pc:spChg>
        <pc:spChg chg="del">
          <ac:chgData name="Xuesu Xiao" userId="2da2dc19-76a6-42ca-a03e-a5becae5e7dc" providerId="ADAL" clId="{EA1D60AF-D11D-3B4B-B862-D25B3BAC198A}" dt="2022-11-21T03:36:23.442" v="135"/>
          <ac:spMkLst>
            <pc:docMk/>
            <pc:sldMk cId="1115072329" sldId="466"/>
            <ac:spMk id="4" creationId="{925783DF-9AF9-684F-94AF-009DC7380E51}"/>
          </ac:spMkLst>
        </pc:spChg>
      </pc:sldChg>
      <pc:sldChg chg="addSp delSp modSp add mod">
        <pc:chgData name="Xuesu Xiao" userId="2da2dc19-76a6-42ca-a03e-a5becae5e7dc" providerId="ADAL" clId="{EA1D60AF-D11D-3B4B-B862-D25B3BAC198A}" dt="2022-11-21T04:14:59.953" v="521"/>
        <pc:sldMkLst>
          <pc:docMk/>
          <pc:sldMk cId="2545587111" sldId="467"/>
        </pc:sldMkLst>
        <pc:spChg chg="add del mod">
          <ac:chgData name="Xuesu Xiao" userId="2da2dc19-76a6-42ca-a03e-a5becae5e7dc" providerId="ADAL" clId="{EA1D60AF-D11D-3B4B-B862-D25B3BAC198A}" dt="2022-11-21T04:14:59.953" v="521"/>
          <ac:spMkLst>
            <pc:docMk/>
            <pc:sldMk cId="2545587111" sldId="467"/>
            <ac:spMk id="2" creationId="{45B63AD8-821D-F954-F860-BA768BF25F52}"/>
          </ac:spMkLst>
        </pc:spChg>
        <pc:spChg chg="del">
          <ac:chgData name="Xuesu Xiao" userId="2da2dc19-76a6-42ca-a03e-a5becae5e7dc" providerId="ADAL" clId="{EA1D60AF-D11D-3B4B-B862-D25B3BAC198A}" dt="2022-11-21T03:36:23.442" v="135"/>
          <ac:spMkLst>
            <pc:docMk/>
            <pc:sldMk cId="2545587111" sldId="467"/>
            <ac:spMk id="4" creationId="{23E3AE0F-4049-0D4D-B7CA-129981886781}"/>
          </ac:spMkLst>
        </pc:spChg>
        <pc:spChg chg="mod">
          <ac:chgData name="Xuesu Xiao" userId="2da2dc19-76a6-42ca-a03e-a5becae5e7dc" providerId="ADAL" clId="{EA1D60AF-D11D-3B4B-B862-D25B3BAC198A}" dt="2022-11-21T03:36:06.005" v="126" actId="27636"/>
          <ac:spMkLst>
            <pc:docMk/>
            <pc:sldMk cId="2545587111" sldId="467"/>
            <ac:spMk id="7" creationId="{223C2F3E-4D84-8A4C-AAB9-45761D54B368}"/>
          </ac:spMkLst>
        </pc:spChg>
      </pc:sldChg>
      <pc:sldChg chg="addSp delSp modSp add">
        <pc:chgData name="Xuesu Xiao" userId="2da2dc19-76a6-42ca-a03e-a5becae5e7dc" providerId="ADAL" clId="{EA1D60AF-D11D-3B4B-B862-D25B3BAC198A}" dt="2022-11-21T04:14:59.953" v="521"/>
        <pc:sldMkLst>
          <pc:docMk/>
          <pc:sldMk cId="2665023034" sldId="468"/>
        </pc:sldMkLst>
        <pc:spChg chg="del">
          <ac:chgData name="Xuesu Xiao" userId="2da2dc19-76a6-42ca-a03e-a5becae5e7dc" providerId="ADAL" clId="{EA1D60AF-D11D-3B4B-B862-D25B3BAC198A}" dt="2022-11-21T03:36:23.442" v="135"/>
          <ac:spMkLst>
            <pc:docMk/>
            <pc:sldMk cId="2665023034" sldId="468"/>
            <ac:spMk id="4" creationId="{32A2057F-7E9C-7046-A77B-7BE35F38C0BC}"/>
          </ac:spMkLst>
        </pc:spChg>
        <pc:spChg chg="add del mod">
          <ac:chgData name="Xuesu Xiao" userId="2da2dc19-76a6-42ca-a03e-a5becae5e7dc" providerId="ADAL" clId="{EA1D60AF-D11D-3B4B-B862-D25B3BAC198A}" dt="2022-11-21T04:14:59.953" v="521"/>
          <ac:spMkLst>
            <pc:docMk/>
            <pc:sldMk cId="2665023034" sldId="468"/>
            <ac:spMk id="4" creationId="{3C32EC7A-A5BD-3F6B-5E2C-F63BE339F151}"/>
          </ac:spMkLst>
        </pc:spChg>
      </pc:sldChg>
      <pc:sldChg chg="addSp delSp modSp add">
        <pc:chgData name="Xuesu Xiao" userId="2da2dc19-76a6-42ca-a03e-a5becae5e7dc" providerId="ADAL" clId="{EA1D60AF-D11D-3B4B-B862-D25B3BAC198A}" dt="2022-11-21T04:14:59.953" v="521"/>
        <pc:sldMkLst>
          <pc:docMk/>
          <pc:sldMk cId="1856383943" sldId="469"/>
        </pc:sldMkLst>
        <pc:spChg chg="del">
          <ac:chgData name="Xuesu Xiao" userId="2da2dc19-76a6-42ca-a03e-a5becae5e7dc" providerId="ADAL" clId="{EA1D60AF-D11D-3B4B-B862-D25B3BAC198A}" dt="2022-11-21T03:36:23.442" v="135"/>
          <ac:spMkLst>
            <pc:docMk/>
            <pc:sldMk cId="1856383943" sldId="469"/>
            <ac:spMk id="4" creationId="{32A2057F-7E9C-7046-A77B-7BE35F38C0BC}"/>
          </ac:spMkLst>
        </pc:spChg>
        <pc:spChg chg="add del mod">
          <ac:chgData name="Xuesu Xiao" userId="2da2dc19-76a6-42ca-a03e-a5becae5e7dc" providerId="ADAL" clId="{EA1D60AF-D11D-3B4B-B862-D25B3BAC198A}" dt="2022-11-21T04:14:59.953" v="521"/>
          <ac:spMkLst>
            <pc:docMk/>
            <pc:sldMk cId="1856383943" sldId="469"/>
            <ac:spMk id="4" creationId="{88BC3DF3-7363-8B82-3D57-82E6DF921FD2}"/>
          </ac:spMkLst>
        </pc:spChg>
      </pc:sldChg>
      <pc:sldChg chg="addSp delSp modSp add">
        <pc:chgData name="Xuesu Xiao" userId="2da2dc19-76a6-42ca-a03e-a5becae5e7dc" providerId="ADAL" clId="{EA1D60AF-D11D-3B4B-B862-D25B3BAC198A}" dt="2022-11-21T04:14:59.953" v="521"/>
        <pc:sldMkLst>
          <pc:docMk/>
          <pc:sldMk cId="669164064" sldId="470"/>
        </pc:sldMkLst>
        <pc:spChg chg="add del mod">
          <ac:chgData name="Xuesu Xiao" userId="2da2dc19-76a6-42ca-a03e-a5becae5e7dc" providerId="ADAL" clId="{EA1D60AF-D11D-3B4B-B862-D25B3BAC198A}" dt="2022-11-21T04:14:59.953" v="521"/>
          <ac:spMkLst>
            <pc:docMk/>
            <pc:sldMk cId="669164064" sldId="470"/>
            <ac:spMk id="4" creationId="{4ECBCC86-741E-A3C0-48DC-393E4CC267B2}"/>
          </ac:spMkLst>
        </pc:spChg>
        <pc:spChg chg="del">
          <ac:chgData name="Xuesu Xiao" userId="2da2dc19-76a6-42ca-a03e-a5becae5e7dc" providerId="ADAL" clId="{EA1D60AF-D11D-3B4B-B862-D25B3BAC198A}" dt="2022-11-21T03:36:23.442" v="135"/>
          <ac:spMkLst>
            <pc:docMk/>
            <pc:sldMk cId="669164064" sldId="470"/>
            <ac:spMk id="4" creationId="{A2C6E228-90B0-D94A-B0B2-2A86FD28535D}"/>
          </ac:spMkLst>
        </pc:spChg>
      </pc:sldChg>
      <pc:sldChg chg="addSp delSp modSp add mod">
        <pc:chgData name="Xuesu Xiao" userId="2da2dc19-76a6-42ca-a03e-a5becae5e7dc" providerId="ADAL" clId="{EA1D60AF-D11D-3B4B-B862-D25B3BAC198A}" dt="2022-11-21T04:14:59.953" v="521"/>
        <pc:sldMkLst>
          <pc:docMk/>
          <pc:sldMk cId="4252217808" sldId="471"/>
        </pc:sldMkLst>
        <pc:spChg chg="mod">
          <ac:chgData name="Xuesu Xiao" userId="2da2dc19-76a6-42ca-a03e-a5becae5e7dc" providerId="ADAL" clId="{EA1D60AF-D11D-3B4B-B862-D25B3BAC198A}" dt="2022-11-21T03:36:06.069" v="127" actId="27636"/>
          <ac:spMkLst>
            <pc:docMk/>
            <pc:sldMk cId="4252217808" sldId="471"/>
            <ac:spMk id="3" creationId="{AB3A4702-7DA7-574C-818C-C791D7B5B3F5}"/>
          </ac:spMkLst>
        </pc:spChg>
        <pc:spChg chg="del">
          <ac:chgData name="Xuesu Xiao" userId="2da2dc19-76a6-42ca-a03e-a5becae5e7dc" providerId="ADAL" clId="{EA1D60AF-D11D-3B4B-B862-D25B3BAC198A}" dt="2022-11-21T03:36:23.442" v="135"/>
          <ac:spMkLst>
            <pc:docMk/>
            <pc:sldMk cId="4252217808" sldId="471"/>
            <ac:spMk id="4" creationId="{32A2057F-7E9C-7046-A77B-7BE35F38C0BC}"/>
          </ac:spMkLst>
        </pc:spChg>
        <pc:spChg chg="add del mod">
          <ac:chgData name="Xuesu Xiao" userId="2da2dc19-76a6-42ca-a03e-a5becae5e7dc" providerId="ADAL" clId="{EA1D60AF-D11D-3B4B-B862-D25B3BAC198A}" dt="2022-11-21T04:14:59.953" v="521"/>
          <ac:spMkLst>
            <pc:docMk/>
            <pc:sldMk cId="4252217808" sldId="471"/>
            <ac:spMk id="4" creationId="{9D8D8058-0520-BD27-7800-947CBA3947C2}"/>
          </ac:spMkLst>
        </pc:spChg>
      </pc:sldChg>
      <pc:sldChg chg="addSp delSp modSp add">
        <pc:chgData name="Xuesu Xiao" userId="2da2dc19-76a6-42ca-a03e-a5becae5e7dc" providerId="ADAL" clId="{EA1D60AF-D11D-3B4B-B862-D25B3BAC198A}" dt="2022-11-21T04:14:59.953" v="521"/>
        <pc:sldMkLst>
          <pc:docMk/>
          <pc:sldMk cId="19959173" sldId="472"/>
        </pc:sldMkLst>
        <pc:spChg chg="add del mod">
          <ac:chgData name="Xuesu Xiao" userId="2da2dc19-76a6-42ca-a03e-a5becae5e7dc" providerId="ADAL" clId="{EA1D60AF-D11D-3B4B-B862-D25B3BAC198A}" dt="2022-11-21T04:14:59.953" v="521"/>
          <ac:spMkLst>
            <pc:docMk/>
            <pc:sldMk cId="19959173" sldId="472"/>
            <ac:spMk id="4" creationId="{0E167F19-F7FD-84B5-4FEA-EBBDA96AD8A7}"/>
          </ac:spMkLst>
        </pc:spChg>
        <pc:spChg chg="del">
          <ac:chgData name="Xuesu Xiao" userId="2da2dc19-76a6-42ca-a03e-a5becae5e7dc" providerId="ADAL" clId="{EA1D60AF-D11D-3B4B-B862-D25B3BAC198A}" dt="2022-11-21T03:36:23.442" v="135"/>
          <ac:spMkLst>
            <pc:docMk/>
            <pc:sldMk cId="19959173" sldId="472"/>
            <ac:spMk id="4" creationId="{32A2057F-7E9C-7046-A77B-7BE35F38C0BC}"/>
          </ac:spMkLst>
        </pc:spChg>
      </pc:sldChg>
      <pc:sldChg chg="addSp delSp modSp add">
        <pc:chgData name="Xuesu Xiao" userId="2da2dc19-76a6-42ca-a03e-a5becae5e7dc" providerId="ADAL" clId="{EA1D60AF-D11D-3B4B-B862-D25B3BAC198A}" dt="2022-11-21T04:14:59.953" v="521"/>
        <pc:sldMkLst>
          <pc:docMk/>
          <pc:sldMk cId="1131768065" sldId="474"/>
        </pc:sldMkLst>
        <pc:spChg chg="del">
          <ac:chgData name="Xuesu Xiao" userId="2da2dc19-76a6-42ca-a03e-a5becae5e7dc" providerId="ADAL" clId="{EA1D60AF-D11D-3B4B-B862-D25B3BAC198A}" dt="2022-11-21T03:36:23.442" v="135"/>
          <ac:spMkLst>
            <pc:docMk/>
            <pc:sldMk cId="1131768065" sldId="474"/>
            <ac:spMk id="4" creationId="{14ADA505-1587-834F-BEA1-61FE87E0D1AD}"/>
          </ac:spMkLst>
        </pc:spChg>
        <pc:spChg chg="add del mod">
          <ac:chgData name="Xuesu Xiao" userId="2da2dc19-76a6-42ca-a03e-a5becae5e7dc" providerId="ADAL" clId="{EA1D60AF-D11D-3B4B-B862-D25B3BAC198A}" dt="2022-11-21T04:14:59.953" v="521"/>
          <ac:spMkLst>
            <pc:docMk/>
            <pc:sldMk cId="1131768065" sldId="474"/>
            <ac:spMk id="4" creationId="{F8E7ED84-4851-421C-F457-989F90007088}"/>
          </ac:spMkLst>
        </pc:spChg>
      </pc:sldChg>
      <pc:sldChg chg="addSp delSp modSp add mod">
        <pc:chgData name="Xuesu Xiao" userId="2da2dc19-76a6-42ca-a03e-a5becae5e7dc" providerId="ADAL" clId="{EA1D60AF-D11D-3B4B-B862-D25B3BAC198A}" dt="2022-11-21T04:14:59.953" v="521"/>
        <pc:sldMkLst>
          <pc:docMk/>
          <pc:sldMk cId="1727233031" sldId="475"/>
        </pc:sldMkLst>
        <pc:spChg chg="mod">
          <ac:chgData name="Xuesu Xiao" userId="2da2dc19-76a6-42ca-a03e-a5becae5e7dc" providerId="ADAL" clId="{EA1D60AF-D11D-3B4B-B862-D25B3BAC198A}" dt="2022-11-21T03:52:45.147" v="232" actId="20577"/>
          <ac:spMkLst>
            <pc:docMk/>
            <pc:sldMk cId="1727233031" sldId="475"/>
            <ac:spMk id="3" creationId="{652A81A1-13F9-D844-911A-8686CFE6DDBB}"/>
          </ac:spMkLst>
        </pc:spChg>
        <pc:spChg chg="del">
          <ac:chgData name="Xuesu Xiao" userId="2da2dc19-76a6-42ca-a03e-a5becae5e7dc" providerId="ADAL" clId="{EA1D60AF-D11D-3B4B-B862-D25B3BAC198A}" dt="2022-11-21T03:36:23.442" v="135"/>
          <ac:spMkLst>
            <pc:docMk/>
            <pc:sldMk cId="1727233031" sldId="475"/>
            <ac:spMk id="4" creationId="{14ADA505-1587-834F-BEA1-61FE87E0D1AD}"/>
          </ac:spMkLst>
        </pc:spChg>
        <pc:spChg chg="add del mod">
          <ac:chgData name="Xuesu Xiao" userId="2da2dc19-76a6-42ca-a03e-a5becae5e7dc" providerId="ADAL" clId="{EA1D60AF-D11D-3B4B-B862-D25B3BAC198A}" dt="2022-11-21T04:14:59.953" v="521"/>
          <ac:spMkLst>
            <pc:docMk/>
            <pc:sldMk cId="1727233031" sldId="475"/>
            <ac:spMk id="4" creationId="{A96DDBC8-5CE2-B328-CBE6-EB9AA710DE39}"/>
          </ac:spMkLst>
        </pc:spChg>
        <pc:picChg chg="mod">
          <ac:chgData name="Xuesu Xiao" userId="2da2dc19-76a6-42ca-a03e-a5becae5e7dc" providerId="ADAL" clId="{EA1D60AF-D11D-3B4B-B862-D25B3BAC198A}" dt="2022-11-21T03:52:53.453" v="241" actId="1076"/>
          <ac:picMkLst>
            <pc:docMk/>
            <pc:sldMk cId="1727233031" sldId="475"/>
            <ac:picMk id="6" creationId="{C6BBA3A2-188D-9C4C-9A70-82E27CAB1B75}"/>
          </ac:picMkLst>
        </pc:picChg>
        <pc:picChg chg="add mod">
          <ac:chgData name="Xuesu Xiao" userId="2da2dc19-76a6-42ca-a03e-a5becae5e7dc" providerId="ADAL" clId="{EA1D60AF-D11D-3B4B-B862-D25B3BAC198A}" dt="2022-11-21T03:52:56.179" v="242" actId="1076"/>
          <ac:picMkLst>
            <pc:docMk/>
            <pc:sldMk cId="1727233031" sldId="475"/>
            <ac:picMk id="7" creationId="{C7CB03D5-634B-7618-D809-2859D5A3DE18}"/>
          </ac:picMkLst>
        </pc:picChg>
        <pc:picChg chg="mod">
          <ac:chgData name="Xuesu Xiao" userId="2da2dc19-76a6-42ca-a03e-a5becae5e7dc" providerId="ADAL" clId="{EA1D60AF-D11D-3B4B-B862-D25B3BAC198A}" dt="2022-11-21T03:52:50.663" v="240" actId="1036"/>
          <ac:picMkLst>
            <pc:docMk/>
            <pc:sldMk cId="1727233031" sldId="475"/>
            <ac:picMk id="9" creationId="{B629566E-255E-9A4D-A540-F40AF9053DD6}"/>
          </ac:picMkLst>
        </pc:picChg>
        <pc:picChg chg="mod">
          <ac:chgData name="Xuesu Xiao" userId="2da2dc19-76a6-42ca-a03e-a5becae5e7dc" providerId="ADAL" clId="{EA1D60AF-D11D-3B4B-B862-D25B3BAC198A}" dt="2022-11-21T03:52:50.663" v="240" actId="1036"/>
          <ac:picMkLst>
            <pc:docMk/>
            <pc:sldMk cId="1727233031" sldId="475"/>
            <ac:picMk id="10" creationId="{8B2B7C5D-4A69-EC41-87CC-2DF3F6F27FB7}"/>
          </ac:picMkLst>
        </pc:picChg>
      </pc:sldChg>
      <pc:sldChg chg="delSp modSp add del mod">
        <pc:chgData name="Xuesu Xiao" userId="2da2dc19-76a6-42ca-a03e-a5becae5e7dc" providerId="ADAL" clId="{EA1D60AF-D11D-3B4B-B862-D25B3BAC198A}" dt="2022-11-21T03:53:11.632" v="247" actId="2696"/>
        <pc:sldMkLst>
          <pc:docMk/>
          <pc:sldMk cId="2961028645" sldId="476"/>
        </pc:sldMkLst>
        <pc:spChg chg="mod">
          <ac:chgData name="Xuesu Xiao" userId="2da2dc19-76a6-42ca-a03e-a5becae5e7dc" providerId="ADAL" clId="{EA1D60AF-D11D-3B4B-B862-D25B3BAC198A}" dt="2022-11-21T03:36:06.110" v="128" actId="27636"/>
          <ac:spMkLst>
            <pc:docMk/>
            <pc:sldMk cId="2961028645" sldId="476"/>
            <ac:spMk id="3" creationId="{652A81A1-13F9-D844-911A-8686CFE6DDBB}"/>
          </ac:spMkLst>
        </pc:spChg>
        <pc:spChg chg="del">
          <ac:chgData name="Xuesu Xiao" userId="2da2dc19-76a6-42ca-a03e-a5becae5e7dc" providerId="ADAL" clId="{EA1D60AF-D11D-3B4B-B862-D25B3BAC198A}" dt="2022-11-21T03:36:23.442" v="135"/>
          <ac:spMkLst>
            <pc:docMk/>
            <pc:sldMk cId="2961028645" sldId="476"/>
            <ac:spMk id="4" creationId="{14ADA505-1587-834F-BEA1-61FE87E0D1AD}"/>
          </ac:spMkLst>
        </pc:spChg>
        <pc:spChg chg="mod">
          <ac:chgData name="Xuesu Xiao" userId="2da2dc19-76a6-42ca-a03e-a5becae5e7dc" providerId="ADAL" clId="{EA1D60AF-D11D-3B4B-B862-D25B3BAC198A}" dt="2022-11-21T03:48:51.425" v="168" actId="1076"/>
          <ac:spMkLst>
            <pc:docMk/>
            <pc:sldMk cId="2961028645" sldId="476"/>
            <ac:spMk id="11" creationId="{6B36B2B3-2A46-C948-BAC7-566D1B54863E}"/>
          </ac:spMkLst>
        </pc:spChg>
        <pc:picChg chg="mod">
          <ac:chgData name="Xuesu Xiao" userId="2da2dc19-76a6-42ca-a03e-a5becae5e7dc" providerId="ADAL" clId="{EA1D60AF-D11D-3B4B-B862-D25B3BAC198A}" dt="2022-11-21T03:48:29.698" v="157" actId="1076"/>
          <ac:picMkLst>
            <pc:docMk/>
            <pc:sldMk cId="2961028645" sldId="476"/>
            <ac:picMk id="7" creationId="{1A7B1C87-EA97-B94A-9476-D3153D72591F}"/>
          </ac:picMkLst>
        </pc:picChg>
      </pc:sldChg>
      <pc:sldChg chg="addSp delSp modSp add mod">
        <pc:chgData name="Xuesu Xiao" userId="2da2dc19-76a6-42ca-a03e-a5becae5e7dc" providerId="ADAL" clId="{EA1D60AF-D11D-3B4B-B862-D25B3BAC198A}" dt="2022-11-21T04:14:59.953" v="521"/>
        <pc:sldMkLst>
          <pc:docMk/>
          <pc:sldMk cId="473776283" sldId="477"/>
        </pc:sldMkLst>
        <pc:spChg chg="mod">
          <ac:chgData name="Xuesu Xiao" userId="2da2dc19-76a6-42ca-a03e-a5becae5e7dc" providerId="ADAL" clId="{EA1D60AF-D11D-3B4B-B862-D25B3BAC198A}" dt="2022-11-21T03:36:06.149" v="129" actId="27636"/>
          <ac:spMkLst>
            <pc:docMk/>
            <pc:sldMk cId="473776283" sldId="477"/>
            <ac:spMk id="3" creationId="{9147DDE5-559A-7D4B-95A5-680D778D6020}"/>
          </ac:spMkLst>
        </pc:spChg>
        <pc:spChg chg="add del mod">
          <ac:chgData name="Xuesu Xiao" userId="2da2dc19-76a6-42ca-a03e-a5becae5e7dc" providerId="ADAL" clId="{EA1D60AF-D11D-3B4B-B862-D25B3BAC198A}" dt="2022-11-21T04:14:59.953" v="521"/>
          <ac:spMkLst>
            <pc:docMk/>
            <pc:sldMk cId="473776283" sldId="477"/>
            <ac:spMk id="4" creationId="{8226536B-52FF-C775-F3C7-34EC63EFFC9E}"/>
          </ac:spMkLst>
        </pc:spChg>
        <pc:spChg chg="del">
          <ac:chgData name="Xuesu Xiao" userId="2da2dc19-76a6-42ca-a03e-a5becae5e7dc" providerId="ADAL" clId="{EA1D60AF-D11D-3B4B-B862-D25B3BAC198A}" dt="2022-11-21T03:36:23.442" v="135"/>
          <ac:spMkLst>
            <pc:docMk/>
            <pc:sldMk cId="473776283" sldId="477"/>
            <ac:spMk id="4" creationId="{DE16C160-E97E-FC48-BC70-5167A7EBAC97}"/>
          </ac:spMkLst>
        </pc:spChg>
      </pc:sldChg>
      <pc:sldChg chg="addSp delSp modSp add mod">
        <pc:chgData name="Xuesu Xiao" userId="2da2dc19-76a6-42ca-a03e-a5becae5e7dc" providerId="ADAL" clId="{EA1D60AF-D11D-3B4B-B862-D25B3BAC198A}" dt="2022-11-21T04:14:59.953" v="521"/>
        <pc:sldMkLst>
          <pc:docMk/>
          <pc:sldMk cId="2794193357" sldId="481"/>
        </pc:sldMkLst>
        <pc:spChg chg="mod">
          <ac:chgData name="Xuesu Xiao" userId="2da2dc19-76a6-42ca-a03e-a5becae5e7dc" providerId="ADAL" clId="{EA1D60AF-D11D-3B4B-B862-D25B3BAC198A}" dt="2022-11-21T03:36:06.242" v="131" actId="27636"/>
          <ac:spMkLst>
            <pc:docMk/>
            <pc:sldMk cId="2794193357" sldId="481"/>
            <ac:spMk id="3" creationId="{9147DDE5-559A-7D4B-95A5-680D778D6020}"/>
          </ac:spMkLst>
        </pc:spChg>
        <pc:spChg chg="add del mod">
          <ac:chgData name="Xuesu Xiao" userId="2da2dc19-76a6-42ca-a03e-a5becae5e7dc" providerId="ADAL" clId="{EA1D60AF-D11D-3B4B-B862-D25B3BAC198A}" dt="2022-11-21T04:14:59.953" v="521"/>
          <ac:spMkLst>
            <pc:docMk/>
            <pc:sldMk cId="2794193357" sldId="481"/>
            <ac:spMk id="4" creationId="{2D4A1616-F7B5-F370-8227-19F20BD0DD68}"/>
          </ac:spMkLst>
        </pc:spChg>
        <pc:spChg chg="del">
          <ac:chgData name="Xuesu Xiao" userId="2da2dc19-76a6-42ca-a03e-a5becae5e7dc" providerId="ADAL" clId="{EA1D60AF-D11D-3B4B-B862-D25B3BAC198A}" dt="2022-11-21T03:36:23.442" v="135"/>
          <ac:spMkLst>
            <pc:docMk/>
            <pc:sldMk cId="2794193357" sldId="481"/>
            <ac:spMk id="4" creationId="{DE16C160-E97E-FC48-BC70-5167A7EBAC97}"/>
          </ac:spMkLst>
        </pc:spChg>
        <pc:picChg chg="mod">
          <ac:chgData name="Xuesu Xiao" userId="2da2dc19-76a6-42ca-a03e-a5becae5e7dc" providerId="ADAL" clId="{EA1D60AF-D11D-3B4B-B862-D25B3BAC198A}" dt="2022-11-21T03:53:55.769" v="272" actId="1076"/>
          <ac:picMkLst>
            <pc:docMk/>
            <pc:sldMk cId="2794193357" sldId="481"/>
            <ac:picMk id="8" creationId="{136D4E12-CDB2-5948-8AF7-36281A5BA103}"/>
          </ac:picMkLst>
        </pc:picChg>
      </pc:sldChg>
      <pc:sldChg chg="addSp delSp modSp add">
        <pc:chgData name="Xuesu Xiao" userId="2da2dc19-76a6-42ca-a03e-a5becae5e7dc" providerId="ADAL" clId="{EA1D60AF-D11D-3B4B-B862-D25B3BAC198A}" dt="2022-11-21T04:14:59.953" v="521"/>
        <pc:sldMkLst>
          <pc:docMk/>
          <pc:sldMk cId="3207605461" sldId="488"/>
        </pc:sldMkLst>
        <pc:spChg chg="del">
          <ac:chgData name="Xuesu Xiao" userId="2da2dc19-76a6-42ca-a03e-a5becae5e7dc" providerId="ADAL" clId="{EA1D60AF-D11D-3B4B-B862-D25B3BAC198A}" dt="2022-11-21T03:36:23.442" v="135"/>
          <ac:spMkLst>
            <pc:docMk/>
            <pc:sldMk cId="3207605461" sldId="488"/>
            <ac:spMk id="4" creationId="{4E2DAB7C-3FE7-AD40-A54C-127BDACCA3B4}"/>
          </ac:spMkLst>
        </pc:spChg>
        <pc:spChg chg="add del mod">
          <ac:chgData name="Xuesu Xiao" userId="2da2dc19-76a6-42ca-a03e-a5becae5e7dc" providerId="ADAL" clId="{EA1D60AF-D11D-3B4B-B862-D25B3BAC198A}" dt="2022-11-21T04:14:59.953" v="521"/>
          <ac:spMkLst>
            <pc:docMk/>
            <pc:sldMk cId="3207605461" sldId="488"/>
            <ac:spMk id="4" creationId="{A12681A1-616E-940C-82F8-0891EE82F359}"/>
          </ac:spMkLst>
        </pc:spChg>
      </pc:sldChg>
      <pc:sldChg chg="addSp delSp modSp add mod">
        <pc:chgData name="Xuesu Xiao" userId="2da2dc19-76a6-42ca-a03e-a5becae5e7dc" providerId="ADAL" clId="{EA1D60AF-D11D-3B4B-B862-D25B3BAC198A}" dt="2022-11-21T04:14:59.953" v="521"/>
        <pc:sldMkLst>
          <pc:docMk/>
          <pc:sldMk cId="2964697979" sldId="489"/>
        </pc:sldMkLst>
        <pc:spChg chg="mod">
          <ac:chgData name="Xuesu Xiao" userId="2da2dc19-76a6-42ca-a03e-a5becae5e7dc" providerId="ADAL" clId="{EA1D60AF-D11D-3B4B-B862-D25B3BAC198A}" dt="2022-11-21T03:36:06.308" v="132" actId="27636"/>
          <ac:spMkLst>
            <pc:docMk/>
            <pc:sldMk cId="2964697979" sldId="489"/>
            <ac:spMk id="3" creationId="{C9714F9E-C587-0E44-9E02-005D462C5B60}"/>
          </ac:spMkLst>
        </pc:spChg>
        <pc:spChg chg="del">
          <ac:chgData name="Xuesu Xiao" userId="2da2dc19-76a6-42ca-a03e-a5becae5e7dc" providerId="ADAL" clId="{EA1D60AF-D11D-3B4B-B862-D25B3BAC198A}" dt="2022-11-21T03:36:23.442" v="135"/>
          <ac:spMkLst>
            <pc:docMk/>
            <pc:sldMk cId="2964697979" sldId="489"/>
            <ac:spMk id="4" creationId="{4E2DAB7C-3FE7-AD40-A54C-127BDACCA3B4}"/>
          </ac:spMkLst>
        </pc:spChg>
        <pc:spChg chg="add del mod">
          <ac:chgData name="Xuesu Xiao" userId="2da2dc19-76a6-42ca-a03e-a5becae5e7dc" providerId="ADAL" clId="{EA1D60AF-D11D-3B4B-B862-D25B3BAC198A}" dt="2022-11-21T04:14:59.953" v="521"/>
          <ac:spMkLst>
            <pc:docMk/>
            <pc:sldMk cId="2964697979" sldId="489"/>
            <ac:spMk id="4" creationId="{EB563E2E-BA66-B119-66BE-6CB38804AD41}"/>
          </ac:spMkLst>
        </pc:spChg>
      </pc:sldChg>
      <pc:sldChg chg="addSp delSp modSp add mod">
        <pc:chgData name="Xuesu Xiao" userId="2da2dc19-76a6-42ca-a03e-a5becae5e7dc" providerId="ADAL" clId="{EA1D60AF-D11D-3B4B-B862-D25B3BAC198A}" dt="2022-11-21T04:14:59.953" v="521"/>
        <pc:sldMkLst>
          <pc:docMk/>
          <pc:sldMk cId="4293079773" sldId="490"/>
        </pc:sldMkLst>
        <pc:spChg chg="add del mod">
          <ac:chgData name="Xuesu Xiao" userId="2da2dc19-76a6-42ca-a03e-a5becae5e7dc" providerId="ADAL" clId="{EA1D60AF-D11D-3B4B-B862-D25B3BAC198A}" dt="2022-11-21T04:14:59.953" v="521"/>
          <ac:spMkLst>
            <pc:docMk/>
            <pc:sldMk cId="4293079773" sldId="490"/>
            <ac:spMk id="4" creationId="{12242530-2684-996E-174F-D063E20B424B}"/>
          </ac:spMkLst>
        </pc:spChg>
        <pc:spChg chg="del">
          <ac:chgData name="Xuesu Xiao" userId="2da2dc19-76a6-42ca-a03e-a5becae5e7dc" providerId="ADAL" clId="{EA1D60AF-D11D-3B4B-B862-D25B3BAC198A}" dt="2022-11-21T03:36:23.442" v="135"/>
          <ac:spMkLst>
            <pc:docMk/>
            <pc:sldMk cId="4293079773" sldId="490"/>
            <ac:spMk id="4" creationId="{60DFCCCC-B8F0-DB47-9390-7F62DE7121C4}"/>
          </ac:spMkLst>
        </pc:spChg>
        <pc:spChg chg="add del mod">
          <ac:chgData name="Xuesu Xiao" userId="2da2dc19-76a6-42ca-a03e-a5becae5e7dc" providerId="ADAL" clId="{EA1D60AF-D11D-3B4B-B862-D25B3BAC198A}" dt="2022-11-21T03:56:03.883" v="307"/>
          <ac:spMkLst>
            <pc:docMk/>
            <pc:sldMk cId="4293079773" sldId="490"/>
            <ac:spMk id="7" creationId="{4430F513-908A-D92F-9557-C1278C5EB622}"/>
          </ac:spMkLst>
        </pc:spChg>
        <pc:picChg chg="add del">
          <ac:chgData name="Xuesu Xiao" userId="2da2dc19-76a6-42ca-a03e-a5becae5e7dc" providerId="ADAL" clId="{EA1D60AF-D11D-3B4B-B862-D25B3BAC198A}" dt="2022-11-21T03:56:17.444" v="317" actId="478"/>
          <ac:picMkLst>
            <pc:docMk/>
            <pc:sldMk cId="4293079773" sldId="490"/>
            <ac:picMk id="6" creationId="{015442AC-194A-7342-BF1D-5251D88B18E7}"/>
          </ac:picMkLst>
        </pc:picChg>
      </pc:sldChg>
      <pc:sldChg chg="addSp delSp modSp add mod">
        <pc:chgData name="Xuesu Xiao" userId="2da2dc19-76a6-42ca-a03e-a5becae5e7dc" providerId="ADAL" clId="{EA1D60AF-D11D-3B4B-B862-D25B3BAC198A}" dt="2022-11-21T04:14:59.953" v="521"/>
        <pc:sldMkLst>
          <pc:docMk/>
          <pc:sldMk cId="2655992554" sldId="491"/>
        </pc:sldMkLst>
        <pc:spChg chg="add del mod">
          <ac:chgData name="Xuesu Xiao" userId="2da2dc19-76a6-42ca-a03e-a5becae5e7dc" providerId="ADAL" clId="{EA1D60AF-D11D-3B4B-B862-D25B3BAC198A}" dt="2022-11-21T04:14:59.953" v="521"/>
          <ac:spMkLst>
            <pc:docMk/>
            <pc:sldMk cId="2655992554" sldId="491"/>
            <ac:spMk id="4" creationId="{51948308-DD06-D54E-6D60-66382632CC57}"/>
          </ac:spMkLst>
        </pc:spChg>
        <pc:spChg chg="del">
          <ac:chgData name="Xuesu Xiao" userId="2da2dc19-76a6-42ca-a03e-a5becae5e7dc" providerId="ADAL" clId="{EA1D60AF-D11D-3B4B-B862-D25B3BAC198A}" dt="2022-11-21T03:36:23.442" v="135"/>
          <ac:spMkLst>
            <pc:docMk/>
            <pc:sldMk cId="2655992554" sldId="491"/>
            <ac:spMk id="4" creationId="{60DFCCCC-B8F0-DB47-9390-7F62DE7121C4}"/>
          </ac:spMkLst>
        </pc:spChg>
        <pc:spChg chg="mod">
          <ac:chgData name="Xuesu Xiao" userId="2da2dc19-76a6-42ca-a03e-a5becae5e7dc" providerId="ADAL" clId="{EA1D60AF-D11D-3B4B-B862-D25B3BAC198A}" dt="2022-11-21T03:57:36.235" v="346" actId="1035"/>
          <ac:spMkLst>
            <pc:docMk/>
            <pc:sldMk cId="2655992554" sldId="491"/>
            <ac:spMk id="7" creationId="{CABF9DBD-5ABF-904A-96BB-5407C6C2A0BE}"/>
          </ac:spMkLst>
        </pc:spChg>
        <pc:spChg chg="mod">
          <ac:chgData name="Xuesu Xiao" userId="2da2dc19-76a6-42ca-a03e-a5becae5e7dc" providerId="ADAL" clId="{EA1D60AF-D11D-3B4B-B862-D25B3BAC198A}" dt="2022-11-21T03:57:36.235" v="346" actId="1035"/>
          <ac:spMkLst>
            <pc:docMk/>
            <pc:sldMk cId="2655992554" sldId="491"/>
            <ac:spMk id="10" creationId="{14D17A04-7E5B-7043-80AE-974ED370CE2D}"/>
          </ac:spMkLst>
        </pc:spChg>
        <pc:spChg chg="mod">
          <ac:chgData name="Xuesu Xiao" userId="2da2dc19-76a6-42ca-a03e-a5becae5e7dc" providerId="ADAL" clId="{EA1D60AF-D11D-3B4B-B862-D25B3BAC198A}" dt="2022-11-21T03:57:36.235" v="346" actId="1035"/>
          <ac:spMkLst>
            <pc:docMk/>
            <pc:sldMk cId="2655992554" sldId="491"/>
            <ac:spMk id="13" creationId="{10179E5C-A108-E644-91D3-7140946AE06D}"/>
          </ac:spMkLst>
        </pc:spChg>
        <pc:picChg chg="mod">
          <ac:chgData name="Xuesu Xiao" userId="2da2dc19-76a6-42ca-a03e-a5becae5e7dc" providerId="ADAL" clId="{EA1D60AF-D11D-3B4B-B862-D25B3BAC198A}" dt="2022-11-21T03:57:36.235" v="346" actId="1035"/>
          <ac:picMkLst>
            <pc:docMk/>
            <pc:sldMk cId="2655992554" sldId="491"/>
            <ac:picMk id="6" creationId="{015442AC-194A-7342-BF1D-5251D88B18E7}"/>
          </ac:picMkLst>
        </pc:picChg>
        <pc:cxnChg chg="mod">
          <ac:chgData name="Xuesu Xiao" userId="2da2dc19-76a6-42ca-a03e-a5becae5e7dc" providerId="ADAL" clId="{EA1D60AF-D11D-3B4B-B862-D25B3BAC198A}" dt="2022-11-21T03:57:36.235" v="346" actId="1035"/>
          <ac:cxnSpMkLst>
            <pc:docMk/>
            <pc:sldMk cId="2655992554" sldId="491"/>
            <ac:cxnSpMk id="9" creationId="{37A101E7-5BFF-204F-8887-C5B108AFBAAD}"/>
          </ac:cxnSpMkLst>
        </pc:cxnChg>
        <pc:cxnChg chg="mod">
          <ac:chgData name="Xuesu Xiao" userId="2da2dc19-76a6-42ca-a03e-a5becae5e7dc" providerId="ADAL" clId="{EA1D60AF-D11D-3B4B-B862-D25B3BAC198A}" dt="2022-11-21T03:57:36.235" v="346" actId="1035"/>
          <ac:cxnSpMkLst>
            <pc:docMk/>
            <pc:sldMk cId="2655992554" sldId="491"/>
            <ac:cxnSpMk id="11" creationId="{2F93ED48-A3AD-8C47-A8B5-8237F0A9E4DB}"/>
          </ac:cxnSpMkLst>
        </pc:cxnChg>
        <pc:cxnChg chg="mod">
          <ac:chgData name="Xuesu Xiao" userId="2da2dc19-76a6-42ca-a03e-a5becae5e7dc" providerId="ADAL" clId="{EA1D60AF-D11D-3B4B-B862-D25B3BAC198A}" dt="2022-11-21T03:57:36.235" v="346" actId="1035"/>
          <ac:cxnSpMkLst>
            <pc:docMk/>
            <pc:sldMk cId="2655992554" sldId="491"/>
            <ac:cxnSpMk id="14" creationId="{35D6FD76-579A-264A-8470-5651FF9405E4}"/>
          </ac:cxnSpMkLst>
        </pc:cxnChg>
      </pc:sldChg>
      <pc:sldChg chg="addSp delSp modSp add mod">
        <pc:chgData name="Xuesu Xiao" userId="2da2dc19-76a6-42ca-a03e-a5becae5e7dc" providerId="ADAL" clId="{EA1D60AF-D11D-3B4B-B862-D25B3BAC198A}" dt="2022-11-21T04:14:59.953" v="521"/>
        <pc:sldMkLst>
          <pc:docMk/>
          <pc:sldMk cId="22691756" sldId="492"/>
        </pc:sldMkLst>
        <pc:spChg chg="add del mod">
          <ac:chgData name="Xuesu Xiao" userId="2da2dc19-76a6-42ca-a03e-a5becae5e7dc" providerId="ADAL" clId="{EA1D60AF-D11D-3B4B-B862-D25B3BAC198A}" dt="2022-11-21T04:14:59.953" v="521"/>
          <ac:spMkLst>
            <pc:docMk/>
            <pc:sldMk cId="22691756" sldId="492"/>
            <ac:spMk id="4" creationId="{09440ABC-75D4-C24C-2E6D-629A2854A1BE}"/>
          </ac:spMkLst>
        </pc:spChg>
        <pc:spChg chg="del">
          <ac:chgData name="Xuesu Xiao" userId="2da2dc19-76a6-42ca-a03e-a5becae5e7dc" providerId="ADAL" clId="{EA1D60AF-D11D-3B4B-B862-D25B3BAC198A}" dt="2022-11-21T03:36:23.442" v="135"/>
          <ac:spMkLst>
            <pc:docMk/>
            <pc:sldMk cId="22691756" sldId="492"/>
            <ac:spMk id="4" creationId="{60DFCCCC-B8F0-DB47-9390-7F62DE7121C4}"/>
          </ac:spMkLst>
        </pc:spChg>
        <pc:spChg chg="del mod">
          <ac:chgData name="Xuesu Xiao" userId="2da2dc19-76a6-42ca-a03e-a5becae5e7dc" providerId="ADAL" clId="{EA1D60AF-D11D-3B4B-B862-D25B3BAC198A}" dt="2022-11-21T03:56:25.566" v="319" actId="478"/>
          <ac:spMkLst>
            <pc:docMk/>
            <pc:sldMk cId="22691756" sldId="492"/>
            <ac:spMk id="10" creationId="{14D17A04-7E5B-7043-80AE-974ED370CE2D}"/>
          </ac:spMkLst>
        </pc:spChg>
        <pc:spChg chg="del mod">
          <ac:chgData name="Xuesu Xiao" userId="2da2dc19-76a6-42ca-a03e-a5becae5e7dc" providerId="ADAL" clId="{EA1D60AF-D11D-3B4B-B862-D25B3BAC198A}" dt="2022-11-21T03:56:25.566" v="319" actId="478"/>
          <ac:spMkLst>
            <pc:docMk/>
            <pc:sldMk cId="22691756" sldId="492"/>
            <ac:spMk id="13" creationId="{10179E5C-A108-E644-91D3-7140946AE06D}"/>
          </ac:spMkLst>
        </pc:spChg>
        <pc:picChg chg="mod">
          <ac:chgData name="Xuesu Xiao" userId="2da2dc19-76a6-42ca-a03e-a5becae5e7dc" providerId="ADAL" clId="{EA1D60AF-D11D-3B4B-B862-D25B3BAC198A}" dt="2022-11-21T03:56:16.876" v="316" actId="1036"/>
          <ac:picMkLst>
            <pc:docMk/>
            <pc:sldMk cId="22691756" sldId="492"/>
            <ac:picMk id="6" creationId="{015442AC-194A-7342-BF1D-5251D88B18E7}"/>
          </ac:picMkLst>
        </pc:picChg>
        <pc:cxnChg chg="del mod">
          <ac:chgData name="Xuesu Xiao" userId="2da2dc19-76a6-42ca-a03e-a5becae5e7dc" providerId="ADAL" clId="{EA1D60AF-D11D-3B4B-B862-D25B3BAC198A}" dt="2022-11-21T03:56:25.566" v="319" actId="478"/>
          <ac:cxnSpMkLst>
            <pc:docMk/>
            <pc:sldMk cId="22691756" sldId="492"/>
            <ac:cxnSpMk id="11" creationId="{2F93ED48-A3AD-8C47-A8B5-8237F0A9E4DB}"/>
          </ac:cxnSpMkLst>
        </pc:cxnChg>
        <pc:cxnChg chg="del mod">
          <ac:chgData name="Xuesu Xiao" userId="2da2dc19-76a6-42ca-a03e-a5becae5e7dc" providerId="ADAL" clId="{EA1D60AF-D11D-3B4B-B862-D25B3BAC198A}" dt="2022-11-21T03:56:25.566" v="319" actId="478"/>
          <ac:cxnSpMkLst>
            <pc:docMk/>
            <pc:sldMk cId="22691756" sldId="492"/>
            <ac:cxnSpMk id="14" creationId="{35D6FD76-579A-264A-8470-5651FF9405E4}"/>
          </ac:cxnSpMkLst>
        </pc:cxnChg>
      </pc:sldChg>
      <pc:sldChg chg="addSp delSp modSp add">
        <pc:chgData name="Xuesu Xiao" userId="2da2dc19-76a6-42ca-a03e-a5becae5e7dc" providerId="ADAL" clId="{EA1D60AF-D11D-3B4B-B862-D25B3BAC198A}" dt="2022-11-21T04:14:59.953" v="521"/>
        <pc:sldMkLst>
          <pc:docMk/>
          <pc:sldMk cId="3484324363" sldId="493"/>
        </pc:sldMkLst>
        <pc:spChg chg="add del mod">
          <ac:chgData name="Xuesu Xiao" userId="2da2dc19-76a6-42ca-a03e-a5becae5e7dc" providerId="ADAL" clId="{EA1D60AF-D11D-3B4B-B862-D25B3BAC198A}" dt="2022-11-21T04:14:59.953" v="521"/>
          <ac:spMkLst>
            <pc:docMk/>
            <pc:sldMk cId="3484324363" sldId="493"/>
            <ac:spMk id="3" creationId="{AADC2ED2-018C-E562-3FF6-93D18F777307}"/>
          </ac:spMkLst>
        </pc:spChg>
        <pc:spChg chg="del">
          <ac:chgData name="Xuesu Xiao" userId="2da2dc19-76a6-42ca-a03e-a5becae5e7dc" providerId="ADAL" clId="{EA1D60AF-D11D-3B4B-B862-D25B3BAC198A}" dt="2022-11-21T03:36:23.442" v="135"/>
          <ac:spMkLst>
            <pc:docMk/>
            <pc:sldMk cId="3484324363" sldId="493"/>
            <ac:spMk id="4" creationId="{05DC9E57-AFD9-A748-946E-3C33643C6148}"/>
          </ac:spMkLst>
        </pc:spChg>
      </pc:sldChg>
      <pc:sldChg chg="addSp delSp modSp add">
        <pc:chgData name="Xuesu Xiao" userId="2da2dc19-76a6-42ca-a03e-a5becae5e7dc" providerId="ADAL" clId="{EA1D60AF-D11D-3B4B-B862-D25B3BAC198A}" dt="2022-11-21T04:14:59.953" v="521"/>
        <pc:sldMkLst>
          <pc:docMk/>
          <pc:sldMk cId="4256316916" sldId="494"/>
        </pc:sldMkLst>
        <pc:spChg chg="add del mod">
          <ac:chgData name="Xuesu Xiao" userId="2da2dc19-76a6-42ca-a03e-a5becae5e7dc" providerId="ADAL" clId="{EA1D60AF-D11D-3B4B-B862-D25B3BAC198A}" dt="2022-11-21T04:14:59.953" v="521"/>
          <ac:spMkLst>
            <pc:docMk/>
            <pc:sldMk cId="4256316916" sldId="494"/>
            <ac:spMk id="3" creationId="{E0A5C041-D331-841F-5316-74D718A1DCFE}"/>
          </ac:spMkLst>
        </pc:spChg>
        <pc:spChg chg="del">
          <ac:chgData name="Xuesu Xiao" userId="2da2dc19-76a6-42ca-a03e-a5becae5e7dc" providerId="ADAL" clId="{EA1D60AF-D11D-3B4B-B862-D25B3BAC198A}" dt="2022-11-21T03:36:23.442" v="135"/>
          <ac:spMkLst>
            <pc:docMk/>
            <pc:sldMk cId="4256316916" sldId="494"/>
            <ac:spMk id="4" creationId="{DA8B34D5-77FA-E74C-809A-8BC542BF3342}"/>
          </ac:spMkLst>
        </pc:spChg>
      </pc:sldChg>
      <pc:sldChg chg="del">
        <pc:chgData name="Xuesu Xiao" userId="2da2dc19-76a6-42ca-a03e-a5becae5e7dc" providerId="ADAL" clId="{EA1D60AF-D11D-3B4B-B862-D25B3BAC198A}" dt="2022-11-21T03:35:49.044" v="32" actId="2696"/>
        <pc:sldMkLst>
          <pc:docMk/>
          <pc:sldMk cId="3115449360" sldId="497"/>
        </pc:sldMkLst>
      </pc:sldChg>
      <pc:sldChg chg="del">
        <pc:chgData name="Xuesu Xiao" userId="2da2dc19-76a6-42ca-a03e-a5becae5e7dc" providerId="ADAL" clId="{EA1D60AF-D11D-3B4B-B862-D25B3BAC198A}" dt="2022-11-21T03:35:48.998" v="4" actId="2696"/>
        <pc:sldMkLst>
          <pc:docMk/>
          <pc:sldMk cId="3574793329" sldId="498"/>
        </pc:sldMkLst>
      </pc:sldChg>
      <pc:sldChg chg="addSp delSp modSp add">
        <pc:chgData name="Xuesu Xiao" userId="2da2dc19-76a6-42ca-a03e-a5becae5e7dc" providerId="ADAL" clId="{EA1D60AF-D11D-3B4B-B862-D25B3BAC198A}" dt="2022-11-21T04:14:59.953" v="521"/>
        <pc:sldMkLst>
          <pc:docMk/>
          <pc:sldMk cId="758075891" sldId="499"/>
        </pc:sldMkLst>
        <pc:spChg chg="add del mod">
          <ac:chgData name="Xuesu Xiao" userId="2da2dc19-76a6-42ca-a03e-a5becae5e7dc" providerId="ADAL" clId="{EA1D60AF-D11D-3B4B-B862-D25B3BAC198A}" dt="2022-11-21T04:14:59.953" v="521"/>
          <ac:spMkLst>
            <pc:docMk/>
            <pc:sldMk cId="758075891" sldId="499"/>
            <ac:spMk id="3" creationId="{67CC5D4E-6968-B4DE-4C57-37F9C39A739B}"/>
          </ac:spMkLst>
        </pc:spChg>
        <pc:spChg chg="del">
          <ac:chgData name="Xuesu Xiao" userId="2da2dc19-76a6-42ca-a03e-a5becae5e7dc" providerId="ADAL" clId="{EA1D60AF-D11D-3B4B-B862-D25B3BAC198A}" dt="2022-11-21T03:36:23.442" v="135"/>
          <ac:spMkLst>
            <pc:docMk/>
            <pc:sldMk cId="758075891" sldId="499"/>
            <ac:spMk id="4" creationId="{F1D2D0FC-7839-7142-AF1D-2F5EFE2E3136}"/>
          </ac:spMkLst>
        </pc:spChg>
      </pc:sldChg>
      <pc:sldChg chg="del">
        <pc:chgData name="Xuesu Xiao" userId="2da2dc19-76a6-42ca-a03e-a5becae5e7dc" providerId="ADAL" clId="{EA1D60AF-D11D-3B4B-B862-D25B3BAC198A}" dt="2022-11-21T03:35:48.987" v="0" actId="2696"/>
        <pc:sldMkLst>
          <pc:docMk/>
          <pc:sldMk cId="1187179596" sldId="501"/>
        </pc:sldMkLst>
      </pc:sldChg>
      <pc:sldChg chg="del">
        <pc:chgData name="Xuesu Xiao" userId="2da2dc19-76a6-42ca-a03e-a5becae5e7dc" providerId="ADAL" clId="{EA1D60AF-D11D-3B4B-B862-D25B3BAC198A}" dt="2022-11-21T03:35:49.100" v="80" actId="2696"/>
        <pc:sldMkLst>
          <pc:docMk/>
          <pc:sldMk cId="3607561481" sldId="502"/>
        </pc:sldMkLst>
      </pc:sldChg>
      <pc:sldChg chg="del">
        <pc:chgData name="Xuesu Xiao" userId="2da2dc19-76a6-42ca-a03e-a5becae5e7dc" providerId="ADAL" clId="{EA1D60AF-D11D-3B4B-B862-D25B3BAC198A}" dt="2022-11-21T03:35:49.008" v="9" actId="2696"/>
        <pc:sldMkLst>
          <pc:docMk/>
          <pc:sldMk cId="1818374430" sldId="505"/>
        </pc:sldMkLst>
      </pc:sldChg>
      <pc:sldChg chg="del">
        <pc:chgData name="Xuesu Xiao" userId="2da2dc19-76a6-42ca-a03e-a5becae5e7dc" providerId="ADAL" clId="{EA1D60AF-D11D-3B4B-B862-D25B3BAC198A}" dt="2022-11-21T03:35:49.143" v="95" actId="2696"/>
        <pc:sldMkLst>
          <pc:docMk/>
          <pc:sldMk cId="2549607746" sldId="506"/>
        </pc:sldMkLst>
      </pc:sldChg>
      <pc:sldChg chg="addSp delSp modSp add mod">
        <pc:chgData name="Xuesu Xiao" userId="2da2dc19-76a6-42ca-a03e-a5becae5e7dc" providerId="ADAL" clId="{EA1D60AF-D11D-3B4B-B862-D25B3BAC198A}" dt="2022-11-21T04:14:59.953" v="521"/>
        <pc:sldMkLst>
          <pc:docMk/>
          <pc:sldMk cId="4254547675" sldId="507"/>
        </pc:sldMkLst>
        <pc:spChg chg="add del mod">
          <ac:chgData name="Xuesu Xiao" userId="2da2dc19-76a6-42ca-a03e-a5becae5e7dc" providerId="ADAL" clId="{EA1D60AF-D11D-3B4B-B862-D25B3BAC198A}" dt="2022-11-21T04:14:59.953" v="521"/>
          <ac:spMkLst>
            <pc:docMk/>
            <pc:sldMk cId="4254547675" sldId="507"/>
            <ac:spMk id="3" creationId="{3D415E85-19BB-E584-C859-E7B52417507C}"/>
          </ac:spMkLst>
        </pc:spChg>
        <pc:spChg chg="del">
          <ac:chgData name="Xuesu Xiao" userId="2da2dc19-76a6-42ca-a03e-a5becae5e7dc" providerId="ADAL" clId="{EA1D60AF-D11D-3B4B-B862-D25B3BAC198A}" dt="2022-11-21T03:36:23.442" v="135"/>
          <ac:spMkLst>
            <pc:docMk/>
            <pc:sldMk cId="4254547675" sldId="507"/>
            <ac:spMk id="4" creationId="{86F66FC9-B15A-1741-9B70-FDF909898ADA}"/>
          </ac:spMkLst>
        </pc:spChg>
        <pc:spChg chg="del">
          <ac:chgData name="Xuesu Xiao" userId="2da2dc19-76a6-42ca-a03e-a5becae5e7dc" providerId="ADAL" clId="{EA1D60AF-D11D-3B4B-B862-D25B3BAC198A}" dt="2022-11-21T03:54:08.039" v="273" actId="478"/>
          <ac:spMkLst>
            <pc:docMk/>
            <pc:sldMk cId="4254547675" sldId="507"/>
            <ac:spMk id="6" creationId="{57FE3D9E-DC4E-1A4B-8D73-C97038FA0CEE}"/>
          </ac:spMkLst>
        </pc:spChg>
      </pc:sldChg>
      <pc:sldChg chg="del">
        <pc:chgData name="Xuesu Xiao" userId="2da2dc19-76a6-42ca-a03e-a5becae5e7dc" providerId="ADAL" clId="{EA1D60AF-D11D-3B4B-B862-D25B3BAC198A}" dt="2022-11-21T03:35:49.070" v="60" actId="2696"/>
        <pc:sldMkLst>
          <pc:docMk/>
          <pc:sldMk cId="1751133069" sldId="508"/>
        </pc:sldMkLst>
      </pc:sldChg>
      <pc:sldChg chg="addSp delSp modSp add mod">
        <pc:chgData name="Xuesu Xiao" userId="2da2dc19-76a6-42ca-a03e-a5becae5e7dc" providerId="ADAL" clId="{EA1D60AF-D11D-3B4B-B862-D25B3BAC198A}" dt="2022-11-21T04:14:59.953" v="521"/>
        <pc:sldMkLst>
          <pc:docMk/>
          <pc:sldMk cId="713644970" sldId="513"/>
        </pc:sldMkLst>
        <pc:spChg chg="add del mod">
          <ac:chgData name="Xuesu Xiao" userId="2da2dc19-76a6-42ca-a03e-a5becae5e7dc" providerId="ADAL" clId="{EA1D60AF-D11D-3B4B-B862-D25B3BAC198A}" dt="2022-11-21T04:14:59.953" v="521"/>
          <ac:spMkLst>
            <pc:docMk/>
            <pc:sldMk cId="713644970" sldId="513"/>
            <ac:spMk id="3" creationId="{B8BEA3E1-91E1-975D-2095-2DBD4C6C76BF}"/>
          </ac:spMkLst>
        </pc:spChg>
        <pc:spChg chg="del">
          <ac:chgData name="Xuesu Xiao" userId="2da2dc19-76a6-42ca-a03e-a5becae5e7dc" providerId="ADAL" clId="{EA1D60AF-D11D-3B4B-B862-D25B3BAC198A}" dt="2022-11-21T03:36:23.442" v="135"/>
          <ac:spMkLst>
            <pc:docMk/>
            <pc:sldMk cId="713644970" sldId="513"/>
            <ac:spMk id="4" creationId="{86F66FC9-B15A-1741-9B70-FDF909898ADA}"/>
          </ac:spMkLst>
        </pc:spChg>
        <pc:picChg chg="mod">
          <ac:chgData name="Xuesu Xiao" userId="2da2dc19-76a6-42ca-a03e-a5becae5e7dc" providerId="ADAL" clId="{EA1D60AF-D11D-3B4B-B862-D25B3BAC198A}" dt="2022-11-21T03:55:17.876" v="275" actId="1076"/>
          <ac:picMkLst>
            <pc:docMk/>
            <pc:sldMk cId="713644970" sldId="513"/>
            <ac:picMk id="7" creationId="{432E4AFD-E5BF-484F-BEB5-8AAF1DF08A7C}"/>
          </ac:picMkLst>
        </pc:picChg>
      </pc:sldChg>
      <pc:sldChg chg="del">
        <pc:chgData name="Xuesu Xiao" userId="2da2dc19-76a6-42ca-a03e-a5becae5e7dc" providerId="ADAL" clId="{EA1D60AF-D11D-3B4B-B862-D25B3BAC198A}" dt="2022-11-21T03:35:49.048" v="35" actId="2696"/>
        <pc:sldMkLst>
          <pc:docMk/>
          <pc:sldMk cId="2746256268" sldId="514"/>
        </pc:sldMkLst>
      </pc:sldChg>
      <pc:sldChg chg="del">
        <pc:chgData name="Xuesu Xiao" userId="2da2dc19-76a6-42ca-a03e-a5becae5e7dc" providerId="ADAL" clId="{EA1D60AF-D11D-3B4B-B862-D25B3BAC198A}" dt="2022-11-21T03:35:49.016" v="14" actId="2696"/>
        <pc:sldMkLst>
          <pc:docMk/>
          <pc:sldMk cId="4115630030" sldId="515"/>
        </pc:sldMkLst>
      </pc:sldChg>
      <pc:sldChg chg="del">
        <pc:chgData name="Xuesu Xiao" userId="2da2dc19-76a6-42ca-a03e-a5becae5e7dc" providerId="ADAL" clId="{EA1D60AF-D11D-3B4B-B862-D25B3BAC198A}" dt="2022-11-21T03:35:49.022" v="18" actId="2696"/>
        <pc:sldMkLst>
          <pc:docMk/>
          <pc:sldMk cId="3760089998" sldId="516"/>
        </pc:sldMkLst>
      </pc:sldChg>
      <pc:sldChg chg="del">
        <pc:chgData name="Xuesu Xiao" userId="2da2dc19-76a6-42ca-a03e-a5becae5e7dc" providerId="ADAL" clId="{EA1D60AF-D11D-3B4B-B862-D25B3BAC198A}" dt="2022-11-21T03:35:49.122" v="88" actId="2696"/>
        <pc:sldMkLst>
          <pc:docMk/>
          <pc:sldMk cId="2196420882" sldId="517"/>
        </pc:sldMkLst>
      </pc:sldChg>
      <pc:sldChg chg="del">
        <pc:chgData name="Xuesu Xiao" userId="2da2dc19-76a6-42ca-a03e-a5becae5e7dc" providerId="ADAL" clId="{EA1D60AF-D11D-3B4B-B862-D25B3BAC198A}" dt="2022-11-21T03:35:49.073" v="63" actId="2696"/>
        <pc:sldMkLst>
          <pc:docMk/>
          <pc:sldMk cId="2666375389" sldId="518"/>
        </pc:sldMkLst>
      </pc:sldChg>
      <pc:sldChg chg="del">
        <pc:chgData name="Xuesu Xiao" userId="2da2dc19-76a6-42ca-a03e-a5becae5e7dc" providerId="ADAL" clId="{EA1D60AF-D11D-3B4B-B862-D25B3BAC198A}" dt="2022-11-21T03:35:49.040" v="31" actId="2696"/>
        <pc:sldMkLst>
          <pc:docMk/>
          <pc:sldMk cId="1135471094" sldId="519"/>
        </pc:sldMkLst>
      </pc:sldChg>
      <pc:sldChg chg="del">
        <pc:chgData name="Xuesu Xiao" userId="2da2dc19-76a6-42ca-a03e-a5becae5e7dc" providerId="ADAL" clId="{EA1D60AF-D11D-3B4B-B862-D25B3BAC198A}" dt="2022-11-21T03:35:49.038" v="29" actId="2696"/>
        <pc:sldMkLst>
          <pc:docMk/>
          <pc:sldMk cId="338464831" sldId="520"/>
        </pc:sldMkLst>
      </pc:sldChg>
      <pc:sldChg chg="del">
        <pc:chgData name="Xuesu Xiao" userId="2da2dc19-76a6-42ca-a03e-a5becae5e7dc" providerId="ADAL" clId="{EA1D60AF-D11D-3B4B-B862-D25B3BAC198A}" dt="2022-11-21T03:35:49.102" v="83" actId="2696"/>
        <pc:sldMkLst>
          <pc:docMk/>
          <pc:sldMk cId="537702410" sldId="521"/>
        </pc:sldMkLst>
      </pc:sldChg>
      <pc:sldChg chg="del">
        <pc:chgData name="Xuesu Xiao" userId="2da2dc19-76a6-42ca-a03e-a5becae5e7dc" providerId="ADAL" clId="{EA1D60AF-D11D-3B4B-B862-D25B3BAC198A}" dt="2022-11-21T03:35:49.124" v="91" actId="2696"/>
        <pc:sldMkLst>
          <pc:docMk/>
          <pc:sldMk cId="4291573097" sldId="522"/>
        </pc:sldMkLst>
      </pc:sldChg>
      <pc:sldChg chg="del">
        <pc:chgData name="Xuesu Xiao" userId="2da2dc19-76a6-42ca-a03e-a5becae5e7dc" providerId="ADAL" clId="{EA1D60AF-D11D-3B4B-B862-D25B3BAC198A}" dt="2022-11-21T03:35:49.149" v="106" actId="2696"/>
        <pc:sldMkLst>
          <pc:docMk/>
          <pc:sldMk cId="949774474" sldId="523"/>
        </pc:sldMkLst>
      </pc:sldChg>
      <pc:sldChg chg="del">
        <pc:chgData name="Xuesu Xiao" userId="2da2dc19-76a6-42ca-a03e-a5becae5e7dc" providerId="ADAL" clId="{EA1D60AF-D11D-3B4B-B862-D25B3BAC198A}" dt="2022-11-21T03:35:49.145" v="97" actId="2696"/>
        <pc:sldMkLst>
          <pc:docMk/>
          <pc:sldMk cId="104043975" sldId="524"/>
        </pc:sldMkLst>
      </pc:sldChg>
      <pc:sldChg chg="del">
        <pc:chgData name="Xuesu Xiao" userId="2da2dc19-76a6-42ca-a03e-a5becae5e7dc" providerId="ADAL" clId="{EA1D60AF-D11D-3B4B-B862-D25B3BAC198A}" dt="2022-11-21T03:35:49.069" v="59" actId="2696"/>
        <pc:sldMkLst>
          <pc:docMk/>
          <pc:sldMk cId="2471529439" sldId="525"/>
        </pc:sldMkLst>
      </pc:sldChg>
      <pc:sldChg chg="del">
        <pc:chgData name="Xuesu Xiao" userId="2da2dc19-76a6-42ca-a03e-a5becae5e7dc" providerId="ADAL" clId="{EA1D60AF-D11D-3B4B-B862-D25B3BAC198A}" dt="2022-11-21T03:35:49.068" v="58" actId="2696"/>
        <pc:sldMkLst>
          <pc:docMk/>
          <pc:sldMk cId="3453069783" sldId="526"/>
        </pc:sldMkLst>
      </pc:sldChg>
      <pc:sldChg chg="del">
        <pc:chgData name="Xuesu Xiao" userId="2da2dc19-76a6-42ca-a03e-a5becae5e7dc" providerId="ADAL" clId="{EA1D60AF-D11D-3B4B-B862-D25B3BAC198A}" dt="2022-11-21T03:35:49.152" v="108" actId="2696"/>
        <pc:sldMkLst>
          <pc:docMk/>
          <pc:sldMk cId="3684819820" sldId="527"/>
        </pc:sldMkLst>
      </pc:sldChg>
      <pc:sldChg chg="del">
        <pc:chgData name="Xuesu Xiao" userId="2da2dc19-76a6-42ca-a03e-a5becae5e7dc" providerId="ADAL" clId="{EA1D60AF-D11D-3B4B-B862-D25B3BAC198A}" dt="2022-11-21T03:35:49.027" v="21" actId="2696"/>
        <pc:sldMkLst>
          <pc:docMk/>
          <pc:sldMk cId="3599424410" sldId="528"/>
        </pc:sldMkLst>
      </pc:sldChg>
      <pc:sldChg chg="del">
        <pc:chgData name="Xuesu Xiao" userId="2da2dc19-76a6-42ca-a03e-a5becae5e7dc" providerId="ADAL" clId="{EA1D60AF-D11D-3B4B-B862-D25B3BAC198A}" dt="2022-11-21T03:35:49" v="5" actId="2696"/>
        <pc:sldMkLst>
          <pc:docMk/>
          <pc:sldMk cId="1777954501" sldId="529"/>
        </pc:sldMkLst>
      </pc:sldChg>
      <pc:sldChg chg="del">
        <pc:chgData name="Xuesu Xiao" userId="2da2dc19-76a6-42ca-a03e-a5becae5e7dc" providerId="ADAL" clId="{EA1D60AF-D11D-3B4B-B862-D25B3BAC198A}" dt="2022-11-21T03:35:49.029" v="22" actId="2696"/>
        <pc:sldMkLst>
          <pc:docMk/>
          <pc:sldMk cId="3102904745" sldId="530"/>
        </pc:sldMkLst>
      </pc:sldChg>
      <pc:sldChg chg="del">
        <pc:chgData name="Xuesu Xiao" userId="2da2dc19-76a6-42ca-a03e-a5becae5e7dc" providerId="ADAL" clId="{EA1D60AF-D11D-3B4B-B862-D25B3BAC198A}" dt="2022-11-21T03:35:49.080" v="72" actId="2696"/>
        <pc:sldMkLst>
          <pc:docMk/>
          <pc:sldMk cId="2645790631" sldId="531"/>
        </pc:sldMkLst>
      </pc:sldChg>
      <pc:sldChg chg="del">
        <pc:chgData name="Xuesu Xiao" userId="2da2dc19-76a6-42ca-a03e-a5becae5e7dc" providerId="ADAL" clId="{EA1D60AF-D11D-3B4B-B862-D25B3BAC198A}" dt="2022-11-21T03:35:49.050" v="38" actId="2696"/>
        <pc:sldMkLst>
          <pc:docMk/>
          <pc:sldMk cId="1844085051" sldId="533"/>
        </pc:sldMkLst>
      </pc:sldChg>
      <pc:sldChg chg="del">
        <pc:chgData name="Xuesu Xiao" userId="2da2dc19-76a6-42ca-a03e-a5becae5e7dc" providerId="ADAL" clId="{EA1D60AF-D11D-3B4B-B862-D25B3BAC198A}" dt="2022-11-21T03:35:49.082" v="76" actId="2696"/>
        <pc:sldMkLst>
          <pc:docMk/>
          <pc:sldMk cId="3326540615" sldId="534"/>
        </pc:sldMkLst>
      </pc:sldChg>
      <pc:sldChg chg="del">
        <pc:chgData name="Xuesu Xiao" userId="2da2dc19-76a6-42ca-a03e-a5becae5e7dc" providerId="ADAL" clId="{EA1D60AF-D11D-3B4B-B862-D25B3BAC198A}" dt="2022-11-21T03:35:49.125" v="92" actId="2696"/>
        <pc:sldMkLst>
          <pc:docMk/>
          <pc:sldMk cId="700202354" sldId="535"/>
        </pc:sldMkLst>
      </pc:sldChg>
      <pc:sldChg chg="del">
        <pc:chgData name="Xuesu Xiao" userId="2da2dc19-76a6-42ca-a03e-a5becae5e7dc" providerId="ADAL" clId="{EA1D60AF-D11D-3B4B-B862-D25B3BAC198A}" dt="2022-11-21T03:35:49.078" v="69" actId="2696"/>
        <pc:sldMkLst>
          <pc:docMk/>
          <pc:sldMk cId="2552497551" sldId="536"/>
        </pc:sldMkLst>
      </pc:sldChg>
      <pc:sldChg chg="del">
        <pc:chgData name="Xuesu Xiao" userId="2da2dc19-76a6-42ca-a03e-a5becae5e7dc" providerId="ADAL" clId="{EA1D60AF-D11D-3B4B-B862-D25B3BAC198A}" dt="2022-11-21T03:35:49.065" v="54" actId="2696"/>
        <pc:sldMkLst>
          <pc:docMk/>
          <pc:sldMk cId="3364814201" sldId="537"/>
        </pc:sldMkLst>
      </pc:sldChg>
      <pc:sldChg chg="del">
        <pc:chgData name="Xuesu Xiao" userId="2da2dc19-76a6-42ca-a03e-a5becae5e7dc" providerId="ADAL" clId="{EA1D60AF-D11D-3B4B-B862-D25B3BAC198A}" dt="2022-11-21T03:35:49.013" v="12" actId="2696"/>
        <pc:sldMkLst>
          <pc:docMk/>
          <pc:sldMk cId="1256215022" sldId="538"/>
        </pc:sldMkLst>
      </pc:sldChg>
      <pc:sldChg chg="del">
        <pc:chgData name="Xuesu Xiao" userId="2da2dc19-76a6-42ca-a03e-a5becae5e7dc" providerId="ADAL" clId="{EA1D60AF-D11D-3B4B-B862-D25B3BAC198A}" dt="2022-11-21T03:35:49.026" v="20" actId="2696"/>
        <pc:sldMkLst>
          <pc:docMk/>
          <pc:sldMk cId="3464087302" sldId="539"/>
        </pc:sldMkLst>
      </pc:sldChg>
      <pc:sldChg chg="del">
        <pc:chgData name="Xuesu Xiao" userId="2da2dc19-76a6-42ca-a03e-a5becae5e7dc" providerId="ADAL" clId="{EA1D60AF-D11D-3B4B-B862-D25B3BAC198A}" dt="2022-11-21T03:35:49.014" v="13" actId="2696"/>
        <pc:sldMkLst>
          <pc:docMk/>
          <pc:sldMk cId="3188147120" sldId="540"/>
        </pc:sldMkLst>
      </pc:sldChg>
      <pc:sldChg chg="del">
        <pc:chgData name="Xuesu Xiao" userId="2da2dc19-76a6-42ca-a03e-a5becae5e7dc" providerId="ADAL" clId="{EA1D60AF-D11D-3B4B-B862-D25B3BAC198A}" dt="2022-11-21T03:35:49.055" v="41" actId="2696"/>
        <pc:sldMkLst>
          <pc:docMk/>
          <pc:sldMk cId="2714349026" sldId="541"/>
        </pc:sldMkLst>
      </pc:sldChg>
      <pc:sldChg chg="del">
        <pc:chgData name="Xuesu Xiao" userId="2da2dc19-76a6-42ca-a03e-a5becae5e7dc" providerId="ADAL" clId="{EA1D60AF-D11D-3B4B-B862-D25B3BAC198A}" dt="2022-11-21T03:35:49.053" v="40" actId="2696"/>
        <pc:sldMkLst>
          <pc:docMk/>
          <pc:sldMk cId="2568830094" sldId="542"/>
        </pc:sldMkLst>
      </pc:sldChg>
      <pc:sldChg chg="del">
        <pc:chgData name="Xuesu Xiao" userId="2da2dc19-76a6-42ca-a03e-a5becae5e7dc" providerId="ADAL" clId="{EA1D60AF-D11D-3B4B-B862-D25B3BAC198A}" dt="2022-11-21T03:35:49.145" v="98" actId="2696"/>
        <pc:sldMkLst>
          <pc:docMk/>
          <pc:sldMk cId="2757466304" sldId="543"/>
        </pc:sldMkLst>
      </pc:sldChg>
      <pc:sldChg chg="del">
        <pc:chgData name="Xuesu Xiao" userId="2da2dc19-76a6-42ca-a03e-a5becae5e7dc" providerId="ADAL" clId="{EA1D60AF-D11D-3B4B-B862-D25B3BAC198A}" dt="2022-11-21T03:35:49.081" v="74" actId="2696"/>
        <pc:sldMkLst>
          <pc:docMk/>
          <pc:sldMk cId="1344623835" sldId="544"/>
        </pc:sldMkLst>
      </pc:sldChg>
      <pc:sldChg chg="del">
        <pc:chgData name="Xuesu Xiao" userId="2da2dc19-76a6-42ca-a03e-a5becae5e7dc" providerId="ADAL" clId="{EA1D60AF-D11D-3B4B-B862-D25B3BAC198A}" dt="2022-11-21T03:35:49.074" v="64" actId="2696"/>
        <pc:sldMkLst>
          <pc:docMk/>
          <pc:sldMk cId="1506917323" sldId="545"/>
        </pc:sldMkLst>
      </pc:sldChg>
      <pc:sldChg chg="del">
        <pc:chgData name="Xuesu Xiao" userId="2da2dc19-76a6-42ca-a03e-a5becae5e7dc" providerId="ADAL" clId="{EA1D60AF-D11D-3B4B-B862-D25B3BAC198A}" dt="2022-11-21T03:35:49.072" v="62" actId="2696"/>
        <pc:sldMkLst>
          <pc:docMk/>
          <pc:sldMk cId="3660671021" sldId="546"/>
        </pc:sldMkLst>
      </pc:sldChg>
      <pc:sldChg chg="del">
        <pc:chgData name="Xuesu Xiao" userId="2da2dc19-76a6-42ca-a03e-a5becae5e7dc" providerId="ADAL" clId="{EA1D60AF-D11D-3B4B-B862-D25B3BAC198A}" dt="2022-11-21T03:35:49.063" v="52" actId="2696"/>
        <pc:sldMkLst>
          <pc:docMk/>
          <pc:sldMk cId="474829566" sldId="547"/>
        </pc:sldMkLst>
      </pc:sldChg>
      <pc:sldChg chg="del">
        <pc:chgData name="Xuesu Xiao" userId="2da2dc19-76a6-42ca-a03e-a5becae5e7dc" providerId="ADAL" clId="{EA1D60AF-D11D-3B4B-B862-D25B3BAC198A}" dt="2022-11-21T03:35:49.103" v="85" actId="2696"/>
        <pc:sldMkLst>
          <pc:docMk/>
          <pc:sldMk cId="2439955799" sldId="548"/>
        </pc:sldMkLst>
      </pc:sldChg>
      <pc:sldChg chg="del">
        <pc:chgData name="Xuesu Xiao" userId="2da2dc19-76a6-42ca-a03e-a5becae5e7dc" providerId="ADAL" clId="{EA1D60AF-D11D-3B4B-B862-D25B3BAC198A}" dt="2022-11-21T03:35:49.036" v="28" actId="2696"/>
        <pc:sldMkLst>
          <pc:docMk/>
          <pc:sldMk cId="2859365330" sldId="549"/>
        </pc:sldMkLst>
      </pc:sldChg>
      <pc:sldChg chg="del">
        <pc:chgData name="Xuesu Xiao" userId="2da2dc19-76a6-42ca-a03e-a5becae5e7dc" providerId="ADAL" clId="{EA1D60AF-D11D-3B4B-B862-D25B3BAC198A}" dt="2022-11-21T03:35:49.057" v="43" actId="2696"/>
        <pc:sldMkLst>
          <pc:docMk/>
          <pc:sldMk cId="2061933416" sldId="552"/>
        </pc:sldMkLst>
      </pc:sldChg>
      <pc:sldChg chg="del">
        <pc:chgData name="Xuesu Xiao" userId="2da2dc19-76a6-42ca-a03e-a5becae5e7dc" providerId="ADAL" clId="{EA1D60AF-D11D-3B4B-B862-D25B3BAC198A}" dt="2022-11-21T03:35:49.125" v="93" actId="2696"/>
        <pc:sldMkLst>
          <pc:docMk/>
          <pc:sldMk cId="427398067" sldId="553"/>
        </pc:sldMkLst>
      </pc:sldChg>
      <pc:sldChg chg="addSp delSp modSp add mod">
        <pc:chgData name="Xuesu Xiao" userId="2da2dc19-76a6-42ca-a03e-a5becae5e7dc" providerId="ADAL" clId="{EA1D60AF-D11D-3B4B-B862-D25B3BAC198A}" dt="2022-11-21T04:14:59.953" v="521"/>
        <pc:sldMkLst>
          <pc:docMk/>
          <pc:sldMk cId="3207727416" sldId="554"/>
        </pc:sldMkLst>
        <pc:spChg chg="mod">
          <ac:chgData name="Xuesu Xiao" userId="2da2dc19-76a6-42ca-a03e-a5becae5e7dc" providerId="ADAL" clId="{EA1D60AF-D11D-3B4B-B862-D25B3BAC198A}" dt="2022-11-21T03:36:05.806" v="122" actId="27636"/>
          <ac:spMkLst>
            <pc:docMk/>
            <pc:sldMk cId="3207727416" sldId="554"/>
            <ac:spMk id="3" creationId="{C703D3CD-5059-9B48-ABDE-785B4C3496F4}"/>
          </ac:spMkLst>
        </pc:spChg>
        <pc:spChg chg="del">
          <ac:chgData name="Xuesu Xiao" userId="2da2dc19-76a6-42ca-a03e-a5becae5e7dc" providerId="ADAL" clId="{EA1D60AF-D11D-3B4B-B862-D25B3BAC198A}" dt="2022-11-21T03:36:23.442" v="135"/>
          <ac:spMkLst>
            <pc:docMk/>
            <pc:sldMk cId="3207727416" sldId="554"/>
            <ac:spMk id="4" creationId="{32958595-3AA3-B743-A720-B939929A0F7B}"/>
          </ac:spMkLst>
        </pc:spChg>
        <pc:spChg chg="add del mod">
          <ac:chgData name="Xuesu Xiao" userId="2da2dc19-76a6-42ca-a03e-a5becae5e7dc" providerId="ADAL" clId="{EA1D60AF-D11D-3B4B-B862-D25B3BAC198A}" dt="2022-11-21T04:14:59.953" v="521"/>
          <ac:spMkLst>
            <pc:docMk/>
            <pc:sldMk cId="3207727416" sldId="554"/>
            <ac:spMk id="4" creationId="{36036707-60A4-794C-D426-2EE83E4E401C}"/>
          </ac:spMkLst>
        </pc:spChg>
      </pc:sldChg>
      <pc:sldChg chg="del">
        <pc:chgData name="Xuesu Xiao" userId="2da2dc19-76a6-42ca-a03e-a5becae5e7dc" providerId="ADAL" clId="{EA1D60AF-D11D-3B4B-B862-D25B3BAC198A}" dt="2022-11-21T03:35:49.002" v="6" actId="2696"/>
        <pc:sldMkLst>
          <pc:docMk/>
          <pc:sldMk cId="1931302297" sldId="555"/>
        </pc:sldMkLst>
      </pc:sldChg>
      <pc:sldChg chg="del">
        <pc:chgData name="Xuesu Xiao" userId="2da2dc19-76a6-42ca-a03e-a5becae5e7dc" providerId="ADAL" clId="{EA1D60AF-D11D-3B4B-B862-D25B3BAC198A}" dt="2022-11-21T03:35:49.078" v="70" actId="2696"/>
        <pc:sldMkLst>
          <pc:docMk/>
          <pc:sldMk cId="476804034" sldId="556"/>
        </pc:sldMkLst>
      </pc:sldChg>
      <pc:sldChg chg="del">
        <pc:chgData name="Xuesu Xiao" userId="2da2dc19-76a6-42ca-a03e-a5becae5e7dc" providerId="ADAL" clId="{EA1D60AF-D11D-3B4B-B862-D25B3BAC198A}" dt="2022-11-21T03:35:49.146" v="100" actId="2696"/>
        <pc:sldMkLst>
          <pc:docMk/>
          <pc:sldMk cId="1114881922" sldId="557"/>
        </pc:sldMkLst>
      </pc:sldChg>
      <pc:sldChg chg="del">
        <pc:chgData name="Xuesu Xiao" userId="2da2dc19-76a6-42ca-a03e-a5becae5e7dc" providerId="ADAL" clId="{EA1D60AF-D11D-3B4B-B862-D25B3BAC198A}" dt="2022-11-21T03:35:49.045" v="33" actId="2696"/>
        <pc:sldMkLst>
          <pc:docMk/>
          <pc:sldMk cId="694574617" sldId="558"/>
        </pc:sldMkLst>
      </pc:sldChg>
      <pc:sldChg chg="del">
        <pc:chgData name="Xuesu Xiao" userId="2da2dc19-76a6-42ca-a03e-a5becae5e7dc" providerId="ADAL" clId="{EA1D60AF-D11D-3B4B-B862-D25B3BAC198A}" dt="2022-11-21T03:35:49.080" v="73" actId="2696"/>
        <pc:sldMkLst>
          <pc:docMk/>
          <pc:sldMk cId="3070446177" sldId="559"/>
        </pc:sldMkLst>
      </pc:sldChg>
      <pc:sldChg chg="del">
        <pc:chgData name="Xuesu Xiao" userId="2da2dc19-76a6-42ca-a03e-a5becae5e7dc" providerId="ADAL" clId="{EA1D60AF-D11D-3B4B-B862-D25B3BAC198A}" dt="2022-11-21T03:35:49.126" v="94" actId="2696"/>
        <pc:sldMkLst>
          <pc:docMk/>
          <pc:sldMk cId="635617404" sldId="560"/>
        </pc:sldMkLst>
      </pc:sldChg>
      <pc:sldChg chg="del">
        <pc:chgData name="Xuesu Xiao" userId="2da2dc19-76a6-42ca-a03e-a5becae5e7dc" providerId="ADAL" clId="{EA1D60AF-D11D-3B4B-B862-D25B3BAC198A}" dt="2022-11-21T03:35:49.076" v="67" actId="2696"/>
        <pc:sldMkLst>
          <pc:docMk/>
          <pc:sldMk cId="3884508260" sldId="561"/>
        </pc:sldMkLst>
      </pc:sldChg>
      <pc:sldChg chg="del">
        <pc:chgData name="Xuesu Xiao" userId="2da2dc19-76a6-42ca-a03e-a5becae5e7dc" providerId="ADAL" clId="{EA1D60AF-D11D-3B4B-B862-D25B3BAC198A}" dt="2022-11-21T03:35:49.077" v="68" actId="2696"/>
        <pc:sldMkLst>
          <pc:docMk/>
          <pc:sldMk cId="2018384592" sldId="562"/>
        </pc:sldMkLst>
      </pc:sldChg>
      <pc:sldChg chg="del">
        <pc:chgData name="Xuesu Xiao" userId="2da2dc19-76a6-42ca-a03e-a5becae5e7dc" providerId="ADAL" clId="{EA1D60AF-D11D-3B4B-B862-D25B3BAC198A}" dt="2022-11-21T03:35:49.058" v="45" actId="2696"/>
        <pc:sldMkLst>
          <pc:docMk/>
          <pc:sldMk cId="3778082309" sldId="564"/>
        </pc:sldMkLst>
      </pc:sldChg>
      <pc:sldChg chg="del">
        <pc:chgData name="Xuesu Xiao" userId="2da2dc19-76a6-42ca-a03e-a5becae5e7dc" providerId="ADAL" clId="{EA1D60AF-D11D-3B4B-B862-D25B3BAC198A}" dt="2022-11-21T03:35:49.100" v="81" actId="2696"/>
        <pc:sldMkLst>
          <pc:docMk/>
          <pc:sldMk cId="2684804365" sldId="566"/>
        </pc:sldMkLst>
      </pc:sldChg>
      <pc:sldChg chg="del">
        <pc:chgData name="Xuesu Xiao" userId="2da2dc19-76a6-42ca-a03e-a5becae5e7dc" providerId="ADAL" clId="{EA1D60AF-D11D-3B4B-B862-D25B3BAC198A}" dt="2022-11-21T03:35:49.075" v="66" actId="2696"/>
        <pc:sldMkLst>
          <pc:docMk/>
          <pc:sldMk cId="3572889254" sldId="567"/>
        </pc:sldMkLst>
      </pc:sldChg>
      <pc:sldChg chg="del">
        <pc:chgData name="Xuesu Xiao" userId="2da2dc19-76a6-42ca-a03e-a5becae5e7dc" providerId="ADAL" clId="{EA1D60AF-D11D-3B4B-B862-D25B3BAC198A}" dt="2022-11-21T03:35:49.020" v="17" actId="2696"/>
        <pc:sldMkLst>
          <pc:docMk/>
          <pc:sldMk cId="2040415400" sldId="568"/>
        </pc:sldMkLst>
      </pc:sldChg>
      <pc:sldChg chg="del">
        <pc:chgData name="Xuesu Xiao" userId="2da2dc19-76a6-42ca-a03e-a5becae5e7dc" providerId="ADAL" clId="{EA1D60AF-D11D-3B4B-B862-D25B3BAC198A}" dt="2022-11-21T03:35:49.018" v="15" actId="2696"/>
        <pc:sldMkLst>
          <pc:docMk/>
          <pc:sldMk cId="3134613645" sldId="569"/>
        </pc:sldMkLst>
      </pc:sldChg>
      <pc:sldChg chg="del">
        <pc:chgData name="Xuesu Xiao" userId="2da2dc19-76a6-42ca-a03e-a5becae5e7dc" providerId="ADAL" clId="{EA1D60AF-D11D-3B4B-B862-D25B3BAC198A}" dt="2022-11-21T03:35:49.056" v="42" actId="2696"/>
        <pc:sldMkLst>
          <pc:docMk/>
          <pc:sldMk cId="2549621000" sldId="570"/>
        </pc:sldMkLst>
      </pc:sldChg>
      <pc:sldChg chg="del">
        <pc:chgData name="Xuesu Xiao" userId="2da2dc19-76a6-42ca-a03e-a5becae5e7dc" providerId="ADAL" clId="{EA1D60AF-D11D-3B4B-B862-D25B3BAC198A}" dt="2022-11-21T03:35:49.057" v="44" actId="2696"/>
        <pc:sldMkLst>
          <pc:docMk/>
          <pc:sldMk cId="3006710073" sldId="571"/>
        </pc:sldMkLst>
      </pc:sldChg>
      <pc:sldChg chg="del">
        <pc:chgData name="Xuesu Xiao" userId="2da2dc19-76a6-42ca-a03e-a5becae5e7dc" providerId="ADAL" clId="{EA1D60AF-D11D-3B4B-B862-D25B3BAC198A}" dt="2022-11-21T03:35:49.062" v="50" actId="2696"/>
        <pc:sldMkLst>
          <pc:docMk/>
          <pc:sldMk cId="4039452763" sldId="572"/>
        </pc:sldMkLst>
      </pc:sldChg>
      <pc:sldChg chg="del">
        <pc:chgData name="Xuesu Xiao" userId="2da2dc19-76a6-42ca-a03e-a5becae5e7dc" providerId="ADAL" clId="{EA1D60AF-D11D-3B4B-B862-D25B3BAC198A}" dt="2022-11-21T03:35:49.004" v="7" actId="2696"/>
        <pc:sldMkLst>
          <pc:docMk/>
          <pc:sldMk cId="3091960688" sldId="573"/>
        </pc:sldMkLst>
      </pc:sldChg>
      <pc:sldChg chg="del">
        <pc:chgData name="Xuesu Xiao" userId="2da2dc19-76a6-42ca-a03e-a5becae5e7dc" providerId="ADAL" clId="{EA1D60AF-D11D-3B4B-B862-D25B3BAC198A}" dt="2022-11-21T03:35:49.147" v="101" actId="2696"/>
        <pc:sldMkLst>
          <pc:docMk/>
          <pc:sldMk cId="1928649911" sldId="574"/>
        </pc:sldMkLst>
      </pc:sldChg>
      <pc:sldChg chg="del">
        <pc:chgData name="Xuesu Xiao" userId="2da2dc19-76a6-42ca-a03e-a5becae5e7dc" providerId="ADAL" clId="{EA1D60AF-D11D-3B4B-B862-D25B3BAC198A}" dt="2022-11-21T03:35:49.154" v="109" actId="2696"/>
        <pc:sldMkLst>
          <pc:docMk/>
          <pc:sldMk cId="4015384867" sldId="575"/>
        </pc:sldMkLst>
      </pc:sldChg>
      <pc:sldChg chg="del">
        <pc:chgData name="Xuesu Xiao" userId="2da2dc19-76a6-42ca-a03e-a5becae5e7dc" providerId="ADAL" clId="{EA1D60AF-D11D-3B4B-B862-D25B3BAC198A}" dt="2022-11-21T03:35:49.084" v="79" actId="2696"/>
        <pc:sldMkLst>
          <pc:docMk/>
          <pc:sldMk cId="3853112281" sldId="576"/>
        </pc:sldMkLst>
      </pc:sldChg>
      <pc:sldChg chg="del">
        <pc:chgData name="Xuesu Xiao" userId="2da2dc19-76a6-42ca-a03e-a5becae5e7dc" providerId="ADAL" clId="{EA1D60AF-D11D-3B4B-B862-D25B3BAC198A}" dt="2022-11-21T03:35:49.024" v="19" actId="2696"/>
        <pc:sldMkLst>
          <pc:docMk/>
          <pc:sldMk cId="3110172895" sldId="577"/>
        </pc:sldMkLst>
      </pc:sldChg>
      <pc:sldChg chg="del">
        <pc:chgData name="Xuesu Xiao" userId="2da2dc19-76a6-42ca-a03e-a5becae5e7dc" providerId="ADAL" clId="{EA1D60AF-D11D-3B4B-B862-D25B3BAC198A}" dt="2022-11-21T03:35:49.033" v="25" actId="2696"/>
        <pc:sldMkLst>
          <pc:docMk/>
          <pc:sldMk cId="3094322347" sldId="578"/>
        </pc:sldMkLst>
      </pc:sldChg>
      <pc:sldChg chg="addSp delSp modSp add mod">
        <pc:chgData name="Xuesu Xiao" userId="2da2dc19-76a6-42ca-a03e-a5becae5e7dc" providerId="ADAL" clId="{EA1D60AF-D11D-3B4B-B862-D25B3BAC198A}" dt="2022-11-21T04:14:59.953" v="521"/>
        <pc:sldMkLst>
          <pc:docMk/>
          <pc:sldMk cId="3693126338" sldId="579"/>
        </pc:sldMkLst>
        <pc:spChg chg="mod">
          <ac:chgData name="Xuesu Xiao" userId="2da2dc19-76a6-42ca-a03e-a5becae5e7dc" providerId="ADAL" clId="{EA1D60AF-D11D-3B4B-B862-D25B3BAC198A}" dt="2022-11-21T03:36:05.773" v="121" actId="27636"/>
          <ac:spMkLst>
            <pc:docMk/>
            <pc:sldMk cId="3693126338" sldId="579"/>
            <ac:spMk id="3" creationId="{5E5F743B-BC2E-2A43-81D1-4AFD0CE95C1E}"/>
          </ac:spMkLst>
        </pc:spChg>
        <pc:spChg chg="del">
          <ac:chgData name="Xuesu Xiao" userId="2da2dc19-76a6-42ca-a03e-a5becae5e7dc" providerId="ADAL" clId="{EA1D60AF-D11D-3B4B-B862-D25B3BAC198A}" dt="2022-11-21T03:36:23.442" v="135"/>
          <ac:spMkLst>
            <pc:docMk/>
            <pc:sldMk cId="3693126338" sldId="579"/>
            <ac:spMk id="4" creationId="{21288C7D-4A27-A04A-A3D2-9E59C96FF8ED}"/>
          </ac:spMkLst>
        </pc:spChg>
        <pc:spChg chg="add del mod">
          <ac:chgData name="Xuesu Xiao" userId="2da2dc19-76a6-42ca-a03e-a5becae5e7dc" providerId="ADAL" clId="{EA1D60AF-D11D-3B4B-B862-D25B3BAC198A}" dt="2022-11-21T04:14:59.953" v="521"/>
          <ac:spMkLst>
            <pc:docMk/>
            <pc:sldMk cId="3693126338" sldId="579"/>
            <ac:spMk id="4" creationId="{E8B4512E-320F-E2C8-B664-1079E6F978EE}"/>
          </ac:spMkLst>
        </pc:spChg>
      </pc:sldChg>
      <pc:sldChg chg="del">
        <pc:chgData name="Xuesu Xiao" userId="2da2dc19-76a6-42ca-a03e-a5becae5e7dc" providerId="ADAL" clId="{EA1D60AF-D11D-3B4B-B862-D25B3BAC198A}" dt="2022-11-21T03:35:49.006" v="8" actId="2696"/>
        <pc:sldMkLst>
          <pc:docMk/>
          <pc:sldMk cId="992131405" sldId="580"/>
        </pc:sldMkLst>
      </pc:sldChg>
      <pc:sldChg chg="del">
        <pc:chgData name="Xuesu Xiao" userId="2da2dc19-76a6-42ca-a03e-a5becae5e7dc" providerId="ADAL" clId="{EA1D60AF-D11D-3B4B-B862-D25B3BAC198A}" dt="2022-11-21T03:35:49.071" v="61" actId="2696"/>
        <pc:sldMkLst>
          <pc:docMk/>
          <pc:sldMk cId="3800311377" sldId="581"/>
        </pc:sldMkLst>
      </pc:sldChg>
      <pc:sldChg chg="del">
        <pc:chgData name="Xuesu Xiao" userId="2da2dc19-76a6-42ca-a03e-a5becae5e7dc" providerId="ADAL" clId="{EA1D60AF-D11D-3B4B-B862-D25B3BAC198A}" dt="2022-11-21T03:35:48.990" v="1" actId="2696"/>
        <pc:sldMkLst>
          <pc:docMk/>
          <pc:sldMk cId="2591884390" sldId="582"/>
        </pc:sldMkLst>
      </pc:sldChg>
      <pc:sldChg chg="del">
        <pc:chgData name="Xuesu Xiao" userId="2da2dc19-76a6-42ca-a03e-a5becae5e7dc" providerId="ADAL" clId="{EA1D60AF-D11D-3B4B-B862-D25B3BAC198A}" dt="2022-11-21T03:35:49.049" v="37" actId="2696"/>
        <pc:sldMkLst>
          <pc:docMk/>
          <pc:sldMk cId="2634162206" sldId="583"/>
        </pc:sldMkLst>
      </pc:sldChg>
      <pc:sldChg chg="del">
        <pc:chgData name="Xuesu Xiao" userId="2da2dc19-76a6-42ca-a03e-a5becae5e7dc" providerId="ADAL" clId="{EA1D60AF-D11D-3B4B-B862-D25B3BAC198A}" dt="2022-11-21T03:35:49.146" v="99" actId="2696"/>
        <pc:sldMkLst>
          <pc:docMk/>
          <pc:sldMk cId="1637302785" sldId="584"/>
        </pc:sldMkLst>
      </pc:sldChg>
      <pc:sldChg chg="del">
        <pc:chgData name="Xuesu Xiao" userId="2da2dc19-76a6-42ca-a03e-a5becae5e7dc" providerId="ADAL" clId="{EA1D60AF-D11D-3B4B-B862-D25B3BAC198A}" dt="2022-11-21T03:35:49.009" v="10" actId="2696"/>
        <pc:sldMkLst>
          <pc:docMk/>
          <pc:sldMk cId="3711770720" sldId="585"/>
        </pc:sldMkLst>
      </pc:sldChg>
      <pc:sldChg chg="del">
        <pc:chgData name="Xuesu Xiao" userId="2da2dc19-76a6-42ca-a03e-a5becae5e7dc" providerId="ADAL" clId="{EA1D60AF-D11D-3B4B-B862-D25B3BAC198A}" dt="2022-11-21T03:35:49.149" v="105" actId="2696"/>
        <pc:sldMkLst>
          <pc:docMk/>
          <pc:sldMk cId="2589472220" sldId="586"/>
        </pc:sldMkLst>
      </pc:sldChg>
      <pc:sldChg chg="del">
        <pc:chgData name="Xuesu Xiao" userId="2da2dc19-76a6-42ca-a03e-a5becae5e7dc" providerId="ADAL" clId="{EA1D60AF-D11D-3B4B-B862-D25B3BAC198A}" dt="2022-11-21T03:35:49.104" v="86" actId="2696"/>
        <pc:sldMkLst>
          <pc:docMk/>
          <pc:sldMk cId="2224860193" sldId="587"/>
        </pc:sldMkLst>
      </pc:sldChg>
      <pc:sldChg chg="del">
        <pc:chgData name="Xuesu Xiao" userId="2da2dc19-76a6-42ca-a03e-a5becae5e7dc" providerId="ADAL" clId="{EA1D60AF-D11D-3B4B-B862-D25B3BAC198A}" dt="2022-11-21T03:35:49.105" v="87" actId="2696"/>
        <pc:sldMkLst>
          <pc:docMk/>
          <pc:sldMk cId="2197975286" sldId="588"/>
        </pc:sldMkLst>
      </pc:sldChg>
      <pc:sldChg chg="del">
        <pc:chgData name="Xuesu Xiao" userId="2da2dc19-76a6-42ca-a03e-a5becae5e7dc" providerId="ADAL" clId="{EA1D60AF-D11D-3B4B-B862-D25B3BAC198A}" dt="2022-11-21T03:35:48.994" v="3" actId="2696"/>
        <pc:sldMkLst>
          <pc:docMk/>
          <pc:sldMk cId="4280732790" sldId="589"/>
        </pc:sldMkLst>
      </pc:sldChg>
      <pc:sldChg chg="del">
        <pc:chgData name="Xuesu Xiao" userId="2da2dc19-76a6-42ca-a03e-a5becae5e7dc" providerId="ADAL" clId="{EA1D60AF-D11D-3B4B-B862-D25B3BAC198A}" dt="2022-11-21T03:35:49.157" v="111" actId="2696"/>
        <pc:sldMkLst>
          <pc:docMk/>
          <pc:sldMk cId="364560320" sldId="590"/>
        </pc:sldMkLst>
      </pc:sldChg>
      <pc:sldChg chg="del">
        <pc:chgData name="Xuesu Xiao" userId="2da2dc19-76a6-42ca-a03e-a5becae5e7dc" providerId="ADAL" clId="{EA1D60AF-D11D-3B4B-B862-D25B3BAC198A}" dt="2022-11-21T03:35:49.124" v="90" actId="2696"/>
        <pc:sldMkLst>
          <pc:docMk/>
          <pc:sldMk cId="415461241" sldId="591"/>
        </pc:sldMkLst>
      </pc:sldChg>
      <pc:sldChg chg="del">
        <pc:chgData name="Xuesu Xiao" userId="2da2dc19-76a6-42ca-a03e-a5becae5e7dc" providerId="ADAL" clId="{EA1D60AF-D11D-3B4B-B862-D25B3BAC198A}" dt="2022-11-21T03:35:49.079" v="71" actId="2696"/>
        <pc:sldMkLst>
          <pc:docMk/>
          <pc:sldMk cId="1746080705" sldId="592"/>
        </pc:sldMkLst>
      </pc:sldChg>
      <pc:sldChg chg="del">
        <pc:chgData name="Xuesu Xiao" userId="2da2dc19-76a6-42ca-a03e-a5becae5e7dc" providerId="ADAL" clId="{EA1D60AF-D11D-3B4B-B862-D25B3BAC198A}" dt="2022-11-21T03:35:49.083" v="77" actId="2696"/>
        <pc:sldMkLst>
          <pc:docMk/>
          <pc:sldMk cId="1383599620" sldId="593"/>
        </pc:sldMkLst>
      </pc:sldChg>
      <pc:sldChg chg="del">
        <pc:chgData name="Xuesu Xiao" userId="2da2dc19-76a6-42ca-a03e-a5becae5e7dc" providerId="ADAL" clId="{EA1D60AF-D11D-3B4B-B862-D25B3BAC198A}" dt="2022-11-21T03:35:49.063" v="51" actId="2696"/>
        <pc:sldMkLst>
          <pc:docMk/>
          <pc:sldMk cId="2496596964" sldId="594"/>
        </pc:sldMkLst>
      </pc:sldChg>
      <pc:sldChg chg="del">
        <pc:chgData name="Xuesu Xiao" userId="2da2dc19-76a6-42ca-a03e-a5becae5e7dc" providerId="ADAL" clId="{EA1D60AF-D11D-3B4B-B862-D25B3BAC198A}" dt="2022-11-21T03:35:49.148" v="103" actId="2696"/>
        <pc:sldMkLst>
          <pc:docMk/>
          <pc:sldMk cId="2869204624" sldId="595"/>
        </pc:sldMkLst>
      </pc:sldChg>
      <pc:sldChg chg="del">
        <pc:chgData name="Xuesu Xiao" userId="2da2dc19-76a6-42ca-a03e-a5becae5e7dc" providerId="ADAL" clId="{EA1D60AF-D11D-3B4B-B862-D25B3BAC198A}" dt="2022-11-21T03:35:49.150" v="107" actId="2696"/>
        <pc:sldMkLst>
          <pc:docMk/>
          <pc:sldMk cId="1404185834" sldId="596"/>
        </pc:sldMkLst>
      </pc:sldChg>
      <pc:sldChg chg="del">
        <pc:chgData name="Xuesu Xiao" userId="2da2dc19-76a6-42ca-a03e-a5becae5e7dc" providerId="ADAL" clId="{EA1D60AF-D11D-3B4B-B862-D25B3BAC198A}" dt="2022-11-21T03:35:49.084" v="78" actId="2696"/>
        <pc:sldMkLst>
          <pc:docMk/>
          <pc:sldMk cId="3029685588" sldId="597"/>
        </pc:sldMkLst>
      </pc:sldChg>
      <pc:sldChg chg="addSp delSp modSp add">
        <pc:chgData name="Xuesu Xiao" userId="2da2dc19-76a6-42ca-a03e-a5becae5e7dc" providerId="ADAL" clId="{EA1D60AF-D11D-3B4B-B862-D25B3BAC198A}" dt="2022-11-21T04:14:59.953" v="521"/>
        <pc:sldMkLst>
          <pc:docMk/>
          <pc:sldMk cId="2508095784" sldId="598"/>
        </pc:sldMkLst>
        <pc:spChg chg="add del mod">
          <ac:chgData name="Xuesu Xiao" userId="2da2dc19-76a6-42ca-a03e-a5becae5e7dc" providerId="ADAL" clId="{EA1D60AF-D11D-3B4B-B862-D25B3BAC198A}" dt="2022-11-21T04:14:59.953" v="521"/>
          <ac:spMkLst>
            <pc:docMk/>
            <pc:sldMk cId="2508095784" sldId="598"/>
            <ac:spMk id="3" creationId="{E888424E-0E75-D1D6-6258-E50AEC2FADCE}"/>
          </ac:spMkLst>
        </pc:spChg>
        <pc:spChg chg="del">
          <ac:chgData name="Xuesu Xiao" userId="2da2dc19-76a6-42ca-a03e-a5becae5e7dc" providerId="ADAL" clId="{EA1D60AF-D11D-3B4B-B862-D25B3BAC198A}" dt="2022-11-21T03:36:23.442" v="135"/>
          <ac:spMkLst>
            <pc:docMk/>
            <pc:sldMk cId="2508095784" sldId="59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20774861" sldId="599"/>
        </pc:sldMkLst>
        <pc:spChg chg="add del mod">
          <ac:chgData name="Xuesu Xiao" userId="2da2dc19-76a6-42ca-a03e-a5becae5e7dc" providerId="ADAL" clId="{EA1D60AF-D11D-3B4B-B862-D25B3BAC198A}" dt="2022-11-21T04:14:59.953" v="521"/>
          <ac:spMkLst>
            <pc:docMk/>
            <pc:sldMk cId="3320774861" sldId="599"/>
            <ac:spMk id="3" creationId="{B4CC7196-C5A4-3C60-9038-EC922C1471DC}"/>
          </ac:spMkLst>
        </pc:spChg>
        <pc:spChg chg="del">
          <ac:chgData name="Xuesu Xiao" userId="2da2dc19-76a6-42ca-a03e-a5becae5e7dc" providerId="ADAL" clId="{EA1D60AF-D11D-3B4B-B862-D25B3BAC198A}" dt="2022-11-21T03:36:23.442" v="135"/>
          <ac:spMkLst>
            <pc:docMk/>
            <pc:sldMk cId="3320774861" sldId="59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515876087" sldId="600"/>
        </pc:sldMkLst>
        <pc:spChg chg="add del mod">
          <ac:chgData name="Xuesu Xiao" userId="2da2dc19-76a6-42ca-a03e-a5becae5e7dc" providerId="ADAL" clId="{EA1D60AF-D11D-3B4B-B862-D25B3BAC198A}" dt="2022-11-21T04:14:59.953" v="521"/>
          <ac:spMkLst>
            <pc:docMk/>
            <pc:sldMk cId="3515876087" sldId="600"/>
            <ac:spMk id="3" creationId="{C1921FB7-9D58-BA17-2C0D-28819D19EDB6}"/>
          </ac:spMkLst>
        </pc:spChg>
        <pc:spChg chg="del">
          <ac:chgData name="Xuesu Xiao" userId="2da2dc19-76a6-42ca-a03e-a5becae5e7dc" providerId="ADAL" clId="{EA1D60AF-D11D-3B4B-B862-D25B3BAC198A}" dt="2022-11-21T03:36:23.442" v="135"/>
          <ac:spMkLst>
            <pc:docMk/>
            <pc:sldMk cId="3515876087" sldId="600"/>
            <ac:spMk id="4" creationId="{A5C5E85E-C834-954F-841B-02D121AD240F}"/>
          </ac:spMkLst>
        </pc:spChg>
      </pc:sldChg>
      <pc:sldChg chg="del">
        <pc:chgData name="Xuesu Xiao" userId="2da2dc19-76a6-42ca-a03e-a5becae5e7dc" providerId="ADAL" clId="{EA1D60AF-D11D-3B4B-B862-D25B3BAC198A}" dt="2022-11-21T03:35:48.992" v="2" actId="2696"/>
        <pc:sldMkLst>
          <pc:docMk/>
          <pc:sldMk cId="1234853135" sldId="601"/>
        </pc:sldMkLst>
      </pc:sldChg>
      <pc:sldChg chg="addSp delSp modSp add">
        <pc:chgData name="Xuesu Xiao" userId="2da2dc19-76a6-42ca-a03e-a5becae5e7dc" providerId="ADAL" clId="{EA1D60AF-D11D-3B4B-B862-D25B3BAC198A}" dt="2022-11-21T04:14:59.953" v="521"/>
        <pc:sldMkLst>
          <pc:docMk/>
          <pc:sldMk cId="2727712641" sldId="602"/>
        </pc:sldMkLst>
        <pc:spChg chg="add del mod">
          <ac:chgData name="Xuesu Xiao" userId="2da2dc19-76a6-42ca-a03e-a5becae5e7dc" providerId="ADAL" clId="{EA1D60AF-D11D-3B4B-B862-D25B3BAC198A}" dt="2022-11-21T04:14:59.953" v="521"/>
          <ac:spMkLst>
            <pc:docMk/>
            <pc:sldMk cId="2727712641" sldId="602"/>
            <ac:spMk id="3" creationId="{FC832227-0265-A8A4-A13D-1F754E40B6BE}"/>
          </ac:spMkLst>
        </pc:spChg>
        <pc:spChg chg="del">
          <ac:chgData name="Xuesu Xiao" userId="2da2dc19-76a6-42ca-a03e-a5becae5e7dc" providerId="ADAL" clId="{EA1D60AF-D11D-3B4B-B862-D25B3BAC198A}" dt="2022-11-21T03:36:23.442" v="135"/>
          <ac:spMkLst>
            <pc:docMk/>
            <pc:sldMk cId="2727712641" sldId="602"/>
            <ac:spMk id="4" creationId="{A5C5E85E-C834-954F-841B-02D121AD240F}"/>
          </ac:spMkLst>
        </pc:spChg>
      </pc:sldChg>
      <pc:sldChg chg="del">
        <pc:chgData name="Xuesu Xiao" userId="2da2dc19-76a6-42ca-a03e-a5becae5e7dc" providerId="ADAL" clId="{EA1D60AF-D11D-3B4B-B862-D25B3BAC198A}" dt="2022-11-21T03:35:49.038" v="30" actId="2696"/>
        <pc:sldMkLst>
          <pc:docMk/>
          <pc:sldMk cId="392850284" sldId="603"/>
        </pc:sldMkLst>
      </pc:sldChg>
      <pc:sldChg chg="del">
        <pc:chgData name="Xuesu Xiao" userId="2da2dc19-76a6-42ca-a03e-a5becae5e7dc" providerId="ADAL" clId="{EA1D60AF-D11D-3B4B-B862-D25B3BAC198A}" dt="2022-11-21T03:35:49.061" v="49" actId="2696"/>
        <pc:sldMkLst>
          <pc:docMk/>
          <pc:sldMk cId="2779872320" sldId="604"/>
        </pc:sldMkLst>
      </pc:sldChg>
      <pc:sldChg chg="del">
        <pc:chgData name="Xuesu Xiao" userId="2da2dc19-76a6-42ca-a03e-a5becae5e7dc" providerId="ADAL" clId="{EA1D60AF-D11D-3B4B-B862-D25B3BAC198A}" dt="2022-11-21T03:35:49.030" v="23" actId="2696"/>
        <pc:sldMkLst>
          <pc:docMk/>
          <pc:sldMk cId="2873480721" sldId="605"/>
        </pc:sldMkLst>
      </pc:sldChg>
      <pc:sldChg chg="del">
        <pc:chgData name="Xuesu Xiao" userId="2da2dc19-76a6-42ca-a03e-a5becae5e7dc" providerId="ADAL" clId="{EA1D60AF-D11D-3B4B-B862-D25B3BAC198A}" dt="2022-11-21T03:35:49.066" v="55" actId="2696"/>
        <pc:sldMkLst>
          <pc:docMk/>
          <pc:sldMk cId="2530455781" sldId="606"/>
        </pc:sldMkLst>
      </pc:sldChg>
      <pc:sldChg chg="del">
        <pc:chgData name="Xuesu Xiao" userId="2da2dc19-76a6-42ca-a03e-a5becae5e7dc" providerId="ADAL" clId="{EA1D60AF-D11D-3B4B-B862-D25B3BAC198A}" dt="2022-11-21T03:35:49.034" v="26" actId="2696"/>
        <pc:sldMkLst>
          <pc:docMk/>
          <pc:sldMk cId="3138041157" sldId="607"/>
        </pc:sldMkLst>
      </pc:sldChg>
      <pc:sldChg chg="del">
        <pc:chgData name="Xuesu Xiao" userId="2da2dc19-76a6-42ca-a03e-a5becae5e7dc" providerId="ADAL" clId="{EA1D60AF-D11D-3B4B-B862-D25B3BAC198A}" dt="2022-11-21T03:35:49.075" v="65" actId="2696"/>
        <pc:sldMkLst>
          <pc:docMk/>
          <pc:sldMk cId="3945988342" sldId="608"/>
        </pc:sldMkLst>
      </pc:sldChg>
      <pc:sldChg chg="del">
        <pc:chgData name="Xuesu Xiao" userId="2da2dc19-76a6-42ca-a03e-a5becae5e7dc" providerId="ADAL" clId="{EA1D60AF-D11D-3B4B-B862-D25B3BAC198A}" dt="2022-11-21T03:35:49.123" v="89" actId="2696"/>
        <pc:sldMkLst>
          <pc:docMk/>
          <pc:sldMk cId="3576410989" sldId="609"/>
        </pc:sldMkLst>
      </pc:sldChg>
      <pc:sldChg chg="del">
        <pc:chgData name="Xuesu Xiao" userId="2da2dc19-76a6-42ca-a03e-a5becae5e7dc" providerId="ADAL" clId="{EA1D60AF-D11D-3B4B-B862-D25B3BAC198A}" dt="2022-11-21T03:35:49.035" v="27" actId="2696"/>
        <pc:sldMkLst>
          <pc:docMk/>
          <pc:sldMk cId="4002654239" sldId="610"/>
        </pc:sldMkLst>
      </pc:sldChg>
      <pc:sldChg chg="del">
        <pc:chgData name="Xuesu Xiao" userId="2da2dc19-76a6-42ca-a03e-a5becae5e7dc" providerId="ADAL" clId="{EA1D60AF-D11D-3B4B-B862-D25B3BAC198A}" dt="2022-11-21T03:35:49.059" v="46" actId="2696"/>
        <pc:sldMkLst>
          <pc:docMk/>
          <pc:sldMk cId="495022607" sldId="611"/>
        </pc:sldMkLst>
      </pc:sldChg>
      <pc:sldChg chg="del">
        <pc:chgData name="Xuesu Xiao" userId="2da2dc19-76a6-42ca-a03e-a5becae5e7dc" providerId="ADAL" clId="{EA1D60AF-D11D-3B4B-B862-D25B3BAC198A}" dt="2022-11-21T03:35:49.019" v="16" actId="2696"/>
        <pc:sldMkLst>
          <pc:docMk/>
          <pc:sldMk cId="1588551150" sldId="612"/>
        </pc:sldMkLst>
      </pc:sldChg>
      <pc:sldChg chg="del">
        <pc:chgData name="Xuesu Xiao" userId="2da2dc19-76a6-42ca-a03e-a5becae5e7dc" providerId="ADAL" clId="{EA1D60AF-D11D-3B4B-B862-D25B3BAC198A}" dt="2022-11-21T03:35:49.067" v="57" actId="2696"/>
        <pc:sldMkLst>
          <pc:docMk/>
          <pc:sldMk cId="4077000651" sldId="613"/>
        </pc:sldMkLst>
      </pc:sldChg>
      <pc:sldChg chg="del">
        <pc:chgData name="Xuesu Xiao" userId="2da2dc19-76a6-42ca-a03e-a5becae5e7dc" providerId="ADAL" clId="{EA1D60AF-D11D-3B4B-B862-D25B3BAC198A}" dt="2022-11-21T03:35:49.103" v="84" actId="2696"/>
        <pc:sldMkLst>
          <pc:docMk/>
          <pc:sldMk cId="2771875672" sldId="614"/>
        </pc:sldMkLst>
      </pc:sldChg>
      <pc:sldChg chg="del">
        <pc:chgData name="Xuesu Xiao" userId="2da2dc19-76a6-42ca-a03e-a5becae5e7dc" providerId="ADAL" clId="{EA1D60AF-D11D-3B4B-B862-D25B3BAC198A}" dt="2022-11-21T03:35:49.048" v="36" actId="2696"/>
        <pc:sldMkLst>
          <pc:docMk/>
          <pc:sldMk cId="466977526" sldId="615"/>
        </pc:sldMkLst>
      </pc:sldChg>
      <pc:sldChg chg="addSp delSp modSp add">
        <pc:chgData name="Xuesu Xiao" userId="2da2dc19-76a6-42ca-a03e-a5becae5e7dc" providerId="ADAL" clId="{EA1D60AF-D11D-3B4B-B862-D25B3BAC198A}" dt="2022-11-21T04:14:59.953" v="521"/>
        <pc:sldMkLst>
          <pc:docMk/>
          <pc:sldMk cId="3903574350" sldId="616"/>
        </pc:sldMkLst>
        <pc:spChg chg="add del mod">
          <ac:chgData name="Xuesu Xiao" userId="2da2dc19-76a6-42ca-a03e-a5becae5e7dc" providerId="ADAL" clId="{EA1D60AF-D11D-3B4B-B862-D25B3BAC198A}" dt="2022-11-21T04:14:59.953" v="521"/>
          <ac:spMkLst>
            <pc:docMk/>
            <pc:sldMk cId="3903574350" sldId="616"/>
            <ac:spMk id="3" creationId="{EDA60D38-F23A-259B-BD80-8EF8BBA21D34}"/>
          </ac:spMkLst>
        </pc:spChg>
        <pc:spChg chg="del">
          <ac:chgData name="Xuesu Xiao" userId="2da2dc19-76a6-42ca-a03e-a5becae5e7dc" providerId="ADAL" clId="{EA1D60AF-D11D-3B4B-B862-D25B3BAC198A}" dt="2022-11-21T03:36:23.442" v="135"/>
          <ac:spMkLst>
            <pc:docMk/>
            <pc:sldMk cId="3903574350" sldId="616"/>
            <ac:spMk id="4" creationId="{A5C5E85E-C834-954F-841B-02D121AD240F}"/>
          </ac:spMkLst>
        </pc:spChg>
      </pc:sldChg>
      <pc:sldChg chg="del">
        <pc:chgData name="Xuesu Xiao" userId="2da2dc19-76a6-42ca-a03e-a5becae5e7dc" providerId="ADAL" clId="{EA1D60AF-D11D-3B4B-B862-D25B3BAC198A}" dt="2022-11-21T03:35:49.060" v="48" actId="2696"/>
        <pc:sldMkLst>
          <pc:docMk/>
          <pc:sldMk cId="1997575379" sldId="617"/>
        </pc:sldMkLst>
      </pc:sldChg>
      <pc:sldChg chg="addSp delSp modSp add">
        <pc:chgData name="Xuesu Xiao" userId="2da2dc19-76a6-42ca-a03e-a5becae5e7dc" providerId="ADAL" clId="{EA1D60AF-D11D-3B4B-B862-D25B3BAC198A}" dt="2022-11-21T04:14:59.953" v="521"/>
        <pc:sldMkLst>
          <pc:docMk/>
          <pc:sldMk cId="1310133151" sldId="618"/>
        </pc:sldMkLst>
        <pc:spChg chg="add del mod">
          <ac:chgData name="Xuesu Xiao" userId="2da2dc19-76a6-42ca-a03e-a5becae5e7dc" providerId="ADAL" clId="{EA1D60AF-D11D-3B4B-B862-D25B3BAC198A}" dt="2022-11-21T04:14:59.953" v="521"/>
          <ac:spMkLst>
            <pc:docMk/>
            <pc:sldMk cId="1310133151" sldId="618"/>
            <ac:spMk id="3" creationId="{4A2595CF-555C-C171-3086-9B1A8F8E2FF5}"/>
          </ac:spMkLst>
        </pc:spChg>
        <pc:spChg chg="del">
          <ac:chgData name="Xuesu Xiao" userId="2da2dc19-76a6-42ca-a03e-a5becae5e7dc" providerId="ADAL" clId="{EA1D60AF-D11D-3B4B-B862-D25B3BAC198A}" dt="2022-11-21T03:36:23.442" v="135"/>
          <ac:spMkLst>
            <pc:docMk/>
            <pc:sldMk cId="1310133151" sldId="618"/>
            <ac:spMk id="4" creationId="{A5C5E85E-C834-954F-841B-02D121AD240F}"/>
          </ac:spMkLst>
        </pc:spChg>
      </pc:sldChg>
      <pc:sldChg chg="del">
        <pc:chgData name="Xuesu Xiao" userId="2da2dc19-76a6-42ca-a03e-a5becae5e7dc" providerId="ADAL" clId="{EA1D60AF-D11D-3B4B-B862-D25B3BAC198A}" dt="2022-11-21T03:35:49.010" v="11" actId="2696"/>
        <pc:sldMkLst>
          <pc:docMk/>
          <pc:sldMk cId="3554677611" sldId="619"/>
        </pc:sldMkLst>
      </pc:sldChg>
      <pc:sldChg chg="del">
        <pc:chgData name="Xuesu Xiao" userId="2da2dc19-76a6-42ca-a03e-a5becae5e7dc" providerId="ADAL" clId="{EA1D60AF-D11D-3B4B-B862-D25B3BAC198A}" dt="2022-11-21T03:35:49.101" v="82" actId="2696"/>
        <pc:sldMkLst>
          <pc:docMk/>
          <pc:sldMk cId="3571189065" sldId="620"/>
        </pc:sldMkLst>
      </pc:sldChg>
      <pc:sldChg chg="del">
        <pc:chgData name="Xuesu Xiao" userId="2da2dc19-76a6-42ca-a03e-a5becae5e7dc" providerId="ADAL" clId="{EA1D60AF-D11D-3B4B-B862-D25B3BAC198A}" dt="2022-11-21T03:35:49.081" v="75" actId="2696"/>
        <pc:sldMkLst>
          <pc:docMk/>
          <pc:sldMk cId="3958756202" sldId="621"/>
        </pc:sldMkLst>
      </pc:sldChg>
      <pc:sldChg chg="del">
        <pc:chgData name="Xuesu Xiao" userId="2da2dc19-76a6-42ca-a03e-a5becae5e7dc" providerId="ADAL" clId="{EA1D60AF-D11D-3B4B-B862-D25B3BAC198A}" dt="2022-11-21T03:35:49.064" v="53" actId="2696"/>
        <pc:sldMkLst>
          <pc:docMk/>
          <pc:sldMk cId="1015937351" sldId="622"/>
        </pc:sldMkLst>
      </pc:sldChg>
      <pc:sldChg chg="del">
        <pc:chgData name="Xuesu Xiao" userId="2da2dc19-76a6-42ca-a03e-a5becae5e7dc" providerId="ADAL" clId="{EA1D60AF-D11D-3B4B-B862-D25B3BAC198A}" dt="2022-11-21T03:35:49.060" v="47" actId="2696"/>
        <pc:sldMkLst>
          <pc:docMk/>
          <pc:sldMk cId="177332611" sldId="623"/>
        </pc:sldMkLst>
      </pc:sldChg>
      <pc:sldChg chg="del">
        <pc:chgData name="Xuesu Xiao" userId="2da2dc19-76a6-42ca-a03e-a5becae5e7dc" providerId="ADAL" clId="{EA1D60AF-D11D-3B4B-B862-D25B3BAC198A}" dt="2022-11-21T03:35:49.155" v="110" actId="2696"/>
        <pc:sldMkLst>
          <pc:docMk/>
          <pc:sldMk cId="631002399" sldId="624"/>
        </pc:sldMkLst>
      </pc:sldChg>
      <pc:sldChg chg="del">
        <pc:chgData name="Xuesu Xiao" userId="2da2dc19-76a6-42ca-a03e-a5becae5e7dc" providerId="ADAL" clId="{EA1D60AF-D11D-3B4B-B862-D25B3BAC198A}" dt="2022-11-21T03:35:49.066" v="56" actId="2696"/>
        <pc:sldMkLst>
          <pc:docMk/>
          <pc:sldMk cId="1939718814" sldId="625"/>
        </pc:sldMkLst>
      </pc:sldChg>
      <pc:sldChg chg="del">
        <pc:chgData name="Xuesu Xiao" userId="2da2dc19-76a6-42ca-a03e-a5becae5e7dc" providerId="ADAL" clId="{EA1D60AF-D11D-3B4B-B862-D25B3BAC198A}" dt="2022-11-21T03:35:49.031" v="24" actId="2696"/>
        <pc:sldMkLst>
          <pc:docMk/>
          <pc:sldMk cId="1909946279" sldId="626"/>
        </pc:sldMkLst>
      </pc:sldChg>
      <pc:sldChg chg="del">
        <pc:chgData name="Xuesu Xiao" userId="2da2dc19-76a6-42ca-a03e-a5becae5e7dc" providerId="ADAL" clId="{EA1D60AF-D11D-3B4B-B862-D25B3BAC198A}" dt="2022-11-21T03:35:49.148" v="104" actId="2696"/>
        <pc:sldMkLst>
          <pc:docMk/>
          <pc:sldMk cId="935746747" sldId="628"/>
        </pc:sldMkLst>
      </pc:sldChg>
      <pc:sldChg chg="del">
        <pc:chgData name="Xuesu Xiao" userId="2da2dc19-76a6-42ca-a03e-a5becae5e7dc" providerId="ADAL" clId="{EA1D60AF-D11D-3B4B-B862-D25B3BAC198A}" dt="2022-11-21T03:35:49.144" v="96" actId="2696"/>
        <pc:sldMkLst>
          <pc:docMk/>
          <pc:sldMk cId="140996421" sldId="629"/>
        </pc:sldMkLst>
      </pc:sldChg>
      <pc:sldChg chg="addSp delSp modSp add">
        <pc:chgData name="Xuesu Xiao" userId="2da2dc19-76a6-42ca-a03e-a5becae5e7dc" providerId="ADAL" clId="{EA1D60AF-D11D-3B4B-B862-D25B3BAC198A}" dt="2022-11-21T04:14:59.953" v="521"/>
        <pc:sldMkLst>
          <pc:docMk/>
          <pc:sldMk cId="580090941" sldId="629"/>
        </pc:sldMkLst>
        <pc:spChg chg="add del mod">
          <ac:chgData name="Xuesu Xiao" userId="2da2dc19-76a6-42ca-a03e-a5becae5e7dc" providerId="ADAL" clId="{EA1D60AF-D11D-3B4B-B862-D25B3BAC198A}" dt="2022-11-21T04:14:59.953" v="521"/>
          <ac:spMkLst>
            <pc:docMk/>
            <pc:sldMk cId="580090941" sldId="629"/>
            <ac:spMk id="3" creationId="{84BFE97F-98E9-3103-10D6-EB431E68B868}"/>
          </ac:spMkLst>
        </pc:spChg>
        <pc:spChg chg="del">
          <ac:chgData name="Xuesu Xiao" userId="2da2dc19-76a6-42ca-a03e-a5becae5e7dc" providerId="ADAL" clId="{EA1D60AF-D11D-3B4B-B862-D25B3BAC198A}" dt="2022-11-21T03:36:23.442" v="135"/>
          <ac:spMkLst>
            <pc:docMk/>
            <pc:sldMk cId="580090941" sldId="629"/>
            <ac:spMk id="5" creationId="{E5505510-7E13-AE49-91DC-4573DFC116ED}"/>
          </ac:spMkLst>
        </pc:spChg>
      </pc:sldChg>
      <pc:sldChg chg="del">
        <pc:chgData name="Xuesu Xiao" userId="2da2dc19-76a6-42ca-a03e-a5becae5e7dc" providerId="ADAL" clId="{EA1D60AF-D11D-3B4B-B862-D25B3BAC198A}" dt="2022-11-21T03:35:49.052" v="39" actId="2696"/>
        <pc:sldMkLst>
          <pc:docMk/>
          <pc:sldMk cId="118097217" sldId="630"/>
        </pc:sldMkLst>
      </pc:sldChg>
      <pc:sldChg chg="addSp delSp modSp add">
        <pc:chgData name="Xuesu Xiao" userId="2da2dc19-76a6-42ca-a03e-a5becae5e7dc" providerId="ADAL" clId="{EA1D60AF-D11D-3B4B-B862-D25B3BAC198A}" dt="2022-11-21T04:14:59.953" v="521"/>
        <pc:sldMkLst>
          <pc:docMk/>
          <pc:sldMk cId="3393466164" sldId="630"/>
        </pc:sldMkLst>
        <pc:spChg chg="add del mod">
          <ac:chgData name="Xuesu Xiao" userId="2da2dc19-76a6-42ca-a03e-a5becae5e7dc" providerId="ADAL" clId="{EA1D60AF-D11D-3B4B-B862-D25B3BAC198A}" dt="2022-11-21T04:14:59.953" v="521"/>
          <ac:spMkLst>
            <pc:docMk/>
            <pc:sldMk cId="3393466164" sldId="630"/>
            <ac:spMk id="4" creationId="{9F8A310B-F48B-0820-1454-BDA9CA2AD968}"/>
          </ac:spMkLst>
        </pc:spChg>
        <pc:spChg chg="del">
          <ac:chgData name="Xuesu Xiao" userId="2da2dc19-76a6-42ca-a03e-a5becae5e7dc" providerId="ADAL" clId="{EA1D60AF-D11D-3B4B-B862-D25B3BAC198A}" dt="2022-11-21T03:36:23.442" v="135"/>
          <ac:spMkLst>
            <pc:docMk/>
            <pc:sldMk cId="3393466164" sldId="630"/>
            <ac:spMk id="4" creationId="{CBC30F79-AAC8-FC46-A23E-C0B1033F3E59}"/>
          </ac:spMkLst>
        </pc:spChg>
      </pc:sldChg>
      <pc:sldChg chg="addSp delSp modSp add">
        <pc:chgData name="Xuesu Xiao" userId="2da2dc19-76a6-42ca-a03e-a5becae5e7dc" providerId="ADAL" clId="{EA1D60AF-D11D-3B4B-B862-D25B3BAC198A}" dt="2022-11-21T04:14:59.953" v="521"/>
        <pc:sldMkLst>
          <pc:docMk/>
          <pc:sldMk cId="883412837" sldId="631"/>
        </pc:sldMkLst>
        <pc:spChg chg="add del mod">
          <ac:chgData name="Xuesu Xiao" userId="2da2dc19-76a6-42ca-a03e-a5becae5e7dc" providerId="ADAL" clId="{EA1D60AF-D11D-3B4B-B862-D25B3BAC198A}" dt="2022-11-21T04:14:59.953" v="521"/>
          <ac:spMkLst>
            <pc:docMk/>
            <pc:sldMk cId="883412837" sldId="631"/>
            <ac:spMk id="4" creationId="{A71B6B10-E186-7606-92A3-B99809CC4C20}"/>
          </ac:spMkLst>
        </pc:spChg>
        <pc:spChg chg="del">
          <ac:chgData name="Xuesu Xiao" userId="2da2dc19-76a6-42ca-a03e-a5becae5e7dc" providerId="ADAL" clId="{EA1D60AF-D11D-3B4B-B862-D25B3BAC198A}" dt="2022-11-21T03:36:23.442" v="135"/>
          <ac:spMkLst>
            <pc:docMk/>
            <pc:sldMk cId="883412837" sldId="631"/>
            <ac:spMk id="4" creationId="{CBC30F79-AAC8-FC46-A23E-C0B1033F3E59}"/>
          </ac:spMkLst>
        </pc:spChg>
        <pc:spChg chg="mod">
          <ac:chgData name="Xuesu Xiao" userId="2da2dc19-76a6-42ca-a03e-a5becae5e7dc" providerId="ADAL" clId="{EA1D60AF-D11D-3B4B-B862-D25B3BAC198A}" dt="2022-11-21T03:37:04.637" v="147" actId="1036"/>
          <ac:spMkLst>
            <pc:docMk/>
            <pc:sldMk cId="883412837" sldId="631"/>
            <ac:spMk id="8" creationId="{E3105933-7773-264C-B847-25AEA4EE1ABE}"/>
          </ac:spMkLst>
        </pc:spChg>
        <pc:grpChg chg="mod">
          <ac:chgData name="Xuesu Xiao" userId="2da2dc19-76a6-42ca-a03e-a5becae5e7dc" providerId="ADAL" clId="{EA1D60AF-D11D-3B4B-B862-D25B3BAC198A}" dt="2022-11-21T03:37:04.637" v="147" actId="1036"/>
          <ac:grpSpMkLst>
            <pc:docMk/>
            <pc:sldMk cId="883412837" sldId="631"/>
            <ac:grpSpMk id="9" creationId="{970744C4-9966-E940-89D5-59D68A50E1E1}"/>
          </ac:grpSpMkLst>
        </pc:grpChg>
        <pc:picChg chg="mod">
          <ac:chgData name="Xuesu Xiao" userId="2da2dc19-76a6-42ca-a03e-a5becae5e7dc" providerId="ADAL" clId="{EA1D60AF-D11D-3B4B-B862-D25B3BAC198A}" dt="2022-11-21T03:37:04.637" v="147" actId="1036"/>
          <ac:picMkLst>
            <pc:docMk/>
            <pc:sldMk cId="883412837" sldId="631"/>
            <ac:picMk id="6" creationId="{FFAAA410-9EBC-BE4B-B4C8-645EB4CA13F5}"/>
          </ac:picMkLst>
        </pc:picChg>
        <pc:picChg chg="mod">
          <ac:chgData name="Xuesu Xiao" userId="2da2dc19-76a6-42ca-a03e-a5becae5e7dc" providerId="ADAL" clId="{EA1D60AF-D11D-3B4B-B862-D25B3BAC198A}" dt="2022-11-21T03:37:04.637" v="147" actId="1036"/>
          <ac:picMkLst>
            <pc:docMk/>
            <pc:sldMk cId="883412837" sldId="631"/>
            <ac:picMk id="7" creationId="{E2318FA2-3B05-7840-BAE0-9D7CD119EBB8}"/>
          </ac:picMkLst>
        </pc:picChg>
        <pc:picChg chg="mod">
          <ac:chgData name="Xuesu Xiao" userId="2da2dc19-76a6-42ca-a03e-a5becae5e7dc" providerId="ADAL" clId="{EA1D60AF-D11D-3B4B-B862-D25B3BAC198A}" dt="2022-11-21T03:37:04.637" v="147" actId="1036"/>
          <ac:picMkLst>
            <pc:docMk/>
            <pc:sldMk cId="883412837" sldId="631"/>
            <ac:picMk id="10" creationId="{6BACC0D4-2A6A-3F4A-8F28-9EAC4C3F160D}"/>
          </ac:picMkLst>
        </pc:picChg>
      </pc:sldChg>
      <pc:sldChg chg="del">
        <pc:chgData name="Xuesu Xiao" userId="2da2dc19-76a6-42ca-a03e-a5becae5e7dc" providerId="ADAL" clId="{EA1D60AF-D11D-3B4B-B862-D25B3BAC198A}" dt="2022-11-21T03:35:49.147" v="102" actId="2696"/>
        <pc:sldMkLst>
          <pc:docMk/>
          <pc:sldMk cId="3011194966" sldId="631"/>
        </pc:sldMkLst>
      </pc:sldChg>
      <pc:sldChg chg="addSp delSp modSp add mod">
        <pc:chgData name="Xuesu Xiao" userId="2da2dc19-76a6-42ca-a03e-a5becae5e7dc" providerId="ADAL" clId="{EA1D60AF-D11D-3B4B-B862-D25B3BAC198A}" dt="2022-11-21T04:14:59.953" v="521"/>
        <pc:sldMkLst>
          <pc:docMk/>
          <pc:sldMk cId="1002339212" sldId="632"/>
        </pc:sldMkLst>
        <pc:spChg chg="mod">
          <ac:chgData name="Xuesu Xiao" userId="2da2dc19-76a6-42ca-a03e-a5becae5e7dc" providerId="ADAL" clId="{EA1D60AF-D11D-3B4B-B862-D25B3BAC198A}" dt="2022-11-21T03:36:05.921" v="125" actId="27636"/>
          <ac:spMkLst>
            <pc:docMk/>
            <pc:sldMk cId="1002339212" sldId="632"/>
            <ac:spMk id="3" creationId="{03385999-D7FE-504C-8387-A9E7215E03BF}"/>
          </ac:spMkLst>
        </pc:spChg>
        <pc:spChg chg="del">
          <ac:chgData name="Xuesu Xiao" userId="2da2dc19-76a6-42ca-a03e-a5becae5e7dc" providerId="ADAL" clId="{EA1D60AF-D11D-3B4B-B862-D25B3BAC198A}" dt="2022-11-21T03:36:23.442" v="135"/>
          <ac:spMkLst>
            <pc:docMk/>
            <pc:sldMk cId="1002339212" sldId="632"/>
            <ac:spMk id="4" creationId="{113267BA-C06A-6A42-A8B8-8FB4E781E3A3}"/>
          </ac:spMkLst>
        </pc:spChg>
        <pc:spChg chg="add del mod">
          <ac:chgData name="Xuesu Xiao" userId="2da2dc19-76a6-42ca-a03e-a5becae5e7dc" providerId="ADAL" clId="{EA1D60AF-D11D-3B4B-B862-D25B3BAC198A}" dt="2022-11-21T04:14:59.953" v="521"/>
          <ac:spMkLst>
            <pc:docMk/>
            <pc:sldMk cId="1002339212" sldId="632"/>
            <ac:spMk id="4" creationId="{31CCA128-39ED-0C1B-637B-27F3BDF832C9}"/>
          </ac:spMkLst>
        </pc:spChg>
      </pc:sldChg>
      <pc:sldChg chg="addSp delSp modSp add">
        <pc:chgData name="Xuesu Xiao" userId="2da2dc19-76a6-42ca-a03e-a5becae5e7dc" providerId="ADAL" clId="{EA1D60AF-D11D-3B4B-B862-D25B3BAC198A}" dt="2022-11-21T04:14:59.953" v="521"/>
        <pc:sldMkLst>
          <pc:docMk/>
          <pc:sldMk cId="2821817454" sldId="633"/>
        </pc:sldMkLst>
        <pc:spChg chg="del">
          <ac:chgData name="Xuesu Xiao" userId="2da2dc19-76a6-42ca-a03e-a5becae5e7dc" providerId="ADAL" clId="{EA1D60AF-D11D-3B4B-B862-D25B3BAC198A}" dt="2022-11-21T03:36:23.442" v="135"/>
          <ac:spMkLst>
            <pc:docMk/>
            <pc:sldMk cId="2821817454" sldId="633"/>
            <ac:spMk id="4" creationId="{23F7FAC5-C9F6-8648-A46F-0E36160985E3}"/>
          </ac:spMkLst>
        </pc:spChg>
        <pc:spChg chg="add del mod">
          <ac:chgData name="Xuesu Xiao" userId="2da2dc19-76a6-42ca-a03e-a5becae5e7dc" providerId="ADAL" clId="{EA1D60AF-D11D-3B4B-B862-D25B3BAC198A}" dt="2022-11-21T04:14:59.953" v="521"/>
          <ac:spMkLst>
            <pc:docMk/>
            <pc:sldMk cId="2821817454" sldId="633"/>
            <ac:spMk id="4" creationId="{4023C45F-EF47-1BDD-0FE3-9297A638606B}"/>
          </ac:spMkLst>
        </pc:spChg>
      </pc:sldChg>
      <pc:sldChg chg="addSp delSp modSp add">
        <pc:chgData name="Xuesu Xiao" userId="2da2dc19-76a6-42ca-a03e-a5becae5e7dc" providerId="ADAL" clId="{EA1D60AF-D11D-3B4B-B862-D25B3BAC198A}" dt="2022-11-21T04:14:59.953" v="521"/>
        <pc:sldMkLst>
          <pc:docMk/>
          <pc:sldMk cId="2307410995" sldId="634"/>
        </pc:sldMkLst>
        <pc:spChg chg="add del mod">
          <ac:chgData name="Xuesu Xiao" userId="2da2dc19-76a6-42ca-a03e-a5becae5e7dc" providerId="ADAL" clId="{EA1D60AF-D11D-3B4B-B862-D25B3BAC198A}" dt="2022-11-21T04:14:59.953" v="521"/>
          <ac:spMkLst>
            <pc:docMk/>
            <pc:sldMk cId="2307410995" sldId="634"/>
            <ac:spMk id="3" creationId="{A87D2B6A-5D8F-1E7D-09CD-05A3588EF4E2}"/>
          </ac:spMkLst>
        </pc:spChg>
        <pc:spChg chg="del">
          <ac:chgData name="Xuesu Xiao" userId="2da2dc19-76a6-42ca-a03e-a5becae5e7dc" providerId="ADAL" clId="{EA1D60AF-D11D-3B4B-B862-D25B3BAC198A}" dt="2022-11-21T03:36:23.442" v="135"/>
          <ac:spMkLst>
            <pc:docMk/>
            <pc:sldMk cId="2307410995" sldId="634"/>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265902597" sldId="635"/>
        </pc:sldMkLst>
        <pc:spChg chg="add del mod">
          <ac:chgData name="Xuesu Xiao" userId="2da2dc19-76a6-42ca-a03e-a5becae5e7dc" providerId="ADAL" clId="{EA1D60AF-D11D-3B4B-B862-D25B3BAC198A}" dt="2022-11-21T04:14:59.953" v="521"/>
          <ac:spMkLst>
            <pc:docMk/>
            <pc:sldMk cId="1265902597" sldId="635"/>
            <ac:spMk id="3" creationId="{6C910E11-BFC3-E7D5-27C7-58174E0F892A}"/>
          </ac:spMkLst>
        </pc:spChg>
        <pc:spChg chg="del">
          <ac:chgData name="Xuesu Xiao" userId="2da2dc19-76a6-42ca-a03e-a5becae5e7dc" providerId="ADAL" clId="{EA1D60AF-D11D-3B4B-B862-D25B3BAC198A}" dt="2022-11-21T03:36:23.442" v="135"/>
          <ac:spMkLst>
            <pc:docMk/>
            <pc:sldMk cId="1265902597" sldId="635"/>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0347233" sldId="636"/>
        </pc:sldMkLst>
        <pc:spChg chg="add del mod">
          <ac:chgData name="Xuesu Xiao" userId="2da2dc19-76a6-42ca-a03e-a5becae5e7dc" providerId="ADAL" clId="{EA1D60AF-D11D-3B4B-B862-D25B3BAC198A}" dt="2022-11-21T04:14:59.953" v="521"/>
          <ac:spMkLst>
            <pc:docMk/>
            <pc:sldMk cId="310347233" sldId="636"/>
            <ac:spMk id="3" creationId="{E2AB422E-C782-17B1-2A95-92BA155B69ED}"/>
          </ac:spMkLst>
        </pc:spChg>
        <pc:spChg chg="del">
          <ac:chgData name="Xuesu Xiao" userId="2da2dc19-76a6-42ca-a03e-a5becae5e7dc" providerId="ADAL" clId="{EA1D60AF-D11D-3B4B-B862-D25B3BAC198A}" dt="2022-11-21T03:36:23.442" v="135"/>
          <ac:spMkLst>
            <pc:docMk/>
            <pc:sldMk cId="310347233" sldId="636"/>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504532092" sldId="637"/>
        </pc:sldMkLst>
        <pc:spChg chg="add del mod">
          <ac:chgData name="Xuesu Xiao" userId="2da2dc19-76a6-42ca-a03e-a5becae5e7dc" providerId="ADAL" clId="{EA1D60AF-D11D-3B4B-B862-D25B3BAC198A}" dt="2022-11-21T04:14:59.953" v="521"/>
          <ac:spMkLst>
            <pc:docMk/>
            <pc:sldMk cId="2504532092" sldId="637"/>
            <ac:spMk id="3" creationId="{2C02DDF6-86A3-ADF0-A88A-9CA58BFD0DFD}"/>
          </ac:spMkLst>
        </pc:spChg>
        <pc:spChg chg="del">
          <ac:chgData name="Xuesu Xiao" userId="2da2dc19-76a6-42ca-a03e-a5becae5e7dc" providerId="ADAL" clId="{EA1D60AF-D11D-3B4B-B862-D25B3BAC198A}" dt="2022-11-21T03:36:23.442" v="135"/>
          <ac:spMkLst>
            <pc:docMk/>
            <pc:sldMk cId="2504532092" sldId="637"/>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697300566" sldId="638"/>
        </pc:sldMkLst>
        <pc:spChg chg="add del mod">
          <ac:chgData name="Xuesu Xiao" userId="2da2dc19-76a6-42ca-a03e-a5becae5e7dc" providerId="ADAL" clId="{EA1D60AF-D11D-3B4B-B862-D25B3BAC198A}" dt="2022-11-21T04:14:59.953" v="521"/>
          <ac:spMkLst>
            <pc:docMk/>
            <pc:sldMk cId="3697300566" sldId="638"/>
            <ac:spMk id="4" creationId="{1FEE203D-E159-024F-BD15-D7AC222BD42A}"/>
          </ac:spMkLst>
        </pc:spChg>
        <pc:spChg chg="del">
          <ac:chgData name="Xuesu Xiao" userId="2da2dc19-76a6-42ca-a03e-a5becae5e7dc" providerId="ADAL" clId="{EA1D60AF-D11D-3B4B-B862-D25B3BAC198A}" dt="2022-11-21T03:36:23.442" v="135"/>
          <ac:spMkLst>
            <pc:docMk/>
            <pc:sldMk cId="3697300566" sldId="638"/>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681714127" sldId="639"/>
        </pc:sldMkLst>
        <pc:spChg chg="add del mod">
          <ac:chgData name="Xuesu Xiao" userId="2da2dc19-76a6-42ca-a03e-a5becae5e7dc" providerId="ADAL" clId="{EA1D60AF-D11D-3B4B-B862-D25B3BAC198A}" dt="2022-11-21T04:14:59.953" v="521"/>
          <ac:spMkLst>
            <pc:docMk/>
            <pc:sldMk cId="1681714127" sldId="639"/>
            <ac:spMk id="3" creationId="{BC1E04F0-B0D9-0C9B-4B51-0629B99F35DD}"/>
          </ac:spMkLst>
        </pc:spChg>
        <pc:spChg chg="del">
          <ac:chgData name="Xuesu Xiao" userId="2da2dc19-76a6-42ca-a03e-a5becae5e7dc" providerId="ADAL" clId="{EA1D60AF-D11D-3B4B-B862-D25B3BAC198A}" dt="2022-11-21T03:36:23.442" v="135"/>
          <ac:spMkLst>
            <pc:docMk/>
            <pc:sldMk cId="1681714127" sldId="639"/>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552751344" sldId="640"/>
        </pc:sldMkLst>
        <pc:spChg chg="add del mod">
          <ac:chgData name="Xuesu Xiao" userId="2da2dc19-76a6-42ca-a03e-a5becae5e7dc" providerId="ADAL" clId="{EA1D60AF-D11D-3B4B-B862-D25B3BAC198A}" dt="2022-11-21T04:14:59.953" v="521"/>
          <ac:spMkLst>
            <pc:docMk/>
            <pc:sldMk cId="1552751344" sldId="640"/>
            <ac:spMk id="3" creationId="{DA27DE12-6F04-F4CA-6C73-3A6CB97422A0}"/>
          </ac:spMkLst>
        </pc:spChg>
        <pc:spChg chg="del">
          <ac:chgData name="Xuesu Xiao" userId="2da2dc19-76a6-42ca-a03e-a5becae5e7dc" providerId="ADAL" clId="{EA1D60AF-D11D-3B4B-B862-D25B3BAC198A}" dt="2022-11-21T03:36:23.442" v="135"/>
          <ac:spMkLst>
            <pc:docMk/>
            <pc:sldMk cId="1552751344" sldId="640"/>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807207029" sldId="641"/>
        </pc:sldMkLst>
        <pc:spChg chg="add del mod">
          <ac:chgData name="Xuesu Xiao" userId="2da2dc19-76a6-42ca-a03e-a5becae5e7dc" providerId="ADAL" clId="{EA1D60AF-D11D-3B4B-B862-D25B3BAC198A}" dt="2022-11-21T04:14:59.953" v="521"/>
          <ac:spMkLst>
            <pc:docMk/>
            <pc:sldMk cId="1807207029" sldId="641"/>
            <ac:spMk id="3" creationId="{06227698-7151-40A6-B5DC-65C9F793C487}"/>
          </ac:spMkLst>
        </pc:spChg>
        <pc:spChg chg="del">
          <ac:chgData name="Xuesu Xiao" userId="2da2dc19-76a6-42ca-a03e-a5becae5e7dc" providerId="ADAL" clId="{EA1D60AF-D11D-3B4B-B862-D25B3BAC198A}" dt="2022-11-21T03:36:23.442" v="135"/>
          <ac:spMkLst>
            <pc:docMk/>
            <pc:sldMk cId="1807207029" sldId="641"/>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305601365" sldId="642"/>
        </pc:sldMkLst>
        <pc:spChg chg="add del mod">
          <ac:chgData name="Xuesu Xiao" userId="2da2dc19-76a6-42ca-a03e-a5becae5e7dc" providerId="ADAL" clId="{EA1D60AF-D11D-3B4B-B862-D25B3BAC198A}" dt="2022-11-21T04:14:59.953" v="521"/>
          <ac:spMkLst>
            <pc:docMk/>
            <pc:sldMk cId="2305601365" sldId="642"/>
            <ac:spMk id="3" creationId="{8FF36221-395B-F36B-5733-C810BAAF7289}"/>
          </ac:spMkLst>
        </pc:spChg>
        <pc:spChg chg="del">
          <ac:chgData name="Xuesu Xiao" userId="2da2dc19-76a6-42ca-a03e-a5becae5e7dc" providerId="ADAL" clId="{EA1D60AF-D11D-3B4B-B862-D25B3BAC198A}" dt="2022-11-21T03:36:23.442" v="135"/>
          <ac:spMkLst>
            <pc:docMk/>
            <pc:sldMk cId="2305601365" sldId="642"/>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62812232" sldId="643"/>
        </pc:sldMkLst>
        <pc:spChg chg="add del mod">
          <ac:chgData name="Xuesu Xiao" userId="2da2dc19-76a6-42ca-a03e-a5becae5e7dc" providerId="ADAL" clId="{EA1D60AF-D11D-3B4B-B862-D25B3BAC198A}" dt="2022-11-21T04:14:59.953" v="521"/>
          <ac:spMkLst>
            <pc:docMk/>
            <pc:sldMk cId="3162812232" sldId="643"/>
            <ac:spMk id="3" creationId="{849924AE-F16C-9642-695F-9BE5AE659001}"/>
          </ac:spMkLst>
        </pc:spChg>
        <pc:spChg chg="del">
          <ac:chgData name="Xuesu Xiao" userId="2da2dc19-76a6-42ca-a03e-a5becae5e7dc" providerId="ADAL" clId="{EA1D60AF-D11D-3B4B-B862-D25B3BAC198A}" dt="2022-11-21T03:36:23.442" v="135"/>
          <ac:spMkLst>
            <pc:docMk/>
            <pc:sldMk cId="3162812232" sldId="643"/>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3882484516" sldId="644"/>
        </pc:sldMkLst>
        <pc:spChg chg="add del mod">
          <ac:chgData name="Xuesu Xiao" userId="2da2dc19-76a6-42ca-a03e-a5becae5e7dc" providerId="ADAL" clId="{EA1D60AF-D11D-3B4B-B862-D25B3BAC198A}" dt="2022-11-21T04:14:59.953" v="521"/>
          <ac:spMkLst>
            <pc:docMk/>
            <pc:sldMk cId="3882484516" sldId="644"/>
            <ac:spMk id="3" creationId="{F3043C51-A738-E1CC-83B0-F90F2CAC8D4C}"/>
          </ac:spMkLst>
        </pc:spChg>
        <pc:spChg chg="del">
          <ac:chgData name="Xuesu Xiao" userId="2da2dc19-76a6-42ca-a03e-a5becae5e7dc" providerId="ADAL" clId="{EA1D60AF-D11D-3B4B-B862-D25B3BAC198A}" dt="2022-11-21T03:36:23.442" v="135"/>
          <ac:spMkLst>
            <pc:docMk/>
            <pc:sldMk cId="3882484516" sldId="644"/>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67909801" sldId="645"/>
        </pc:sldMkLst>
        <pc:spChg chg="add del mod">
          <ac:chgData name="Xuesu Xiao" userId="2da2dc19-76a6-42ca-a03e-a5becae5e7dc" providerId="ADAL" clId="{EA1D60AF-D11D-3B4B-B862-D25B3BAC198A}" dt="2022-11-21T04:14:59.953" v="521"/>
          <ac:spMkLst>
            <pc:docMk/>
            <pc:sldMk cId="67909801" sldId="645"/>
            <ac:spMk id="3" creationId="{57E6B610-C302-2364-09B2-A81941637350}"/>
          </ac:spMkLst>
        </pc:spChg>
        <pc:spChg chg="del">
          <ac:chgData name="Xuesu Xiao" userId="2da2dc19-76a6-42ca-a03e-a5becae5e7dc" providerId="ADAL" clId="{EA1D60AF-D11D-3B4B-B862-D25B3BAC198A}" dt="2022-11-21T03:36:23.442" v="135"/>
          <ac:spMkLst>
            <pc:docMk/>
            <pc:sldMk cId="67909801" sldId="645"/>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26115460" sldId="646"/>
        </pc:sldMkLst>
        <pc:spChg chg="add del mod">
          <ac:chgData name="Xuesu Xiao" userId="2da2dc19-76a6-42ca-a03e-a5becae5e7dc" providerId="ADAL" clId="{EA1D60AF-D11D-3B4B-B862-D25B3BAC198A}" dt="2022-11-21T04:14:59.953" v="521"/>
          <ac:spMkLst>
            <pc:docMk/>
            <pc:sldMk cId="26115460" sldId="646"/>
            <ac:spMk id="3" creationId="{E29CE90F-A431-3254-B5AD-1F785DA2E0DF}"/>
          </ac:spMkLst>
        </pc:spChg>
        <pc:spChg chg="del">
          <ac:chgData name="Xuesu Xiao" userId="2da2dc19-76a6-42ca-a03e-a5becae5e7dc" providerId="ADAL" clId="{EA1D60AF-D11D-3B4B-B862-D25B3BAC198A}" dt="2022-11-21T03:36:23.442" v="135"/>
          <ac:spMkLst>
            <pc:docMk/>
            <pc:sldMk cId="26115460" sldId="646"/>
            <ac:spMk id="4" creationId="{DA8B34D5-77FA-E74C-809A-8BC542BF3342}"/>
          </ac:spMkLst>
        </pc:spChg>
      </pc:sldChg>
      <pc:sldChg chg="addSp delSp modSp add">
        <pc:chgData name="Xuesu Xiao" userId="2da2dc19-76a6-42ca-a03e-a5becae5e7dc" providerId="ADAL" clId="{EA1D60AF-D11D-3B4B-B862-D25B3BAC198A}" dt="2022-11-21T04:14:59.953" v="521"/>
        <pc:sldMkLst>
          <pc:docMk/>
          <pc:sldMk cId="1187031639" sldId="647"/>
        </pc:sldMkLst>
        <pc:spChg chg="add del mod">
          <ac:chgData name="Xuesu Xiao" userId="2da2dc19-76a6-42ca-a03e-a5becae5e7dc" providerId="ADAL" clId="{EA1D60AF-D11D-3B4B-B862-D25B3BAC198A}" dt="2022-11-21T04:14:59.953" v="521"/>
          <ac:spMkLst>
            <pc:docMk/>
            <pc:sldMk cId="1187031639" sldId="647"/>
            <ac:spMk id="4" creationId="{BE6CAB74-87FF-6E68-B61E-9D8DAE97B4DE}"/>
          </ac:spMkLst>
        </pc:spChg>
        <pc:spChg chg="del">
          <ac:chgData name="Xuesu Xiao" userId="2da2dc19-76a6-42ca-a03e-a5becae5e7dc" providerId="ADAL" clId="{EA1D60AF-D11D-3B4B-B862-D25B3BAC198A}" dt="2022-11-21T03:36:23.442" v="135"/>
          <ac:spMkLst>
            <pc:docMk/>
            <pc:sldMk cId="1187031639" sldId="647"/>
            <ac:spMk id="4" creationId="{F1D2D0FC-7839-7142-AF1D-2F5EFE2E3136}"/>
          </ac:spMkLst>
        </pc:spChg>
      </pc:sldChg>
      <pc:sldChg chg="addSp delSp modSp add">
        <pc:chgData name="Xuesu Xiao" userId="2da2dc19-76a6-42ca-a03e-a5becae5e7dc" providerId="ADAL" clId="{EA1D60AF-D11D-3B4B-B862-D25B3BAC198A}" dt="2022-11-21T04:14:59.953" v="521"/>
        <pc:sldMkLst>
          <pc:docMk/>
          <pc:sldMk cId="295586749" sldId="648"/>
        </pc:sldMkLst>
        <pc:spChg chg="add del mod">
          <ac:chgData name="Xuesu Xiao" userId="2da2dc19-76a6-42ca-a03e-a5becae5e7dc" providerId="ADAL" clId="{EA1D60AF-D11D-3B4B-B862-D25B3BAC198A}" dt="2022-11-21T04:14:59.953" v="521"/>
          <ac:spMkLst>
            <pc:docMk/>
            <pc:sldMk cId="295586749" sldId="648"/>
            <ac:spMk id="4" creationId="{C4131DCB-CF8C-A5F0-A6E2-FC15A34A625D}"/>
          </ac:spMkLst>
        </pc:spChg>
        <pc:spChg chg="del">
          <ac:chgData name="Xuesu Xiao" userId="2da2dc19-76a6-42ca-a03e-a5becae5e7dc" providerId="ADAL" clId="{EA1D60AF-D11D-3B4B-B862-D25B3BAC198A}" dt="2022-11-21T03:36:23.442" v="135"/>
          <ac:spMkLst>
            <pc:docMk/>
            <pc:sldMk cId="295586749" sldId="648"/>
            <ac:spMk id="4" creationId="{CEEC474C-D70C-3742-8A57-A81A2E441B3C}"/>
          </ac:spMkLst>
        </pc:spChg>
      </pc:sldChg>
      <pc:sldChg chg="addSp delSp modSp add">
        <pc:chgData name="Xuesu Xiao" userId="2da2dc19-76a6-42ca-a03e-a5becae5e7dc" providerId="ADAL" clId="{EA1D60AF-D11D-3B4B-B862-D25B3BAC198A}" dt="2022-11-21T04:14:59.953" v="521"/>
        <pc:sldMkLst>
          <pc:docMk/>
          <pc:sldMk cId="3847623431" sldId="649"/>
        </pc:sldMkLst>
        <pc:spChg chg="add del mod">
          <ac:chgData name="Xuesu Xiao" userId="2da2dc19-76a6-42ca-a03e-a5becae5e7dc" providerId="ADAL" clId="{EA1D60AF-D11D-3B4B-B862-D25B3BAC198A}" dt="2022-11-21T04:14:59.953" v="521"/>
          <ac:spMkLst>
            <pc:docMk/>
            <pc:sldMk cId="3847623431" sldId="649"/>
            <ac:spMk id="4" creationId="{2C865C85-2615-C757-1F46-AA60CF3991A3}"/>
          </ac:spMkLst>
        </pc:spChg>
        <pc:spChg chg="del">
          <ac:chgData name="Xuesu Xiao" userId="2da2dc19-76a6-42ca-a03e-a5becae5e7dc" providerId="ADAL" clId="{EA1D60AF-D11D-3B4B-B862-D25B3BAC198A}" dt="2022-11-21T03:36:23.442" v="135"/>
          <ac:spMkLst>
            <pc:docMk/>
            <pc:sldMk cId="3847623431" sldId="649"/>
            <ac:spMk id="4" creationId="{5330E8D5-5A82-7849-B759-C707AAD63A51}"/>
          </ac:spMkLst>
        </pc:spChg>
      </pc:sldChg>
      <pc:sldChg chg="addSp delSp modSp add mod">
        <pc:chgData name="Xuesu Xiao" userId="2da2dc19-76a6-42ca-a03e-a5becae5e7dc" providerId="ADAL" clId="{EA1D60AF-D11D-3B4B-B862-D25B3BAC198A}" dt="2022-11-21T04:14:59.953" v="521"/>
        <pc:sldMkLst>
          <pc:docMk/>
          <pc:sldMk cId="1309425301" sldId="650"/>
        </pc:sldMkLst>
        <pc:spChg chg="mod">
          <ac:chgData name="Xuesu Xiao" userId="2da2dc19-76a6-42ca-a03e-a5becae5e7dc" providerId="ADAL" clId="{EA1D60AF-D11D-3B4B-B862-D25B3BAC198A}" dt="2022-11-21T03:36:06.376" v="133" actId="27636"/>
          <ac:spMkLst>
            <pc:docMk/>
            <pc:sldMk cId="1309425301" sldId="650"/>
            <ac:spMk id="3" creationId="{2F4213D9-4F66-2548-9EA3-0A75F15C8A95}"/>
          </ac:spMkLst>
        </pc:spChg>
        <pc:spChg chg="del">
          <ac:chgData name="Xuesu Xiao" userId="2da2dc19-76a6-42ca-a03e-a5becae5e7dc" providerId="ADAL" clId="{EA1D60AF-D11D-3B4B-B862-D25B3BAC198A}" dt="2022-11-21T03:36:23.442" v="135"/>
          <ac:spMkLst>
            <pc:docMk/>
            <pc:sldMk cId="1309425301" sldId="650"/>
            <ac:spMk id="4" creationId="{5330E8D5-5A82-7849-B759-C707AAD63A51}"/>
          </ac:spMkLst>
        </pc:spChg>
        <pc:spChg chg="add del mod">
          <ac:chgData name="Xuesu Xiao" userId="2da2dc19-76a6-42ca-a03e-a5becae5e7dc" providerId="ADAL" clId="{EA1D60AF-D11D-3B4B-B862-D25B3BAC198A}" dt="2022-11-21T04:14:59.953" v="521"/>
          <ac:spMkLst>
            <pc:docMk/>
            <pc:sldMk cId="1309425301" sldId="650"/>
            <ac:spMk id="4" creationId="{85F01062-655F-BB8D-E77B-A7966235B383}"/>
          </ac:spMkLst>
        </pc:spChg>
      </pc:sldChg>
      <pc:sldChg chg="addSp delSp modSp add">
        <pc:chgData name="Xuesu Xiao" userId="2da2dc19-76a6-42ca-a03e-a5becae5e7dc" providerId="ADAL" clId="{EA1D60AF-D11D-3B4B-B862-D25B3BAC198A}" dt="2022-11-21T04:14:59.953" v="521"/>
        <pc:sldMkLst>
          <pc:docMk/>
          <pc:sldMk cId="752008762" sldId="651"/>
        </pc:sldMkLst>
        <pc:spChg chg="add del mod">
          <ac:chgData name="Xuesu Xiao" userId="2da2dc19-76a6-42ca-a03e-a5becae5e7dc" providerId="ADAL" clId="{EA1D60AF-D11D-3B4B-B862-D25B3BAC198A}" dt="2022-11-21T04:14:59.953" v="521"/>
          <ac:spMkLst>
            <pc:docMk/>
            <pc:sldMk cId="752008762" sldId="651"/>
            <ac:spMk id="4" creationId="{64D90061-084A-11D9-A275-052F67B734A2}"/>
          </ac:spMkLst>
        </pc:spChg>
        <pc:spChg chg="del">
          <ac:chgData name="Xuesu Xiao" userId="2da2dc19-76a6-42ca-a03e-a5becae5e7dc" providerId="ADAL" clId="{EA1D60AF-D11D-3B4B-B862-D25B3BAC198A}" dt="2022-11-21T03:36:23.442" v="135"/>
          <ac:spMkLst>
            <pc:docMk/>
            <pc:sldMk cId="752008762" sldId="651"/>
            <ac:spMk id="4" creationId="{8BC3E9EE-4FC4-B544-A700-3E39B488FF75}"/>
          </ac:spMkLst>
        </pc:spChg>
      </pc:sldChg>
      <pc:sldChg chg="addSp delSp modSp add">
        <pc:chgData name="Xuesu Xiao" userId="2da2dc19-76a6-42ca-a03e-a5becae5e7dc" providerId="ADAL" clId="{EA1D60AF-D11D-3B4B-B862-D25B3BAC198A}" dt="2022-11-21T04:14:59.953" v="521"/>
        <pc:sldMkLst>
          <pc:docMk/>
          <pc:sldMk cId="2910582661" sldId="654"/>
        </pc:sldMkLst>
        <pc:spChg chg="add del mod">
          <ac:chgData name="Xuesu Xiao" userId="2da2dc19-76a6-42ca-a03e-a5becae5e7dc" providerId="ADAL" clId="{EA1D60AF-D11D-3B4B-B862-D25B3BAC198A}" dt="2022-11-21T04:14:59.953" v="521"/>
          <ac:spMkLst>
            <pc:docMk/>
            <pc:sldMk cId="2910582661" sldId="654"/>
            <ac:spMk id="4" creationId="{1C029885-8795-657E-094C-E320BC0A00C9}"/>
          </ac:spMkLst>
        </pc:spChg>
        <pc:spChg chg="del">
          <ac:chgData name="Xuesu Xiao" userId="2da2dc19-76a6-42ca-a03e-a5becae5e7dc" providerId="ADAL" clId="{EA1D60AF-D11D-3B4B-B862-D25B3BAC198A}" dt="2022-11-21T03:36:23.442" v="135"/>
          <ac:spMkLst>
            <pc:docMk/>
            <pc:sldMk cId="2910582661" sldId="654"/>
            <ac:spMk id="4" creationId="{8BC3E9EE-4FC4-B544-A700-3E39B488FF75}"/>
          </ac:spMkLst>
        </pc:spChg>
      </pc:sldChg>
      <pc:sldChg chg="delSp add del">
        <pc:chgData name="Xuesu Xiao" userId="2da2dc19-76a6-42ca-a03e-a5becae5e7dc" providerId="ADAL" clId="{EA1D60AF-D11D-3B4B-B862-D25B3BAC198A}" dt="2022-11-21T03:57:57.477" v="347" actId="2696"/>
        <pc:sldMkLst>
          <pc:docMk/>
          <pc:sldMk cId="3707253698" sldId="655"/>
        </pc:sldMkLst>
        <pc:spChg chg="del">
          <ac:chgData name="Xuesu Xiao" userId="2da2dc19-76a6-42ca-a03e-a5becae5e7dc" providerId="ADAL" clId="{EA1D60AF-D11D-3B4B-B862-D25B3BAC198A}" dt="2022-11-21T03:36:23.442" v="135"/>
          <ac:spMkLst>
            <pc:docMk/>
            <pc:sldMk cId="3707253698" sldId="655"/>
            <ac:spMk id="4" creationId="{00E377FA-AEFA-B84D-A341-BC388936C828}"/>
          </ac:spMkLst>
        </pc:spChg>
      </pc:sldChg>
      <pc:sldChg chg="addSp delSp modSp add">
        <pc:chgData name="Xuesu Xiao" userId="2da2dc19-76a6-42ca-a03e-a5becae5e7dc" providerId="ADAL" clId="{EA1D60AF-D11D-3B4B-B862-D25B3BAC198A}" dt="2022-11-21T04:14:59.953" v="521"/>
        <pc:sldMkLst>
          <pc:docMk/>
          <pc:sldMk cId="286728764" sldId="656"/>
        </pc:sldMkLst>
        <pc:spChg chg="add del mod">
          <ac:chgData name="Xuesu Xiao" userId="2da2dc19-76a6-42ca-a03e-a5becae5e7dc" providerId="ADAL" clId="{EA1D60AF-D11D-3B4B-B862-D25B3BAC198A}" dt="2022-11-21T04:14:59.953" v="521"/>
          <ac:spMkLst>
            <pc:docMk/>
            <pc:sldMk cId="286728764" sldId="656"/>
            <ac:spMk id="2" creationId="{E723C320-7314-15B2-153B-2AD95BB7424A}"/>
          </ac:spMkLst>
        </pc:spChg>
        <pc:spChg chg="del">
          <ac:chgData name="Xuesu Xiao" userId="2da2dc19-76a6-42ca-a03e-a5becae5e7dc" providerId="ADAL" clId="{EA1D60AF-D11D-3B4B-B862-D25B3BAC198A}" dt="2022-11-21T03:36:23.442" v="135"/>
          <ac:spMkLst>
            <pc:docMk/>
            <pc:sldMk cId="286728764" sldId="656"/>
            <ac:spMk id="4" creationId="{543F5ACA-007F-6949-93F1-7C7AD815101A}"/>
          </ac:spMkLst>
        </pc:spChg>
      </pc:sldChg>
      <pc:sldChg chg="addSp delSp modSp add">
        <pc:chgData name="Xuesu Xiao" userId="2da2dc19-76a6-42ca-a03e-a5becae5e7dc" providerId="ADAL" clId="{EA1D60AF-D11D-3B4B-B862-D25B3BAC198A}" dt="2022-11-21T04:14:59.953" v="521"/>
        <pc:sldMkLst>
          <pc:docMk/>
          <pc:sldMk cId="2045603794" sldId="657"/>
        </pc:sldMkLst>
        <pc:spChg chg="add del mod">
          <ac:chgData name="Xuesu Xiao" userId="2da2dc19-76a6-42ca-a03e-a5becae5e7dc" providerId="ADAL" clId="{EA1D60AF-D11D-3B4B-B862-D25B3BAC198A}" dt="2022-11-21T04:14:59.953" v="521"/>
          <ac:spMkLst>
            <pc:docMk/>
            <pc:sldMk cId="2045603794" sldId="657"/>
            <ac:spMk id="2" creationId="{A5F9DF14-99AC-3247-5F05-12C7FEA46890}"/>
          </ac:spMkLst>
        </pc:spChg>
        <pc:spChg chg="del">
          <ac:chgData name="Xuesu Xiao" userId="2da2dc19-76a6-42ca-a03e-a5becae5e7dc" providerId="ADAL" clId="{EA1D60AF-D11D-3B4B-B862-D25B3BAC198A}" dt="2022-11-21T03:36:23.442" v="135"/>
          <ac:spMkLst>
            <pc:docMk/>
            <pc:sldMk cId="2045603794" sldId="657"/>
            <ac:spMk id="4" creationId="{543F5ACA-007F-6949-93F1-7C7AD815101A}"/>
          </ac:spMkLst>
        </pc:spChg>
      </pc:sldChg>
      <pc:sldChg chg="addSp delSp modSp add mod">
        <pc:chgData name="Xuesu Xiao" userId="2da2dc19-76a6-42ca-a03e-a5becae5e7dc" providerId="ADAL" clId="{EA1D60AF-D11D-3B4B-B862-D25B3BAC198A}" dt="2022-11-21T04:14:59.953" v="521"/>
        <pc:sldMkLst>
          <pc:docMk/>
          <pc:sldMk cId="1309345612" sldId="658"/>
        </pc:sldMkLst>
        <pc:spChg chg="mod">
          <ac:chgData name="Xuesu Xiao" userId="2da2dc19-76a6-42ca-a03e-a5becae5e7dc" providerId="ADAL" clId="{EA1D60AF-D11D-3B4B-B862-D25B3BAC198A}" dt="2022-11-21T03:36:05.407" v="113" actId="27636"/>
          <ac:spMkLst>
            <pc:docMk/>
            <pc:sldMk cId="1309345612" sldId="658"/>
            <ac:spMk id="3" creationId="{F384339C-307D-AB4F-A6A9-5D52AEDD7171}"/>
          </ac:spMkLst>
        </pc:spChg>
        <pc:spChg chg="del">
          <ac:chgData name="Xuesu Xiao" userId="2da2dc19-76a6-42ca-a03e-a5becae5e7dc" providerId="ADAL" clId="{EA1D60AF-D11D-3B4B-B862-D25B3BAC198A}" dt="2022-11-21T03:36:23.442" v="135"/>
          <ac:spMkLst>
            <pc:docMk/>
            <pc:sldMk cId="1309345612" sldId="658"/>
            <ac:spMk id="4" creationId="{5BB96F07-54C6-DD41-9946-8DC9A31C770F}"/>
          </ac:spMkLst>
        </pc:spChg>
        <pc:spChg chg="add del mod">
          <ac:chgData name="Xuesu Xiao" userId="2da2dc19-76a6-42ca-a03e-a5becae5e7dc" providerId="ADAL" clId="{EA1D60AF-D11D-3B4B-B862-D25B3BAC198A}" dt="2022-11-21T04:14:59.953" v="521"/>
          <ac:spMkLst>
            <pc:docMk/>
            <pc:sldMk cId="1309345612" sldId="658"/>
            <ac:spMk id="4" creationId="{A291BF03-95A2-2807-BCC7-53BCC406FEB7}"/>
          </ac:spMkLst>
        </pc:spChg>
      </pc:sldChg>
      <pc:sldChg chg="addSp delSp modSp add mod">
        <pc:chgData name="Xuesu Xiao" userId="2da2dc19-76a6-42ca-a03e-a5becae5e7dc" providerId="ADAL" clId="{EA1D60AF-D11D-3B4B-B862-D25B3BAC198A}" dt="2022-11-21T04:14:59.953" v="521"/>
        <pc:sldMkLst>
          <pc:docMk/>
          <pc:sldMk cId="257966329" sldId="659"/>
        </pc:sldMkLst>
        <pc:spChg chg="mod">
          <ac:chgData name="Xuesu Xiao" userId="2da2dc19-76a6-42ca-a03e-a5becae5e7dc" providerId="ADAL" clId="{EA1D60AF-D11D-3B4B-B862-D25B3BAC198A}" dt="2022-11-21T03:36:05.450" v="114" actId="27636"/>
          <ac:spMkLst>
            <pc:docMk/>
            <pc:sldMk cId="257966329" sldId="659"/>
            <ac:spMk id="3" creationId="{F384339C-307D-AB4F-A6A9-5D52AEDD7171}"/>
          </ac:spMkLst>
        </pc:spChg>
        <pc:spChg chg="del">
          <ac:chgData name="Xuesu Xiao" userId="2da2dc19-76a6-42ca-a03e-a5becae5e7dc" providerId="ADAL" clId="{EA1D60AF-D11D-3B4B-B862-D25B3BAC198A}" dt="2022-11-21T03:36:23.442" v="135"/>
          <ac:spMkLst>
            <pc:docMk/>
            <pc:sldMk cId="257966329" sldId="659"/>
            <ac:spMk id="4" creationId="{5BB96F07-54C6-DD41-9946-8DC9A31C770F}"/>
          </ac:spMkLst>
        </pc:spChg>
        <pc:spChg chg="add del mod">
          <ac:chgData name="Xuesu Xiao" userId="2da2dc19-76a6-42ca-a03e-a5becae5e7dc" providerId="ADAL" clId="{EA1D60AF-D11D-3B4B-B862-D25B3BAC198A}" dt="2022-11-21T04:14:59.953" v="521"/>
          <ac:spMkLst>
            <pc:docMk/>
            <pc:sldMk cId="257966329" sldId="659"/>
            <ac:spMk id="4" creationId="{BED35B9F-9DD3-50CC-CD90-B581790D4E75}"/>
          </ac:spMkLst>
        </pc:spChg>
      </pc:sldChg>
      <pc:sldChg chg="addSp delSp modSp add">
        <pc:chgData name="Xuesu Xiao" userId="2da2dc19-76a6-42ca-a03e-a5becae5e7dc" providerId="ADAL" clId="{EA1D60AF-D11D-3B4B-B862-D25B3BAC198A}" dt="2022-11-21T04:14:59.953" v="521"/>
        <pc:sldMkLst>
          <pc:docMk/>
          <pc:sldMk cId="898988695" sldId="661"/>
        </pc:sldMkLst>
        <pc:spChg chg="add del mod">
          <ac:chgData name="Xuesu Xiao" userId="2da2dc19-76a6-42ca-a03e-a5becae5e7dc" providerId="ADAL" clId="{EA1D60AF-D11D-3B4B-B862-D25B3BAC198A}" dt="2022-11-21T04:14:59.953" v="521"/>
          <ac:spMkLst>
            <pc:docMk/>
            <pc:sldMk cId="898988695" sldId="661"/>
            <ac:spMk id="4" creationId="{271FBB77-69FE-A2FE-564F-58D90A08C540}"/>
          </ac:spMkLst>
        </pc:spChg>
        <pc:spChg chg="del">
          <ac:chgData name="Xuesu Xiao" userId="2da2dc19-76a6-42ca-a03e-a5becae5e7dc" providerId="ADAL" clId="{EA1D60AF-D11D-3B4B-B862-D25B3BAC198A}" dt="2022-11-21T03:36:23.442" v="135"/>
          <ac:spMkLst>
            <pc:docMk/>
            <pc:sldMk cId="898988695" sldId="661"/>
            <ac:spMk id="4" creationId="{3727CCF1-244D-C84F-AECA-F5808864A96E}"/>
          </ac:spMkLst>
        </pc:spChg>
      </pc:sldChg>
      <pc:sldChg chg="addSp delSp modSp add">
        <pc:chgData name="Xuesu Xiao" userId="2da2dc19-76a6-42ca-a03e-a5becae5e7dc" providerId="ADAL" clId="{EA1D60AF-D11D-3B4B-B862-D25B3BAC198A}" dt="2022-11-21T04:14:59.953" v="521"/>
        <pc:sldMkLst>
          <pc:docMk/>
          <pc:sldMk cId="655491613" sldId="662"/>
        </pc:sldMkLst>
        <pc:spChg chg="del">
          <ac:chgData name="Xuesu Xiao" userId="2da2dc19-76a6-42ca-a03e-a5becae5e7dc" providerId="ADAL" clId="{EA1D60AF-D11D-3B4B-B862-D25B3BAC198A}" dt="2022-11-21T03:36:23.442" v="135"/>
          <ac:spMkLst>
            <pc:docMk/>
            <pc:sldMk cId="655491613" sldId="662"/>
            <ac:spMk id="4" creationId="{38648E68-86AF-7A4F-BEC5-A8401931D523}"/>
          </ac:spMkLst>
        </pc:spChg>
        <pc:spChg chg="add del mod">
          <ac:chgData name="Xuesu Xiao" userId="2da2dc19-76a6-42ca-a03e-a5becae5e7dc" providerId="ADAL" clId="{EA1D60AF-D11D-3B4B-B862-D25B3BAC198A}" dt="2022-11-21T04:14:59.953" v="521"/>
          <ac:spMkLst>
            <pc:docMk/>
            <pc:sldMk cId="655491613" sldId="662"/>
            <ac:spMk id="4" creationId="{FC5CBDE5-23CE-40D6-2DC8-808646579CD8}"/>
          </ac:spMkLst>
        </pc:spChg>
      </pc:sldChg>
      <pc:sldChg chg="addSp delSp modSp add">
        <pc:chgData name="Xuesu Xiao" userId="2da2dc19-76a6-42ca-a03e-a5becae5e7dc" providerId="ADAL" clId="{EA1D60AF-D11D-3B4B-B862-D25B3BAC198A}" dt="2022-11-21T04:14:59.953" v="521"/>
        <pc:sldMkLst>
          <pc:docMk/>
          <pc:sldMk cId="220831109" sldId="664"/>
        </pc:sldMkLst>
        <pc:spChg chg="add del mod">
          <ac:chgData name="Xuesu Xiao" userId="2da2dc19-76a6-42ca-a03e-a5becae5e7dc" providerId="ADAL" clId="{EA1D60AF-D11D-3B4B-B862-D25B3BAC198A}" dt="2022-11-21T04:14:59.953" v="521"/>
          <ac:spMkLst>
            <pc:docMk/>
            <pc:sldMk cId="220831109" sldId="664"/>
            <ac:spMk id="3" creationId="{6AFA39FC-E61B-EBD0-FD92-36631B0B2D53}"/>
          </ac:spMkLst>
        </pc:spChg>
        <pc:spChg chg="del">
          <ac:chgData name="Xuesu Xiao" userId="2da2dc19-76a6-42ca-a03e-a5becae5e7dc" providerId="ADAL" clId="{EA1D60AF-D11D-3B4B-B862-D25B3BAC198A}" dt="2022-11-21T03:36:23.442" v="135"/>
          <ac:spMkLst>
            <pc:docMk/>
            <pc:sldMk cId="220831109" sldId="664"/>
            <ac:spMk id="4" creationId="{2048419F-BFC8-4C47-B730-F7AEEC7F8500}"/>
          </ac:spMkLst>
        </pc:spChg>
      </pc:sldChg>
      <pc:sldChg chg="addSp delSp modSp add">
        <pc:chgData name="Xuesu Xiao" userId="2da2dc19-76a6-42ca-a03e-a5becae5e7dc" providerId="ADAL" clId="{EA1D60AF-D11D-3B4B-B862-D25B3BAC198A}" dt="2022-11-21T04:14:59.953" v="521"/>
        <pc:sldMkLst>
          <pc:docMk/>
          <pc:sldMk cId="1883106098" sldId="665"/>
        </pc:sldMkLst>
        <pc:spChg chg="add del mod">
          <ac:chgData name="Xuesu Xiao" userId="2da2dc19-76a6-42ca-a03e-a5becae5e7dc" providerId="ADAL" clId="{EA1D60AF-D11D-3B4B-B862-D25B3BAC198A}" dt="2022-11-21T04:14:59.953" v="521"/>
          <ac:spMkLst>
            <pc:docMk/>
            <pc:sldMk cId="1883106098" sldId="665"/>
            <ac:spMk id="2" creationId="{D3048B70-4920-6204-378F-68F8D5322DB7}"/>
          </ac:spMkLst>
        </pc:spChg>
        <pc:spChg chg="del">
          <ac:chgData name="Xuesu Xiao" userId="2da2dc19-76a6-42ca-a03e-a5becae5e7dc" providerId="ADAL" clId="{EA1D60AF-D11D-3B4B-B862-D25B3BAC198A}" dt="2022-11-21T03:36:23.442" v="135"/>
          <ac:spMkLst>
            <pc:docMk/>
            <pc:sldMk cId="1883106098" sldId="665"/>
            <ac:spMk id="4" creationId="{C5C23EBC-283A-CD4D-A34E-ACF28AB6BDD9}"/>
          </ac:spMkLst>
        </pc:spChg>
      </pc:sldChg>
      <pc:sldChg chg="addSp delSp modSp add">
        <pc:chgData name="Xuesu Xiao" userId="2da2dc19-76a6-42ca-a03e-a5becae5e7dc" providerId="ADAL" clId="{EA1D60AF-D11D-3B4B-B862-D25B3BAC198A}" dt="2022-11-21T04:14:59.953" v="521"/>
        <pc:sldMkLst>
          <pc:docMk/>
          <pc:sldMk cId="1041398260" sldId="666"/>
        </pc:sldMkLst>
        <pc:spChg chg="add del mod">
          <ac:chgData name="Xuesu Xiao" userId="2da2dc19-76a6-42ca-a03e-a5becae5e7dc" providerId="ADAL" clId="{EA1D60AF-D11D-3B4B-B862-D25B3BAC198A}" dt="2022-11-21T04:14:59.953" v="521"/>
          <ac:spMkLst>
            <pc:docMk/>
            <pc:sldMk cId="1041398260" sldId="666"/>
            <ac:spMk id="3" creationId="{E7F326A9-78EC-4BBD-B53F-F282CFFCDF3F}"/>
          </ac:spMkLst>
        </pc:spChg>
        <pc:spChg chg="del">
          <ac:chgData name="Xuesu Xiao" userId="2da2dc19-76a6-42ca-a03e-a5becae5e7dc" providerId="ADAL" clId="{EA1D60AF-D11D-3B4B-B862-D25B3BAC198A}" dt="2022-11-21T03:36:23.442" v="135"/>
          <ac:spMkLst>
            <pc:docMk/>
            <pc:sldMk cId="1041398260" sldId="66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096920202" sldId="667"/>
        </pc:sldMkLst>
        <pc:spChg chg="add del mod">
          <ac:chgData name="Xuesu Xiao" userId="2da2dc19-76a6-42ca-a03e-a5becae5e7dc" providerId="ADAL" clId="{EA1D60AF-D11D-3B4B-B862-D25B3BAC198A}" dt="2022-11-21T04:14:59.953" v="521"/>
          <ac:spMkLst>
            <pc:docMk/>
            <pc:sldMk cId="3096920202" sldId="667"/>
            <ac:spMk id="3" creationId="{FA09CCAA-3E4C-E14C-B8B4-4E1BDC504C01}"/>
          </ac:spMkLst>
        </pc:spChg>
        <pc:spChg chg="del">
          <ac:chgData name="Xuesu Xiao" userId="2da2dc19-76a6-42ca-a03e-a5becae5e7dc" providerId="ADAL" clId="{EA1D60AF-D11D-3B4B-B862-D25B3BAC198A}" dt="2022-11-21T03:36:23.442" v="135"/>
          <ac:spMkLst>
            <pc:docMk/>
            <pc:sldMk cId="3096920202" sldId="66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67638003" sldId="668"/>
        </pc:sldMkLst>
        <pc:spChg chg="add del mod">
          <ac:chgData name="Xuesu Xiao" userId="2da2dc19-76a6-42ca-a03e-a5becae5e7dc" providerId="ADAL" clId="{EA1D60AF-D11D-3B4B-B862-D25B3BAC198A}" dt="2022-11-21T04:14:59.953" v="521"/>
          <ac:spMkLst>
            <pc:docMk/>
            <pc:sldMk cId="267638003" sldId="668"/>
            <ac:spMk id="3" creationId="{AB7A6EA3-090F-CCE2-8108-60AFA7F45F7C}"/>
          </ac:spMkLst>
        </pc:spChg>
        <pc:spChg chg="del">
          <ac:chgData name="Xuesu Xiao" userId="2da2dc19-76a6-42ca-a03e-a5becae5e7dc" providerId="ADAL" clId="{EA1D60AF-D11D-3B4B-B862-D25B3BAC198A}" dt="2022-11-21T03:36:23.442" v="135"/>
          <ac:spMkLst>
            <pc:docMk/>
            <pc:sldMk cId="267638003" sldId="66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508068863" sldId="670"/>
        </pc:sldMkLst>
        <pc:spChg chg="add del mod">
          <ac:chgData name="Xuesu Xiao" userId="2da2dc19-76a6-42ca-a03e-a5becae5e7dc" providerId="ADAL" clId="{EA1D60AF-D11D-3B4B-B862-D25B3BAC198A}" dt="2022-11-21T04:14:59.953" v="521"/>
          <ac:spMkLst>
            <pc:docMk/>
            <pc:sldMk cId="508068863" sldId="670"/>
            <ac:spMk id="3" creationId="{4448055F-0A09-A143-3749-8E78B920D85D}"/>
          </ac:spMkLst>
        </pc:spChg>
        <pc:spChg chg="del">
          <ac:chgData name="Xuesu Xiao" userId="2da2dc19-76a6-42ca-a03e-a5becae5e7dc" providerId="ADAL" clId="{EA1D60AF-D11D-3B4B-B862-D25B3BAC198A}" dt="2022-11-21T03:36:23.442" v="135"/>
          <ac:spMkLst>
            <pc:docMk/>
            <pc:sldMk cId="508068863" sldId="67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96127563" sldId="671"/>
        </pc:sldMkLst>
        <pc:spChg chg="add del mod">
          <ac:chgData name="Xuesu Xiao" userId="2da2dc19-76a6-42ca-a03e-a5becae5e7dc" providerId="ADAL" clId="{EA1D60AF-D11D-3B4B-B862-D25B3BAC198A}" dt="2022-11-21T04:14:59.953" v="521"/>
          <ac:spMkLst>
            <pc:docMk/>
            <pc:sldMk cId="3496127563" sldId="671"/>
            <ac:spMk id="3" creationId="{AE1BC8BA-96CB-8824-CB85-228294F7844E}"/>
          </ac:spMkLst>
        </pc:spChg>
        <pc:spChg chg="del">
          <ac:chgData name="Xuesu Xiao" userId="2da2dc19-76a6-42ca-a03e-a5becae5e7dc" providerId="ADAL" clId="{EA1D60AF-D11D-3B4B-B862-D25B3BAC198A}" dt="2022-11-21T03:36:23.442" v="135"/>
          <ac:spMkLst>
            <pc:docMk/>
            <pc:sldMk cId="3496127563" sldId="67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6936641" sldId="672"/>
        </pc:sldMkLst>
        <pc:spChg chg="add del mod">
          <ac:chgData name="Xuesu Xiao" userId="2da2dc19-76a6-42ca-a03e-a5becae5e7dc" providerId="ADAL" clId="{EA1D60AF-D11D-3B4B-B862-D25B3BAC198A}" dt="2022-11-21T04:14:59.953" v="521"/>
          <ac:spMkLst>
            <pc:docMk/>
            <pc:sldMk cId="186936641" sldId="672"/>
            <ac:spMk id="3" creationId="{1895E456-6CFC-DD33-5A44-17DF0CEA2479}"/>
          </ac:spMkLst>
        </pc:spChg>
        <pc:spChg chg="del">
          <ac:chgData name="Xuesu Xiao" userId="2da2dc19-76a6-42ca-a03e-a5becae5e7dc" providerId="ADAL" clId="{EA1D60AF-D11D-3B4B-B862-D25B3BAC198A}" dt="2022-11-21T03:36:23.442" v="135"/>
          <ac:spMkLst>
            <pc:docMk/>
            <pc:sldMk cId="186936641" sldId="67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23402381" sldId="673"/>
        </pc:sldMkLst>
        <pc:spChg chg="add del mod">
          <ac:chgData name="Xuesu Xiao" userId="2da2dc19-76a6-42ca-a03e-a5becae5e7dc" providerId="ADAL" clId="{EA1D60AF-D11D-3B4B-B862-D25B3BAC198A}" dt="2022-11-21T04:14:59.953" v="521"/>
          <ac:spMkLst>
            <pc:docMk/>
            <pc:sldMk cId="3123402381" sldId="673"/>
            <ac:spMk id="3" creationId="{04996044-F407-D936-57A3-AA49C9E56EE1}"/>
          </ac:spMkLst>
        </pc:spChg>
        <pc:spChg chg="del">
          <ac:chgData name="Xuesu Xiao" userId="2da2dc19-76a6-42ca-a03e-a5becae5e7dc" providerId="ADAL" clId="{EA1D60AF-D11D-3B4B-B862-D25B3BAC198A}" dt="2022-11-21T03:36:23.442" v="135"/>
          <ac:spMkLst>
            <pc:docMk/>
            <pc:sldMk cId="3123402381" sldId="67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425506678" sldId="674"/>
        </pc:sldMkLst>
        <pc:spChg chg="add del mod">
          <ac:chgData name="Xuesu Xiao" userId="2da2dc19-76a6-42ca-a03e-a5becae5e7dc" providerId="ADAL" clId="{EA1D60AF-D11D-3B4B-B862-D25B3BAC198A}" dt="2022-11-21T04:14:59.953" v="521"/>
          <ac:spMkLst>
            <pc:docMk/>
            <pc:sldMk cId="425506678" sldId="674"/>
            <ac:spMk id="3" creationId="{E446D735-D368-F3CB-0319-92D8F35776AE}"/>
          </ac:spMkLst>
        </pc:spChg>
        <pc:spChg chg="del">
          <ac:chgData name="Xuesu Xiao" userId="2da2dc19-76a6-42ca-a03e-a5becae5e7dc" providerId="ADAL" clId="{EA1D60AF-D11D-3B4B-B862-D25B3BAC198A}" dt="2022-11-21T03:36:23.442" v="135"/>
          <ac:spMkLst>
            <pc:docMk/>
            <pc:sldMk cId="425506678" sldId="674"/>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243631757" sldId="675"/>
        </pc:sldMkLst>
        <pc:spChg chg="add del mod">
          <ac:chgData name="Xuesu Xiao" userId="2da2dc19-76a6-42ca-a03e-a5becae5e7dc" providerId="ADAL" clId="{EA1D60AF-D11D-3B4B-B862-D25B3BAC198A}" dt="2022-11-21T04:14:59.953" v="521"/>
          <ac:spMkLst>
            <pc:docMk/>
            <pc:sldMk cId="3243631757" sldId="675"/>
            <ac:spMk id="3" creationId="{DCF00CF2-926C-D345-4697-BEAD6F0CCEA5}"/>
          </ac:spMkLst>
        </pc:spChg>
        <pc:spChg chg="del">
          <ac:chgData name="Xuesu Xiao" userId="2da2dc19-76a6-42ca-a03e-a5becae5e7dc" providerId="ADAL" clId="{EA1D60AF-D11D-3B4B-B862-D25B3BAC198A}" dt="2022-11-21T03:36:23.442" v="135"/>
          <ac:spMkLst>
            <pc:docMk/>
            <pc:sldMk cId="3243631757" sldId="675"/>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819384855" sldId="676"/>
        </pc:sldMkLst>
        <pc:spChg chg="add del mod">
          <ac:chgData name="Xuesu Xiao" userId="2da2dc19-76a6-42ca-a03e-a5becae5e7dc" providerId="ADAL" clId="{EA1D60AF-D11D-3B4B-B862-D25B3BAC198A}" dt="2022-11-21T04:14:59.953" v="521"/>
          <ac:spMkLst>
            <pc:docMk/>
            <pc:sldMk cId="3819384855" sldId="676"/>
            <ac:spMk id="3" creationId="{F5DADAEC-4D6B-E25A-04DA-50676D2268B7}"/>
          </ac:spMkLst>
        </pc:spChg>
        <pc:spChg chg="del">
          <ac:chgData name="Xuesu Xiao" userId="2da2dc19-76a6-42ca-a03e-a5becae5e7dc" providerId="ADAL" clId="{EA1D60AF-D11D-3B4B-B862-D25B3BAC198A}" dt="2022-11-21T03:36:23.442" v="135"/>
          <ac:spMkLst>
            <pc:docMk/>
            <pc:sldMk cId="3819384855" sldId="67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345860668" sldId="677"/>
        </pc:sldMkLst>
        <pc:spChg chg="add del mod">
          <ac:chgData name="Xuesu Xiao" userId="2da2dc19-76a6-42ca-a03e-a5becae5e7dc" providerId="ADAL" clId="{EA1D60AF-D11D-3B4B-B862-D25B3BAC198A}" dt="2022-11-21T04:14:59.953" v="521"/>
          <ac:spMkLst>
            <pc:docMk/>
            <pc:sldMk cId="2345860668" sldId="677"/>
            <ac:spMk id="3" creationId="{A607BA65-5446-D56A-E522-110C46B4EA4D}"/>
          </ac:spMkLst>
        </pc:spChg>
        <pc:spChg chg="del">
          <ac:chgData name="Xuesu Xiao" userId="2da2dc19-76a6-42ca-a03e-a5becae5e7dc" providerId="ADAL" clId="{EA1D60AF-D11D-3B4B-B862-D25B3BAC198A}" dt="2022-11-21T03:36:23.442" v="135"/>
          <ac:spMkLst>
            <pc:docMk/>
            <pc:sldMk cId="2345860668" sldId="67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731871219" sldId="678"/>
        </pc:sldMkLst>
        <pc:spChg chg="add del mod">
          <ac:chgData name="Xuesu Xiao" userId="2da2dc19-76a6-42ca-a03e-a5becae5e7dc" providerId="ADAL" clId="{EA1D60AF-D11D-3B4B-B862-D25B3BAC198A}" dt="2022-11-21T04:14:59.953" v="521"/>
          <ac:spMkLst>
            <pc:docMk/>
            <pc:sldMk cId="2731871219" sldId="678"/>
            <ac:spMk id="3" creationId="{74EB9BE7-C4E3-2438-068A-130FB325876B}"/>
          </ac:spMkLst>
        </pc:spChg>
        <pc:spChg chg="del">
          <ac:chgData name="Xuesu Xiao" userId="2da2dc19-76a6-42ca-a03e-a5becae5e7dc" providerId="ADAL" clId="{EA1D60AF-D11D-3B4B-B862-D25B3BAC198A}" dt="2022-11-21T03:36:23.442" v="135"/>
          <ac:spMkLst>
            <pc:docMk/>
            <pc:sldMk cId="2731871219" sldId="67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08573000" sldId="679"/>
        </pc:sldMkLst>
        <pc:spChg chg="add del mod">
          <ac:chgData name="Xuesu Xiao" userId="2da2dc19-76a6-42ca-a03e-a5becae5e7dc" providerId="ADAL" clId="{EA1D60AF-D11D-3B4B-B862-D25B3BAC198A}" dt="2022-11-21T04:14:59.953" v="521"/>
          <ac:spMkLst>
            <pc:docMk/>
            <pc:sldMk cId="3408573000" sldId="679"/>
            <ac:spMk id="3" creationId="{52096959-6EC9-9F48-BEE0-808F2EC7F343}"/>
          </ac:spMkLst>
        </pc:spChg>
        <pc:spChg chg="del">
          <ac:chgData name="Xuesu Xiao" userId="2da2dc19-76a6-42ca-a03e-a5becae5e7dc" providerId="ADAL" clId="{EA1D60AF-D11D-3B4B-B862-D25B3BAC198A}" dt="2022-11-21T03:36:23.442" v="135"/>
          <ac:spMkLst>
            <pc:docMk/>
            <pc:sldMk cId="3408573000" sldId="67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87113962" sldId="680"/>
        </pc:sldMkLst>
        <pc:spChg chg="add del mod">
          <ac:chgData name="Xuesu Xiao" userId="2da2dc19-76a6-42ca-a03e-a5becae5e7dc" providerId="ADAL" clId="{EA1D60AF-D11D-3B4B-B862-D25B3BAC198A}" dt="2022-11-21T04:14:59.953" v="521"/>
          <ac:spMkLst>
            <pc:docMk/>
            <pc:sldMk cId="3187113962" sldId="680"/>
            <ac:spMk id="3" creationId="{671749C6-64AF-FC07-BE46-1E8397F021B2}"/>
          </ac:spMkLst>
        </pc:spChg>
        <pc:spChg chg="del">
          <ac:chgData name="Xuesu Xiao" userId="2da2dc19-76a6-42ca-a03e-a5becae5e7dc" providerId="ADAL" clId="{EA1D60AF-D11D-3B4B-B862-D25B3BAC198A}" dt="2022-11-21T03:36:23.442" v="135"/>
          <ac:spMkLst>
            <pc:docMk/>
            <pc:sldMk cId="3187113962" sldId="68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976833968" sldId="681"/>
        </pc:sldMkLst>
        <pc:spChg chg="add del mod">
          <ac:chgData name="Xuesu Xiao" userId="2da2dc19-76a6-42ca-a03e-a5becae5e7dc" providerId="ADAL" clId="{EA1D60AF-D11D-3B4B-B862-D25B3BAC198A}" dt="2022-11-21T04:14:59.953" v="521"/>
          <ac:spMkLst>
            <pc:docMk/>
            <pc:sldMk cId="976833968" sldId="681"/>
            <ac:spMk id="3" creationId="{AD814887-D2D6-E348-D9F1-1FA91FE90FD0}"/>
          </ac:spMkLst>
        </pc:spChg>
        <pc:spChg chg="del">
          <ac:chgData name="Xuesu Xiao" userId="2da2dc19-76a6-42ca-a03e-a5becae5e7dc" providerId="ADAL" clId="{EA1D60AF-D11D-3B4B-B862-D25B3BAC198A}" dt="2022-11-21T03:36:23.442" v="135"/>
          <ac:spMkLst>
            <pc:docMk/>
            <pc:sldMk cId="976833968" sldId="68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9817737" sldId="682"/>
        </pc:sldMkLst>
        <pc:spChg chg="add del mod">
          <ac:chgData name="Xuesu Xiao" userId="2da2dc19-76a6-42ca-a03e-a5becae5e7dc" providerId="ADAL" clId="{EA1D60AF-D11D-3B4B-B862-D25B3BAC198A}" dt="2022-11-21T04:14:59.953" v="521"/>
          <ac:spMkLst>
            <pc:docMk/>
            <pc:sldMk cId="189817737" sldId="682"/>
            <ac:spMk id="3" creationId="{9F2495ED-F1D2-0EA7-5CFB-7DBBF57D0ECF}"/>
          </ac:spMkLst>
        </pc:spChg>
        <pc:spChg chg="del">
          <ac:chgData name="Xuesu Xiao" userId="2da2dc19-76a6-42ca-a03e-a5becae5e7dc" providerId="ADAL" clId="{EA1D60AF-D11D-3B4B-B862-D25B3BAC198A}" dt="2022-11-21T03:36:23.442" v="135"/>
          <ac:spMkLst>
            <pc:docMk/>
            <pc:sldMk cId="189817737" sldId="68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725742047" sldId="683"/>
        </pc:sldMkLst>
        <pc:spChg chg="add del mod">
          <ac:chgData name="Xuesu Xiao" userId="2da2dc19-76a6-42ca-a03e-a5becae5e7dc" providerId="ADAL" clId="{EA1D60AF-D11D-3B4B-B862-D25B3BAC198A}" dt="2022-11-21T04:14:59.953" v="521"/>
          <ac:spMkLst>
            <pc:docMk/>
            <pc:sldMk cId="3725742047" sldId="683"/>
            <ac:spMk id="3" creationId="{65E803C9-43C9-6453-9543-CF1DAE520E1F}"/>
          </ac:spMkLst>
        </pc:spChg>
        <pc:spChg chg="del">
          <ac:chgData name="Xuesu Xiao" userId="2da2dc19-76a6-42ca-a03e-a5becae5e7dc" providerId="ADAL" clId="{EA1D60AF-D11D-3B4B-B862-D25B3BAC198A}" dt="2022-11-21T03:36:23.442" v="135"/>
          <ac:spMkLst>
            <pc:docMk/>
            <pc:sldMk cId="3725742047" sldId="68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02448884" sldId="684"/>
        </pc:sldMkLst>
        <pc:spChg chg="add del mod">
          <ac:chgData name="Xuesu Xiao" userId="2da2dc19-76a6-42ca-a03e-a5becae5e7dc" providerId="ADAL" clId="{EA1D60AF-D11D-3B4B-B862-D25B3BAC198A}" dt="2022-11-21T04:14:59.953" v="521"/>
          <ac:spMkLst>
            <pc:docMk/>
            <pc:sldMk cId="3302448884" sldId="684"/>
            <ac:spMk id="3" creationId="{A624D07A-7E9A-D5D9-1A41-C528429A7CB3}"/>
          </ac:spMkLst>
        </pc:spChg>
        <pc:spChg chg="del">
          <ac:chgData name="Xuesu Xiao" userId="2da2dc19-76a6-42ca-a03e-a5becae5e7dc" providerId="ADAL" clId="{EA1D60AF-D11D-3B4B-B862-D25B3BAC198A}" dt="2022-11-21T03:36:23.442" v="135"/>
          <ac:spMkLst>
            <pc:docMk/>
            <pc:sldMk cId="3302448884" sldId="684"/>
            <ac:spMk id="4" creationId="{A5C5E85E-C834-954F-841B-02D121AD240F}"/>
          </ac:spMkLst>
        </pc:spChg>
      </pc:sldChg>
      <pc:sldChg chg="delSp add del">
        <pc:chgData name="Xuesu Xiao" userId="2da2dc19-76a6-42ca-a03e-a5becae5e7dc" providerId="ADAL" clId="{EA1D60AF-D11D-3B4B-B862-D25B3BAC198A}" dt="2022-11-21T03:58:21.238" v="348" actId="2696"/>
        <pc:sldMkLst>
          <pc:docMk/>
          <pc:sldMk cId="3596144090" sldId="685"/>
        </pc:sldMkLst>
        <pc:spChg chg="del">
          <ac:chgData name="Xuesu Xiao" userId="2da2dc19-76a6-42ca-a03e-a5becae5e7dc" providerId="ADAL" clId="{EA1D60AF-D11D-3B4B-B862-D25B3BAC198A}" dt="2022-11-21T03:36:23.442" v="135"/>
          <ac:spMkLst>
            <pc:docMk/>
            <pc:sldMk cId="3596144090" sldId="685"/>
            <ac:spMk id="4" creationId="{A3CE886F-0A6B-884D-AA4E-617E35635F61}"/>
          </ac:spMkLst>
        </pc:spChg>
      </pc:sldChg>
      <pc:sldChg chg="addSp delSp modSp add">
        <pc:chgData name="Xuesu Xiao" userId="2da2dc19-76a6-42ca-a03e-a5becae5e7dc" providerId="ADAL" clId="{EA1D60AF-D11D-3B4B-B862-D25B3BAC198A}" dt="2022-11-21T04:14:59.953" v="521"/>
        <pc:sldMkLst>
          <pc:docMk/>
          <pc:sldMk cId="3906761755" sldId="686"/>
        </pc:sldMkLst>
        <pc:spChg chg="add del mod">
          <ac:chgData name="Xuesu Xiao" userId="2da2dc19-76a6-42ca-a03e-a5becae5e7dc" providerId="ADAL" clId="{EA1D60AF-D11D-3B4B-B862-D25B3BAC198A}" dt="2022-11-21T04:14:59.953" v="521"/>
          <ac:spMkLst>
            <pc:docMk/>
            <pc:sldMk cId="3906761755" sldId="686"/>
            <ac:spMk id="4" creationId="{16FDA3D6-5B6F-608B-20F1-5704B4D759DB}"/>
          </ac:spMkLst>
        </pc:spChg>
        <pc:spChg chg="del">
          <ac:chgData name="Xuesu Xiao" userId="2da2dc19-76a6-42ca-a03e-a5becae5e7dc" providerId="ADAL" clId="{EA1D60AF-D11D-3B4B-B862-D25B3BAC198A}" dt="2022-11-21T03:36:23.442" v="135"/>
          <ac:spMkLst>
            <pc:docMk/>
            <pc:sldMk cId="3906761755" sldId="686"/>
            <ac:spMk id="4" creationId="{2670096F-180E-3F49-974A-2D19257377EF}"/>
          </ac:spMkLst>
        </pc:spChg>
      </pc:sldChg>
      <pc:sldChg chg="addSp delSp modSp add mod">
        <pc:chgData name="Xuesu Xiao" userId="2da2dc19-76a6-42ca-a03e-a5becae5e7dc" providerId="ADAL" clId="{EA1D60AF-D11D-3B4B-B862-D25B3BAC198A}" dt="2022-11-21T04:14:59.953" v="521"/>
        <pc:sldMkLst>
          <pc:docMk/>
          <pc:sldMk cId="3618532958" sldId="687"/>
        </pc:sldMkLst>
        <pc:spChg chg="mod">
          <ac:chgData name="Xuesu Xiao" userId="2da2dc19-76a6-42ca-a03e-a5becae5e7dc" providerId="ADAL" clId="{EA1D60AF-D11D-3B4B-B862-D25B3BAC198A}" dt="2022-11-21T03:36:05.513" v="115" actId="27636"/>
          <ac:spMkLst>
            <pc:docMk/>
            <pc:sldMk cId="3618532958" sldId="687"/>
            <ac:spMk id="3" creationId="{437A4DA7-85F8-6842-976A-57966B5FA5D5}"/>
          </ac:spMkLst>
        </pc:spChg>
        <pc:spChg chg="del">
          <ac:chgData name="Xuesu Xiao" userId="2da2dc19-76a6-42ca-a03e-a5becae5e7dc" providerId="ADAL" clId="{EA1D60AF-D11D-3B4B-B862-D25B3BAC198A}" dt="2022-11-21T03:36:23.442" v="135"/>
          <ac:spMkLst>
            <pc:docMk/>
            <pc:sldMk cId="3618532958" sldId="687"/>
            <ac:spMk id="4" creationId="{2670096F-180E-3F49-974A-2D19257377EF}"/>
          </ac:spMkLst>
        </pc:spChg>
        <pc:spChg chg="add del mod">
          <ac:chgData name="Xuesu Xiao" userId="2da2dc19-76a6-42ca-a03e-a5becae5e7dc" providerId="ADAL" clId="{EA1D60AF-D11D-3B4B-B862-D25B3BAC198A}" dt="2022-11-21T04:14:59.953" v="521"/>
          <ac:spMkLst>
            <pc:docMk/>
            <pc:sldMk cId="3618532958" sldId="687"/>
            <ac:spMk id="4" creationId="{2B2E6A1C-DB44-4D4E-3928-32713D9AFFE9}"/>
          </ac:spMkLst>
        </pc:spChg>
      </pc:sldChg>
      <pc:sldChg chg="addSp delSp modSp add">
        <pc:chgData name="Xuesu Xiao" userId="2da2dc19-76a6-42ca-a03e-a5becae5e7dc" providerId="ADAL" clId="{EA1D60AF-D11D-3B4B-B862-D25B3BAC198A}" dt="2022-11-21T04:14:59.953" v="521"/>
        <pc:sldMkLst>
          <pc:docMk/>
          <pc:sldMk cId="1633814610" sldId="688"/>
        </pc:sldMkLst>
        <pc:spChg chg="add del mod">
          <ac:chgData name="Xuesu Xiao" userId="2da2dc19-76a6-42ca-a03e-a5becae5e7dc" providerId="ADAL" clId="{EA1D60AF-D11D-3B4B-B862-D25B3BAC198A}" dt="2022-11-21T04:14:59.953" v="521"/>
          <ac:spMkLst>
            <pc:docMk/>
            <pc:sldMk cId="1633814610" sldId="688"/>
            <ac:spMk id="3" creationId="{C6ECC457-6CF0-7E0E-ADC0-14441B5E6885}"/>
          </ac:spMkLst>
        </pc:spChg>
        <pc:spChg chg="del">
          <ac:chgData name="Xuesu Xiao" userId="2da2dc19-76a6-42ca-a03e-a5becae5e7dc" providerId="ADAL" clId="{EA1D60AF-D11D-3B4B-B862-D25B3BAC198A}" dt="2022-11-21T03:36:23.442" v="135"/>
          <ac:spMkLst>
            <pc:docMk/>
            <pc:sldMk cId="1633814610" sldId="688"/>
            <ac:spMk id="4" creationId="{945ED808-D0C0-014A-BC44-E606EDCDD2A7}"/>
          </ac:spMkLst>
        </pc:spChg>
      </pc:sldChg>
      <pc:sldChg chg="addSp delSp modSp add mod">
        <pc:chgData name="Xuesu Xiao" userId="2da2dc19-76a6-42ca-a03e-a5becae5e7dc" providerId="ADAL" clId="{EA1D60AF-D11D-3B4B-B862-D25B3BAC198A}" dt="2022-11-21T04:14:59.953" v="521"/>
        <pc:sldMkLst>
          <pc:docMk/>
          <pc:sldMk cId="2876962085" sldId="689"/>
        </pc:sldMkLst>
        <pc:spChg chg="del">
          <ac:chgData name="Xuesu Xiao" userId="2da2dc19-76a6-42ca-a03e-a5becae5e7dc" providerId="ADAL" clId="{EA1D60AF-D11D-3B4B-B862-D25B3BAC198A}" dt="2022-11-21T03:36:23.442" v="135"/>
          <ac:spMkLst>
            <pc:docMk/>
            <pc:sldMk cId="2876962085" sldId="689"/>
            <ac:spMk id="4" creationId="{0C2CA5D9-37E3-8E4D-87E4-50F66AF6EAFB}"/>
          </ac:spMkLst>
        </pc:spChg>
        <pc:spChg chg="add del mod">
          <ac:chgData name="Xuesu Xiao" userId="2da2dc19-76a6-42ca-a03e-a5becae5e7dc" providerId="ADAL" clId="{EA1D60AF-D11D-3B4B-B862-D25B3BAC198A}" dt="2022-11-21T04:14:59.953" v="521"/>
          <ac:spMkLst>
            <pc:docMk/>
            <pc:sldMk cId="2876962085" sldId="689"/>
            <ac:spMk id="4" creationId="{533B7242-C4BB-301D-1155-8F9449969024}"/>
          </ac:spMkLst>
        </pc:spChg>
        <pc:picChg chg="mod">
          <ac:chgData name="Xuesu Xiao" userId="2da2dc19-76a6-42ca-a03e-a5becae5e7dc" providerId="ADAL" clId="{EA1D60AF-D11D-3B4B-B862-D25B3BAC198A}" dt="2022-11-21T04:00:09.451" v="406" actId="1036"/>
          <ac:picMkLst>
            <pc:docMk/>
            <pc:sldMk cId="2876962085" sldId="689"/>
            <ac:picMk id="6" creationId="{17526798-878A-0147-BA38-97A40C4926A7}"/>
          </ac:picMkLst>
        </pc:picChg>
      </pc:sldChg>
      <pc:sldChg chg="addSp delSp modSp add mod">
        <pc:chgData name="Xuesu Xiao" userId="2da2dc19-76a6-42ca-a03e-a5becae5e7dc" providerId="ADAL" clId="{EA1D60AF-D11D-3B4B-B862-D25B3BAC198A}" dt="2022-11-21T04:14:59.953" v="521"/>
        <pc:sldMkLst>
          <pc:docMk/>
          <pc:sldMk cId="1578399413" sldId="690"/>
        </pc:sldMkLst>
        <pc:spChg chg="add del mod">
          <ac:chgData name="Xuesu Xiao" userId="2da2dc19-76a6-42ca-a03e-a5becae5e7dc" providerId="ADAL" clId="{EA1D60AF-D11D-3B4B-B862-D25B3BAC198A}" dt="2022-11-21T04:14:59.953" v="521"/>
          <ac:spMkLst>
            <pc:docMk/>
            <pc:sldMk cId="1578399413" sldId="690"/>
            <ac:spMk id="4" creationId="{515534CA-1EEE-22A1-A347-F8C1DB829E50}"/>
          </ac:spMkLst>
        </pc:spChg>
        <pc:spChg chg="del">
          <ac:chgData name="Xuesu Xiao" userId="2da2dc19-76a6-42ca-a03e-a5becae5e7dc" providerId="ADAL" clId="{EA1D60AF-D11D-3B4B-B862-D25B3BAC198A}" dt="2022-11-21T03:36:23.442" v="135"/>
          <ac:spMkLst>
            <pc:docMk/>
            <pc:sldMk cId="1578399413" sldId="690"/>
            <ac:spMk id="4" creationId="{E91272A5-91E7-2E49-B162-CBA0EE890D3B}"/>
          </ac:spMkLst>
        </pc:spChg>
        <pc:picChg chg="mod">
          <ac:chgData name="Xuesu Xiao" userId="2da2dc19-76a6-42ca-a03e-a5becae5e7dc" providerId="ADAL" clId="{EA1D60AF-D11D-3B4B-B862-D25B3BAC198A}" dt="2022-11-21T03:58:54.540" v="378" actId="1036"/>
          <ac:picMkLst>
            <pc:docMk/>
            <pc:sldMk cId="1578399413" sldId="690"/>
            <ac:picMk id="6" creationId="{EDA142D6-CF07-0940-91B1-A83D78C6CE48}"/>
          </ac:picMkLst>
        </pc:picChg>
      </pc:sldChg>
      <pc:sldChg chg="addSp delSp modSp add mod">
        <pc:chgData name="Xuesu Xiao" userId="2da2dc19-76a6-42ca-a03e-a5becae5e7dc" providerId="ADAL" clId="{EA1D60AF-D11D-3B4B-B862-D25B3BAC198A}" dt="2022-11-21T04:14:59.953" v="521"/>
        <pc:sldMkLst>
          <pc:docMk/>
          <pc:sldMk cId="396439924" sldId="691"/>
        </pc:sldMkLst>
        <pc:spChg chg="mod">
          <ac:chgData name="Xuesu Xiao" userId="2da2dc19-76a6-42ca-a03e-a5becae5e7dc" providerId="ADAL" clId="{EA1D60AF-D11D-3B4B-B862-D25B3BAC198A}" dt="2022-11-21T03:36:05.539" v="116" actId="27636"/>
          <ac:spMkLst>
            <pc:docMk/>
            <pc:sldMk cId="396439924" sldId="691"/>
            <ac:spMk id="3" creationId="{E889CFCF-8B73-D74C-BC14-E905D1098686}"/>
          </ac:spMkLst>
        </pc:spChg>
        <pc:spChg chg="add del mod">
          <ac:chgData name="Xuesu Xiao" userId="2da2dc19-76a6-42ca-a03e-a5becae5e7dc" providerId="ADAL" clId="{EA1D60AF-D11D-3B4B-B862-D25B3BAC198A}" dt="2022-11-21T04:14:59.953" v="521"/>
          <ac:spMkLst>
            <pc:docMk/>
            <pc:sldMk cId="396439924" sldId="691"/>
            <ac:spMk id="4" creationId="{3F02D9B9-6C5F-7C9F-A2AA-F700EF9298B9}"/>
          </ac:spMkLst>
        </pc:spChg>
        <pc:spChg chg="del">
          <ac:chgData name="Xuesu Xiao" userId="2da2dc19-76a6-42ca-a03e-a5becae5e7dc" providerId="ADAL" clId="{EA1D60AF-D11D-3B4B-B862-D25B3BAC198A}" dt="2022-11-21T03:36:23.442" v="135"/>
          <ac:spMkLst>
            <pc:docMk/>
            <pc:sldMk cId="396439924" sldId="691"/>
            <ac:spMk id="4" creationId="{9ECEB094-7102-A04E-85D5-3C30FACB5578}"/>
          </ac:spMkLst>
        </pc:spChg>
      </pc:sldChg>
      <pc:sldChg chg="addSp delSp modSp add">
        <pc:chgData name="Xuesu Xiao" userId="2da2dc19-76a6-42ca-a03e-a5becae5e7dc" providerId="ADAL" clId="{EA1D60AF-D11D-3B4B-B862-D25B3BAC198A}" dt="2022-11-21T04:14:59.953" v="521"/>
        <pc:sldMkLst>
          <pc:docMk/>
          <pc:sldMk cId="3118542577" sldId="692"/>
        </pc:sldMkLst>
        <pc:spChg chg="add del mod">
          <ac:chgData name="Xuesu Xiao" userId="2da2dc19-76a6-42ca-a03e-a5becae5e7dc" providerId="ADAL" clId="{EA1D60AF-D11D-3B4B-B862-D25B3BAC198A}" dt="2022-11-21T04:14:59.953" v="521"/>
          <ac:spMkLst>
            <pc:docMk/>
            <pc:sldMk cId="3118542577" sldId="692"/>
            <ac:spMk id="4" creationId="{C97CBFD8-150D-9FAB-882B-35FF9CF159EC}"/>
          </ac:spMkLst>
        </pc:spChg>
        <pc:spChg chg="del">
          <ac:chgData name="Xuesu Xiao" userId="2da2dc19-76a6-42ca-a03e-a5becae5e7dc" providerId="ADAL" clId="{EA1D60AF-D11D-3B4B-B862-D25B3BAC198A}" dt="2022-11-21T03:36:23.442" v="135"/>
          <ac:spMkLst>
            <pc:docMk/>
            <pc:sldMk cId="3118542577" sldId="692"/>
            <ac:spMk id="4" creationId="{DB1F432D-044F-AA40-BFE9-5BCEC2DEDE73}"/>
          </ac:spMkLst>
        </pc:spChg>
      </pc:sldChg>
      <pc:sldChg chg="addSp delSp modSp add mod">
        <pc:chgData name="Xuesu Xiao" userId="2da2dc19-76a6-42ca-a03e-a5becae5e7dc" providerId="ADAL" clId="{EA1D60AF-D11D-3B4B-B862-D25B3BAC198A}" dt="2022-11-21T04:14:59.953" v="521"/>
        <pc:sldMkLst>
          <pc:docMk/>
          <pc:sldMk cId="827575826" sldId="693"/>
        </pc:sldMkLst>
        <pc:spChg chg="mod">
          <ac:chgData name="Xuesu Xiao" userId="2da2dc19-76a6-42ca-a03e-a5becae5e7dc" providerId="ADAL" clId="{EA1D60AF-D11D-3B4B-B862-D25B3BAC198A}" dt="2022-11-21T03:36:05.595" v="117" actId="27636"/>
          <ac:spMkLst>
            <pc:docMk/>
            <pc:sldMk cId="827575826" sldId="693"/>
            <ac:spMk id="3" creationId="{CA4DEF33-76E3-074C-897E-8348CA37D0E4}"/>
          </ac:spMkLst>
        </pc:spChg>
        <pc:spChg chg="add del mod">
          <ac:chgData name="Xuesu Xiao" userId="2da2dc19-76a6-42ca-a03e-a5becae5e7dc" providerId="ADAL" clId="{EA1D60AF-D11D-3B4B-B862-D25B3BAC198A}" dt="2022-11-21T04:14:59.953" v="521"/>
          <ac:spMkLst>
            <pc:docMk/>
            <pc:sldMk cId="827575826" sldId="693"/>
            <ac:spMk id="4" creationId="{D7D1175D-70C9-E040-BEB9-EF85EF03FD4A}"/>
          </ac:spMkLst>
        </pc:spChg>
        <pc:spChg chg="del">
          <ac:chgData name="Xuesu Xiao" userId="2da2dc19-76a6-42ca-a03e-a5becae5e7dc" providerId="ADAL" clId="{EA1D60AF-D11D-3B4B-B862-D25B3BAC198A}" dt="2022-11-21T03:36:23.442" v="135"/>
          <ac:spMkLst>
            <pc:docMk/>
            <pc:sldMk cId="827575826" sldId="693"/>
            <ac:spMk id="4" creationId="{DB1F432D-044F-AA40-BFE9-5BCEC2DEDE73}"/>
          </ac:spMkLst>
        </pc:spChg>
      </pc:sldChg>
      <pc:sldChg chg="addSp delSp modSp add">
        <pc:chgData name="Xuesu Xiao" userId="2da2dc19-76a6-42ca-a03e-a5becae5e7dc" providerId="ADAL" clId="{EA1D60AF-D11D-3B4B-B862-D25B3BAC198A}" dt="2022-11-21T04:14:59.953" v="521"/>
        <pc:sldMkLst>
          <pc:docMk/>
          <pc:sldMk cId="2978113965" sldId="694"/>
        </pc:sldMkLst>
        <pc:spChg chg="add del mod">
          <ac:chgData name="Xuesu Xiao" userId="2da2dc19-76a6-42ca-a03e-a5becae5e7dc" providerId="ADAL" clId="{EA1D60AF-D11D-3B4B-B862-D25B3BAC198A}" dt="2022-11-21T04:14:59.953" v="521"/>
          <ac:spMkLst>
            <pc:docMk/>
            <pc:sldMk cId="2978113965" sldId="694"/>
            <ac:spMk id="4" creationId="{21024DB5-8AD7-F248-8BBF-400BBC23E28A}"/>
          </ac:spMkLst>
        </pc:spChg>
        <pc:spChg chg="del">
          <ac:chgData name="Xuesu Xiao" userId="2da2dc19-76a6-42ca-a03e-a5becae5e7dc" providerId="ADAL" clId="{EA1D60AF-D11D-3B4B-B862-D25B3BAC198A}" dt="2022-11-21T03:36:23.442" v="135"/>
          <ac:spMkLst>
            <pc:docMk/>
            <pc:sldMk cId="2978113965" sldId="694"/>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773492238" sldId="695"/>
        </pc:sldMkLst>
        <pc:spChg chg="del">
          <ac:chgData name="Xuesu Xiao" userId="2da2dc19-76a6-42ca-a03e-a5becae5e7dc" providerId="ADAL" clId="{EA1D60AF-D11D-3B4B-B862-D25B3BAC198A}" dt="2022-11-21T03:36:23.442" v="135"/>
          <ac:spMkLst>
            <pc:docMk/>
            <pc:sldMk cId="773492238" sldId="695"/>
            <ac:spMk id="4" creationId="{59B868B4-1899-7743-899D-A3B98C347DE7}"/>
          </ac:spMkLst>
        </pc:spChg>
        <pc:spChg chg="add del mod">
          <ac:chgData name="Xuesu Xiao" userId="2da2dc19-76a6-42ca-a03e-a5becae5e7dc" providerId="ADAL" clId="{EA1D60AF-D11D-3B4B-B862-D25B3BAC198A}" dt="2022-11-21T04:14:59.953" v="521"/>
          <ac:spMkLst>
            <pc:docMk/>
            <pc:sldMk cId="773492238" sldId="695"/>
            <ac:spMk id="4" creationId="{9DB1F264-B293-20ED-ADCB-2AC78D52C49A}"/>
          </ac:spMkLst>
        </pc:spChg>
      </pc:sldChg>
      <pc:sldChg chg="addSp delSp modSp add mod">
        <pc:chgData name="Xuesu Xiao" userId="2da2dc19-76a6-42ca-a03e-a5becae5e7dc" providerId="ADAL" clId="{EA1D60AF-D11D-3B4B-B862-D25B3BAC198A}" dt="2022-11-21T04:14:59.953" v="521"/>
        <pc:sldMkLst>
          <pc:docMk/>
          <pc:sldMk cId="644345171" sldId="696"/>
        </pc:sldMkLst>
        <pc:spChg chg="mod">
          <ac:chgData name="Xuesu Xiao" userId="2da2dc19-76a6-42ca-a03e-a5becae5e7dc" providerId="ADAL" clId="{EA1D60AF-D11D-3B4B-B862-D25B3BAC198A}" dt="2022-11-21T03:36:05.652" v="118" actId="27636"/>
          <ac:spMkLst>
            <pc:docMk/>
            <pc:sldMk cId="644345171" sldId="696"/>
            <ac:spMk id="3" creationId="{AE524AF8-1A9B-BD4C-9E20-5F6559433408}"/>
          </ac:spMkLst>
        </pc:spChg>
        <pc:spChg chg="add del mod">
          <ac:chgData name="Xuesu Xiao" userId="2da2dc19-76a6-42ca-a03e-a5becae5e7dc" providerId="ADAL" clId="{EA1D60AF-D11D-3B4B-B862-D25B3BAC198A}" dt="2022-11-21T04:14:59.953" v="521"/>
          <ac:spMkLst>
            <pc:docMk/>
            <pc:sldMk cId="644345171" sldId="696"/>
            <ac:spMk id="4" creationId="{3EC0C3E5-CD85-4B4A-2B18-7A83593DB8E6}"/>
          </ac:spMkLst>
        </pc:spChg>
        <pc:spChg chg="del">
          <ac:chgData name="Xuesu Xiao" userId="2da2dc19-76a6-42ca-a03e-a5becae5e7dc" providerId="ADAL" clId="{EA1D60AF-D11D-3B4B-B862-D25B3BAC198A}" dt="2022-11-21T03:36:23.442" v="135"/>
          <ac:spMkLst>
            <pc:docMk/>
            <pc:sldMk cId="644345171" sldId="696"/>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1220081321" sldId="697"/>
        </pc:sldMkLst>
        <pc:spChg chg="add del mod">
          <ac:chgData name="Xuesu Xiao" userId="2da2dc19-76a6-42ca-a03e-a5becae5e7dc" providerId="ADAL" clId="{EA1D60AF-D11D-3B4B-B862-D25B3BAC198A}" dt="2022-11-21T04:14:59.953" v="521"/>
          <ac:spMkLst>
            <pc:docMk/>
            <pc:sldMk cId="1220081321" sldId="697"/>
            <ac:spMk id="3" creationId="{64653F92-A681-D8F4-FF9B-1DC9B74492F3}"/>
          </ac:spMkLst>
        </pc:spChg>
        <pc:spChg chg="del">
          <ac:chgData name="Xuesu Xiao" userId="2da2dc19-76a6-42ca-a03e-a5becae5e7dc" providerId="ADAL" clId="{EA1D60AF-D11D-3B4B-B862-D25B3BAC198A}" dt="2022-11-21T03:36:23.442" v="135"/>
          <ac:spMkLst>
            <pc:docMk/>
            <pc:sldMk cId="1220081321" sldId="697"/>
            <ac:spMk id="4" creationId="{3ADE9805-DB45-D748-B751-151395394346}"/>
          </ac:spMkLst>
        </pc:spChg>
      </pc:sldChg>
      <pc:sldChg chg="addSp delSp modSp add">
        <pc:chgData name="Xuesu Xiao" userId="2da2dc19-76a6-42ca-a03e-a5becae5e7dc" providerId="ADAL" clId="{EA1D60AF-D11D-3B4B-B862-D25B3BAC198A}" dt="2022-11-21T04:14:59.953" v="521"/>
        <pc:sldMkLst>
          <pc:docMk/>
          <pc:sldMk cId="1034237426" sldId="698"/>
        </pc:sldMkLst>
        <pc:spChg chg="add del mod">
          <ac:chgData name="Xuesu Xiao" userId="2da2dc19-76a6-42ca-a03e-a5becae5e7dc" providerId="ADAL" clId="{EA1D60AF-D11D-3B4B-B862-D25B3BAC198A}" dt="2022-11-21T04:14:59.953" v="521"/>
          <ac:spMkLst>
            <pc:docMk/>
            <pc:sldMk cId="1034237426" sldId="698"/>
            <ac:spMk id="4" creationId="{42A98FF4-FB86-E15F-9162-7F33B0B004C9}"/>
          </ac:spMkLst>
        </pc:spChg>
        <pc:spChg chg="del">
          <ac:chgData name="Xuesu Xiao" userId="2da2dc19-76a6-42ca-a03e-a5becae5e7dc" providerId="ADAL" clId="{EA1D60AF-D11D-3B4B-B862-D25B3BAC198A}" dt="2022-11-21T03:36:23.442" v="135"/>
          <ac:spMkLst>
            <pc:docMk/>
            <pc:sldMk cId="1034237426" sldId="698"/>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608275133" sldId="699"/>
        </pc:sldMkLst>
        <pc:spChg chg="add del mod">
          <ac:chgData name="Xuesu Xiao" userId="2da2dc19-76a6-42ca-a03e-a5becae5e7dc" providerId="ADAL" clId="{EA1D60AF-D11D-3B4B-B862-D25B3BAC198A}" dt="2022-11-21T04:14:59.953" v="521"/>
          <ac:spMkLst>
            <pc:docMk/>
            <pc:sldMk cId="2608275133" sldId="699"/>
            <ac:spMk id="3" creationId="{0EABC517-434D-4668-CD8E-0A7E72C57BED}"/>
          </ac:spMkLst>
        </pc:spChg>
        <pc:spChg chg="del">
          <ac:chgData name="Xuesu Xiao" userId="2da2dc19-76a6-42ca-a03e-a5becae5e7dc" providerId="ADAL" clId="{EA1D60AF-D11D-3B4B-B862-D25B3BAC198A}" dt="2022-11-21T03:36:23.442" v="135"/>
          <ac:spMkLst>
            <pc:docMk/>
            <pc:sldMk cId="2608275133" sldId="699"/>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989780409" sldId="700"/>
        </pc:sldMkLst>
        <pc:spChg chg="del">
          <ac:chgData name="Xuesu Xiao" userId="2da2dc19-76a6-42ca-a03e-a5becae5e7dc" providerId="ADAL" clId="{EA1D60AF-D11D-3B4B-B862-D25B3BAC198A}" dt="2022-11-21T03:36:23.442" v="135"/>
          <ac:spMkLst>
            <pc:docMk/>
            <pc:sldMk cId="2989780409" sldId="700"/>
            <ac:spMk id="4" creationId="{50509A05-DE8E-8243-AB68-6DBAEAA4727E}"/>
          </ac:spMkLst>
        </pc:spChg>
        <pc:spChg chg="add del mod">
          <ac:chgData name="Xuesu Xiao" userId="2da2dc19-76a6-42ca-a03e-a5becae5e7dc" providerId="ADAL" clId="{EA1D60AF-D11D-3B4B-B862-D25B3BAC198A}" dt="2022-11-21T04:14:59.953" v="521"/>
          <ac:spMkLst>
            <pc:docMk/>
            <pc:sldMk cId="2989780409" sldId="700"/>
            <ac:spMk id="4" creationId="{608B9BA2-EE0D-65EC-398C-FFF5954E0D5A}"/>
          </ac:spMkLst>
        </pc:spChg>
      </pc:sldChg>
      <pc:sldChg chg="addSp delSp modSp add">
        <pc:chgData name="Xuesu Xiao" userId="2da2dc19-76a6-42ca-a03e-a5becae5e7dc" providerId="ADAL" clId="{EA1D60AF-D11D-3B4B-B862-D25B3BAC198A}" dt="2022-11-21T04:14:59.953" v="521"/>
        <pc:sldMkLst>
          <pc:docMk/>
          <pc:sldMk cId="2023240648" sldId="701"/>
        </pc:sldMkLst>
        <pc:spChg chg="add del mod">
          <ac:chgData name="Xuesu Xiao" userId="2da2dc19-76a6-42ca-a03e-a5becae5e7dc" providerId="ADAL" clId="{EA1D60AF-D11D-3B4B-B862-D25B3BAC198A}" dt="2022-11-21T04:14:59.953" v="521"/>
          <ac:spMkLst>
            <pc:docMk/>
            <pc:sldMk cId="2023240648" sldId="701"/>
            <ac:spMk id="4" creationId="{D22E55BE-A0EC-8741-E87E-539002C5D678}"/>
          </ac:spMkLst>
        </pc:spChg>
        <pc:spChg chg="del">
          <ac:chgData name="Xuesu Xiao" userId="2da2dc19-76a6-42ca-a03e-a5becae5e7dc" providerId="ADAL" clId="{EA1D60AF-D11D-3B4B-B862-D25B3BAC198A}" dt="2022-11-21T03:36:23.442" v="135"/>
          <ac:spMkLst>
            <pc:docMk/>
            <pc:sldMk cId="2023240648" sldId="701"/>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3947369344" sldId="702"/>
        </pc:sldMkLst>
        <pc:spChg chg="add del mod">
          <ac:chgData name="Xuesu Xiao" userId="2da2dc19-76a6-42ca-a03e-a5becae5e7dc" providerId="ADAL" clId="{EA1D60AF-D11D-3B4B-B862-D25B3BAC198A}" dt="2022-11-21T04:14:59.953" v="521"/>
          <ac:spMkLst>
            <pc:docMk/>
            <pc:sldMk cId="3947369344" sldId="702"/>
            <ac:spMk id="4" creationId="{405DC5DD-BF28-1C8F-0F72-2198F718B801}"/>
          </ac:spMkLst>
        </pc:spChg>
        <pc:spChg chg="del">
          <ac:chgData name="Xuesu Xiao" userId="2da2dc19-76a6-42ca-a03e-a5becae5e7dc" providerId="ADAL" clId="{EA1D60AF-D11D-3B4B-B862-D25B3BAC198A}" dt="2022-11-21T03:36:23.442" v="135"/>
          <ac:spMkLst>
            <pc:docMk/>
            <pc:sldMk cId="3947369344" sldId="702"/>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1819340254" sldId="703"/>
        </pc:sldMkLst>
        <pc:spChg chg="del">
          <ac:chgData name="Xuesu Xiao" userId="2da2dc19-76a6-42ca-a03e-a5becae5e7dc" providerId="ADAL" clId="{EA1D60AF-D11D-3B4B-B862-D25B3BAC198A}" dt="2022-11-21T03:36:23.442" v="135"/>
          <ac:spMkLst>
            <pc:docMk/>
            <pc:sldMk cId="1819340254" sldId="703"/>
            <ac:spMk id="4" creationId="{50509A05-DE8E-8243-AB68-6DBAEAA4727E}"/>
          </ac:spMkLst>
        </pc:spChg>
        <pc:spChg chg="add del mod">
          <ac:chgData name="Xuesu Xiao" userId="2da2dc19-76a6-42ca-a03e-a5becae5e7dc" providerId="ADAL" clId="{EA1D60AF-D11D-3B4B-B862-D25B3BAC198A}" dt="2022-11-21T04:14:59.953" v="521"/>
          <ac:spMkLst>
            <pc:docMk/>
            <pc:sldMk cId="1819340254" sldId="703"/>
            <ac:spMk id="4" creationId="{89970E2F-C43C-4F05-8A9D-9AE697E46405}"/>
          </ac:spMkLst>
        </pc:spChg>
      </pc:sldChg>
      <pc:sldChg chg="addSp delSp modSp add mod">
        <pc:chgData name="Xuesu Xiao" userId="2da2dc19-76a6-42ca-a03e-a5becae5e7dc" providerId="ADAL" clId="{EA1D60AF-D11D-3B4B-B862-D25B3BAC198A}" dt="2022-11-21T04:14:59.953" v="521"/>
        <pc:sldMkLst>
          <pc:docMk/>
          <pc:sldMk cId="1357735576" sldId="704"/>
        </pc:sldMkLst>
        <pc:spChg chg="add del mod">
          <ac:chgData name="Xuesu Xiao" userId="2da2dc19-76a6-42ca-a03e-a5becae5e7dc" providerId="ADAL" clId="{EA1D60AF-D11D-3B4B-B862-D25B3BAC198A}" dt="2022-11-21T04:14:59.953" v="521"/>
          <ac:spMkLst>
            <pc:docMk/>
            <pc:sldMk cId="1357735576" sldId="704"/>
            <ac:spMk id="4" creationId="{0D9E55DB-DE1C-E742-5CFA-3D3A5EBBC176}"/>
          </ac:spMkLst>
        </pc:spChg>
        <pc:spChg chg="del">
          <ac:chgData name="Xuesu Xiao" userId="2da2dc19-76a6-42ca-a03e-a5becae5e7dc" providerId="ADAL" clId="{EA1D60AF-D11D-3B4B-B862-D25B3BAC198A}" dt="2022-11-21T03:36:23.442" v="135"/>
          <ac:spMkLst>
            <pc:docMk/>
            <pc:sldMk cId="1357735576" sldId="704"/>
            <ac:spMk id="4" creationId="{50509A05-DE8E-8243-AB68-6DBAEAA4727E}"/>
          </ac:spMkLst>
        </pc:spChg>
        <pc:spChg chg="add del mod">
          <ac:chgData name="Xuesu Xiao" userId="2da2dc19-76a6-42ca-a03e-a5becae5e7dc" providerId="ADAL" clId="{EA1D60AF-D11D-3B4B-B862-D25B3BAC198A}" dt="2022-11-21T04:00:24.040" v="461" actId="1035"/>
          <ac:spMkLst>
            <pc:docMk/>
            <pc:sldMk cId="1357735576" sldId="704"/>
            <ac:spMk id="7" creationId="{FA289EA1-2EBC-B349-A2C8-7CBFC1C227D4}"/>
          </ac:spMkLst>
        </pc:spChg>
        <pc:spChg chg="mod">
          <ac:chgData name="Xuesu Xiao" userId="2da2dc19-76a6-42ca-a03e-a5becae5e7dc" providerId="ADAL" clId="{EA1D60AF-D11D-3B4B-B862-D25B3BAC198A}" dt="2022-11-21T04:00:24.040" v="461" actId="1035"/>
          <ac:spMkLst>
            <pc:docMk/>
            <pc:sldMk cId="1357735576" sldId="704"/>
            <ac:spMk id="8" creationId="{497BA060-C0BB-2F4A-9E59-F19C2897BCBC}"/>
          </ac:spMkLst>
        </pc:spChg>
        <pc:picChg chg="mod">
          <ac:chgData name="Xuesu Xiao" userId="2da2dc19-76a6-42ca-a03e-a5becae5e7dc" providerId="ADAL" clId="{EA1D60AF-D11D-3B4B-B862-D25B3BAC198A}" dt="2022-11-21T04:00:24.040" v="461" actId="1035"/>
          <ac:picMkLst>
            <pc:docMk/>
            <pc:sldMk cId="1357735576" sldId="704"/>
            <ac:picMk id="6" creationId="{B33C03C6-6CEA-AD4C-9E83-95F2FEA7AC81}"/>
          </ac:picMkLst>
        </pc:picChg>
      </pc:sldChg>
      <pc:sldChg chg="addSp delSp modSp add">
        <pc:chgData name="Xuesu Xiao" userId="2da2dc19-76a6-42ca-a03e-a5becae5e7dc" providerId="ADAL" clId="{EA1D60AF-D11D-3B4B-B862-D25B3BAC198A}" dt="2022-11-21T04:14:59.953" v="521"/>
        <pc:sldMkLst>
          <pc:docMk/>
          <pc:sldMk cId="803216565" sldId="705"/>
        </pc:sldMkLst>
        <pc:spChg chg="add del mod">
          <ac:chgData name="Xuesu Xiao" userId="2da2dc19-76a6-42ca-a03e-a5becae5e7dc" providerId="ADAL" clId="{EA1D60AF-D11D-3B4B-B862-D25B3BAC198A}" dt="2022-11-21T04:14:59.953" v="521"/>
          <ac:spMkLst>
            <pc:docMk/>
            <pc:sldMk cId="803216565" sldId="705"/>
            <ac:spMk id="3" creationId="{837AA33D-FC07-B2C2-589F-E179ABA7428F}"/>
          </ac:spMkLst>
        </pc:spChg>
        <pc:spChg chg="del">
          <ac:chgData name="Xuesu Xiao" userId="2da2dc19-76a6-42ca-a03e-a5becae5e7dc" providerId="ADAL" clId="{EA1D60AF-D11D-3B4B-B862-D25B3BAC198A}" dt="2022-11-21T03:36:23.442" v="135"/>
          <ac:spMkLst>
            <pc:docMk/>
            <pc:sldMk cId="803216565" sldId="705"/>
            <ac:spMk id="4" creationId="{50509A05-DE8E-8243-AB68-6DBAEAA4727E}"/>
          </ac:spMkLst>
        </pc:spChg>
      </pc:sldChg>
      <pc:sldChg chg="delSp modSp add del mod">
        <pc:chgData name="Xuesu Xiao" userId="2da2dc19-76a6-42ca-a03e-a5becae5e7dc" providerId="ADAL" clId="{EA1D60AF-D11D-3B4B-B862-D25B3BAC198A}" dt="2022-11-21T04:02:30.006" v="493" actId="2696"/>
        <pc:sldMkLst>
          <pc:docMk/>
          <pc:sldMk cId="3003251616" sldId="706"/>
        </pc:sldMkLst>
        <pc:spChg chg="del">
          <ac:chgData name="Xuesu Xiao" userId="2da2dc19-76a6-42ca-a03e-a5becae5e7dc" providerId="ADAL" clId="{EA1D60AF-D11D-3B4B-B862-D25B3BAC198A}" dt="2022-11-21T03:36:23.442" v="135"/>
          <ac:spMkLst>
            <pc:docMk/>
            <pc:sldMk cId="3003251616" sldId="706"/>
            <ac:spMk id="4" creationId="{A44AEB54-000B-4D47-B998-B274AA19865A}"/>
          </ac:spMkLst>
        </pc:spChg>
        <pc:picChg chg="mod">
          <ac:chgData name="Xuesu Xiao" userId="2da2dc19-76a6-42ca-a03e-a5becae5e7dc" providerId="ADAL" clId="{EA1D60AF-D11D-3B4B-B862-D25B3BAC198A}" dt="2022-11-21T04:01:14.958" v="480" actId="1076"/>
          <ac:picMkLst>
            <pc:docMk/>
            <pc:sldMk cId="3003251616" sldId="706"/>
            <ac:picMk id="6" creationId="{F9FCC0B7-A5D7-1649-BD08-010D7CE5D50F}"/>
          </ac:picMkLst>
        </pc:picChg>
      </pc:sldChg>
      <pc:sldChg chg="addSp delSp modSp add mod">
        <pc:chgData name="Xuesu Xiao" userId="2da2dc19-76a6-42ca-a03e-a5becae5e7dc" providerId="ADAL" clId="{EA1D60AF-D11D-3B4B-B862-D25B3BAC198A}" dt="2022-11-21T04:14:59.953" v="521"/>
        <pc:sldMkLst>
          <pc:docMk/>
          <pc:sldMk cId="2565813507" sldId="707"/>
        </pc:sldMkLst>
        <pc:spChg chg="mod">
          <ac:chgData name="Xuesu Xiao" userId="2da2dc19-76a6-42ca-a03e-a5becae5e7dc" providerId="ADAL" clId="{EA1D60AF-D11D-3B4B-B862-D25B3BAC198A}" dt="2022-11-21T04:01:53.676" v="487" actId="207"/>
          <ac:spMkLst>
            <pc:docMk/>
            <pc:sldMk cId="2565813507" sldId="707"/>
            <ac:spMk id="3" creationId="{078C2286-1AF4-114F-B64E-E3E4A6195F2E}"/>
          </ac:spMkLst>
        </pc:spChg>
        <pc:spChg chg="add del mod">
          <ac:chgData name="Xuesu Xiao" userId="2da2dc19-76a6-42ca-a03e-a5becae5e7dc" providerId="ADAL" clId="{EA1D60AF-D11D-3B4B-B862-D25B3BAC198A}" dt="2022-11-21T04:14:59.953" v="521"/>
          <ac:spMkLst>
            <pc:docMk/>
            <pc:sldMk cId="2565813507" sldId="707"/>
            <ac:spMk id="4" creationId="{5F5D5FE0-9965-3FBC-BE2A-8F4057BA68C7}"/>
          </ac:spMkLst>
        </pc:spChg>
        <pc:spChg chg="del">
          <ac:chgData name="Xuesu Xiao" userId="2da2dc19-76a6-42ca-a03e-a5becae5e7dc" providerId="ADAL" clId="{EA1D60AF-D11D-3B4B-B862-D25B3BAC198A}" dt="2022-11-21T03:36:23.442" v="135"/>
          <ac:spMkLst>
            <pc:docMk/>
            <pc:sldMk cId="2565813507" sldId="707"/>
            <ac:spMk id="4" creationId="{A44AEB54-000B-4D47-B998-B274AA19865A}"/>
          </ac:spMkLst>
        </pc:spChg>
        <pc:picChg chg="mod">
          <ac:chgData name="Xuesu Xiao" userId="2da2dc19-76a6-42ca-a03e-a5becae5e7dc" providerId="ADAL" clId="{EA1D60AF-D11D-3B4B-B862-D25B3BAC198A}" dt="2022-11-21T04:02:11.280" v="490" actId="1076"/>
          <ac:picMkLst>
            <pc:docMk/>
            <pc:sldMk cId="2565813507" sldId="707"/>
            <ac:picMk id="6" creationId="{F9FCC0B7-A5D7-1649-BD08-010D7CE5D50F}"/>
          </ac:picMkLst>
        </pc:picChg>
        <pc:picChg chg="del mod">
          <ac:chgData name="Xuesu Xiao" userId="2da2dc19-76a6-42ca-a03e-a5becae5e7dc" providerId="ADAL" clId="{EA1D60AF-D11D-3B4B-B862-D25B3BAC198A}" dt="2022-11-21T04:01:55.852" v="488" actId="478"/>
          <ac:picMkLst>
            <pc:docMk/>
            <pc:sldMk cId="2565813507" sldId="707"/>
            <ac:picMk id="7" creationId="{D69E34FB-2E05-9C44-82D2-9AAB09F4B685}"/>
          </ac:picMkLst>
        </pc:picChg>
      </pc:sldChg>
      <pc:sldChg chg="addSp delSp modSp add">
        <pc:chgData name="Xuesu Xiao" userId="2da2dc19-76a6-42ca-a03e-a5becae5e7dc" providerId="ADAL" clId="{EA1D60AF-D11D-3B4B-B862-D25B3BAC198A}" dt="2022-11-21T04:14:59.953" v="521"/>
        <pc:sldMkLst>
          <pc:docMk/>
          <pc:sldMk cId="3618344742" sldId="708"/>
        </pc:sldMkLst>
        <pc:spChg chg="del">
          <ac:chgData name="Xuesu Xiao" userId="2da2dc19-76a6-42ca-a03e-a5becae5e7dc" providerId="ADAL" clId="{EA1D60AF-D11D-3B4B-B862-D25B3BAC198A}" dt="2022-11-21T03:36:23.442" v="135"/>
          <ac:spMkLst>
            <pc:docMk/>
            <pc:sldMk cId="3618344742" sldId="708"/>
            <ac:spMk id="4" creationId="{AF0E7ADA-B3AF-AB4D-86CE-C625BE1109FF}"/>
          </ac:spMkLst>
        </pc:spChg>
        <pc:spChg chg="add del mod">
          <ac:chgData name="Xuesu Xiao" userId="2da2dc19-76a6-42ca-a03e-a5becae5e7dc" providerId="ADAL" clId="{EA1D60AF-D11D-3B4B-B862-D25B3BAC198A}" dt="2022-11-21T04:14:59.953" v="521"/>
          <ac:spMkLst>
            <pc:docMk/>
            <pc:sldMk cId="3618344742" sldId="708"/>
            <ac:spMk id="4" creationId="{B305DB40-F16A-77EA-97CA-DB19E163589D}"/>
          </ac:spMkLst>
        </pc:spChg>
      </pc:sldChg>
      <pc:sldChg chg="addSp delSp modSp add mod">
        <pc:chgData name="Xuesu Xiao" userId="2da2dc19-76a6-42ca-a03e-a5becae5e7dc" providerId="ADAL" clId="{EA1D60AF-D11D-3B4B-B862-D25B3BAC198A}" dt="2022-11-21T04:14:59.953" v="521"/>
        <pc:sldMkLst>
          <pc:docMk/>
          <pc:sldMk cId="506419145" sldId="709"/>
        </pc:sldMkLst>
        <pc:spChg chg="mod">
          <ac:chgData name="Xuesu Xiao" userId="2da2dc19-76a6-42ca-a03e-a5becae5e7dc" providerId="ADAL" clId="{EA1D60AF-D11D-3B4B-B862-D25B3BAC198A}" dt="2022-11-21T03:36:05.710" v="120" actId="27636"/>
          <ac:spMkLst>
            <pc:docMk/>
            <pc:sldMk cId="506419145" sldId="709"/>
            <ac:spMk id="3" creationId="{5E5F743B-BC2E-2A43-81D1-4AFD0CE95C1E}"/>
          </ac:spMkLst>
        </pc:spChg>
        <pc:spChg chg="del">
          <ac:chgData name="Xuesu Xiao" userId="2da2dc19-76a6-42ca-a03e-a5becae5e7dc" providerId="ADAL" clId="{EA1D60AF-D11D-3B4B-B862-D25B3BAC198A}" dt="2022-11-21T03:36:23.442" v="135"/>
          <ac:spMkLst>
            <pc:docMk/>
            <pc:sldMk cId="506419145" sldId="709"/>
            <ac:spMk id="4" creationId="{21288C7D-4A27-A04A-A3D2-9E59C96FF8ED}"/>
          </ac:spMkLst>
        </pc:spChg>
        <pc:spChg chg="add del mod">
          <ac:chgData name="Xuesu Xiao" userId="2da2dc19-76a6-42ca-a03e-a5becae5e7dc" providerId="ADAL" clId="{EA1D60AF-D11D-3B4B-B862-D25B3BAC198A}" dt="2022-11-21T04:14:59.953" v="521"/>
          <ac:spMkLst>
            <pc:docMk/>
            <pc:sldMk cId="506419145" sldId="709"/>
            <ac:spMk id="4" creationId="{B507E3B5-4C2A-1E90-5405-70A40BB4CECE}"/>
          </ac:spMkLst>
        </pc:spChg>
      </pc:sldChg>
      <pc:sldChg chg="addSp delSp modSp add mod">
        <pc:chgData name="Xuesu Xiao" userId="2da2dc19-76a6-42ca-a03e-a5becae5e7dc" providerId="ADAL" clId="{EA1D60AF-D11D-3B4B-B862-D25B3BAC198A}" dt="2022-11-21T04:14:59.953" v="521"/>
        <pc:sldMkLst>
          <pc:docMk/>
          <pc:sldMk cId="1299132333" sldId="710"/>
        </pc:sldMkLst>
        <pc:spChg chg="del">
          <ac:chgData name="Xuesu Xiao" userId="2da2dc19-76a6-42ca-a03e-a5becae5e7dc" providerId="ADAL" clId="{EA1D60AF-D11D-3B4B-B862-D25B3BAC198A}" dt="2022-11-21T03:36:23.442" v="135"/>
          <ac:spMkLst>
            <pc:docMk/>
            <pc:sldMk cId="1299132333" sldId="710"/>
            <ac:spMk id="4" creationId="{21288C7D-4A27-A04A-A3D2-9E59C96FF8ED}"/>
          </ac:spMkLst>
        </pc:spChg>
        <pc:spChg chg="add del mod">
          <ac:chgData name="Xuesu Xiao" userId="2da2dc19-76a6-42ca-a03e-a5becae5e7dc" providerId="ADAL" clId="{EA1D60AF-D11D-3B4B-B862-D25B3BAC198A}" dt="2022-11-21T04:14:59.953" v="521"/>
          <ac:spMkLst>
            <pc:docMk/>
            <pc:sldMk cId="1299132333" sldId="710"/>
            <ac:spMk id="4" creationId="{A84E97E3-D427-8728-E60D-87BEBC925ABF}"/>
          </ac:spMkLst>
        </pc:spChg>
        <pc:picChg chg="mod">
          <ac:chgData name="Xuesu Xiao" userId="2da2dc19-76a6-42ca-a03e-a5becae5e7dc" providerId="ADAL" clId="{EA1D60AF-D11D-3B4B-B862-D25B3BAC198A}" dt="2022-11-21T04:02:38.753" v="495" actId="1076"/>
          <ac:picMkLst>
            <pc:docMk/>
            <pc:sldMk cId="1299132333" sldId="710"/>
            <ac:picMk id="6" creationId="{039F9E48-4684-684C-A596-1A322F214C1F}"/>
          </ac:picMkLst>
        </pc:picChg>
      </pc:sldChg>
      <pc:sldChg chg="addSp delSp modSp add mod">
        <pc:chgData name="Xuesu Xiao" userId="2da2dc19-76a6-42ca-a03e-a5becae5e7dc" providerId="ADAL" clId="{EA1D60AF-D11D-3B4B-B862-D25B3BAC198A}" dt="2022-11-21T04:14:59.953" v="521"/>
        <pc:sldMkLst>
          <pc:docMk/>
          <pc:sldMk cId="1015582973" sldId="711"/>
        </pc:sldMkLst>
        <pc:spChg chg="mod">
          <ac:chgData name="Xuesu Xiao" userId="2da2dc19-76a6-42ca-a03e-a5becae5e7dc" providerId="ADAL" clId="{EA1D60AF-D11D-3B4B-B862-D25B3BAC198A}" dt="2022-11-21T04:02:52.652" v="500" actId="14100"/>
          <ac:spMkLst>
            <pc:docMk/>
            <pc:sldMk cId="1015582973" sldId="711"/>
            <ac:spMk id="3" creationId="{3D0AC80C-E26C-474F-9E76-71AEFD533552}"/>
          </ac:spMkLst>
        </pc:spChg>
        <pc:spChg chg="del">
          <ac:chgData name="Xuesu Xiao" userId="2da2dc19-76a6-42ca-a03e-a5becae5e7dc" providerId="ADAL" clId="{EA1D60AF-D11D-3B4B-B862-D25B3BAC198A}" dt="2022-11-21T03:36:23.442" v="135"/>
          <ac:spMkLst>
            <pc:docMk/>
            <pc:sldMk cId="1015582973" sldId="711"/>
            <ac:spMk id="4" creationId="{5946347D-080E-8B40-B70A-A1BACE667AA7}"/>
          </ac:spMkLst>
        </pc:spChg>
        <pc:spChg chg="add del mod">
          <ac:chgData name="Xuesu Xiao" userId="2da2dc19-76a6-42ca-a03e-a5becae5e7dc" providerId="ADAL" clId="{EA1D60AF-D11D-3B4B-B862-D25B3BAC198A}" dt="2022-11-21T04:14:59.953" v="521"/>
          <ac:spMkLst>
            <pc:docMk/>
            <pc:sldMk cId="1015582973" sldId="711"/>
            <ac:spMk id="4" creationId="{B6844580-0D99-0F52-B48E-3968DC299D01}"/>
          </ac:spMkLst>
        </pc:spChg>
        <pc:picChg chg="mod">
          <ac:chgData name="Xuesu Xiao" userId="2da2dc19-76a6-42ca-a03e-a5becae5e7dc" providerId="ADAL" clId="{EA1D60AF-D11D-3B4B-B862-D25B3BAC198A}" dt="2022-11-21T04:02:57.064" v="502" actId="1076"/>
          <ac:picMkLst>
            <pc:docMk/>
            <pc:sldMk cId="1015582973" sldId="711"/>
            <ac:picMk id="6" creationId="{21F938FE-48EA-954F-87D6-80E7B11E4595}"/>
          </ac:picMkLst>
        </pc:picChg>
        <pc:picChg chg="mod">
          <ac:chgData name="Xuesu Xiao" userId="2da2dc19-76a6-42ca-a03e-a5becae5e7dc" providerId="ADAL" clId="{EA1D60AF-D11D-3B4B-B862-D25B3BAC198A}" dt="2022-11-21T04:02:55.109" v="501" actId="1076"/>
          <ac:picMkLst>
            <pc:docMk/>
            <pc:sldMk cId="1015582973" sldId="711"/>
            <ac:picMk id="7" creationId="{8F44BBC3-046C-0E45-A684-1CBBA73EFB28}"/>
          </ac:picMkLst>
        </pc:picChg>
      </pc:sldChg>
      <pc:sldChg chg="delSp modSp add del mod">
        <pc:chgData name="Xuesu Xiao" userId="2da2dc19-76a6-42ca-a03e-a5becae5e7dc" providerId="ADAL" clId="{EA1D60AF-D11D-3B4B-B862-D25B3BAC198A}" dt="2022-11-21T04:04:18.185" v="515" actId="2696"/>
        <pc:sldMkLst>
          <pc:docMk/>
          <pc:sldMk cId="119176159" sldId="712"/>
        </pc:sldMkLst>
        <pc:spChg chg="del">
          <ac:chgData name="Xuesu Xiao" userId="2da2dc19-76a6-42ca-a03e-a5becae5e7dc" providerId="ADAL" clId="{EA1D60AF-D11D-3B4B-B862-D25B3BAC198A}" dt="2022-11-21T03:36:23.442" v="135"/>
          <ac:spMkLst>
            <pc:docMk/>
            <pc:sldMk cId="119176159" sldId="712"/>
            <ac:spMk id="4" creationId="{29A46B5F-0792-AF40-978E-01C571D6A29D}"/>
          </ac:spMkLst>
        </pc:spChg>
        <pc:picChg chg="mod">
          <ac:chgData name="Xuesu Xiao" userId="2da2dc19-76a6-42ca-a03e-a5becae5e7dc" providerId="ADAL" clId="{EA1D60AF-D11D-3B4B-B862-D25B3BAC198A}" dt="2022-11-21T04:03:30.883" v="507" actId="1076"/>
          <ac:picMkLst>
            <pc:docMk/>
            <pc:sldMk cId="119176159" sldId="712"/>
            <ac:picMk id="7" creationId="{BB94EB5C-85BC-2C4A-9588-EF584F489D65}"/>
          </ac:picMkLst>
        </pc:picChg>
      </pc:sldChg>
      <pc:sldChg chg="addSp delSp modSp add mod">
        <pc:chgData name="Xuesu Xiao" userId="2da2dc19-76a6-42ca-a03e-a5becae5e7dc" providerId="ADAL" clId="{EA1D60AF-D11D-3B4B-B862-D25B3BAC198A}" dt="2022-11-21T04:14:59.953" v="521"/>
        <pc:sldMkLst>
          <pc:docMk/>
          <pc:sldMk cId="3939337931" sldId="713"/>
        </pc:sldMkLst>
        <pc:spChg chg="mod">
          <ac:chgData name="Xuesu Xiao" userId="2da2dc19-76a6-42ca-a03e-a5becae5e7dc" providerId="ADAL" clId="{EA1D60AF-D11D-3B4B-B862-D25B3BAC198A}" dt="2022-11-21T04:03:37.311" v="510" actId="20577"/>
          <ac:spMkLst>
            <pc:docMk/>
            <pc:sldMk cId="3939337931" sldId="713"/>
            <ac:spMk id="3" creationId="{76164057-F4A9-4144-A440-CF1EA01C38D5}"/>
          </ac:spMkLst>
        </pc:spChg>
        <pc:spChg chg="del">
          <ac:chgData name="Xuesu Xiao" userId="2da2dc19-76a6-42ca-a03e-a5becae5e7dc" providerId="ADAL" clId="{EA1D60AF-D11D-3B4B-B862-D25B3BAC198A}" dt="2022-11-21T03:36:23.442" v="135"/>
          <ac:spMkLst>
            <pc:docMk/>
            <pc:sldMk cId="3939337931" sldId="713"/>
            <ac:spMk id="4" creationId="{29A46B5F-0792-AF40-978E-01C571D6A29D}"/>
          </ac:spMkLst>
        </pc:spChg>
        <pc:spChg chg="add del mod">
          <ac:chgData name="Xuesu Xiao" userId="2da2dc19-76a6-42ca-a03e-a5becae5e7dc" providerId="ADAL" clId="{EA1D60AF-D11D-3B4B-B862-D25B3BAC198A}" dt="2022-11-21T04:14:59.953" v="521"/>
          <ac:spMkLst>
            <pc:docMk/>
            <pc:sldMk cId="3939337931" sldId="713"/>
            <ac:spMk id="4" creationId="{96979A4C-3191-9D98-9011-6A7E633CB384}"/>
          </ac:spMkLst>
        </pc:spChg>
        <pc:picChg chg="mod">
          <ac:chgData name="Xuesu Xiao" userId="2da2dc19-76a6-42ca-a03e-a5becae5e7dc" providerId="ADAL" clId="{EA1D60AF-D11D-3B4B-B862-D25B3BAC198A}" dt="2022-11-21T04:03:39.977" v="511" actId="1076"/>
          <ac:picMkLst>
            <pc:docMk/>
            <pc:sldMk cId="3939337931" sldId="713"/>
            <ac:picMk id="6" creationId="{7394109E-E334-A640-9150-3E3FC44CA341}"/>
          </ac:picMkLst>
        </pc:picChg>
        <pc:picChg chg="mod modCrop">
          <ac:chgData name="Xuesu Xiao" userId="2da2dc19-76a6-42ca-a03e-a5becae5e7dc" providerId="ADAL" clId="{EA1D60AF-D11D-3B4B-B862-D25B3BAC198A}" dt="2022-11-21T04:04:10.863" v="514" actId="732"/>
          <ac:picMkLst>
            <pc:docMk/>
            <pc:sldMk cId="3939337931" sldId="713"/>
            <ac:picMk id="7" creationId="{BB94EB5C-85BC-2C4A-9588-EF584F489D65}"/>
          </ac:picMkLst>
        </pc:picChg>
      </pc:sldChg>
      <pc:sldChg chg="addSp delSp modSp add">
        <pc:chgData name="Xuesu Xiao" userId="2da2dc19-76a6-42ca-a03e-a5becae5e7dc" providerId="ADAL" clId="{EA1D60AF-D11D-3B4B-B862-D25B3BAC198A}" dt="2022-11-21T04:14:59.953" v="521"/>
        <pc:sldMkLst>
          <pc:docMk/>
          <pc:sldMk cId="3496622632" sldId="714"/>
        </pc:sldMkLst>
        <pc:spChg chg="add del mod">
          <ac:chgData name="Xuesu Xiao" userId="2da2dc19-76a6-42ca-a03e-a5becae5e7dc" providerId="ADAL" clId="{EA1D60AF-D11D-3B4B-B862-D25B3BAC198A}" dt="2022-11-21T04:14:59.953" v="521"/>
          <ac:spMkLst>
            <pc:docMk/>
            <pc:sldMk cId="3496622632" sldId="714"/>
            <ac:spMk id="3" creationId="{761DF031-D763-7F89-AE26-45C1AA2AD402}"/>
          </ac:spMkLst>
        </pc:spChg>
        <pc:spChg chg="del">
          <ac:chgData name="Xuesu Xiao" userId="2da2dc19-76a6-42ca-a03e-a5becae5e7dc" providerId="ADAL" clId="{EA1D60AF-D11D-3B4B-B862-D25B3BAC198A}" dt="2022-11-21T03:36:23.442" v="135"/>
          <ac:spMkLst>
            <pc:docMk/>
            <pc:sldMk cId="3496622632" sldId="714"/>
            <ac:spMk id="4" creationId="{3910EC13-7452-1140-AFC5-378B5FAF25BC}"/>
          </ac:spMkLst>
        </pc:spChg>
      </pc:sldChg>
      <pc:sldChg chg="addSp delSp modSp add">
        <pc:chgData name="Xuesu Xiao" userId="2da2dc19-76a6-42ca-a03e-a5becae5e7dc" providerId="ADAL" clId="{EA1D60AF-D11D-3B4B-B862-D25B3BAC198A}" dt="2022-11-21T04:14:59.953" v="521"/>
        <pc:sldMkLst>
          <pc:docMk/>
          <pc:sldMk cId="2508442033" sldId="715"/>
        </pc:sldMkLst>
        <pc:spChg chg="add del mod">
          <ac:chgData name="Xuesu Xiao" userId="2da2dc19-76a6-42ca-a03e-a5becae5e7dc" providerId="ADAL" clId="{EA1D60AF-D11D-3B4B-B862-D25B3BAC198A}" dt="2022-11-21T04:14:59.953" v="521"/>
          <ac:spMkLst>
            <pc:docMk/>
            <pc:sldMk cId="2508442033" sldId="715"/>
            <ac:spMk id="3" creationId="{FA81E87E-0BA6-B478-D430-A28044A88EF6}"/>
          </ac:spMkLst>
        </pc:spChg>
        <pc:spChg chg="del">
          <ac:chgData name="Xuesu Xiao" userId="2da2dc19-76a6-42ca-a03e-a5becae5e7dc" providerId="ADAL" clId="{EA1D60AF-D11D-3B4B-B862-D25B3BAC198A}" dt="2022-11-21T03:36:23.442" v="135"/>
          <ac:spMkLst>
            <pc:docMk/>
            <pc:sldMk cId="2508442033" sldId="715"/>
            <ac:spMk id="4" creationId="{32958595-3AA3-B743-A720-B939929A0F7B}"/>
          </ac:spMkLst>
        </pc:spChg>
      </pc:sldChg>
      <pc:sldChg chg="addSp delSp modSp add">
        <pc:chgData name="Xuesu Xiao" userId="2da2dc19-76a6-42ca-a03e-a5becae5e7dc" providerId="ADAL" clId="{EA1D60AF-D11D-3B4B-B862-D25B3BAC198A}" dt="2022-11-21T04:14:59.953" v="521"/>
        <pc:sldMkLst>
          <pc:docMk/>
          <pc:sldMk cId="2522243603" sldId="716"/>
        </pc:sldMkLst>
        <pc:spChg chg="del">
          <ac:chgData name="Xuesu Xiao" userId="2da2dc19-76a6-42ca-a03e-a5becae5e7dc" providerId="ADAL" clId="{EA1D60AF-D11D-3B4B-B862-D25B3BAC198A}" dt="2022-11-21T03:36:23.442" v="135"/>
          <ac:spMkLst>
            <pc:docMk/>
            <pc:sldMk cId="2522243603" sldId="716"/>
            <ac:spMk id="4" creationId="{23E7D460-B1F1-D746-A2D8-99D43A301434}"/>
          </ac:spMkLst>
        </pc:spChg>
        <pc:spChg chg="add del mod">
          <ac:chgData name="Xuesu Xiao" userId="2da2dc19-76a6-42ca-a03e-a5becae5e7dc" providerId="ADAL" clId="{EA1D60AF-D11D-3B4B-B862-D25B3BAC198A}" dt="2022-11-21T04:14:59.953" v="521"/>
          <ac:spMkLst>
            <pc:docMk/>
            <pc:sldMk cId="2522243603" sldId="716"/>
            <ac:spMk id="4" creationId="{612600FD-9B5E-9CE8-358C-2E62E4BFDDEE}"/>
          </ac:spMkLst>
        </pc:spChg>
      </pc:sldChg>
      <pc:sldChg chg="addSp delSp modSp add mod">
        <pc:chgData name="Xuesu Xiao" userId="2da2dc19-76a6-42ca-a03e-a5becae5e7dc" providerId="ADAL" clId="{EA1D60AF-D11D-3B4B-B862-D25B3BAC198A}" dt="2022-11-21T04:14:59.953" v="521"/>
        <pc:sldMkLst>
          <pc:docMk/>
          <pc:sldMk cId="842512751" sldId="717"/>
        </pc:sldMkLst>
        <pc:spChg chg="del">
          <ac:chgData name="Xuesu Xiao" userId="2da2dc19-76a6-42ca-a03e-a5becae5e7dc" providerId="ADAL" clId="{EA1D60AF-D11D-3B4B-B862-D25B3BAC198A}" dt="2022-11-21T03:36:23.442" v="135"/>
          <ac:spMkLst>
            <pc:docMk/>
            <pc:sldMk cId="842512751" sldId="717"/>
            <ac:spMk id="4" creationId="{23E7D460-B1F1-D746-A2D8-99D43A301434}"/>
          </ac:spMkLst>
        </pc:spChg>
        <pc:spChg chg="add del mod">
          <ac:chgData name="Xuesu Xiao" userId="2da2dc19-76a6-42ca-a03e-a5becae5e7dc" providerId="ADAL" clId="{EA1D60AF-D11D-3B4B-B862-D25B3BAC198A}" dt="2022-11-21T04:14:59.953" v="521"/>
          <ac:spMkLst>
            <pc:docMk/>
            <pc:sldMk cId="842512751" sldId="717"/>
            <ac:spMk id="4" creationId="{875E89B3-CA14-307D-D426-E167EF3D76F3}"/>
          </ac:spMkLst>
        </pc:spChg>
        <pc:picChg chg="mod">
          <ac:chgData name="Xuesu Xiao" userId="2da2dc19-76a6-42ca-a03e-a5becae5e7dc" providerId="ADAL" clId="{EA1D60AF-D11D-3B4B-B862-D25B3BAC198A}" dt="2022-11-21T04:04:31.131" v="516" actId="1076"/>
          <ac:picMkLst>
            <pc:docMk/>
            <pc:sldMk cId="842512751" sldId="717"/>
            <ac:picMk id="6" creationId="{A29BE75B-7A50-D946-B94B-1DA7049E95BF}"/>
          </ac:picMkLst>
        </pc:picChg>
      </pc:sldChg>
      <pc:sldChg chg="addSp delSp modSp add">
        <pc:chgData name="Xuesu Xiao" userId="2da2dc19-76a6-42ca-a03e-a5becae5e7dc" providerId="ADAL" clId="{EA1D60AF-D11D-3B4B-B862-D25B3BAC198A}" dt="2022-11-21T04:14:59.953" v="521"/>
        <pc:sldMkLst>
          <pc:docMk/>
          <pc:sldMk cId="2748746754" sldId="718"/>
        </pc:sldMkLst>
        <pc:spChg chg="del">
          <ac:chgData name="Xuesu Xiao" userId="2da2dc19-76a6-42ca-a03e-a5becae5e7dc" providerId="ADAL" clId="{EA1D60AF-D11D-3B4B-B862-D25B3BAC198A}" dt="2022-11-21T03:36:23.442" v="135"/>
          <ac:spMkLst>
            <pc:docMk/>
            <pc:sldMk cId="2748746754" sldId="718"/>
            <ac:spMk id="4" creationId="{23E7D460-B1F1-D746-A2D8-99D43A301434}"/>
          </ac:spMkLst>
        </pc:spChg>
        <pc:spChg chg="add del mod">
          <ac:chgData name="Xuesu Xiao" userId="2da2dc19-76a6-42ca-a03e-a5becae5e7dc" providerId="ADAL" clId="{EA1D60AF-D11D-3B4B-B862-D25B3BAC198A}" dt="2022-11-21T04:14:59.953" v="521"/>
          <ac:spMkLst>
            <pc:docMk/>
            <pc:sldMk cId="2748746754" sldId="718"/>
            <ac:spMk id="4" creationId="{FD7AA1F5-F3A5-31D1-D82D-B6811196A881}"/>
          </ac:spMkLst>
        </pc:spChg>
      </pc:sldChg>
      <pc:sldChg chg="addSp delSp modSp add">
        <pc:chgData name="Xuesu Xiao" userId="2da2dc19-76a6-42ca-a03e-a5becae5e7dc" providerId="ADAL" clId="{EA1D60AF-D11D-3B4B-B862-D25B3BAC198A}" dt="2022-11-21T04:14:59.953" v="521"/>
        <pc:sldMkLst>
          <pc:docMk/>
          <pc:sldMk cId="2853776230" sldId="719"/>
        </pc:sldMkLst>
        <pc:spChg chg="add del mod">
          <ac:chgData name="Xuesu Xiao" userId="2da2dc19-76a6-42ca-a03e-a5becae5e7dc" providerId="ADAL" clId="{EA1D60AF-D11D-3B4B-B862-D25B3BAC198A}" dt="2022-11-21T04:14:59.953" v="521"/>
          <ac:spMkLst>
            <pc:docMk/>
            <pc:sldMk cId="2853776230" sldId="719"/>
            <ac:spMk id="3" creationId="{CE406AB1-B387-88A5-9F62-DC69F0CEE895}"/>
          </ac:spMkLst>
        </pc:spChg>
        <pc:spChg chg="del">
          <ac:chgData name="Xuesu Xiao" userId="2da2dc19-76a6-42ca-a03e-a5becae5e7dc" providerId="ADAL" clId="{EA1D60AF-D11D-3B4B-B862-D25B3BAC198A}" dt="2022-11-21T03:36:23.442" v="135"/>
          <ac:spMkLst>
            <pc:docMk/>
            <pc:sldMk cId="2853776230" sldId="719"/>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486732617" sldId="720"/>
        </pc:sldMkLst>
        <pc:spChg chg="add del mod">
          <ac:chgData name="Xuesu Xiao" userId="2da2dc19-76a6-42ca-a03e-a5becae5e7dc" providerId="ADAL" clId="{EA1D60AF-D11D-3B4B-B862-D25B3BAC198A}" dt="2022-11-21T04:14:59.953" v="521"/>
          <ac:spMkLst>
            <pc:docMk/>
            <pc:sldMk cId="1486732617" sldId="720"/>
            <ac:spMk id="3" creationId="{2EC9C1C8-2564-93C8-CBC7-EDFA1090BF13}"/>
          </ac:spMkLst>
        </pc:spChg>
        <pc:spChg chg="del">
          <ac:chgData name="Xuesu Xiao" userId="2da2dc19-76a6-42ca-a03e-a5becae5e7dc" providerId="ADAL" clId="{EA1D60AF-D11D-3B4B-B862-D25B3BAC198A}" dt="2022-11-21T03:36:23.442" v="135"/>
          <ac:spMkLst>
            <pc:docMk/>
            <pc:sldMk cId="1486732617" sldId="720"/>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979421199" sldId="721"/>
        </pc:sldMkLst>
        <pc:spChg chg="add del mod">
          <ac:chgData name="Xuesu Xiao" userId="2da2dc19-76a6-42ca-a03e-a5becae5e7dc" providerId="ADAL" clId="{EA1D60AF-D11D-3B4B-B862-D25B3BAC198A}" dt="2022-11-21T04:14:59.953" v="521"/>
          <ac:spMkLst>
            <pc:docMk/>
            <pc:sldMk cId="2979421199" sldId="721"/>
            <ac:spMk id="3" creationId="{A4FBA4CD-7C89-4B6B-6D67-BFF12742E549}"/>
          </ac:spMkLst>
        </pc:spChg>
        <pc:spChg chg="del">
          <ac:chgData name="Xuesu Xiao" userId="2da2dc19-76a6-42ca-a03e-a5becae5e7dc" providerId="ADAL" clId="{EA1D60AF-D11D-3B4B-B862-D25B3BAC198A}" dt="2022-11-21T03:36:23.442" v="135"/>
          <ac:spMkLst>
            <pc:docMk/>
            <pc:sldMk cId="2979421199" sldId="721"/>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387552010" sldId="722"/>
        </pc:sldMkLst>
        <pc:spChg chg="add del mod">
          <ac:chgData name="Xuesu Xiao" userId="2da2dc19-76a6-42ca-a03e-a5becae5e7dc" providerId="ADAL" clId="{EA1D60AF-D11D-3B4B-B862-D25B3BAC198A}" dt="2022-11-21T04:14:59.953" v="521"/>
          <ac:spMkLst>
            <pc:docMk/>
            <pc:sldMk cId="1387552010" sldId="722"/>
            <ac:spMk id="3" creationId="{0FEFA5FD-D13D-39D0-A848-97A6DB046006}"/>
          </ac:spMkLst>
        </pc:spChg>
        <pc:spChg chg="del">
          <ac:chgData name="Xuesu Xiao" userId="2da2dc19-76a6-42ca-a03e-a5becae5e7dc" providerId="ADAL" clId="{EA1D60AF-D11D-3B4B-B862-D25B3BAC198A}" dt="2022-11-21T03:36:23.442" v="135"/>
          <ac:spMkLst>
            <pc:docMk/>
            <pc:sldMk cId="1387552010" sldId="722"/>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4150657034" sldId="723"/>
        </pc:sldMkLst>
        <pc:spChg chg="add del mod">
          <ac:chgData name="Xuesu Xiao" userId="2da2dc19-76a6-42ca-a03e-a5becae5e7dc" providerId="ADAL" clId="{EA1D60AF-D11D-3B4B-B862-D25B3BAC198A}" dt="2022-11-21T04:14:59.953" v="521"/>
          <ac:spMkLst>
            <pc:docMk/>
            <pc:sldMk cId="4150657034" sldId="723"/>
            <ac:spMk id="3" creationId="{E5FE88DE-3DB3-2715-F5EC-18804AC24983}"/>
          </ac:spMkLst>
        </pc:spChg>
        <pc:spChg chg="del">
          <ac:chgData name="Xuesu Xiao" userId="2da2dc19-76a6-42ca-a03e-a5becae5e7dc" providerId="ADAL" clId="{EA1D60AF-D11D-3B4B-B862-D25B3BAC198A}" dt="2022-11-21T03:36:23.442" v="135"/>
          <ac:spMkLst>
            <pc:docMk/>
            <pc:sldMk cId="4150657034" sldId="723"/>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349017938" sldId="724"/>
        </pc:sldMkLst>
        <pc:spChg chg="add del mod">
          <ac:chgData name="Xuesu Xiao" userId="2da2dc19-76a6-42ca-a03e-a5becae5e7dc" providerId="ADAL" clId="{EA1D60AF-D11D-3B4B-B862-D25B3BAC198A}" dt="2022-11-21T04:14:59.953" v="521"/>
          <ac:spMkLst>
            <pc:docMk/>
            <pc:sldMk cId="2349017938" sldId="724"/>
            <ac:spMk id="3" creationId="{11B097EC-35D2-3AC0-7B57-6C092300B41C}"/>
          </ac:spMkLst>
        </pc:spChg>
        <pc:spChg chg="del">
          <ac:chgData name="Xuesu Xiao" userId="2da2dc19-76a6-42ca-a03e-a5becae5e7dc" providerId="ADAL" clId="{EA1D60AF-D11D-3B4B-B862-D25B3BAC198A}" dt="2022-11-21T03:36:23.442" v="135"/>
          <ac:spMkLst>
            <pc:docMk/>
            <pc:sldMk cId="2349017938" sldId="724"/>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97618505" sldId="725"/>
        </pc:sldMkLst>
        <pc:spChg chg="add del mod">
          <ac:chgData name="Xuesu Xiao" userId="2da2dc19-76a6-42ca-a03e-a5becae5e7dc" providerId="ADAL" clId="{EA1D60AF-D11D-3B4B-B862-D25B3BAC198A}" dt="2022-11-21T04:14:59.953" v="521"/>
          <ac:spMkLst>
            <pc:docMk/>
            <pc:sldMk cId="97618505" sldId="725"/>
            <ac:spMk id="3" creationId="{08DA51F2-A1EC-DC47-21A9-5257BB2E5008}"/>
          </ac:spMkLst>
        </pc:spChg>
        <pc:spChg chg="del">
          <ac:chgData name="Xuesu Xiao" userId="2da2dc19-76a6-42ca-a03e-a5becae5e7dc" providerId="ADAL" clId="{EA1D60AF-D11D-3B4B-B862-D25B3BAC198A}" dt="2022-11-21T03:36:23.442" v="135"/>
          <ac:spMkLst>
            <pc:docMk/>
            <pc:sldMk cId="97618505" sldId="725"/>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3013542281" sldId="726"/>
        </pc:sldMkLst>
        <pc:spChg chg="add del mod">
          <ac:chgData name="Xuesu Xiao" userId="2da2dc19-76a6-42ca-a03e-a5becae5e7dc" providerId="ADAL" clId="{EA1D60AF-D11D-3B4B-B862-D25B3BAC198A}" dt="2022-11-21T04:14:59.953" v="521"/>
          <ac:spMkLst>
            <pc:docMk/>
            <pc:sldMk cId="3013542281" sldId="726"/>
            <ac:spMk id="3" creationId="{F8B3D827-01F1-7DF7-D41D-19160B52FFCF}"/>
          </ac:spMkLst>
        </pc:spChg>
        <pc:spChg chg="del">
          <ac:chgData name="Xuesu Xiao" userId="2da2dc19-76a6-42ca-a03e-a5becae5e7dc" providerId="ADAL" clId="{EA1D60AF-D11D-3B4B-B862-D25B3BAC198A}" dt="2022-11-21T03:36:23.442" v="135"/>
          <ac:spMkLst>
            <pc:docMk/>
            <pc:sldMk cId="3013542281" sldId="726"/>
            <ac:spMk id="4" creationId="{AEE44E44-CC0A-0C4A-8426-9061951BDF21}"/>
          </ac:spMkLst>
        </pc:spChg>
      </pc:sldChg>
      <pc:sldChg chg="addSp delSp modSp add mod">
        <pc:chgData name="Xuesu Xiao" userId="2da2dc19-76a6-42ca-a03e-a5becae5e7dc" providerId="ADAL" clId="{EA1D60AF-D11D-3B4B-B862-D25B3BAC198A}" dt="2022-11-21T04:14:59.953" v="521"/>
        <pc:sldMkLst>
          <pc:docMk/>
          <pc:sldMk cId="1505620613" sldId="727"/>
        </pc:sldMkLst>
        <pc:spChg chg="mod">
          <ac:chgData name="Xuesu Xiao" userId="2da2dc19-76a6-42ca-a03e-a5becae5e7dc" providerId="ADAL" clId="{EA1D60AF-D11D-3B4B-B862-D25B3BAC198A}" dt="2022-11-21T03:36:05.851" v="123" actId="27636"/>
          <ac:spMkLst>
            <pc:docMk/>
            <pc:sldMk cId="1505620613" sldId="727"/>
            <ac:spMk id="3" creationId="{82945B2D-456F-C248-88D3-E3DB9D026B0B}"/>
          </ac:spMkLst>
        </pc:spChg>
        <pc:spChg chg="add del mod">
          <ac:chgData name="Xuesu Xiao" userId="2da2dc19-76a6-42ca-a03e-a5becae5e7dc" providerId="ADAL" clId="{EA1D60AF-D11D-3B4B-B862-D25B3BAC198A}" dt="2022-11-21T04:14:59.953" v="521"/>
          <ac:spMkLst>
            <pc:docMk/>
            <pc:sldMk cId="1505620613" sldId="727"/>
            <ac:spMk id="4" creationId="{6372BE6F-CC05-6625-F668-19EE74C84256}"/>
          </ac:spMkLst>
        </pc:spChg>
        <pc:spChg chg="del">
          <ac:chgData name="Xuesu Xiao" userId="2da2dc19-76a6-42ca-a03e-a5becae5e7dc" providerId="ADAL" clId="{EA1D60AF-D11D-3B4B-B862-D25B3BAC198A}" dt="2022-11-21T03:36:23.442" v="135"/>
          <ac:spMkLst>
            <pc:docMk/>
            <pc:sldMk cId="1505620613" sldId="727"/>
            <ac:spMk id="4" creationId="{F161E5A6-8F85-DF40-ABBB-594FE473EBFC}"/>
          </ac:spMkLst>
        </pc:spChg>
      </pc:sldChg>
      <pc:sldChg chg="addSp delSp modSp add mod">
        <pc:chgData name="Xuesu Xiao" userId="2da2dc19-76a6-42ca-a03e-a5becae5e7dc" providerId="ADAL" clId="{EA1D60AF-D11D-3B4B-B862-D25B3BAC198A}" dt="2022-11-21T04:14:59.953" v="521"/>
        <pc:sldMkLst>
          <pc:docMk/>
          <pc:sldMk cId="1269630576" sldId="728"/>
        </pc:sldMkLst>
        <pc:spChg chg="mod">
          <ac:chgData name="Xuesu Xiao" userId="2da2dc19-76a6-42ca-a03e-a5becae5e7dc" providerId="ADAL" clId="{EA1D60AF-D11D-3B4B-B862-D25B3BAC198A}" dt="2022-11-21T04:05:15.245" v="519" actId="27636"/>
          <ac:spMkLst>
            <pc:docMk/>
            <pc:sldMk cId="1269630576" sldId="728"/>
            <ac:spMk id="3" creationId="{9BFFE40E-1CB8-1A4C-BEBE-E6ADCAB6798D}"/>
          </ac:spMkLst>
        </pc:spChg>
        <pc:spChg chg="add del mod">
          <ac:chgData name="Xuesu Xiao" userId="2da2dc19-76a6-42ca-a03e-a5becae5e7dc" providerId="ADAL" clId="{EA1D60AF-D11D-3B4B-B862-D25B3BAC198A}" dt="2022-11-21T04:14:59.953" v="521"/>
          <ac:spMkLst>
            <pc:docMk/>
            <pc:sldMk cId="1269630576" sldId="728"/>
            <ac:spMk id="4" creationId="{A8585CD5-43E3-FFDC-32A2-47407E8DDF0A}"/>
          </ac:spMkLst>
        </pc:spChg>
        <pc:spChg chg="del">
          <ac:chgData name="Xuesu Xiao" userId="2da2dc19-76a6-42ca-a03e-a5becae5e7dc" providerId="ADAL" clId="{EA1D60AF-D11D-3B4B-B862-D25B3BAC198A}" dt="2022-11-21T03:36:23.442" v="135"/>
          <ac:spMkLst>
            <pc:docMk/>
            <pc:sldMk cId="1269630576" sldId="728"/>
            <ac:spMk id="4" creationId="{BA4DCB0F-2858-B74D-8744-0AE0392EE692}"/>
          </ac:spMkLst>
        </pc:spChg>
      </pc:sldChg>
      <pc:sldChg chg="addSp delSp modSp add del mod">
        <pc:chgData name="Xuesu Xiao" userId="2da2dc19-76a6-42ca-a03e-a5becae5e7dc" providerId="ADAL" clId="{EA1D60AF-D11D-3B4B-B862-D25B3BAC198A}" dt="2022-11-21T03:53:00.470" v="244" actId="2696"/>
        <pc:sldMkLst>
          <pc:docMk/>
          <pc:sldMk cId="2647753372" sldId="729"/>
        </pc:sldMkLst>
        <pc:spChg chg="mod">
          <ac:chgData name="Xuesu Xiao" userId="2da2dc19-76a6-42ca-a03e-a5becae5e7dc" providerId="ADAL" clId="{EA1D60AF-D11D-3B4B-B862-D25B3BAC198A}" dt="2022-11-21T03:51:58.818" v="217" actId="20577"/>
          <ac:spMkLst>
            <pc:docMk/>
            <pc:sldMk cId="2647753372" sldId="729"/>
            <ac:spMk id="3" creationId="{652A81A1-13F9-D844-911A-8686CFE6DDBB}"/>
          </ac:spMkLst>
        </pc:spChg>
        <pc:spChg chg="add del mod">
          <ac:chgData name="Xuesu Xiao" userId="2da2dc19-76a6-42ca-a03e-a5becae5e7dc" providerId="ADAL" clId="{EA1D60AF-D11D-3B4B-B862-D25B3BAC198A}" dt="2022-11-21T03:51:44.964" v="209"/>
          <ac:spMkLst>
            <pc:docMk/>
            <pc:sldMk cId="2647753372" sldId="729"/>
            <ac:spMk id="4" creationId="{A8FBFE82-80C7-4D95-1E01-F365205A275C}"/>
          </ac:spMkLst>
        </pc:spChg>
        <pc:picChg chg="mod">
          <ac:chgData name="Xuesu Xiao" userId="2da2dc19-76a6-42ca-a03e-a5becae5e7dc" providerId="ADAL" clId="{EA1D60AF-D11D-3B4B-B862-D25B3BAC198A}" dt="2022-11-21T03:51:56.343" v="215" actId="1076"/>
          <ac:picMkLst>
            <pc:docMk/>
            <pc:sldMk cId="2647753372" sldId="729"/>
            <ac:picMk id="7" creationId="{C7CB03D5-634B-7618-D809-2859D5A3DE18}"/>
          </ac:picMkLst>
        </pc:picChg>
        <pc:picChg chg="mod">
          <ac:chgData name="Xuesu Xiao" userId="2da2dc19-76a6-42ca-a03e-a5becae5e7dc" providerId="ADAL" clId="{EA1D60AF-D11D-3B4B-B862-D25B3BAC198A}" dt="2022-11-21T03:51:52.284" v="213" actId="1076"/>
          <ac:picMkLst>
            <pc:docMk/>
            <pc:sldMk cId="2647753372" sldId="729"/>
            <ac:picMk id="9" creationId="{B629566E-255E-9A4D-A540-F40AF9053DD6}"/>
          </ac:picMkLst>
        </pc:picChg>
        <pc:picChg chg="mod">
          <ac:chgData name="Xuesu Xiao" userId="2da2dc19-76a6-42ca-a03e-a5becae5e7dc" providerId="ADAL" clId="{EA1D60AF-D11D-3B4B-B862-D25B3BAC198A}" dt="2022-11-21T03:51:54.071" v="214" actId="1076"/>
          <ac:picMkLst>
            <pc:docMk/>
            <pc:sldMk cId="2647753372" sldId="729"/>
            <ac:picMk id="10" creationId="{8B2B7C5D-4A69-EC41-87CC-2DF3F6F27FB7}"/>
          </ac:picMkLst>
        </pc:picChg>
      </pc:sldChg>
      <pc:sldChg chg="addSp delSp modSp add mod">
        <pc:chgData name="Xuesu Xiao" userId="2da2dc19-76a6-42ca-a03e-a5becae5e7dc" providerId="ADAL" clId="{EA1D60AF-D11D-3B4B-B862-D25B3BAC198A}" dt="2022-11-21T04:14:59.953" v="521"/>
        <pc:sldMkLst>
          <pc:docMk/>
          <pc:sldMk cId="2605649036" sldId="730"/>
        </pc:sldMkLst>
        <pc:spChg chg="add mod">
          <ac:chgData name="Xuesu Xiao" userId="2da2dc19-76a6-42ca-a03e-a5becae5e7dc" providerId="ADAL" clId="{EA1D60AF-D11D-3B4B-B862-D25B3BAC198A}" dt="2022-11-21T03:53:09.635" v="246" actId="1076"/>
          <ac:spMkLst>
            <pc:docMk/>
            <pc:sldMk cId="2605649036" sldId="730"/>
            <ac:spMk id="4" creationId="{169FF59F-59B8-8B99-C6B1-701CF3CDCCC4}"/>
          </ac:spMkLst>
        </pc:spChg>
        <pc:spChg chg="add del mod">
          <ac:chgData name="Xuesu Xiao" userId="2da2dc19-76a6-42ca-a03e-a5becae5e7dc" providerId="ADAL" clId="{EA1D60AF-D11D-3B4B-B862-D25B3BAC198A}" dt="2022-11-21T04:14:59.953" v="521"/>
          <ac:spMkLst>
            <pc:docMk/>
            <pc:sldMk cId="2605649036" sldId="730"/>
            <ac:spMk id="8" creationId="{0E237D37-630B-65E8-E6FE-7130EF3D94DE}"/>
          </ac:spMkLst>
        </pc:spChg>
      </pc:sldChg>
      <pc:sldChg chg="addSp delSp modSp add del">
        <pc:chgData name="Xuesu Xiao" userId="2da2dc19-76a6-42ca-a03e-a5becae5e7dc" providerId="ADAL" clId="{EA1D60AF-D11D-3B4B-B862-D25B3BAC198A}" dt="2022-11-21T04:14:59.953" v="521"/>
        <pc:sldMkLst>
          <pc:docMk/>
          <pc:sldMk cId="4207480950" sldId="731"/>
        </pc:sldMkLst>
        <pc:spChg chg="add del mod">
          <ac:chgData name="Xuesu Xiao" userId="2da2dc19-76a6-42ca-a03e-a5becae5e7dc" providerId="ADAL" clId="{EA1D60AF-D11D-3B4B-B862-D25B3BAC198A}" dt="2022-11-21T04:14:59.953" v="521"/>
          <ac:spMkLst>
            <pc:docMk/>
            <pc:sldMk cId="4207480950" sldId="731"/>
            <ac:spMk id="4" creationId="{831C0E17-E288-A80C-4749-9600B008A7B8}"/>
          </ac:spMkLst>
        </pc:spChg>
      </pc:sldChg>
      <pc:sldChg chg="addSp delSp modSp add mod">
        <pc:chgData name="Xuesu Xiao" userId="2da2dc19-76a6-42ca-a03e-a5becae5e7dc" providerId="ADAL" clId="{EA1D60AF-D11D-3B4B-B862-D25B3BAC198A}" dt="2022-11-21T04:14:59.953" v="521"/>
        <pc:sldMkLst>
          <pc:docMk/>
          <pc:sldMk cId="1459270532" sldId="732"/>
        </pc:sldMkLst>
        <pc:spChg chg="add del mod">
          <ac:chgData name="Xuesu Xiao" userId="2da2dc19-76a6-42ca-a03e-a5becae5e7dc" providerId="ADAL" clId="{EA1D60AF-D11D-3B4B-B862-D25B3BAC198A}" dt="2022-11-21T04:14:59.953" v="521"/>
          <ac:spMkLst>
            <pc:docMk/>
            <pc:sldMk cId="1459270532" sldId="732"/>
            <ac:spMk id="6" creationId="{3DAB1CB7-3865-C548-B746-250F12C668B6}"/>
          </ac:spMkLst>
        </pc:spChg>
        <pc:picChg chg="add mod">
          <ac:chgData name="Xuesu Xiao" userId="2da2dc19-76a6-42ca-a03e-a5becae5e7dc" providerId="ADAL" clId="{EA1D60AF-D11D-3B4B-B862-D25B3BAC198A}" dt="2022-11-21T04:02:14.195" v="492"/>
          <ac:picMkLst>
            <pc:docMk/>
            <pc:sldMk cId="1459270532" sldId="732"/>
            <ac:picMk id="4" creationId="{22300B44-4A94-52D3-DA3E-DFB86AFCC9DB}"/>
          </ac:picMkLst>
        </pc:picChg>
        <pc:picChg chg="del">
          <ac:chgData name="Xuesu Xiao" userId="2da2dc19-76a6-42ca-a03e-a5becae5e7dc" providerId="ADAL" clId="{EA1D60AF-D11D-3B4B-B862-D25B3BAC198A}" dt="2022-11-21T04:02:13.869" v="491" actId="478"/>
          <ac:picMkLst>
            <pc:docMk/>
            <pc:sldMk cId="1459270532" sldId="732"/>
            <ac:picMk id="6" creationId="{F9FCC0B7-A5D7-1649-BD08-010D7CE5D50F}"/>
          </ac:picMkLst>
        </pc:picChg>
      </pc:sldChg>
      <pc:sldChg chg="addSp delSp modSp add">
        <pc:chgData name="Xuesu Xiao" userId="2da2dc19-76a6-42ca-a03e-a5becae5e7dc" providerId="ADAL" clId="{EA1D60AF-D11D-3B4B-B862-D25B3BAC198A}" dt="2022-11-21T04:14:59.953" v="521"/>
        <pc:sldMkLst>
          <pc:docMk/>
          <pc:sldMk cId="3201698968" sldId="733"/>
        </pc:sldMkLst>
        <pc:spChg chg="add del mod">
          <ac:chgData name="Xuesu Xiao" userId="2da2dc19-76a6-42ca-a03e-a5becae5e7dc" providerId="ADAL" clId="{EA1D60AF-D11D-3B4B-B862-D25B3BAC198A}" dt="2022-11-21T04:14:59.953" v="521"/>
          <ac:spMkLst>
            <pc:docMk/>
            <pc:sldMk cId="3201698968" sldId="733"/>
            <ac:spMk id="4" creationId="{AF19593E-348A-75B5-A55C-BAD9E446BACB}"/>
          </ac:spMkLst>
        </pc:spChg>
      </pc:sldChg>
    </pc:docChg>
  </pc:docChgLst>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0T23:39:01.370" v="393" actId="2696"/>
      <pc:docMkLst>
        <pc:docMk/>
      </pc:docMkLst>
      <pc:sldChg chg="modSp mod">
        <pc:chgData name="Xuesu Xiao" userId="2da2dc19-76a6-42ca-a03e-a5becae5e7dc" providerId="ADAL" clId="{5F4D6347-BDA8-9640-96D9-EAD0F231631A}" dt="2022-11-20T20:45:34.724" v="88" actId="27636"/>
        <pc:sldMkLst>
          <pc:docMk/>
          <pc:sldMk cId="2969206148" sldId="256"/>
        </pc:sldMkLst>
        <pc:spChg chg="mod">
          <ac:chgData name="Xuesu Xiao" userId="2da2dc19-76a6-42ca-a03e-a5becae5e7dc" providerId="ADAL" clId="{5F4D6347-BDA8-9640-96D9-EAD0F231631A}" dt="2022-11-20T20:45:34.724" v="88" actId="27636"/>
          <ac:spMkLst>
            <pc:docMk/>
            <pc:sldMk cId="2969206148" sldId="256"/>
            <ac:spMk id="2" creationId="{A600D3CE-C200-DF17-E8F3-428208355F41}"/>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
        <pc:chgData name="Xuesu Xiao" userId="2da2dc19-76a6-42ca-a03e-a5becae5e7dc" providerId="ADAL" clId="{5F4D6347-BDA8-9640-96D9-EAD0F231631A}" dt="2022-11-20T20:46:40.094" v="89"/>
        <pc:sldMkLst>
          <pc:docMk/>
          <pc:sldMk cId="3988852032" sldId="456"/>
        </pc:sldMkLst>
      </pc:sldChg>
      <pc:sldChg chg="add">
        <pc:chgData name="Xuesu Xiao" userId="2da2dc19-76a6-42ca-a03e-a5becae5e7dc" providerId="ADAL" clId="{5F4D6347-BDA8-9640-96D9-EAD0F231631A}" dt="2022-11-20T22:57:37.443" v="169"/>
        <pc:sldMkLst>
          <pc:docMk/>
          <pc:sldMk cId="2734107656" sldId="462"/>
        </pc:sldMkLst>
      </pc:sldChg>
      <pc:sldChg chg="add">
        <pc:chgData name="Xuesu Xiao" userId="2da2dc19-76a6-42ca-a03e-a5becae5e7dc" providerId="ADAL" clId="{5F4D6347-BDA8-9640-96D9-EAD0F231631A}" dt="2022-11-20T22:59:16.988" v="196"/>
        <pc:sldMkLst>
          <pc:docMk/>
          <pc:sldMk cId="3951792293" sldId="478"/>
        </pc:sldMkLst>
      </pc:sldChg>
      <pc:sldChg chg="add">
        <pc:chgData name="Xuesu Xiao" userId="2da2dc19-76a6-42ca-a03e-a5becae5e7dc" providerId="ADAL" clId="{5F4D6347-BDA8-9640-96D9-EAD0F231631A}" dt="2022-11-20T22:59:16.988" v="196"/>
        <pc:sldMkLst>
          <pc:docMk/>
          <pc:sldMk cId="1155737021" sldId="479"/>
        </pc:sldMkLst>
      </pc:sldChg>
      <pc:sldChg chg="modSp add mod">
        <pc:chgData name="Xuesu Xiao" userId="2da2dc19-76a6-42ca-a03e-a5becae5e7dc" providerId="ADAL" clId="{5F4D6347-BDA8-9640-96D9-EAD0F231631A}" dt="2022-11-20T23:04:25.583" v="288" actId="20577"/>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ldChg>
      <pc:sldChg chg="delSp modSp add mod">
        <pc:chgData name="Xuesu Xiao" userId="2da2dc19-76a6-42ca-a03e-a5becae5e7dc" providerId="ADAL" clId="{5F4D6347-BDA8-9640-96D9-EAD0F231631A}" dt="2022-11-20T22:58:30.105" v="174" actId="478"/>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modSp add mod">
        <pc:chgData name="Xuesu Xiao" userId="2da2dc19-76a6-42ca-a03e-a5becae5e7dc" providerId="ADAL" clId="{5F4D6347-BDA8-9640-96D9-EAD0F231631A}" dt="2022-11-20T22:57:37.669" v="171" actId="27636"/>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ldChg>
      <pc:sldChg chg="modSp add mod">
        <pc:chgData name="Xuesu Xiao" userId="2da2dc19-76a6-42ca-a03e-a5becae5e7dc" providerId="ADAL" clId="{5F4D6347-BDA8-9640-96D9-EAD0F231631A}" dt="2022-11-20T22:58:56.985" v="195" actId="20577"/>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ldChg>
      <pc:sldChg chg="add">
        <pc:chgData name="Xuesu Xiao" userId="2da2dc19-76a6-42ca-a03e-a5becae5e7dc" providerId="ADAL" clId="{5F4D6347-BDA8-9640-96D9-EAD0F231631A}" dt="2022-11-20T22:57:37.443" v="169"/>
        <pc:sldMkLst>
          <pc:docMk/>
          <pc:sldMk cId="577842840" sldId="485"/>
        </pc:sldMkLst>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modSp add mod">
        <pc:chgData name="Xuesu Xiao" userId="2da2dc19-76a6-42ca-a03e-a5becae5e7dc" providerId="ADAL" clId="{5F4D6347-BDA8-9640-96D9-EAD0F231631A}" dt="2022-11-20T22:58:47.400" v="193" actId="1035"/>
        <pc:sldMkLst>
          <pc:docMk/>
          <pc:sldMk cId="4248750192" sldId="486"/>
        </pc:sldMkLst>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
        <pc:chgData name="Xuesu Xiao" userId="2da2dc19-76a6-42ca-a03e-a5becae5e7dc" providerId="ADAL" clId="{5F4D6347-BDA8-9640-96D9-EAD0F231631A}" dt="2022-11-20T22:57:37.443" v="169"/>
        <pc:sldMkLst>
          <pc:docMk/>
          <pc:sldMk cId="1920277113" sldId="487"/>
        </pc:sldMkLst>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
        <pc:chgData name="Xuesu Xiao" userId="2da2dc19-76a6-42ca-a03e-a5becae5e7dc" providerId="ADAL" clId="{5F4D6347-BDA8-9640-96D9-EAD0F231631A}" dt="2022-11-20T20:46:40.094" v="89"/>
        <pc:sldMkLst>
          <pc:docMk/>
          <pc:sldMk cId="2116352119" sldId="488"/>
        </pc:sldMkLst>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
        <pc:chgData name="Xuesu Xiao" userId="2da2dc19-76a6-42ca-a03e-a5becae5e7dc" providerId="ADAL" clId="{5F4D6347-BDA8-9640-96D9-EAD0F231631A}" dt="2022-11-20T22:57:37.443" v="169"/>
        <pc:sldMkLst>
          <pc:docMk/>
          <pc:sldMk cId="3379139719" sldId="493"/>
        </pc:sldMkLst>
      </pc:sldChg>
      <pc:sldChg chg="addSp delSp modSp add mod">
        <pc:chgData name="Xuesu Xiao" userId="2da2dc19-76a6-42ca-a03e-a5becae5e7dc" providerId="ADAL" clId="{5F4D6347-BDA8-9640-96D9-EAD0F231631A}" dt="2022-11-20T22:55:14.404" v="163" actId="1035"/>
        <pc:sldMkLst>
          <pc:docMk/>
          <pc:sldMk cId="1889109990" sldId="494"/>
        </pc:sldMkLst>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delSp add mod">
        <pc:chgData name="Xuesu Xiao" userId="2da2dc19-76a6-42ca-a03e-a5becae5e7dc" providerId="ADAL" clId="{5F4D6347-BDA8-9640-96D9-EAD0F231631A}" dt="2022-11-20T22:55:19.601" v="164" actId="478"/>
        <pc:sldMkLst>
          <pc:docMk/>
          <pc:sldMk cId="2677987808" sldId="495"/>
        </pc:sldMkLst>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
        <pc:chgData name="Xuesu Xiao" userId="2da2dc19-76a6-42ca-a03e-a5becae5e7dc" providerId="ADAL" clId="{5F4D6347-BDA8-9640-96D9-EAD0F231631A}" dt="2022-11-20T20:46:40.094" v="89"/>
        <pc:sldMkLst>
          <pc:docMk/>
          <pc:sldMk cId="949057247" sldId="496"/>
        </pc:sldMkLst>
      </pc:sldChg>
      <pc:sldChg chg="add">
        <pc:chgData name="Xuesu Xiao" userId="2da2dc19-76a6-42ca-a03e-a5becae5e7dc" providerId="ADAL" clId="{5F4D6347-BDA8-9640-96D9-EAD0F231631A}" dt="2022-11-20T20:46:40.094" v="89"/>
        <pc:sldMkLst>
          <pc:docMk/>
          <pc:sldMk cId="2785129094" sldId="497"/>
        </pc:sldMkLst>
      </pc:sldChg>
      <pc:sldChg chg="modSp add">
        <pc:chgData name="Xuesu Xiao" userId="2da2dc19-76a6-42ca-a03e-a5becae5e7dc" providerId="ADAL" clId="{5F4D6347-BDA8-9640-96D9-EAD0F231631A}" dt="2022-11-20T22:56:10.532" v="165" actId="1076"/>
        <pc:sldMkLst>
          <pc:docMk/>
          <pc:sldMk cId="320152366" sldId="498"/>
        </pc:sldMkLst>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0T22:56:14.071" v="167"/>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modSp add mod">
        <pc:chgData name="Xuesu Xiao" userId="2da2dc19-76a6-42ca-a03e-a5becae5e7dc" providerId="ADAL" clId="{5F4D6347-BDA8-9640-96D9-EAD0F231631A}" dt="2022-11-20T20:46:40.661" v="100" actId="27636"/>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ldChg>
      <pc:sldChg chg="delSp modSp add mod">
        <pc:chgData name="Xuesu Xiao" userId="2da2dc19-76a6-42ca-a03e-a5becae5e7dc" providerId="ADAL" clId="{5F4D6347-BDA8-9640-96D9-EAD0F231631A}" dt="2022-11-20T22:56:39.348" v="168" actId="478"/>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
        <pc:chgData name="Xuesu Xiao" userId="2da2dc19-76a6-42ca-a03e-a5becae5e7dc" providerId="ADAL" clId="{5F4D6347-BDA8-9640-96D9-EAD0F231631A}" dt="2022-11-20T20:46:40.094" v="89"/>
        <pc:sldMkLst>
          <pc:docMk/>
          <pc:sldMk cId="2368013352" sldId="504"/>
        </pc:sldMkLst>
      </pc:sldChg>
      <pc:sldChg chg="add">
        <pc:chgData name="Xuesu Xiao" userId="2da2dc19-76a6-42ca-a03e-a5becae5e7dc" providerId="ADAL" clId="{5F4D6347-BDA8-9640-96D9-EAD0F231631A}" dt="2022-11-20T20:46:40.094" v="89"/>
        <pc:sldMkLst>
          <pc:docMk/>
          <pc:sldMk cId="1416724642" sldId="505"/>
        </pc:sldMkLst>
      </pc:sldChg>
      <pc:sldChg chg="add">
        <pc:chgData name="Xuesu Xiao" userId="2da2dc19-76a6-42ca-a03e-a5becae5e7dc" providerId="ADAL" clId="{5F4D6347-BDA8-9640-96D9-EAD0F231631A}" dt="2022-11-20T20:46:40.094" v="89"/>
        <pc:sldMkLst>
          <pc:docMk/>
          <pc:sldMk cId="494641182" sldId="506"/>
        </pc:sldMkLst>
      </pc:sldChg>
      <pc:sldChg chg="add">
        <pc:chgData name="Xuesu Xiao" userId="2da2dc19-76a6-42ca-a03e-a5becae5e7dc" providerId="ADAL" clId="{5F4D6347-BDA8-9640-96D9-EAD0F231631A}" dt="2022-11-20T20:46:40.094" v="89"/>
        <pc:sldMkLst>
          <pc:docMk/>
          <pc:sldMk cId="1770165855" sldId="507"/>
        </pc:sldMkLst>
      </pc:sldChg>
      <pc:sldChg chg="add">
        <pc:chgData name="Xuesu Xiao" userId="2da2dc19-76a6-42ca-a03e-a5becae5e7dc" providerId="ADAL" clId="{5F4D6347-BDA8-9640-96D9-EAD0F231631A}" dt="2022-11-20T20:46:40.094" v="89"/>
        <pc:sldMkLst>
          <pc:docMk/>
          <pc:sldMk cId="82755055" sldId="508"/>
        </pc:sldMkLst>
      </pc:sldChg>
      <pc:sldChg chg="modSp add mod">
        <pc:chgData name="Xuesu Xiao" userId="2da2dc19-76a6-42ca-a03e-a5becae5e7dc" providerId="ADAL" clId="{5F4D6347-BDA8-9640-96D9-EAD0F231631A}" dt="2022-11-20T22:55:12.179" v="159" actId="255"/>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ldChg>
      <pc:sldChg chg="add">
        <pc:chgData name="Xuesu Xiao" userId="2da2dc19-76a6-42ca-a03e-a5becae5e7dc" providerId="ADAL" clId="{5F4D6347-BDA8-9640-96D9-EAD0F231631A}" dt="2022-11-20T23:34:57.277" v="352"/>
        <pc:sldMkLst>
          <pc:docMk/>
          <pc:sldMk cId="3471352576" sldId="511"/>
        </pc:sldMkLst>
      </pc:sldChg>
      <pc:sldChg chg="add">
        <pc:chgData name="Xuesu Xiao" userId="2da2dc19-76a6-42ca-a03e-a5becae5e7dc" providerId="ADAL" clId="{5F4D6347-BDA8-9640-96D9-EAD0F231631A}" dt="2022-11-20T22:59:16.988" v="196"/>
        <pc:sldMkLst>
          <pc:docMk/>
          <pc:sldMk cId="4127207786" sldId="512"/>
        </pc:sldMkLst>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
        <pc:chgData name="Xuesu Xiao" userId="2da2dc19-76a6-42ca-a03e-a5becae5e7dc" providerId="ADAL" clId="{5F4D6347-BDA8-9640-96D9-EAD0F231631A}" dt="2022-11-20T20:46:40.094" v="89"/>
        <pc:sldMkLst>
          <pc:docMk/>
          <pc:sldMk cId="3550463177" sldId="726"/>
        </pc:sldMkLst>
      </pc:sldChg>
      <pc:sldChg chg="add">
        <pc:chgData name="Xuesu Xiao" userId="2da2dc19-76a6-42ca-a03e-a5becae5e7dc" providerId="ADAL" clId="{5F4D6347-BDA8-9640-96D9-EAD0F231631A}" dt="2022-11-20T20:46:40.094" v="89"/>
        <pc:sldMkLst>
          <pc:docMk/>
          <pc:sldMk cId="2831593391" sldId="728"/>
        </pc:sldMkLst>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
        <pc:chgData name="Xuesu Xiao" userId="2da2dc19-76a6-42ca-a03e-a5becae5e7dc" providerId="ADAL" clId="{5F4D6347-BDA8-9640-96D9-EAD0F231631A}" dt="2022-11-20T20:46:40.094" v="89"/>
        <pc:sldMkLst>
          <pc:docMk/>
          <pc:sldMk cId="857095853" sldId="750"/>
        </pc:sldMkLst>
      </pc:sldChg>
      <pc:sldChg chg="add">
        <pc:chgData name="Xuesu Xiao" userId="2da2dc19-76a6-42ca-a03e-a5becae5e7dc" providerId="ADAL" clId="{5F4D6347-BDA8-9640-96D9-EAD0F231631A}" dt="2022-11-20T20:46:40.094" v="89"/>
        <pc:sldMkLst>
          <pc:docMk/>
          <pc:sldMk cId="3717675122" sldId="762"/>
        </pc:sldMkLst>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modSp add mod">
        <pc:chgData name="Xuesu Xiao" userId="2da2dc19-76a6-42ca-a03e-a5becae5e7dc" providerId="ADAL" clId="{5F4D6347-BDA8-9640-96D9-EAD0F231631A}" dt="2022-11-20T20:47:19.843" v="106" actId="20577"/>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ldChg>
      <pc:sldChg chg="add">
        <pc:chgData name="Xuesu Xiao" userId="2da2dc19-76a6-42ca-a03e-a5becae5e7dc" providerId="ADAL" clId="{5F4D6347-BDA8-9640-96D9-EAD0F231631A}" dt="2022-11-20T22:59:16.988" v="196"/>
        <pc:sldMkLst>
          <pc:docMk/>
          <pc:sldMk cId="2496830251" sldId="911"/>
        </pc:sldMkLst>
      </pc:sldChg>
      <pc:sldChg chg="modSp add mod">
        <pc:chgData name="Xuesu Xiao" userId="2da2dc19-76a6-42ca-a03e-a5becae5e7dc" providerId="ADAL" clId="{5F4D6347-BDA8-9640-96D9-EAD0F231631A}" dt="2022-11-20T23:00:53.481" v="232" actId="1036"/>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0T23:00:56.505" v="236" actId="1036"/>
        <pc:sldMkLst>
          <pc:docMk/>
          <pc:sldMk cId="1980150042" sldId="913"/>
        </pc:sldMkLst>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0T23:01:22.204" v="258" actId="1076"/>
        <pc:sldMkLst>
          <pc:docMk/>
          <pc:sldMk cId="2965230290" sldId="914"/>
        </pc:sldMkLst>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modSp add mod">
        <pc:chgData name="Xuesu Xiao" userId="2da2dc19-76a6-42ca-a03e-a5becae5e7dc" providerId="ADAL" clId="{5F4D6347-BDA8-9640-96D9-EAD0F231631A}" dt="2022-11-20T23:01:43.212" v="259" actId="12"/>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ldChg>
      <pc:sldChg chg="add">
        <pc:chgData name="Xuesu Xiao" userId="2da2dc19-76a6-42ca-a03e-a5becae5e7dc" providerId="ADAL" clId="{5F4D6347-BDA8-9640-96D9-EAD0F231631A}" dt="2022-11-20T22:59:16.988" v="196"/>
        <pc:sldMkLst>
          <pc:docMk/>
          <pc:sldMk cId="2419736691" sldId="917"/>
        </pc:sldMkLst>
      </pc:sldChg>
      <pc:sldChg chg="add">
        <pc:chgData name="Xuesu Xiao" userId="2da2dc19-76a6-42ca-a03e-a5becae5e7dc" providerId="ADAL" clId="{5F4D6347-BDA8-9640-96D9-EAD0F231631A}" dt="2022-11-20T22:59:16.988" v="196"/>
        <pc:sldMkLst>
          <pc:docMk/>
          <pc:sldMk cId="739841025" sldId="918"/>
        </pc:sldMkLst>
      </pc:sldChg>
      <pc:sldChg chg="add">
        <pc:chgData name="Xuesu Xiao" userId="2da2dc19-76a6-42ca-a03e-a5becae5e7dc" providerId="ADAL" clId="{5F4D6347-BDA8-9640-96D9-EAD0F231631A}" dt="2022-11-20T22:59:16.988" v="196"/>
        <pc:sldMkLst>
          <pc:docMk/>
          <pc:sldMk cId="793583366" sldId="919"/>
        </pc:sldMkLst>
      </pc:sldChg>
      <pc:sldChg chg="modSp add mod">
        <pc:chgData name="Xuesu Xiao" userId="2da2dc19-76a6-42ca-a03e-a5becae5e7dc" providerId="ADAL" clId="{5F4D6347-BDA8-9640-96D9-EAD0F231631A}" dt="2022-11-20T23:06:16.324" v="326" actId="207"/>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ldChg>
      <pc:sldChg chg="modSp add mod">
        <pc:chgData name="Xuesu Xiao" userId="2da2dc19-76a6-42ca-a03e-a5becae5e7dc" providerId="ADAL" clId="{5F4D6347-BDA8-9640-96D9-EAD0F231631A}" dt="2022-11-20T23:02:14.857" v="266" actId="1035"/>
        <pc:sldMkLst>
          <pc:docMk/>
          <pc:sldMk cId="4269186842" sldId="921"/>
        </pc:sldMkLst>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modSp add mod">
        <pc:chgData name="Xuesu Xiao" userId="2da2dc19-76a6-42ca-a03e-a5becae5e7dc" providerId="ADAL" clId="{5F4D6347-BDA8-9640-96D9-EAD0F231631A}" dt="2022-11-20T22:59:17.184" v="198" actId="27636"/>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ldChg>
      <pc:sldChg chg="modSp add mod">
        <pc:chgData name="Xuesu Xiao" userId="2da2dc19-76a6-42ca-a03e-a5becae5e7dc" providerId="ADAL" clId="{5F4D6347-BDA8-9640-96D9-EAD0F231631A}" dt="2022-11-20T23:05:30.658" v="323" actId="20577"/>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modSp add mod">
        <pc:chgData name="Xuesu Xiao" userId="2da2dc19-76a6-42ca-a03e-a5becae5e7dc" providerId="ADAL" clId="{5F4D6347-BDA8-9640-96D9-EAD0F231631A}" dt="2022-11-20T23:06:21.809" v="327" actId="5793"/>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ldChg>
      <pc:sldChg chg="add">
        <pc:chgData name="Xuesu Xiao" userId="2da2dc19-76a6-42ca-a03e-a5becae5e7dc" providerId="ADAL" clId="{5F4D6347-BDA8-9640-96D9-EAD0F231631A}" dt="2022-11-20T22:59:16.988" v="196"/>
        <pc:sldMkLst>
          <pc:docMk/>
          <pc:sldMk cId="860076313" sldId="925"/>
        </pc:sldMkLst>
      </pc:sldChg>
      <pc:sldChg chg="add">
        <pc:chgData name="Xuesu Xiao" userId="2da2dc19-76a6-42ca-a03e-a5becae5e7dc" providerId="ADAL" clId="{5F4D6347-BDA8-9640-96D9-EAD0F231631A}" dt="2022-11-20T22:59:16.988" v="196"/>
        <pc:sldMkLst>
          <pc:docMk/>
          <pc:sldMk cId="527586806" sldId="926"/>
        </pc:sldMkLst>
      </pc:sldChg>
      <pc:sldChg chg="modSp add mod">
        <pc:chgData name="Xuesu Xiao" userId="2da2dc19-76a6-42ca-a03e-a5becae5e7dc" providerId="ADAL" clId="{5F4D6347-BDA8-9640-96D9-EAD0F231631A}" dt="2022-11-20T23:06:29.529" v="328" actId="5793"/>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ldChg>
      <pc:sldChg chg="modSp add mod">
        <pc:chgData name="Xuesu Xiao" userId="2da2dc19-76a6-42ca-a03e-a5becae5e7dc" providerId="ADAL" clId="{5F4D6347-BDA8-9640-96D9-EAD0F231631A}" dt="2022-11-20T23:06:36.490" v="329" actId="5793"/>
        <pc:sldMkLst>
          <pc:docMk/>
          <pc:sldMk cId="359101543" sldId="928"/>
        </pc:sldMkLst>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0T23:07:56.136" v="351"/>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modSp add mod">
        <pc:chgData name="Xuesu Xiao" userId="2da2dc19-76a6-42ca-a03e-a5becae5e7dc" providerId="ADAL" clId="{5F4D6347-BDA8-9640-96D9-EAD0F231631A}" dt="2022-11-20T23:34:57.473" v="353" actId="27636"/>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ldChg>
      <pc:sldChg chg="add">
        <pc:chgData name="Xuesu Xiao" userId="2da2dc19-76a6-42ca-a03e-a5becae5e7dc" providerId="ADAL" clId="{5F4D6347-BDA8-9640-96D9-EAD0F231631A}" dt="2022-11-20T23:34:57.277" v="352"/>
        <pc:sldMkLst>
          <pc:docMk/>
          <pc:sldMk cId="1182187124" sldId="939"/>
        </pc:sldMkLst>
      </pc:sldChg>
      <pc:sldChg chg="add">
        <pc:chgData name="Xuesu Xiao" userId="2da2dc19-76a6-42ca-a03e-a5becae5e7dc" providerId="ADAL" clId="{5F4D6347-BDA8-9640-96D9-EAD0F231631A}" dt="2022-11-20T23:34:57.277" v="352"/>
        <pc:sldMkLst>
          <pc:docMk/>
          <pc:sldMk cId="2772741444" sldId="941"/>
        </pc:sldMkLst>
      </pc:sldChg>
      <pc:sldChg chg="add">
        <pc:chgData name="Xuesu Xiao" userId="2da2dc19-76a6-42ca-a03e-a5becae5e7dc" providerId="ADAL" clId="{5F4D6347-BDA8-9640-96D9-EAD0F231631A}" dt="2022-11-20T23:34:57.277" v="352"/>
        <pc:sldMkLst>
          <pc:docMk/>
          <pc:sldMk cId="899730551" sldId="944"/>
        </pc:sldMkLst>
      </pc:sldChg>
      <pc:sldChg chg="add">
        <pc:chgData name="Xuesu Xiao" userId="2da2dc19-76a6-42ca-a03e-a5becae5e7dc" providerId="ADAL" clId="{5F4D6347-BDA8-9640-96D9-EAD0F231631A}" dt="2022-11-20T23:34:57.277" v="352"/>
        <pc:sldMkLst>
          <pc:docMk/>
          <pc:sldMk cId="2520236080" sldId="945"/>
        </pc:sldMkLst>
      </pc:sldChg>
      <pc:sldChg chg="add">
        <pc:chgData name="Xuesu Xiao" userId="2da2dc19-76a6-42ca-a03e-a5becae5e7dc" providerId="ADAL" clId="{5F4D6347-BDA8-9640-96D9-EAD0F231631A}" dt="2022-11-20T23:34:57.277" v="352"/>
        <pc:sldMkLst>
          <pc:docMk/>
          <pc:sldMk cId="2821460854" sldId="946"/>
        </pc:sldMkLst>
      </pc:sldChg>
      <pc:sldChg chg="add">
        <pc:chgData name="Xuesu Xiao" userId="2da2dc19-76a6-42ca-a03e-a5becae5e7dc" providerId="ADAL" clId="{5F4D6347-BDA8-9640-96D9-EAD0F231631A}" dt="2022-11-20T23:34:57.277" v="352"/>
        <pc:sldMkLst>
          <pc:docMk/>
          <pc:sldMk cId="3942368618" sldId="947"/>
        </pc:sldMkLst>
      </pc:sldChg>
      <pc:sldChg chg="add">
        <pc:chgData name="Xuesu Xiao" userId="2da2dc19-76a6-42ca-a03e-a5becae5e7dc" providerId="ADAL" clId="{5F4D6347-BDA8-9640-96D9-EAD0F231631A}" dt="2022-11-20T23:34:57.277" v="352"/>
        <pc:sldMkLst>
          <pc:docMk/>
          <pc:sldMk cId="231556659" sldId="948"/>
        </pc:sldMkLst>
      </pc:sldChg>
      <pc:sldChg chg="add">
        <pc:chgData name="Xuesu Xiao" userId="2da2dc19-76a6-42ca-a03e-a5becae5e7dc" providerId="ADAL" clId="{5F4D6347-BDA8-9640-96D9-EAD0F231631A}" dt="2022-11-20T23:34:57.277" v="352"/>
        <pc:sldMkLst>
          <pc:docMk/>
          <pc:sldMk cId="554636113" sldId="949"/>
        </pc:sldMkLst>
      </pc:sldChg>
      <pc:sldChg chg="add">
        <pc:chgData name="Xuesu Xiao" userId="2da2dc19-76a6-42ca-a03e-a5becae5e7dc" providerId="ADAL" clId="{5F4D6347-BDA8-9640-96D9-EAD0F231631A}" dt="2022-11-20T23:34:57.277" v="352"/>
        <pc:sldMkLst>
          <pc:docMk/>
          <pc:sldMk cId="1673621896" sldId="950"/>
        </pc:sldMkLst>
      </pc:sldChg>
      <pc:sldChg chg="add">
        <pc:chgData name="Xuesu Xiao" userId="2da2dc19-76a6-42ca-a03e-a5becae5e7dc" providerId="ADAL" clId="{5F4D6347-BDA8-9640-96D9-EAD0F231631A}" dt="2022-11-20T23:34:57.277" v="352"/>
        <pc:sldMkLst>
          <pc:docMk/>
          <pc:sldMk cId="3254565120" sldId="951"/>
        </pc:sldMkLst>
      </pc:sldChg>
      <pc:sldChg chg="add">
        <pc:chgData name="Xuesu Xiao" userId="2da2dc19-76a6-42ca-a03e-a5becae5e7dc" providerId="ADAL" clId="{5F4D6347-BDA8-9640-96D9-EAD0F231631A}" dt="2022-11-20T23:34:57.277" v="352"/>
        <pc:sldMkLst>
          <pc:docMk/>
          <pc:sldMk cId="3678418697" sldId="952"/>
        </pc:sldMkLst>
      </pc:sldChg>
      <pc:sldChg chg="add">
        <pc:chgData name="Xuesu Xiao" userId="2da2dc19-76a6-42ca-a03e-a5becae5e7dc" providerId="ADAL" clId="{5F4D6347-BDA8-9640-96D9-EAD0F231631A}" dt="2022-11-20T23:34:57.277" v="352"/>
        <pc:sldMkLst>
          <pc:docMk/>
          <pc:sldMk cId="4105671411" sldId="953"/>
        </pc:sldMkLst>
      </pc:sldChg>
      <pc:sldChg chg="add">
        <pc:chgData name="Xuesu Xiao" userId="2da2dc19-76a6-42ca-a03e-a5becae5e7dc" providerId="ADAL" clId="{5F4D6347-BDA8-9640-96D9-EAD0F231631A}" dt="2022-11-20T23:34:57.277" v="352"/>
        <pc:sldMkLst>
          <pc:docMk/>
          <pc:sldMk cId="1578118265" sldId="954"/>
        </pc:sldMkLst>
      </pc:sldChg>
      <pc:sldChg chg="add">
        <pc:chgData name="Xuesu Xiao" userId="2da2dc19-76a6-42ca-a03e-a5becae5e7dc" providerId="ADAL" clId="{5F4D6347-BDA8-9640-96D9-EAD0F231631A}" dt="2022-11-20T23:34:57.277" v="352"/>
        <pc:sldMkLst>
          <pc:docMk/>
          <pc:sldMk cId="2870120494" sldId="955"/>
        </pc:sldMkLst>
      </pc:sldChg>
      <pc:sldChg chg="add">
        <pc:chgData name="Xuesu Xiao" userId="2da2dc19-76a6-42ca-a03e-a5becae5e7dc" providerId="ADAL" clId="{5F4D6347-BDA8-9640-96D9-EAD0F231631A}" dt="2022-11-20T23:34:57.277" v="352"/>
        <pc:sldMkLst>
          <pc:docMk/>
          <pc:sldMk cId="3848297286" sldId="956"/>
        </pc:sldMkLst>
      </pc:sldChg>
      <pc:sldChg chg="modSp add mod">
        <pc:chgData name="Xuesu Xiao" userId="2da2dc19-76a6-42ca-a03e-a5becae5e7dc" providerId="ADAL" clId="{5F4D6347-BDA8-9640-96D9-EAD0F231631A}" dt="2022-11-20T23:36:24.910" v="359" actId="5793"/>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ldChg>
      <pc:sldChg chg="add">
        <pc:chgData name="Xuesu Xiao" userId="2da2dc19-76a6-42ca-a03e-a5becae5e7dc" providerId="ADAL" clId="{5F4D6347-BDA8-9640-96D9-EAD0F231631A}" dt="2022-11-20T23:34:57.277" v="352"/>
        <pc:sldMkLst>
          <pc:docMk/>
          <pc:sldMk cId="3023487158" sldId="958"/>
        </pc:sldMkLst>
      </pc:sldChg>
      <pc:sldChg chg="add">
        <pc:chgData name="Xuesu Xiao" userId="2da2dc19-76a6-42ca-a03e-a5becae5e7dc" providerId="ADAL" clId="{5F4D6347-BDA8-9640-96D9-EAD0F231631A}" dt="2022-11-20T23:34:57.277" v="352"/>
        <pc:sldMkLst>
          <pc:docMk/>
          <pc:sldMk cId="2268397214" sldId="960"/>
        </pc:sldMkLst>
      </pc:sldChg>
      <pc:sldChg chg="add del">
        <pc:chgData name="Xuesu Xiao" userId="2da2dc19-76a6-42ca-a03e-a5becae5e7dc" providerId="ADAL" clId="{5F4D6347-BDA8-9640-96D9-EAD0F231631A}" dt="2022-11-20T23:37:01.485" v="360" actId="2696"/>
        <pc:sldMkLst>
          <pc:docMk/>
          <pc:sldMk cId="2340706514" sldId="961"/>
        </pc:sldMkLst>
      </pc:sldChg>
      <pc:sldChg chg="modSp add mod">
        <pc:chgData name="Xuesu Xiao" userId="2da2dc19-76a6-42ca-a03e-a5becae5e7dc" providerId="ADAL" clId="{5F4D6347-BDA8-9640-96D9-EAD0F231631A}" dt="2022-11-20T23:37:35.572" v="364" actId="20577"/>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ldChg>
      <pc:sldChg chg="add">
        <pc:chgData name="Xuesu Xiao" userId="2da2dc19-76a6-42ca-a03e-a5becae5e7dc" providerId="ADAL" clId="{5F4D6347-BDA8-9640-96D9-EAD0F231631A}" dt="2022-11-20T23:34:57.277" v="352"/>
        <pc:sldMkLst>
          <pc:docMk/>
          <pc:sldMk cId="304818906" sldId="963"/>
        </pc:sldMkLst>
      </pc:sldChg>
      <pc:sldChg chg="add">
        <pc:chgData name="Xuesu Xiao" userId="2da2dc19-76a6-42ca-a03e-a5becae5e7dc" providerId="ADAL" clId="{5F4D6347-BDA8-9640-96D9-EAD0F231631A}" dt="2022-11-20T23:34:57.277" v="352"/>
        <pc:sldMkLst>
          <pc:docMk/>
          <pc:sldMk cId="1684172072" sldId="964"/>
        </pc:sldMkLst>
      </pc:sldChg>
      <pc:sldChg chg="add del">
        <pc:chgData name="Xuesu Xiao" userId="2da2dc19-76a6-42ca-a03e-a5becae5e7dc" providerId="ADAL" clId="{5F4D6347-BDA8-9640-96D9-EAD0F231631A}" dt="2022-11-20T23:37:14.378" v="361" actId="2696"/>
        <pc:sldMkLst>
          <pc:docMk/>
          <pc:sldMk cId="1319498924" sldId="965"/>
        </pc:sldMkLst>
      </pc:sldChg>
      <pc:sldChg chg="delSp add mod">
        <pc:chgData name="Xuesu Xiao" userId="2da2dc19-76a6-42ca-a03e-a5becae5e7dc" providerId="ADAL" clId="{5F4D6347-BDA8-9640-96D9-EAD0F231631A}" dt="2022-11-20T23:37:41.229" v="365" actId="478"/>
        <pc:sldMkLst>
          <pc:docMk/>
          <pc:sldMk cId="1612942382" sldId="966"/>
        </pc:sldMkLst>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modSp add mod">
        <pc:chgData name="Xuesu Xiao" userId="2da2dc19-76a6-42ca-a03e-a5becae5e7dc" providerId="ADAL" clId="{5F4D6347-BDA8-9640-96D9-EAD0F231631A}" dt="2022-11-20T23:37:51.832" v="367" actId="20577"/>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ldChg>
      <pc:sldChg chg="add">
        <pc:chgData name="Xuesu Xiao" userId="2da2dc19-76a6-42ca-a03e-a5becae5e7dc" providerId="ADAL" clId="{5F4D6347-BDA8-9640-96D9-EAD0F231631A}" dt="2022-11-20T23:34:57.277" v="352"/>
        <pc:sldMkLst>
          <pc:docMk/>
          <pc:sldMk cId="3452516148" sldId="968"/>
        </pc:sldMkLst>
      </pc:sldChg>
      <pc:sldChg chg="add">
        <pc:chgData name="Xuesu Xiao" userId="2da2dc19-76a6-42ca-a03e-a5becae5e7dc" providerId="ADAL" clId="{5F4D6347-BDA8-9640-96D9-EAD0F231631A}" dt="2022-11-20T23:34:57.277" v="352"/>
        <pc:sldMkLst>
          <pc:docMk/>
          <pc:sldMk cId="2520568078" sldId="969"/>
        </pc:sldMkLst>
      </pc:sldChg>
      <pc:sldChg chg="add">
        <pc:chgData name="Xuesu Xiao" userId="2da2dc19-76a6-42ca-a03e-a5becae5e7dc" providerId="ADAL" clId="{5F4D6347-BDA8-9640-96D9-EAD0F231631A}" dt="2022-11-20T23:34:57.277" v="352"/>
        <pc:sldMkLst>
          <pc:docMk/>
          <pc:sldMk cId="793714017" sldId="970"/>
        </pc:sldMkLst>
      </pc:sldChg>
      <pc:sldChg chg="add">
        <pc:chgData name="Xuesu Xiao" userId="2da2dc19-76a6-42ca-a03e-a5becae5e7dc" providerId="ADAL" clId="{5F4D6347-BDA8-9640-96D9-EAD0F231631A}" dt="2022-11-20T23:34:57.277" v="352"/>
        <pc:sldMkLst>
          <pc:docMk/>
          <pc:sldMk cId="3190635093" sldId="971"/>
        </pc:sldMkLst>
      </pc:sldChg>
      <pc:sldChg chg="modSp add mod">
        <pc:chgData name="Xuesu Xiao" userId="2da2dc19-76a6-42ca-a03e-a5becae5e7dc" providerId="ADAL" clId="{5F4D6347-BDA8-9640-96D9-EAD0F231631A}" dt="2022-11-20T23:38:10.522" v="381" actId="167"/>
        <pc:sldMkLst>
          <pc:docMk/>
          <pc:sldMk cId="2748322385" sldId="972"/>
        </pc:sldMkLst>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modSp add mod">
        <pc:chgData name="Xuesu Xiao" userId="2da2dc19-76a6-42ca-a03e-a5becae5e7dc" providerId="ADAL" clId="{5F4D6347-BDA8-9640-96D9-EAD0F231631A}" dt="2022-11-20T23:38:37.773" v="387" actId="14100"/>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modSp add mod">
        <pc:chgData name="Xuesu Xiao" userId="2da2dc19-76a6-42ca-a03e-a5becae5e7dc" providerId="ADAL" clId="{5F4D6347-BDA8-9640-96D9-EAD0F231631A}" dt="2022-11-20T23:38:56.160" v="391" actId="1076"/>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0T23:07:49.040" v="348"/>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0T23:07:44.620" v="345"/>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delSp modSp add mod">
        <pc:chgData name="Xuesu Xiao" userId="2da2dc19-76a6-42ca-a03e-a5becae5e7dc" providerId="ADAL" clId="{5F4D6347-BDA8-9640-96D9-EAD0F231631A}" dt="2022-11-20T20:48:19.095" v="112" actId="478"/>
        <pc:sldMkLst>
          <pc:docMk/>
          <pc:sldMk cId="966511968" sldId="1018"/>
        </pc:sldMkLst>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delSp add mod">
        <pc:chgData name="Xuesu Xiao" userId="2da2dc19-76a6-42ca-a03e-a5becae5e7dc" providerId="ADAL" clId="{5F4D6347-BDA8-9640-96D9-EAD0F231631A}" dt="2022-11-20T20:47:59.521" v="108" actId="478"/>
        <pc:sldMkLst>
          <pc:docMk/>
          <pc:sldMk cId="204818581" sldId="1020"/>
        </pc:sldMkLst>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delSp add mod">
        <pc:chgData name="Xuesu Xiao" userId="2da2dc19-76a6-42ca-a03e-a5becae5e7dc" providerId="ADAL" clId="{5F4D6347-BDA8-9640-96D9-EAD0F231631A}" dt="2022-11-20T20:48:02.693" v="109" actId="478"/>
        <pc:sldMkLst>
          <pc:docMk/>
          <pc:sldMk cId="1224252432" sldId="1021"/>
        </pc:sldMkLst>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delSp modSp add mod">
        <pc:chgData name="Xuesu Xiao" userId="2da2dc19-76a6-42ca-a03e-a5becae5e7dc" providerId="ADAL" clId="{5F4D6347-BDA8-9640-96D9-EAD0F231631A}" dt="2022-11-20T20:48:10.774" v="111" actId="1076"/>
        <pc:sldMkLst>
          <pc:docMk/>
          <pc:sldMk cId="1381678752" sldId="1022"/>
        </pc:sldMkLst>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delSp modSp add mod">
        <pc:chgData name="Xuesu Xiao" userId="2da2dc19-76a6-42ca-a03e-a5becae5e7dc" providerId="ADAL" clId="{5F4D6347-BDA8-9640-96D9-EAD0F231631A}" dt="2022-11-20T20:48:29.202" v="113" actId="478"/>
        <pc:sldMkLst>
          <pc:docMk/>
          <pc:sldMk cId="1072633780" sldId="1023"/>
        </pc:sldMkLst>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delSp modSp add mod">
        <pc:chgData name="Xuesu Xiao" userId="2da2dc19-76a6-42ca-a03e-a5becae5e7dc" providerId="ADAL" clId="{5F4D6347-BDA8-9640-96D9-EAD0F231631A}" dt="2022-11-20T20:48:44.238" v="115" actId="478"/>
        <pc:sldMkLst>
          <pc:docMk/>
          <pc:sldMk cId="3745275095" sldId="1024"/>
        </pc:sldMkLst>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delSp modSp add mod">
        <pc:chgData name="Xuesu Xiao" userId="2da2dc19-76a6-42ca-a03e-a5becae5e7dc" providerId="ADAL" clId="{5F4D6347-BDA8-9640-96D9-EAD0F231631A}" dt="2022-11-20T20:48:38.969" v="114" actId="478"/>
        <pc:sldMkLst>
          <pc:docMk/>
          <pc:sldMk cId="795116128" sldId="1025"/>
        </pc:sldMkLst>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modSp add mod">
        <pc:chgData name="Xuesu Xiao" userId="2da2dc19-76a6-42ca-a03e-a5becae5e7dc" providerId="ADAL" clId="{5F4D6347-BDA8-9640-96D9-EAD0F231631A}" dt="2022-11-20T23:07:35.612" v="340" actId="1035"/>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ldChg>
      <pc:sldChg chg="add">
        <pc:chgData name="Xuesu Xiao" userId="2da2dc19-76a6-42ca-a03e-a5becae5e7dc" providerId="ADAL" clId="{5F4D6347-BDA8-9640-96D9-EAD0F231631A}" dt="2022-11-20T20:46:40.094" v="89"/>
        <pc:sldMkLst>
          <pc:docMk/>
          <pc:sldMk cId="1615115224" sldId="1028"/>
        </pc:sldMkLst>
      </pc:sldChg>
      <pc:sldChg chg="add">
        <pc:chgData name="Xuesu Xiao" userId="2da2dc19-76a6-42ca-a03e-a5becae5e7dc" providerId="ADAL" clId="{5F4D6347-BDA8-9640-96D9-EAD0F231631A}" dt="2022-11-20T20:46:40.094" v="89"/>
        <pc:sldMkLst>
          <pc:docMk/>
          <pc:sldMk cId="2311890616" sldId="1029"/>
        </pc:sldMkLst>
      </pc:sldChg>
      <pc:sldChg chg="add">
        <pc:chgData name="Xuesu Xiao" userId="2da2dc19-76a6-42ca-a03e-a5becae5e7dc" providerId="ADAL" clId="{5F4D6347-BDA8-9640-96D9-EAD0F231631A}" dt="2022-11-20T20:46:40.094" v="89"/>
        <pc:sldMkLst>
          <pc:docMk/>
          <pc:sldMk cId="677707631" sldId="1030"/>
        </pc:sldMkLst>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
        <pc:chgData name="Xuesu Xiao" userId="2da2dc19-76a6-42ca-a03e-a5becae5e7dc" providerId="ADAL" clId="{5F4D6347-BDA8-9640-96D9-EAD0F231631A}" dt="2022-11-20T22:58:25.483" v="173"/>
        <pc:sldMkLst>
          <pc:docMk/>
          <pc:sldMk cId="3732148601" sldId="1031"/>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6EE885D3-C338-934A-9B7D-88A39739DE44}"/>
    <pc:docChg chg="undo redo custSel delSld modSld">
      <pc:chgData name="Xuesu Xiao" userId="2da2dc19-76a6-42ca-a03e-a5becae5e7dc" providerId="ADAL" clId="{6EE885D3-C338-934A-9B7D-88A39739DE44}" dt="2023-04-19T22:04:43.313" v="66" actId="20577"/>
      <pc:docMkLst>
        <pc:docMk/>
      </pc:docMkLst>
      <pc:sldChg chg="modSp mod">
        <pc:chgData name="Xuesu Xiao" userId="2da2dc19-76a6-42ca-a03e-a5becae5e7dc" providerId="ADAL" clId="{6EE885D3-C338-934A-9B7D-88A39739DE44}" dt="2023-04-15T22:02:37.339" v="2" actId="20577"/>
        <pc:sldMkLst>
          <pc:docMk/>
          <pc:sldMk cId="3197223571" sldId="757"/>
        </pc:sldMkLst>
        <pc:spChg chg="mod">
          <ac:chgData name="Xuesu Xiao" userId="2da2dc19-76a6-42ca-a03e-a5becae5e7dc" providerId="ADAL" clId="{6EE885D3-C338-934A-9B7D-88A39739DE44}" dt="2023-04-15T22:02:37.339" v="2" actId="20577"/>
          <ac:spMkLst>
            <pc:docMk/>
            <pc:sldMk cId="3197223571" sldId="757"/>
            <ac:spMk id="7" creationId="{78D7246F-BF92-4B47-9C57-3B98F0D4BE3E}"/>
          </ac:spMkLst>
        </pc:spChg>
        <pc:picChg chg="mod">
          <ac:chgData name="Xuesu Xiao" userId="2da2dc19-76a6-42ca-a03e-a5becae5e7dc" providerId="ADAL" clId="{6EE885D3-C338-934A-9B7D-88A39739DE44}" dt="2023-04-15T22:01:58.344" v="1" actId="1076"/>
          <ac:picMkLst>
            <pc:docMk/>
            <pc:sldMk cId="3197223571" sldId="757"/>
            <ac:picMk id="6146" creationId="{D7CC2D3A-2A66-DA47-913F-D03806DEF343}"/>
          </ac:picMkLst>
        </pc:picChg>
      </pc:sldChg>
      <pc:sldChg chg="modSp mod">
        <pc:chgData name="Xuesu Xiao" userId="2da2dc19-76a6-42ca-a03e-a5becae5e7dc" providerId="ADAL" clId="{6EE885D3-C338-934A-9B7D-88A39739DE44}" dt="2023-04-15T22:02:50.679" v="4" actId="20577"/>
        <pc:sldMkLst>
          <pc:docMk/>
          <pc:sldMk cId="1083350839" sldId="758"/>
        </pc:sldMkLst>
        <pc:spChg chg="mod">
          <ac:chgData name="Xuesu Xiao" userId="2da2dc19-76a6-42ca-a03e-a5becae5e7dc" providerId="ADAL" clId="{6EE885D3-C338-934A-9B7D-88A39739DE44}" dt="2023-04-15T22:02:50.679" v="4" actId="20577"/>
          <ac:spMkLst>
            <pc:docMk/>
            <pc:sldMk cId="1083350839" sldId="758"/>
            <ac:spMk id="7" creationId="{78D7246F-BF92-4B47-9C57-3B98F0D4BE3E}"/>
          </ac:spMkLst>
        </pc:spChg>
      </pc:sldChg>
      <pc:sldChg chg="modSp mod">
        <pc:chgData name="Xuesu Xiao" userId="2da2dc19-76a6-42ca-a03e-a5becae5e7dc" providerId="ADAL" clId="{6EE885D3-C338-934A-9B7D-88A39739DE44}" dt="2023-04-19T21:53:51.616" v="59" actId="20577"/>
        <pc:sldMkLst>
          <pc:docMk/>
          <pc:sldMk cId="498769626" sldId="788"/>
        </pc:sldMkLst>
        <pc:spChg chg="mod">
          <ac:chgData name="Xuesu Xiao" userId="2da2dc19-76a6-42ca-a03e-a5becae5e7dc" providerId="ADAL" clId="{6EE885D3-C338-934A-9B7D-88A39739DE44}" dt="2023-04-19T21:53:51.616" v="59" actId="20577"/>
          <ac:spMkLst>
            <pc:docMk/>
            <pc:sldMk cId="498769626" sldId="788"/>
            <ac:spMk id="2" creationId="{57BF777D-149C-CB77-21E5-3A9C71A6AF8D}"/>
          </ac:spMkLst>
        </pc:spChg>
      </pc:sldChg>
      <pc:sldChg chg="del">
        <pc:chgData name="Xuesu Xiao" userId="2da2dc19-76a6-42ca-a03e-a5becae5e7dc" providerId="ADAL" clId="{6EE885D3-C338-934A-9B7D-88A39739DE44}" dt="2023-04-15T22:09:38.412" v="5" actId="2696"/>
        <pc:sldMkLst>
          <pc:docMk/>
          <pc:sldMk cId="791294646" sldId="793"/>
        </pc:sldMkLst>
      </pc:sldChg>
      <pc:sldChg chg="addSp delSp modSp mod">
        <pc:chgData name="Xuesu Xiao" userId="2da2dc19-76a6-42ca-a03e-a5becae5e7dc" providerId="ADAL" clId="{6EE885D3-C338-934A-9B7D-88A39739DE44}" dt="2023-04-19T21:56:52.507" v="63"/>
        <pc:sldMkLst>
          <pc:docMk/>
          <pc:sldMk cId="765134958" sldId="815"/>
        </pc:sldMkLst>
        <pc:spChg chg="del">
          <ac:chgData name="Xuesu Xiao" userId="2da2dc19-76a6-42ca-a03e-a5becae5e7dc" providerId="ADAL" clId="{6EE885D3-C338-934A-9B7D-88A39739DE44}" dt="2023-04-19T21:56:50.799" v="62" actId="478"/>
          <ac:spMkLst>
            <pc:docMk/>
            <pc:sldMk cId="765134958" sldId="815"/>
            <ac:spMk id="2" creationId="{37EAF853-9783-4546-910D-B8B2EBA9D684}"/>
          </ac:spMkLst>
        </pc:spChg>
        <pc:spChg chg="add del mod">
          <ac:chgData name="Xuesu Xiao" userId="2da2dc19-76a6-42ca-a03e-a5becae5e7dc" providerId="ADAL" clId="{6EE885D3-C338-934A-9B7D-88A39739DE44}" dt="2023-04-19T21:56:52.507" v="63"/>
          <ac:spMkLst>
            <pc:docMk/>
            <pc:sldMk cId="765134958" sldId="815"/>
            <ac:spMk id="7" creationId="{24DCDF43-4758-6C87-5CF7-21FCF3ACD791}"/>
          </ac:spMkLst>
        </pc:spChg>
        <pc:spChg chg="add mod">
          <ac:chgData name="Xuesu Xiao" userId="2da2dc19-76a6-42ca-a03e-a5becae5e7dc" providerId="ADAL" clId="{6EE885D3-C338-934A-9B7D-88A39739DE44}" dt="2023-04-19T21:56:52.507" v="63"/>
          <ac:spMkLst>
            <pc:docMk/>
            <pc:sldMk cId="765134958" sldId="815"/>
            <ac:spMk id="8" creationId="{F21814D1-3A49-34E7-F771-AECCA2790823}"/>
          </ac:spMkLst>
        </pc:spChg>
      </pc:sldChg>
      <pc:sldChg chg="addSp delSp modSp mod">
        <pc:chgData name="Xuesu Xiao" userId="2da2dc19-76a6-42ca-a03e-a5becae5e7dc" providerId="ADAL" clId="{6EE885D3-C338-934A-9B7D-88A39739DE44}" dt="2023-04-19T21:56:42.972" v="61"/>
        <pc:sldMkLst>
          <pc:docMk/>
          <pc:sldMk cId="2642766867" sldId="816"/>
        </pc:sldMkLst>
        <pc:spChg chg="del">
          <ac:chgData name="Xuesu Xiao" userId="2da2dc19-76a6-42ca-a03e-a5becae5e7dc" providerId="ADAL" clId="{6EE885D3-C338-934A-9B7D-88A39739DE44}" dt="2023-04-19T21:56:41.803" v="60" actId="478"/>
          <ac:spMkLst>
            <pc:docMk/>
            <pc:sldMk cId="2642766867" sldId="816"/>
            <ac:spMk id="2" creationId="{37EAF853-9783-4546-910D-B8B2EBA9D684}"/>
          </ac:spMkLst>
        </pc:spChg>
        <pc:spChg chg="add mod">
          <ac:chgData name="Xuesu Xiao" userId="2da2dc19-76a6-42ca-a03e-a5becae5e7dc" providerId="ADAL" clId="{6EE885D3-C338-934A-9B7D-88A39739DE44}" dt="2023-04-19T21:56:42.972" v="61"/>
          <ac:spMkLst>
            <pc:docMk/>
            <pc:sldMk cId="2642766867" sldId="816"/>
            <ac:spMk id="6" creationId="{4E3BC501-17C7-0275-AA2C-ACE413FD8B75}"/>
          </ac:spMkLst>
        </pc:spChg>
      </pc:sldChg>
      <pc:sldChg chg="modSp mod">
        <pc:chgData name="Xuesu Xiao" userId="2da2dc19-76a6-42ca-a03e-a5becae5e7dc" providerId="ADAL" clId="{6EE885D3-C338-934A-9B7D-88A39739DE44}" dt="2023-04-15T22:13:08.241" v="18" actId="20577"/>
        <pc:sldMkLst>
          <pc:docMk/>
          <pc:sldMk cId="2575399749" sldId="819"/>
        </pc:sldMkLst>
        <pc:spChg chg="mod">
          <ac:chgData name="Xuesu Xiao" userId="2da2dc19-76a6-42ca-a03e-a5becae5e7dc" providerId="ADAL" clId="{6EE885D3-C338-934A-9B7D-88A39739DE44}" dt="2023-04-15T22:13:08.241" v="18" actId="20577"/>
          <ac:spMkLst>
            <pc:docMk/>
            <pc:sldMk cId="2575399749" sldId="819"/>
            <ac:spMk id="2" creationId="{4DE86885-83C1-8A41-B371-2D51574E4863}"/>
          </ac:spMkLst>
        </pc:spChg>
      </pc:sldChg>
      <pc:sldChg chg="addSp delSp modSp mod">
        <pc:chgData name="Xuesu Xiao" userId="2da2dc19-76a6-42ca-a03e-a5becae5e7dc" providerId="ADAL" clId="{6EE885D3-C338-934A-9B7D-88A39739DE44}" dt="2023-04-15T22:12:22.296" v="14" actId="20577"/>
        <pc:sldMkLst>
          <pc:docMk/>
          <pc:sldMk cId="3782396694" sldId="827"/>
        </pc:sldMkLst>
        <pc:spChg chg="del">
          <ac:chgData name="Xuesu Xiao" userId="2da2dc19-76a6-42ca-a03e-a5becae5e7dc" providerId="ADAL" clId="{6EE885D3-C338-934A-9B7D-88A39739DE44}" dt="2023-04-15T22:11:55.061" v="6" actId="478"/>
          <ac:spMkLst>
            <pc:docMk/>
            <pc:sldMk cId="3782396694" sldId="827"/>
            <ac:spMk id="2" creationId="{8022E2B0-564A-734E-9823-0BB00F1C5CA5}"/>
          </ac:spMkLst>
        </pc:spChg>
        <pc:spChg chg="add del mod">
          <ac:chgData name="Xuesu Xiao" userId="2da2dc19-76a6-42ca-a03e-a5becae5e7dc" providerId="ADAL" clId="{6EE885D3-C338-934A-9B7D-88A39739DE44}" dt="2023-04-15T22:11:57.622" v="9" actId="478"/>
          <ac:spMkLst>
            <pc:docMk/>
            <pc:sldMk cId="3782396694" sldId="827"/>
            <ac:spMk id="4" creationId="{2ABC8DC0-2B17-7214-D051-354E117179A4}"/>
          </ac:spMkLst>
        </pc:spChg>
        <pc:spChg chg="add del mod">
          <ac:chgData name="Xuesu Xiao" userId="2da2dc19-76a6-42ca-a03e-a5becae5e7dc" providerId="ADAL" clId="{6EE885D3-C338-934A-9B7D-88A39739DE44}" dt="2023-04-15T22:11:56.027" v="8"/>
          <ac:spMkLst>
            <pc:docMk/>
            <pc:sldMk cId="3782396694" sldId="827"/>
            <ac:spMk id="6" creationId="{C85A351B-E3A2-F2F3-F313-942FB72B7BE1}"/>
          </ac:spMkLst>
        </pc:spChg>
        <pc:spChg chg="add mod">
          <ac:chgData name="Xuesu Xiao" userId="2da2dc19-76a6-42ca-a03e-a5becae5e7dc" providerId="ADAL" clId="{6EE885D3-C338-934A-9B7D-88A39739DE44}" dt="2023-04-15T22:11:57.910" v="10"/>
          <ac:spMkLst>
            <pc:docMk/>
            <pc:sldMk cId="3782396694" sldId="827"/>
            <ac:spMk id="7" creationId="{30370FF8-5231-D522-C85B-12FAAE5B1DC7}"/>
          </ac:spMkLst>
        </pc:spChg>
        <pc:spChg chg="mod">
          <ac:chgData name="Xuesu Xiao" userId="2da2dc19-76a6-42ca-a03e-a5becae5e7dc" providerId="ADAL" clId="{6EE885D3-C338-934A-9B7D-88A39739DE44}" dt="2023-04-15T22:12:22.296" v="14" actId="20577"/>
          <ac:spMkLst>
            <pc:docMk/>
            <pc:sldMk cId="3782396694" sldId="827"/>
            <ac:spMk id="8" creationId="{A9AA7E51-B961-744D-B34F-41DB6D6031EF}"/>
          </ac:spMkLst>
        </pc:spChg>
      </pc:sldChg>
      <pc:sldChg chg="addSp delSp modSp mod">
        <pc:chgData name="Xuesu Xiao" userId="2da2dc19-76a6-42ca-a03e-a5becae5e7dc" providerId="ADAL" clId="{6EE885D3-C338-934A-9B7D-88A39739DE44}" dt="2023-04-15T22:13:54.905" v="28" actId="478"/>
        <pc:sldMkLst>
          <pc:docMk/>
          <pc:sldMk cId="3555704796" sldId="829"/>
        </pc:sldMkLst>
        <pc:spChg chg="add del">
          <ac:chgData name="Xuesu Xiao" userId="2da2dc19-76a6-42ca-a03e-a5becae5e7dc" providerId="ADAL" clId="{6EE885D3-C338-934A-9B7D-88A39739DE44}" dt="2023-04-15T22:13:51.004" v="27" actId="478"/>
          <ac:spMkLst>
            <pc:docMk/>
            <pc:sldMk cId="3555704796" sldId="829"/>
            <ac:spMk id="2" creationId="{37EAF853-9783-4546-910D-B8B2EBA9D684}"/>
          </ac:spMkLst>
        </pc:spChg>
        <pc:spChg chg="add del mod">
          <ac:chgData name="Xuesu Xiao" userId="2da2dc19-76a6-42ca-a03e-a5becae5e7dc" providerId="ADAL" clId="{6EE885D3-C338-934A-9B7D-88A39739DE44}" dt="2023-04-15T22:13:47.385" v="26"/>
          <ac:spMkLst>
            <pc:docMk/>
            <pc:sldMk cId="3555704796" sldId="829"/>
            <ac:spMk id="4" creationId="{7FA28B71-444F-C62A-6D2C-5EF1E5648E37}"/>
          </ac:spMkLst>
        </pc:spChg>
        <pc:spChg chg="add del mod">
          <ac:chgData name="Xuesu Xiao" userId="2da2dc19-76a6-42ca-a03e-a5becae5e7dc" providerId="ADAL" clId="{6EE885D3-C338-934A-9B7D-88A39739DE44}" dt="2023-04-15T22:13:43.751" v="23" actId="478"/>
          <ac:spMkLst>
            <pc:docMk/>
            <pc:sldMk cId="3555704796" sldId="829"/>
            <ac:spMk id="8" creationId="{E5586834-9F74-C630-71EF-EC09F4A9F168}"/>
          </ac:spMkLst>
        </pc:spChg>
        <pc:spChg chg="add del mod">
          <ac:chgData name="Xuesu Xiao" userId="2da2dc19-76a6-42ca-a03e-a5becae5e7dc" providerId="ADAL" clId="{6EE885D3-C338-934A-9B7D-88A39739DE44}" dt="2023-04-15T22:13:54.905" v="28" actId="478"/>
          <ac:spMkLst>
            <pc:docMk/>
            <pc:sldMk cId="3555704796" sldId="829"/>
            <ac:spMk id="11" creationId="{F2595392-F8F4-B3DA-0F5C-BE29EE226AF2}"/>
          </ac:spMkLst>
        </pc:spChg>
      </pc:sldChg>
      <pc:sldChg chg="addSp delSp modSp mod">
        <pc:chgData name="Xuesu Xiao" userId="2da2dc19-76a6-42ca-a03e-a5becae5e7dc" providerId="ADAL" clId="{6EE885D3-C338-934A-9B7D-88A39739DE44}" dt="2023-04-15T22:14:12.488" v="33"/>
        <pc:sldMkLst>
          <pc:docMk/>
          <pc:sldMk cId="1354380267" sldId="831"/>
        </pc:sldMkLst>
        <pc:spChg chg="del">
          <ac:chgData name="Xuesu Xiao" userId="2da2dc19-76a6-42ca-a03e-a5becae5e7dc" providerId="ADAL" clId="{6EE885D3-C338-934A-9B7D-88A39739DE44}" dt="2023-04-15T22:14:08.226" v="29" actId="478"/>
          <ac:spMkLst>
            <pc:docMk/>
            <pc:sldMk cId="1354380267" sldId="831"/>
            <ac:spMk id="2" creationId="{37EAF853-9783-4546-910D-B8B2EBA9D684}"/>
          </ac:spMkLst>
        </pc:spChg>
        <pc:spChg chg="add del mod">
          <ac:chgData name="Xuesu Xiao" userId="2da2dc19-76a6-42ca-a03e-a5becae5e7dc" providerId="ADAL" clId="{6EE885D3-C338-934A-9B7D-88A39739DE44}" dt="2023-04-15T22:14:12.058" v="32" actId="478"/>
          <ac:spMkLst>
            <pc:docMk/>
            <pc:sldMk cId="1354380267" sldId="831"/>
            <ac:spMk id="4" creationId="{C2144DF7-2524-3E04-D21D-16C80ADA009B}"/>
          </ac:spMkLst>
        </pc:spChg>
        <pc:spChg chg="add del mod">
          <ac:chgData name="Xuesu Xiao" userId="2da2dc19-76a6-42ca-a03e-a5becae5e7dc" providerId="ADAL" clId="{6EE885D3-C338-934A-9B7D-88A39739DE44}" dt="2023-04-15T22:14:09.136" v="31"/>
          <ac:spMkLst>
            <pc:docMk/>
            <pc:sldMk cId="1354380267" sldId="831"/>
            <ac:spMk id="8" creationId="{4911B5B0-0C06-0741-6A9C-5313439320FA}"/>
          </ac:spMkLst>
        </pc:spChg>
        <pc:spChg chg="add mod">
          <ac:chgData name="Xuesu Xiao" userId="2da2dc19-76a6-42ca-a03e-a5becae5e7dc" providerId="ADAL" clId="{6EE885D3-C338-934A-9B7D-88A39739DE44}" dt="2023-04-15T22:14:12.488" v="33"/>
          <ac:spMkLst>
            <pc:docMk/>
            <pc:sldMk cId="1354380267" sldId="831"/>
            <ac:spMk id="9" creationId="{B449A1E3-9DE3-5F30-86E8-BA457D6DBF2C}"/>
          </ac:spMkLst>
        </pc:spChg>
      </pc:sldChg>
      <pc:sldChg chg="addSp delSp modSp mod">
        <pc:chgData name="Xuesu Xiao" userId="2da2dc19-76a6-42ca-a03e-a5becae5e7dc" providerId="ADAL" clId="{6EE885D3-C338-934A-9B7D-88A39739DE44}" dt="2023-04-15T22:19:56.946" v="43"/>
        <pc:sldMkLst>
          <pc:docMk/>
          <pc:sldMk cId="2069150742" sldId="832"/>
        </pc:sldMkLst>
        <pc:spChg chg="del">
          <ac:chgData name="Xuesu Xiao" userId="2da2dc19-76a6-42ca-a03e-a5becae5e7dc" providerId="ADAL" clId="{6EE885D3-C338-934A-9B7D-88A39739DE44}" dt="2023-04-15T22:14:48.367" v="37" actId="478"/>
          <ac:spMkLst>
            <pc:docMk/>
            <pc:sldMk cId="2069150742" sldId="832"/>
            <ac:spMk id="2" creationId="{37EAF853-9783-4546-910D-B8B2EBA9D684}"/>
          </ac:spMkLst>
        </pc:spChg>
        <pc:spChg chg="add del mod">
          <ac:chgData name="Xuesu Xiao" userId="2da2dc19-76a6-42ca-a03e-a5becae5e7dc" providerId="ADAL" clId="{6EE885D3-C338-934A-9B7D-88A39739DE44}" dt="2023-04-15T22:14:49.671" v="38" actId="478"/>
          <ac:spMkLst>
            <pc:docMk/>
            <pc:sldMk cId="2069150742" sldId="832"/>
            <ac:spMk id="4" creationId="{C203F419-ACBF-2653-7392-FFD2C9F4D5D6}"/>
          </ac:spMkLst>
        </pc:spChg>
        <pc:spChg chg="add del mod">
          <ac:chgData name="Xuesu Xiao" userId="2da2dc19-76a6-42ca-a03e-a5becae5e7dc" providerId="ADAL" clId="{6EE885D3-C338-934A-9B7D-88A39739DE44}" dt="2023-04-15T22:19:56.946" v="43"/>
          <ac:spMkLst>
            <pc:docMk/>
            <pc:sldMk cId="2069150742" sldId="832"/>
            <ac:spMk id="7" creationId="{2FA1CDEC-73B7-4610-4754-C2B1AA21662C}"/>
          </ac:spMkLst>
        </pc:spChg>
      </pc:sldChg>
      <pc:sldChg chg="addSp delSp modSp mod">
        <pc:chgData name="Xuesu Xiao" userId="2da2dc19-76a6-42ca-a03e-a5becae5e7dc" providerId="ADAL" clId="{6EE885D3-C338-934A-9B7D-88A39739DE44}" dt="2023-04-15T22:14:24.871" v="36"/>
        <pc:sldMkLst>
          <pc:docMk/>
          <pc:sldMk cId="2831833416" sldId="834"/>
        </pc:sldMkLst>
        <pc:spChg chg="del">
          <ac:chgData name="Xuesu Xiao" userId="2da2dc19-76a6-42ca-a03e-a5becae5e7dc" providerId="ADAL" clId="{6EE885D3-C338-934A-9B7D-88A39739DE44}" dt="2023-04-15T22:14:23.212" v="34" actId="478"/>
          <ac:spMkLst>
            <pc:docMk/>
            <pc:sldMk cId="2831833416" sldId="834"/>
            <ac:spMk id="2" creationId="{37EAF853-9783-4546-910D-B8B2EBA9D684}"/>
          </ac:spMkLst>
        </pc:spChg>
        <pc:spChg chg="add del mod">
          <ac:chgData name="Xuesu Xiao" userId="2da2dc19-76a6-42ca-a03e-a5becae5e7dc" providerId="ADAL" clId="{6EE885D3-C338-934A-9B7D-88A39739DE44}" dt="2023-04-15T22:14:24.564" v="35" actId="478"/>
          <ac:spMkLst>
            <pc:docMk/>
            <pc:sldMk cId="2831833416" sldId="834"/>
            <ac:spMk id="4" creationId="{FCC5CF3F-19FF-F642-779D-A71B08F4A852}"/>
          </ac:spMkLst>
        </pc:spChg>
        <pc:spChg chg="add mod">
          <ac:chgData name="Xuesu Xiao" userId="2da2dc19-76a6-42ca-a03e-a5becae5e7dc" providerId="ADAL" clId="{6EE885D3-C338-934A-9B7D-88A39739DE44}" dt="2023-04-15T22:14:24.871" v="36"/>
          <ac:spMkLst>
            <pc:docMk/>
            <pc:sldMk cId="2831833416" sldId="834"/>
            <ac:spMk id="7" creationId="{B93A44E0-1B9C-CE21-9952-A23AEDB9834E}"/>
          </ac:spMkLst>
        </pc:spChg>
      </pc:sldChg>
      <pc:sldChg chg="addSp delSp mod">
        <pc:chgData name="Xuesu Xiao" userId="2da2dc19-76a6-42ca-a03e-a5becae5e7dc" providerId="ADAL" clId="{6EE885D3-C338-934A-9B7D-88A39739DE44}" dt="2023-04-15T22:19:57.921" v="45" actId="478"/>
        <pc:sldMkLst>
          <pc:docMk/>
          <pc:sldMk cId="1175859631" sldId="842"/>
        </pc:sldMkLst>
        <pc:spChg chg="add del">
          <ac:chgData name="Xuesu Xiao" userId="2da2dc19-76a6-42ca-a03e-a5becae5e7dc" providerId="ADAL" clId="{6EE885D3-C338-934A-9B7D-88A39739DE44}" dt="2023-04-15T22:19:57.921" v="45" actId="478"/>
          <ac:spMkLst>
            <pc:docMk/>
            <pc:sldMk cId="1175859631" sldId="842"/>
            <ac:spMk id="2" creationId="{FD60CE1D-1B47-EF4A-A6B0-FA16F5066FE3}"/>
          </ac:spMkLst>
        </pc:spChg>
      </pc:sldChg>
      <pc:sldChg chg="modSp mod">
        <pc:chgData name="Xuesu Xiao" userId="2da2dc19-76a6-42ca-a03e-a5becae5e7dc" providerId="ADAL" clId="{6EE885D3-C338-934A-9B7D-88A39739DE44}" dt="2023-04-19T22:04:43.313" v="66" actId="20577"/>
        <pc:sldMkLst>
          <pc:docMk/>
          <pc:sldMk cId="1694208778" sldId="915"/>
        </pc:sldMkLst>
        <pc:spChg chg="mod">
          <ac:chgData name="Xuesu Xiao" userId="2da2dc19-76a6-42ca-a03e-a5becae5e7dc" providerId="ADAL" clId="{6EE885D3-C338-934A-9B7D-88A39739DE44}" dt="2023-04-19T22:04:43.313" v="66" actId="20577"/>
          <ac:spMkLst>
            <pc:docMk/>
            <pc:sldMk cId="1694208778" sldId="915"/>
            <ac:spMk id="3" creationId="{8AC8E581-7C8C-8EED-0199-8B3E70D2D700}"/>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1318541B-57BF-174E-B2D9-F255CAFE92E6}"/>
    <pc:docChg chg="custSel delSld modSld modSection">
      <pc:chgData name="Xuesu Xiao" userId="2da2dc19-76a6-42ca-a03e-a5becae5e7dc" providerId="ADAL" clId="{1318541B-57BF-174E-B2D9-F255CAFE92E6}" dt="2022-11-21T00:01:02.860" v="65" actId="2696"/>
      <pc:docMkLst>
        <pc:docMk/>
      </pc:docMkLst>
      <pc:sldChg chg="modSp mod">
        <pc:chgData name="Xuesu Xiao" userId="2da2dc19-76a6-42ca-a03e-a5becae5e7dc" providerId="ADAL" clId="{1318541B-57BF-174E-B2D9-F255CAFE92E6}" dt="2022-11-21T00:00:57.293" v="14" actId="20577"/>
        <pc:sldMkLst>
          <pc:docMk/>
          <pc:sldMk cId="2969206148" sldId="256"/>
        </pc:sldMkLst>
        <pc:spChg chg="mod">
          <ac:chgData name="Xuesu Xiao" userId="2da2dc19-76a6-42ca-a03e-a5becae5e7dc" providerId="ADAL" clId="{1318541B-57BF-174E-B2D9-F255CAFE92E6}" dt="2022-11-21T00:00:57.293" v="14" actId="20577"/>
          <ac:spMkLst>
            <pc:docMk/>
            <pc:sldMk cId="2969206148" sldId="256"/>
            <ac:spMk id="2" creationId="{A600D3CE-C200-DF17-E8F3-428208355F41}"/>
          </ac:spMkLst>
        </pc:spChg>
      </pc:sldChg>
      <pc:sldChg chg="del">
        <pc:chgData name="Xuesu Xiao" userId="2da2dc19-76a6-42ca-a03e-a5becae5e7dc" providerId="ADAL" clId="{1318541B-57BF-174E-B2D9-F255CAFE92E6}" dt="2022-11-21T00:01:02.674" v="15" actId="2696"/>
        <pc:sldMkLst>
          <pc:docMk/>
          <pc:sldMk cId="1594201167" sldId="489"/>
        </pc:sldMkLst>
      </pc:sldChg>
      <pc:sldChg chg="del">
        <pc:chgData name="Xuesu Xiao" userId="2da2dc19-76a6-42ca-a03e-a5becae5e7dc" providerId="ADAL" clId="{1318541B-57BF-174E-B2D9-F255CAFE92E6}" dt="2022-11-21T00:01:02.838" v="57" actId="2696"/>
        <pc:sldMkLst>
          <pc:docMk/>
          <pc:sldMk cId="1995931197" sldId="490"/>
        </pc:sldMkLst>
      </pc:sldChg>
      <pc:sldChg chg="del">
        <pc:chgData name="Xuesu Xiao" userId="2da2dc19-76a6-42ca-a03e-a5becae5e7dc" providerId="ADAL" clId="{1318541B-57BF-174E-B2D9-F255CAFE92E6}" dt="2022-11-21T00:01:02.723" v="31" actId="2696"/>
        <pc:sldMkLst>
          <pc:docMk/>
          <pc:sldMk cId="62438315" sldId="491"/>
        </pc:sldMkLst>
      </pc:sldChg>
      <pc:sldChg chg="del">
        <pc:chgData name="Xuesu Xiao" userId="2da2dc19-76a6-42ca-a03e-a5becae5e7dc" providerId="ADAL" clId="{1318541B-57BF-174E-B2D9-F255CAFE92E6}" dt="2022-11-21T00:01:02.735" v="34" actId="2696"/>
        <pc:sldMkLst>
          <pc:docMk/>
          <pc:sldMk cId="2461044923" sldId="514"/>
        </pc:sldMkLst>
      </pc:sldChg>
      <pc:sldChg chg="del">
        <pc:chgData name="Xuesu Xiao" userId="2da2dc19-76a6-42ca-a03e-a5becae5e7dc" providerId="ADAL" clId="{1318541B-57BF-174E-B2D9-F255CAFE92E6}" dt="2022-11-21T00:01:02.679" v="20" actId="2696"/>
        <pc:sldMkLst>
          <pc:docMk/>
          <pc:sldMk cId="3544689079" sldId="544"/>
        </pc:sldMkLst>
      </pc:sldChg>
      <pc:sldChg chg="del">
        <pc:chgData name="Xuesu Xiao" userId="2da2dc19-76a6-42ca-a03e-a5becae5e7dc" providerId="ADAL" clId="{1318541B-57BF-174E-B2D9-F255CAFE92E6}" dt="2022-11-21T00:01:02.734" v="33" actId="2696"/>
        <pc:sldMkLst>
          <pc:docMk/>
          <pc:sldMk cId="3351693525" sldId="545"/>
        </pc:sldMkLst>
      </pc:sldChg>
      <pc:sldChg chg="del">
        <pc:chgData name="Xuesu Xiao" userId="2da2dc19-76a6-42ca-a03e-a5becae5e7dc" providerId="ADAL" clId="{1318541B-57BF-174E-B2D9-F255CAFE92E6}" dt="2022-11-21T00:01:02.712" v="28" actId="2696"/>
        <pc:sldMkLst>
          <pc:docMk/>
          <pc:sldMk cId="1277913524" sldId="546"/>
        </pc:sldMkLst>
      </pc:sldChg>
      <pc:sldChg chg="del">
        <pc:chgData name="Xuesu Xiao" userId="2da2dc19-76a6-42ca-a03e-a5becae5e7dc" providerId="ADAL" clId="{1318541B-57BF-174E-B2D9-F255CAFE92E6}" dt="2022-11-21T00:01:02.857" v="64" actId="2696"/>
        <pc:sldMkLst>
          <pc:docMk/>
          <pc:sldMk cId="3792241380" sldId="729"/>
        </pc:sldMkLst>
      </pc:sldChg>
      <pc:sldChg chg="del">
        <pc:chgData name="Xuesu Xiao" userId="2da2dc19-76a6-42ca-a03e-a5becae5e7dc" providerId="ADAL" clId="{1318541B-57BF-174E-B2D9-F255CAFE92E6}" dt="2022-11-21T00:01:02.860" v="65" actId="2696"/>
        <pc:sldMkLst>
          <pc:docMk/>
          <pc:sldMk cId="3220865088" sldId="906"/>
        </pc:sldMkLst>
      </pc:sldChg>
      <pc:sldChg chg="del">
        <pc:chgData name="Xuesu Xiao" userId="2da2dc19-76a6-42ca-a03e-a5becae5e7dc" providerId="ADAL" clId="{1318541B-57BF-174E-B2D9-F255CAFE92E6}" dt="2022-11-21T00:01:02.840" v="62" actId="2696"/>
        <pc:sldMkLst>
          <pc:docMk/>
          <pc:sldMk cId="2789349317" sldId="907"/>
        </pc:sldMkLst>
      </pc:sldChg>
      <pc:sldChg chg="del">
        <pc:chgData name="Xuesu Xiao" userId="2da2dc19-76a6-42ca-a03e-a5becae5e7dc" providerId="ADAL" clId="{1318541B-57BF-174E-B2D9-F255CAFE92E6}" dt="2022-11-21T00:01:02.839" v="60" actId="2696"/>
        <pc:sldMkLst>
          <pc:docMk/>
          <pc:sldMk cId="3704937832" sldId="908"/>
        </pc:sldMkLst>
      </pc:sldChg>
      <pc:sldChg chg="del">
        <pc:chgData name="Xuesu Xiao" userId="2da2dc19-76a6-42ca-a03e-a5becae5e7dc" providerId="ADAL" clId="{1318541B-57BF-174E-B2D9-F255CAFE92E6}" dt="2022-11-21T00:01:02.744" v="37" actId="2696"/>
        <pc:sldMkLst>
          <pc:docMk/>
          <pc:sldMk cId="1778293089" sldId="909"/>
        </pc:sldMkLst>
      </pc:sldChg>
      <pc:sldChg chg="del">
        <pc:chgData name="Xuesu Xiao" userId="2da2dc19-76a6-42ca-a03e-a5becae5e7dc" providerId="ADAL" clId="{1318541B-57BF-174E-B2D9-F255CAFE92E6}" dt="2022-11-21T00:01:02.708" v="23" actId="2696"/>
        <pc:sldMkLst>
          <pc:docMk/>
          <pc:sldMk cId="17080852" sldId="929"/>
        </pc:sldMkLst>
      </pc:sldChg>
      <pc:sldChg chg="del">
        <pc:chgData name="Xuesu Xiao" userId="2da2dc19-76a6-42ca-a03e-a5becae5e7dc" providerId="ADAL" clId="{1318541B-57BF-174E-B2D9-F255CAFE92E6}" dt="2022-11-21T00:01:02.765" v="40" actId="2696"/>
        <pc:sldMkLst>
          <pc:docMk/>
          <pc:sldMk cId="3579022216" sldId="930"/>
        </pc:sldMkLst>
      </pc:sldChg>
      <pc:sldChg chg="del">
        <pc:chgData name="Xuesu Xiao" userId="2da2dc19-76a6-42ca-a03e-a5becae5e7dc" providerId="ADAL" clId="{1318541B-57BF-174E-B2D9-F255CAFE92E6}" dt="2022-11-21T00:01:02.836" v="55" actId="2696"/>
        <pc:sldMkLst>
          <pc:docMk/>
          <pc:sldMk cId="2578844308" sldId="931"/>
        </pc:sldMkLst>
      </pc:sldChg>
      <pc:sldChg chg="del">
        <pc:chgData name="Xuesu Xiao" userId="2da2dc19-76a6-42ca-a03e-a5becae5e7dc" providerId="ADAL" clId="{1318541B-57BF-174E-B2D9-F255CAFE92E6}" dt="2022-11-21T00:01:02.788" v="47" actId="2696"/>
        <pc:sldMkLst>
          <pc:docMk/>
          <pc:sldMk cId="3157884774" sldId="932"/>
        </pc:sldMkLst>
      </pc:sldChg>
      <pc:sldChg chg="del">
        <pc:chgData name="Xuesu Xiao" userId="2da2dc19-76a6-42ca-a03e-a5becae5e7dc" providerId="ADAL" clId="{1318541B-57BF-174E-B2D9-F255CAFE92E6}" dt="2022-11-21T00:01:02.734" v="32" actId="2696"/>
        <pc:sldMkLst>
          <pc:docMk/>
          <pc:sldMk cId="1576681766" sldId="933"/>
        </pc:sldMkLst>
      </pc:sldChg>
      <pc:sldChg chg="del">
        <pc:chgData name="Xuesu Xiao" userId="2da2dc19-76a6-42ca-a03e-a5becae5e7dc" providerId="ADAL" clId="{1318541B-57BF-174E-B2D9-F255CAFE92E6}" dt="2022-11-21T00:01:02.839" v="59" actId="2696"/>
        <pc:sldMkLst>
          <pc:docMk/>
          <pc:sldMk cId="1775284187" sldId="935"/>
        </pc:sldMkLst>
      </pc:sldChg>
      <pc:sldChg chg="del">
        <pc:chgData name="Xuesu Xiao" userId="2da2dc19-76a6-42ca-a03e-a5becae5e7dc" providerId="ADAL" clId="{1318541B-57BF-174E-B2D9-F255CAFE92E6}" dt="2022-11-21T00:01:02.687" v="21" actId="2696"/>
        <pc:sldMkLst>
          <pc:docMk/>
          <pc:sldMk cId="3140009731" sldId="978"/>
        </pc:sldMkLst>
      </pc:sldChg>
      <pc:sldChg chg="del">
        <pc:chgData name="Xuesu Xiao" userId="2da2dc19-76a6-42ca-a03e-a5becae5e7dc" providerId="ADAL" clId="{1318541B-57BF-174E-B2D9-F255CAFE92E6}" dt="2022-11-21T00:01:02.721" v="29" actId="2696"/>
        <pc:sldMkLst>
          <pc:docMk/>
          <pc:sldMk cId="3060215140" sldId="979"/>
        </pc:sldMkLst>
      </pc:sldChg>
      <pc:sldChg chg="del">
        <pc:chgData name="Xuesu Xiao" userId="2da2dc19-76a6-42ca-a03e-a5becae5e7dc" providerId="ADAL" clId="{1318541B-57BF-174E-B2D9-F255CAFE92E6}" dt="2022-11-21T00:01:02.793" v="52" actId="2696"/>
        <pc:sldMkLst>
          <pc:docMk/>
          <pc:sldMk cId="1382882215" sldId="980"/>
        </pc:sldMkLst>
      </pc:sldChg>
      <pc:sldChg chg="del">
        <pc:chgData name="Xuesu Xiao" userId="2da2dc19-76a6-42ca-a03e-a5becae5e7dc" providerId="ADAL" clId="{1318541B-57BF-174E-B2D9-F255CAFE92E6}" dt="2022-11-21T00:01:02.675" v="16" actId="2696"/>
        <pc:sldMkLst>
          <pc:docMk/>
          <pc:sldMk cId="2743628360" sldId="981"/>
        </pc:sldMkLst>
      </pc:sldChg>
      <pc:sldChg chg="del">
        <pc:chgData name="Xuesu Xiao" userId="2da2dc19-76a6-42ca-a03e-a5becae5e7dc" providerId="ADAL" clId="{1318541B-57BF-174E-B2D9-F255CAFE92E6}" dt="2022-11-21T00:01:02.676" v="17" actId="2696"/>
        <pc:sldMkLst>
          <pc:docMk/>
          <pc:sldMk cId="788397389" sldId="982"/>
        </pc:sldMkLst>
      </pc:sldChg>
      <pc:sldChg chg="del">
        <pc:chgData name="Xuesu Xiao" userId="2da2dc19-76a6-42ca-a03e-a5becae5e7dc" providerId="ADAL" clId="{1318541B-57BF-174E-B2D9-F255CAFE92E6}" dt="2022-11-21T00:01:02.769" v="45" actId="2696"/>
        <pc:sldMkLst>
          <pc:docMk/>
          <pc:sldMk cId="4062867954" sldId="983"/>
        </pc:sldMkLst>
      </pc:sldChg>
      <pc:sldChg chg="del">
        <pc:chgData name="Xuesu Xiao" userId="2da2dc19-76a6-42ca-a03e-a5becae5e7dc" providerId="ADAL" clId="{1318541B-57BF-174E-B2D9-F255CAFE92E6}" dt="2022-11-21T00:01:02.712" v="27" actId="2696"/>
        <pc:sldMkLst>
          <pc:docMk/>
          <pc:sldMk cId="1034110906" sldId="984"/>
        </pc:sldMkLst>
      </pc:sldChg>
      <pc:sldChg chg="del">
        <pc:chgData name="Xuesu Xiao" userId="2da2dc19-76a6-42ca-a03e-a5becae5e7dc" providerId="ADAL" clId="{1318541B-57BF-174E-B2D9-F255CAFE92E6}" dt="2022-11-21T00:01:02.736" v="35" actId="2696"/>
        <pc:sldMkLst>
          <pc:docMk/>
          <pc:sldMk cId="2081225839" sldId="985"/>
        </pc:sldMkLst>
      </pc:sldChg>
      <pc:sldChg chg="del">
        <pc:chgData name="Xuesu Xiao" userId="2da2dc19-76a6-42ca-a03e-a5becae5e7dc" providerId="ADAL" clId="{1318541B-57BF-174E-B2D9-F255CAFE92E6}" dt="2022-11-21T00:01:02.722" v="30" actId="2696"/>
        <pc:sldMkLst>
          <pc:docMk/>
          <pc:sldMk cId="3587854383" sldId="986"/>
        </pc:sldMkLst>
      </pc:sldChg>
      <pc:sldChg chg="del">
        <pc:chgData name="Xuesu Xiao" userId="2da2dc19-76a6-42ca-a03e-a5becae5e7dc" providerId="ADAL" clId="{1318541B-57BF-174E-B2D9-F255CAFE92E6}" dt="2022-11-21T00:01:02.709" v="24" actId="2696"/>
        <pc:sldMkLst>
          <pc:docMk/>
          <pc:sldMk cId="1163805647" sldId="987"/>
        </pc:sldMkLst>
      </pc:sldChg>
      <pc:sldChg chg="del">
        <pc:chgData name="Xuesu Xiao" userId="2da2dc19-76a6-42ca-a03e-a5becae5e7dc" providerId="ADAL" clId="{1318541B-57BF-174E-B2D9-F255CAFE92E6}" dt="2022-11-21T00:01:02.852" v="63" actId="2696"/>
        <pc:sldMkLst>
          <pc:docMk/>
          <pc:sldMk cId="108142015" sldId="988"/>
        </pc:sldMkLst>
      </pc:sldChg>
      <pc:sldChg chg="del">
        <pc:chgData name="Xuesu Xiao" userId="2da2dc19-76a6-42ca-a03e-a5becae5e7dc" providerId="ADAL" clId="{1318541B-57BF-174E-B2D9-F255CAFE92E6}" dt="2022-11-21T00:01:02.768" v="44" actId="2696"/>
        <pc:sldMkLst>
          <pc:docMk/>
          <pc:sldMk cId="2839604856" sldId="989"/>
        </pc:sldMkLst>
      </pc:sldChg>
      <pc:sldChg chg="del">
        <pc:chgData name="Xuesu Xiao" userId="2da2dc19-76a6-42ca-a03e-a5becae5e7dc" providerId="ADAL" clId="{1318541B-57BF-174E-B2D9-F255CAFE92E6}" dt="2022-11-21T00:01:02.794" v="53" actId="2696"/>
        <pc:sldMkLst>
          <pc:docMk/>
          <pc:sldMk cId="162788063" sldId="991"/>
        </pc:sldMkLst>
      </pc:sldChg>
      <pc:sldChg chg="del">
        <pc:chgData name="Xuesu Xiao" userId="2da2dc19-76a6-42ca-a03e-a5becae5e7dc" providerId="ADAL" clId="{1318541B-57BF-174E-B2D9-F255CAFE92E6}" dt="2022-11-21T00:01:02.766" v="41" actId="2696"/>
        <pc:sldMkLst>
          <pc:docMk/>
          <pc:sldMk cId="3892076936" sldId="992"/>
        </pc:sldMkLst>
      </pc:sldChg>
      <pc:sldChg chg="del">
        <pc:chgData name="Xuesu Xiao" userId="2da2dc19-76a6-42ca-a03e-a5becae5e7dc" providerId="ADAL" clId="{1318541B-57BF-174E-B2D9-F255CAFE92E6}" dt="2022-11-21T00:01:02.790" v="50" actId="2696"/>
        <pc:sldMkLst>
          <pc:docMk/>
          <pc:sldMk cId="1601430999" sldId="993"/>
        </pc:sldMkLst>
      </pc:sldChg>
      <pc:sldChg chg="del">
        <pc:chgData name="Xuesu Xiao" userId="2da2dc19-76a6-42ca-a03e-a5becae5e7dc" providerId="ADAL" clId="{1318541B-57BF-174E-B2D9-F255CAFE92E6}" dt="2022-11-21T00:01:02.737" v="36" actId="2696"/>
        <pc:sldMkLst>
          <pc:docMk/>
          <pc:sldMk cId="3059704088" sldId="994"/>
        </pc:sldMkLst>
      </pc:sldChg>
      <pc:sldChg chg="del">
        <pc:chgData name="Xuesu Xiao" userId="2da2dc19-76a6-42ca-a03e-a5becae5e7dc" providerId="ADAL" clId="{1318541B-57BF-174E-B2D9-F255CAFE92E6}" dt="2022-11-21T00:01:02.840" v="61" actId="2696"/>
        <pc:sldMkLst>
          <pc:docMk/>
          <pc:sldMk cId="3117068760" sldId="995"/>
        </pc:sldMkLst>
      </pc:sldChg>
      <pc:sldChg chg="del">
        <pc:chgData name="Xuesu Xiao" userId="2da2dc19-76a6-42ca-a03e-a5becae5e7dc" providerId="ADAL" clId="{1318541B-57BF-174E-B2D9-F255CAFE92E6}" dt="2022-11-21T00:01:02.710" v="25" actId="2696"/>
        <pc:sldMkLst>
          <pc:docMk/>
          <pc:sldMk cId="2322354956" sldId="996"/>
        </pc:sldMkLst>
      </pc:sldChg>
      <pc:sldChg chg="del">
        <pc:chgData name="Xuesu Xiao" userId="2da2dc19-76a6-42ca-a03e-a5becae5e7dc" providerId="ADAL" clId="{1318541B-57BF-174E-B2D9-F255CAFE92E6}" dt="2022-11-21T00:01:02.767" v="43" actId="2696"/>
        <pc:sldMkLst>
          <pc:docMk/>
          <pc:sldMk cId="4231575697" sldId="997"/>
        </pc:sldMkLst>
      </pc:sldChg>
      <pc:sldChg chg="del">
        <pc:chgData name="Xuesu Xiao" userId="2da2dc19-76a6-42ca-a03e-a5becae5e7dc" providerId="ADAL" clId="{1318541B-57BF-174E-B2D9-F255CAFE92E6}" dt="2022-11-21T00:01:02.789" v="48" actId="2696"/>
        <pc:sldMkLst>
          <pc:docMk/>
          <pc:sldMk cId="3779588804" sldId="998"/>
        </pc:sldMkLst>
      </pc:sldChg>
      <pc:sldChg chg="del">
        <pc:chgData name="Xuesu Xiao" userId="2da2dc19-76a6-42ca-a03e-a5becae5e7dc" providerId="ADAL" clId="{1318541B-57BF-174E-B2D9-F255CAFE92E6}" dt="2022-11-21T00:01:02.770" v="46" actId="2696"/>
        <pc:sldMkLst>
          <pc:docMk/>
          <pc:sldMk cId="3401026872" sldId="999"/>
        </pc:sldMkLst>
      </pc:sldChg>
      <pc:sldChg chg="del">
        <pc:chgData name="Xuesu Xiao" userId="2da2dc19-76a6-42ca-a03e-a5becae5e7dc" providerId="ADAL" clId="{1318541B-57BF-174E-B2D9-F255CAFE92E6}" dt="2022-11-21T00:01:02.838" v="58" actId="2696"/>
        <pc:sldMkLst>
          <pc:docMk/>
          <pc:sldMk cId="2493230290" sldId="1000"/>
        </pc:sldMkLst>
      </pc:sldChg>
      <pc:sldChg chg="del">
        <pc:chgData name="Xuesu Xiao" userId="2da2dc19-76a6-42ca-a03e-a5becae5e7dc" providerId="ADAL" clId="{1318541B-57BF-174E-B2D9-F255CAFE92E6}" dt="2022-11-21T00:01:02.677" v="18" actId="2696"/>
        <pc:sldMkLst>
          <pc:docMk/>
          <pc:sldMk cId="3917504758" sldId="1002"/>
        </pc:sldMkLst>
      </pc:sldChg>
      <pc:sldChg chg="del">
        <pc:chgData name="Xuesu Xiao" userId="2da2dc19-76a6-42ca-a03e-a5becae5e7dc" providerId="ADAL" clId="{1318541B-57BF-174E-B2D9-F255CAFE92E6}" dt="2022-11-21T00:01:02.791" v="51" actId="2696"/>
        <pc:sldMkLst>
          <pc:docMk/>
          <pc:sldMk cId="1847485172" sldId="1003"/>
        </pc:sldMkLst>
      </pc:sldChg>
      <pc:sldChg chg="del">
        <pc:chgData name="Xuesu Xiao" userId="2da2dc19-76a6-42ca-a03e-a5becae5e7dc" providerId="ADAL" clId="{1318541B-57BF-174E-B2D9-F255CAFE92E6}" dt="2022-11-21T00:01:02.837" v="56" actId="2696"/>
        <pc:sldMkLst>
          <pc:docMk/>
          <pc:sldMk cId="299336798" sldId="1004"/>
        </pc:sldMkLst>
      </pc:sldChg>
      <pc:sldChg chg="del">
        <pc:chgData name="Xuesu Xiao" userId="2da2dc19-76a6-42ca-a03e-a5becae5e7dc" providerId="ADAL" clId="{1318541B-57BF-174E-B2D9-F255CAFE92E6}" dt="2022-11-21T00:01:02.711" v="26" actId="2696"/>
        <pc:sldMkLst>
          <pc:docMk/>
          <pc:sldMk cId="3365942999" sldId="1005"/>
        </pc:sldMkLst>
      </pc:sldChg>
      <pc:sldChg chg="del">
        <pc:chgData name="Xuesu Xiao" userId="2da2dc19-76a6-42ca-a03e-a5becae5e7dc" providerId="ADAL" clId="{1318541B-57BF-174E-B2D9-F255CAFE92E6}" dt="2022-11-21T00:01:02.745" v="39" actId="2696"/>
        <pc:sldMkLst>
          <pc:docMk/>
          <pc:sldMk cId="791364971" sldId="1006"/>
        </pc:sldMkLst>
      </pc:sldChg>
      <pc:sldChg chg="del">
        <pc:chgData name="Xuesu Xiao" userId="2da2dc19-76a6-42ca-a03e-a5becae5e7dc" providerId="ADAL" clId="{1318541B-57BF-174E-B2D9-F255CAFE92E6}" dt="2022-11-21T00:01:02.795" v="54" actId="2696"/>
        <pc:sldMkLst>
          <pc:docMk/>
          <pc:sldMk cId="2895420256" sldId="1009"/>
        </pc:sldMkLst>
      </pc:sldChg>
      <pc:sldChg chg="del">
        <pc:chgData name="Xuesu Xiao" userId="2da2dc19-76a6-42ca-a03e-a5becae5e7dc" providerId="ADAL" clId="{1318541B-57BF-174E-B2D9-F255CAFE92E6}" dt="2022-11-21T00:01:02.767" v="42" actId="2696"/>
        <pc:sldMkLst>
          <pc:docMk/>
          <pc:sldMk cId="2184310287" sldId="1010"/>
        </pc:sldMkLst>
      </pc:sldChg>
      <pc:sldChg chg="del">
        <pc:chgData name="Xuesu Xiao" userId="2da2dc19-76a6-42ca-a03e-a5becae5e7dc" providerId="ADAL" clId="{1318541B-57BF-174E-B2D9-F255CAFE92E6}" dt="2022-11-21T00:01:02.678" v="19" actId="2696"/>
        <pc:sldMkLst>
          <pc:docMk/>
          <pc:sldMk cId="3580128843" sldId="1011"/>
        </pc:sldMkLst>
      </pc:sldChg>
      <pc:sldChg chg="del">
        <pc:chgData name="Xuesu Xiao" userId="2da2dc19-76a6-42ca-a03e-a5becae5e7dc" providerId="ADAL" clId="{1318541B-57BF-174E-B2D9-F255CAFE92E6}" dt="2022-11-21T00:01:02.789" v="49" actId="2696"/>
        <pc:sldMkLst>
          <pc:docMk/>
          <pc:sldMk cId="3974288757" sldId="1015"/>
        </pc:sldMkLst>
      </pc:sldChg>
      <pc:sldChg chg="del">
        <pc:chgData name="Xuesu Xiao" userId="2da2dc19-76a6-42ca-a03e-a5becae5e7dc" providerId="ADAL" clId="{1318541B-57BF-174E-B2D9-F255CAFE92E6}" dt="2022-11-21T00:01:02.688" v="22" actId="2696"/>
        <pc:sldMkLst>
          <pc:docMk/>
          <pc:sldMk cId="1800163704" sldId="1016"/>
        </pc:sldMkLst>
      </pc:sldChg>
      <pc:sldChg chg="del">
        <pc:chgData name="Xuesu Xiao" userId="2da2dc19-76a6-42ca-a03e-a5becae5e7dc" providerId="ADAL" clId="{1318541B-57BF-174E-B2D9-F255CAFE92E6}" dt="2022-11-21T00:01:02.745" v="38" actId="2696"/>
        <pc:sldMkLst>
          <pc:docMk/>
          <pc:sldMk cId="316456471" sldId="1027"/>
        </pc:sldMkLst>
      </pc:sldChg>
    </pc:docChg>
  </pc:docChgLst>
  <pc:docChgLst>
    <pc:chgData name="Xuesu Xiao" userId="2da2dc19-76a6-42ca-a03e-a5becae5e7dc" providerId="ADAL" clId="{0614259C-71A6-AB49-A491-930C456D06AD}"/>
    <pc:docChg chg="undo redo custSel addSld delSld modSld sldOrd">
      <pc:chgData name="Xuesu Xiao" userId="2da2dc19-76a6-42ca-a03e-a5becae5e7dc" providerId="ADAL" clId="{0614259C-71A6-AB49-A491-930C456D06AD}" dt="2023-11-28T02:36:55.525" v="118" actId="20577"/>
      <pc:docMkLst>
        <pc:docMk/>
      </pc:docMkLst>
      <pc:sldChg chg="modSp mod">
        <pc:chgData name="Xuesu Xiao" userId="2da2dc19-76a6-42ca-a03e-a5becae5e7dc" providerId="ADAL" clId="{0614259C-71A6-AB49-A491-930C456D06AD}" dt="2023-11-28T01:42:46.816" v="3" actId="20577"/>
        <pc:sldMkLst>
          <pc:docMk/>
          <pc:sldMk cId="2969206148" sldId="256"/>
        </pc:sldMkLst>
        <pc:spChg chg="mod">
          <ac:chgData name="Xuesu Xiao" userId="2da2dc19-76a6-42ca-a03e-a5becae5e7dc" providerId="ADAL" clId="{0614259C-71A6-AB49-A491-930C456D06AD}" dt="2023-11-28T01:42:46.816" v="3" actId="20577"/>
          <ac:spMkLst>
            <pc:docMk/>
            <pc:sldMk cId="2969206148" sldId="256"/>
            <ac:spMk id="2" creationId="{A600D3CE-C200-DF17-E8F3-428208355F41}"/>
          </ac:spMkLst>
        </pc:spChg>
      </pc:sldChg>
      <pc:sldChg chg="add del">
        <pc:chgData name="Xuesu Xiao" userId="2da2dc19-76a6-42ca-a03e-a5becae5e7dc" providerId="ADAL" clId="{0614259C-71A6-AB49-A491-930C456D06AD}" dt="2023-11-28T02:24:02.623" v="90" actId="2696"/>
        <pc:sldMkLst>
          <pc:docMk/>
          <pc:sldMk cId="2634752400" sldId="349"/>
        </pc:sldMkLst>
      </pc:sldChg>
      <pc:sldChg chg="add del">
        <pc:chgData name="Xuesu Xiao" userId="2da2dc19-76a6-42ca-a03e-a5becae5e7dc" providerId="ADAL" clId="{0614259C-71A6-AB49-A491-930C456D06AD}" dt="2023-11-28T02:24:03.287" v="91" actId="2696"/>
        <pc:sldMkLst>
          <pc:docMk/>
          <pc:sldMk cId="877960533" sldId="357"/>
        </pc:sldMkLst>
      </pc:sldChg>
      <pc:sldChg chg="add del">
        <pc:chgData name="Xuesu Xiao" userId="2da2dc19-76a6-42ca-a03e-a5becae5e7dc" providerId="ADAL" clId="{0614259C-71A6-AB49-A491-930C456D06AD}" dt="2023-11-28T02:24:03.695" v="92" actId="2696"/>
        <pc:sldMkLst>
          <pc:docMk/>
          <pc:sldMk cId="4176094953" sldId="358"/>
        </pc:sldMkLst>
      </pc:sldChg>
      <pc:sldChg chg="add del">
        <pc:chgData name="Xuesu Xiao" userId="2da2dc19-76a6-42ca-a03e-a5becae5e7dc" providerId="ADAL" clId="{0614259C-71A6-AB49-A491-930C456D06AD}" dt="2023-11-28T02:24:04.131" v="93" actId="2696"/>
        <pc:sldMkLst>
          <pc:docMk/>
          <pc:sldMk cId="2651723593" sldId="359"/>
        </pc:sldMkLst>
      </pc:sldChg>
      <pc:sldChg chg="add del">
        <pc:chgData name="Xuesu Xiao" userId="2da2dc19-76a6-42ca-a03e-a5becae5e7dc" providerId="ADAL" clId="{0614259C-71A6-AB49-A491-930C456D06AD}" dt="2023-11-28T02:24:04.600" v="94" actId="2696"/>
        <pc:sldMkLst>
          <pc:docMk/>
          <pc:sldMk cId="3403264799" sldId="360"/>
        </pc:sldMkLst>
      </pc:sldChg>
      <pc:sldChg chg="add">
        <pc:chgData name="Xuesu Xiao" userId="2da2dc19-76a6-42ca-a03e-a5becae5e7dc" providerId="ADAL" clId="{0614259C-71A6-AB49-A491-930C456D06AD}" dt="2023-11-28T02:23:52.990" v="88"/>
        <pc:sldMkLst>
          <pc:docMk/>
          <pc:sldMk cId="896574516" sldId="416"/>
        </pc:sldMkLst>
      </pc:sldChg>
      <pc:sldChg chg="add">
        <pc:chgData name="Xuesu Xiao" userId="2da2dc19-76a6-42ca-a03e-a5becae5e7dc" providerId="ADAL" clId="{0614259C-71A6-AB49-A491-930C456D06AD}" dt="2023-11-28T02:32:30.415" v="103"/>
        <pc:sldMkLst>
          <pc:docMk/>
          <pc:sldMk cId="3835828127" sldId="417"/>
        </pc:sldMkLst>
      </pc:sldChg>
      <pc:sldChg chg="add">
        <pc:chgData name="Xuesu Xiao" userId="2da2dc19-76a6-42ca-a03e-a5becae5e7dc" providerId="ADAL" clId="{0614259C-71A6-AB49-A491-930C456D06AD}" dt="2023-11-28T02:35:51.928" v="116"/>
        <pc:sldMkLst>
          <pc:docMk/>
          <pc:sldMk cId="2016659231" sldId="423"/>
        </pc:sldMkLst>
      </pc:sldChg>
      <pc:sldChg chg="add">
        <pc:chgData name="Xuesu Xiao" userId="2da2dc19-76a6-42ca-a03e-a5becae5e7dc" providerId="ADAL" clId="{0614259C-71A6-AB49-A491-930C456D06AD}" dt="2023-11-28T02:35:17.437" v="115"/>
        <pc:sldMkLst>
          <pc:docMk/>
          <pc:sldMk cId="3290881411" sldId="443"/>
        </pc:sldMkLst>
      </pc:sldChg>
      <pc:sldChg chg="add">
        <pc:chgData name="Xuesu Xiao" userId="2da2dc19-76a6-42ca-a03e-a5becae5e7dc" providerId="ADAL" clId="{0614259C-71A6-AB49-A491-930C456D06AD}" dt="2023-11-28T02:35:17.437" v="115"/>
        <pc:sldMkLst>
          <pc:docMk/>
          <pc:sldMk cId="133164449" sldId="480"/>
        </pc:sldMkLst>
      </pc:sldChg>
      <pc:sldChg chg="mod modShow">
        <pc:chgData name="Xuesu Xiao" userId="2da2dc19-76a6-42ca-a03e-a5becae5e7dc" providerId="ADAL" clId="{0614259C-71A6-AB49-A491-930C456D06AD}" dt="2023-11-28T02:21:27.311" v="87" actId="729"/>
        <pc:sldMkLst>
          <pc:docMk/>
          <pc:sldMk cId="2950802015" sldId="751"/>
        </pc:sldMkLst>
      </pc:sldChg>
      <pc:sldChg chg="mod modShow">
        <pc:chgData name="Xuesu Xiao" userId="2da2dc19-76a6-42ca-a03e-a5becae5e7dc" providerId="ADAL" clId="{0614259C-71A6-AB49-A491-930C456D06AD}" dt="2023-11-28T02:21:27.311" v="87" actId="729"/>
        <pc:sldMkLst>
          <pc:docMk/>
          <pc:sldMk cId="1045814312" sldId="752"/>
        </pc:sldMkLst>
      </pc:sldChg>
      <pc:sldChg chg="mod modShow">
        <pc:chgData name="Xuesu Xiao" userId="2da2dc19-76a6-42ca-a03e-a5becae5e7dc" providerId="ADAL" clId="{0614259C-71A6-AB49-A491-930C456D06AD}" dt="2023-11-28T02:21:27.311" v="87" actId="729"/>
        <pc:sldMkLst>
          <pc:docMk/>
          <pc:sldMk cId="1705163463" sldId="753"/>
        </pc:sldMkLst>
      </pc:sldChg>
      <pc:sldChg chg="mod modShow">
        <pc:chgData name="Xuesu Xiao" userId="2da2dc19-76a6-42ca-a03e-a5becae5e7dc" providerId="ADAL" clId="{0614259C-71A6-AB49-A491-930C456D06AD}" dt="2023-11-28T02:21:27.311" v="87" actId="729"/>
        <pc:sldMkLst>
          <pc:docMk/>
          <pc:sldMk cId="2902372224" sldId="754"/>
        </pc:sldMkLst>
      </pc:sldChg>
      <pc:sldChg chg="mod modShow">
        <pc:chgData name="Xuesu Xiao" userId="2da2dc19-76a6-42ca-a03e-a5becae5e7dc" providerId="ADAL" clId="{0614259C-71A6-AB49-A491-930C456D06AD}" dt="2023-11-28T02:21:27.311" v="87" actId="729"/>
        <pc:sldMkLst>
          <pc:docMk/>
          <pc:sldMk cId="2945258683" sldId="756"/>
        </pc:sldMkLst>
      </pc:sldChg>
      <pc:sldChg chg="mod modShow">
        <pc:chgData name="Xuesu Xiao" userId="2da2dc19-76a6-42ca-a03e-a5becae5e7dc" providerId="ADAL" clId="{0614259C-71A6-AB49-A491-930C456D06AD}" dt="2023-11-28T02:21:27.311" v="87" actId="729"/>
        <pc:sldMkLst>
          <pc:docMk/>
          <pc:sldMk cId="3197223571" sldId="757"/>
        </pc:sldMkLst>
      </pc:sldChg>
      <pc:sldChg chg="mod modShow">
        <pc:chgData name="Xuesu Xiao" userId="2da2dc19-76a6-42ca-a03e-a5becae5e7dc" providerId="ADAL" clId="{0614259C-71A6-AB49-A491-930C456D06AD}" dt="2023-11-28T02:21:27.311" v="87" actId="729"/>
        <pc:sldMkLst>
          <pc:docMk/>
          <pc:sldMk cId="1083350839" sldId="758"/>
        </pc:sldMkLst>
      </pc:sldChg>
      <pc:sldChg chg="mod modShow">
        <pc:chgData name="Xuesu Xiao" userId="2da2dc19-76a6-42ca-a03e-a5becae5e7dc" providerId="ADAL" clId="{0614259C-71A6-AB49-A491-930C456D06AD}" dt="2023-11-28T02:21:27.311" v="87" actId="729"/>
        <pc:sldMkLst>
          <pc:docMk/>
          <pc:sldMk cId="1811444051" sldId="759"/>
        </pc:sldMkLst>
      </pc:sldChg>
      <pc:sldChg chg="modSp mod">
        <pc:chgData name="Xuesu Xiao" userId="2da2dc19-76a6-42ca-a03e-a5becae5e7dc" providerId="ADAL" clId="{0614259C-71A6-AB49-A491-930C456D06AD}" dt="2023-11-28T01:45:24.631" v="86" actId="20577"/>
        <pc:sldMkLst>
          <pc:docMk/>
          <pc:sldMk cId="498769626" sldId="788"/>
        </pc:sldMkLst>
        <pc:spChg chg="mod">
          <ac:chgData name="Xuesu Xiao" userId="2da2dc19-76a6-42ca-a03e-a5becae5e7dc" providerId="ADAL" clId="{0614259C-71A6-AB49-A491-930C456D06AD}" dt="2023-11-28T01:45:24.631" v="86" actId="20577"/>
          <ac:spMkLst>
            <pc:docMk/>
            <pc:sldMk cId="498769626" sldId="788"/>
            <ac:spMk id="2" creationId="{57BF777D-149C-CB77-21E5-3A9C71A6AF8D}"/>
          </ac:spMkLst>
        </pc:spChg>
      </pc:sldChg>
      <pc:sldChg chg="add ord">
        <pc:chgData name="Xuesu Xiao" userId="2da2dc19-76a6-42ca-a03e-a5becae5e7dc" providerId="ADAL" clId="{0614259C-71A6-AB49-A491-930C456D06AD}" dt="2023-11-28T02:32:37.053" v="104" actId="20578"/>
        <pc:sldMkLst>
          <pc:docMk/>
          <pc:sldMk cId="2028885891" sldId="901"/>
        </pc:sldMkLst>
      </pc:sldChg>
      <pc:sldChg chg="add del">
        <pc:chgData name="Xuesu Xiao" userId="2da2dc19-76a6-42ca-a03e-a5becae5e7dc" providerId="ADAL" clId="{0614259C-71A6-AB49-A491-930C456D06AD}" dt="2023-11-28T02:24:50.343" v="99" actId="2696"/>
        <pc:sldMkLst>
          <pc:docMk/>
          <pc:sldMk cId="174681099" sldId="902"/>
        </pc:sldMkLst>
      </pc:sldChg>
      <pc:sldChg chg="add del">
        <pc:chgData name="Xuesu Xiao" userId="2da2dc19-76a6-42ca-a03e-a5becae5e7dc" providerId="ADAL" clId="{0614259C-71A6-AB49-A491-930C456D06AD}" dt="2023-11-28T02:24:48.702" v="98" actId="2696"/>
        <pc:sldMkLst>
          <pc:docMk/>
          <pc:sldMk cId="608248157" sldId="903"/>
        </pc:sldMkLst>
      </pc:sldChg>
      <pc:sldChg chg="add del">
        <pc:chgData name="Xuesu Xiao" userId="2da2dc19-76a6-42ca-a03e-a5becae5e7dc" providerId="ADAL" clId="{0614259C-71A6-AB49-A491-930C456D06AD}" dt="2023-11-28T02:24:54.648" v="101" actId="2696"/>
        <pc:sldMkLst>
          <pc:docMk/>
          <pc:sldMk cId="3895224777" sldId="904"/>
        </pc:sldMkLst>
      </pc:sldChg>
      <pc:sldChg chg="add del">
        <pc:chgData name="Xuesu Xiao" userId="2da2dc19-76a6-42ca-a03e-a5becae5e7dc" providerId="ADAL" clId="{0614259C-71A6-AB49-A491-930C456D06AD}" dt="2023-11-28T02:24:53.797" v="100" actId="2696"/>
        <pc:sldMkLst>
          <pc:docMk/>
          <pc:sldMk cId="551964911" sldId="905"/>
        </pc:sldMkLst>
      </pc:sldChg>
      <pc:sldChg chg="mod modShow">
        <pc:chgData name="Xuesu Xiao" userId="2da2dc19-76a6-42ca-a03e-a5becae5e7dc" providerId="ADAL" clId="{0614259C-71A6-AB49-A491-930C456D06AD}" dt="2023-11-28T02:21:27.311" v="87" actId="729"/>
        <pc:sldMkLst>
          <pc:docMk/>
          <pc:sldMk cId="3169986434" sldId="914"/>
        </pc:sldMkLst>
      </pc:sldChg>
      <pc:sldChg chg="add del">
        <pc:chgData name="Xuesu Xiao" userId="2da2dc19-76a6-42ca-a03e-a5becae5e7dc" providerId="ADAL" clId="{0614259C-71A6-AB49-A491-930C456D06AD}" dt="2023-11-28T02:24:01.649" v="89" actId="2696"/>
        <pc:sldMkLst>
          <pc:docMk/>
          <pc:sldMk cId="1913424740" sldId="925"/>
        </pc:sldMkLst>
      </pc:sldChg>
      <pc:sldChg chg="add">
        <pc:chgData name="Xuesu Xiao" userId="2da2dc19-76a6-42ca-a03e-a5becae5e7dc" providerId="ADAL" clId="{0614259C-71A6-AB49-A491-930C456D06AD}" dt="2023-11-28T02:23:52.990" v="88"/>
        <pc:sldMkLst>
          <pc:docMk/>
          <pc:sldMk cId="3053181887" sldId="935"/>
        </pc:sldMkLst>
      </pc:sldChg>
      <pc:sldChg chg="add del">
        <pc:chgData name="Xuesu Xiao" userId="2da2dc19-76a6-42ca-a03e-a5becae5e7dc" providerId="ADAL" clId="{0614259C-71A6-AB49-A491-930C456D06AD}" dt="2023-11-28T02:32:56.963" v="106" actId="2696"/>
        <pc:sldMkLst>
          <pc:docMk/>
          <pc:sldMk cId="1067389832" sldId="936"/>
        </pc:sldMkLst>
      </pc:sldChg>
      <pc:sldChg chg="add del">
        <pc:chgData name="Xuesu Xiao" userId="2da2dc19-76a6-42ca-a03e-a5becae5e7dc" providerId="ADAL" clId="{0614259C-71A6-AB49-A491-930C456D06AD}" dt="2023-11-28T02:32:57.930" v="107" actId="2696"/>
        <pc:sldMkLst>
          <pc:docMk/>
          <pc:sldMk cId="1582585351" sldId="937"/>
        </pc:sldMkLst>
      </pc:sldChg>
      <pc:sldChg chg="add del">
        <pc:chgData name="Xuesu Xiao" userId="2da2dc19-76a6-42ca-a03e-a5becae5e7dc" providerId="ADAL" clId="{0614259C-71A6-AB49-A491-930C456D06AD}" dt="2023-11-28T02:32:58.808" v="108" actId="2696"/>
        <pc:sldMkLst>
          <pc:docMk/>
          <pc:sldMk cId="1278003089" sldId="938"/>
        </pc:sldMkLst>
      </pc:sldChg>
      <pc:sldChg chg="add del">
        <pc:chgData name="Xuesu Xiao" userId="2da2dc19-76a6-42ca-a03e-a5becae5e7dc" providerId="ADAL" clId="{0614259C-71A6-AB49-A491-930C456D06AD}" dt="2023-11-28T02:33:00.324" v="109" actId="2696"/>
        <pc:sldMkLst>
          <pc:docMk/>
          <pc:sldMk cId="2936173284" sldId="939"/>
        </pc:sldMkLst>
      </pc:sldChg>
      <pc:sldChg chg="add">
        <pc:chgData name="Xuesu Xiao" userId="2da2dc19-76a6-42ca-a03e-a5becae5e7dc" providerId="ADAL" clId="{0614259C-71A6-AB49-A491-930C456D06AD}" dt="2023-11-28T02:31:57.573" v="102"/>
        <pc:sldMkLst>
          <pc:docMk/>
          <pc:sldMk cId="1754340717" sldId="941"/>
        </pc:sldMkLst>
      </pc:sldChg>
      <pc:sldChg chg="add del">
        <pc:chgData name="Xuesu Xiao" userId="2da2dc19-76a6-42ca-a03e-a5becae5e7dc" providerId="ADAL" clId="{0614259C-71A6-AB49-A491-930C456D06AD}" dt="2023-11-28T02:35:07.437" v="112" actId="2696"/>
        <pc:sldMkLst>
          <pc:docMk/>
          <pc:sldMk cId="1927962854" sldId="942"/>
        </pc:sldMkLst>
      </pc:sldChg>
      <pc:sldChg chg="add del">
        <pc:chgData name="Xuesu Xiao" userId="2da2dc19-76a6-42ca-a03e-a5becae5e7dc" providerId="ADAL" clId="{0614259C-71A6-AB49-A491-930C456D06AD}" dt="2023-11-28T02:24:14.903" v="95" actId="2696"/>
        <pc:sldMkLst>
          <pc:docMk/>
          <pc:sldMk cId="989931419" sldId="963"/>
        </pc:sldMkLst>
      </pc:sldChg>
      <pc:sldChg chg="add del">
        <pc:chgData name="Xuesu Xiao" userId="2da2dc19-76a6-42ca-a03e-a5becae5e7dc" providerId="ADAL" clId="{0614259C-71A6-AB49-A491-930C456D06AD}" dt="2023-11-28T02:24:15.934" v="96" actId="2696"/>
        <pc:sldMkLst>
          <pc:docMk/>
          <pc:sldMk cId="657747909" sldId="964"/>
        </pc:sldMkLst>
      </pc:sldChg>
      <pc:sldChg chg="add">
        <pc:chgData name="Xuesu Xiao" userId="2da2dc19-76a6-42ca-a03e-a5becae5e7dc" providerId="ADAL" clId="{0614259C-71A6-AB49-A491-930C456D06AD}" dt="2023-11-28T02:23:52.990" v="88"/>
        <pc:sldMkLst>
          <pc:docMk/>
          <pc:sldMk cId="1713862108" sldId="965"/>
        </pc:sldMkLst>
      </pc:sldChg>
      <pc:sldChg chg="add">
        <pc:chgData name="Xuesu Xiao" userId="2da2dc19-76a6-42ca-a03e-a5becae5e7dc" providerId="ADAL" clId="{0614259C-71A6-AB49-A491-930C456D06AD}" dt="2023-11-28T02:23:52.990" v="88"/>
        <pc:sldMkLst>
          <pc:docMk/>
          <pc:sldMk cId="2351266963" sldId="966"/>
        </pc:sldMkLst>
      </pc:sldChg>
      <pc:sldChg chg="add">
        <pc:chgData name="Xuesu Xiao" userId="2da2dc19-76a6-42ca-a03e-a5becae5e7dc" providerId="ADAL" clId="{0614259C-71A6-AB49-A491-930C456D06AD}" dt="2023-11-28T02:31:57.573" v="102"/>
        <pc:sldMkLst>
          <pc:docMk/>
          <pc:sldMk cId="1588927915" sldId="972"/>
        </pc:sldMkLst>
      </pc:sldChg>
      <pc:sldChg chg="add">
        <pc:chgData name="Xuesu Xiao" userId="2da2dc19-76a6-42ca-a03e-a5becae5e7dc" providerId="ADAL" clId="{0614259C-71A6-AB49-A491-930C456D06AD}" dt="2023-11-28T02:31:57.573" v="102"/>
        <pc:sldMkLst>
          <pc:docMk/>
          <pc:sldMk cId="3532729851" sldId="973"/>
        </pc:sldMkLst>
      </pc:sldChg>
      <pc:sldChg chg="add del">
        <pc:chgData name="Xuesu Xiao" userId="2da2dc19-76a6-42ca-a03e-a5becae5e7dc" providerId="ADAL" clId="{0614259C-71A6-AB49-A491-930C456D06AD}" dt="2023-11-28T02:32:56.224" v="105" actId="2696"/>
        <pc:sldMkLst>
          <pc:docMk/>
          <pc:sldMk cId="3633816536" sldId="974"/>
        </pc:sldMkLst>
      </pc:sldChg>
      <pc:sldChg chg="add del">
        <pc:chgData name="Xuesu Xiao" userId="2da2dc19-76a6-42ca-a03e-a5becae5e7dc" providerId="ADAL" clId="{0614259C-71A6-AB49-A491-930C456D06AD}" dt="2023-11-28T02:35:09.573" v="114" actId="2696"/>
        <pc:sldMkLst>
          <pc:docMk/>
          <pc:sldMk cId="616445390" sldId="975"/>
        </pc:sldMkLst>
      </pc:sldChg>
      <pc:sldChg chg="add">
        <pc:chgData name="Xuesu Xiao" userId="2da2dc19-76a6-42ca-a03e-a5becae5e7dc" providerId="ADAL" clId="{0614259C-71A6-AB49-A491-930C456D06AD}" dt="2023-11-28T02:35:51.928" v="116"/>
        <pc:sldMkLst>
          <pc:docMk/>
          <pc:sldMk cId="328793246" sldId="982"/>
        </pc:sldMkLst>
      </pc:sldChg>
      <pc:sldChg chg="add">
        <pc:chgData name="Xuesu Xiao" userId="2da2dc19-76a6-42ca-a03e-a5becae5e7dc" providerId="ADAL" clId="{0614259C-71A6-AB49-A491-930C456D06AD}" dt="2023-11-28T02:35:51.928" v="116"/>
        <pc:sldMkLst>
          <pc:docMk/>
          <pc:sldMk cId="414501597" sldId="983"/>
        </pc:sldMkLst>
      </pc:sldChg>
      <pc:sldChg chg="add">
        <pc:chgData name="Xuesu Xiao" userId="2da2dc19-76a6-42ca-a03e-a5becae5e7dc" providerId="ADAL" clId="{0614259C-71A6-AB49-A491-930C456D06AD}" dt="2023-11-28T02:35:51.928" v="116"/>
        <pc:sldMkLst>
          <pc:docMk/>
          <pc:sldMk cId="3022976174" sldId="984"/>
        </pc:sldMkLst>
      </pc:sldChg>
      <pc:sldChg chg="modSp add mod">
        <pc:chgData name="Xuesu Xiao" userId="2da2dc19-76a6-42ca-a03e-a5becae5e7dc" providerId="ADAL" clId="{0614259C-71A6-AB49-A491-930C456D06AD}" dt="2023-11-28T01:44:06.055" v="85" actId="20577"/>
        <pc:sldMkLst>
          <pc:docMk/>
          <pc:sldMk cId="2237900623" sldId="985"/>
        </pc:sldMkLst>
        <pc:spChg chg="mod">
          <ac:chgData name="Xuesu Xiao" userId="2da2dc19-76a6-42ca-a03e-a5becae5e7dc" providerId="ADAL" clId="{0614259C-71A6-AB49-A491-930C456D06AD}" dt="2023-11-28T01:44:06.055" v="85" actId="20577"/>
          <ac:spMkLst>
            <pc:docMk/>
            <pc:sldMk cId="2237900623" sldId="985"/>
            <ac:spMk id="3" creationId="{F495AF8C-48BD-D928-BBB8-642E303E4F93}"/>
          </ac:spMkLst>
        </pc:spChg>
      </pc:sldChg>
      <pc:sldChg chg="add">
        <pc:chgData name="Xuesu Xiao" userId="2da2dc19-76a6-42ca-a03e-a5becae5e7dc" providerId="ADAL" clId="{0614259C-71A6-AB49-A491-930C456D06AD}" dt="2023-11-28T02:35:51.928" v="116"/>
        <pc:sldMkLst>
          <pc:docMk/>
          <pc:sldMk cId="3278476903" sldId="986"/>
        </pc:sldMkLst>
      </pc:sldChg>
      <pc:sldChg chg="add del">
        <pc:chgData name="Xuesu Xiao" userId="2da2dc19-76a6-42ca-a03e-a5becae5e7dc" providerId="ADAL" clId="{0614259C-71A6-AB49-A491-930C456D06AD}" dt="2023-11-28T02:24:37.412" v="97" actId="2696"/>
        <pc:sldMkLst>
          <pc:docMk/>
          <pc:sldMk cId="2680194577" sldId="987"/>
        </pc:sldMkLst>
      </pc:sldChg>
      <pc:sldChg chg="modSp add mod">
        <pc:chgData name="Xuesu Xiao" userId="2da2dc19-76a6-42ca-a03e-a5becae5e7dc" providerId="ADAL" clId="{0614259C-71A6-AB49-A491-930C456D06AD}" dt="2023-11-28T02:36:55.525" v="118" actId="20577"/>
        <pc:sldMkLst>
          <pc:docMk/>
          <pc:sldMk cId="168407879" sldId="1002"/>
        </pc:sldMkLst>
        <pc:spChg chg="mod">
          <ac:chgData name="Xuesu Xiao" userId="2da2dc19-76a6-42ca-a03e-a5becae5e7dc" providerId="ADAL" clId="{0614259C-71A6-AB49-A491-930C456D06AD}" dt="2023-11-28T02:36:55.525" v="118" actId="20577"/>
          <ac:spMkLst>
            <pc:docMk/>
            <pc:sldMk cId="168407879" sldId="1002"/>
            <ac:spMk id="3" creationId="{7E17C558-78EF-404F-6D7B-A5E9EA97E6BC}"/>
          </ac:spMkLst>
        </pc:spChg>
      </pc:sldChg>
    </pc:docChg>
  </pc:docChgLst>
  <pc:docChgLst>
    <pc:chgData name="Xuesu Xiao" userId="2da2dc19-76a6-42ca-a03e-a5becae5e7dc" providerId="ADAL" clId="{523628C2-A9A4-8145-BA34-1514A73B068E}"/>
    <pc:docChg chg="undo redo custSel addSld delSld modSld delSection modSection">
      <pc:chgData name="Xuesu Xiao" userId="2da2dc19-76a6-42ca-a03e-a5becae5e7dc" providerId="ADAL" clId="{523628C2-A9A4-8145-BA34-1514A73B068E}" dt="2022-11-21T03:30:37.116" v="271" actId="2696"/>
      <pc:docMkLst>
        <pc:docMk/>
      </pc:docMkLst>
      <pc:sldChg chg="modSp mod">
        <pc:chgData name="Xuesu Xiao" userId="2da2dc19-76a6-42ca-a03e-a5becae5e7dc" providerId="ADAL" clId="{523628C2-A9A4-8145-BA34-1514A73B068E}" dt="2022-11-21T03:03:40.534" v="170" actId="20577"/>
        <pc:sldMkLst>
          <pc:docMk/>
          <pc:sldMk cId="2969206148" sldId="256"/>
        </pc:sldMkLst>
        <pc:spChg chg="mod">
          <ac:chgData name="Xuesu Xiao" userId="2da2dc19-76a6-42ca-a03e-a5becae5e7dc" providerId="ADAL" clId="{523628C2-A9A4-8145-BA34-1514A73B068E}" dt="2022-11-21T03:03:40.534" v="170" actId="20577"/>
          <ac:spMkLst>
            <pc:docMk/>
            <pc:sldMk cId="2969206148" sldId="256"/>
            <ac:spMk id="2" creationId="{A600D3CE-C200-DF17-E8F3-428208355F41}"/>
          </ac:spMkLst>
        </pc:spChg>
      </pc:sldChg>
      <pc:sldChg chg="del">
        <pc:chgData name="Xuesu Xiao" userId="2da2dc19-76a6-42ca-a03e-a5becae5e7dc" providerId="ADAL" clId="{523628C2-A9A4-8145-BA34-1514A73B068E}" dt="2022-11-21T03:02:33.318" v="3" actId="2696"/>
        <pc:sldMkLst>
          <pc:docMk/>
          <pc:sldMk cId="1911100283" sldId="257"/>
        </pc:sldMkLst>
      </pc:sldChg>
      <pc:sldChg chg="del">
        <pc:chgData name="Xuesu Xiao" userId="2da2dc19-76a6-42ca-a03e-a5becae5e7dc" providerId="ADAL" clId="{523628C2-A9A4-8145-BA34-1514A73B068E}" dt="2022-11-21T03:02:34.105" v="96" actId="2696"/>
        <pc:sldMkLst>
          <pc:docMk/>
          <pc:sldMk cId="1784013883" sldId="259"/>
        </pc:sldMkLst>
      </pc:sldChg>
      <pc:sldChg chg="delSp add">
        <pc:chgData name="Xuesu Xiao" userId="2da2dc19-76a6-42ca-a03e-a5becae5e7dc" providerId="ADAL" clId="{523628C2-A9A4-8145-BA34-1514A73B068E}" dt="2022-11-21T03:03:28.100" v="168"/>
        <pc:sldMkLst>
          <pc:docMk/>
          <pc:sldMk cId="960634449" sldId="460"/>
        </pc:sldMkLst>
        <pc:spChg chg="del">
          <ac:chgData name="Xuesu Xiao" userId="2da2dc19-76a6-42ca-a03e-a5becae5e7dc" providerId="ADAL" clId="{523628C2-A9A4-8145-BA34-1514A73B068E}" dt="2022-11-21T03:03:28.100" v="168"/>
          <ac:spMkLst>
            <pc:docMk/>
            <pc:sldMk cId="960634449" sldId="460"/>
            <ac:spMk id="5" creationId="{E5505510-7E13-AE49-91DC-4573DFC116ED}"/>
          </ac:spMkLst>
        </pc:spChg>
      </pc:sldChg>
      <pc:sldChg chg="del">
        <pc:chgData name="Xuesu Xiao" userId="2da2dc19-76a6-42ca-a03e-a5becae5e7dc" providerId="ADAL" clId="{523628C2-A9A4-8145-BA34-1514A73B068E}" dt="2022-11-21T03:02:33.957" v="67" actId="2696"/>
        <pc:sldMkLst>
          <pc:docMk/>
          <pc:sldMk cId="35764796" sldId="461"/>
        </pc:sldMkLst>
      </pc:sldChg>
      <pc:sldChg chg="delSp add">
        <pc:chgData name="Xuesu Xiao" userId="2da2dc19-76a6-42ca-a03e-a5becae5e7dc" providerId="ADAL" clId="{523628C2-A9A4-8145-BA34-1514A73B068E}" dt="2022-11-21T03:03:28.100" v="168"/>
        <pc:sldMkLst>
          <pc:docMk/>
          <pc:sldMk cId="3115449360" sldId="497"/>
        </pc:sldMkLst>
        <pc:spChg chg="del">
          <ac:chgData name="Xuesu Xiao" userId="2da2dc19-76a6-42ca-a03e-a5becae5e7dc" providerId="ADAL" clId="{523628C2-A9A4-8145-BA34-1514A73B068E}" dt="2022-11-21T03:03:28.100" v="168"/>
          <ac:spMkLst>
            <pc:docMk/>
            <pc:sldMk cId="3115449360" sldId="497"/>
            <ac:spMk id="4" creationId="{CBC30F79-AAC8-FC46-A23E-C0B1033F3E59}"/>
          </ac:spMkLst>
        </pc:spChg>
      </pc:sldChg>
      <pc:sldChg chg="delSp add">
        <pc:chgData name="Xuesu Xiao" userId="2da2dc19-76a6-42ca-a03e-a5becae5e7dc" providerId="ADAL" clId="{523628C2-A9A4-8145-BA34-1514A73B068E}" dt="2022-11-21T03:03:28.100" v="168"/>
        <pc:sldMkLst>
          <pc:docMk/>
          <pc:sldMk cId="3574793329" sldId="498"/>
        </pc:sldMkLst>
        <pc:spChg chg="del">
          <ac:chgData name="Xuesu Xiao" userId="2da2dc19-76a6-42ca-a03e-a5becae5e7dc" providerId="ADAL" clId="{523628C2-A9A4-8145-BA34-1514A73B068E}" dt="2022-11-21T03:03:28.100" v="168"/>
          <ac:spMkLst>
            <pc:docMk/>
            <pc:sldMk cId="3574793329" sldId="498"/>
            <ac:spMk id="4" creationId="{CBC30F79-AAC8-FC46-A23E-C0B1033F3E59}"/>
          </ac:spMkLst>
        </pc:spChg>
      </pc:sldChg>
      <pc:sldChg chg="delSp modSp add mod">
        <pc:chgData name="Xuesu Xiao" userId="2da2dc19-76a6-42ca-a03e-a5becae5e7dc" providerId="ADAL" clId="{523628C2-A9A4-8145-BA34-1514A73B068E}" dt="2022-11-21T03:03:28.100" v="168"/>
        <pc:sldMkLst>
          <pc:docMk/>
          <pc:sldMk cId="1187179596" sldId="501"/>
        </pc:sldMkLst>
        <pc:spChg chg="mod">
          <ac:chgData name="Xuesu Xiao" userId="2da2dc19-76a6-42ca-a03e-a5becae5e7dc" providerId="ADAL" clId="{523628C2-A9A4-8145-BA34-1514A73B068E}" dt="2022-11-21T03:02:47.581" v="145" actId="27636"/>
          <ac:spMkLst>
            <pc:docMk/>
            <pc:sldMk cId="1187179596" sldId="501"/>
            <ac:spMk id="3" creationId="{DDBB0681-C8C4-DD4C-82BF-60048B6B977F}"/>
          </ac:spMkLst>
        </pc:spChg>
        <pc:spChg chg="del">
          <ac:chgData name="Xuesu Xiao" userId="2da2dc19-76a6-42ca-a03e-a5becae5e7dc" providerId="ADAL" clId="{523628C2-A9A4-8145-BA34-1514A73B068E}" dt="2022-11-21T03:03:28.100" v="168"/>
          <ac:spMkLst>
            <pc:docMk/>
            <pc:sldMk cId="1187179596" sldId="501"/>
            <ac:spMk id="4" creationId="{CBC30F79-AAC8-FC46-A23E-C0B1033F3E59}"/>
          </ac:spMkLst>
        </pc:spChg>
      </pc:sldChg>
      <pc:sldChg chg="delSp add">
        <pc:chgData name="Xuesu Xiao" userId="2da2dc19-76a6-42ca-a03e-a5becae5e7dc" providerId="ADAL" clId="{523628C2-A9A4-8145-BA34-1514A73B068E}" dt="2022-11-21T03:03:28.100" v="168"/>
        <pc:sldMkLst>
          <pc:docMk/>
          <pc:sldMk cId="3607561481" sldId="502"/>
        </pc:sldMkLst>
        <pc:spChg chg="del">
          <ac:chgData name="Xuesu Xiao" userId="2da2dc19-76a6-42ca-a03e-a5becae5e7dc" providerId="ADAL" clId="{523628C2-A9A4-8145-BA34-1514A73B068E}" dt="2022-11-21T03:03:28.100" v="168"/>
          <ac:spMkLst>
            <pc:docMk/>
            <pc:sldMk cId="3607561481" sldId="502"/>
            <ac:spMk id="4" creationId="{CBC30F79-AAC8-FC46-A23E-C0B1033F3E59}"/>
          </ac:spMkLst>
        </pc:spChg>
      </pc:sldChg>
      <pc:sldChg chg="delSp add del">
        <pc:chgData name="Xuesu Xiao" userId="2da2dc19-76a6-42ca-a03e-a5becae5e7dc" providerId="ADAL" clId="{523628C2-A9A4-8145-BA34-1514A73B068E}" dt="2022-11-21T03:07:57.200" v="216" actId="2696"/>
        <pc:sldMkLst>
          <pc:docMk/>
          <pc:sldMk cId="711757935" sldId="503"/>
        </pc:sldMkLst>
        <pc:spChg chg="del">
          <ac:chgData name="Xuesu Xiao" userId="2da2dc19-76a6-42ca-a03e-a5becae5e7dc" providerId="ADAL" clId="{523628C2-A9A4-8145-BA34-1514A73B068E}" dt="2022-11-21T03:03:28.100" v="168"/>
          <ac:spMkLst>
            <pc:docMk/>
            <pc:sldMk cId="711757935" sldId="503"/>
            <ac:spMk id="4" creationId="{65E8647E-96E1-274A-A895-EF745BCF88EB}"/>
          </ac:spMkLst>
        </pc:spChg>
      </pc:sldChg>
      <pc:sldChg chg="delSp add del">
        <pc:chgData name="Xuesu Xiao" userId="2da2dc19-76a6-42ca-a03e-a5becae5e7dc" providerId="ADAL" clId="{523628C2-A9A4-8145-BA34-1514A73B068E}" dt="2022-11-21T03:07:49.973" v="212" actId="2696"/>
        <pc:sldMkLst>
          <pc:docMk/>
          <pc:sldMk cId="647877393" sldId="504"/>
        </pc:sldMkLst>
        <pc:spChg chg="del">
          <ac:chgData name="Xuesu Xiao" userId="2da2dc19-76a6-42ca-a03e-a5becae5e7dc" providerId="ADAL" clId="{523628C2-A9A4-8145-BA34-1514A73B068E}" dt="2022-11-21T03:03:28.100" v="168"/>
          <ac:spMkLst>
            <pc:docMk/>
            <pc:sldMk cId="647877393" sldId="504"/>
            <ac:spMk id="4" creationId="{7A1B032A-04FE-9E49-A68E-FB625ECBFA51}"/>
          </ac:spMkLst>
        </pc:spChg>
      </pc:sldChg>
      <pc:sldChg chg="delSp add mod">
        <pc:chgData name="Xuesu Xiao" userId="2da2dc19-76a6-42ca-a03e-a5becae5e7dc" providerId="ADAL" clId="{523628C2-A9A4-8145-BA34-1514A73B068E}" dt="2022-11-21T03:09:24.049" v="218" actId="478"/>
        <pc:sldMkLst>
          <pc:docMk/>
          <pc:sldMk cId="1818374430" sldId="505"/>
        </pc:sldMkLst>
        <pc:spChg chg="del">
          <ac:chgData name="Xuesu Xiao" userId="2da2dc19-76a6-42ca-a03e-a5becae5e7dc" providerId="ADAL" clId="{523628C2-A9A4-8145-BA34-1514A73B068E}" dt="2022-11-21T03:09:24.049" v="218" actId="478"/>
          <ac:spMkLst>
            <pc:docMk/>
            <pc:sldMk cId="1818374430" sldId="505"/>
            <ac:spMk id="3" creationId="{D6733467-E8EA-BB49-966F-78D1A74FF31F}"/>
          </ac:spMkLst>
        </pc:spChg>
        <pc:spChg chg="del">
          <ac:chgData name="Xuesu Xiao" userId="2da2dc19-76a6-42ca-a03e-a5becae5e7dc" providerId="ADAL" clId="{523628C2-A9A4-8145-BA34-1514A73B068E}" dt="2022-11-21T03:03:28.100" v="168"/>
          <ac:spMkLst>
            <pc:docMk/>
            <pc:sldMk cId="1818374430" sldId="505"/>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2549607746" sldId="506"/>
        </pc:sldMkLst>
        <pc:spChg chg="mod">
          <ac:chgData name="Xuesu Xiao" userId="2da2dc19-76a6-42ca-a03e-a5becae5e7dc" providerId="ADAL" clId="{523628C2-A9A4-8145-BA34-1514A73B068E}" dt="2022-11-21T03:02:47.636" v="147" actId="27636"/>
          <ac:spMkLst>
            <pc:docMk/>
            <pc:sldMk cId="2549607746" sldId="506"/>
            <ac:spMk id="3" creationId="{877BC30A-E1AD-8A4B-A7ED-C110AF6170BB}"/>
          </ac:spMkLst>
        </pc:spChg>
        <pc:spChg chg="del">
          <ac:chgData name="Xuesu Xiao" userId="2da2dc19-76a6-42ca-a03e-a5becae5e7dc" providerId="ADAL" clId="{523628C2-A9A4-8145-BA34-1514A73B068E}" dt="2022-11-21T03:03:28.100" v="168"/>
          <ac:spMkLst>
            <pc:docMk/>
            <pc:sldMk cId="2549607746" sldId="506"/>
            <ac:spMk id="4" creationId="{44C2116F-32AC-3145-A47B-407F72D6AE71}"/>
          </ac:spMkLst>
        </pc:spChg>
      </pc:sldChg>
      <pc:sldChg chg="delSp add">
        <pc:chgData name="Xuesu Xiao" userId="2da2dc19-76a6-42ca-a03e-a5becae5e7dc" providerId="ADAL" clId="{523628C2-A9A4-8145-BA34-1514A73B068E}" dt="2022-11-21T03:03:28.100" v="168"/>
        <pc:sldMkLst>
          <pc:docMk/>
          <pc:sldMk cId="1751133069" sldId="508"/>
        </pc:sldMkLst>
        <pc:spChg chg="del">
          <ac:chgData name="Xuesu Xiao" userId="2da2dc19-76a6-42ca-a03e-a5becae5e7dc" providerId="ADAL" clId="{523628C2-A9A4-8145-BA34-1514A73B068E}" dt="2022-11-21T03:03:28.100" v="168"/>
          <ac:spMkLst>
            <pc:docMk/>
            <pc:sldMk cId="1751133069" sldId="508"/>
            <ac:spMk id="4" creationId="{D933B02C-EEA7-7F4E-A060-23974E465AF8}"/>
          </ac:spMkLst>
        </pc:spChg>
      </pc:sldChg>
      <pc:sldChg chg="delSp add del">
        <pc:chgData name="Xuesu Xiao" userId="2da2dc19-76a6-42ca-a03e-a5becae5e7dc" providerId="ADAL" clId="{523628C2-A9A4-8145-BA34-1514A73B068E}" dt="2022-11-21T03:07:51.635" v="214" actId="2696"/>
        <pc:sldMkLst>
          <pc:docMk/>
          <pc:sldMk cId="4096153872" sldId="509"/>
        </pc:sldMkLst>
        <pc:spChg chg="del">
          <ac:chgData name="Xuesu Xiao" userId="2da2dc19-76a6-42ca-a03e-a5becae5e7dc" providerId="ADAL" clId="{523628C2-A9A4-8145-BA34-1514A73B068E}" dt="2022-11-21T03:03:28.100" v="168"/>
          <ac:spMkLst>
            <pc:docMk/>
            <pc:sldMk cId="4096153872" sldId="509"/>
            <ac:spMk id="4" creationId="{7A1B032A-04FE-9E49-A68E-FB625ECBFA51}"/>
          </ac:spMkLst>
        </pc:spChg>
      </pc:sldChg>
      <pc:sldChg chg="delSp add del">
        <pc:chgData name="Xuesu Xiao" userId="2da2dc19-76a6-42ca-a03e-a5becae5e7dc" providerId="ADAL" clId="{523628C2-A9A4-8145-BA34-1514A73B068E}" dt="2022-11-21T03:07:51.020" v="213" actId="2696"/>
        <pc:sldMkLst>
          <pc:docMk/>
          <pc:sldMk cId="757921671" sldId="510"/>
        </pc:sldMkLst>
        <pc:spChg chg="del">
          <ac:chgData name="Xuesu Xiao" userId="2da2dc19-76a6-42ca-a03e-a5becae5e7dc" providerId="ADAL" clId="{523628C2-A9A4-8145-BA34-1514A73B068E}" dt="2022-11-21T03:03:28.100" v="168"/>
          <ac:spMkLst>
            <pc:docMk/>
            <pc:sldMk cId="757921671" sldId="510"/>
            <ac:spMk id="4" creationId="{7A1B032A-04FE-9E49-A68E-FB625ECBFA51}"/>
          </ac:spMkLst>
        </pc:spChg>
      </pc:sldChg>
      <pc:sldChg chg="delSp add del">
        <pc:chgData name="Xuesu Xiao" userId="2da2dc19-76a6-42ca-a03e-a5becae5e7dc" providerId="ADAL" clId="{523628C2-A9A4-8145-BA34-1514A73B068E}" dt="2022-11-21T03:07:52.743" v="215" actId="2696"/>
        <pc:sldMkLst>
          <pc:docMk/>
          <pc:sldMk cId="2914850396" sldId="511"/>
        </pc:sldMkLst>
        <pc:spChg chg="del">
          <ac:chgData name="Xuesu Xiao" userId="2da2dc19-76a6-42ca-a03e-a5becae5e7dc" providerId="ADAL" clId="{523628C2-A9A4-8145-BA34-1514A73B068E}" dt="2022-11-21T03:03:28.100" v="168"/>
          <ac:spMkLst>
            <pc:docMk/>
            <pc:sldMk cId="2914850396" sldId="511"/>
            <ac:spMk id="4" creationId="{7A1B032A-04FE-9E49-A68E-FB625ECBFA51}"/>
          </ac:spMkLst>
        </pc:spChg>
      </pc:sldChg>
      <pc:sldChg chg="delSp add del">
        <pc:chgData name="Xuesu Xiao" userId="2da2dc19-76a6-42ca-a03e-a5becae5e7dc" providerId="ADAL" clId="{523628C2-A9A4-8145-BA34-1514A73B068E}" dt="2022-11-21T03:14:09.937" v="222" actId="2696"/>
        <pc:sldMkLst>
          <pc:docMk/>
          <pc:sldMk cId="1802504893" sldId="512"/>
        </pc:sldMkLst>
        <pc:spChg chg="del">
          <ac:chgData name="Xuesu Xiao" userId="2da2dc19-76a6-42ca-a03e-a5becae5e7dc" providerId="ADAL" clId="{523628C2-A9A4-8145-BA34-1514A73B068E}" dt="2022-11-21T03:03:28.100" v="168"/>
          <ac:spMkLst>
            <pc:docMk/>
            <pc:sldMk cId="1802504893" sldId="512"/>
            <ac:spMk id="4" creationId="{7A1B032A-04FE-9E49-A68E-FB625ECBFA51}"/>
          </ac:spMkLst>
        </pc:spChg>
      </pc:sldChg>
      <pc:sldChg chg="delSp add">
        <pc:chgData name="Xuesu Xiao" userId="2da2dc19-76a6-42ca-a03e-a5becae5e7dc" providerId="ADAL" clId="{523628C2-A9A4-8145-BA34-1514A73B068E}" dt="2022-11-21T03:03:28.100" v="168"/>
        <pc:sldMkLst>
          <pc:docMk/>
          <pc:sldMk cId="2746256268" sldId="514"/>
        </pc:sldMkLst>
        <pc:spChg chg="del">
          <ac:chgData name="Xuesu Xiao" userId="2da2dc19-76a6-42ca-a03e-a5becae5e7dc" providerId="ADAL" clId="{523628C2-A9A4-8145-BA34-1514A73B068E}" dt="2022-11-21T03:03:28.100" v="168"/>
          <ac:spMkLst>
            <pc:docMk/>
            <pc:sldMk cId="2746256268" sldId="514"/>
            <ac:spMk id="4" creationId="{65E8647E-96E1-274A-A895-EF745BCF88EB}"/>
          </ac:spMkLst>
        </pc:spChg>
      </pc:sldChg>
      <pc:sldChg chg="delSp add">
        <pc:chgData name="Xuesu Xiao" userId="2da2dc19-76a6-42ca-a03e-a5becae5e7dc" providerId="ADAL" clId="{523628C2-A9A4-8145-BA34-1514A73B068E}" dt="2022-11-21T03:03:28.100" v="168"/>
        <pc:sldMkLst>
          <pc:docMk/>
          <pc:sldMk cId="4115630030" sldId="515"/>
        </pc:sldMkLst>
        <pc:spChg chg="del">
          <ac:chgData name="Xuesu Xiao" userId="2da2dc19-76a6-42ca-a03e-a5becae5e7dc" providerId="ADAL" clId="{523628C2-A9A4-8145-BA34-1514A73B068E}" dt="2022-11-21T03:03:28.100" v="168"/>
          <ac:spMkLst>
            <pc:docMk/>
            <pc:sldMk cId="4115630030" sldId="515"/>
            <ac:spMk id="4" creationId="{65E8647E-96E1-274A-A895-EF745BCF88EB}"/>
          </ac:spMkLst>
        </pc:spChg>
      </pc:sldChg>
      <pc:sldChg chg="delSp modSp add mod">
        <pc:chgData name="Xuesu Xiao" userId="2da2dc19-76a6-42ca-a03e-a5becae5e7dc" providerId="ADAL" clId="{523628C2-A9A4-8145-BA34-1514A73B068E}" dt="2022-11-21T03:03:28.100" v="168"/>
        <pc:sldMkLst>
          <pc:docMk/>
          <pc:sldMk cId="3760089998" sldId="516"/>
        </pc:sldMkLst>
        <pc:spChg chg="mod">
          <ac:chgData name="Xuesu Xiao" userId="2da2dc19-76a6-42ca-a03e-a5becae5e7dc" providerId="ADAL" clId="{523628C2-A9A4-8145-BA34-1514A73B068E}" dt="2022-11-21T03:02:47.608" v="146" actId="27636"/>
          <ac:spMkLst>
            <pc:docMk/>
            <pc:sldMk cId="3760089998" sldId="516"/>
            <ac:spMk id="3" creationId="{5BD968C2-B9B5-FA41-87BB-65E8D4D5D1DD}"/>
          </ac:spMkLst>
        </pc:spChg>
        <pc:spChg chg="del">
          <ac:chgData name="Xuesu Xiao" userId="2da2dc19-76a6-42ca-a03e-a5becae5e7dc" providerId="ADAL" clId="{523628C2-A9A4-8145-BA34-1514A73B068E}" dt="2022-11-21T03:03:28.100" v="168"/>
          <ac:spMkLst>
            <pc:docMk/>
            <pc:sldMk cId="3760089998" sldId="516"/>
            <ac:spMk id="4" creationId="{23F7FAC5-C9F6-8648-A46F-0E36160985E3}"/>
          </ac:spMkLst>
        </pc:spChg>
      </pc:sldChg>
      <pc:sldChg chg="delSp add">
        <pc:chgData name="Xuesu Xiao" userId="2da2dc19-76a6-42ca-a03e-a5becae5e7dc" providerId="ADAL" clId="{523628C2-A9A4-8145-BA34-1514A73B068E}" dt="2022-11-21T03:03:28.100" v="168"/>
        <pc:sldMkLst>
          <pc:docMk/>
          <pc:sldMk cId="2196420882" sldId="517"/>
        </pc:sldMkLst>
        <pc:spChg chg="del">
          <ac:chgData name="Xuesu Xiao" userId="2da2dc19-76a6-42ca-a03e-a5becae5e7dc" providerId="ADAL" clId="{523628C2-A9A4-8145-BA34-1514A73B068E}" dt="2022-11-21T03:03:28.100" v="168"/>
          <ac:spMkLst>
            <pc:docMk/>
            <pc:sldMk cId="2196420882" sldId="517"/>
            <ac:spMk id="4" creationId="{2F01E318-553B-6849-B5BB-FD48ADCBB04E}"/>
          </ac:spMkLst>
        </pc:spChg>
      </pc:sldChg>
      <pc:sldChg chg="delSp add">
        <pc:chgData name="Xuesu Xiao" userId="2da2dc19-76a6-42ca-a03e-a5becae5e7dc" providerId="ADAL" clId="{523628C2-A9A4-8145-BA34-1514A73B068E}" dt="2022-11-21T03:03:28.100" v="168"/>
        <pc:sldMkLst>
          <pc:docMk/>
          <pc:sldMk cId="2666375389" sldId="518"/>
        </pc:sldMkLst>
        <pc:spChg chg="del">
          <ac:chgData name="Xuesu Xiao" userId="2da2dc19-76a6-42ca-a03e-a5becae5e7dc" providerId="ADAL" clId="{523628C2-A9A4-8145-BA34-1514A73B068E}" dt="2022-11-21T03:03:28.100" v="168"/>
          <ac:spMkLst>
            <pc:docMk/>
            <pc:sldMk cId="2666375389" sldId="518"/>
            <ac:spMk id="4" creationId="{2F01E318-553B-6849-B5BB-FD48ADCBB04E}"/>
          </ac:spMkLst>
        </pc:spChg>
      </pc:sldChg>
      <pc:sldChg chg="delSp modSp add mod">
        <pc:chgData name="Xuesu Xiao" userId="2da2dc19-76a6-42ca-a03e-a5becae5e7dc" providerId="ADAL" clId="{523628C2-A9A4-8145-BA34-1514A73B068E}" dt="2022-11-21T03:10:25.687" v="220" actId="478"/>
        <pc:sldMkLst>
          <pc:docMk/>
          <pc:sldMk cId="1135471094" sldId="519"/>
        </pc:sldMkLst>
        <pc:spChg chg="del mod">
          <ac:chgData name="Xuesu Xiao" userId="2da2dc19-76a6-42ca-a03e-a5becae5e7dc" providerId="ADAL" clId="{523628C2-A9A4-8145-BA34-1514A73B068E}" dt="2022-11-21T03:10:25.687" v="220" actId="478"/>
          <ac:spMkLst>
            <pc:docMk/>
            <pc:sldMk cId="1135471094" sldId="519"/>
            <ac:spMk id="3" creationId="{D6733467-E8EA-BB49-966F-78D1A74FF31F}"/>
          </ac:spMkLst>
        </pc:spChg>
        <pc:spChg chg="del">
          <ac:chgData name="Xuesu Xiao" userId="2da2dc19-76a6-42ca-a03e-a5becae5e7dc" providerId="ADAL" clId="{523628C2-A9A4-8145-BA34-1514A73B068E}" dt="2022-11-21T03:03:28.100" v="168"/>
          <ac:spMkLst>
            <pc:docMk/>
            <pc:sldMk cId="1135471094" sldId="519"/>
            <ac:spMk id="4" creationId="{1A00AF10-3CEE-844E-9CCC-AFA9A8AB178D}"/>
          </ac:spMkLst>
        </pc:spChg>
      </pc:sldChg>
      <pc:sldChg chg="delSp add mod">
        <pc:chgData name="Xuesu Xiao" userId="2da2dc19-76a6-42ca-a03e-a5becae5e7dc" providerId="ADAL" clId="{523628C2-A9A4-8145-BA34-1514A73B068E}" dt="2022-11-21T03:11:04.616" v="221" actId="478"/>
        <pc:sldMkLst>
          <pc:docMk/>
          <pc:sldMk cId="338464831" sldId="520"/>
        </pc:sldMkLst>
        <pc:spChg chg="del">
          <ac:chgData name="Xuesu Xiao" userId="2da2dc19-76a6-42ca-a03e-a5becae5e7dc" providerId="ADAL" clId="{523628C2-A9A4-8145-BA34-1514A73B068E}" dt="2022-11-21T03:11:04.616" v="221" actId="478"/>
          <ac:spMkLst>
            <pc:docMk/>
            <pc:sldMk cId="338464831" sldId="520"/>
            <ac:spMk id="3" creationId="{D6733467-E8EA-BB49-966F-78D1A74FF31F}"/>
          </ac:spMkLst>
        </pc:spChg>
        <pc:spChg chg="del">
          <ac:chgData name="Xuesu Xiao" userId="2da2dc19-76a6-42ca-a03e-a5becae5e7dc" providerId="ADAL" clId="{523628C2-A9A4-8145-BA34-1514A73B068E}" dt="2022-11-21T03:03:28.100" v="168"/>
          <ac:spMkLst>
            <pc:docMk/>
            <pc:sldMk cId="338464831" sldId="520"/>
            <ac:spMk id="4" creationId="{1A00AF10-3CEE-844E-9CCC-AFA9A8AB178D}"/>
          </ac:spMkLst>
        </pc:spChg>
      </pc:sldChg>
      <pc:sldChg chg="delSp add">
        <pc:chgData name="Xuesu Xiao" userId="2da2dc19-76a6-42ca-a03e-a5becae5e7dc" providerId="ADAL" clId="{523628C2-A9A4-8145-BA34-1514A73B068E}" dt="2022-11-21T03:03:28.100" v="168"/>
        <pc:sldMkLst>
          <pc:docMk/>
          <pc:sldMk cId="537702410" sldId="521"/>
        </pc:sldMkLst>
        <pc:spChg chg="del">
          <ac:chgData name="Xuesu Xiao" userId="2da2dc19-76a6-42ca-a03e-a5becae5e7dc" providerId="ADAL" clId="{523628C2-A9A4-8145-BA34-1514A73B068E}" dt="2022-11-21T03:03:28.100" v="168"/>
          <ac:spMkLst>
            <pc:docMk/>
            <pc:sldMk cId="537702410" sldId="521"/>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4291573097" sldId="522"/>
        </pc:sldMkLst>
        <pc:spChg chg="mod">
          <ac:chgData name="Xuesu Xiao" userId="2da2dc19-76a6-42ca-a03e-a5becae5e7dc" providerId="ADAL" clId="{523628C2-A9A4-8145-BA34-1514A73B068E}" dt="2022-11-21T03:02:47.691" v="149" actId="27636"/>
          <ac:spMkLst>
            <pc:docMk/>
            <pc:sldMk cId="4291573097" sldId="522"/>
            <ac:spMk id="3" creationId="{877BC30A-E1AD-8A4B-A7ED-C110AF6170BB}"/>
          </ac:spMkLst>
        </pc:spChg>
        <pc:spChg chg="del">
          <ac:chgData name="Xuesu Xiao" userId="2da2dc19-76a6-42ca-a03e-a5becae5e7dc" providerId="ADAL" clId="{523628C2-A9A4-8145-BA34-1514A73B068E}" dt="2022-11-21T03:03:28.100" v="168"/>
          <ac:spMkLst>
            <pc:docMk/>
            <pc:sldMk cId="4291573097" sldId="522"/>
            <ac:spMk id="4" creationId="{44C2116F-32AC-3145-A47B-407F72D6AE71}"/>
          </ac:spMkLst>
        </pc:spChg>
      </pc:sldChg>
      <pc:sldChg chg="delSp add">
        <pc:chgData name="Xuesu Xiao" userId="2da2dc19-76a6-42ca-a03e-a5becae5e7dc" providerId="ADAL" clId="{523628C2-A9A4-8145-BA34-1514A73B068E}" dt="2022-11-21T03:03:28.100" v="168"/>
        <pc:sldMkLst>
          <pc:docMk/>
          <pc:sldMk cId="949774474" sldId="523"/>
        </pc:sldMkLst>
        <pc:spChg chg="del">
          <ac:chgData name="Xuesu Xiao" userId="2da2dc19-76a6-42ca-a03e-a5becae5e7dc" providerId="ADAL" clId="{523628C2-A9A4-8145-BA34-1514A73B068E}" dt="2022-11-21T03:03:28.100" v="168"/>
          <ac:spMkLst>
            <pc:docMk/>
            <pc:sldMk cId="949774474" sldId="523"/>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104043975" sldId="524"/>
        </pc:sldMkLst>
        <pc:spChg chg="mod">
          <ac:chgData name="Xuesu Xiao" userId="2da2dc19-76a6-42ca-a03e-a5becae5e7dc" providerId="ADAL" clId="{523628C2-A9A4-8145-BA34-1514A73B068E}" dt="2022-11-21T03:02:47.702" v="150" actId="27636"/>
          <ac:spMkLst>
            <pc:docMk/>
            <pc:sldMk cId="104043975" sldId="524"/>
            <ac:spMk id="3" creationId="{877BC30A-E1AD-8A4B-A7ED-C110AF6170BB}"/>
          </ac:spMkLst>
        </pc:spChg>
        <pc:spChg chg="del">
          <ac:chgData name="Xuesu Xiao" userId="2da2dc19-76a6-42ca-a03e-a5becae5e7dc" providerId="ADAL" clId="{523628C2-A9A4-8145-BA34-1514A73B068E}" dt="2022-11-21T03:03:28.100" v="168"/>
          <ac:spMkLst>
            <pc:docMk/>
            <pc:sldMk cId="104043975" sldId="524"/>
            <ac:spMk id="4" creationId="{44C2116F-32AC-3145-A47B-407F72D6AE71}"/>
          </ac:spMkLst>
        </pc:spChg>
      </pc:sldChg>
      <pc:sldChg chg="delSp add">
        <pc:chgData name="Xuesu Xiao" userId="2da2dc19-76a6-42ca-a03e-a5becae5e7dc" providerId="ADAL" clId="{523628C2-A9A4-8145-BA34-1514A73B068E}" dt="2022-11-21T03:03:28.100" v="168"/>
        <pc:sldMkLst>
          <pc:docMk/>
          <pc:sldMk cId="2471529439" sldId="525"/>
        </pc:sldMkLst>
        <pc:spChg chg="del">
          <ac:chgData name="Xuesu Xiao" userId="2da2dc19-76a6-42ca-a03e-a5becae5e7dc" providerId="ADAL" clId="{523628C2-A9A4-8145-BA34-1514A73B068E}" dt="2022-11-21T03:03:28.100" v="168"/>
          <ac:spMkLst>
            <pc:docMk/>
            <pc:sldMk cId="2471529439" sldId="525"/>
            <ac:spMk id="4" creationId="{44C2116F-32AC-3145-A47B-407F72D6AE71}"/>
          </ac:spMkLst>
        </pc:spChg>
      </pc:sldChg>
      <pc:sldChg chg="delSp add">
        <pc:chgData name="Xuesu Xiao" userId="2da2dc19-76a6-42ca-a03e-a5becae5e7dc" providerId="ADAL" clId="{523628C2-A9A4-8145-BA34-1514A73B068E}" dt="2022-11-21T03:03:28.100" v="168"/>
        <pc:sldMkLst>
          <pc:docMk/>
          <pc:sldMk cId="3453069783" sldId="526"/>
        </pc:sldMkLst>
        <pc:spChg chg="del">
          <ac:chgData name="Xuesu Xiao" userId="2da2dc19-76a6-42ca-a03e-a5becae5e7dc" providerId="ADAL" clId="{523628C2-A9A4-8145-BA34-1514A73B068E}" dt="2022-11-21T03:03:28.100" v="168"/>
          <ac:spMkLst>
            <pc:docMk/>
            <pc:sldMk cId="3453069783" sldId="526"/>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3684819820" sldId="527"/>
        </pc:sldMkLst>
        <pc:spChg chg="mod">
          <ac:chgData name="Xuesu Xiao" userId="2da2dc19-76a6-42ca-a03e-a5becae5e7dc" providerId="ADAL" clId="{523628C2-A9A4-8145-BA34-1514A73B068E}" dt="2022-11-21T03:02:47.678" v="148" actId="27636"/>
          <ac:spMkLst>
            <pc:docMk/>
            <pc:sldMk cId="3684819820" sldId="527"/>
            <ac:spMk id="3" creationId="{877BC30A-E1AD-8A4B-A7ED-C110AF6170BB}"/>
          </ac:spMkLst>
        </pc:spChg>
        <pc:spChg chg="del">
          <ac:chgData name="Xuesu Xiao" userId="2da2dc19-76a6-42ca-a03e-a5becae5e7dc" providerId="ADAL" clId="{523628C2-A9A4-8145-BA34-1514A73B068E}" dt="2022-11-21T03:03:28.100" v="168"/>
          <ac:spMkLst>
            <pc:docMk/>
            <pc:sldMk cId="3684819820" sldId="527"/>
            <ac:spMk id="4" creationId="{44C2116F-32AC-3145-A47B-407F72D6AE71}"/>
          </ac:spMkLst>
        </pc:spChg>
      </pc:sldChg>
      <pc:sldChg chg="delSp add">
        <pc:chgData name="Xuesu Xiao" userId="2da2dc19-76a6-42ca-a03e-a5becae5e7dc" providerId="ADAL" clId="{523628C2-A9A4-8145-BA34-1514A73B068E}" dt="2022-11-21T03:03:28.100" v="168"/>
        <pc:sldMkLst>
          <pc:docMk/>
          <pc:sldMk cId="3599424410" sldId="528"/>
        </pc:sldMkLst>
        <pc:spChg chg="del">
          <ac:chgData name="Xuesu Xiao" userId="2da2dc19-76a6-42ca-a03e-a5becae5e7dc" providerId="ADAL" clId="{523628C2-A9A4-8145-BA34-1514A73B068E}" dt="2022-11-21T03:03:28.100" v="168"/>
          <ac:spMkLst>
            <pc:docMk/>
            <pc:sldMk cId="3599424410" sldId="528"/>
            <ac:spMk id="4" creationId="{44C2116F-32AC-3145-A47B-407F72D6AE71}"/>
          </ac:spMkLst>
        </pc:spChg>
      </pc:sldChg>
      <pc:sldChg chg="delSp add">
        <pc:chgData name="Xuesu Xiao" userId="2da2dc19-76a6-42ca-a03e-a5becae5e7dc" providerId="ADAL" clId="{523628C2-A9A4-8145-BA34-1514A73B068E}" dt="2022-11-21T03:03:28.100" v="168"/>
        <pc:sldMkLst>
          <pc:docMk/>
          <pc:sldMk cId="1777954501" sldId="529"/>
        </pc:sldMkLst>
        <pc:spChg chg="del">
          <ac:chgData name="Xuesu Xiao" userId="2da2dc19-76a6-42ca-a03e-a5becae5e7dc" providerId="ADAL" clId="{523628C2-A9A4-8145-BA34-1514A73B068E}" dt="2022-11-21T03:03:28.100" v="168"/>
          <ac:spMkLst>
            <pc:docMk/>
            <pc:sldMk cId="1777954501" sldId="529"/>
            <ac:spMk id="4" creationId="{BF46EF87-838D-054A-B32E-D9D03F39E783}"/>
          </ac:spMkLst>
        </pc:spChg>
      </pc:sldChg>
      <pc:sldChg chg="delSp add">
        <pc:chgData name="Xuesu Xiao" userId="2da2dc19-76a6-42ca-a03e-a5becae5e7dc" providerId="ADAL" clId="{523628C2-A9A4-8145-BA34-1514A73B068E}" dt="2022-11-21T03:03:28.100" v="168"/>
        <pc:sldMkLst>
          <pc:docMk/>
          <pc:sldMk cId="3102904745" sldId="530"/>
        </pc:sldMkLst>
        <pc:spChg chg="del">
          <ac:chgData name="Xuesu Xiao" userId="2da2dc19-76a6-42ca-a03e-a5becae5e7dc" providerId="ADAL" clId="{523628C2-A9A4-8145-BA34-1514A73B068E}" dt="2022-11-21T03:03:28.100" v="168"/>
          <ac:spMkLst>
            <pc:docMk/>
            <pc:sldMk cId="3102904745" sldId="530"/>
            <ac:spMk id="4" creationId="{163F62B2-B135-A841-A836-51E6F482B496}"/>
          </ac:spMkLst>
        </pc:spChg>
      </pc:sldChg>
      <pc:sldChg chg="delSp add">
        <pc:chgData name="Xuesu Xiao" userId="2da2dc19-76a6-42ca-a03e-a5becae5e7dc" providerId="ADAL" clId="{523628C2-A9A4-8145-BA34-1514A73B068E}" dt="2022-11-21T03:03:28.100" v="168"/>
        <pc:sldMkLst>
          <pc:docMk/>
          <pc:sldMk cId="2645790631" sldId="531"/>
        </pc:sldMkLst>
        <pc:spChg chg="del">
          <ac:chgData name="Xuesu Xiao" userId="2da2dc19-76a6-42ca-a03e-a5becae5e7dc" providerId="ADAL" clId="{523628C2-A9A4-8145-BA34-1514A73B068E}" dt="2022-11-21T03:03:28.100" v="168"/>
          <ac:spMkLst>
            <pc:docMk/>
            <pc:sldMk cId="2645790631" sldId="531"/>
            <ac:spMk id="4" creationId="{97E5D3AA-618C-7142-B3F6-AA0E9DFFF1EE}"/>
          </ac:spMkLst>
        </pc:spChg>
      </pc:sldChg>
      <pc:sldChg chg="delSp add">
        <pc:chgData name="Xuesu Xiao" userId="2da2dc19-76a6-42ca-a03e-a5becae5e7dc" providerId="ADAL" clId="{523628C2-A9A4-8145-BA34-1514A73B068E}" dt="2022-11-21T03:03:28.100" v="168"/>
        <pc:sldMkLst>
          <pc:docMk/>
          <pc:sldMk cId="1844085051" sldId="533"/>
        </pc:sldMkLst>
        <pc:spChg chg="del">
          <ac:chgData name="Xuesu Xiao" userId="2da2dc19-76a6-42ca-a03e-a5becae5e7dc" providerId="ADAL" clId="{523628C2-A9A4-8145-BA34-1514A73B068E}" dt="2022-11-21T03:03:28.100" v="168"/>
          <ac:spMkLst>
            <pc:docMk/>
            <pc:sldMk cId="1844085051" sldId="533"/>
            <ac:spMk id="4" creationId="{BF46EF87-838D-054A-B32E-D9D03F39E783}"/>
          </ac:spMkLst>
        </pc:spChg>
      </pc:sldChg>
      <pc:sldChg chg="delSp add">
        <pc:chgData name="Xuesu Xiao" userId="2da2dc19-76a6-42ca-a03e-a5becae5e7dc" providerId="ADAL" clId="{523628C2-A9A4-8145-BA34-1514A73B068E}" dt="2022-11-21T03:03:28.100" v="168"/>
        <pc:sldMkLst>
          <pc:docMk/>
          <pc:sldMk cId="3326540615" sldId="534"/>
        </pc:sldMkLst>
        <pc:spChg chg="del">
          <ac:chgData name="Xuesu Xiao" userId="2da2dc19-76a6-42ca-a03e-a5becae5e7dc" providerId="ADAL" clId="{523628C2-A9A4-8145-BA34-1514A73B068E}" dt="2022-11-21T03:03:28.100" v="168"/>
          <ac:spMkLst>
            <pc:docMk/>
            <pc:sldMk cId="3326540615" sldId="534"/>
            <ac:spMk id="4" creationId="{BF46EF87-838D-054A-B32E-D9D03F39E783}"/>
          </ac:spMkLst>
        </pc:spChg>
      </pc:sldChg>
      <pc:sldChg chg="delSp modSp add mod">
        <pc:chgData name="Xuesu Xiao" userId="2da2dc19-76a6-42ca-a03e-a5becae5e7dc" providerId="ADAL" clId="{523628C2-A9A4-8145-BA34-1514A73B068E}" dt="2022-11-21T03:14:19.131" v="240" actId="1036"/>
        <pc:sldMkLst>
          <pc:docMk/>
          <pc:sldMk cId="700202354" sldId="535"/>
        </pc:sldMkLst>
        <pc:spChg chg="del">
          <ac:chgData name="Xuesu Xiao" userId="2da2dc19-76a6-42ca-a03e-a5becae5e7dc" providerId="ADAL" clId="{523628C2-A9A4-8145-BA34-1514A73B068E}" dt="2022-11-21T03:03:28.100" v="168"/>
          <ac:spMkLst>
            <pc:docMk/>
            <pc:sldMk cId="700202354" sldId="535"/>
            <ac:spMk id="4" creationId="{163F62B2-B135-A841-A836-51E6F482B496}"/>
          </ac:spMkLst>
        </pc:spChg>
        <pc:picChg chg="mod">
          <ac:chgData name="Xuesu Xiao" userId="2da2dc19-76a6-42ca-a03e-a5becae5e7dc" providerId="ADAL" clId="{523628C2-A9A4-8145-BA34-1514A73B068E}" dt="2022-11-21T03:14:19.131" v="240" actId="1036"/>
          <ac:picMkLst>
            <pc:docMk/>
            <pc:sldMk cId="700202354" sldId="535"/>
            <ac:picMk id="8" creationId="{177C6F45-B6B2-5F4E-9313-C2E072D84DD4}"/>
          </ac:picMkLst>
        </pc:picChg>
      </pc:sldChg>
      <pc:sldChg chg="delSp add">
        <pc:chgData name="Xuesu Xiao" userId="2da2dc19-76a6-42ca-a03e-a5becae5e7dc" providerId="ADAL" clId="{523628C2-A9A4-8145-BA34-1514A73B068E}" dt="2022-11-21T03:03:28.100" v="168"/>
        <pc:sldMkLst>
          <pc:docMk/>
          <pc:sldMk cId="2552497551" sldId="536"/>
        </pc:sldMkLst>
        <pc:spChg chg="del">
          <ac:chgData name="Xuesu Xiao" userId="2da2dc19-76a6-42ca-a03e-a5becae5e7dc" providerId="ADAL" clId="{523628C2-A9A4-8145-BA34-1514A73B068E}" dt="2022-11-21T03:03:28.100" v="168"/>
          <ac:spMkLst>
            <pc:docMk/>
            <pc:sldMk cId="2552497551" sldId="536"/>
            <ac:spMk id="4" creationId="{C64E8F36-7BF3-0942-93B3-DA782842AD6F}"/>
          </ac:spMkLst>
        </pc:spChg>
      </pc:sldChg>
      <pc:sldChg chg="delSp modSp add mod">
        <pc:chgData name="Xuesu Xiao" userId="2da2dc19-76a6-42ca-a03e-a5becae5e7dc" providerId="ADAL" clId="{523628C2-A9A4-8145-BA34-1514A73B068E}" dt="2022-11-21T03:03:28.100" v="168"/>
        <pc:sldMkLst>
          <pc:docMk/>
          <pc:sldMk cId="3364814201" sldId="537"/>
        </pc:sldMkLst>
        <pc:spChg chg="mod">
          <ac:chgData name="Xuesu Xiao" userId="2da2dc19-76a6-42ca-a03e-a5becae5e7dc" providerId="ADAL" clId="{523628C2-A9A4-8145-BA34-1514A73B068E}" dt="2022-11-21T03:02:47.823" v="154" actId="27636"/>
          <ac:spMkLst>
            <pc:docMk/>
            <pc:sldMk cId="3364814201" sldId="537"/>
            <ac:spMk id="3" creationId="{D79DA4F8-397A-BC43-B46D-2649B1B9A3AE}"/>
          </ac:spMkLst>
        </pc:spChg>
        <pc:spChg chg="del">
          <ac:chgData name="Xuesu Xiao" userId="2da2dc19-76a6-42ca-a03e-a5becae5e7dc" providerId="ADAL" clId="{523628C2-A9A4-8145-BA34-1514A73B068E}" dt="2022-11-21T03:03:28.100" v="168"/>
          <ac:spMkLst>
            <pc:docMk/>
            <pc:sldMk cId="3364814201" sldId="537"/>
            <ac:spMk id="4" creationId="{97E5D3AA-618C-7142-B3F6-AA0E9DFFF1EE}"/>
          </ac:spMkLst>
        </pc:spChg>
      </pc:sldChg>
      <pc:sldChg chg="delSp add">
        <pc:chgData name="Xuesu Xiao" userId="2da2dc19-76a6-42ca-a03e-a5becae5e7dc" providerId="ADAL" clId="{523628C2-A9A4-8145-BA34-1514A73B068E}" dt="2022-11-21T03:03:28.100" v="168"/>
        <pc:sldMkLst>
          <pc:docMk/>
          <pc:sldMk cId="1256215022" sldId="538"/>
        </pc:sldMkLst>
        <pc:spChg chg="del">
          <ac:chgData name="Xuesu Xiao" userId="2da2dc19-76a6-42ca-a03e-a5becae5e7dc" providerId="ADAL" clId="{523628C2-A9A4-8145-BA34-1514A73B068E}" dt="2022-11-21T03:03:28.100" v="168"/>
          <ac:spMkLst>
            <pc:docMk/>
            <pc:sldMk cId="1256215022" sldId="538"/>
            <ac:spMk id="4" creationId="{530EDDE4-9909-9049-9B64-303994AF5376}"/>
          </ac:spMkLst>
        </pc:spChg>
      </pc:sldChg>
      <pc:sldChg chg="delSp add">
        <pc:chgData name="Xuesu Xiao" userId="2da2dc19-76a6-42ca-a03e-a5becae5e7dc" providerId="ADAL" clId="{523628C2-A9A4-8145-BA34-1514A73B068E}" dt="2022-11-21T03:03:28.100" v="168"/>
        <pc:sldMkLst>
          <pc:docMk/>
          <pc:sldMk cId="3464087302" sldId="539"/>
        </pc:sldMkLst>
        <pc:spChg chg="del">
          <ac:chgData name="Xuesu Xiao" userId="2da2dc19-76a6-42ca-a03e-a5becae5e7dc" providerId="ADAL" clId="{523628C2-A9A4-8145-BA34-1514A73B068E}" dt="2022-11-21T03:03:28.100" v="168"/>
          <ac:spMkLst>
            <pc:docMk/>
            <pc:sldMk cId="3464087302" sldId="539"/>
            <ac:spMk id="4" creationId="{530EDDE4-9909-9049-9B64-303994AF5376}"/>
          </ac:spMkLst>
        </pc:spChg>
      </pc:sldChg>
      <pc:sldChg chg="delSp add">
        <pc:chgData name="Xuesu Xiao" userId="2da2dc19-76a6-42ca-a03e-a5becae5e7dc" providerId="ADAL" clId="{523628C2-A9A4-8145-BA34-1514A73B068E}" dt="2022-11-21T03:03:28.100" v="168"/>
        <pc:sldMkLst>
          <pc:docMk/>
          <pc:sldMk cId="3188147120" sldId="540"/>
        </pc:sldMkLst>
        <pc:spChg chg="del">
          <ac:chgData name="Xuesu Xiao" userId="2da2dc19-76a6-42ca-a03e-a5becae5e7dc" providerId="ADAL" clId="{523628C2-A9A4-8145-BA34-1514A73B068E}" dt="2022-11-21T03:03:28.100" v="168"/>
          <ac:spMkLst>
            <pc:docMk/>
            <pc:sldMk cId="3188147120" sldId="540"/>
            <ac:spMk id="4" creationId="{530EDDE4-9909-9049-9B64-303994AF5376}"/>
          </ac:spMkLst>
        </pc:spChg>
      </pc:sldChg>
      <pc:sldChg chg="delSp add">
        <pc:chgData name="Xuesu Xiao" userId="2da2dc19-76a6-42ca-a03e-a5becae5e7dc" providerId="ADAL" clId="{523628C2-A9A4-8145-BA34-1514A73B068E}" dt="2022-11-21T03:03:28.100" v="168"/>
        <pc:sldMkLst>
          <pc:docMk/>
          <pc:sldMk cId="2714349026" sldId="541"/>
        </pc:sldMkLst>
        <pc:spChg chg="del">
          <ac:chgData name="Xuesu Xiao" userId="2da2dc19-76a6-42ca-a03e-a5becae5e7dc" providerId="ADAL" clId="{523628C2-A9A4-8145-BA34-1514A73B068E}" dt="2022-11-21T03:03:28.100" v="168"/>
          <ac:spMkLst>
            <pc:docMk/>
            <pc:sldMk cId="2714349026" sldId="541"/>
            <ac:spMk id="4" creationId="{B1361CFB-CEDA-7749-9698-23D56103804D}"/>
          </ac:spMkLst>
        </pc:spChg>
      </pc:sldChg>
      <pc:sldChg chg="delSp add">
        <pc:chgData name="Xuesu Xiao" userId="2da2dc19-76a6-42ca-a03e-a5becae5e7dc" providerId="ADAL" clId="{523628C2-A9A4-8145-BA34-1514A73B068E}" dt="2022-11-21T03:03:28.100" v="168"/>
        <pc:sldMkLst>
          <pc:docMk/>
          <pc:sldMk cId="2568830094" sldId="542"/>
        </pc:sldMkLst>
        <pc:spChg chg="del">
          <ac:chgData name="Xuesu Xiao" userId="2da2dc19-76a6-42ca-a03e-a5becae5e7dc" providerId="ADAL" clId="{523628C2-A9A4-8145-BA34-1514A73B068E}" dt="2022-11-21T03:03:28.100" v="168"/>
          <ac:spMkLst>
            <pc:docMk/>
            <pc:sldMk cId="2568830094" sldId="542"/>
            <ac:spMk id="4" creationId="{B3D924C2-9E22-EF47-9932-9137FC412547}"/>
          </ac:spMkLst>
        </pc:spChg>
      </pc:sldChg>
      <pc:sldChg chg="delSp add">
        <pc:chgData name="Xuesu Xiao" userId="2da2dc19-76a6-42ca-a03e-a5becae5e7dc" providerId="ADAL" clId="{523628C2-A9A4-8145-BA34-1514A73B068E}" dt="2022-11-21T03:03:28.100" v="168"/>
        <pc:sldMkLst>
          <pc:docMk/>
          <pc:sldMk cId="2757466304" sldId="543"/>
        </pc:sldMkLst>
        <pc:spChg chg="del">
          <ac:chgData name="Xuesu Xiao" userId="2da2dc19-76a6-42ca-a03e-a5becae5e7dc" providerId="ADAL" clId="{523628C2-A9A4-8145-BA34-1514A73B068E}" dt="2022-11-21T03:03:28.100" v="168"/>
          <ac:spMkLst>
            <pc:docMk/>
            <pc:sldMk cId="2757466304" sldId="543"/>
            <ac:spMk id="4" creationId="{FD0E31D4-3846-2449-9EED-247DD36D689E}"/>
          </ac:spMkLst>
        </pc:spChg>
      </pc:sldChg>
      <pc:sldChg chg="delSp add">
        <pc:chgData name="Xuesu Xiao" userId="2da2dc19-76a6-42ca-a03e-a5becae5e7dc" providerId="ADAL" clId="{523628C2-A9A4-8145-BA34-1514A73B068E}" dt="2022-11-21T03:03:28.100" v="168"/>
        <pc:sldMkLst>
          <pc:docMk/>
          <pc:sldMk cId="1344623835" sldId="544"/>
        </pc:sldMkLst>
        <pc:spChg chg="del">
          <ac:chgData name="Xuesu Xiao" userId="2da2dc19-76a6-42ca-a03e-a5becae5e7dc" providerId="ADAL" clId="{523628C2-A9A4-8145-BA34-1514A73B068E}" dt="2022-11-21T03:03:28.100" v="168"/>
          <ac:spMkLst>
            <pc:docMk/>
            <pc:sldMk cId="1344623835" sldId="544"/>
            <ac:spMk id="4" creationId="{104437C5-44AD-3444-8079-EE4A1106DDFC}"/>
          </ac:spMkLst>
        </pc:spChg>
      </pc:sldChg>
      <pc:sldChg chg="delSp add">
        <pc:chgData name="Xuesu Xiao" userId="2da2dc19-76a6-42ca-a03e-a5becae5e7dc" providerId="ADAL" clId="{523628C2-A9A4-8145-BA34-1514A73B068E}" dt="2022-11-21T03:03:28.100" v="168"/>
        <pc:sldMkLst>
          <pc:docMk/>
          <pc:sldMk cId="1506917323" sldId="545"/>
        </pc:sldMkLst>
        <pc:spChg chg="del">
          <ac:chgData name="Xuesu Xiao" userId="2da2dc19-76a6-42ca-a03e-a5becae5e7dc" providerId="ADAL" clId="{523628C2-A9A4-8145-BA34-1514A73B068E}" dt="2022-11-21T03:03:28.100" v="168"/>
          <ac:spMkLst>
            <pc:docMk/>
            <pc:sldMk cId="1506917323" sldId="545"/>
            <ac:spMk id="4" creationId="{9E9894E7-B1E5-D643-B4DB-38A25FAB124F}"/>
          </ac:spMkLst>
        </pc:spChg>
      </pc:sldChg>
      <pc:sldChg chg="delSp add">
        <pc:chgData name="Xuesu Xiao" userId="2da2dc19-76a6-42ca-a03e-a5becae5e7dc" providerId="ADAL" clId="{523628C2-A9A4-8145-BA34-1514A73B068E}" dt="2022-11-21T03:03:28.100" v="168"/>
        <pc:sldMkLst>
          <pc:docMk/>
          <pc:sldMk cId="3660671021" sldId="546"/>
        </pc:sldMkLst>
        <pc:spChg chg="del">
          <ac:chgData name="Xuesu Xiao" userId="2da2dc19-76a6-42ca-a03e-a5becae5e7dc" providerId="ADAL" clId="{523628C2-A9A4-8145-BA34-1514A73B068E}" dt="2022-11-21T03:03:28.100" v="168"/>
          <ac:spMkLst>
            <pc:docMk/>
            <pc:sldMk cId="3660671021" sldId="546"/>
            <ac:spMk id="4" creationId="{91C753BD-12E7-7144-84C1-39CE4715C56B}"/>
          </ac:spMkLst>
        </pc:spChg>
      </pc:sldChg>
      <pc:sldChg chg="delSp add">
        <pc:chgData name="Xuesu Xiao" userId="2da2dc19-76a6-42ca-a03e-a5becae5e7dc" providerId="ADAL" clId="{523628C2-A9A4-8145-BA34-1514A73B068E}" dt="2022-11-21T03:03:28.100" v="168"/>
        <pc:sldMkLst>
          <pc:docMk/>
          <pc:sldMk cId="474829566" sldId="547"/>
        </pc:sldMkLst>
        <pc:spChg chg="del">
          <ac:chgData name="Xuesu Xiao" userId="2da2dc19-76a6-42ca-a03e-a5becae5e7dc" providerId="ADAL" clId="{523628C2-A9A4-8145-BA34-1514A73B068E}" dt="2022-11-21T03:03:28.100" v="168"/>
          <ac:spMkLst>
            <pc:docMk/>
            <pc:sldMk cId="474829566" sldId="547"/>
            <ac:spMk id="4" creationId="{2127361A-CD7E-2C45-812E-F5E88E6E2C68}"/>
          </ac:spMkLst>
        </pc:spChg>
      </pc:sldChg>
      <pc:sldChg chg="delSp add">
        <pc:chgData name="Xuesu Xiao" userId="2da2dc19-76a6-42ca-a03e-a5becae5e7dc" providerId="ADAL" clId="{523628C2-A9A4-8145-BA34-1514A73B068E}" dt="2022-11-21T03:03:28.100" v="168"/>
        <pc:sldMkLst>
          <pc:docMk/>
          <pc:sldMk cId="2439955799" sldId="548"/>
        </pc:sldMkLst>
        <pc:spChg chg="del">
          <ac:chgData name="Xuesu Xiao" userId="2da2dc19-76a6-42ca-a03e-a5becae5e7dc" providerId="ADAL" clId="{523628C2-A9A4-8145-BA34-1514A73B068E}" dt="2022-11-21T03:03:28.100" v="168"/>
          <ac:spMkLst>
            <pc:docMk/>
            <pc:sldMk cId="2439955799" sldId="548"/>
            <ac:spMk id="4" creationId="{2127361A-CD7E-2C45-812E-F5E88E6E2C68}"/>
          </ac:spMkLst>
        </pc:spChg>
      </pc:sldChg>
      <pc:sldChg chg="delSp modSp add mod">
        <pc:chgData name="Xuesu Xiao" userId="2da2dc19-76a6-42ca-a03e-a5becae5e7dc" providerId="ADAL" clId="{523628C2-A9A4-8145-BA34-1514A73B068E}" dt="2022-11-21T03:03:28.100" v="168"/>
        <pc:sldMkLst>
          <pc:docMk/>
          <pc:sldMk cId="2859365330" sldId="549"/>
        </pc:sldMkLst>
        <pc:spChg chg="mod">
          <ac:chgData name="Xuesu Xiao" userId="2da2dc19-76a6-42ca-a03e-a5becae5e7dc" providerId="ADAL" clId="{523628C2-A9A4-8145-BA34-1514A73B068E}" dt="2022-11-21T03:02:47.951" v="159" actId="27636"/>
          <ac:spMkLst>
            <pc:docMk/>
            <pc:sldMk cId="2859365330" sldId="549"/>
            <ac:spMk id="3" creationId="{F53AF23E-59BE-1A42-95B8-815C83D0200C}"/>
          </ac:spMkLst>
        </pc:spChg>
        <pc:spChg chg="del">
          <ac:chgData name="Xuesu Xiao" userId="2da2dc19-76a6-42ca-a03e-a5becae5e7dc" providerId="ADAL" clId="{523628C2-A9A4-8145-BA34-1514A73B068E}" dt="2022-11-21T03:03:28.100" v="168"/>
          <ac:spMkLst>
            <pc:docMk/>
            <pc:sldMk cId="2859365330" sldId="549"/>
            <ac:spMk id="4" creationId="{D0C55032-0C3E-014A-9CB8-B75CDC5C4B4D}"/>
          </ac:spMkLst>
        </pc:spChg>
      </pc:sldChg>
      <pc:sldChg chg="delSp modSp add del mod">
        <pc:chgData name="Xuesu Xiao" userId="2da2dc19-76a6-42ca-a03e-a5becae5e7dc" providerId="ADAL" clId="{523628C2-A9A4-8145-BA34-1514A73B068E}" dt="2022-11-21T03:22:21.361" v="241" actId="2696"/>
        <pc:sldMkLst>
          <pc:docMk/>
          <pc:sldMk cId="718835457" sldId="550"/>
        </pc:sldMkLst>
        <pc:spChg chg="mod">
          <ac:chgData name="Xuesu Xiao" userId="2da2dc19-76a6-42ca-a03e-a5becae5e7dc" providerId="ADAL" clId="{523628C2-A9A4-8145-BA34-1514A73B068E}" dt="2022-11-21T03:02:47.839" v="155" actId="27636"/>
          <ac:spMkLst>
            <pc:docMk/>
            <pc:sldMk cId="718835457" sldId="550"/>
            <ac:spMk id="3" creationId="{21A079CD-EE99-0D44-B63C-B16ADDCE14F2}"/>
          </ac:spMkLst>
        </pc:spChg>
        <pc:spChg chg="del">
          <ac:chgData name="Xuesu Xiao" userId="2da2dc19-76a6-42ca-a03e-a5becae5e7dc" providerId="ADAL" clId="{523628C2-A9A4-8145-BA34-1514A73B068E}" dt="2022-11-21T03:03:28.100" v="168"/>
          <ac:spMkLst>
            <pc:docMk/>
            <pc:sldMk cId="718835457" sldId="550"/>
            <ac:spMk id="4" creationId="{2C77E11A-53A2-734F-AB3D-3AEA55DFAF3A}"/>
          </ac:spMkLst>
        </pc:spChg>
      </pc:sldChg>
      <pc:sldChg chg="delSp modSp add del mod">
        <pc:chgData name="Xuesu Xiao" userId="2da2dc19-76a6-42ca-a03e-a5becae5e7dc" providerId="ADAL" clId="{523628C2-A9A4-8145-BA34-1514A73B068E}" dt="2022-11-21T03:22:22.018" v="242" actId="2696"/>
        <pc:sldMkLst>
          <pc:docMk/>
          <pc:sldMk cId="2824992478" sldId="551"/>
        </pc:sldMkLst>
        <pc:spChg chg="mod">
          <ac:chgData name="Xuesu Xiao" userId="2da2dc19-76a6-42ca-a03e-a5becae5e7dc" providerId="ADAL" clId="{523628C2-A9A4-8145-BA34-1514A73B068E}" dt="2022-11-21T03:02:47.855" v="156" actId="27636"/>
          <ac:spMkLst>
            <pc:docMk/>
            <pc:sldMk cId="2824992478" sldId="551"/>
            <ac:spMk id="3" creationId="{21A079CD-EE99-0D44-B63C-B16ADDCE14F2}"/>
          </ac:spMkLst>
        </pc:spChg>
        <pc:spChg chg="del">
          <ac:chgData name="Xuesu Xiao" userId="2da2dc19-76a6-42ca-a03e-a5becae5e7dc" providerId="ADAL" clId="{523628C2-A9A4-8145-BA34-1514A73B068E}" dt="2022-11-21T03:03:28.100" v="168"/>
          <ac:spMkLst>
            <pc:docMk/>
            <pc:sldMk cId="2824992478" sldId="551"/>
            <ac:spMk id="4" creationId="{2C77E11A-53A2-734F-AB3D-3AEA55DFAF3A}"/>
          </ac:spMkLst>
        </pc:spChg>
      </pc:sldChg>
      <pc:sldChg chg="delSp modSp add mod">
        <pc:chgData name="Xuesu Xiao" userId="2da2dc19-76a6-42ca-a03e-a5becae5e7dc" providerId="ADAL" clId="{523628C2-A9A4-8145-BA34-1514A73B068E}" dt="2022-11-21T03:22:28.004" v="245" actId="207"/>
        <pc:sldMkLst>
          <pc:docMk/>
          <pc:sldMk cId="2061933416" sldId="552"/>
        </pc:sldMkLst>
        <pc:spChg chg="mod">
          <ac:chgData name="Xuesu Xiao" userId="2da2dc19-76a6-42ca-a03e-a5becae5e7dc" providerId="ADAL" clId="{523628C2-A9A4-8145-BA34-1514A73B068E}" dt="2022-11-21T03:22:28.004" v="245" actId="207"/>
          <ac:spMkLst>
            <pc:docMk/>
            <pc:sldMk cId="2061933416" sldId="552"/>
            <ac:spMk id="3" creationId="{21A079CD-EE99-0D44-B63C-B16ADDCE14F2}"/>
          </ac:spMkLst>
        </pc:spChg>
        <pc:spChg chg="del">
          <ac:chgData name="Xuesu Xiao" userId="2da2dc19-76a6-42ca-a03e-a5becae5e7dc" providerId="ADAL" clId="{523628C2-A9A4-8145-BA34-1514A73B068E}" dt="2022-11-21T03:03:28.100" v="168"/>
          <ac:spMkLst>
            <pc:docMk/>
            <pc:sldMk cId="2061933416" sldId="552"/>
            <ac:spMk id="4" creationId="{2C77E11A-53A2-734F-AB3D-3AEA55DFAF3A}"/>
          </ac:spMkLst>
        </pc:spChg>
      </pc:sldChg>
      <pc:sldChg chg="delSp modSp add mod">
        <pc:chgData name="Xuesu Xiao" userId="2da2dc19-76a6-42ca-a03e-a5becae5e7dc" providerId="ADAL" clId="{523628C2-A9A4-8145-BA34-1514A73B068E}" dt="2022-11-21T03:03:28.100" v="168"/>
        <pc:sldMkLst>
          <pc:docMk/>
          <pc:sldMk cId="427398067" sldId="553"/>
        </pc:sldMkLst>
        <pc:spChg chg="mod">
          <ac:chgData name="Xuesu Xiao" userId="2da2dc19-76a6-42ca-a03e-a5becae5e7dc" providerId="ADAL" clId="{523628C2-A9A4-8145-BA34-1514A73B068E}" dt="2022-11-21T03:02:47.922" v="158" actId="27636"/>
          <ac:spMkLst>
            <pc:docMk/>
            <pc:sldMk cId="427398067" sldId="553"/>
            <ac:spMk id="3" creationId="{21A079CD-EE99-0D44-B63C-B16ADDCE14F2}"/>
          </ac:spMkLst>
        </pc:spChg>
        <pc:spChg chg="del">
          <ac:chgData name="Xuesu Xiao" userId="2da2dc19-76a6-42ca-a03e-a5becae5e7dc" providerId="ADAL" clId="{523628C2-A9A4-8145-BA34-1514A73B068E}" dt="2022-11-21T03:03:28.100" v="168"/>
          <ac:spMkLst>
            <pc:docMk/>
            <pc:sldMk cId="427398067" sldId="553"/>
            <ac:spMk id="4" creationId="{2C77E11A-53A2-734F-AB3D-3AEA55DFAF3A}"/>
          </ac:spMkLst>
        </pc:spChg>
      </pc:sldChg>
      <pc:sldChg chg="delSp add">
        <pc:chgData name="Xuesu Xiao" userId="2da2dc19-76a6-42ca-a03e-a5becae5e7dc" providerId="ADAL" clId="{523628C2-A9A4-8145-BA34-1514A73B068E}" dt="2022-11-21T03:03:28.100" v="168"/>
        <pc:sldMkLst>
          <pc:docMk/>
          <pc:sldMk cId="1931302297" sldId="555"/>
        </pc:sldMkLst>
        <pc:spChg chg="del">
          <ac:chgData name="Xuesu Xiao" userId="2da2dc19-76a6-42ca-a03e-a5becae5e7dc" providerId="ADAL" clId="{523628C2-A9A4-8145-BA34-1514A73B068E}" dt="2022-11-21T03:03:28.100" v="168"/>
          <ac:spMkLst>
            <pc:docMk/>
            <pc:sldMk cId="1931302297" sldId="555"/>
            <ac:spMk id="4" creationId="{0D450231-299D-1045-BAE0-AEBB48E16A73}"/>
          </ac:spMkLst>
        </pc:spChg>
      </pc:sldChg>
      <pc:sldChg chg="delSp add">
        <pc:chgData name="Xuesu Xiao" userId="2da2dc19-76a6-42ca-a03e-a5becae5e7dc" providerId="ADAL" clId="{523628C2-A9A4-8145-BA34-1514A73B068E}" dt="2022-11-21T03:03:28.100" v="168"/>
        <pc:sldMkLst>
          <pc:docMk/>
          <pc:sldMk cId="476804034" sldId="556"/>
        </pc:sldMkLst>
        <pc:spChg chg="del">
          <ac:chgData name="Xuesu Xiao" userId="2da2dc19-76a6-42ca-a03e-a5becae5e7dc" providerId="ADAL" clId="{523628C2-A9A4-8145-BA34-1514A73B068E}" dt="2022-11-21T03:03:28.100" v="168"/>
          <ac:spMkLst>
            <pc:docMk/>
            <pc:sldMk cId="476804034" sldId="556"/>
            <ac:spMk id="4" creationId="{0D450231-299D-1045-BAE0-AEBB48E16A73}"/>
          </ac:spMkLst>
        </pc:spChg>
      </pc:sldChg>
      <pc:sldChg chg="delSp add">
        <pc:chgData name="Xuesu Xiao" userId="2da2dc19-76a6-42ca-a03e-a5becae5e7dc" providerId="ADAL" clId="{523628C2-A9A4-8145-BA34-1514A73B068E}" dt="2022-11-21T03:03:28.100" v="168"/>
        <pc:sldMkLst>
          <pc:docMk/>
          <pc:sldMk cId="1114881922" sldId="557"/>
        </pc:sldMkLst>
        <pc:spChg chg="del">
          <ac:chgData name="Xuesu Xiao" userId="2da2dc19-76a6-42ca-a03e-a5becae5e7dc" providerId="ADAL" clId="{523628C2-A9A4-8145-BA34-1514A73B068E}" dt="2022-11-21T03:03:28.100" v="168"/>
          <ac:spMkLst>
            <pc:docMk/>
            <pc:sldMk cId="1114881922" sldId="557"/>
            <ac:spMk id="4" creationId="{0D450231-299D-1045-BAE0-AEBB48E16A73}"/>
          </ac:spMkLst>
        </pc:spChg>
      </pc:sldChg>
      <pc:sldChg chg="delSp add">
        <pc:chgData name="Xuesu Xiao" userId="2da2dc19-76a6-42ca-a03e-a5becae5e7dc" providerId="ADAL" clId="{523628C2-A9A4-8145-BA34-1514A73B068E}" dt="2022-11-21T03:03:28.100" v="168"/>
        <pc:sldMkLst>
          <pc:docMk/>
          <pc:sldMk cId="694574617" sldId="558"/>
        </pc:sldMkLst>
        <pc:spChg chg="del">
          <ac:chgData name="Xuesu Xiao" userId="2da2dc19-76a6-42ca-a03e-a5becae5e7dc" providerId="ADAL" clId="{523628C2-A9A4-8145-BA34-1514A73B068E}" dt="2022-11-21T03:03:28.100" v="168"/>
          <ac:spMkLst>
            <pc:docMk/>
            <pc:sldMk cId="694574617" sldId="558"/>
            <ac:spMk id="4" creationId="{0D450231-299D-1045-BAE0-AEBB48E16A73}"/>
          </ac:spMkLst>
        </pc:spChg>
      </pc:sldChg>
      <pc:sldChg chg="delSp add">
        <pc:chgData name="Xuesu Xiao" userId="2da2dc19-76a6-42ca-a03e-a5becae5e7dc" providerId="ADAL" clId="{523628C2-A9A4-8145-BA34-1514A73B068E}" dt="2022-11-21T03:03:28.100" v="168"/>
        <pc:sldMkLst>
          <pc:docMk/>
          <pc:sldMk cId="3070446177" sldId="559"/>
        </pc:sldMkLst>
        <pc:spChg chg="del">
          <ac:chgData name="Xuesu Xiao" userId="2da2dc19-76a6-42ca-a03e-a5becae5e7dc" providerId="ADAL" clId="{523628C2-A9A4-8145-BA34-1514A73B068E}" dt="2022-11-21T03:03:28.100" v="168"/>
          <ac:spMkLst>
            <pc:docMk/>
            <pc:sldMk cId="3070446177" sldId="559"/>
            <ac:spMk id="4" creationId="{0D450231-299D-1045-BAE0-AEBB48E16A73}"/>
          </ac:spMkLst>
        </pc:spChg>
      </pc:sldChg>
      <pc:sldChg chg="delSp add">
        <pc:chgData name="Xuesu Xiao" userId="2da2dc19-76a6-42ca-a03e-a5becae5e7dc" providerId="ADAL" clId="{523628C2-A9A4-8145-BA34-1514A73B068E}" dt="2022-11-21T03:03:28.100" v="168"/>
        <pc:sldMkLst>
          <pc:docMk/>
          <pc:sldMk cId="635617404" sldId="560"/>
        </pc:sldMkLst>
        <pc:spChg chg="del">
          <ac:chgData name="Xuesu Xiao" userId="2da2dc19-76a6-42ca-a03e-a5becae5e7dc" providerId="ADAL" clId="{523628C2-A9A4-8145-BA34-1514A73B068E}" dt="2022-11-21T03:03:28.100" v="168"/>
          <ac:spMkLst>
            <pc:docMk/>
            <pc:sldMk cId="635617404" sldId="560"/>
            <ac:spMk id="4" creationId="{0D450231-299D-1045-BAE0-AEBB48E16A73}"/>
          </ac:spMkLst>
        </pc:spChg>
      </pc:sldChg>
      <pc:sldChg chg="delSp add">
        <pc:chgData name="Xuesu Xiao" userId="2da2dc19-76a6-42ca-a03e-a5becae5e7dc" providerId="ADAL" clId="{523628C2-A9A4-8145-BA34-1514A73B068E}" dt="2022-11-21T03:03:28.100" v="168"/>
        <pc:sldMkLst>
          <pc:docMk/>
          <pc:sldMk cId="3884508260" sldId="561"/>
        </pc:sldMkLst>
        <pc:spChg chg="del">
          <ac:chgData name="Xuesu Xiao" userId="2da2dc19-76a6-42ca-a03e-a5becae5e7dc" providerId="ADAL" clId="{523628C2-A9A4-8145-BA34-1514A73B068E}" dt="2022-11-21T03:03:28.100" v="168"/>
          <ac:spMkLst>
            <pc:docMk/>
            <pc:sldMk cId="3884508260" sldId="561"/>
            <ac:spMk id="4" creationId="{F573886C-6820-524B-B358-114F3046E5CB}"/>
          </ac:spMkLst>
        </pc:spChg>
      </pc:sldChg>
      <pc:sldChg chg="delSp modSp add mod">
        <pc:chgData name="Xuesu Xiao" userId="2da2dc19-76a6-42ca-a03e-a5becae5e7dc" providerId="ADAL" clId="{523628C2-A9A4-8145-BA34-1514A73B068E}" dt="2022-11-21T03:03:28.100" v="168"/>
        <pc:sldMkLst>
          <pc:docMk/>
          <pc:sldMk cId="2018384592" sldId="562"/>
        </pc:sldMkLst>
        <pc:spChg chg="mod">
          <ac:chgData name="Xuesu Xiao" userId="2da2dc19-76a6-42ca-a03e-a5becae5e7dc" providerId="ADAL" clId="{523628C2-A9A4-8145-BA34-1514A73B068E}" dt="2022-11-21T03:02:48.267" v="166" actId="27636"/>
          <ac:spMkLst>
            <pc:docMk/>
            <pc:sldMk cId="2018384592" sldId="562"/>
            <ac:spMk id="3" creationId="{868ABBC7-C553-E342-97E8-3565D03BE23E}"/>
          </ac:spMkLst>
        </pc:spChg>
        <pc:spChg chg="del">
          <ac:chgData name="Xuesu Xiao" userId="2da2dc19-76a6-42ca-a03e-a5becae5e7dc" providerId="ADAL" clId="{523628C2-A9A4-8145-BA34-1514A73B068E}" dt="2022-11-21T03:03:28.100" v="168"/>
          <ac:spMkLst>
            <pc:docMk/>
            <pc:sldMk cId="2018384592" sldId="562"/>
            <ac:spMk id="4" creationId="{6418C18A-297A-1943-8727-F309AC7AA29C}"/>
          </ac:spMkLst>
        </pc:spChg>
      </pc:sldChg>
      <pc:sldChg chg="delSp modSp add del mod">
        <pc:chgData name="Xuesu Xiao" userId="2da2dc19-76a6-42ca-a03e-a5becae5e7dc" providerId="ADAL" clId="{523628C2-A9A4-8145-BA34-1514A73B068E}" dt="2022-11-21T03:25:32.122" v="264" actId="2696"/>
        <pc:sldMkLst>
          <pc:docMk/>
          <pc:sldMk cId="1243105605" sldId="563"/>
        </pc:sldMkLst>
        <pc:spChg chg="mod">
          <ac:chgData name="Xuesu Xiao" userId="2da2dc19-76a6-42ca-a03e-a5becae5e7dc" providerId="ADAL" clId="{523628C2-A9A4-8145-BA34-1514A73B068E}" dt="2022-11-21T03:02:48.034" v="160" actId="27636"/>
          <ac:spMkLst>
            <pc:docMk/>
            <pc:sldMk cId="1243105605" sldId="563"/>
            <ac:spMk id="3" creationId="{0C14309E-6393-2F4E-8B26-F5A9BA75C719}"/>
          </ac:spMkLst>
        </pc:spChg>
        <pc:spChg chg="del">
          <ac:chgData name="Xuesu Xiao" userId="2da2dc19-76a6-42ca-a03e-a5becae5e7dc" providerId="ADAL" clId="{523628C2-A9A4-8145-BA34-1514A73B068E}" dt="2022-11-21T03:03:28.100" v="168"/>
          <ac:spMkLst>
            <pc:docMk/>
            <pc:sldMk cId="1243105605" sldId="563"/>
            <ac:spMk id="4" creationId="{B6FAFF7E-D323-EB4A-ACB6-E52A6473B549}"/>
          </ac:spMkLst>
        </pc:spChg>
        <pc:spChg chg="mod">
          <ac:chgData name="Xuesu Xiao" userId="2da2dc19-76a6-42ca-a03e-a5becae5e7dc" providerId="ADAL" clId="{523628C2-A9A4-8145-BA34-1514A73B068E}" dt="2022-11-21T03:24:31.410" v="250" actId="1076"/>
          <ac:spMkLst>
            <pc:docMk/>
            <pc:sldMk cId="1243105605" sldId="563"/>
            <ac:spMk id="6" creationId="{63C43B5E-71EB-C641-AFBB-6CCB50A3D550}"/>
          </ac:spMkLst>
        </pc:spChg>
      </pc:sldChg>
      <pc:sldChg chg="delSp add">
        <pc:chgData name="Xuesu Xiao" userId="2da2dc19-76a6-42ca-a03e-a5becae5e7dc" providerId="ADAL" clId="{523628C2-A9A4-8145-BA34-1514A73B068E}" dt="2022-11-21T03:03:28.100" v="168"/>
        <pc:sldMkLst>
          <pc:docMk/>
          <pc:sldMk cId="3778082309" sldId="564"/>
        </pc:sldMkLst>
        <pc:spChg chg="del">
          <ac:chgData name="Xuesu Xiao" userId="2da2dc19-76a6-42ca-a03e-a5becae5e7dc" providerId="ADAL" clId="{523628C2-A9A4-8145-BA34-1514A73B068E}" dt="2022-11-21T03:03:28.100" v="168"/>
          <ac:spMkLst>
            <pc:docMk/>
            <pc:sldMk cId="3778082309" sldId="564"/>
            <ac:spMk id="4" creationId="{AA942127-DB9B-3945-BAF6-542897BC192A}"/>
          </ac:spMkLst>
        </pc:spChg>
      </pc:sldChg>
      <pc:sldChg chg="delSp modSp add del mod">
        <pc:chgData name="Xuesu Xiao" userId="2da2dc19-76a6-42ca-a03e-a5becae5e7dc" providerId="ADAL" clId="{523628C2-A9A4-8145-BA34-1514A73B068E}" dt="2022-11-21T03:25:33.121" v="265" actId="2696"/>
        <pc:sldMkLst>
          <pc:docMk/>
          <pc:sldMk cId="13918377" sldId="565"/>
        </pc:sldMkLst>
        <pc:spChg chg="mod">
          <ac:chgData name="Xuesu Xiao" userId="2da2dc19-76a6-42ca-a03e-a5becae5e7dc" providerId="ADAL" clId="{523628C2-A9A4-8145-BA34-1514A73B068E}" dt="2022-11-21T03:25:26.602" v="261" actId="1076"/>
          <ac:spMkLst>
            <pc:docMk/>
            <pc:sldMk cId="13918377" sldId="565"/>
            <ac:spMk id="3" creationId="{0C14309E-6393-2F4E-8B26-F5A9BA75C719}"/>
          </ac:spMkLst>
        </pc:spChg>
        <pc:spChg chg="del">
          <ac:chgData name="Xuesu Xiao" userId="2da2dc19-76a6-42ca-a03e-a5becae5e7dc" providerId="ADAL" clId="{523628C2-A9A4-8145-BA34-1514A73B068E}" dt="2022-11-21T03:03:28.100" v="168"/>
          <ac:spMkLst>
            <pc:docMk/>
            <pc:sldMk cId="13918377" sldId="565"/>
            <ac:spMk id="4" creationId="{B6FAFF7E-D323-EB4A-ACB6-E52A6473B549}"/>
          </ac:spMkLst>
        </pc:spChg>
      </pc:sldChg>
      <pc:sldChg chg="delSp modSp add mod">
        <pc:chgData name="Xuesu Xiao" userId="2da2dc19-76a6-42ca-a03e-a5becae5e7dc" providerId="ADAL" clId="{523628C2-A9A4-8145-BA34-1514A73B068E}" dt="2022-11-21T03:24:45.251" v="253" actId="207"/>
        <pc:sldMkLst>
          <pc:docMk/>
          <pc:sldMk cId="2684804365" sldId="566"/>
        </pc:sldMkLst>
        <pc:spChg chg="mod">
          <ac:chgData name="Xuesu Xiao" userId="2da2dc19-76a6-42ca-a03e-a5becae5e7dc" providerId="ADAL" clId="{523628C2-A9A4-8145-BA34-1514A73B068E}" dt="2022-11-21T03:24:45.251" v="253" actId="207"/>
          <ac:spMkLst>
            <pc:docMk/>
            <pc:sldMk cId="2684804365" sldId="566"/>
            <ac:spMk id="3" creationId="{0C14309E-6393-2F4E-8B26-F5A9BA75C719}"/>
          </ac:spMkLst>
        </pc:spChg>
        <pc:spChg chg="del">
          <ac:chgData name="Xuesu Xiao" userId="2da2dc19-76a6-42ca-a03e-a5becae5e7dc" providerId="ADAL" clId="{523628C2-A9A4-8145-BA34-1514A73B068E}" dt="2022-11-21T03:03:28.100" v="168"/>
          <ac:spMkLst>
            <pc:docMk/>
            <pc:sldMk cId="2684804365" sldId="566"/>
            <ac:spMk id="4" creationId="{B6FAFF7E-D323-EB4A-ACB6-E52A6473B549}"/>
          </ac:spMkLst>
        </pc:spChg>
      </pc:sldChg>
      <pc:sldChg chg="delSp add">
        <pc:chgData name="Xuesu Xiao" userId="2da2dc19-76a6-42ca-a03e-a5becae5e7dc" providerId="ADAL" clId="{523628C2-A9A4-8145-BA34-1514A73B068E}" dt="2022-11-21T03:03:28.100" v="168"/>
        <pc:sldMkLst>
          <pc:docMk/>
          <pc:sldMk cId="3572889254" sldId="567"/>
        </pc:sldMkLst>
        <pc:spChg chg="del">
          <ac:chgData name="Xuesu Xiao" userId="2da2dc19-76a6-42ca-a03e-a5becae5e7dc" providerId="ADAL" clId="{523628C2-A9A4-8145-BA34-1514A73B068E}" dt="2022-11-21T03:03:28.100" v="168"/>
          <ac:spMkLst>
            <pc:docMk/>
            <pc:sldMk cId="3572889254" sldId="567"/>
            <ac:spMk id="4" creationId="{6118B2A4-6FE3-6F41-81E3-BD0C6913081E}"/>
          </ac:spMkLst>
        </pc:spChg>
      </pc:sldChg>
      <pc:sldChg chg="delSp modSp add mod">
        <pc:chgData name="Xuesu Xiao" userId="2da2dc19-76a6-42ca-a03e-a5becae5e7dc" providerId="ADAL" clId="{523628C2-A9A4-8145-BA34-1514A73B068E}" dt="2022-11-21T03:03:28.100" v="168"/>
        <pc:sldMkLst>
          <pc:docMk/>
          <pc:sldMk cId="2040415400" sldId="568"/>
        </pc:sldMkLst>
        <pc:spChg chg="mod">
          <ac:chgData name="Xuesu Xiao" userId="2da2dc19-76a6-42ca-a03e-a5becae5e7dc" providerId="ADAL" clId="{523628C2-A9A4-8145-BA34-1514A73B068E}" dt="2022-11-21T03:02:47.742" v="151" actId="27636"/>
          <ac:spMkLst>
            <pc:docMk/>
            <pc:sldMk cId="2040415400" sldId="568"/>
            <ac:spMk id="3" creationId="{0AD58CB4-10DA-D54F-97D6-CC07A687032A}"/>
          </ac:spMkLst>
        </pc:spChg>
        <pc:spChg chg="del">
          <ac:chgData name="Xuesu Xiao" userId="2da2dc19-76a6-42ca-a03e-a5becae5e7dc" providerId="ADAL" clId="{523628C2-A9A4-8145-BA34-1514A73B068E}" dt="2022-11-21T03:03:28.100" v="168"/>
          <ac:spMkLst>
            <pc:docMk/>
            <pc:sldMk cId="2040415400" sldId="568"/>
            <ac:spMk id="4" creationId="{C8C299CA-F094-D948-BFCD-865ADF5C670D}"/>
          </ac:spMkLst>
        </pc:spChg>
      </pc:sldChg>
      <pc:sldChg chg="delSp add">
        <pc:chgData name="Xuesu Xiao" userId="2da2dc19-76a6-42ca-a03e-a5becae5e7dc" providerId="ADAL" clId="{523628C2-A9A4-8145-BA34-1514A73B068E}" dt="2022-11-21T03:03:28.100" v="168"/>
        <pc:sldMkLst>
          <pc:docMk/>
          <pc:sldMk cId="3134613645" sldId="569"/>
        </pc:sldMkLst>
        <pc:spChg chg="del">
          <ac:chgData name="Xuesu Xiao" userId="2da2dc19-76a6-42ca-a03e-a5becae5e7dc" providerId="ADAL" clId="{523628C2-A9A4-8145-BA34-1514A73B068E}" dt="2022-11-21T03:03:28.100" v="168"/>
          <ac:spMkLst>
            <pc:docMk/>
            <pc:sldMk cId="3134613645" sldId="569"/>
            <ac:spMk id="4" creationId="{562A72C6-D319-0040-9BD8-B7347CBED4E2}"/>
          </ac:spMkLst>
        </pc:spChg>
      </pc:sldChg>
      <pc:sldChg chg="delSp modSp add mod">
        <pc:chgData name="Xuesu Xiao" userId="2da2dc19-76a6-42ca-a03e-a5becae5e7dc" providerId="ADAL" clId="{523628C2-A9A4-8145-BA34-1514A73B068E}" dt="2022-11-21T03:03:28.100" v="168"/>
        <pc:sldMkLst>
          <pc:docMk/>
          <pc:sldMk cId="2549621000" sldId="570"/>
        </pc:sldMkLst>
        <pc:spChg chg="mod">
          <ac:chgData name="Xuesu Xiao" userId="2da2dc19-76a6-42ca-a03e-a5becae5e7dc" providerId="ADAL" clId="{523628C2-A9A4-8145-BA34-1514A73B068E}" dt="2022-11-21T03:02:47.098" v="136" actId="27636"/>
          <ac:spMkLst>
            <pc:docMk/>
            <pc:sldMk cId="2549621000" sldId="570"/>
            <ac:spMk id="3" creationId="{88D82600-A887-8043-9C70-791ED47A2423}"/>
          </ac:spMkLst>
        </pc:spChg>
        <pc:spChg chg="del">
          <ac:chgData name="Xuesu Xiao" userId="2da2dc19-76a6-42ca-a03e-a5becae5e7dc" providerId="ADAL" clId="{523628C2-A9A4-8145-BA34-1514A73B068E}" dt="2022-11-21T03:03:28.100" v="168"/>
          <ac:spMkLst>
            <pc:docMk/>
            <pc:sldMk cId="2549621000" sldId="570"/>
            <ac:spMk id="4" creationId="{D9F6E1C2-EA94-BB4C-A6F8-2A519823BC5B}"/>
          </ac:spMkLst>
        </pc:spChg>
      </pc:sldChg>
      <pc:sldChg chg="delSp add">
        <pc:chgData name="Xuesu Xiao" userId="2da2dc19-76a6-42ca-a03e-a5becae5e7dc" providerId="ADAL" clId="{523628C2-A9A4-8145-BA34-1514A73B068E}" dt="2022-11-21T03:03:28.100" v="168"/>
        <pc:sldMkLst>
          <pc:docMk/>
          <pc:sldMk cId="3006710073" sldId="571"/>
        </pc:sldMkLst>
        <pc:spChg chg="del">
          <ac:chgData name="Xuesu Xiao" userId="2da2dc19-76a6-42ca-a03e-a5becae5e7dc" providerId="ADAL" clId="{523628C2-A9A4-8145-BA34-1514A73B068E}" dt="2022-11-21T03:03:28.100" v="168"/>
          <ac:spMkLst>
            <pc:docMk/>
            <pc:sldMk cId="3006710073" sldId="571"/>
            <ac:spMk id="4" creationId="{158F6CAE-1DC2-E94E-BE8F-5D588A4D85CC}"/>
          </ac:spMkLst>
        </pc:spChg>
      </pc:sldChg>
      <pc:sldChg chg="delSp modSp add mod">
        <pc:chgData name="Xuesu Xiao" userId="2da2dc19-76a6-42ca-a03e-a5becae5e7dc" providerId="ADAL" clId="{523628C2-A9A4-8145-BA34-1514A73B068E}" dt="2022-11-21T03:25:41.631" v="266" actId="1076"/>
        <pc:sldMkLst>
          <pc:docMk/>
          <pc:sldMk cId="4039452763" sldId="572"/>
        </pc:sldMkLst>
        <pc:spChg chg="del">
          <ac:chgData name="Xuesu Xiao" userId="2da2dc19-76a6-42ca-a03e-a5becae5e7dc" providerId="ADAL" clId="{523628C2-A9A4-8145-BA34-1514A73B068E}" dt="2022-11-21T03:03:28.100" v="168"/>
          <ac:spMkLst>
            <pc:docMk/>
            <pc:sldMk cId="4039452763" sldId="572"/>
            <ac:spMk id="4" creationId="{24BAD281-4779-714C-B0F8-638C9F7A0913}"/>
          </ac:spMkLst>
        </pc:spChg>
        <pc:picChg chg="mod">
          <ac:chgData name="Xuesu Xiao" userId="2da2dc19-76a6-42ca-a03e-a5becae5e7dc" providerId="ADAL" clId="{523628C2-A9A4-8145-BA34-1514A73B068E}" dt="2022-11-21T03:25:41.631" v="266" actId="1076"/>
          <ac:picMkLst>
            <pc:docMk/>
            <pc:sldMk cId="4039452763" sldId="572"/>
            <ac:picMk id="7" creationId="{1685410A-6A69-7641-8540-8B2690C5CA9C}"/>
          </ac:picMkLst>
        </pc:picChg>
      </pc:sldChg>
      <pc:sldChg chg="delSp modSp add mod">
        <pc:chgData name="Xuesu Xiao" userId="2da2dc19-76a6-42ca-a03e-a5becae5e7dc" providerId="ADAL" clId="{523628C2-A9A4-8145-BA34-1514A73B068E}" dt="2022-11-21T03:03:28.100" v="168"/>
        <pc:sldMkLst>
          <pc:docMk/>
          <pc:sldMk cId="3091960688" sldId="573"/>
        </pc:sldMkLst>
        <pc:spChg chg="mod">
          <ac:chgData name="Xuesu Xiao" userId="2da2dc19-76a6-42ca-a03e-a5becae5e7dc" providerId="ADAL" clId="{523628C2-A9A4-8145-BA34-1514A73B068E}" dt="2022-11-21T03:02:48.168" v="163" actId="27636"/>
          <ac:spMkLst>
            <pc:docMk/>
            <pc:sldMk cId="3091960688" sldId="573"/>
            <ac:spMk id="3" creationId="{B5501D1D-E837-B34B-ABD2-D71D484B7663}"/>
          </ac:spMkLst>
        </pc:spChg>
        <pc:spChg chg="del">
          <ac:chgData name="Xuesu Xiao" userId="2da2dc19-76a6-42ca-a03e-a5becae5e7dc" providerId="ADAL" clId="{523628C2-A9A4-8145-BA34-1514A73B068E}" dt="2022-11-21T03:03:28.100" v="168"/>
          <ac:spMkLst>
            <pc:docMk/>
            <pc:sldMk cId="3091960688" sldId="573"/>
            <ac:spMk id="4" creationId="{24BAD281-4779-714C-B0F8-638C9F7A0913}"/>
          </ac:spMkLst>
        </pc:spChg>
      </pc:sldChg>
      <pc:sldChg chg="delSp modSp add mod">
        <pc:chgData name="Xuesu Xiao" userId="2da2dc19-76a6-42ca-a03e-a5becae5e7dc" providerId="ADAL" clId="{523628C2-A9A4-8145-BA34-1514A73B068E}" dt="2022-11-21T03:03:28.100" v="168"/>
        <pc:sldMkLst>
          <pc:docMk/>
          <pc:sldMk cId="1928649911" sldId="574"/>
        </pc:sldMkLst>
        <pc:spChg chg="mod">
          <ac:chgData name="Xuesu Xiao" userId="2da2dc19-76a6-42ca-a03e-a5becae5e7dc" providerId="ADAL" clId="{523628C2-A9A4-8145-BA34-1514A73B068E}" dt="2022-11-21T03:02:47.764" v="152" actId="27636"/>
          <ac:spMkLst>
            <pc:docMk/>
            <pc:sldMk cId="1928649911" sldId="574"/>
            <ac:spMk id="3" creationId="{20905D22-5097-A444-AB09-21807F9C2B48}"/>
          </ac:spMkLst>
        </pc:spChg>
        <pc:spChg chg="del">
          <ac:chgData name="Xuesu Xiao" userId="2da2dc19-76a6-42ca-a03e-a5becae5e7dc" providerId="ADAL" clId="{523628C2-A9A4-8145-BA34-1514A73B068E}" dt="2022-11-21T03:03:28.100" v="168"/>
          <ac:spMkLst>
            <pc:docMk/>
            <pc:sldMk cId="1928649911" sldId="574"/>
            <ac:spMk id="4" creationId="{450C5BA1-2304-454E-A6B5-93891144D874}"/>
          </ac:spMkLst>
        </pc:spChg>
      </pc:sldChg>
      <pc:sldChg chg="delSp add">
        <pc:chgData name="Xuesu Xiao" userId="2da2dc19-76a6-42ca-a03e-a5becae5e7dc" providerId="ADAL" clId="{523628C2-A9A4-8145-BA34-1514A73B068E}" dt="2022-11-21T03:03:28.100" v="168"/>
        <pc:sldMkLst>
          <pc:docMk/>
          <pc:sldMk cId="4015384867" sldId="575"/>
        </pc:sldMkLst>
        <pc:spChg chg="del">
          <ac:chgData name="Xuesu Xiao" userId="2da2dc19-76a6-42ca-a03e-a5becae5e7dc" providerId="ADAL" clId="{523628C2-A9A4-8145-BA34-1514A73B068E}" dt="2022-11-21T03:03:28.100" v="168"/>
          <ac:spMkLst>
            <pc:docMk/>
            <pc:sldMk cId="4015384867" sldId="575"/>
            <ac:spMk id="4" creationId="{93271B7B-7D39-2E4C-B707-2F1878357F93}"/>
          </ac:spMkLst>
        </pc:spChg>
      </pc:sldChg>
      <pc:sldChg chg="delSp add">
        <pc:chgData name="Xuesu Xiao" userId="2da2dc19-76a6-42ca-a03e-a5becae5e7dc" providerId="ADAL" clId="{523628C2-A9A4-8145-BA34-1514A73B068E}" dt="2022-11-21T03:03:28.100" v="168"/>
        <pc:sldMkLst>
          <pc:docMk/>
          <pc:sldMk cId="3853112281" sldId="576"/>
        </pc:sldMkLst>
        <pc:spChg chg="del">
          <ac:chgData name="Xuesu Xiao" userId="2da2dc19-76a6-42ca-a03e-a5becae5e7dc" providerId="ADAL" clId="{523628C2-A9A4-8145-BA34-1514A73B068E}" dt="2022-11-21T03:03:28.100" v="168"/>
          <ac:spMkLst>
            <pc:docMk/>
            <pc:sldMk cId="3853112281" sldId="576"/>
            <ac:spMk id="4" creationId="{E6E96AD7-FE70-CB40-AE6E-59199493DAF7}"/>
          </ac:spMkLst>
        </pc:spChg>
      </pc:sldChg>
      <pc:sldChg chg="delSp add">
        <pc:chgData name="Xuesu Xiao" userId="2da2dc19-76a6-42ca-a03e-a5becae5e7dc" providerId="ADAL" clId="{523628C2-A9A4-8145-BA34-1514A73B068E}" dt="2022-11-21T03:03:28.100" v="168"/>
        <pc:sldMkLst>
          <pc:docMk/>
          <pc:sldMk cId="3110172895" sldId="577"/>
        </pc:sldMkLst>
        <pc:spChg chg="del">
          <ac:chgData name="Xuesu Xiao" userId="2da2dc19-76a6-42ca-a03e-a5becae5e7dc" providerId="ADAL" clId="{523628C2-A9A4-8145-BA34-1514A73B068E}" dt="2022-11-21T03:03:28.100" v="168"/>
          <ac:spMkLst>
            <pc:docMk/>
            <pc:sldMk cId="3110172895" sldId="577"/>
            <ac:spMk id="4" creationId="{9890A94A-E702-1444-8CB0-936B1813211E}"/>
          </ac:spMkLst>
        </pc:spChg>
      </pc:sldChg>
      <pc:sldChg chg="delSp modSp add mod">
        <pc:chgData name="Xuesu Xiao" userId="2da2dc19-76a6-42ca-a03e-a5becae5e7dc" providerId="ADAL" clId="{523628C2-A9A4-8145-BA34-1514A73B068E}" dt="2022-11-21T03:03:28.100" v="168"/>
        <pc:sldMkLst>
          <pc:docMk/>
          <pc:sldMk cId="3094322347" sldId="578"/>
        </pc:sldMkLst>
        <pc:spChg chg="del">
          <ac:chgData name="Xuesu Xiao" userId="2da2dc19-76a6-42ca-a03e-a5becae5e7dc" providerId="ADAL" clId="{523628C2-A9A4-8145-BA34-1514A73B068E}" dt="2022-11-21T03:03:28.100" v="168"/>
          <ac:spMkLst>
            <pc:docMk/>
            <pc:sldMk cId="3094322347" sldId="578"/>
            <ac:spMk id="4" creationId="{9890A94A-E702-1444-8CB0-936B1813211E}"/>
          </ac:spMkLst>
        </pc:spChg>
        <pc:spChg chg="mod">
          <ac:chgData name="Xuesu Xiao" userId="2da2dc19-76a6-42ca-a03e-a5becae5e7dc" providerId="ADAL" clId="{523628C2-A9A4-8145-BA34-1514A73B068E}" dt="2022-11-21T03:02:47.786" v="153" actId="27636"/>
          <ac:spMkLst>
            <pc:docMk/>
            <pc:sldMk cId="3094322347" sldId="578"/>
            <ac:spMk id="11" creationId="{5F857CF1-CD79-3C44-9EC5-C0DA5324E55C}"/>
          </ac:spMkLst>
        </pc:spChg>
      </pc:sldChg>
      <pc:sldChg chg="delSp add">
        <pc:chgData name="Xuesu Xiao" userId="2da2dc19-76a6-42ca-a03e-a5becae5e7dc" providerId="ADAL" clId="{523628C2-A9A4-8145-BA34-1514A73B068E}" dt="2022-11-21T03:03:28.100" v="168"/>
        <pc:sldMkLst>
          <pc:docMk/>
          <pc:sldMk cId="992131405" sldId="580"/>
        </pc:sldMkLst>
        <pc:spChg chg="del">
          <ac:chgData name="Xuesu Xiao" userId="2da2dc19-76a6-42ca-a03e-a5becae5e7dc" providerId="ADAL" clId="{523628C2-A9A4-8145-BA34-1514A73B068E}" dt="2022-11-21T03:03:28.100" v="168"/>
          <ac:spMkLst>
            <pc:docMk/>
            <pc:sldMk cId="992131405" sldId="580"/>
            <ac:spMk id="4" creationId="{93271B7B-7D39-2E4C-B707-2F1878357F93}"/>
          </ac:spMkLst>
        </pc:spChg>
      </pc:sldChg>
      <pc:sldChg chg="delSp add">
        <pc:chgData name="Xuesu Xiao" userId="2da2dc19-76a6-42ca-a03e-a5becae5e7dc" providerId="ADAL" clId="{523628C2-A9A4-8145-BA34-1514A73B068E}" dt="2022-11-21T03:03:28.100" v="168"/>
        <pc:sldMkLst>
          <pc:docMk/>
          <pc:sldMk cId="3800311377" sldId="581"/>
        </pc:sldMkLst>
        <pc:spChg chg="del">
          <ac:chgData name="Xuesu Xiao" userId="2da2dc19-76a6-42ca-a03e-a5becae5e7dc" providerId="ADAL" clId="{523628C2-A9A4-8145-BA34-1514A73B068E}" dt="2022-11-21T03:03:28.100" v="168"/>
          <ac:spMkLst>
            <pc:docMk/>
            <pc:sldMk cId="3800311377" sldId="581"/>
            <ac:spMk id="4" creationId="{93271B7B-7D39-2E4C-B707-2F1878357F93}"/>
          </ac:spMkLst>
        </pc:spChg>
      </pc:sldChg>
      <pc:sldChg chg="delSp modSp add mod">
        <pc:chgData name="Xuesu Xiao" userId="2da2dc19-76a6-42ca-a03e-a5becae5e7dc" providerId="ADAL" clId="{523628C2-A9A4-8145-BA34-1514A73B068E}" dt="2022-11-21T03:03:28.100" v="168"/>
        <pc:sldMkLst>
          <pc:docMk/>
          <pc:sldMk cId="2591884390" sldId="582"/>
        </pc:sldMkLst>
        <pc:spChg chg="mod">
          <ac:chgData name="Xuesu Xiao" userId="2da2dc19-76a6-42ca-a03e-a5becae5e7dc" providerId="ADAL" clId="{523628C2-A9A4-8145-BA34-1514A73B068E}" dt="2022-11-21T03:02:47.188" v="137" actId="27636"/>
          <ac:spMkLst>
            <pc:docMk/>
            <pc:sldMk cId="2591884390" sldId="582"/>
            <ac:spMk id="3" creationId="{88D82600-A887-8043-9C70-791ED47A2423}"/>
          </ac:spMkLst>
        </pc:spChg>
        <pc:spChg chg="del">
          <ac:chgData name="Xuesu Xiao" userId="2da2dc19-76a6-42ca-a03e-a5becae5e7dc" providerId="ADAL" clId="{523628C2-A9A4-8145-BA34-1514A73B068E}" dt="2022-11-21T03:03:28.100" v="168"/>
          <ac:spMkLst>
            <pc:docMk/>
            <pc:sldMk cId="2591884390" sldId="582"/>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2634162206" sldId="583"/>
        </pc:sldMkLst>
        <pc:spChg chg="mod">
          <ac:chgData name="Xuesu Xiao" userId="2da2dc19-76a6-42ca-a03e-a5becae5e7dc" providerId="ADAL" clId="{523628C2-A9A4-8145-BA34-1514A73B068E}" dt="2022-11-21T03:02:47.242" v="138" actId="27636"/>
          <ac:spMkLst>
            <pc:docMk/>
            <pc:sldMk cId="2634162206" sldId="583"/>
            <ac:spMk id="3" creationId="{88D82600-A887-8043-9C70-791ED47A2423}"/>
          </ac:spMkLst>
        </pc:spChg>
        <pc:spChg chg="del">
          <ac:chgData name="Xuesu Xiao" userId="2da2dc19-76a6-42ca-a03e-a5becae5e7dc" providerId="ADAL" clId="{523628C2-A9A4-8145-BA34-1514A73B068E}" dt="2022-11-21T03:03:28.100" v="168"/>
          <ac:spMkLst>
            <pc:docMk/>
            <pc:sldMk cId="2634162206" sldId="583"/>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1637302785" sldId="584"/>
        </pc:sldMkLst>
        <pc:spChg chg="mod">
          <ac:chgData name="Xuesu Xiao" userId="2da2dc19-76a6-42ca-a03e-a5becae5e7dc" providerId="ADAL" clId="{523628C2-A9A4-8145-BA34-1514A73B068E}" dt="2022-11-21T03:02:47.300" v="139" actId="27636"/>
          <ac:spMkLst>
            <pc:docMk/>
            <pc:sldMk cId="1637302785" sldId="584"/>
            <ac:spMk id="3" creationId="{88D82600-A887-8043-9C70-791ED47A2423}"/>
          </ac:spMkLst>
        </pc:spChg>
        <pc:spChg chg="del">
          <ac:chgData name="Xuesu Xiao" userId="2da2dc19-76a6-42ca-a03e-a5becae5e7dc" providerId="ADAL" clId="{523628C2-A9A4-8145-BA34-1514A73B068E}" dt="2022-11-21T03:03:28.100" v="168"/>
          <ac:spMkLst>
            <pc:docMk/>
            <pc:sldMk cId="1637302785" sldId="584"/>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3711770720" sldId="585"/>
        </pc:sldMkLst>
        <pc:spChg chg="mod">
          <ac:chgData name="Xuesu Xiao" userId="2da2dc19-76a6-42ca-a03e-a5becae5e7dc" providerId="ADAL" clId="{523628C2-A9A4-8145-BA34-1514A73B068E}" dt="2022-11-21T03:02:47.357" v="140" actId="27636"/>
          <ac:spMkLst>
            <pc:docMk/>
            <pc:sldMk cId="3711770720" sldId="585"/>
            <ac:spMk id="3" creationId="{88D82600-A887-8043-9C70-791ED47A2423}"/>
          </ac:spMkLst>
        </pc:spChg>
        <pc:spChg chg="del">
          <ac:chgData name="Xuesu Xiao" userId="2da2dc19-76a6-42ca-a03e-a5becae5e7dc" providerId="ADAL" clId="{523628C2-A9A4-8145-BA34-1514A73B068E}" dt="2022-11-21T03:03:28.100" v="168"/>
          <ac:spMkLst>
            <pc:docMk/>
            <pc:sldMk cId="3711770720" sldId="585"/>
            <ac:spMk id="4" creationId="{D9F6E1C2-EA94-BB4C-A6F8-2A519823BC5B}"/>
          </ac:spMkLst>
        </pc:spChg>
      </pc:sldChg>
      <pc:sldChg chg="delSp add">
        <pc:chgData name="Xuesu Xiao" userId="2da2dc19-76a6-42ca-a03e-a5becae5e7dc" providerId="ADAL" clId="{523628C2-A9A4-8145-BA34-1514A73B068E}" dt="2022-11-21T03:03:28.100" v="168"/>
        <pc:sldMkLst>
          <pc:docMk/>
          <pc:sldMk cId="2589472220" sldId="586"/>
        </pc:sldMkLst>
        <pc:spChg chg="del">
          <ac:chgData name="Xuesu Xiao" userId="2da2dc19-76a6-42ca-a03e-a5becae5e7dc" providerId="ADAL" clId="{523628C2-A9A4-8145-BA34-1514A73B068E}" dt="2022-11-21T03:03:28.100" v="168"/>
          <ac:spMkLst>
            <pc:docMk/>
            <pc:sldMk cId="2589472220" sldId="586"/>
            <ac:spMk id="4" creationId="{5E2F0661-A02E-F44F-98A0-FB87D23AECDF}"/>
          </ac:spMkLst>
        </pc:spChg>
      </pc:sldChg>
      <pc:sldChg chg="delSp add">
        <pc:chgData name="Xuesu Xiao" userId="2da2dc19-76a6-42ca-a03e-a5becae5e7dc" providerId="ADAL" clId="{523628C2-A9A4-8145-BA34-1514A73B068E}" dt="2022-11-21T03:03:28.100" v="168"/>
        <pc:sldMkLst>
          <pc:docMk/>
          <pc:sldMk cId="2224860193" sldId="587"/>
        </pc:sldMkLst>
        <pc:spChg chg="del">
          <ac:chgData name="Xuesu Xiao" userId="2da2dc19-76a6-42ca-a03e-a5becae5e7dc" providerId="ADAL" clId="{523628C2-A9A4-8145-BA34-1514A73B068E}" dt="2022-11-21T03:03:28.100" v="168"/>
          <ac:spMkLst>
            <pc:docMk/>
            <pc:sldMk cId="2224860193" sldId="587"/>
            <ac:spMk id="4" creationId="{89379C93-623C-EA4B-B440-0D377961E976}"/>
          </ac:spMkLst>
        </pc:spChg>
      </pc:sldChg>
      <pc:sldChg chg="delSp add">
        <pc:chgData name="Xuesu Xiao" userId="2da2dc19-76a6-42ca-a03e-a5becae5e7dc" providerId="ADAL" clId="{523628C2-A9A4-8145-BA34-1514A73B068E}" dt="2022-11-21T03:03:28.100" v="168"/>
        <pc:sldMkLst>
          <pc:docMk/>
          <pc:sldMk cId="2197975286" sldId="588"/>
        </pc:sldMkLst>
        <pc:spChg chg="del">
          <ac:chgData name="Xuesu Xiao" userId="2da2dc19-76a6-42ca-a03e-a5becae5e7dc" providerId="ADAL" clId="{523628C2-A9A4-8145-BA34-1514A73B068E}" dt="2022-11-21T03:03:28.100" v="168"/>
          <ac:spMkLst>
            <pc:docMk/>
            <pc:sldMk cId="2197975286" sldId="588"/>
            <ac:spMk id="4" creationId="{5E2F0661-A02E-F44F-98A0-FB87D23AECDF}"/>
          </ac:spMkLst>
        </pc:spChg>
      </pc:sldChg>
      <pc:sldChg chg="delSp add">
        <pc:chgData name="Xuesu Xiao" userId="2da2dc19-76a6-42ca-a03e-a5becae5e7dc" providerId="ADAL" clId="{523628C2-A9A4-8145-BA34-1514A73B068E}" dt="2022-11-21T03:03:28.100" v="168"/>
        <pc:sldMkLst>
          <pc:docMk/>
          <pc:sldMk cId="4280732790" sldId="589"/>
        </pc:sldMkLst>
        <pc:spChg chg="del">
          <ac:chgData name="Xuesu Xiao" userId="2da2dc19-76a6-42ca-a03e-a5becae5e7dc" providerId="ADAL" clId="{523628C2-A9A4-8145-BA34-1514A73B068E}" dt="2022-11-21T03:03:28.100" v="168"/>
          <ac:spMkLst>
            <pc:docMk/>
            <pc:sldMk cId="4280732790" sldId="589"/>
            <ac:spMk id="4" creationId="{5E2F0661-A02E-F44F-98A0-FB87D23AECDF}"/>
          </ac:spMkLst>
        </pc:spChg>
      </pc:sldChg>
      <pc:sldChg chg="delSp add">
        <pc:chgData name="Xuesu Xiao" userId="2da2dc19-76a6-42ca-a03e-a5becae5e7dc" providerId="ADAL" clId="{523628C2-A9A4-8145-BA34-1514A73B068E}" dt="2022-11-21T03:03:28.100" v="168"/>
        <pc:sldMkLst>
          <pc:docMk/>
          <pc:sldMk cId="364560320" sldId="590"/>
        </pc:sldMkLst>
        <pc:spChg chg="del">
          <ac:chgData name="Xuesu Xiao" userId="2da2dc19-76a6-42ca-a03e-a5becae5e7dc" providerId="ADAL" clId="{523628C2-A9A4-8145-BA34-1514A73B068E}" dt="2022-11-21T03:03:28.100" v="168"/>
          <ac:spMkLst>
            <pc:docMk/>
            <pc:sldMk cId="364560320" sldId="590"/>
            <ac:spMk id="4" creationId="{89379C93-623C-EA4B-B440-0D377961E976}"/>
          </ac:spMkLst>
        </pc:spChg>
      </pc:sldChg>
      <pc:sldChg chg="delSp add">
        <pc:chgData name="Xuesu Xiao" userId="2da2dc19-76a6-42ca-a03e-a5becae5e7dc" providerId="ADAL" clId="{523628C2-A9A4-8145-BA34-1514A73B068E}" dt="2022-11-21T03:03:28.100" v="168"/>
        <pc:sldMkLst>
          <pc:docMk/>
          <pc:sldMk cId="415461241" sldId="591"/>
        </pc:sldMkLst>
        <pc:spChg chg="del">
          <ac:chgData name="Xuesu Xiao" userId="2da2dc19-76a6-42ca-a03e-a5becae5e7dc" providerId="ADAL" clId="{523628C2-A9A4-8145-BA34-1514A73B068E}" dt="2022-11-21T03:03:28.100" v="168"/>
          <ac:spMkLst>
            <pc:docMk/>
            <pc:sldMk cId="415461241" sldId="591"/>
            <ac:spMk id="4" creationId="{89379C93-623C-EA4B-B440-0D377961E976}"/>
          </ac:spMkLst>
        </pc:spChg>
      </pc:sldChg>
      <pc:sldChg chg="delSp add">
        <pc:chgData name="Xuesu Xiao" userId="2da2dc19-76a6-42ca-a03e-a5becae5e7dc" providerId="ADAL" clId="{523628C2-A9A4-8145-BA34-1514A73B068E}" dt="2022-11-21T03:03:28.100" v="168"/>
        <pc:sldMkLst>
          <pc:docMk/>
          <pc:sldMk cId="1746080705" sldId="592"/>
        </pc:sldMkLst>
        <pc:spChg chg="del">
          <ac:chgData name="Xuesu Xiao" userId="2da2dc19-76a6-42ca-a03e-a5becae5e7dc" providerId="ADAL" clId="{523628C2-A9A4-8145-BA34-1514A73B068E}" dt="2022-11-21T03:03:28.100" v="168"/>
          <ac:spMkLst>
            <pc:docMk/>
            <pc:sldMk cId="1746080705" sldId="592"/>
            <ac:spMk id="4" creationId="{89379C93-623C-EA4B-B440-0D377961E976}"/>
          </ac:spMkLst>
        </pc:spChg>
      </pc:sldChg>
      <pc:sldChg chg="delSp add">
        <pc:chgData name="Xuesu Xiao" userId="2da2dc19-76a6-42ca-a03e-a5becae5e7dc" providerId="ADAL" clId="{523628C2-A9A4-8145-BA34-1514A73B068E}" dt="2022-11-21T03:03:28.100" v="168"/>
        <pc:sldMkLst>
          <pc:docMk/>
          <pc:sldMk cId="1383599620" sldId="593"/>
        </pc:sldMkLst>
        <pc:spChg chg="del">
          <ac:chgData name="Xuesu Xiao" userId="2da2dc19-76a6-42ca-a03e-a5becae5e7dc" providerId="ADAL" clId="{523628C2-A9A4-8145-BA34-1514A73B068E}" dt="2022-11-21T03:03:28.100" v="168"/>
          <ac:spMkLst>
            <pc:docMk/>
            <pc:sldMk cId="1383599620" sldId="593"/>
            <ac:spMk id="4" creationId="{C4712788-6851-DF46-9F13-0AD8C608146C}"/>
          </ac:spMkLst>
        </pc:spChg>
      </pc:sldChg>
      <pc:sldChg chg="delSp add">
        <pc:chgData name="Xuesu Xiao" userId="2da2dc19-76a6-42ca-a03e-a5becae5e7dc" providerId="ADAL" clId="{523628C2-A9A4-8145-BA34-1514A73B068E}" dt="2022-11-21T03:03:28.100" v="168"/>
        <pc:sldMkLst>
          <pc:docMk/>
          <pc:sldMk cId="2496596964" sldId="594"/>
        </pc:sldMkLst>
        <pc:spChg chg="del">
          <ac:chgData name="Xuesu Xiao" userId="2da2dc19-76a6-42ca-a03e-a5becae5e7dc" providerId="ADAL" clId="{523628C2-A9A4-8145-BA34-1514A73B068E}" dt="2022-11-21T03:03:28.100" v="168"/>
          <ac:spMkLst>
            <pc:docMk/>
            <pc:sldMk cId="2496596964" sldId="594"/>
            <ac:spMk id="4" creationId="{35125639-5A4F-B448-AC88-DCA19EC11958}"/>
          </ac:spMkLst>
        </pc:spChg>
      </pc:sldChg>
      <pc:sldChg chg="delSp add">
        <pc:chgData name="Xuesu Xiao" userId="2da2dc19-76a6-42ca-a03e-a5becae5e7dc" providerId="ADAL" clId="{523628C2-A9A4-8145-BA34-1514A73B068E}" dt="2022-11-21T03:03:28.100" v="168"/>
        <pc:sldMkLst>
          <pc:docMk/>
          <pc:sldMk cId="2869204624" sldId="595"/>
        </pc:sldMkLst>
        <pc:spChg chg="del">
          <ac:chgData name="Xuesu Xiao" userId="2da2dc19-76a6-42ca-a03e-a5becae5e7dc" providerId="ADAL" clId="{523628C2-A9A4-8145-BA34-1514A73B068E}" dt="2022-11-21T03:03:28.100" v="168"/>
          <ac:spMkLst>
            <pc:docMk/>
            <pc:sldMk cId="2869204624" sldId="595"/>
            <ac:spMk id="4" creationId="{D9F6E1C2-EA94-BB4C-A6F8-2A519823BC5B}"/>
          </ac:spMkLst>
        </pc:spChg>
      </pc:sldChg>
      <pc:sldChg chg="delSp add">
        <pc:chgData name="Xuesu Xiao" userId="2da2dc19-76a6-42ca-a03e-a5becae5e7dc" providerId="ADAL" clId="{523628C2-A9A4-8145-BA34-1514A73B068E}" dt="2022-11-21T03:03:28.100" v="168"/>
        <pc:sldMkLst>
          <pc:docMk/>
          <pc:sldMk cId="1404185834" sldId="596"/>
        </pc:sldMkLst>
        <pc:spChg chg="del">
          <ac:chgData name="Xuesu Xiao" userId="2da2dc19-76a6-42ca-a03e-a5becae5e7dc" providerId="ADAL" clId="{523628C2-A9A4-8145-BA34-1514A73B068E}" dt="2022-11-21T03:03:28.100" v="168"/>
          <ac:spMkLst>
            <pc:docMk/>
            <pc:sldMk cId="1404185834" sldId="596"/>
            <ac:spMk id="4" creationId="{9659AD92-6C96-A44B-B7B8-3884FE6B3B6B}"/>
          </ac:spMkLst>
        </pc:spChg>
      </pc:sldChg>
      <pc:sldChg chg="delSp add">
        <pc:chgData name="Xuesu Xiao" userId="2da2dc19-76a6-42ca-a03e-a5becae5e7dc" providerId="ADAL" clId="{523628C2-A9A4-8145-BA34-1514A73B068E}" dt="2022-11-21T03:03:28.100" v="168"/>
        <pc:sldMkLst>
          <pc:docMk/>
          <pc:sldMk cId="3029685588" sldId="597"/>
        </pc:sldMkLst>
        <pc:spChg chg="del">
          <ac:chgData name="Xuesu Xiao" userId="2da2dc19-76a6-42ca-a03e-a5becae5e7dc" providerId="ADAL" clId="{523628C2-A9A4-8145-BA34-1514A73B068E}" dt="2022-11-21T03:03:28.100" v="168"/>
          <ac:spMkLst>
            <pc:docMk/>
            <pc:sldMk cId="3029685588" sldId="597"/>
            <ac:spMk id="4" creationId="{9659AD92-6C96-A44B-B7B8-3884FE6B3B6B}"/>
          </ac:spMkLst>
        </pc:spChg>
      </pc:sldChg>
      <pc:sldChg chg="delSp add">
        <pc:chgData name="Xuesu Xiao" userId="2da2dc19-76a6-42ca-a03e-a5becae5e7dc" providerId="ADAL" clId="{523628C2-A9A4-8145-BA34-1514A73B068E}" dt="2022-11-21T03:03:28.100" v="168"/>
        <pc:sldMkLst>
          <pc:docMk/>
          <pc:sldMk cId="1234853135" sldId="601"/>
        </pc:sldMkLst>
        <pc:spChg chg="del">
          <ac:chgData name="Xuesu Xiao" userId="2da2dc19-76a6-42ca-a03e-a5becae5e7dc" providerId="ADAL" clId="{523628C2-A9A4-8145-BA34-1514A73B068E}" dt="2022-11-21T03:03:28.100" v="168"/>
          <ac:spMkLst>
            <pc:docMk/>
            <pc:sldMk cId="1234853135" sldId="601"/>
            <ac:spMk id="4" creationId="{C448FE4B-CA19-4944-B582-06003296BE6B}"/>
          </ac:spMkLst>
        </pc:spChg>
      </pc:sldChg>
      <pc:sldChg chg="delSp add">
        <pc:chgData name="Xuesu Xiao" userId="2da2dc19-76a6-42ca-a03e-a5becae5e7dc" providerId="ADAL" clId="{523628C2-A9A4-8145-BA34-1514A73B068E}" dt="2022-11-21T03:03:28.100" v="168"/>
        <pc:sldMkLst>
          <pc:docMk/>
          <pc:sldMk cId="392850284" sldId="603"/>
        </pc:sldMkLst>
        <pc:spChg chg="del">
          <ac:chgData name="Xuesu Xiao" userId="2da2dc19-76a6-42ca-a03e-a5becae5e7dc" providerId="ADAL" clId="{523628C2-A9A4-8145-BA34-1514A73B068E}" dt="2022-11-21T03:03:28.100" v="168"/>
          <ac:spMkLst>
            <pc:docMk/>
            <pc:sldMk cId="392850284" sldId="603"/>
            <ac:spMk id="4" creationId="{C448FE4B-CA19-4944-B582-06003296BE6B}"/>
          </ac:spMkLst>
        </pc:spChg>
      </pc:sldChg>
      <pc:sldChg chg="delSp add">
        <pc:chgData name="Xuesu Xiao" userId="2da2dc19-76a6-42ca-a03e-a5becae5e7dc" providerId="ADAL" clId="{523628C2-A9A4-8145-BA34-1514A73B068E}" dt="2022-11-21T03:03:28.100" v="168"/>
        <pc:sldMkLst>
          <pc:docMk/>
          <pc:sldMk cId="2779872320" sldId="604"/>
        </pc:sldMkLst>
        <pc:spChg chg="del">
          <ac:chgData name="Xuesu Xiao" userId="2da2dc19-76a6-42ca-a03e-a5becae5e7dc" providerId="ADAL" clId="{523628C2-A9A4-8145-BA34-1514A73B068E}" dt="2022-11-21T03:03:28.100" v="168"/>
          <ac:spMkLst>
            <pc:docMk/>
            <pc:sldMk cId="2779872320" sldId="604"/>
            <ac:spMk id="4" creationId="{19644A93-649C-3F4B-A1F3-2A1735ADCE63}"/>
          </ac:spMkLst>
        </pc:spChg>
      </pc:sldChg>
      <pc:sldChg chg="delSp add">
        <pc:chgData name="Xuesu Xiao" userId="2da2dc19-76a6-42ca-a03e-a5becae5e7dc" providerId="ADAL" clId="{523628C2-A9A4-8145-BA34-1514A73B068E}" dt="2022-11-21T03:03:28.100" v="168"/>
        <pc:sldMkLst>
          <pc:docMk/>
          <pc:sldMk cId="2873480721" sldId="605"/>
        </pc:sldMkLst>
        <pc:spChg chg="del">
          <ac:chgData name="Xuesu Xiao" userId="2da2dc19-76a6-42ca-a03e-a5becae5e7dc" providerId="ADAL" clId="{523628C2-A9A4-8145-BA34-1514A73B068E}" dt="2022-11-21T03:03:28.100" v="168"/>
          <ac:spMkLst>
            <pc:docMk/>
            <pc:sldMk cId="2873480721" sldId="605"/>
            <ac:spMk id="4" creationId="{19644A93-649C-3F4B-A1F3-2A1735ADCE63}"/>
          </ac:spMkLst>
        </pc:spChg>
      </pc:sldChg>
      <pc:sldChg chg="delSp add">
        <pc:chgData name="Xuesu Xiao" userId="2da2dc19-76a6-42ca-a03e-a5becae5e7dc" providerId="ADAL" clId="{523628C2-A9A4-8145-BA34-1514A73B068E}" dt="2022-11-21T03:03:28.100" v="168"/>
        <pc:sldMkLst>
          <pc:docMk/>
          <pc:sldMk cId="2530455781" sldId="606"/>
        </pc:sldMkLst>
        <pc:spChg chg="del">
          <ac:chgData name="Xuesu Xiao" userId="2da2dc19-76a6-42ca-a03e-a5becae5e7dc" providerId="ADAL" clId="{523628C2-A9A4-8145-BA34-1514A73B068E}" dt="2022-11-21T03:03:28.100" v="168"/>
          <ac:spMkLst>
            <pc:docMk/>
            <pc:sldMk cId="2530455781" sldId="606"/>
            <ac:spMk id="4" creationId="{C448FE4B-CA19-4944-B582-06003296BE6B}"/>
          </ac:spMkLst>
        </pc:spChg>
      </pc:sldChg>
      <pc:sldChg chg="delSp add">
        <pc:chgData name="Xuesu Xiao" userId="2da2dc19-76a6-42ca-a03e-a5becae5e7dc" providerId="ADAL" clId="{523628C2-A9A4-8145-BA34-1514A73B068E}" dt="2022-11-21T03:03:28.100" v="168"/>
        <pc:sldMkLst>
          <pc:docMk/>
          <pc:sldMk cId="3138041157" sldId="607"/>
        </pc:sldMkLst>
        <pc:spChg chg="del">
          <ac:chgData name="Xuesu Xiao" userId="2da2dc19-76a6-42ca-a03e-a5becae5e7dc" providerId="ADAL" clId="{523628C2-A9A4-8145-BA34-1514A73B068E}" dt="2022-11-21T03:03:28.100" v="168"/>
          <ac:spMkLst>
            <pc:docMk/>
            <pc:sldMk cId="3138041157" sldId="607"/>
            <ac:spMk id="4" creationId="{19644A93-649C-3F4B-A1F3-2A1735ADCE63}"/>
          </ac:spMkLst>
        </pc:spChg>
      </pc:sldChg>
      <pc:sldChg chg="delSp add">
        <pc:chgData name="Xuesu Xiao" userId="2da2dc19-76a6-42ca-a03e-a5becae5e7dc" providerId="ADAL" clId="{523628C2-A9A4-8145-BA34-1514A73B068E}" dt="2022-11-21T03:03:28.100" v="168"/>
        <pc:sldMkLst>
          <pc:docMk/>
          <pc:sldMk cId="3945988342" sldId="608"/>
        </pc:sldMkLst>
        <pc:spChg chg="del">
          <ac:chgData name="Xuesu Xiao" userId="2da2dc19-76a6-42ca-a03e-a5becae5e7dc" providerId="ADAL" clId="{523628C2-A9A4-8145-BA34-1514A73B068E}" dt="2022-11-21T03:03:28.100" v="168"/>
          <ac:spMkLst>
            <pc:docMk/>
            <pc:sldMk cId="3945988342" sldId="608"/>
            <ac:spMk id="4" creationId="{2DD37944-1F87-4B4D-BAD9-C3C6775A8AF7}"/>
          </ac:spMkLst>
        </pc:spChg>
      </pc:sldChg>
      <pc:sldChg chg="delSp modSp add mod">
        <pc:chgData name="Xuesu Xiao" userId="2da2dc19-76a6-42ca-a03e-a5becae5e7dc" providerId="ADAL" clId="{523628C2-A9A4-8145-BA34-1514A73B068E}" dt="2022-11-21T03:03:28.100" v="168"/>
        <pc:sldMkLst>
          <pc:docMk/>
          <pc:sldMk cId="3576410989" sldId="609"/>
        </pc:sldMkLst>
        <pc:spChg chg="mod">
          <ac:chgData name="Xuesu Xiao" userId="2da2dc19-76a6-42ca-a03e-a5becae5e7dc" providerId="ADAL" clId="{523628C2-A9A4-8145-BA34-1514A73B068E}" dt="2022-11-21T03:02:47.504" v="142" actId="27636"/>
          <ac:spMkLst>
            <pc:docMk/>
            <pc:sldMk cId="3576410989" sldId="609"/>
            <ac:spMk id="3" creationId="{340C7564-D551-F843-AB33-7B869776F759}"/>
          </ac:spMkLst>
        </pc:spChg>
        <pc:spChg chg="del">
          <ac:chgData name="Xuesu Xiao" userId="2da2dc19-76a6-42ca-a03e-a5becae5e7dc" providerId="ADAL" clId="{523628C2-A9A4-8145-BA34-1514A73B068E}" dt="2022-11-21T03:03:28.100" v="168"/>
          <ac:spMkLst>
            <pc:docMk/>
            <pc:sldMk cId="3576410989" sldId="609"/>
            <ac:spMk id="4" creationId="{02372EAB-E9C9-5B4F-B645-9F9E31BDB342}"/>
          </ac:spMkLst>
        </pc:spChg>
      </pc:sldChg>
      <pc:sldChg chg="delSp add">
        <pc:chgData name="Xuesu Xiao" userId="2da2dc19-76a6-42ca-a03e-a5becae5e7dc" providerId="ADAL" clId="{523628C2-A9A4-8145-BA34-1514A73B068E}" dt="2022-11-21T03:03:28.100" v="168"/>
        <pc:sldMkLst>
          <pc:docMk/>
          <pc:sldMk cId="4002654239" sldId="610"/>
        </pc:sldMkLst>
        <pc:spChg chg="del">
          <ac:chgData name="Xuesu Xiao" userId="2da2dc19-76a6-42ca-a03e-a5becae5e7dc" providerId="ADAL" clId="{523628C2-A9A4-8145-BA34-1514A73B068E}" dt="2022-11-21T03:03:28.100" v="168"/>
          <ac:spMkLst>
            <pc:docMk/>
            <pc:sldMk cId="4002654239" sldId="610"/>
            <ac:spMk id="4" creationId="{2DD37944-1F87-4B4D-BAD9-C3C6775A8AF7}"/>
          </ac:spMkLst>
        </pc:spChg>
      </pc:sldChg>
      <pc:sldChg chg="delSp add">
        <pc:chgData name="Xuesu Xiao" userId="2da2dc19-76a6-42ca-a03e-a5becae5e7dc" providerId="ADAL" clId="{523628C2-A9A4-8145-BA34-1514A73B068E}" dt="2022-11-21T03:03:28.100" v="168"/>
        <pc:sldMkLst>
          <pc:docMk/>
          <pc:sldMk cId="495022607" sldId="611"/>
        </pc:sldMkLst>
        <pc:spChg chg="del">
          <ac:chgData name="Xuesu Xiao" userId="2da2dc19-76a6-42ca-a03e-a5becae5e7dc" providerId="ADAL" clId="{523628C2-A9A4-8145-BA34-1514A73B068E}" dt="2022-11-21T03:03:28.100" v="168"/>
          <ac:spMkLst>
            <pc:docMk/>
            <pc:sldMk cId="495022607" sldId="611"/>
            <ac:spMk id="4" creationId="{C448FE4B-CA19-4944-B582-06003296BE6B}"/>
          </ac:spMkLst>
        </pc:spChg>
      </pc:sldChg>
      <pc:sldChg chg="delSp modSp add mod">
        <pc:chgData name="Xuesu Xiao" userId="2da2dc19-76a6-42ca-a03e-a5becae5e7dc" providerId="ADAL" clId="{523628C2-A9A4-8145-BA34-1514A73B068E}" dt="2022-11-21T03:26:50.265" v="270" actId="5793"/>
        <pc:sldMkLst>
          <pc:docMk/>
          <pc:sldMk cId="1588551150" sldId="612"/>
        </pc:sldMkLst>
        <pc:spChg chg="mod">
          <ac:chgData name="Xuesu Xiao" userId="2da2dc19-76a6-42ca-a03e-a5becae5e7dc" providerId="ADAL" clId="{523628C2-A9A4-8145-BA34-1514A73B068E}" dt="2022-11-21T03:26:50.265" v="270" actId="5793"/>
          <ac:spMkLst>
            <pc:docMk/>
            <pc:sldMk cId="1588551150" sldId="612"/>
            <ac:spMk id="3" creationId="{E35C54B4-9A14-364C-BA84-DED9EAF145AA}"/>
          </ac:spMkLst>
        </pc:spChg>
        <pc:spChg chg="del">
          <ac:chgData name="Xuesu Xiao" userId="2da2dc19-76a6-42ca-a03e-a5becae5e7dc" providerId="ADAL" clId="{523628C2-A9A4-8145-BA34-1514A73B068E}" dt="2022-11-21T03:03:28.100" v="168"/>
          <ac:spMkLst>
            <pc:docMk/>
            <pc:sldMk cId="1588551150" sldId="612"/>
            <ac:spMk id="4" creationId="{9B6A03C7-2313-6745-B310-A2A9A25D714C}"/>
          </ac:spMkLst>
        </pc:spChg>
      </pc:sldChg>
      <pc:sldChg chg="delSp add">
        <pc:chgData name="Xuesu Xiao" userId="2da2dc19-76a6-42ca-a03e-a5becae5e7dc" providerId="ADAL" clId="{523628C2-A9A4-8145-BA34-1514A73B068E}" dt="2022-11-21T03:03:28.100" v="168"/>
        <pc:sldMkLst>
          <pc:docMk/>
          <pc:sldMk cId="4077000651" sldId="613"/>
        </pc:sldMkLst>
        <pc:spChg chg="del">
          <ac:chgData name="Xuesu Xiao" userId="2da2dc19-76a6-42ca-a03e-a5becae5e7dc" providerId="ADAL" clId="{523628C2-A9A4-8145-BA34-1514A73B068E}" dt="2022-11-21T03:03:28.100" v="168"/>
          <ac:spMkLst>
            <pc:docMk/>
            <pc:sldMk cId="4077000651" sldId="613"/>
            <ac:spMk id="4" creationId="{04131671-63E2-9E49-8CAF-A6E1E14D1594}"/>
          </ac:spMkLst>
        </pc:spChg>
      </pc:sldChg>
      <pc:sldChg chg="delSp add">
        <pc:chgData name="Xuesu Xiao" userId="2da2dc19-76a6-42ca-a03e-a5becae5e7dc" providerId="ADAL" clId="{523628C2-A9A4-8145-BA34-1514A73B068E}" dt="2022-11-21T03:03:28.100" v="168"/>
        <pc:sldMkLst>
          <pc:docMk/>
          <pc:sldMk cId="2771875672" sldId="614"/>
        </pc:sldMkLst>
        <pc:spChg chg="del">
          <ac:chgData name="Xuesu Xiao" userId="2da2dc19-76a6-42ca-a03e-a5becae5e7dc" providerId="ADAL" clId="{523628C2-A9A4-8145-BA34-1514A73B068E}" dt="2022-11-21T03:03:28.100" v="168"/>
          <ac:spMkLst>
            <pc:docMk/>
            <pc:sldMk cId="2771875672" sldId="614"/>
            <ac:spMk id="4" creationId="{AAB4DC6D-FA95-AF4A-8D82-79795C3F3C8D}"/>
          </ac:spMkLst>
        </pc:spChg>
      </pc:sldChg>
      <pc:sldChg chg="delSp add">
        <pc:chgData name="Xuesu Xiao" userId="2da2dc19-76a6-42ca-a03e-a5becae5e7dc" providerId="ADAL" clId="{523628C2-A9A4-8145-BA34-1514A73B068E}" dt="2022-11-21T03:03:28.100" v="168"/>
        <pc:sldMkLst>
          <pc:docMk/>
          <pc:sldMk cId="466977526" sldId="615"/>
        </pc:sldMkLst>
        <pc:spChg chg="del">
          <ac:chgData name="Xuesu Xiao" userId="2da2dc19-76a6-42ca-a03e-a5becae5e7dc" providerId="ADAL" clId="{523628C2-A9A4-8145-BA34-1514A73B068E}" dt="2022-11-21T03:03:28.100" v="168"/>
          <ac:spMkLst>
            <pc:docMk/>
            <pc:sldMk cId="466977526" sldId="615"/>
            <ac:spMk id="4" creationId="{323FDD71-25F8-2542-B6E9-AEAF23A1A31E}"/>
          </ac:spMkLst>
        </pc:spChg>
      </pc:sldChg>
      <pc:sldChg chg="delSp add">
        <pc:chgData name="Xuesu Xiao" userId="2da2dc19-76a6-42ca-a03e-a5becae5e7dc" providerId="ADAL" clId="{523628C2-A9A4-8145-BA34-1514A73B068E}" dt="2022-11-21T03:03:28.100" v="168"/>
        <pc:sldMkLst>
          <pc:docMk/>
          <pc:sldMk cId="1997575379" sldId="617"/>
        </pc:sldMkLst>
        <pc:spChg chg="del">
          <ac:chgData name="Xuesu Xiao" userId="2da2dc19-76a6-42ca-a03e-a5becae5e7dc" providerId="ADAL" clId="{523628C2-A9A4-8145-BA34-1514A73B068E}" dt="2022-11-21T03:03:28.100" v="168"/>
          <ac:spMkLst>
            <pc:docMk/>
            <pc:sldMk cId="1997575379" sldId="617"/>
            <ac:spMk id="4" creationId="{68214A61-EBE8-9440-897B-9B6267826B01}"/>
          </ac:spMkLst>
        </pc:spChg>
      </pc:sldChg>
      <pc:sldChg chg="delSp add">
        <pc:chgData name="Xuesu Xiao" userId="2da2dc19-76a6-42ca-a03e-a5becae5e7dc" providerId="ADAL" clId="{523628C2-A9A4-8145-BA34-1514A73B068E}" dt="2022-11-21T03:03:28.100" v="168"/>
        <pc:sldMkLst>
          <pc:docMk/>
          <pc:sldMk cId="3554677611" sldId="619"/>
        </pc:sldMkLst>
        <pc:spChg chg="del">
          <ac:chgData name="Xuesu Xiao" userId="2da2dc19-76a6-42ca-a03e-a5becae5e7dc" providerId="ADAL" clId="{523628C2-A9A4-8145-BA34-1514A73B068E}" dt="2022-11-21T03:03:28.100" v="168"/>
          <ac:spMkLst>
            <pc:docMk/>
            <pc:sldMk cId="3554677611" sldId="619"/>
            <ac:spMk id="4" creationId="{323FDD71-25F8-2542-B6E9-AEAF23A1A31E}"/>
          </ac:spMkLst>
        </pc:spChg>
      </pc:sldChg>
      <pc:sldChg chg="delSp add">
        <pc:chgData name="Xuesu Xiao" userId="2da2dc19-76a6-42ca-a03e-a5becae5e7dc" providerId="ADAL" clId="{523628C2-A9A4-8145-BA34-1514A73B068E}" dt="2022-11-21T03:03:28.100" v="168"/>
        <pc:sldMkLst>
          <pc:docMk/>
          <pc:sldMk cId="3571189065" sldId="620"/>
        </pc:sldMkLst>
        <pc:spChg chg="del">
          <ac:chgData name="Xuesu Xiao" userId="2da2dc19-76a6-42ca-a03e-a5becae5e7dc" providerId="ADAL" clId="{523628C2-A9A4-8145-BA34-1514A73B068E}" dt="2022-11-21T03:03:28.100" v="168"/>
          <ac:spMkLst>
            <pc:docMk/>
            <pc:sldMk cId="3571189065" sldId="620"/>
            <ac:spMk id="4" creationId="{323FDD71-25F8-2542-B6E9-AEAF23A1A31E}"/>
          </ac:spMkLst>
        </pc:spChg>
      </pc:sldChg>
      <pc:sldChg chg="delSp modSp add mod">
        <pc:chgData name="Xuesu Xiao" userId="2da2dc19-76a6-42ca-a03e-a5becae5e7dc" providerId="ADAL" clId="{523628C2-A9A4-8145-BA34-1514A73B068E}" dt="2022-11-21T03:03:28.100" v="168"/>
        <pc:sldMkLst>
          <pc:docMk/>
          <pc:sldMk cId="3958756202" sldId="621"/>
        </pc:sldMkLst>
        <pc:spChg chg="mod">
          <ac:chgData name="Xuesu Xiao" userId="2da2dc19-76a6-42ca-a03e-a5becae5e7dc" providerId="ADAL" clId="{523628C2-A9A4-8145-BA34-1514A73B068E}" dt="2022-11-21T03:02:48.203" v="164" actId="27636"/>
          <ac:spMkLst>
            <pc:docMk/>
            <pc:sldMk cId="3958756202" sldId="621"/>
            <ac:spMk id="3" creationId="{0C14309E-6393-2F4E-8B26-F5A9BA75C719}"/>
          </ac:spMkLst>
        </pc:spChg>
        <pc:spChg chg="del">
          <ac:chgData name="Xuesu Xiao" userId="2da2dc19-76a6-42ca-a03e-a5becae5e7dc" providerId="ADAL" clId="{523628C2-A9A4-8145-BA34-1514A73B068E}" dt="2022-11-21T03:03:28.100" v="168"/>
          <ac:spMkLst>
            <pc:docMk/>
            <pc:sldMk cId="3958756202" sldId="621"/>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015937351" sldId="622"/>
        </pc:sldMkLst>
        <pc:spChg chg="mod">
          <ac:chgData name="Xuesu Xiao" userId="2da2dc19-76a6-42ca-a03e-a5becae5e7dc" providerId="ADAL" clId="{523628C2-A9A4-8145-BA34-1514A73B068E}" dt="2022-11-21T03:02:48.254" v="165" actId="27636"/>
          <ac:spMkLst>
            <pc:docMk/>
            <pc:sldMk cId="1015937351" sldId="622"/>
            <ac:spMk id="3" creationId="{0C14309E-6393-2F4E-8B26-F5A9BA75C719}"/>
          </ac:spMkLst>
        </pc:spChg>
        <pc:spChg chg="del">
          <ac:chgData name="Xuesu Xiao" userId="2da2dc19-76a6-42ca-a03e-a5becae5e7dc" providerId="ADAL" clId="{523628C2-A9A4-8145-BA34-1514A73B068E}" dt="2022-11-21T03:03:28.100" v="168"/>
          <ac:spMkLst>
            <pc:docMk/>
            <pc:sldMk cId="1015937351" sldId="622"/>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77332611" sldId="623"/>
        </pc:sldMkLst>
        <pc:spChg chg="mod">
          <ac:chgData name="Xuesu Xiao" userId="2da2dc19-76a6-42ca-a03e-a5becae5e7dc" providerId="ADAL" clId="{523628C2-A9A4-8145-BA34-1514A73B068E}" dt="2022-11-21T03:02:47.428" v="141" actId="27636"/>
          <ac:spMkLst>
            <pc:docMk/>
            <pc:sldMk cId="177332611" sldId="623"/>
            <ac:spMk id="3" creationId="{88D82600-A887-8043-9C70-791ED47A2423}"/>
          </ac:spMkLst>
        </pc:spChg>
        <pc:spChg chg="del">
          <ac:chgData name="Xuesu Xiao" userId="2da2dc19-76a6-42ca-a03e-a5becae5e7dc" providerId="ADAL" clId="{523628C2-A9A4-8145-BA34-1514A73B068E}" dt="2022-11-21T03:03:28.100" v="168"/>
          <ac:spMkLst>
            <pc:docMk/>
            <pc:sldMk cId="177332611" sldId="623"/>
            <ac:spMk id="4" creationId="{D9F6E1C2-EA94-BB4C-A6F8-2A519823BC5B}"/>
          </ac:spMkLst>
        </pc:spChg>
      </pc:sldChg>
      <pc:sldChg chg="delSp add">
        <pc:chgData name="Xuesu Xiao" userId="2da2dc19-76a6-42ca-a03e-a5becae5e7dc" providerId="ADAL" clId="{523628C2-A9A4-8145-BA34-1514A73B068E}" dt="2022-11-21T03:03:28.100" v="168"/>
        <pc:sldMkLst>
          <pc:docMk/>
          <pc:sldMk cId="631002399" sldId="624"/>
        </pc:sldMkLst>
        <pc:spChg chg="del">
          <ac:chgData name="Xuesu Xiao" userId="2da2dc19-76a6-42ca-a03e-a5becae5e7dc" providerId="ADAL" clId="{523628C2-A9A4-8145-BA34-1514A73B068E}" dt="2022-11-21T03:03:28.100" v="168"/>
          <ac:spMkLst>
            <pc:docMk/>
            <pc:sldMk cId="631002399" sldId="624"/>
            <ac:spMk id="4" creationId="{0D450231-299D-1045-BAE0-AEBB48E16A73}"/>
          </ac:spMkLst>
        </pc:spChg>
      </pc:sldChg>
      <pc:sldChg chg="delSp add">
        <pc:chgData name="Xuesu Xiao" userId="2da2dc19-76a6-42ca-a03e-a5becae5e7dc" providerId="ADAL" clId="{523628C2-A9A4-8145-BA34-1514A73B068E}" dt="2022-11-21T03:03:28.100" v="168"/>
        <pc:sldMkLst>
          <pc:docMk/>
          <pc:sldMk cId="1939718814" sldId="625"/>
        </pc:sldMkLst>
        <pc:spChg chg="del">
          <ac:chgData name="Xuesu Xiao" userId="2da2dc19-76a6-42ca-a03e-a5becae5e7dc" providerId="ADAL" clId="{523628C2-A9A4-8145-BA34-1514A73B068E}" dt="2022-11-21T03:03:28.100" v="168"/>
          <ac:spMkLst>
            <pc:docMk/>
            <pc:sldMk cId="1939718814" sldId="625"/>
            <ac:spMk id="4" creationId="{A05080FE-2DD9-5442-947E-9A6910432C23}"/>
          </ac:spMkLst>
        </pc:spChg>
      </pc:sldChg>
      <pc:sldChg chg="delSp modSp add mod">
        <pc:chgData name="Xuesu Xiao" userId="2da2dc19-76a6-42ca-a03e-a5becae5e7dc" providerId="ADAL" clId="{523628C2-A9A4-8145-BA34-1514A73B068E}" dt="2022-11-21T03:03:28.100" v="168"/>
        <pc:sldMkLst>
          <pc:docMk/>
          <pc:sldMk cId="1909946279" sldId="626"/>
        </pc:sldMkLst>
        <pc:spChg chg="mod">
          <ac:chgData name="Xuesu Xiao" userId="2da2dc19-76a6-42ca-a03e-a5becae5e7dc" providerId="ADAL" clId="{523628C2-A9A4-8145-BA34-1514A73B068E}" dt="2022-11-21T03:02:47.534" v="143" actId="27636"/>
          <ac:spMkLst>
            <pc:docMk/>
            <pc:sldMk cId="1909946279" sldId="626"/>
            <ac:spMk id="3" creationId="{9A3A105B-8B21-4243-BFE6-3016095A5360}"/>
          </ac:spMkLst>
        </pc:spChg>
        <pc:spChg chg="del">
          <ac:chgData name="Xuesu Xiao" userId="2da2dc19-76a6-42ca-a03e-a5becae5e7dc" providerId="ADAL" clId="{523628C2-A9A4-8145-BA34-1514A73B068E}" dt="2022-11-21T03:03:28.100" v="168"/>
          <ac:spMkLst>
            <pc:docMk/>
            <pc:sldMk cId="1909946279" sldId="626"/>
            <ac:spMk id="4" creationId="{C448FE4B-CA19-4944-B582-06003296BE6B}"/>
          </ac:spMkLst>
        </pc:spChg>
      </pc:sldChg>
      <pc:sldChg chg="delSp add del">
        <pc:chgData name="Xuesu Xiao" userId="2da2dc19-76a6-42ca-a03e-a5becae5e7dc" providerId="ADAL" clId="{523628C2-A9A4-8145-BA34-1514A73B068E}" dt="2022-11-21T03:30:37.116" v="271" actId="2696"/>
        <pc:sldMkLst>
          <pc:docMk/>
          <pc:sldMk cId="809146311" sldId="627"/>
        </pc:sldMkLst>
        <pc:spChg chg="del">
          <ac:chgData name="Xuesu Xiao" userId="2da2dc19-76a6-42ca-a03e-a5becae5e7dc" providerId="ADAL" clId="{523628C2-A9A4-8145-BA34-1514A73B068E}" dt="2022-11-21T03:03:28.100" v="168"/>
          <ac:spMkLst>
            <pc:docMk/>
            <pc:sldMk cId="809146311" sldId="627"/>
            <ac:spMk id="4" creationId="{00E377FA-AEFA-B84D-A341-BC388936C828}"/>
          </ac:spMkLst>
        </pc:spChg>
      </pc:sldChg>
      <pc:sldChg chg="modSp add mod">
        <pc:chgData name="Xuesu Xiao" userId="2da2dc19-76a6-42ca-a03e-a5becae5e7dc" providerId="ADAL" clId="{523628C2-A9A4-8145-BA34-1514A73B068E}" dt="2022-11-21T03:22:31.812" v="246" actId="207"/>
        <pc:sldMkLst>
          <pc:docMk/>
          <pc:sldMk cId="935746747" sldId="628"/>
        </pc:sldMkLst>
        <pc:spChg chg="mod">
          <ac:chgData name="Xuesu Xiao" userId="2da2dc19-76a6-42ca-a03e-a5becae5e7dc" providerId="ADAL" clId="{523628C2-A9A4-8145-BA34-1514A73B068E}" dt="2022-11-21T03:22:31.812" v="246" actId="207"/>
          <ac:spMkLst>
            <pc:docMk/>
            <pc:sldMk cId="935746747" sldId="628"/>
            <ac:spMk id="3" creationId="{21A079CD-EE99-0D44-B63C-B16ADDCE14F2}"/>
          </ac:spMkLst>
        </pc:spChg>
      </pc:sldChg>
      <pc:sldChg chg="add">
        <pc:chgData name="Xuesu Xiao" userId="2da2dc19-76a6-42ca-a03e-a5becae5e7dc" providerId="ADAL" clId="{523628C2-A9A4-8145-BA34-1514A73B068E}" dt="2022-11-21T03:22:23.640" v="244"/>
        <pc:sldMkLst>
          <pc:docMk/>
          <pc:sldMk cId="140996421" sldId="629"/>
        </pc:sldMkLst>
      </pc:sldChg>
      <pc:sldChg chg="modSp add mod">
        <pc:chgData name="Xuesu Xiao" userId="2da2dc19-76a6-42ca-a03e-a5becae5e7dc" providerId="ADAL" clId="{523628C2-A9A4-8145-BA34-1514A73B068E}" dt="2022-11-21T03:24:51.332" v="254" actId="207"/>
        <pc:sldMkLst>
          <pc:docMk/>
          <pc:sldMk cId="118097217" sldId="630"/>
        </pc:sldMkLst>
        <pc:spChg chg="mod">
          <ac:chgData name="Xuesu Xiao" userId="2da2dc19-76a6-42ca-a03e-a5becae5e7dc" providerId="ADAL" clId="{523628C2-A9A4-8145-BA34-1514A73B068E}" dt="2022-11-21T03:24:51.332" v="254" actId="207"/>
          <ac:spMkLst>
            <pc:docMk/>
            <pc:sldMk cId="118097217" sldId="630"/>
            <ac:spMk id="3" creationId="{0C14309E-6393-2F4E-8B26-F5A9BA75C719}"/>
          </ac:spMkLst>
        </pc:spChg>
      </pc:sldChg>
      <pc:sldChg chg="add">
        <pc:chgData name="Xuesu Xiao" userId="2da2dc19-76a6-42ca-a03e-a5becae5e7dc" providerId="ADAL" clId="{523628C2-A9A4-8145-BA34-1514A73B068E}" dt="2022-11-21T03:24:39.666" v="252"/>
        <pc:sldMkLst>
          <pc:docMk/>
          <pc:sldMk cId="3011194966" sldId="631"/>
        </pc:sldMkLst>
      </pc:sldChg>
      <pc:sldChg chg="addSp delSp modSp add del mod">
        <pc:chgData name="Xuesu Xiao" userId="2da2dc19-76a6-42ca-a03e-a5becae5e7dc" providerId="ADAL" clId="{523628C2-A9A4-8145-BA34-1514A73B068E}" dt="2022-11-21T03:08:22.548" v="217" actId="2696"/>
        <pc:sldMkLst>
          <pc:docMk/>
          <pc:sldMk cId="406419410" sldId="729"/>
        </pc:sldMkLst>
        <pc:spChg chg="add del mod">
          <ac:chgData name="Xuesu Xiao" userId="2da2dc19-76a6-42ca-a03e-a5becae5e7dc" providerId="ADAL" clId="{523628C2-A9A4-8145-BA34-1514A73B068E}" dt="2022-11-21T03:04:11.828" v="211" actId="478"/>
          <ac:spMkLst>
            <pc:docMk/>
            <pc:sldMk cId="406419410" sldId="729"/>
            <ac:spMk id="3" creationId="{56472CE2-810B-00D7-FDE9-FA8A05585E17}"/>
          </ac:spMkLst>
        </pc:spChg>
        <pc:spChg chg="del">
          <ac:chgData name="Xuesu Xiao" userId="2da2dc19-76a6-42ca-a03e-a5becae5e7dc" providerId="ADAL" clId="{523628C2-A9A4-8145-BA34-1514A73B068E}" dt="2022-11-21T03:03:28.100" v="168"/>
          <ac:spMkLst>
            <pc:docMk/>
            <pc:sldMk cId="406419410" sldId="729"/>
            <ac:spMk id="4" creationId="{A1A25C56-31B4-9F47-80BC-6E35216C6DE1}"/>
          </ac:spMkLst>
        </pc:spChg>
        <pc:spChg chg="mod">
          <ac:chgData name="Xuesu Xiao" userId="2da2dc19-76a6-42ca-a03e-a5becae5e7dc" providerId="ADAL" clId="{523628C2-A9A4-8145-BA34-1514A73B068E}" dt="2022-11-21T03:04:05.316" v="209" actId="20577"/>
          <ac:spMkLst>
            <pc:docMk/>
            <pc:sldMk cId="406419410" sldId="729"/>
            <ac:spMk id="6" creationId="{659E5B1E-A637-0A96-1788-E9CB3217D4A8}"/>
          </ac:spMkLst>
        </pc:spChg>
        <pc:spChg chg="del">
          <ac:chgData name="Xuesu Xiao" userId="2da2dc19-76a6-42ca-a03e-a5becae5e7dc" providerId="ADAL" clId="{523628C2-A9A4-8145-BA34-1514A73B068E}" dt="2022-11-21T03:04:09.181" v="210" actId="478"/>
          <ac:spMkLst>
            <pc:docMk/>
            <pc:sldMk cId="406419410" sldId="729"/>
            <ac:spMk id="7" creationId="{75204C1B-3CCA-0BF0-6451-E6B23328A1FD}"/>
          </ac:spMkLst>
        </pc:spChg>
      </pc:sldChg>
      <pc:sldChg chg="del">
        <pc:chgData name="Xuesu Xiao" userId="2da2dc19-76a6-42ca-a03e-a5becae5e7dc" providerId="ADAL" clId="{523628C2-A9A4-8145-BA34-1514A73B068E}" dt="2022-11-21T03:02:34.104" v="95" actId="2696"/>
        <pc:sldMkLst>
          <pc:docMk/>
          <pc:sldMk cId="399230664" sldId="749"/>
        </pc:sldMkLst>
      </pc:sldChg>
      <pc:sldChg chg="del">
        <pc:chgData name="Xuesu Xiao" userId="2da2dc19-76a6-42ca-a03e-a5becae5e7dc" providerId="ADAL" clId="{523628C2-A9A4-8145-BA34-1514A73B068E}" dt="2022-11-21T03:02:33.858" v="51" actId="2696"/>
        <pc:sldMkLst>
          <pc:docMk/>
          <pc:sldMk cId="3279236926" sldId="759"/>
        </pc:sldMkLst>
      </pc:sldChg>
      <pc:sldChg chg="del">
        <pc:chgData name="Xuesu Xiao" userId="2da2dc19-76a6-42ca-a03e-a5becae5e7dc" providerId="ADAL" clId="{523628C2-A9A4-8145-BA34-1514A73B068E}" dt="2022-11-21T03:02:33.470" v="18" actId="2696"/>
        <pc:sldMkLst>
          <pc:docMk/>
          <pc:sldMk cId="1570198070" sldId="760"/>
        </pc:sldMkLst>
      </pc:sldChg>
      <pc:sldChg chg="del">
        <pc:chgData name="Xuesu Xiao" userId="2da2dc19-76a6-42ca-a03e-a5becae5e7dc" providerId="ADAL" clId="{523628C2-A9A4-8145-BA34-1514A73B068E}" dt="2022-11-21T03:02:34.063" v="86" actId="2696"/>
        <pc:sldMkLst>
          <pc:docMk/>
          <pc:sldMk cId="2181543384" sldId="761"/>
        </pc:sldMkLst>
      </pc:sldChg>
      <pc:sldChg chg="del">
        <pc:chgData name="Xuesu Xiao" userId="2da2dc19-76a6-42ca-a03e-a5becae5e7dc" providerId="ADAL" clId="{523628C2-A9A4-8145-BA34-1514A73B068E}" dt="2022-11-21T03:02:33.824" v="46" actId="2696"/>
        <pc:sldMkLst>
          <pc:docMk/>
          <pc:sldMk cId="2420217044" sldId="762"/>
        </pc:sldMkLst>
      </pc:sldChg>
      <pc:sldChg chg="del">
        <pc:chgData name="Xuesu Xiao" userId="2da2dc19-76a6-42ca-a03e-a5becae5e7dc" providerId="ADAL" clId="{523628C2-A9A4-8145-BA34-1514A73B068E}" dt="2022-11-21T03:02:33.998" v="71" actId="2696"/>
        <pc:sldMkLst>
          <pc:docMk/>
          <pc:sldMk cId="3724292642" sldId="763"/>
        </pc:sldMkLst>
      </pc:sldChg>
      <pc:sldChg chg="del">
        <pc:chgData name="Xuesu Xiao" userId="2da2dc19-76a6-42ca-a03e-a5becae5e7dc" providerId="ADAL" clId="{523628C2-A9A4-8145-BA34-1514A73B068E}" dt="2022-11-21T03:02:33.694" v="33" actId="2696"/>
        <pc:sldMkLst>
          <pc:docMk/>
          <pc:sldMk cId="3204485383" sldId="764"/>
        </pc:sldMkLst>
      </pc:sldChg>
      <pc:sldChg chg="del">
        <pc:chgData name="Xuesu Xiao" userId="2da2dc19-76a6-42ca-a03e-a5becae5e7dc" providerId="ADAL" clId="{523628C2-A9A4-8145-BA34-1514A73B068E}" dt="2022-11-21T03:02:33.656" v="30" actId="2696"/>
        <pc:sldMkLst>
          <pc:docMk/>
          <pc:sldMk cId="2416894746" sldId="765"/>
        </pc:sldMkLst>
      </pc:sldChg>
      <pc:sldChg chg="del">
        <pc:chgData name="Xuesu Xiao" userId="2da2dc19-76a6-42ca-a03e-a5becae5e7dc" providerId="ADAL" clId="{523628C2-A9A4-8145-BA34-1514A73B068E}" dt="2022-11-21T03:02:33.926" v="63" actId="2696"/>
        <pc:sldMkLst>
          <pc:docMk/>
          <pc:sldMk cId="2354613012" sldId="766"/>
        </pc:sldMkLst>
      </pc:sldChg>
      <pc:sldChg chg="del">
        <pc:chgData name="Xuesu Xiao" userId="2da2dc19-76a6-42ca-a03e-a5becae5e7dc" providerId="ADAL" clId="{523628C2-A9A4-8145-BA34-1514A73B068E}" dt="2022-11-21T03:02:34.279" v="105" actId="2696"/>
        <pc:sldMkLst>
          <pc:docMk/>
          <pc:sldMk cId="352231537" sldId="767"/>
        </pc:sldMkLst>
      </pc:sldChg>
      <pc:sldChg chg="del">
        <pc:chgData name="Xuesu Xiao" userId="2da2dc19-76a6-42ca-a03e-a5becae5e7dc" providerId="ADAL" clId="{523628C2-A9A4-8145-BA34-1514A73B068E}" dt="2022-11-21T03:02:33.881" v="58" actId="2696"/>
        <pc:sldMkLst>
          <pc:docMk/>
          <pc:sldMk cId="1333553963" sldId="768"/>
        </pc:sldMkLst>
      </pc:sldChg>
      <pc:sldChg chg="del">
        <pc:chgData name="Xuesu Xiao" userId="2da2dc19-76a6-42ca-a03e-a5becae5e7dc" providerId="ADAL" clId="{523628C2-A9A4-8145-BA34-1514A73B068E}" dt="2022-11-21T03:02:33.826" v="48" actId="2696"/>
        <pc:sldMkLst>
          <pc:docMk/>
          <pc:sldMk cId="1066487611" sldId="769"/>
        </pc:sldMkLst>
      </pc:sldChg>
      <pc:sldChg chg="del">
        <pc:chgData name="Xuesu Xiao" userId="2da2dc19-76a6-42ca-a03e-a5becae5e7dc" providerId="ADAL" clId="{523628C2-A9A4-8145-BA34-1514A73B068E}" dt="2022-11-21T03:02:33.486" v="22" actId="2696"/>
        <pc:sldMkLst>
          <pc:docMk/>
          <pc:sldMk cId="2256916421" sldId="770"/>
        </pc:sldMkLst>
      </pc:sldChg>
      <pc:sldChg chg="del">
        <pc:chgData name="Xuesu Xiao" userId="2da2dc19-76a6-42ca-a03e-a5becae5e7dc" providerId="ADAL" clId="{523628C2-A9A4-8145-BA34-1514A73B068E}" dt="2022-11-21T03:02:33.784" v="43" actId="2696"/>
        <pc:sldMkLst>
          <pc:docMk/>
          <pc:sldMk cId="1149648041" sldId="771"/>
        </pc:sldMkLst>
      </pc:sldChg>
      <pc:sldChg chg="del">
        <pc:chgData name="Xuesu Xiao" userId="2da2dc19-76a6-42ca-a03e-a5becae5e7dc" providerId="ADAL" clId="{523628C2-A9A4-8145-BA34-1514A73B068E}" dt="2022-11-21T03:02:34.314" v="110" actId="2696"/>
        <pc:sldMkLst>
          <pc:docMk/>
          <pc:sldMk cId="2042255551" sldId="772"/>
        </pc:sldMkLst>
      </pc:sldChg>
      <pc:sldChg chg="del">
        <pc:chgData name="Xuesu Xiao" userId="2da2dc19-76a6-42ca-a03e-a5becae5e7dc" providerId="ADAL" clId="{523628C2-A9A4-8145-BA34-1514A73B068E}" dt="2022-11-21T03:02:33.933" v="65" actId="2696"/>
        <pc:sldMkLst>
          <pc:docMk/>
          <pc:sldMk cId="397920766" sldId="773"/>
        </pc:sldMkLst>
      </pc:sldChg>
      <pc:sldChg chg="del">
        <pc:chgData name="Xuesu Xiao" userId="2da2dc19-76a6-42ca-a03e-a5becae5e7dc" providerId="ADAL" clId="{523628C2-A9A4-8145-BA34-1514A73B068E}" dt="2022-11-21T03:02:33.463" v="16" actId="2696"/>
        <pc:sldMkLst>
          <pc:docMk/>
          <pc:sldMk cId="898903190" sldId="774"/>
        </pc:sldMkLst>
      </pc:sldChg>
      <pc:sldChg chg="del">
        <pc:chgData name="Xuesu Xiao" userId="2da2dc19-76a6-42ca-a03e-a5becae5e7dc" providerId="ADAL" clId="{523628C2-A9A4-8145-BA34-1514A73B068E}" dt="2022-11-21T03:02:33.525" v="28" actId="2696"/>
        <pc:sldMkLst>
          <pc:docMk/>
          <pc:sldMk cId="3004075723" sldId="775"/>
        </pc:sldMkLst>
      </pc:sldChg>
      <pc:sldChg chg="del">
        <pc:chgData name="Xuesu Xiao" userId="2da2dc19-76a6-42ca-a03e-a5becae5e7dc" providerId="ADAL" clId="{523628C2-A9A4-8145-BA34-1514A73B068E}" dt="2022-11-21T03:02:33.711" v="36" actId="2696"/>
        <pc:sldMkLst>
          <pc:docMk/>
          <pc:sldMk cId="675301323" sldId="776"/>
        </pc:sldMkLst>
      </pc:sldChg>
      <pc:sldChg chg="del">
        <pc:chgData name="Xuesu Xiao" userId="2da2dc19-76a6-42ca-a03e-a5becae5e7dc" providerId="ADAL" clId="{523628C2-A9A4-8145-BA34-1514A73B068E}" dt="2022-11-21T03:02:33.462" v="15" actId="2696"/>
        <pc:sldMkLst>
          <pc:docMk/>
          <pc:sldMk cId="1342381311" sldId="777"/>
        </pc:sldMkLst>
      </pc:sldChg>
      <pc:sldChg chg="del">
        <pc:chgData name="Xuesu Xiao" userId="2da2dc19-76a6-42ca-a03e-a5becae5e7dc" providerId="ADAL" clId="{523628C2-A9A4-8145-BA34-1514A73B068E}" dt="2022-11-21T03:02:33.369" v="10" actId="2696"/>
        <pc:sldMkLst>
          <pc:docMk/>
          <pc:sldMk cId="2521019674" sldId="778"/>
        </pc:sldMkLst>
      </pc:sldChg>
      <pc:sldChg chg="del">
        <pc:chgData name="Xuesu Xiao" userId="2da2dc19-76a6-42ca-a03e-a5becae5e7dc" providerId="ADAL" clId="{523628C2-A9A4-8145-BA34-1514A73B068E}" dt="2022-11-21T03:02:34.064" v="87" actId="2696"/>
        <pc:sldMkLst>
          <pc:docMk/>
          <pc:sldMk cId="4120953581" sldId="779"/>
        </pc:sldMkLst>
      </pc:sldChg>
      <pc:sldChg chg="del">
        <pc:chgData name="Xuesu Xiao" userId="2da2dc19-76a6-42ca-a03e-a5becae5e7dc" providerId="ADAL" clId="{523628C2-A9A4-8145-BA34-1514A73B068E}" dt="2022-11-21T03:02:33.828" v="49" actId="2696"/>
        <pc:sldMkLst>
          <pc:docMk/>
          <pc:sldMk cId="1055152835" sldId="780"/>
        </pc:sldMkLst>
      </pc:sldChg>
      <pc:sldChg chg="del">
        <pc:chgData name="Xuesu Xiao" userId="2da2dc19-76a6-42ca-a03e-a5becae5e7dc" providerId="ADAL" clId="{523628C2-A9A4-8145-BA34-1514A73B068E}" dt="2022-11-21T03:02:33.970" v="70" actId="2696"/>
        <pc:sldMkLst>
          <pc:docMk/>
          <pc:sldMk cId="4058490007" sldId="781"/>
        </pc:sldMkLst>
      </pc:sldChg>
      <pc:sldChg chg="del">
        <pc:chgData name="Xuesu Xiao" userId="2da2dc19-76a6-42ca-a03e-a5becae5e7dc" providerId="ADAL" clId="{523628C2-A9A4-8145-BA34-1514A73B068E}" dt="2022-11-21T03:02:33.882" v="59" actId="2696"/>
        <pc:sldMkLst>
          <pc:docMk/>
          <pc:sldMk cId="2339554415" sldId="782"/>
        </pc:sldMkLst>
      </pc:sldChg>
      <pc:sldChg chg="del">
        <pc:chgData name="Xuesu Xiao" userId="2da2dc19-76a6-42ca-a03e-a5becae5e7dc" providerId="ADAL" clId="{523628C2-A9A4-8145-BA34-1514A73B068E}" dt="2022-11-21T03:02:34.023" v="77" actId="2696"/>
        <pc:sldMkLst>
          <pc:docMk/>
          <pc:sldMk cId="2261796367" sldId="783"/>
        </pc:sldMkLst>
      </pc:sldChg>
      <pc:sldChg chg="del">
        <pc:chgData name="Xuesu Xiao" userId="2da2dc19-76a6-42ca-a03e-a5becae5e7dc" providerId="ADAL" clId="{523628C2-A9A4-8145-BA34-1514A73B068E}" dt="2022-11-21T03:02:33.873" v="55" actId="2696"/>
        <pc:sldMkLst>
          <pc:docMk/>
          <pc:sldMk cId="519060380" sldId="784"/>
        </pc:sldMkLst>
      </pc:sldChg>
      <pc:sldChg chg="del">
        <pc:chgData name="Xuesu Xiao" userId="2da2dc19-76a6-42ca-a03e-a5becae5e7dc" providerId="ADAL" clId="{523628C2-A9A4-8145-BA34-1514A73B068E}" dt="2022-11-21T03:02:33.362" v="8" actId="2696"/>
        <pc:sldMkLst>
          <pc:docMk/>
          <pc:sldMk cId="3026593043" sldId="785"/>
        </pc:sldMkLst>
      </pc:sldChg>
      <pc:sldChg chg="del">
        <pc:chgData name="Xuesu Xiao" userId="2da2dc19-76a6-42ca-a03e-a5becae5e7dc" providerId="ADAL" clId="{523628C2-A9A4-8145-BA34-1514A73B068E}" dt="2022-11-21T03:02:34.140" v="103" actId="2696"/>
        <pc:sldMkLst>
          <pc:docMk/>
          <pc:sldMk cId="1229076898" sldId="786"/>
        </pc:sldMkLst>
      </pc:sldChg>
      <pc:sldChg chg="del">
        <pc:chgData name="Xuesu Xiao" userId="2da2dc19-76a6-42ca-a03e-a5becae5e7dc" providerId="ADAL" clId="{523628C2-A9A4-8145-BA34-1514A73B068E}" dt="2022-11-21T03:02:34.078" v="88" actId="2696"/>
        <pc:sldMkLst>
          <pc:docMk/>
          <pc:sldMk cId="1237600140" sldId="787"/>
        </pc:sldMkLst>
      </pc:sldChg>
      <pc:sldChg chg="del">
        <pc:chgData name="Xuesu Xiao" userId="2da2dc19-76a6-42ca-a03e-a5becae5e7dc" providerId="ADAL" clId="{523628C2-A9A4-8145-BA34-1514A73B068E}" dt="2022-11-21T03:02:33.804" v="45" actId="2696"/>
        <pc:sldMkLst>
          <pc:docMk/>
          <pc:sldMk cId="2822193901" sldId="788"/>
        </pc:sldMkLst>
      </pc:sldChg>
      <pc:sldChg chg="del">
        <pc:chgData name="Xuesu Xiao" userId="2da2dc19-76a6-42ca-a03e-a5becae5e7dc" providerId="ADAL" clId="{523628C2-A9A4-8145-BA34-1514A73B068E}" dt="2022-11-21T03:02:33.969" v="69" actId="2696"/>
        <pc:sldMkLst>
          <pc:docMk/>
          <pc:sldMk cId="1909020839" sldId="789"/>
        </pc:sldMkLst>
      </pc:sldChg>
      <pc:sldChg chg="del">
        <pc:chgData name="Xuesu Xiao" userId="2da2dc19-76a6-42ca-a03e-a5becae5e7dc" providerId="ADAL" clId="{523628C2-A9A4-8145-BA34-1514A73B068E}" dt="2022-11-21T03:02:33.341" v="6" actId="2696"/>
        <pc:sldMkLst>
          <pc:docMk/>
          <pc:sldMk cId="368852444" sldId="790"/>
        </pc:sldMkLst>
      </pc:sldChg>
      <pc:sldChg chg="del">
        <pc:chgData name="Xuesu Xiao" userId="2da2dc19-76a6-42ca-a03e-a5becae5e7dc" providerId="ADAL" clId="{523628C2-A9A4-8145-BA34-1514A73B068E}" dt="2022-11-21T03:02:33.968" v="68" actId="2696"/>
        <pc:sldMkLst>
          <pc:docMk/>
          <pc:sldMk cId="3094331667" sldId="791"/>
        </pc:sldMkLst>
      </pc:sldChg>
      <pc:sldChg chg="del">
        <pc:chgData name="Xuesu Xiao" userId="2da2dc19-76a6-42ca-a03e-a5becae5e7dc" providerId="ADAL" clId="{523628C2-A9A4-8145-BA34-1514A73B068E}" dt="2022-11-21T03:02:34.153" v="104" actId="2696"/>
        <pc:sldMkLst>
          <pc:docMk/>
          <pc:sldMk cId="1006973269" sldId="792"/>
        </pc:sldMkLst>
      </pc:sldChg>
      <pc:sldChg chg="del">
        <pc:chgData name="Xuesu Xiao" userId="2da2dc19-76a6-42ca-a03e-a5becae5e7dc" providerId="ADAL" clId="{523628C2-A9A4-8145-BA34-1514A73B068E}" dt="2022-11-21T03:02:34.307" v="108" actId="2696"/>
        <pc:sldMkLst>
          <pc:docMk/>
          <pc:sldMk cId="581234379" sldId="793"/>
        </pc:sldMkLst>
      </pc:sldChg>
      <pc:sldChg chg="del">
        <pc:chgData name="Xuesu Xiao" userId="2da2dc19-76a6-42ca-a03e-a5becae5e7dc" providerId="ADAL" clId="{523628C2-A9A4-8145-BA34-1514A73B068E}" dt="2022-11-21T03:02:33.712" v="37" actId="2696"/>
        <pc:sldMkLst>
          <pc:docMk/>
          <pc:sldMk cId="2206485089" sldId="794"/>
        </pc:sldMkLst>
      </pc:sldChg>
      <pc:sldChg chg="del">
        <pc:chgData name="Xuesu Xiao" userId="2da2dc19-76a6-42ca-a03e-a5becae5e7dc" providerId="ADAL" clId="{523628C2-A9A4-8145-BA34-1514A73B068E}" dt="2022-11-21T03:02:33.955" v="66" actId="2696"/>
        <pc:sldMkLst>
          <pc:docMk/>
          <pc:sldMk cId="624191621" sldId="795"/>
        </pc:sldMkLst>
      </pc:sldChg>
      <pc:sldChg chg="del">
        <pc:chgData name="Xuesu Xiao" userId="2da2dc19-76a6-42ca-a03e-a5becae5e7dc" providerId="ADAL" clId="{523628C2-A9A4-8145-BA34-1514A73B068E}" dt="2022-11-21T03:02:33.506" v="23" actId="2696"/>
        <pc:sldMkLst>
          <pc:docMk/>
          <pc:sldMk cId="2695284714" sldId="796"/>
        </pc:sldMkLst>
      </pc:sldChg>
      <pc:sldChg chg="del">
        <pc:chgData name="Xuesu Xiao" userId="2da2dc19-76a6-42ca-a03e-a5becae5e7dc" providerId="ADAL" clId="{523628C2-A9A4-8145-BA34-1514A73B068E}" dt="2022-11-21T03:02:33.316" v="2" actId="2696"/>
        <pc:sldMkLst>
          <pc:docMk/>
          <pc:sldMk cId="3349624887" sldId="797"/>
        </pc:sldMkLst>
      </pc:sldChg>
      <pc:sldChg chg="del">
        <pc:chgData name="Xuesu Xiao" userId="2da2dc19-76a6-42ca-a03e-a5becae5e7dc" providerId="ADAL" clId="{523628C2-A9A4-8145-BA34-1514A73B068E}" dt="2022-11-21T03:02:34.099" v="93" actId="2696"/>
        <pc:sldMkLst>
          <pc:docMk/>
          <pc:sldMk cId="2112095181" sldId="798"/>
        </pc:sldMkLst>
      </pc:sldChg>
      <pc:sldChg chg="del">
        <pc:chgData name="Xuesu Xiao" userId="2da2dc19-76a6-42ca-a03e-a5becae5e7dc" providerId="ADAL" clId="{523628C2-A9A4-8145-BA34-1514A73B068E}" dt="2022-11-21T03:02:34.030" v="80" actId="2696"/>
        <pc:sldMkLst>
          <pc:docMk/>
          <pc:sldMk cId="2131878931" sldId="799"/>
        </pc:sldMkLst>
      </pc:sldChg>
      <pc:sldChg chg="del">
        <pc:chgData name="Xuesu Xiao" userId="2da2dc19-76a6-42ca-a03e-a5becae5e7dc" providerId="ADAL" clId="{523628C2-A9A4-8145-BA34-1514A73B068E}" dt="2022-11-21T03:02:33.709" v="35" actId="2696"/>
        <pc:sldMkLst>
          <pc:docMk/>
          <pc:sldMk cId="1096451165" sldId="800"/>
        </pc:sldMkLst>
      </pc:sldChg>
      <pc:sldChg chg="del">
        <pc:chgData name="Xuesu Xiao" userId="2da2dc19-76a6-42ca-a03e-a5becae5e7dc" providerId="ADAL" clId="{523628C2-A9A4-8145-BA34-1514A73B068E}" dt="2022-11-21T03:02:33.903" v="62" actId="2696"/>
        <pc:sldMkLst>
          <pc:docMk/>
          <pc:sldMk cId="3333336509" sldId="801"/>
        </pc:sldMkLst>
      </pc:sldChg>
      <pc:sldChg chg="del">
        <pc:chgData name="Xuesu Xiao" userId="2da2dc19-76a6-42ca-a03e-a5becae5e7dc" providerId="ADAL" clId="{523628C2-A9A4-8145-BA34-1514A73B068E}" dt="2022-11-21T03:02:33.372" v="11" actId="2696"/>
        <pc:sldMkLst>
          <pc:docMk/>
          <pc:sldMk cId="1068949933" sldId="802"/>
        </pc:sldMkLst>
      </pc:sldChg>
      <pc:sldChg chg="del">
        <pc:chgData name="Xuesu Xiao" userId="2da2dc19-76a6-42ca-a03e-a5becae5e7dc" providerId="ADAL" clId="{523628C2-A9A4-8145-BA34-1514A73B068E}" dt="2022-11-21T03:02:34.360" v="115" actId="2696"/>
        <pc:sldMkLst>
          <pc:docMk/>
          <pc:sldMk cId="2065640461" sldId="803"/>
        </pc:sldMkLst>
      </pc:sldChg>
      <pc:sldChg chg="del">
        <pc:chgData name="Xuesu Xiao" userId="2da2dc19-76a6-42ca-a03e-a5becae5e7dc" providerId="ADAL" clId="{523628C2-A9A4-8145-BA34-1514A73B068E}" dt="2022-11-21T03:02:34.140" v="102" actId="2696"/>
        <pc:sldMkLst>
          <pc:docMk/>
          <pc:sldMk cId="3593095198" sldId="804"/>
        </pc:sldMkLst>
      </pc:sldChg>
      <pc:sldChg chg="del">
        <pc:chgData name="Xuesu Xiao" userId="2da2dc19-76a6-42ca-a03e-a5becae5e7dc" providerId="ADAL" clId="{523628C2-A9A4-8145-BA34-1514A73B068E}" dt="2022-11-21T03:02:34.037" v="81" actId="2696"/>
        <pc:sldMkLst>
          <pc:docMk/>
          <pc:sldMk cId="1829452276" sldId="805"/>
        </pc:sldMkLst>
      </pc:sldChg>
      <pc:sldChg chg="del">
        <pc:chgData name="Xuesu Xiao" userId="2da2dc19-76a6-42ca-a03e-a5becae5e7dc" providerId="ADAL" clId="{523628C2-A9A4-8145-BA34-1514A73B068E}" dt="2022-11-21T03:02:33.514" v="24" actId="2696"/>
        <pc:sldMkLst>
          <pc:docMk/>
          <pc:sldMk cId="477156878" sldId="806"/>
        </pc:sldMkLst>
      </pc:sldChg>
      <pc:sldChg chg="del">
        <pc:chgData name="Xuesu Xiao" userId="2da2dc19-76a6-42ca-a03e-a5becae5e7dc" providerId="ADAL" clId="{523628C2-A9A4-8145-BA34-1514A73B068E}" dt="2022-11-21T03:02:34.103" v="94" actId="2696"/>
        <pc:sldMkLst>
          <pc:docMk/>
          <pc:sldMk cId="2968485136" sldId="807"/>
        </pc:sldMkLst>
      </pc:sldChg>
      <pc:sldChg chg="del">
        <pc:chgData name="Xuesu Xiao" userId="2da2dc19-76a6-42ca-a03e-a5becae5e7dc" providerId="ADAL" clId="{523628C2-A9A4-8145-BA34-1514A73B068E}" dt="2022-11-21T03:02:33.865" v="54" actId="2696"/>
        <pc:sldMkLst>
          <pc:docMk/>
          <pc:sldMk cId="502920773" sldId="808"/>
        </pc:sldMkLst>
      </pc:sldChg>
      <pc:sldChg chg="del">
        <pc:chgData name="Xuesu Xiao" userId="2da2dc19-76a6-42ca-a03e-a5becae5e7dc" providerId="ADAL" clId="{523628C2-A9A4-8145-BA34-1514A73B068E}" dt="2022-11-21T03:02:34.126" v="98" actId="2696"/>
        <pc:sldMkLst>
          <pc:docMk/>
          <pc:sldMk cId="2683761941" sldId="809"/>
        </pc:sldMkLst>
      </pc:sldChg>
      <pc:sldChg chg="del">
        <pc:chgData name="Xuesu Xiao" userId="2da2dc19-76a6-42ca-a03e-a5becae5e7dc" providerId="ADAL" clId="{523628C2-A9A4-8145-BA34-1514A73B068E}" dt="2022-11-21T03:02:33.360" v="7" actId="2696"/>
        <pc:sldMkLst>
          <pc:docMk/>
          <pc:sldMk cId="270538143" sldId="810"/>
        </pc:sldMkLst>
      </pc:sldChg>
      <pc:sldChg chg="del">
        <pc:chgData name="Xuesu Xiao" userId="2da2dc19-76a6-42ca-a03e-a5becae5e7dc" providerId="ADAL" clId="{523628C2-A9A4-8145-BA34-1514A73B068E}" dt="2022-11-21T03:02:33.783" v="42" actId="2696"/>
        <pc:sldMkLst>
          <pc:docMk/>
          <pc:sldMk cId="57444847" sldId="811"/>
        </pc:sldMkLst>
      </pc:sldChg>
      <pc:sldChg chg="del">
        <pc:chgData name="Xuesu Xiao" userId="2da2dc19-76a6-42ca-a03e-a5becae5e7dc" providerId="ADAL" clId="{523628C2-A9A4-8145-BA34-1514A73B068E}" dt="2022-11-21T03:02:33.881" v="57" actId="2696"/>
        <pc:sldMkLst>
          <pc:docMk/>
          <pc:sldMk cId="2246481518" sldId="812"/>
        </pc:sldMkLst>
      </pc:sldChg>
      <pc:sldChg chg="del">
        <pc:chgData name="Xuesu Xiao" userId="2da2dc19-76a6-42ca-a03e-a5becae5e7dc" providerId="ADAL" clId="{523628C2-A9A4-8145-BA34-1514A73B068E}" dt="2022-11-21T03:02:34.351" v="113" actId="2696"/>
        <pc:sldMkLst>
          <pc:docMk/>
          <pc:sldMk cId="786542814" sldId="813"/>
        </pc:sldMkLst>
      </pc:sldChg>
      <pc:sldChg chg="del">
        <pc:chgData name="Xuesu Xiao" userId="2da2dc19-76a6-42ca-a03e-a5becae5e7dc" providerId="ADAL" clId="{523628C2-A9A4-8145-BA34-1514A73B068E}" dt="2022-11-21T03:02:34.008" v="73" actId="2696"/>
        <pc:sldMkLst>
          <pc:docMk/>
          <pc:sldMk cId="3595118211" sldId="814"/>
        </pc:sldMkLst>
      </pc:sldChg>
      <pc:sldChg chg="del">
        <pc:chgData name="Xuesu Xiao" userId="2da2dc19-76a6-42ca-a03e-a5becae5e7dc" providerId="ADAL" clId="{523628C2-A9A4-8145-BA34-1514A73B068E}" dt="2022-11-21T03:02:33.379" v="12" actId="2696"/>
        <pc:sldMkLst>
          <pc:docMk/>
          <pc:sldMk cId="1557495882" sldId="815"/>
        </pc:sldMkLst>
      </pc:sldChg>
      <pc:sldChg chg="del">
        <pc:chgData name="Xuesu Xiao" userId="2da2dc19-76a6-42ca-a03e-a5becae5e7dc" providerId="ADAL" clId="{523628C2-A9A4-8145-BA34-1514A73B068E}" dt="2022-11-21T03:02:34.017" v="75" actId="2696"/>
        <pc:sldMkLst>
          <pc:docMk/>
          <pc:sldMk cId="1881224721" sldId="816"/>
        </pc:sldMkLst>
      </pc:sldChg>
      <pc:sldChg chg="del">
        <pc:chgData name="Xuesu Xiao" userId="2da2dc19-76a6-42ca-a03e-a5becae5e7dc" providerId="ADAL" clId="{523628C2-A9A4-8145-BA34-1514A73B068E}" dt="2022-11-21T03:02:33.390" v="14" actId="2696"/>
        <pc:sldMkLst>
          <pc:docMk/>
          <pc:sldMk cId="535225651" sldId="817"/>
        </pc:sldMkLst>
      </pc:sldChg>
      <pc:sldChg chg="del">
        <pc:chgData name="Xuesu Xiao" userId="2da2dc19-76a6-42ca-a03e-a5becae5e7dc" providerId="ADAL" clId="{523628C2-A9A4-8145-BA34-1514A73B068E}" dt="2022-11-21T03:02:33.713" v="38" actId="2696"/>
        <pc:sldMkLst>
          <pc:docMk/>
          <pc:sldMk cId="4158317991" sldId="819"/>
        </pc:sldMkLst>
      </pc:sldChg>
      <pc:sldChg chg="del">
        <pc:chgData name="Xuesu Xiao" userId="2da2dc19-76a6-42ca-a03e-a5becae5e7dc" providerId="ADAL" clId="{523628C2-A9A4-8145-BA34-1514A73B068E}" dt="2022-11-21T03:02:34.387" v="120" actId="2696"/>
        <pc:sldMkLst>
          <pc:docMk/>
          <pc:sldMk cId="3291144416" sldId="820"/>
        </pc:sldMkLst>
      </pc:sldChg>
      <pc:sldChg chg="del">
        <pc:chgData name="Xuesu Xiao" userId="2da2dc19-76a6-42ca-a03e-a5becae5e7dc" providerId="ADAL" clId="{523628C2-A9A4-8145-BA34-1514A73B068E}" dt="2022-11-21T03:02:33.859" v="52" actId="2696"/>
        <pc:sldMkLst>
          <pc:docMk/>
          <pc:sldMk cId="4032915342" sldId="822"/>
        </pc:sldMkLst>
      </pc:sldChg>
      <pc:sldChg chg="del">
        <pc:chgData name="Xuesu Xiao" userId="2da2dc19-76a6-42ca-a03e-a5becae5e7dc" providerId="ADAL" clId="{523628C2-A9A4-8145-BA34-1514A73B068E}" dt="2022-11-21T03:02:34.022" v="76" actId="2696"/>
        <pc:sldMkLst>
          <pc:docMk/>
          <pc:sldMk cId="4229456031" sldId="823"/>
        </pc:sldMkLst>
      </pc:sldChg>
      <pc:sldChg chg="del">
        <pc:chgData name="Xuesu Xiao" userId="2da2dc19-76a6-42ca-a03e-a5becae5e7dc" providerId="ADAL" clId="{523628C2-A9A4-8145-BA34-1514A73B068E}" dt="2022-11-21T03:02:33.480" v="20" actId="2696"/>
        <pc:sldMkLst>
          <pc:docMk/>
          <pc:sldMk cId="2638301012" sldId="824"/>
        </pc:sldMkLst>
      </pc:sldChg>
      <pc:sldChg chg="del">
        <pc:chgData name="Xuesu Xiao" userId="2da2dc19-76a6-42ca-a03e-a5becae5e7dc" providerId="ADAL" clId="{523628C2-A9A4-8145-BA34-1514A73B068E}" dt="2022-11-21T03:02:34.356" v="114" actId="2696"/>
        <pc:sldMkLst>
          <pc:docMk/>
          <pc:sldMk cId="2689494937" sldId="825"/>
        </pc:sldMkLst>
      </pc:sldChg>
      <pc:sldChg chg="del">
        <pc:chgData name="Xuesu Xiao" userId="2da2dc19-76a6-42ca-a03e-a5becae5e7dc" providerId="ADAL" clId="{523628C2-A9A4-8145-BA34-1514A73B068E}" dt="2022-11-21T03:02:33.661" v="31" actId="2696"/>
        <pc:sldMkLst>
          <pc:docMk/>
          <pc:sldMk cId="229008330" sldId="826"/>
        </pc:sldMkLst>
      </pc:sldChg>
      <pc:sldChg chg="del">
        <pc:chgData name="Xuesu Xiao" userId="2da2dc19-76a6-42ca-a03e-a5becae5e7dc" providerId="ADAL" clId="{523628C2-A9A4-8145-BA34-1514A73B068E}" dt="2022-11-21T03:02:34.310" v="109" actId="2696"/>
        <pc:sldMkLst>
          <pc:docMk/>
          <pc:sldMk cId="3269623957" sldId="827"/>
        </pc:sldMkLst>
      </pc:sldChg>
      <pc:sldChg chg="del">
        <pc:chgData name="Xuesu Xiao" userId="2da2dc19-76a6-42ca-a03e-a5becae5e7dc" providerId="ADAL" clId="{523628C2-A9A4-8145-BA34-1514A73B068E}" dt="2022-11-21T03:02:33.380" v="13" actId="2696"/>
        <pc:sldMkLst>
          <pc:docMk/>
          <pc:sldMk cId="596459252" sldId="828"/>
        </pc:sldMkLst>
      </pc:sldChg>
      <pc:sldChg chg="del">
        <pc:chgData name="Xuesu Xiao" userId="2da2dc19-76a6-42ca-a03e-a5becae5e7dc" providerId="ADAL" clId="{523628C2-A9A4-8145-BA34-1514A73B068E}" dt="2022-11-21T03:02:33.883" v="60" actId="2696"/>
        <pc:sldMkLst>
          <pc:docMk/>
          <pc:sldMk cId="2209881434" sldId="829"/>
        </pc:sldMkLst>
      </pc:sldChg>
      <pc:sldChg chg="del">
        <pc:chgData name="Xuesu Xiao" userId="2da2dc19-76a6-42ca-a03e-a5becae5e7dc" providerId="ADAL" clId="{523628C2-A9A4-8145-BA34-1514A73B068E}" dt="2022-11-21T03:02:34.288" v="107" actId="2696"/>
        <pc:sldMkLst>
          <pc:docMk/>
          <pc:sldMk cId="4123077720" sldId="830"/>
        </pc:sldMkLst>
      </pc:sldChg>
      <pc:sldChg chg="del">
        <pc:chgData name="Xuesu Xiao" userId="2da2dc19-76a6-42ca-a03e-a5becae5e7dc" providerId="ADAL" clId="{523628C2-A9A4-8145-BA34-1514A73B068E}" dt="2022-11-21T03:02:34.375" v="119" actId="2696"/>
        <pc:sldMkLst>
          <pc:docMk/>
          <pc:sldMk cId="1383017034" sldId="831"/>
        </pc:sldMkLst>
      </pc:sldChg>
      <pc:sldChg chg="del">
        <pc:chgData name="Xuesu Xiao" userId="2da2dc19-76a6-42ca-a03e-a5becae5e7dc" providerId="ADAL" clId="{523628C2-A9A4-8145-BA34-1514A73B068E}" dt="2022-11-21T03:02:33.519" v="26" actId="2696"/>
        <pc:sldMkLst>
          <pc:docMk/>
          <pc:sldMk cId="3381243253" sldId="832"/>
        </pc:sldMkLst>
      </pc:sldChg>
      <pc:sldChg chg="del">
        <pc:chgData name="Xuesu Xiao" userId="2da2dc19-76a6-42ca-a03e-a5becae5e7dc" providerId="ADAL" clId="{523628C2-A9A4-8145-BA34-1514A73B068E}" dt="2022-11-21T03:02:33.325" v="5" actId="2696"/>
        <pc:sldMkLst>
          <pc:docMk/>
          <pc:sldMk cId="419888397" sldId="833"/>
        </pc:sldMkLst>
      </pc:sldChg>
      <pc:sldChg chg="del">
        <pc:chgData name="Xuesu Xiao" userId="2da2dc19-76a6-42ca-a03e-a5becae5e7dc" providerId="ADAL" clId="{523628C2-A9A4-8145-BA34-1514A73B068E}" dt="2022-11-21T03:02:34.338" v="112" actId="2696"/>
        <pc:sldMkLst>
          <pc:docMk/>
          <pc:sldMk cId="1682180268" sldId="834"/>
        </pc:sldMkLst>
      </pc:sldChg>
      <pc:sldChg chg="del">
        <pc:chgData name="Xuesu Xiao" userId="2da2dc19-76a6-42ca-a03e-a5becae5e7dc" providerId="ADAL" clId="{523628C2-A9A4-8145-BA34-1514A73B068E}" dt="2022-11-21T03:02:33.287" v="1" actId="2696"/>
        <pc:sldMkLst>
          <pc:docMk/>
          <pc:sldMk cId="3437939663" sldId="836"/>
        </pc:sldMkLst>
      </pc:sldChg>
      <pc:sldChg chg="del">
        <pc:chgData name="Xuesu Xiao" userId="2da2dc19-76a6-42ca-a03e-a5becae5e7dc" providerId="ADAL" clId="{523628C2-A9A4-8145-BA34-1514A73B068E}" dt="2022-11-21T03:02:33.518" v="25" actId="2696"/>
        <pc:sldMkLst>
          <pc:docMk/>
          <pc:sldMk cId="1045153090" sldId="837"/>
        </pc:sldMkLst>
      </pc:sldChg>
      <pc:sldChg chg="del">
        <pc:chgData name="Xuesu Xiao" userId="2da2dc19-76a6-42ca-a03e-a5becae5e7dc" providerId="ADAL" clId="{523628C2-A9A4-8145-BA34-1514A73B068E}" dt="2022-11-21T03:02:33.524" v="27" actId="2696"/>
        <pc:sldMkLst>
          <pc:docMk/>
          <pc:sldMk cId="2985704234" sldId="838"/>
        </pc:sldMkLst>
      </pc:sldChg>
      <pc:sldChg chg="del">
        <pc:chgData name="Xuesu Xiao" userId="2da2dc19-76a6-42ca-a03e-a5becae5e7dc" providerId="ADAL" clId="{523628C2-A9A4-8145-BA34-1514A73B068E}" dt="2022-11-21T03:02:34.337" v="111" actId="2696"/>
        <pc:sldMkLst>
          <pc:docMk/>
          <pc:sldMk cId="426647621" sldId="839"/>
        </pc:sldMkLst>
      </pc:sldChg>
      <pc:sldChg chg="del">
        <pc:chgData name="Xuesu Xiao" userId="2da2dc19-76a6-42ca-a03e-a5becae5e7dc" providerId="ADAL" clId="{523628C2-A9A4-8145-BA34-1514A73B068E}" dt="2022-11-21T03:02:34.087" v="90" actId="2696"/>
        <pc:sldMkLst>
          <pc:docMk/>
          <pc:sldMk cId="1298358004" sldId="840"/>
        </pc:sldMkLst>
      </pc:sldChg>
      <pc:sldChg chg="del">
        <pc:chgData name="Xuesu Xiao" userId="2da2dc19-76a6-42ca-a03e-a5becae5e7dc" providerId="ADAL" clId="{523628C2-A9A4-8145-BA34-1514A73B068E}" dt="2022-11-21T03:02:34.288" v="106" actId="2696"/>
        <pc:sldMkLst>
          <pc:docMk/>
          <pc:sldMk cId="512076598" sldId="841"/>
        </pc:sldMkLst>
      </pc:sldChg>
      <pc:sldChg chg="del">
        <pc:chgData name="Xuesu Xiao" userId="2da2dc19-76a6-42ca-a03e-a5becae5e7dc" providerId="ADAL" clId="{523628C2-A9A4-8145-BA34-1514A73B068E}" dt="2022-11-21T03:02:34.014" v="74" actId="2696"/>
        <pc:sldMkLst>
          <pc:docMk/>
          <pc:sldMk cId="3185278244" sldId="842"/>
        </pc:sldMkLst>
      </pc:sldChg>
      <pc:sldChg chg="del">
        <pc:chgData name="Xuesu Xiao" userId="2da2dc19-76a6-42ca-a03e-a5becae5e7dc" providerId="ADAL" clId="{523628C2-A9A4-8145-BA34-1514A73B068E}" dt="2022-11-21T03:02:33.865" v="53" actId="2696"/>
        <pc:sldMkLst>
          <pc:docMk/>
          <pc:sldMk cId="3972536378" sldId="843"/>
        </pc:sldMkLst>
      </pc:sldChg>
      <pc:sldChg chg="del">
        <pc:chgData name="Xuesu Xiao" userId="2da2dc19-76a6-42ca-a03e-a5becae5e7dc" providerId="ADAL" clId="{523628C2-A9A4-8145-BA34-1514A73B068E}" dt="2022-11-21T03:02:34.090" v="91" actId="2696"/>
        <pc:sldMkLst>
          <pc:docMk/>
          <pc:sldMk cId="120173911" sldId="844"/>
        </pc:sldMkLst>
      </pc:sldChg>
      <pc:sldChg chg="del">
        <pc:chgData name="Xuesu Xiao" userId="2da2dc19-76a6-42ca-a03e-a5becae5e7dc" providerId="ADAL" clId="{523628C2-A9A4-8145-BA34-1514A73B068E}" dt="2022-11-21T03:02:34.027" v="79" actId="2696"/>
        <pc:sldMkLst>
          <pc:docMk/>
          <pc:sldMk cId="2000249519" sldId="845"/>
        </pc:sldMkLst>
      </pc:sldChg>
      <pc:sldChg chg="del">
        <pc:chgData name="Xuesu Xiao" userId="2da2dc19-76a6-42ca-a03e-a5becae5e7dc" providerId="ADAL" clId="{523628C2-A9A4-8145-BA34-1514A73B068E}" dt="2022-11-21T03:02:34.398" v="121" actId="2696"/>
        <pc:sldMkLst>
          <pc:docMk/>
          <pc:sldMk cId="1516278535" sldId="846"/>
        </pc:sldMkLst>
      </pc:sldChg>
      <pc:sldChg chg="del">
        <pc:chgData name="Xuesu Xiao" userId="2da2dc19-76a6-42ca-a03e-a5becae5e7dc" providerId="ADAL" clId="{523628C2-A9A4-8145-BA34-1514A73B068E}" dt="2022-11-21T03:02:33.666" v="32" actId="2696"/>
        <pc:sldMkLst>
          <pc:docMk/>
          <pc:sldMk cId="1946661916" sldId="848"/>
        </pc:sldMkLst>
      </pc:sldChg>
      <pc:sldChg chg="del">
        <pc:chgData name="Xuesu Xiao" userId="2da2dc19-76a6-42ca-a03e-a5becae5e7dc" providerId="ADAL" clId="{523628C2-A9A4-8145-BA34-1514A73B068E}" dt="2022-11-21T03:02:34.129" v="100" actId="2696"/>
        <pc:sldMkLst>
          <pc:docMk/>
          <pc:sldMk cId="1252539847" sldId="849"/>
        </pc:sldMkLst>
      </pc:sldChg>
      <pc:sldChg chg="del">
        <pc:chgData name="Xuesu Xiao" userId="2da2dc19-76a6-42ca-a03e-a5becae5e7dc" providerId="ADAL" clId="{523628C2-A9A4-8145-BA34-1514A73B068E}" dt="2022-11-21T03:02:33.705" v="34" actId="2696"/>
        <pc:sldMkLst>
          <pc:docMk/>
          <pc:sldMk cId="2587154629" sldId="850"/>
        </pc:sldMkLst>
      </pc:sldChg>
      <pc:sldChg chg="del">
        <pc:chgData name="Xuesu Xiao" userId="2da2dc19-76a6-42ca-a03e-a5becae5e7dc" providerId="ADAL" clId="{523628C2-A9A4-8145-BA34-1514A73B068E}" dt="2022-11-21T03:02:33.902" v="61" actId="2696"/>
        <pc:sldMkLst>
          <pc:docMk/>
          <pc:sldMk cId="2505370407" sldId="851"/>
        </pc:sldMkLst>
      </pc:sldChg>
      <pc:sldChg chg="del">
        <pc:chgData name="Xuesu Xiao" userId="2da2dc19-76a6-42ca-a03e-a5becae5e7dc" providerId="ADAL" clId="{523628C2-A9A4-8145-BA34-1514A73B068E}" dt="2022-11-21T03:02:34.001" v="72" actId="2696"/>
        <pc:sldMkLst>
          <pc:docMk/>
          <pc:sldMk cId="1835260141" sldId="852"/>
        </pc:sldMkLst>
      </pc:sldChg>
      <pc:sldChg chg="del">
        <pc:chgData name="Xuesu Xiao" userId="2da2dc19-76a6-42ca-a03e-a5becae5e7dc" providerId="ADAL" clId="{523628C2-A9A4-8145-BA34-1514A73B068E}" dt="2022-11-21T03:02:33.825" v="47" actId="2696"/>
        <pc:sldMkLst>
          <pc:docMk/>
          <pc:sldMk cId="3001141221" sldId="853"/>
        </pc:sldMkLst>
      </pc:sldChg>
      <pc:sldChg chg="del">
        <pc:chgData name="Xuesu Xiao" userId="2da2dc19-76a6-42ca-a03e-a5becae5e7dc" providerId="ADAL" clId="{523628C2-A9A4-8145-BA34-1514A73B068E}" dt="2022-11-21T03:02:33.772" v="41" actId="2696"/>
        <pc:sldMkLst>
          <pc:docMk/>
          <pc:sldMk cId="427492138" sldId="854"/>
        </pc:sldMkLst>
      </pc:sldChg>
      <pc:sldChg chg="del">
        <pc:chgData name="Xuesu Xiao" userId="2da2dc19-76a6-42ca-a03e-a5becae5e7dc" providerId="ADAL" clId="{523628C2-A9A4-8145-BA34-1514A73B068E}" dt="2022-11-21T03:02:33.835" v="50" actId="2696"/>
        <pc:sldMkLst>
          <pc:docMk/>
          <pc:sldMk cId="3561167397" sldId="855"/>
        </pc:sldMkLst>
      </pc:sldChg>
      <pc:sldChg chg="del">
        <pc:chgData name="Xuesu Xiao" userId="2da2dc19-76a6-42ca-a03e-a5becae5e7dc" providerId="ADAL" clId="{523628C2-A9A4-8145-BA34-1514A73B068E}" dt="2022-11-21T03:02:33.878" v="56" actId="2696"/>
        <pc:sldMkLst>
          <pc:docMk/>
          <pc:sldMk cId="918106674" sldId="856"/>
        </pc:sldMkLst>
      </pc:sldChg>
      <pc:sldChg chg="del">
        <pc:chgData name="Xuesu Xiao" userId="2da2dc19-76a6-42ca-a03e-a5becae5e7dc" providerId="ADAL" clId="{523628C2-A9A4-8145-BA34-1514A73B068E}" dt="2022-11-21T03:02:34.134" v="101" actId="2696"/>
        <pc:sldMkLst>
          <pc:docMk/>
          <pc:sldMk cId="766446080" sldId="857"/>
        </pc:sldMkLst>
      </pc:sldChg>
      <pc:sldChg chg="del">
        <pc:chgData name="Xuesu Xiao" userId="2da2dc19-76a6-42ca-a03e-a5becae5e7dc" providerId="ADAL" clId="{523628C2-A9A4-8145-BA34-1514A73B068E}" dt="2022-11-21T03:02:33.469" v="17" actId="2696"/>
        <pc:sldMkLst>
          <pc:docMk/>
          <pc:sldMk cId="600751308" sldId="858"/>
        </pc:sldMkLst>
      </pc:sldChg>
      <pc:sldChg chg="del">
        <pc:chgData name="Xuesu Xiao" userId="2da2dc19-76a6-42ca-a03e-a5becae5e7dc" providerId="ADAL" clId="{523628C2-A9A4-8145-BA34-1514A73B068E}" dt="2022-11-21T03:02:33.485" v="21" actId="2696"/>
        <pc:sldMkLst>
          <pc:docMk/>
          <pc:sldMk cId="3105724324" sldId="859"/>
        </pc:sldMkLst>
      </pc:sldChg>
      <pc:sldChg chg="del">
        <pc:chgData name="Xuesu Xiao" userId="2da2dc19-76a6-42ca-a03e-a5becae5e7dc" providerId="ADAL" clId="{523628C2-A9A4-8145-BA34-1514A73B068E}" dt="2022-11-21T03:02:33.367" v="9" actId="2696"/>
        <pc:sldMkLst>
          <pc:docMk/>
          <pc:sldMk cId="2659931941" sldId="860"/>
        </pc:sldMkLst>
      </pc:sldChg>
      <pc:sldChg chg="del">
        <pc:chgData name="Xuesu Xiao" userId="2da2dc19-76a6-42ca-a03e-a5becae5e7dc" providerId="ADAL" clId="{523628C2-A9A4-8145-BA34-1514A73B068E}" dt="2022-11-21T03:02:33.789" v="44" actId="2696"/>
        <pc:sldMkLst>
          <pc:docMk/>
          <pc:sldMk cId="3663984245" sldId="861"/>
        </pc:sldMkLst>
      </pc:sldChg>
      <pc:sldChg chg="del">
        <pc:chgData name="Xuesu Xiao" userId="2da2dc19-76a6-42ca-a03e-a5becae5e7dc" providerId="ADAL" clId="{523628C2-A9A4-8145-BA34-1514A73B068E}" dt="2022-11-21T03:02:33.476" v="19" actId="2696"/>
        <pc:sldMkLst>
          <pc:docMk/>
          <pc:sldMk cId="3107042192" sldId="862"/>
        </pc:sldMkLst>
      </pc:sldChg>
      <pc:sldChg chg="del">
        <pc:chgData name="Xuesu Xiao" userId="2da2dc19-76a6-42ca-a03e-a5becae5e7dc" providerId="ADAL" clId="{523628C2-A9A4-8145-BA34-1514A73B068E}" dt="2022-11-21T03:02:33.932" v="64" actId="2696"/>
        <pc:sldMkLst>
          <pc:docMk/>
          <pc:sldMk cId="1203190428" sldId="863"/>
        </pc:sldMkLst>
      </pc:sldChg>
      <pc:sldChg chg="del">
        <pc:chgData name="Xuesu Xiao" userId="2da2dc19-76a6-42ca-a03e-a5becae5e7dc" providerId="ADAL" clId="{523628C2-A9A4-8145-BA34-1514A73B068E}" dt="2022-11-21T03:02:33.531" v="29" actId="2696"/>
        <pc:sldMkLst>
          <pc:docMk/>
          <pc:sldMk cId="77018522" sldId="868"/>
        </pc:sldMkLst>
      </pc:sldChg>
      <pc:sldChg chg="del">
        <pc:chgData name="Xuesu Xiao" userId="2da2dc19-76a6-42ca-a03e-a5becae5e7dc" providerId="ADAL" clId="{523628C2-A9A4-8145-BA34-1514A73B068E}" dt="2022-11-21T03:02:34.375" v="118" actId="2696"/>
        <pc:sldMkLst>
          <pc:docMk/>
          <pc:sldMk cId="3836807657" sldId="869"/>
        </pc:sldMkLst>
      </pc:sldChg>
      <pc:sldChg chg="del">
        <pc:chgData name="Xuesu Xiao" userId="2da2dc19-76a6-42ca-a03e-a5becae5e7dc" providerId="ADAL" clId="{523628C2-A9A4-8145-BA34-1514A73B068E}" dt="2022-11-21T03:02:33.324" v="4" actId="2696"/>
        <pc:sldMkLst>
          <pc:docMk/>
          <pc:sldMk cId="2389423564" sldId="870"/>
        </pc:sldMkLst>
      </pc:sldChg>
      <pc:sldChg chg="del">
        <pc:chgData name="Xuesu Xiao" userId="2da2dc19-76a6-42ca-a03e-a5becae5e7dc" providerId="ADAL" clId="{523628C2-A9A4-8145-BA34-1514A73B068E}" dt="2022-11-21T03:02:34.367" v="117" actId="2696"/>
        <pc:sldMkLst>
          <pc:docMk/>
          <pc:sldMk cId="3462714857" sldId="871"/>
        </pc:sldMkLst>
      </pc:sldChg>
      <pc:sldChg chg="del">
        <pc:chgData name="Xuesu Xiao" userId="2da2dc19-76a6-42ca-a03e-a5becae5e7dc" providerId="ADAL" clId="{523628C2-A9A4-8145-BA34-1514A73B068E}" dt="2022-11-21T03:02:33.765" v="40" actId="2696"/>
        <pc:sldMkLst>
          <pc:docMk/>
          <pc:sldMk cId="4023780090" sldId="872"/>
        </pc:sldMkLst>
      </pc:sldChg>
      <pc:sldChg chg="del">
        <pc:chgData name="Xuesu Xiao" userId="2da2dc19-76a6-42ca-a03e-a5becae5e7dc" providerId="ADAL" clId="{523628C2-A9A4-8145-BA34-1514A73B068E}" dt="2022-11-21T03:02:34.105" v="97" actId="2696"/>
        <pc:sldMkLst>
          <pc:docMk/>
          <pc:sldMk cId="383949820" sldId="910"/>
        </pc:sldMkLst>
      </pc:sldChg>
      <pc:sldChg chg="del">
        <pc:chgData name="Xuesu Xiao" userId="2da2dc19-76a6-42ca-a03e-a5becae5e7dc" providerId="ADAL" clId="{523628C2-A9A4-8145-BA34-1514A73B068E}" dt="2022-11-21T03:02:33.276" v="0" actId="2696"/>
        <pc:sldMkLst>
          <pc:docMk/>
          <pc:sldMk cId="2406222996" sldId="960"/>
        </pc:sldMkLst>
      </pc:sldChg>
      <pc:sldChg chg="del">
        <pc:chgData name="Xuesu Xiao" userId="2da2dc19-76a6-42ca-a03e-a5becae5e7dc" providerId="ADAL" clId="{523628C2-A9A4-8145-BA34-1514A73B068E}" dt="2022-11-21T03:02:34.040" v="85" actId="2696"/>
        <pc:sldMkLst>
          <pc:docMk/>
          <pc:sldMk cId="4220800768" sldId="961"/>
        </pc:sldMkLst>
      </pc:sldChg>
      <pc:sldChg chg="del">
        <pc:chgData name="Xuesu Xiao" userId="2da2dc19-76a6-42ca-a03e-a5becae5e7dc" providerId="ADAL" clId="{523628C2-A9A4-8145-BA34-1514A73B068E}" dt="2022-11-21T03:02:34.040" v="84" actId="2696"/>
        <pc:sldMkLst>
          <pc:docMk/>
          <pc:sldMk cId="1387954365" sldId="966"/>
        </pc:sldMkLst>
      </pc:sldChg>
      <pc:sldChg chg="del">
        <pc:chgData name="Xuesu Xiao" userId="2da2dc19-76a6-42ca-a03e-a5becae5e7dc" providerId="ADAL" clId="{523628C2-A9A4-8145-BA34-1514A73B068E}" dt="2022-11-21T03:02:34.127" v="99" actId="2696"/>
        <pc:sldMkLst>
          <pc:docMk/>
          <pc:sldMk cId="2778993575" sldId="970"/>
        </pc:sldMkLst>
      </pc:sldChg>
      <pc:sldChg chg="del">
        <pc:chgData name="Xuesu Xiao" userId="2da2dc19-76a6-42ca-a03e-a5becae5e7dc" providerId="ADAL" clId="{523628C2-A9A4-8145-BA34-1514A73B068E}" dt="2022-11-21T03:02:34.362" v="116" actId="2696"/>
        <pc:sldMkLst>
          <pc:docMk/>
          <pc:sldMk cId="1193690657" sldId="971"/>
        </pc:sldMkLst>
      </pc:sldChg>
      <pc:sldChg chg="del">
        <pc:chgData name="Xuesu Xiao" userId="2da2dc19-76a6-42ca-a03e-a5becae5e7dc" providerId="ADAL" clId="{523628C2-A9A4-8145-BA34-1514A73B068E}" dt="2022-11-21T03:02:34.096" v="92" actId="2696"/>
        <pc:sldMkLst>
          <pc:docMk/>
          <pc:sldMk cId="3061169724" sldId="973"/>
        </pc:sldMkLst>
      </pc:sldChg>
      <pc:sldChg chg="del">
        <pc:chgData name="Xuesu Xiao" userId="2da2dc19-76a6-42ca-a03e-a5becae5e7dc" providerId="ADAL" clId="{523628C2-A9A4-8145-BA34-1514A73B068E}" dt="2022-11-21T03:02:33.755" v="39" actId="2696"/>
        <pc:sldMkLst>
          <pc:docMk/>
          <pc:sldMk cId="1619148195" sldId="974"/>
        </pc:sldMkLst>
      </pc:sldChg>
      <pc:sldChg chg="del">
        <pc:chgData name="Xuesu Xiao" userId="2da2dc19-76a6-42ca-a03e-a5becae5e7dc" providerId="ADAL" clId="{523628C2-A9A4-8145-BA34-1514A73B068E}" dt="2022-11-21T03:02:34.024" v="78" actId="2696"/>
        <pc:sldMkLst>
          <pc:docMk/>
          <pc:sldMk cId="2724109749" sldId="978"/>
        </pc:sldMkLst>
      </pc:sldChg>
      <pc:sldChg chg="del">
        <pc:chgData name="Xuesu Xiao" userId="2da2dc19-76a6-42ca-a03e-a5becae5e7dc" providerId="ADAL" clId="{523628C2-A9A4-8145-BA34-1514A73B068E}" dt="2022-11-21T03:02:34.038" v="82" actId="2696"/>
        <pc:sldMkLst>
          <pc:docMk/>
          <pc:sldMk cId="2158445893" sldId="979"/>
        </pc:sldMkLst>
      </pc:sldChg>
      <pc:sldChg chg="del">
        <pc:chgData name="Xuesu Xiao" userId="2da2dc19-76a6-42ca-a03e-a5becae5e7dc" providerId="ADAL" clId="{523628C2-A9A4-8145-BA34-1514A73B068E}" dt="2022-11-21T03:02:34.039" v="83" actId="2696"/>
        <pc:sldMkLst>
          <pc:docMk/>
          <pc:sldMk cId="1351266766" sldId="980"/>
        </pc:sldMkLst>
      </pc:sldChg>
      <pc:sldChg chg="del">
        <pc:chgData name="Xuesu Xiao" userId="2da2dc19-76a6-42ca-a03e-a5becae5e7dc" providerId="ADAL" clId="{523628C2-A9A4-8145-BA34-1514A73B068E}" dt="2022-11-21T03:02:34.079" v="89" actId="2696"/>
        <pc:sldMkLst>
          <pc:docMk/>
          <pc:sldMk cId="1474180176" sldId="982"/>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20E84357-3164-E343-84EE-670A14E9D673}"/>
    <pc:docChg chg="undo redo custSel addSld delSld modSld delSection modSection">
      <pc:chgData name="Xuesu Xiao" userId="2da2dc19-76a6-42ca-a03e-a5becae5e7dc" providerId="ADAL" clId="{20E84357-3164-E343-84EE-670A14E9D673}" dt="2022-11-21T02:42:44.012" v="193" actId="2696"/>
      <pc:docMkLst>
        <pc:docMk/>
      </pc:docMkLst>
      <pc:sldChg chg="modSp mod">
        <pc:chgData name="Xuesu Xiao" userId="2da2dc19-76a6-42ca-a03e-a5becae5e7dc" providerId="ADAL" clId="{20E84357-3164-E343-84EE-670A14E9D673}" dt="2022-11-21T02:21:31.162" v="115" actId="20577"/>
        <pc:sldMkLst>
          <pc:docMk/>
          <pc:sldMk cId="2969206148" sldId="256"/>
        </pc:sldMkLst>
        <pc:spChg chg="mod">
          <ac:chgData name="Xuesu Xiao" userId="2da2dc19-76a6-42ca-a03e-a5becae5e7dc" providerId="ADAL" clId="{20E84357-3164-E343-84EE-670A14E9D673}" dt="2022-11-21T02:21:31.162" v="115" actId="20577"/>
          <ac:spMkLst>
            <pc:docMk/>
            <pc:sldMk cId="2969206148" sldId="256"/>
            <ac:spMk id="2" creationId="{A600D3CE-C200-DF17-E8F3-428208355F41}"/>
          </ac:spMkLst>
        </pc:spChg>
      </pc:sldChg>
      <pc:sldChg chg="delSp add">
        <pc:chgData name="Xuesu Xiao" userId="2da2dc19-76a6-42ca-a03e-a5becae5e7dc" providerId="ADAL" clId="{20E84357-3164-E343-84EE-670A14E9D673}" dt="2022-11-21T02:28:35.064" v="139"/>
        <pc:sldMkLst>
          <pc:docMk/>
          <pc:sldMk cId="1911100283" sldId="257"/>
        </pc:sldMkLst>
        <pc:spChg chg="del">
          <ac:chgData name="Xuesu Xiao" userId="2da2dc19-76a6-42ca-a03e-a5becae5e7dc" providerId="ADAL" clId="{20E84357-3164-E343-84EE-670A14E9D673}" dt="2022-11-21T02:28:35.064" v="139"/>
          <ac:spMkLst>
            <pc:docMk/>
            <pc:sldMk cId="1911100283" sldId="257"/>
            <ac:spMk id="4" creationId="{267532C7-3962-794A-ABF0-892730177A23}"/>
          </ac:spMkLst>
        </pc:spChg>
      </pc:sldChg>
      <pc:sldChg chg="del">
        <pc:chgData name="Xuesu Xiao" userId="2da2dc19-76a6-42ca-a03e-a5becae5e7dc" providerId="ADAL" clId="{20E84357-3164-E343-84EE-670A14E9D673}" dt="2022-11-21T02:21:28.201" v="99" actId="2696"/>
        <pc:sldMkLst>
          <pc:docMk/>
          <pc:sldMk cId="4098086298" sldId="258"/>
        </pc:sldMkLst>
      </pc:sldChg>
      <pc:sldChg chg="delSp add">
        <pc:chgData name="Xuesu Xiao" userId="2da2dc19-76a6-42ca-a03e-a5becae5e7dc" providerId="ADAL" clId="{20E84357-3164-E343-84EE-670A14E9D673}" dt="2022-11-21T02:28:35.064" v="139"/>
        <pc:sldMkLst>
          <pc:docMk/>
          <pc:sldMk cId="1784013883" sldId="259"/>
        </pc:sldMkLst>
        <pc:spChg chg="del">
          <ac:chgData name="Xuesu Xiao" userId="2da2dc19-76a6-42ca-a03e-a5becae5e7dc" providerId="ADAL" clId="{20E84357-3164-E343-84EE-670A14E9D673}" dt="2022-11-21T02:28:35.064" v="139"/>
          <ac:spMkLst>
            <pc:docMk/>
            <pc:sldMk cId="1784013883" sldId="259"/>
            <ac:spMk id="4" creationId="{267532C7-3962-794A-ABF0-892730177A23}"/>
          </ac:spMkLst>
        </pc:spChg>
      </pc:sldChg>
      <pc:sldChg chg="del">
        <pc:chgData name="Xuesu Xiao" userId="2da2dc19-76a6-42ca-a03e-a5becae5e7dc" providerId="ADAL" clId="{20E84357-3164-E343-84EE-670A14E9D673}" dt="2022-11-21T02:21:28.122" v="56" actId="2696"/>
        <pc:sldMkLst>
          <pc:docMk/>
          <pc:sldMk cId="3523480559" sldId="278"/>
        </pc:sldMkLst>
      </pc:sldChg>
      <pc:sldChg chg="del">
        <pc:chgData name="Xuesu Xiao" userId="2da2dc19-76a6-42ca-a03e-a5becae5e7dc" providerId="ADAL" clId="{20E84357-3164-E343-84EE-670A14E9D673}" dt="2022-11-21T02:21:28.084" v="30" actId="2696"/>
        <pc:sldMkLst>
          <pc:docMk/>
          <pc:sldMk cId="3623891221" sldId="279"/>
        </pc:sldMkLst>
      </pc:sldChg>
      <pc:sldChg chg="del">
        <pc:chgData name="Xuesu Xiao" userId="2da2dc19-76a6-42ca-a03e-a5becae5e7dc" providerId="ADAL" clId="{20E84357-3164-E343-84EE-670A14E9D673}" dt="2022-11-21T02:21:28.020" v="1" actId="2696"/>
        <pc:sldMkLst>
          <pc:docMk/>
          <pc:sldMk cId="2687095617" sldId="280"/>
        </pc:sldMkLst>
      </pc:sldChg>
      <pc:sldChg chg="del">
        <pc:chgData name="Xuesu Xiao" userId="2da2dc19-76a6-42ca-a03e-a5becae5e7dc" providerId="ADAL" clId="{20E84357-3164-E343-84EE-670A14E9D673}" dt="2022-11-21T02:21:28.131" v="60" actId="2696"/>
        <pc:sldMkLst>
          <pc:docMk/>
          <pc:sldMk cId="2755112225" sldId="314"/>
        </pc:sldMkLst>
      </pc:sldChg>
      <pc:sldChg chg="del">
        <pc:chgData name="Xuesu Xiao" userId="2da2dc19-76a6-42ca-a03e-a5becae5e7dc" providerId="ADAL" clId="{20E84357-3164-E343-84EE-670A14E9D673}" dt="2022-11-21T02:21:28.037" v="9" actId="2696"/>
        <pc:sldMkLst>
          <pc:docMk/>
          <pc:sldMk cId="173796936" sldId="315"/>
        </pc:sldMkLst>
      </pc:sldChg>
      <pc:sldChg chg="del">
        <pc:chgData name="Xuesu Xiao" userId="2da2dc19-76a6-42ca-a03e-a5becae5e7dc" providerId="ADAL" clId="{20E84357-3164-E343-84EE-670A14E9D673}" dt="2022-11-21T02:21:28.198" v="96" actId="2696"/>
        <pc:sldMkLst>
          <pc:docMk/>
          <pc:sldMk cId="1450954495" sldId="318"/>
        </pc:sldMkLst>
      </pc:sldChg>
      <pc:sldChg chg="del">
        <pc:chgData name="Xuesu Xiao" userId="2da2dc19-76a6-42ca-a03e-a5becae5e7dc" providerId="ADAL" clId="{20E84357-3164-E343-84EE-670A14E9D673}" dt="2022-11-21T02:21:28.066" v="22" actId="2696"/>
        <pc:sldMkLst>
          <pc:docMk/>
          <pc:sldMk cId="2397450239" sldId="319"/>
        </pc:sldMkLst>
      </pc:sldChg>
      <pc:sldChg chg="del">
        <pc:chgData name="Xuesu Xiao" userId="2da2dc19-76a6-42ca-a03e-a5becae5e7dc" providerId="ADAL" clId="{20E84357-3164-E343-84EE-670A14E9D673}" dt="2022-11-21T02:21:28.035" v="7" actId="2696"/>
        <pc:sldMkLst>
          <pc:docMk/>
          <pc:sldMk cId="1273199717" sldId="325"/>
        </pc:sldMkLst>
      </pc:sldChg>
      <pc:sldChg chg="del">
        <pc:chgData name="Xuesu Xiao" userId="2da2dc19-76a6-42ca-a03e-a5becae5e7dc" providerId="ADAL" clId="{20E84357-3164-E343-84EE-670A14E9D673}" dt="2022-11-21T02:21:28.202" v="100" actId="2696"/>
        <pc:sldMkLst>
          <pc:docMk/>
          <pc:sldMk cId="3611986665" sldId="326"/>
        </pc:sldMkLst>
      </pc:sldChg>
      <pc:sldChg chg="del">
        <pc:chgData name="Xuesu Xiao" userId="2da2dc19-76a6-42ca-a03e-a5becae5e7dc" providerId="ADAL" clId="{20E84357-3164-E343-84EE-670A14E9D673}" dt="2022-11-21T02:21:28.112" v="45" actId="2696"/>
        <pc:sldMkLst>
          <pc:docMk/>
          <pc:sldMk cId="3598436708" sldId="327"/>
        </pc:sldMkLst>
      </pc:sldChg>
      <pc:sldChg chg="del">
        <pc:chgData name="Xuesu Xiao" userId="2da2dc19-76a6-42ca-a03e-a5becae5e7dc" providerId="ADAL" clId="{20E84357-3164-E343-84EE-670A14E9D673}" dt="2022-11-21T02:21:28.120" v="54" actId="2696"/>
        <pc:sldMkLst>
          <pc:docMk/>
          <pc:sldMk cId="1409149043" sldId="328"/>
        </pc:sldMkLst>
      </pc:sldChg>
      <pc:sldChg chg="del">
        <pc:chgData name="Xuesu Xiao" userId="2da2dc19-76a6-42ca-a03e-a5becae5e7dc" providerId="ADAL" clId="{20E84357-3164-E343-84EE-670A14E9D673}" dt="2022-11-21T02:21:28.114" v="47" actId="2696"/>
        <pc:sldMkLst>
          <pc:docMk/>
          <pc:sldMk cId="627795039" sldId="329"/>
        </pc:sldMkLst>
      </pc:sldChg>
      <pc:sldChg chg="del">
        <pc:chgData name="Xuesu Xiao" userId="2da2dc19-76a6-42ca-a03e-a5becae5e7dc" providerId="ADAL" clId="{20E84357-3164-E343-84EE-670A14E9D673}" dt="2022-11-21T02:21:28.234" v="112" actId="2696"/>
        <pc:sldMkLst>
          <pc:docMk/>
          <pc:sldMk cId="2143937523" sldId="330"/>
        </pc:sldMkLst>
      </pc:sldChg>
      <pc:sldChg chg="del">
        <pc:chgData name="Xuesu Xiao" userId="2da2dc19-76a6-42ca-a03e-a5becae5e7dc" providerId="ADAL" clId="{20E84357-3164-E343-84EE-670A14E9D673}" dt="2022-11-21T02:21:28.027" v="5" actId="2696"/>
        <pc:sldMkLst>
          <pc:docMk/>
          <pc:sldMk cId="808769147" sldId="331"/>
        </pc:sldMkLst>
      </pc:sldChg>
      <pc:sldChg chg="del">
        <pc:chgData name="Xuesu Xiao" userId="2da2dc19-76a6-42ca-a03e-a5becae5e7dc" providerId="ADAL" clId="{20E84357-3164-E343-84EE-670A14E9D673}" dt="2022-11-21T02:21:28.172" v="77" actId="2696"/>
        <pc:sldMkLst>
          <pc:docMk/>
          <pc:sldMk cId="3427123888" sldId="333"/>
        </pc:sldMkLst>
      </pc:sldChg>
      <pc:sldChg chg="del">
        <pc:chgData name="Xuesu Xiao" userId="2da2dc19-76a6-42ca-a03e-a5becae5e7dc" providerId="ADAL" clId="{20E84357-3164-E343-84EE-670A14E9D673}" dt="2022-11-21T02:21:28.142" v="67" actId="2696"/>
        <pc:sldMkLst>
          <pc:docMk/>
          <pc:sldMk cId="1978647371" sldId="334"/>
        </pc:sldMkLst>
      </pc:sldChg>
      <pc:sldChg chg="del">
        <pc:chgData name="Xuesu Xiao" userId="2da2dc19-76a6-42ca-a03e-a5becae5e7dc" providerId="ADAL" clId="{20E84357-3164-E343-84EE-670A14E9D673}" dt="2022-11-21T02:21:28.049" v="13" actId="2696"/>
        <pc:sldMkLst>
          <pc:docMk/>
          <pc:sldMk cId="92686570" sldId="340"/>
        </pc:sldMkLst>
      </pc:sldChg>
      <pc:sldChg chg="del">
        <pc:chgData name="Xuesu Xiao" userId="2da2dc19-76a6-42ca-a03e-a5becae5e7dc" providerId="ADAL" clId="{20E84357-3164-E343-84EE-670A14E9D673}" dt="2022-11-21T02:21:28.171" v="76" actId="2696"/>
        <pc:sldMkLst>
          <pc:docMk/>
          <pc:sldMk cId="4126370233" sldId="341"/>
        </pc:sldMkLst>
      </pc:sldChg>
      <pc:sldChg chg="del">
        <pc:chgData name="Xuesu Xiao" userId="2da2dc19-76a6-42ca-a03e-a5becae5e7dc" providerId="ADAL" clId="{20E84357-3164-E343-84EE-670A14E9D673}" dt="2022-11-21T02:21:28.225" v="110" actId="2696"/>
        <pc:sldMkLst>
          <pc:docMk/>
          <pc:sldMk cId="2377784855" sldId="342"/>
        </pc:sldMkLst>
      </pc:sldChg>
      <pc:sldChg chg="del">
        <pc:chgData name="Xuesu Xiao" userId="2da2dc19-76a6-42ca-a03e-a5becae5e7dc" providerId="ADAL" clId="{20E84357-3164-E343-84EE-670A14E9D673}" dt="2022-11-21T02:21:28.196" v="92" actId="2696"/>
        <pc:sldMkLst>
          <pc:docMk/>
          <pc:sldMk cId="3169885075" sldId="343"/>
        </pc:sldMkLst>
      </pc:sldChg>
      <pc:sldChg chg="del">
        <pc:chgData name="Xuesu Xiao" userId="2da2dc19-76a6-42ca-a03e-a5becae5e7dc" providerId="ADAL" clId="{20E84357-3164-E343-84EE-670A14E9D673}" dt="2022-11-21T02:21:28.095" v="36" actId="2696"/>
        <pc:sldMkLst>
          <pc:docMk/>
          <pc:sldMk cId="1615704387" sldId="344"/>
        </pc:sldMkLst>
      </pc:sldChg>
      <pc:sldChg chg="del">
        <pc:chgData name="Xuesu Xiao" userId="2da2dc19-76a6-42ca-a03e-a5becae5e7dc" providerId="ADAL" clId="{20E84357-3164-E343-84EE-670A14E9D673}" dt="2022-11-21T02:21:28.223" v="108" actId="2696"/>
        <pc:sldMkLst>
          <pc:docMk/>
          <pc:sldMk cId="2392927143" sldId="345"/>
        </pc:sldMkLst>
      </pc:sldChg>
      <pc:sldChg chg="del">
        <pc:chgData name="Xuesu Xiao" userId="2da2dc19-76a6-42ca-a03e-a5becae5e7dc" providerId="ADAL" clId="{20E84357-3164-E343-84EE-670A14E9D673}" dt="2022-11-21T02:21:28.194" v="89" actId="2696"/>
        <pc:sldMkLst>
          <pc:docMk/>
          <pc:sldMk cId="127954574" sldId="346"/>
        </pc:sldMkLst>
      </pc:sldChg>
      <pc:sldChg chg="del">
        <pc:chgData name="Xuesu Xiao" userId="2da2dc19-76a6-42ca-a03e-a5becae5e7dc" providerId="ADAL" clId="{20E84357-3164-E343-84EE-670A14E9D673}" dt="2022-11-21T02:21:28.203" v="101" actId="2696"/>
        <pc:sldMkLst>
          <pc:docMk/>
          <pc:sldMk cId="3737828335" sldId="347"/>
        </pc:sldMkLst>
      </pc:sldChg>
      <pc:sldChg chg="del">
        <pc:chgData name="Xuesu Xiao" userId="2da2dc19-76a6-42ca-a03e-a5becae5e7dc" providerId="ADAL" clId="{20E84357-3164-E343-84EE-670A14E9D673}" dt="2022-11-21T02:21:28.065" v="21" actId="2696"/>
        <pc:sldMkLst>
          <pc:docMk/>
          <pc:sldMk cId="3816235744" sldId="348"/>
        </pc:sldMkLst>
      </pc:sldChg>
      <pc:sldChg chg="del">
        <pc:chgData name="Xuesu Xiao" userId="2da2dc19-76a6-42ca-a03e-a5becae5e7dc" providerId="ADAL" clId="{20E84357-3164-E343-84EE-670A14E9D673}" dt="2022-11-21T02:21:28.134" v="63" actId="2696"/>
        <pc:sldMkLst>
          <pc:docMk/>
          <pc:sldMk cId="3477872637" sldId="349"/>
        </pc:sldMkLst>
      </pc:sldChg>
      <pc:sldChg chg="del">
        <pc:chgData name="Xuesu Xiao" userId="2da2dc19-76a6-42ca-a03e-a5becae5e7dc" providerId="ADAL" clId="{20E84357-3164-E343-84EE-670A14E9D673}" dt="2022-11-21T02:21:28.140" v="65" actId="2696"/>
        <pc:sldMkLst>
          <pc:docMk/>
          <pc:sldMk cId="303759846" sldId="353"/>
        </pc:sldMkLst>
      </pc:sldChg>
      <pc:sldChg chg="del">
        <pc:chgData name="Xuesu Xiao" userId="2da2dc19-76a6-42ca-a03e-a5becae5e7dc" providerId="ADAL" clId="{20E84357-3164-E343-84EE-670A14E9D673}" dt="2022-11-21T02:21:28.179" v="86" actId="2696"/>
        <pc:sldMkLst>
          <pc:docMk/>
          <pc:sldMk cId="2119951801" sldId="354"/>
        </pc:sldMkLst>
      </pc:sldChg>
      <pc:sldChg chg="del">
        <pc:chgData name="Xuesu Xiao" userId="2da2dc19-76a6-42ca-a03e-a5becae5e7dc" providerId="ADAL" clId="{20E84357-3164-E343-84EE-670A14E9D673}" dt="2022-11-21T02:21:28.177" v="84" actId="2696"/>
        <pc:sldMkLst>
          <pc:docMk/>
          <pc:sldMk cId="1927163606" sldId="356"/>
        </pc:sldMkLst>
      </pc:sldChg>
      <pc:sldChg chg="del">
        <pc:chgData name="Xuesu Xiao" userId="2da2dc19-76a6-42ca-a03e-a5becae5e7dc" providerId="ADAL" clId="{20E84357-3164-E343-84EE-670A14E9D673}" dt="2022-11-21T02:21:28.085" v="31" actId="2696"/>
        <pc:sldMkLst>
          <pc:docMk/>
          <pc:sldMk cId="2186573808" sldId="357"/>
        </pc:sldMkLst>
      </pc:sldChg>
      <pc:sldChg chg="del">
        <pc:chgData name="Xuesu Xiao" userId="2da2dc19-76a6-42ca-a03e-a5becae5e7dc" providerId="ADAL" clId="{20E84357-3164-E343-84EE-670A14E9D673}" dt="2022-11-21T02:21:28.115" v="49" actId="2696"/>
        <pc:sldMkLst>
          <pc:docMk/>
          <pc:sldMk cId="3255577651" sldId="362"/>
        </pc:sldMkLst>
      </pc:sldChg>
      <pc:sldChg chg="del">
        <pc:chgData name="Xuesu Xiao" userId="2da2dc19-76a6-42ca-a03e-a5becae5e7dc" providerId="ADAL" clId="{20E84357-3164-E343-84EE-670A14E9D673}" dt="2022-11-21T02:21:28.075" v="27" actId="2696"/>
        <pc:sldMkLst>
          <pc:docMk/>
          <pc:sldMk cId="2850894187" sldId="364"/>
        </pc:sldMkLst>
      </pc:sldChg>
      <pc:sldChg chg="del">
        <pc:chgData name="Xuesu Xiao" userId="2da2dc19-76a6-42ca-a03e-a5becae5e7dc" providerId="ADAL" clId="{20E84357-3164-E343-84EE-670A14E9D673}" dt="2022-11-21T02:21:28.132" v="61" actId="2696"/>
        <pc:sldMkLst>
          <pc:docMk/>
          <pc:sldMk cId="403493911" sldId="368"/>
        </pc:sldMkLst>
      </pc:sldChg>
      <pc:sldChg chg="del">
        <pc:chgData name="Xuesu Xiao" userId="2da2dc19-76a6-42ca-a03e-a5becae5e7dc" providerId="ADAL" clId="{20E84357-3164-E343-84EE-670A14E9D673}" dt="2022-11-21T02:21:28.197" v="94" actId="2696"/>
        <pc:sldMkLst>
          <pc:docMk/>
          <pc:sldMk cId="1842159519" sldId="370"/>
        </pc:sldMkLst>
      </pc:sldChg>
      <pc:sldChg chg="del">
        <pc:chgData name="Xuesu Xiao" userId="2da2dc19-76a6-42ca-a03e-a5becae5e7dc" providerId="ADAL" clId="{20E84357-3164-E343-84EE-670A14E9D673}" dt="2022-11-21T02:21:28.180" v="87" actId="2696"/>
        <pc:sldMkLst>
          <pc:docMk/>
          <pc:sldMk cId="2883311444" sldId="374"/>
        </pc:sldMkLst>
      </pc:sldChg>
      <pc:sldChg chg="del">
        <pc:chgData name="Xuesu Xiao" userId="2da2dc19-76a6-42ca-a03e-a5becae5e7dc" providerId="ADAL" clId="{20E84357-3164-E343-84EE-670A14E9D673}" dt="2022-11-21T02:21:28.115" v="48" actId="2696"/>
        <pc:sldMkLst>
          <pc:docMk/>
          <pc:sldMk cId="1443861560" sldId="379"/>
        </pc:sldMkLst>
      </pc:sldChg>
      <pc:sldChg chg="del">
        <pc:chgData name="Xuesu Xiao" userId="2da2dc19-76a6-42ca-a03e-a5becae5e7dc" providerId="ADAL" clId="{20E84357-3164-E343-84EE-670A14E9D673}" dt="2022-11-21T02:21:28.062" v="19" actId="2696"/>
        <pc:sldMkLst>
          <pc:docMk/>
          <pc:sldMk cId="1197573108" sldId="381"/>
        </pc:sldMkLst>
      </pc:sldChg>
      <pc:sldChg chg="del">
        <pc:chgData name="Xuesu Xiao" userId="2da2dc19-76a6-42ca-a03e-a5becae5e7dc" providerId="ADAL" clId="{20E84357-3164-E343-84EE-670A14E9D673}" dt="2022-11-21T02:21:28.103" v="40" actId="2696"/>
        <pc:sldMkLst>
          <pc:docMk/>
          <pc:sldMk cId="1183296111" sldId="382"/>
        </pc:sldMkLst>
      </pc:sldChg>
      <pc:sldChg chg="del">
        <pc:chgData name="Xuesu Xiao" userId="2da2dc19-76a6-42ca-a03e-a5becae5e7dc" providerId="ADAL" clId="{20E84357-3164-E343-84EE-670A14E9D673}" dt="2022-11-21T02:21:28.118" v="52" actId="2696"/>
        <pc:sldMkLst>
          <pc:docMk/>
          <pc:sldMk cId="3540983750" sldId="384"/>
        </pc:sldMkLst>
      </pc:sldChg>
      <pc:sldChg chg="del">
        <pc:chgData name="Xuesu Xiao" userId="2da2dc19-76a6-42ca-a03e-a5becae5e7dc" providerId="ADAL" clId="{20E84357-3164-E343-84EE-670A14E9D673}" dt="2022-11-21T02:21:28.111" v="44" actId="2696"/>
        <pc:sldMkLst>
          <pc:docMk/>
          <pc:sldMk cId="628260692" sldId="385"/>
        </pc:sldMkLst>
      </pc:sldChg>
      <pc:sldChg chg="del">
        <pc:chgData name="Xuesu Xiao" userId="2da2dc19-76a6-42ca-a03e-a5becae5e7dc" providerId="ADAL" clId="{20E84357-3164-E343-84EE-670A14E9D673}" dt="2022-11-21T02:21:28.036" v="8" actId="2696"/>
        <pc:sldMkLst>
          <pc:docMk/>
          <pc:sldMk cId="2151320285" sldId="386"/>
        </pc:sldMkLst>
      </pc:sldChg>
      <pc:sldChg chg="del">
        <pc:chgData name="Xuesu Xiao" userId="2da2dc19-76a6-42ca-a03e-a5becae5e7dc" providerId="ADAL" clId="{20E84357-3164-E343-84EE-670A14E9D673}" dt="2022-11-21T02:21:28.096" v="37" actId="2696"/>
        <pc:sldMkLst>
          <pc:docMk/>
          <pc:sldMk cId="7380752" sldId="387"/>
        </pc:sldMkLst>
      </pc:sldChg>
      <pc:sldChg chg="del">
        <pc:chgData name="Xuesu Xiao" userId="2da2dc19-76a6-42ca-a03e-a5becae5e7dc" providerId="ADAL" clId="{20E84357-3164-E343-84EE-670A14E9D673}" dt="2022-11-21T02:21:28.201" v="98" actId="2696"/>
        <pc:sldMkLst>
          <pc:docMk/>
          <pc:sldMk cId="1009396484" sldId="393"/>
        </pc:sldMkLst>
      </pc:sldChg>
      <pc:sldChg chg="del">
        <pc:chgData name="Xuesu Xiao" userId="2da2dc19-76a6-42ca-a03e-a5becae5e7dc" providerId="ADAL" clId="{20E84357-3164-E343-84EE-670A14E9D673}" dt="2022-11-21T02:21:28.194" v="90" actId="2696"/>
        <pc:sldMkLst>
          <pc:docMk/>
          <pc:sldMk cId="3450294137" sldId="401"/>
        </pc:sldMkLst>
      </pc:sldChg>
      <pc:sldChg chg="del">
        <pc:chgData name="Xuesu Xiao" userId="2da2dc19-76a6-42ca-a03e-a5becae5e7dc" providerId="ADAL" clId="{20E84357-3164-E343-84EE-670A14E9D673}" dt="2022-11-21T02:21:28.197" v="95" actId="2696"/>
        <pc:sldMkLst>
          <pc:docMk/>
          <pc:sldMk cId="3758765906" sldId="402"/>
        </pc:sldMkLst>
      </pc:sldChg>
      <pc:sldChg chg="del">
        <pc:chgData name="Xuesu Xiao" userId="2da2dc19-76a6-42ca-a03e-a5becae5e7dc" providerId="ADAL" clId="{20E84357-3164-E343-84EE-670A14E9D673}" dt="2022-11-21T02:21:28.195" v="91" actId="2696"/>
        <pc:sldMkLst>
          <pc:docMk/>
          <pc:sldMk cId="3210259620" sldId="403"/>
        </pc:sldMkLst>
      </pc:sldChg>
      <pc:sldChg chg="del">
        <pc:chgData name="Xuesu Xiao" userId="2da2dc19-76a6-42ca-a03e-a5becae5e7dc" providerId="ADAL" clId="{20E84357-3164-E343-84EE-670A14E9D673}" dt="2022-11-21T02:21:28.176" v="83" actId="2696"/>
        <pc:sldMkLst>
          <pc:docMk/>
          <pc:sldMk cId="1984311388" sldId="404"/>
        </pc:sldMkLst>
      </pc:sldChg>
      <pc:sldChg chg="del">
        <pc:chgData name="Xuesu Xiao" userId="2da2dc19-76a6-42ca-a03e-a5becae5e7dc" providerId="ADAL" clId="{20E84357-3164-E343-84EE-670A14E9D673}" dt="2022-11-21T02:21:28.143" v="69" actId="2696"/>
        <pc:sldMkLst>
          <pc:docMk/>
          <pc:sldMk cId="3853288021" sldId="405"/>
        </pc:sldMkLst>
      </pc:sldChg>
      <pc:sldChg chg="del">
        <pc:chgData name="Xuesu Xiao" userId="2da2dc19-76a6-42ca-a03e-a5becae5e7dc" providerId="ADAL" clId="{20E84357-3164-E343-84EE-670A14E9D673}" dt="2022-11-21T02:21:28.061" v="18" actId="2696"/>
        <pc:sldMkLst>
          <pc:docMk/>
          <pc:sldMk cId="369233133" sldId="406"/>
        </pc:sldMkLst>
      </pc:sldChg>
      <pc:sldChg chg="del">
        <pc:chgData name="Xuesu Xiao" userId="2da2dc19-76a6-42ca-a03e-a5becae5e7dc" providerId="ADAL" clId="{20E84357-3164-E343-84EE-670A14E9D673}" dt="2022-11-21T02:21:28.074" v="26" actId="2696"/>
        <pc:sldMkLst>
          <pc:docMk/>
          <pc:sldMk cId="3735950935" sldId="407"/>
        </pc:sldMkLst>
      </pc:sldChg>
      <pc:sldChg chg="del">
        <pc:chgData name="Xuesu Xiao" userId="2da2dc19-76a6-42ca-a03e-a5becae5e7dc" providerId="ADAL" clId="{20E84357-3164-E343-84EE-670A14E9D673}" dt="2022-11-21T02:21:28.220" v="104" actId="2696"/>
        <pc:sldMkLst>
          <pc:docMk/>
          <pc:sldMk cId="964273365" sldId="409"/>
        </pc:sldMkLst>
      </pc:sldChg>
      <pc:sldChg chg="del">
        <pc:chgData name="Xuesu Xiao" userId="2da2dc19-76a6-42ca-a03e-a5becae5e7dc" providerId="ADAL" clId="{20E84357-3164-E343-84EE-670A14E9D673}" dt="2022-11-21T02:21:28.094" v="35" actId="2696"/>
        <pc:sldMkLst>
          <pc:docMk/>
          <pc:sldMk cId="878690454" sldId="410"/>
        </pc:sldMkLst>
      </pc:sldChg>
      <pc:sldChg chg="del">
        <pc:chgData name="Xuesu Xiao" userId="2da2dc19-76a6-42ca-a03e-a5becae5e7dc" providerId="ADAL" clId="{20E84357-3164-E343-84EE-670A14E9D673}" dt="2022-11-21T02:21:28.050" v="14" actId="2696"/>
        <pc:sldMkLst>
          <pc:docMk/>
          <pc:sldMk cId="143545136" sldId="411"/>
        </pc:sldMkLst>
      </pc:sldChg>
      <pc:sldChg chg="del">
        <pc:chgData name="Xuesu Xiao" userId="2da2dc19-76a6-42ca-a03e-a5becae5e7dc" providerId="ADAL" clId="{20E84357-3164-E343-84EE-670A14E9D673}" dt="2022-11-21T02:21:28.121" v="55" actId="2696"/>
        <pc:sldMkLst>
          <pc:docMk/>
          <pc:sldMk cId="1144527158" sldId="413"/>
        </pc:sldMkLst>
      </pc:sldChg>
      <pc:sldChg chg="del">
        <pc:chgData name="Xuesu Xiao" userId="2da2dc19-76a6-42ca-a03e-a5becae5e7dc" providerId="ADAL" clId="{20E84357-3164-E343-84EE-670A14E9D673}" dt="2022-11-21T02:21:28.060" v="17" actId="2696"/>
        <pc:sldMkLst>
          <pc:docMk/>
          <pc:sldMk cId="2688656669" sldId="422"/>
        </pc:sldMkLst>
      </pc:sldChg>
      <pc:sldChg chg="del">
        <pc:chgData name="Xuesu Xiao" userId="2da2dc19-76a6-42ca-a03e-a5becae5e7dc" providerId="ADAL" clId="{20E84357-3164-E343-84EE-670A14E9D673}" dt="2022-11-21T02:21:28.193" v="88" actId="2696"/>
        <pc:sldMkLst>
          <pc:docMk/>
          <pc:sldMk cId="652257861" sldId="456"/>
        </pc:sldMkLst>
      </pc:sldChg>
      <pc:sldChg chg="del">
        <pc:chgData name="Xuesu Xiao" userId="2da2dc19-76a6-42ca-a03e-a5becae5e7dc" providerId="ADAL" clId="{20E84357-3164-E343-84EE-670A14E9D673}" dt="2022-11-21T02:21:28.069" v="24" actId="2696"/>
        <pc:sldMkLst>
          <pc:docMk/>
          <pc:sldMk cId="344749237" sldId="457"/>
        </pc:sldMkLst>
      </pc:sldChg>
      <pc:sldChg chg="del">
        <pc:chgData name="Xuesu Xiao" userId="2da2dc19-76a6-42ca-a03e-a5becae5e7dc" providerId="ADAL" clId="{20E84357-3164-E343-84EE-670A14E9D673}" dt="2022-11-21T02:21:28.143" v="68" actId="2696"/>
        <pc:sldMkLst>
          <pc:docMk/>
          <pc:sldMk cId="3352756485" sldId="459"/>
        </pc:sldMkLst>
      </pc:sldChg>
      <pc:sldChg chg="delSp add">
        <pc:chgData name="Xuesu Xiao" userId="2da2dc19-76a6-42ca-a03e-a5becae5e7dc" providerId="ADAL" clId="{20E84357-3164-E343-84EE-670A14E9D673}" dt="2022-11-21T02:28:35.064" v="139"/>
        <pc:sldMkLst>
          <pc:docMk/>
          <pc:sldMk cId="35764796" sldId="461"/>
        </pc:sldMkLst>
        <pc:spChg chg="del">
          <ac:chgData name="Xuesu Xiao" userId="2da2dc19-76a6-42ca-a03e-a5becae5e7dc" providerId="ADAL" clId="{20E84357-3164-E343-84EE-670A14E9D673}" dt="2022-11-21T02:28:35.064" v="139"/>
          <ac:spMkLst>
            <pc:docMk/>
            <pc:sldMk cId="35764796" sldId="461"/>
            <ac:spMk id="4" creationId="{7E364242-7F76-0A47-A7BD-63E12DE5A486}"/>
          </ac:spMkLst>
        </pc:spChg>
      </pc:sldChg>
      <pc:sldChg chg="del">
        <pc:chgData name="Xuesu Xiao" userId="2da2dc19-76a6-42ca-a03e-a5becae5e7dc" providerId="ADAL" clId="{20E84357-3164-E343-84EE-670A14E9D673}" dt="2022-11-21T02:21:28.200" v="97" actId="2696"/>
        <pc:sldMkLst>
          <pc:docMk/>
          <pc:sldMk cId="2457881852" sldId="462"/>
        </pc:sldMkLst>
      </pc:sldChg>
      <pc:sldChg chg="del">
        <pc:chgData name="Xuesu Xiao" userId="2da2dc19-76a6-42ca-a03e-a5becae5e7dc" providerId="ADAL" clId="{20E84357-3164-E343-84EE-670A14E9D673}" dt="2022-11-21T02:21:28.151" v="71" actId="2696"/>
        <pc:sldMkLst>
          <pc:docMk/>
          <pc:sldMk cId="2629055984" sldId="463"/>
        </pc:sldMkLst>
      </pc:sldChg>
      <pc:sldChg chg="delSp modSp add mod">
        <pc:chgData name="Xuesu Xiao" userId="2da2dc19-76a6-42ca-a03e-a5becae5e7dc" providerId="ADAL" clId="{20E84357-3164-E343-84EE-670A14E9D673}" dt="2022-11-21T02:28:35.064" v="139"/>
        <pc:sldMkLst>
          <pc:docMk/>
          <pc:sldMk cId="399230664" sldId="749"/>
        </pc:sldMkLst>
        <pc:spChg chg="mod">
          <ac:chgData name="Xuesu Xiao" userId="2da2dc19-76a6-42ca-a03e-a5becae5e7dc" providerId="ADAL" clId="{20E84357-3164-E343-84EE-670A14E9D673}" dt="2022-11-21T02:24:48.857" v="126" actId="27636"/>
          <ac:spMkLst>
            <pc:docMk/>
            <pc:sldMk cId="399230664" sldId="749"/>
            <ac:spMk id="3" creationId="{7EDCC909-4427-044A-87A6-C511B1788524}"/>
          </ac:spMkLst>
        </pc:spChg>
        <pc:spChg chg="del">
          <ac:chgData name="Xuesu Xiao" userId="2da2dc19-76a6-42ca-a03e-a5becae5e7dc" providerId="ADAL" clId="{20E84357-3164-E343-84EE-670A14E9D673}" dt="2022-11-21T02:28:35.064" v="139"/>
          <ac:spMkLst>
            <pc:docMk/>
            <pc:sldMk cId="399230664" sldId="749"/>
            <ac:spMk id="5" creationId="{59224D6D-6FCF-4043-B9BE-C3FEC1513338}"/>
          </ac:spMkLst>
        </pc:spChg>
      </pc:sldChg>
      <pc:sldChg chg="delSp add">
        <pc:chgData name="Xuesu Xiao" userId="2da2dc19-76a6-42ca-a03e-a5becae5e7dc" providerId="ADAL" clId="{20E84357-3164-E343-84EE-670A14E9D673}" dt="2022-11-21T02:28:35.064" v="139"/>
        <pc:sldMkLst>
          <pc:docMk/>
          <pc:sldMk cId="3279236926" sldId="759"/>
        </pc:sldMkLst>
        <pc:spChg chg="del">
          <ac:chgData name="Xuesu Xiao" userId="2da2dc19-76a6-42ca-a03e-a5becae5e7dc" providerId="ADAL" clId="{20E84357-3164-E343-84EE-670A14E9D673}" dt="2022-11-21T02:28:35.064" v="139"/>
          <ac:spMkLst>
            <pc:docMk/>
            <pc:sldMk cId="3279236926" sldId="759"/>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1570198070" sldId="760"/>
        </pc:sldMkLst>
        <pc:spChg chg="mod">
          <ac:chgData name="Xuesu Xiao" userId="2da2dc19-76a6-42ca-a03e-a5becae5e7dc" providerId="ADAL" clId="{20E84357-3164-E343-84EE-670A14E9D673}" dt="2022-11-21T02:26:57.597" v="138" actId="20577"/>
          <ac:spMkLst>
            <pc:docMk/>
            <pc:sldMk cId="1570198070" sldId="760"/>
            <ac:spMk id="3" creationId="{707C0224-12E6-3040-BA75-C592A85C7C52}"/>
          </ac:spMkLst>
        </pc:spChg>
        <pc:spChg chg="del">
          <ac:chgData name="Xuesu Xiao" userId="2da2dc19-76a6-42ca-a03e-a5becae5e7dc" providerId="ADAL" clId="{20E84357-3164-E343-84EE-670A14E9D673}" dt="2022-11-21T02:28:35.064" v="139"/>
          <ac:spMkLst>
            <pc:docMk/>
            <pc:sldMk cId="1570198070" sldId="760"/>
            <ac:spMk id="4" creationId="{EC336D0B-0A8D-6E4C-92ED-58B7BC6328E0}"/>
          </ac:spMkLst>
        </pc:spChg>
      </pc:sldChg>
      <pc:sldChg chg="delSp add">
        <pc:chgData name="Xuesu Xiao" userId="2da2dc19-76a6-42ca-a03e-a5becae5e7dc" providerId="ADAL" clId="{20E84357-3164-E343-84EE-670A14E9D673}" dt="2022-11-21T02:28:35.064" v="139"/>
        <pc:sldMkLst>
          <pc:docMk/>
          <pc:sldMk cId="2181543384" sldId="761"/>
        </pc:sldMkLst>
        <pc:spChg chg="del">
          <ac:chgData name="Xuesu Xiao" userId="2da2dc19-76a6-42ca-a03e-a5becae5e7dc" providerId="ADAL" clId="{20E84357-3164-E343-84EE-670A14E9D673}" dt="2022-11-21T02:28:35.064" v="139"/>
          <ac:spMkLst>
            <pc:docMk/>
            <pc:sldMk cId="2181543384" sldId="761"/>
            <ac:spMk id="4" creationId="{48212AA1-A99F-C94D-8CD9-46CE032B651B}"/>
          </ac:spMkLst>
        </pc:spChg>
      </pc:sldChg>
      <pc:sldChg chg="delSp add">
        <pc:chgData name="Xuesu Xiao" userId="2da2dc19-76a6-42ca-a03e-a5becae5e7dc" providerId="ADAL" clId="{20E84357-3164-E343-84EE-670A14E9D673}" dt="2022-11-21T02:28:35.064" v="139"/>
        <pc:sldMkLst>
          <pc:docMk/>
          <pc:sldMk cId="2420217044" sldId="762"/>
        </pc:sldMkLst>
        <pc:spChg chg="del">
          <ac:chgData name="Xuesu Xiao" userId="2da2dc19-76a6-42ca-a03e-a5becae5e7dc" providerId="ADAL" clId="{20E84357-3164-E343-84EE-670A14E9D673}" dt="2022-11-21T02:28:35.064" v="139"/>
          <ac:spMkLst>
            <pc:docMk/>
            <pc:sldMk cId="2420217044" sldId="762"/>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724292642" sldId="763"/>
        </pc:sldMkLst>
        <pc:spChg chg="mod">
          <ac:chgData name="Xuesu Xiao" userId="2da2dc19-76a6-42ca-a03e-a5becae5e7dc" providerId="ADAL" clId="{20E84357-3164-E343-84EE-670A14E9D673}" dt="2022-11-21T02:24:48.811" v="122" actId="27636"/>
          <ac:spMkLst>
            <pc:docMk/>
            <pc:sldMk cId="3724292642" sldId="763"/>
            <ac:spMk id="2" creationId="{284A2C58-FD6D-AE4B-BDF4-92D8E5FD9AB3}"/>
          </ac:spMkLst>
        </pc:spChg>
        <pc:spChg chg="del">
          <ac:chgData name="Xuesu Xiao" userId="2da2dc19-76a6-42ca-a03e-a5becae5e7dc" providerId="ADAL" clId="{20E84357-3164-E343-84EE-670A14E9D673}" dt="2022-11-21T02:28:35.064" v="139"/>
          <ac:spMkLst>
            <pc:docMk/>
            <pc:sldMk cId="3724292642" sldId="763"/>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204485383" sldId="764"/>
        </pc:sldMkLst>
        <pc:spChg chg="mod">
          <ac:chgData name="Xuesu Xiao" userId="2da2dc19-76a6-42ca-a03e-a5becae5e7dc" providerId="ADAL" clId="{20E84357-3164-E343-84EE-670A14E9D673}" dt="2022-11-21T02:24:48.813" v="123" actId="27636"/>
          <ac:spMkLst>
            <pc:docMk/>
            <pc:sldMk cId="3204485383" sldId="764"/>
            <ac:spMk id="2" creationId="{284A2C58-FD6D-AE4B-BDF4-92D8E5FD9AB3}"/>
          </ac:spMkLst>
        </pc:spChg>
        <pc:spChg chg="del">
          <ac:chgData name="Xuesu Xiao" userId="2da2dc19-76a6-42ca-a03e-a5becae5e7dc" providerId="ADAL" clId="{20E84357-3164-E343-84EE-670A14E9D673}" dt="2022-11-21T02:28:35.064" v="139"/>
          <ac:spMkLst>
            <pc:docMk/>
            <pc:sldMk cId="3204485383" sldId="764"/>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416894746" sldId="765"/>
        </pc:sldMkLst>
        <pc:spChg chg="mod">
          <ac:chgData name="Xuesu Xiao" userId="2da2dc19-76a6-42ca-a03e-a5becae5e7dc" providerId="ADAL" clId="{20E84357-3164-E343-84EE-670A14E9D673}" dt="2022-11-21T02:24:48.815" v="124" actId="27636"/>
          <ac:spMkLst>
            <pc:docMk/>
            <pc:sldMk cId="2416894746" sldId="765"/>
            <ac:spMk id="2" creationId="{284A2C58-FD6D-AE4B-BDF4-92D8E5FD9AB3}"/>
          </ac:spMkLst>
        </pc:spChg>
        <pc:spChg chg="del">
          <ac:chgData name="Xuesu Xiao" userId="2da2dc19-76a6-42ca-a03e-a5becae5e7dc" providerId="ADAL" clId="{20E84357-3164-E343-84EE-670A14E9D673}" dt="2022-11-21T02:28:35.064" v="139"/>
          <ac:spMkLst>
            <pc:docMk/>
            <pc:sldMk cId="2416894746" sldId="765"/>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354613012" sldId="766"/>
        </pc:sldMkLst>
        <pc:spChg chg="mod">
          <ac:chgData name="Xuesu Xiao" userId="2da2dc19-76a6-42ca-a03e-a5becae5e7dc" providerId="ADAL" clId="{20E84357-3164-E343-84EE-670A14E9D673}" dt="2022-11-21T02:24:48.819" v="125" actId="27636"/>
          <ac:spMkLst>
            <pc:docMk/>
            <pc:sldMk cId="2354613012" sldId="766"/>
            <ac:spMk id="2" creationId="{284A2C58-FD6D-AE4B-BDF4-92D8E5FD9AB3}"/>
          </ac:spMkLst>
        </pc:spChg>
        <pc:spChg chg="del">
          <ac:chgData name="Xuesu Xiao" userId="2da2dc19-76a6-42ca-a03e-a5becae5e7dc" providerId="ADAL" clId="{20E84357-3164-E343-84EE-670A14E9D673}" dt="2022-11-21T02:28:35.064" v="139"/>
          <ac:spMkLst>
            <pc:docMk/>
            <pc:sldMk cId="2354613012" sldId="766"/>
            <ac:spMk id="4" creationId="{48212AA1-A99F-C94D-8CD9-46CE032B651B}"/>
          </ac:spMkLst>
        </pc:spChg>
      </pc:sldChg>
      <pc:sldChg chg="delSp add">
        <pc:chgData name="Xuesu Xiao" userId="2da2dc19-76a6-42ca-a03e-a5becae5e7dc" providerId="ADAL" clId="{20E84357-3164-E343-84EE-670A14E9D673}" dt="2022-11-21T02:28:35.064" v="139"/>
        <pc:sldMkLst>
          <pc:docMk/>
          <pc:sldMk cId="352231537" sldId="767"/>
        </pc:sldMkLst>
        <pc:spChg chg="del">
          <ac:chgData name="Xuesu Xiao" userId="2da2dc19-76a6-42ca-a03e-a5becae5e7dc" providerId="ADAL" clId="{20E84357-3164-E343-84EE-670A14E9D673}" dt="2022-11-21T02:28:35.064" v="139"/>
          <ac:spMkLst>
            <pc:docMk/>
            <pc:sldMk cId="352231537" sldId="767"/>
            <ac:spMk id="4" creationId="{48212AA1-A99F-C94D-8CD9-46CE032B651B}"/>
          </ac:spMkLst>
        </pc:spChg>
      </pc:sldChg>
      <pc:sldChg chg="delSp add">
        <pc:chgData name="Xuesu Xiao" userId="2da2dc19-76a6-42ca-a03e-a5becae5e7dc" providerId="ADAL" clId="{20E84357-3164-E343-84EE-670A14E9D673}" dt="2022-11-21T02:28:35.064" v="139"/>
        <pc:sldMkLst>
          <pc:docMk/>
          <pc:sldMk cId="1333553963" sldId="768"/>
        </pc:sldMkLst>
        <pc:spChg chg="del">
          <ac:chgData name="Xuesu Xiao" userId="2da2dc19-76a6-42ca-a03e-a5becae5e7dc" providerId="ADAL" clId="{20E84357-3164-E343-84EE-670A14E9D673}" dt="2022-11-21T02:28:35.064" v="139"/>
          <ac:spMkLst>
            <pc:docMk/>
            <pc:sldMk cId="1333553963" sldId="768"/>
            <ac:spMk id="4" creationId="{9E5938A2-6192-D349-AE07-22D6010F66D6}"/>
          </ac:spMkLst>
        </pc:spChg>
      </pc:sldChg>
      <pc:sldChg chg="delSp add">
        <pc:chgData name="Xuesu Xiao" userId="2da2dc19-76a6-42ca-a03e-a5becae5e7dc" providerId="ADAL" clId="{20E84357-3164-E343-84EE-670A14E9D673}" dt="2022-11-21T02:28:35.064" v="139"/>
        <pc:sldMkLst>
          <pc:docMk/>
          <pc:sldMk cId="1066487611" sldId="769"/>
        </pc:sldMkLst>
        <pc:spChg chg="del">
          <ac:chgData name="Xuesu Xiao" userId="2da2dc19-76a6-42ca-a03e-a5becae5e7dc" providerId="ADAL" clId="{20E84357-3164-E343-84EE-670A14E9D673}" dt="2022-11-21T02:28:35.064" v="139"/>
          <ac:spMkLst>
            <pc:docMk/>
            <pc:sldMk cId="1066487611" sldId="769"/>
            <ac:spMk id="4" creationId="{9E5938A2-6192-D349-AE07-22D6010F66D6}"/>
          </ac:spMkLst>
        </pc:spChg>
      </pc:sldChg>
      <pc:sldChg chg="delSp add">
        <pc:chgData name="Xuesu Xiao" userId="2da2dc19-76a6-42ca-a03e-a5becae5e7dc" providerId="ADAL" clId="{20E84357-3164-E343-84EE-670A14E9D673}" dt="2022-11-21T02:28:35.064" v="139"/>
        <pc:sldMkLst>
          <pc:docMk/>
          <pc:sldMk cId="2256916421" sldId="770"/>
        </pc:sldMkLst>
        <pc:spChg chg="del">
          <ac:chgData name="Xuesu Xiao" userId="2da2dc19-76a6-42ca-a03e-a5becae5e7dc" providerId="ADAL" clId="{20E84357-3164-E343-84EE-670A14E9D673}" dt="2022-11-21T02:28:35.064" v="139"/>
          <ac:spMkLst>
            <pc:docMk/>
            <pc:sldMk cId="2256916421" sldId="770"/>
            <ac:spMk id="4" creationId="{9E5938A2-6192-D349-AE07-22D6010F66D6}"/>
          </ac:spMkLst>
        </pc:spChg>
      </pc:sldChg>
      <pc:sldChg chg="delSp add">
        <pc:chgData name="Xuesu Xiao" userId="2da2dc19-76a6-42ca-a03e-a5becae5e7dc" providerId="ADAL" clId="{20E84357-3164-E343-84EE-670A14E9D673}" dt="2022-11-21T02:28:35.064" v="139"/>
        <pc:sldMkLst>
          <pc:docMk/>
          <pc:sldMk cId="1149648041" sldId="771"/>
        </pc:sldMkLst>
        <pc:spChg chg="del">
          <ac:chgData name="Xuesu Xiao" userId="2da2dc19-76a6-42ca-a03e-a5becae5e7dc" providerId="ADAL" clId="{20E84357-3164-E343-84EE-670A14E9D673}" dt="2022-11-21T02:28:35.064" v="139"/>
          <ac:spMkLst>
            <pc:docMk/>
            <pc:sldMk cId="1149648041" sldId="771"/>
            <ac:spMk id="4" creationId="{9E5938A2-6192-D349-AE07-22D6010F66D6}"/>
          </ac:spMkLst>
        </pc:spChg>
      </pc:sldChg>
      <pc:sldChg chg="delSp add">
        <pc:chgData name="Xuesu Xiao" userId="2da2dc19-76a6-42ca-a03e-a5becae5e7dc" providerId="ADAL" clId="{20E84357-3164-E343-84EE-670A14E9D673}" dt="2022-11-21T02:28:35.064" v="139"/>
        <pc:sldMkLst>
          <pc:docMk/>
          <pc:sldMk cId="2042255551" sldId="772"/>
        </pc:sldMkLst>
        <pc:spChg chg="del">
          <ac:chgData name="Xuesu Xiao" userId="2da2dc19-76a6-42ca-a03e-a5becae5e7dc" providerId="ADAL" clId="{20E84357-3164-E343-84EE-670A14E9D673}" dt="2022-11-21T02:28:35.064" v="139"/>
          <ac:spMkLst>
            <pc:docMk/>
            <pc:sldMk cId="2042255551" sldId="772"/>
            <ac:spMk id="4" creationId="{9E5938A2-6192-D349-AE07-22D6010F66D6}"/>
          </ac:spMkLst>
        </pc:spChg>
      </pc:sldChg>
      <pc:sldChg chg="delSp add">
        <pc:chgData name="Xuesu Xiao" userId="2da2dc19-76a6-42ca-a03e-a5becae5e7dc" providerId="ADAL" clId="{20E84357-3164-E343-84EE-670A14E9D673}" dt="2022-11-21T02:28:35.064" v="139"/>
        <pc:sldMkLst>
          <pc:docMk/>
          <pc:sldMk cId="397920766" sldId="773"/>
        </pc:sldMkLst>
        <pc:spChg chg="del">
          <ac:chgData name="Xuesu Xiao" userId="2da2dc19-76a6-42ca-a03e-a5becae5e7dc" providerId="ADAL" clId="{20E84357-3164-E343-84EE-670A14E9D673}" dt="2022-11-21T02:28:35.064" v="139"/>
          <ac:spMkLst>
            <pc:docMk/>
            <pc:sldMk cId="397920766" sldId="773"/>
            <ac:spMk id="4" creationId="{7E364242-7F76-0A47-A7BD-63E12DE5A486}"/>
          </ac:spMkLst>
        </pc:spChg>
      </pc:sldChg>
      <pc:sldChg chg="addSp delSp modSp add mod">
        <pc:chgData name="Xuesu Xiao" userId="2da2dc19-76a6-42ca-a03e-a5becae5e7dc" providerId="ADAL" clId="{20E84357-3164-E343-84EE-670A14E9D673}" dt="2022-11-21T02:29:24.081" v="142" actId="478"/>
        <pc:sldMkLst>
          <pc:docMk/>
          <pc:sldMk cId="898903190" sldId="774"/>
        </pc:sldMkLst>
        <pc:spChg chg="del">
          <ac:chgData name="Xuesu Xiao" userId="2da2dc19-76a6-42ca-a03e-a5becae5e7dc" providerId="ADAL" clId="{20E84357-3164-E343-84EE-670A14E9D673}" dt="2022-11-21T02:28:35.064" v="139"/>
          <ac:spMkLst>
            <pc:docMk/>
            <pc:sldMk cId="898903190" sldId="774"/>
            <ac:spMk id="4" creationId="{5CD080A9-0091-F747-A2E2-22057CC7BA33}"/>
          </ac:spMkLst>
        </pc:spChg>
        <pc:spChg chg="add del mod">
          <ac:chgData name="Xuesu Xiao" userId="2da2dc19-76a6-42ca-a03e-a5becae5e7dc" providerId="ADAL" clId="{20E84357-3164-E343-84EE-670A14E9D673}" dt="2022-11-21T02:29:24.081" v="142" actId="478"/>
          <ac:spMkLst>
            <pc:docMk/>
            <pc:sldMk cId="898903190" sldId="774"/>
            <ac:spMk id="6" creationId="{F5889C6C-3464-D790-89CE-1A1A6BD8EC29}"/>
          </ac:spMkLst>
        </pc:spChg>
        <pc:spChg chg="del mod">
          <ac:chgData name="Xuesu Xiao" userId="2da2dc19-76a6-42ca-a03e-a5becae5e7dc" providerId="ADAL" clId="{20E84357-3164-E343-84EE-670A14E9D673}" dt="2022-11-21T02:29:21.221" v="140" actId="478"/>
          <ac:spMkLst>
            <pc:docMk/>
            <pc:sldMk cId="898903190" sldId="774"/>
            <ac:spMk id="7" creationId="{D2901F7A-1D44-A748-94CB-E2A601992341}"/>
          </ac:spMkLst>
        </pc:spChg>
        <pc:spChg chg="add mod">
          <ac:chgData name="Xuesu Xiao" userId="2da2dc19-76a6-42ca-a03e-a5becae5e7dc" providerId="ADAL" clId="{20E84357-3164-E343-84EE-670A14E9D673}" dt="2022-11-21T02:29:21.544" v="141"/>
          <ac:spMkLst>
            <pc:docMk/>
            <pc:sldMk cId="898903190" sldId="774"/>
            <ac:spMk id="8" creationId="{09497921-F860-F47C-73A6-41E11D129C60}"/>
          </ac:spMkLst>
        </pc:spChg>
      </pc:sldChg>
      <pc:sldChg chg="delSp add">
        <pc:chgData name="Xuesu Xiao" userId="2da2dc19-76a6-42ca-a03e-a5becae5e7dc" providerId="ADAL" clId="{20E84357-3164-E343-84EE-670A14E9D673}" dt="2022-11-21T02:28:35.064" v="139"/>
        <pc:sldMkLst>
          <pc:docMk/>
          <pc:sldMk cId="3004075723" sldId="775"/>
        </pc:sldMkLst>
        <pc:spChg chg="del">
          <ac:chgData name="Xuesu Xiao" userId="2da2dc19-76a6-42ca-a03e-a5becae5e7dc" providerId="ADAL" clId="{20E84357-3164-E343-84EE-670A14E9D673}" dt="2022-11-21T02:28:35.064" v="139"/>
          <ac:spMkLst>
            <pc:docMk/>
            <pc:sldMk cId="3004075723" sldId="775"/>
            <ac:spMk id="4" creationId="{382E645E-9EF5-8D4E-9E19-7FFFC18AE73B}"/>
          </ac:spMkLst>
        </pc:spChg>
      </pc:sldChg>
      <pc:sldChg chg="delSp add">
        <pc:chgData name="Xuesu Xiao" userId="2da2dc19-76a6-42ca-a03e-a5becae5e7dc" providerId="ADAL" clId="{20E84357-3164-E343-84EE-670A14E9D673}" dt="2022-11-21T02:28:35.064" v="139"/>
        <pc:sldMkLst>
          <pc:docMk/>
          <pc:sldMk cId="675301323" sldId="776"/>
        </pc:sldMkLst>
        <pc:spChg chg="del">
          <ac:chgData name="Xuesu Xiao" userId="2da2dc19-76a6-42ca-a03e-a5becae5e7dc" providerId="ADAL" clId="{20E84357-3164-E343-84EE-670A14E9D673}" dt="2022-11-21T02:28:35.064" v="139"/>
          <ac:spMkLst>
            <pc:docMk/>
            <pc:sldMk cId="675301323" sldId="776"/>
            <ac:spMk id="4" creationId="{AF6A62BA-A764-9842-B02D-E50A48EA73A4}"/>
          </ac:spMkLst>
        </pc:spChg>
      </pc:sldChg>
      <pc:sldChg chg="addSp delSp modSp add mod">
        <pc:chgData name="Xuesu Xiao" userId="2da2dc19-76a6-42ca-a03e-a5becae5e7dc" providerId="ADAL" clId="{20E84357-3164-E343-84EE-670A14E9D673}" dt="2022-11-21T02:30:04.351" v="147" actId="478"/>
        <pc:sldMkLst>
          <pc:docMk/>
          <pc:sldMk cId="1342381311" sldId="777"/>
        </pc:sldMkLst>
        <pc:spChg chg="add del">
          <ac:chgData name="Xuesu Xiao" userId="2da2dc19-76a6-42ca-a03e-a5becae5e7dc" providerId="ADAL" clId="{20E84357-3164-E343-84EE-670A14E9D673}" dt="2022-11-21T02:30:04.351" v="147" actId="478"/>
          <ac:spMkLst>
            <pc:docMk/>
            <pc:sldMk cId="1342381311" sldId="777"/>
            <ac:spMk id="2" creationId="{DECCE7E8-0B2B-AF48-A1E9-7D0126A5B008}"/>
          </ac:spMkLst>
        </pc:spChg>
        <pc:spChg chg="del">
          <ac:chgData name="Xuesu Xiao" userId="2da2dc19-76a6-42ca-a03e-a5becae5e7dc" providerId="ADAL" clId="{20E84357-3164-E343-84EE-670A14E9D673}" dt="2022-11-21T02:28:35.064" v="139"/>
          <ac:spMkLst>
            <pc:docMk/>
            <pc:sldMk cId="1342381311" sldId="777"/>
            <ac:spMk id="4" creationId="{55FAD84D-749D-BE4D-BE35-8D0936C25214}"/>
          </ac:spMkLst>
        </pc:spChg>
        <pc:picChg chg="mod">
          <ac:chgData name="Xuesu Xiao" userId="2da2dc19-76a6-42ca-a03e-a5becae5e7dc" providerId="ADAL" clId="{20E84357-3164-E343-84EE-670A14E9D673}" dt="2022-11-21T02:30:02.740" v="145" actId="1076"/>
          <ac:picMkLst>
            <pc:docMk/>
            <pc:sldMk cId="1342381311" sldId="777"/>
            <ac:picMk id="6" creationId="{40776FAB-775B-C946-9636-1379A96875AA}"/>
          </ac:picMkLst>
        </pc:picChg>
      </pc:sldChg>
      <pc:sldChg chg="delSp add">
        <pc:chgData name="Xuesu Xiao" userId="2da2dc19-76a6-42ca-a03e-a5becae5e7dc" providerId="ADAL" clId="{20E84357-3164-E343-84EE-670A14E9D673}" dt="2022-11-21T02:28:35.064" v="139"/>
        <pc:sldMkLst>
          <pc:docMk/>
          <pc:sldMk cId="2521019674" sldId="778"/>
        </pc:sldMkLst>
        <pc:spChg chg="del">
          <ac:chgData name="Xuesu Xiao" userId="2da2dc19-76a6-42ca-a03e-a5becae5e7dc" providerId="ADAL" clId="{20E84357-3164-E343-84EE-670A14E9D673}" dt="2022-11-21T02:28:35.064" v="139"/>
          <ac:spMkLst>
            <pc:docMk/>
            <pc:sldMk cId="2521019674" sldId="778"/>
            <ac:spMk id="4" creationId="{1DC83B1D-0DBA-D641-8568-C43A2E951AB8}"/>
          </ac:spMkLst>
        </pc:spChg>
      </pc:sldChg>
      <pc:sldChg chg="delSp add">
        <pc:chgData name="Xuesu Xiao" userId="2da2dc19-76a6-42ca-a03e-a5becae5e7dc" providerId="ADAL" clId="{20E84357-3164-E343-84EE-670A14E9D673}" dt="2022-11-21T02:28:35.064" v="139"/>
        <pc:sldMkLst>
          <pc:docMk/>
          <pc:sldMk cId="4120953581" sldId="779"/>
        </pc:sldMkLst>
        <pc:spChg chg="del">
          <ac:chgData name="Xuesu Xiao" userId="2da2dc19-76a6-42ca-a03e-a5becae5e7dc" providerId="ADAL" clId="{20E84357-3164-E343-84EE-670A14E9D673}" dt="2022-11-21T02:28:35.064" v="139"/>
          <ac:spMkLst>
            <pc:docMk/>
            <pc:sldMk cId="4120953581" sldId="779"/>
            <ac:spMk id="4" creationId="{5CD080A9-0091-F747-A2E2-22057CC7BA33}"/>
          </ac:spMkLst>
        </pc:spChg>
      </pc:sldChg>
      <pc:sldChg chg="delSp add">
        <pc:chgData name="Xuesu Xiao" userId="2da2dc19-76a6-42ca-a03e-a5becae5e7dc" providerId="ADAL" clId="{20E84357-3164-E343-84EE-670A14E9D673}" dt="2022-11-21T02:28:35.064" v="139"/>
        <pc:sldMkLst>
          <pc:docMk/>
          <pc:sldMk cId="1055152835" sldId="780"/>
        </pc:sldMkLst>
        <pc:spChg chg="del">
          <ac:chgData name="Xuesu Xiao" userId="2da2dc19-76a6-42ca-a03e-a5becae5e7dc" providerId="ADAL" clId="{20E84357-3164-E343-84EE-670A14E9D673}" dt="2022-11-21T02:28:35.064" v="139"/>
          <ac:spMkLst>
            <pc:docMk/>
            <pc:sldMk cId="1055152835" sldId="780"/>
            <ac:spMk id="4" creationId="{042C95A1-6A05-BA49-AA0F-847BDD148843}"/>
          </ac:spMkLst>
        </pc:spChg>
      </pc:sldChg>
      <pc:sldChg chg="delSp add">
        <pc:chgData name="Xuesu Xiao" userId="2da2dc19-76a6-42ca-a03e-a5becae5e7dc" providerId="ADAL" clId="{20E84357-3164-E343-84EE-670A14E9D673}" dt="2022-11-21T02:28:35.064" v="139"/>
        <pc:sldMkLst>
          <pc:docMk/>
          <pc:sldMk cId="4058490007" sldId="781"/>
        </pc:sldMkLst>
        <pc:spChg chg="del">
          <ac:chgData name="Xuesu Xiao" userId="2da2dc19-76a6-42ca-a03e-a5becae5e7dc" providerId="ADAL" clId="{20E84357-3164-E343-84EE-670A14E9D673}" dt="2022-11-21T02:28:35.064" v="139"/>
          <ac:spMkLst>
            <pc:docMk/>
            <pc:sldMk cId="4058490007" sldId="781"/>
            <ac:spMk id="4" creationId="{88A67A56-0179-CD45-AABE-4D3D05A8C843}"/>
          </ac:spMkLst>
        </pc:spChg>
      </pc:sldChg>
      <pc:sldChg chg="delSp add">
        <pc:chgData name="Xuesu Xiao" userId="2da2dc19-76a6-42ca-a03e-a5becae5e7dc" providerId="ADAL" clId="{20E84357-3164-E343-84EE-670A14E9D673}" dt="2022-11-21T02:28:35.064" v="139"/>
        <pc:sldMkLst>
          <pc:docMk/>
          <pc:sldMk cId="2339554415" sldId="782"/>
        </pc:sldMkLst>
        <pc:spChg chg="del">
          <ac:chgData name="Xuesu Xiao" userId="2da2dc19-76a6-42ca-a03e-a5becae5e7dc" providerId="ADAL" clId="{20E84357-3164-E343-84EE-670A14E9D673}" dt="2022-11-21T02:28:35.064" v="139"/>
          <ac:spMkLst>
            <pc:docMk/>
            <pc:sldMk cId="2339554415" sldId="782"/>
            <ac:spMk id="4" creationId="{21348CB9-A3F3-A548-B3DF-7FF1AE01B48E}"/>
          </ac:spMkLst>
        </pc:spChg>
      </pc:sldChg>
      <pc:sldChg chg="delSp add">
        <pc:chgData name="Xuesu Xiao" userId="2da2dc19-76a6-42ca-a03e-a5becae5e7dc" providerId="ADAL" clId="{20E84357-3164-E343-84EE-670A14E9D673}" dt="2022-11-21T02:28:35.064" v="139"/>
        <pc:sldMkLst>
          <pc:docMk/>
          <pc:sldMk cId="2261796367" sldId="783"/>
        </pc:sldMkLst>
        <pc:spChg chg="del">
          <ac:chgData name="Xuesu Xiao" userId="2da2dc19-76a6-42ca-a03e-a5becae5e7dc" providerId="ADAL" clId="{20E84357-3164-E343-84EE-670A14E9D673}" dt="2022-11-21T02:28:35.064" v="139"/>
          <ac:spMkLst>
            <pc:docMk/>
            <pc:sldMk cId="2261796367" sldId="783"/>
            <ac:spMk id="4" creationId="{0F8EE581-E85D-1342-BF5E-2AFFD77916B5}"/>
          </ac:spMkLst>
        </pc:spChg>
      </pc:sldChg>
      <pc:sldChg chg="delSp add mod">
        <pc:chgData name="Xuesu Xiao" userId="2da2dc19-76a6-42ca-a03e-a5becae5e7dc" providerId="ADAL" clId="{20E84357-3164-E343-84EE-670A14E9D673}" dt="2022-11-21T02:30:43.279" v="150" actId="478"/>
        <pc:sldMkLst>
          <pc:docMk/>
          <pc:sldMk cId="519060380" sldId="784"/>
        </pc:sldMkLst>
        <pc:spChg chg="del">
          <ac:chgData name="Xuesu Xiao" userId="2da2dc19-76a6-42ca-a03e-a5becae5e7dc" providerId="ADAL" clId="{20E84357-3164-E343-84EE-670A14E9D673}" dt="2022-11-21T02:30:43.279" v="150" actId="478"/>
          <ac:spMkLst>
            <pc:docMk/>
            <pc:sldMk cId="519060380" sldId="784"/>
            <ac:spMk id="2" creationId="{221DF648-6D3F-9349-9AE0-83D348F957AE}"/>
          </ac:spMkLst>
        </pc:spChg>
        <pc:spChg chg="del">
          <ac:chgData name="Xuesu Xiao" userId="2da2dc19-76a6-42ca-a03e-a5becae5e7dc" providerId="ADAL" clId="{20E84357-3164-E343-84EE-670A14E9D673}" dt="2022-11-21T02:28:35.064" v="139"/>
          <ac:spMkLst>
            <pc:docMk/>
            <pc:sldMk cId="519060380" sldId="784"/>
            <ac:spMk id="4" creationId="{1BEC2FEC-AE64-CD4D-A86D-EE23F70E50BD}"/>
          </ac:spMkLst>
        </pc:spChg>
      </pc:sldChg>
      <pc:sldChg chg="delSp add">
        <pc:chgData name="Xuesu Xiao" userId="2da2dc19-76a6-42ca-a03e-a5becae5e7dc" providerId="ADAL" clId="{20E84357-3164-E343-84EE-670A14E9D673}" dt="2022-11-21T02:28:35.064" v="139"/>
        <pc:sldMkLst>
          <pc:docMk/>
          <pc:sldMk cId="3026593043" sldId="785"/>
        </pc:sldMkLst>
        <pc:spChg chg="del">
          <ac:chgData name="Xuesu Xiao" userId="2da2dc19-76a6-42ca-a03e-a5becae5e7dc" providerId="ADAL" clId="{20E84357-3164-E343-84EE-670A14E9D673}" dt="2022-11-21T02:28:35.064" v="139"/>
          <ac:spMkLst>
            <pc:docMk/>
            <pc:sldMk cId="3026593043" sldId="785"/>
            <ac:spMk id="4" creationId="{E3F7B380-CA53-A44A-B304-22326D505450}"/>
          </ac:spMkLst>
        </pc:spChg>
      </pc:sldChg>
      <pc:sldChg chg="delSp add">
        <pc:chgData name="Xuesu Xiao" userId="2da2dc19-76a6-42ca-a03e-a5becae5e7dc" providerId="ADAL" clId="{20E84357-3164-E343-84EE-670A14E9D673}" dt="2022-11-21T02:28:35.064" v="139"/>
        <pc:sldMkLst>
          <pc:docMk/>
          <pc:sldMk cId="1229076898" sldId="786"/>
        </pc:sldMkLst>
        <pc:spChg chg="del">
          <ac:chgData name="Xuesu Xiao" userId="2da2dc19-76a6-42ca-a03e-a5becae5e7dc" providerId="ADAL" clId="{20E84357-3164-E343-84EE-670A14E9D673}" dt="2022-11-21T02:28:35.064" v="139"/>
          <ac:spMkLst>
            <pc:docMk/>
            <pc:sldMk cId="1229076898" sldId="786"/>
            <ac:spMk id="4" creationId="{C343EB3A-4965-AB46-AA2A-27BEAD2A1198}"/>
          </ac:spMkLst>
        </pc:spChg>
      </pc:sldChg>
      <pc:sldChg chg="delSp add mod">
        <pc:chgData name="Xuesu Xiao" userId="2da2dc19-76a6-42ca-a03e-a5becae5e7dc" providerId="ADAL" clId="{20E84357-3164-E343-84EE-670A14E9D673}" dt="2022-11-21T02:30:33.749" v="148" actId="478"/>
        <pc:sldMkLst>
          <pc:docMk/>
          <pc:sldMk cId="1237600140" sldId="787"/>
        </pc:sldMkLst>
        <pc:spChg chg="del">
          <ac:chgData name="Xuesu Xiao" userId="2da2dc19-76a6-42ca-a03e-a5becae5e7dc" providerId="ADAL" clId="{20E84357-3164-E343-84EE-670A14E9D673}" dt="2022-11-21T02:28:35.064" v="139"/>
          <ac:spMkLst>
            <pc:docMk/>
            <pc:sldMk cId="1237600140" sldId="787"/>
            <ac:spMk id="4" creationId="{0F8EE581-E85D-1342-BF5E-2AFFD77916B5}"/>
          </ac:spMkLst>
        </pc:spChg>
        <pc:spChg chg="del">
          <ac:chgData name="Xuesu Xiao" userId="2da2dc19-76a6-42ca-a03e-a5becae5e7dc" providerId="ADAL" clId="{20E84357-3164-E343-84EE-670A14E9D673}" dt="2022-11-21T02:30:33.749" v="148" actId="478"/>
          <ac:spMkLst>
            <pc:docMk/>
            <pc:sldMk cId="1237600140" sldId="787"/>
            <ac:spMk id="15" creationId="{B5B93BAF-C29A-9B49-A2F3-BAE90E3963D1}"/>
          </ac:spMkLst>
        </pc:spChg>
      </pc:sldChg>
      <pc:sldChg chg="delSp add mod">
        <pc:chgData name="Xuesu Xiao" userId="2da2dc19-76a6-42ca-a03e-a5becae5e7dc" providerId="ADAL" clId="{20E84357-3164-E343-84EE-670A14E9D673}" dt="2022-11-21T02:30:38.768" v="149" actId="478"/>
        <pc:sldMkLst>
          <pc:docMk/>
          <pc:sldMk cId="2822193901" sldId="788"/>
        </pc:sldMkLst>
        <pc:spChg chg="del">
          <ac:chgData name="Xuesu Xiao" userId="2da2dc19-76a6-42ca-a03e-a5becae5e7dc" providerId="ADAL" clId="{20E84357-3164-E343-84EE-670A14E9D673}" dt="2022-11-21T02:28:35.064" v="139"/>
          <ac:spMkLst>
            <pc:docMk/>
            <pc:sldMk cId="2822193901" sldId="788"/>
            <ac:spMk id="4" creationId="{0F8EE581-E85D-1342-BF5E-2AFFD77916B5}"/>
          </ac:spMkLst>
        </pc:spChg>
        <pc:spChg chg="del">
          <ac:chgData name="Xuesu Xiao" userId="2da2dc19-76a6-42ca-a03e-a5becae5e7dc" providerId="ADAL" clId="{20E84357-3164-E343-84EE-670A14E9D673}" dt="2022-11-21T02:30:38.768" v="149" actId="478"/>
          <ac:spMkLst>
            <pc:docMk/>
            <pc:sldMk cId="2822193901" sldId="788"/>
            <ac:spMk id="15" creationId="{B5B93BAF-C29A-9B49-A2F3-BAE90E3963D1}"/>
          </ac:spMkLst>
        </pc:spChg>
      </pc:sldChg>
      <pc:sldChg chg="delSp add">
        <pc:chgData name="Xuesu Xiao" userId="2da2dc19-76a6-42ca-a03e-a5becae5e7dc" providerId="ADAL" clId="{20E84357-3164-E343-84EE-670A14E9D673}" dt="2022-11-21T02:28:35.064" v="139"/>
        <pc:sldMkLst>
          <pc:docMk/>
          <pc:sldMk cId="1909020839" sldId="789"/>
        </pc:sldMkLst>
        <pc:spChg chg="del">
          <ac:chgData name="Xuesu Xiao" userId="2da2dc19-76a6-42ca-a03e-a5becae5e7dc" providerId="ADAL" clId="{20E84357-3164-E343-84EE-670A14E9D673}" dt="2022-11-21T02:28:35.064" v="139"/>
          <ac:spMkLst>
            <pc:docMk/>
            <pc:sldMk cId="1909020839" sldId="789"/>
            <ac:spMk id="4" creationId="{E4E6BF7F-560F-F34A-AD39-298D41B6B7DB}"/>
          </ac:spMkLst>
        </pc:spChg>
      </pc:sldChg>
      <pc:sldChg chg="delSp add mod">
        <pc:chgData name="Xuesu Xiao" userId="2da2dc19-76a6-42ca-a03e-a5becae5e7dc" providerId="ADAL" clId="{20E84357-3164-E343-84EE-670A14E9D673}" dt="2022-11-21T02:31:30.987" v="152" actId="478"/>
        <pc:sldMkLst>
          <pc:docMk/>
          <pc:sldMk cId="368852444" sldId="790"/>
        </pc:sldMkLst>
        <pc:spChg chg="del">
          <ac:chgData name="Xuesu Xiao" userId="2da2dc19-76a6-42ca-a03e-a5becae5e7dc" providerId="ADAL" clId="{20E84357-3164-E343-84EE-670A14E9D673}" dt="2022-11-21T02:31:30.987" v="152" actId="478"/>
          <ac:spMkLst>
            <pc:docMk/>
            <pc:sldMk cId="368852444" sldId="790"/>
            <ac:spMk id="2" creationId="{B40E89D9-6E83-2843-B540-D045ADB9D9F8}"/>
          </ac:spMkLst>
        </pc:spChg>
        <pc:spChg chg="del">
          <ac:chgData name="Xuesu Xiao" userId="2da2dc19-76a6-42ca-a03e-a5becae5e7dc" providerId="ADAL" clId="{20E84357-3164-E343-84EE-670A14E9D673}" dt="2022-11-21T02:28:35.064" v="139"/>
          <ac:spMkLst>
            <pc:docMk/>
            <pc:sldMk cId="368852444" sldId="790"/>
            <ac:spMk id="4" creationId="{8EFB3136-E72F-424D-B54C-2F0E5F0CE1BA}"/>
          </ac:spMkLst>
        </pc:spChg>
      </pc:sldChg>
      <pc:sldChg chg="delSp add">
        <pc:chgData name="Xuesu Xiao" userId="2da2dc19-76a6-42ca-a03e-a5becae5e7dc" providerId="ADAL" clId="{20E84357-3164-E343-84EE-670A14E9D673}" dt="2022-11-21T02:28:35.064" v="139"/>
        <pc:sldMkLst>
          <pc:docMk/>
          <pc:sldMk cId="3094331667" sldId="791"/>
        </pc:sldMkLst>
        <pc:spChg chg="del">
          <ac:chgData name="Xuesu Xiao" userId="2da2dc19-76a6-42ca-a03e-a5becae5e7dc" providerId="ADAL" clId="{20E84357-3164-E343-84EE-670A14E9D673}" dt="2022-11-21T02:28:35.064" v="139"/>
          <ac:spMkLst>
            <pc:docMk/>
            <pc:sldMk cId="3094331667" sldId="791"/>
            <ac:spMk id="4" creationId="{81C50AF7-BA59-B643-B536-D008B35CEE80}"/>
          </ac:spMkLst>
        </pc:spChg>
      </pc:sldChg>
      <pc:sldChg chg="delSp add mod">
        <pc:chgData name="Xuesu Xiao" userId="2da2dc19-76a6-42ca-a03e-a5becae5e7dc" providerId="ADAL" clId="{20E84357-3164-E343-84EE-670A14E9D673}" dt="2022-11-21T02:31:40.277" v="153" actId="478"/>
        <pc:sldMkLst>
          <pc:docMk/>
          <pc:sldMk cId="1006973269" sldId="792"/>
        </pc:sldMkLst>
        <pc:spChg chg="del">
          <ac:chgData name="Xuesu Xiao" userId="2da2dc19-76a6-42ca-a03e-a5becae5e7dc" providerId="ADAL" clId="{20E84357-3164-E343-84EE-670A14E9D673}" dt="2022-11-21T02:31:40.277" v="153" actId="478"/>
          <ac:spMkLst>
            <pc:docMk/>
            <pc:sldMk cId="1006973269" sldId="792"/>
            <ac:spMk id="2" creationId="{4C16325E-2E1A-9244-B51F-034FD74735A7}"/>
          </ac:spMkLst>
        </pc:spChg>
        <pc:spChg chg="del">
          <ac:chgData name="Xuesu Xiao" userId="2da2dc19-76a6-42ca-a03e-a5becae5e7dc" providerId="ADAL" clId="{20E84357-3164-E343-84EE-670A14E9D673}" dt="2022-11-21T02:28:35.064" v="139"/>
          <ac:spMkLst>
            <pc:docMk/>
            <pc:sldMk cId="1006973269" sldId="792"/>
            <ac:spMk id="4" creationId="{C4FF89B5-9268-BB49-B032-E11ACBD03AC0}"/>
          </ac:spMkLst>
        </pc:spChg>
      </pc:sldChg>
      <pc:sldChg chg="delSp add">
        <pc:chgData name="Xuesu Xiao" userId="2da2dc19-76a6-42ca-a03e-a5becae5e7dc" providerId="ADAL" clId="{20E84357-3164-E343-84EE-670A14E9D673}" dt="2022-11-21T02:28:35.064" v="139"/>
        <pc:sldMkLst>
          <pc:docMk/>
          <pc:sldMk cId="581234379" sldId="793"/>
        </pc:sldMkLst>
        <pc:spChg chg="del">
          <ac:chgData name="Xuesu Xiao" userId="2da2dc19-76a6-42ca-a03e-a5becae5e7dc" providerId="ADAL" clId="{20E84357-3164-E343-84EE-670A14E9D673}" dt="2022-11-21T02:28:35.064" v="139"/>
          <ac:spMkLst>
            <pc:docMk/>
            <pc:sldMk cId="581234379" sldId="793"/>
            <ac:spMk id="4" creationId="{81C50AF7-BA59-B643-B536-D008B35CEE80}"/>
          </ac:spMkLst>
        </pc:spChg>
      </pc:sldChg>
      <pc:sldChg chg="delSp add">
        <pc:chgData name="Xuesu Xiao" userId="2da2dc19-76a6-42ca-a03e-a5becae5e7dc" providerId="ADAL" clId="{20E84357-3164-E343-84EE-670A14E9D673}" dt="2022-11-21T02:28:35.064" v="139"/>
        <pc:sldMkLst>
          <pc:docMk/>
          <pc:sldMk cId="2206485089" sldId="794"/>
        </pc:sldMkLst>
        <pc:spChg chg="del">
          <ac:chgData name="Xuesu Xiao" userId="2da2dc19-76a6-42ca-a03e-a5becae5e7dc" providerId="ADAL" clId="{20E84357-3164-E343-84EE-670A14E9D673}" dt="2022-11-21T02:28:35.064" v="139"/>
          <ac:spMkLst>
            <pc:docMk/>
            <pc:sldMk cId="2206485089" sldId="794"/>
            <ac:spMk id="4" creationId="{81C50AF7-BA59-B643-B536-D008B35CEE80}"/>
          </ac:spMkLst>
        </pc:spChg>
      </pc:sldChg>
      <pc:sldChg chg="delSp add">
        <pc:chgData name="Xuesu Xiao" userId="2da2dc19-76a6-42ca-a03e-a5becae5e7dc" providerId="ADAL" clId="{20E84357-3164-E343-84EE-670A14E9D673}" dt="2022-11-21T02:28:35.064" v="139"/>
        <pc:sldMkLst>
          <pc:docMk/>
          <pc:sldMk cId="624191621" sldId="795"/>
        </pc:sldMkLst>
        <pc:spChg chg="del">
          <ac:chgData name="Xuesu Xiao" userId="2da2dc19-76a6-42ca-a03e-a5becae5e7dc" providerId="ADAL" clId="{20E84357-3164-E343-84EE-670A14E9D673}" dt="2022-11-21T02:28:35.064" v="139"/>
          <ac:spMkLst>
            <pc:docMk/>
            <pc:sldMk cId="624191621" sldId="795"/>
            <ac:spMk id="4" creationId="{81C50AF7-BA59-B643-B536-D008B35CEE80}"/>
          </ac:spMkLst>
        </pc:spChg>
      </pc:sldChg>
      <pc:sldChg chg="delSp add">
        <pc:chgData name="Xuesu Xiao" userId="2da2dc19-76a6-42ca-a03e-a5becae5e7dc" providerId="ADAL" clId="{20E84357-3164-E343-84EE-670A14E9D673}" dt="2022-11-21T02:28:35.064" v="139"/>
        <pc:sldMkLst>
          <pc:docMk/>
          <pc:sldMk cId="2695284714" sldId="796"/>
        </pc:sldMkLst>
        <pc:spChg chg="del">
          <ac:chgData name="Xuesu Xiao" userId="2da2dc19-76a6-42ca-a03e-a5becae5e7dc" providerId="ADAL" clId="{20E84357-3164-E343-84EE-670A14E9D673}" dt="2022-11-21T02:28:35.064" v="139"/>
          <ac:spMkLst>
            <pc:docMk/>
            <pc:sldMk cId="2695284714" sldId="796"/>
            <ac:spMk id="4" creationId="{81C50AF7-BA59-B643-B536-D008B35CEE80}"/>
          </ac:spMkLst>
        </pc:spChg>
      </pc:sldChg>
      <pc:sldChg chg="delSp add">
        <pc:chgData name="Xuesu Xiao" userId="2da2dc19-76a6-42ca-a03e-a5becae5e7dc" providerId="ADAL" clId="{20E84357-3164-E343-84EE-670A14E9D673}" dt="2022-11-21T02:28:35.064" v="139"/>
        <pc:sldMkLst>
          <pc:docMk/>
          <pc:sldMk cId="3349624887" sldId="797"/>
        </pc:sldMkLst>
        <pc:spChg chg="del">
          <ac:chgData name="Xuesu Xiao" userId="2da2dc19-76a6-42ca-a03e-a5becae5e7dc" providerId="ADAL" clId="{20E84357-3164-E343-84EE-670A14E9D673}" dt="2022-11-21T02:28:35.064" v="139"/>
          <ac:spMkLst>
            <pc:docMk/>
            <pc:sldMk cId="3349624887" sldId="797"/>
            <ac:spMk id="4" creationId="{81C50AF7-BA59-B643-B536-D008B35CEE80}"/>
          </ac:spMkLst>
        </pc:spChg>
      </pc:sldChg>
      <pc:sldChg chg="delSp add">
        <pc:chgData name="Xuesu Xiao" userId="2da2dc19-76a6-42ca-a03e-a5becae5e7dc" providerId="ADAL" clId="{20E84357-3164-E343-84EE-670A14E9D673}" dt="2022-11-21T02:28:35.064" v="139"/>
        <pc:sldMkLst>
          <pc:docMk/>
          <pc:sldMk cId="2112095181" sldId="798"/>
        </pc:sldMkLst>
        <pc:spChg chg="del">
          <ac:chgData name="Xuesu Xiao" userId="2da2dc19-76a6-42ca-a03e-a5becae5e7dc" providerId="ADAL" clId="{20E84357-3164-E343-84EE-670A14E9D673}" dt="2022-11-21T02:28:35.064" v="139"/>
          <ac:spMkLst>
            <pc:docMk/>
            <pc:sldMk cId="2112095181" sldId="798"/>
            <ac:spMk id="4" creationId="{81C50AF7-BA59-B643-B536-D008B35CEE80}"/>
          </ac:spMkLst>
        </pc:spChg>
      </pc:sldChg>
      <pc:sldChg chg="delSp add">
        <pc:chgData name="Xuesu Xiao" userId="2da2dc19-76a6-42ca-a03e-a5becae5e7dc" providerId="ADAL" clId="{20E84357-3164-E343-84EE-670A14E9D673}" dt="2022-11-21T02:28:35.064" v="139"/>
        <pc:sldMkLst>
          <pc:docMk/>
          <pc:sldMk cId="2131878931" sldId="799"/>
        </pc:sldMkLst>
        <pc:spChg chg="del">
          <ac:chgData name="Xuesu Xiao" userId="2da2dc19-76a6-42ca-a03e-a5becae5e7dc" providerId="ADAL" clId="{20E84357-3164-E343-84EE-670A14E9D673}" dt="2022-11-21T02:28:35.064" v="139"/>
          <ac:spMkLst>
            <pc:docMk/>
            <pc:sldMk cId="2131878931" sldId="799"/>
            <ac:spMk id="4" creationId="{81C50AF7-BA59-B643-B536-D008B35CEE80}"/>
          </ac:spMkLst>
        </pc:spChg>
      </pc:sldChg>
      <pc:sldChg chg="delSp add">
        <pc:chgData name="Xuesu Xiao" userId="2da2dc19-76a6-42ca-a03e-a5becae5e7dc" providerId="ADAL" clId="{20E84357-3164-E343-84EE-670A14E9D673}" dt="2022-11-21T02:28:35.064" v="139"/>
        <pc:sldMkLst>
          <pc:docMk/>
          <pc:sldMk cId="1096451165" sldId="800"/>
        </pc:sldMkLst>
        <pc:spChg chg="del">
          <ac:chgData name="Xuesu Xiao" userId="2da2dc19-76a6-42ca-a03e-a5becae5e7dc" providerId="ADAL" clId="{20E84357-3164-E343-84EE-670A14E9D673}" dt="2022-11-21T02:28:35.064" v="139"/>
          <ac:spMkLst>
            <pc:docMk/>
            <pc:sldMk cId="1096451165" sldId="800"/>
            <ac:spMk id="4" creationId="{81C50AF7-BA59-B643-B536-D008B35CEE80}"/>
          </ac:spMkLst>
        </pc:spChg>
      </pc:sldChg>
      <pc:sldChg chg="delSp add">
        <pc:chgData name="Xuesu Xiao" userId="2da2dc19-76a6-42ca-a03e-a5becae5e7dc" providerId="ADAL" clId="{20E84357-3164-E343-84EE-670A14E9D673}" dt="2022-11-21T02:28:35.064" v="139"/>
        <pc:sldMkLst>
          <pc:docMk/>
          <pc:sldMk cId="3333336509" sldId="801"/>
        </pc:sldMkLst>
        <pc:spChg chg="del">
          <ac:chgData name="Xuesu Xiao" userId="2da2dc19-76a6-42ca-a03e-a5becae5e7dc" providerId="ADAL" clId="{20E84357-3164-E343-84EE-670A14E9D673}" dt="2022-11-21T02:28:35.064" v="139"/>
          <ac:spMkLst>
            <pc:docMk/>
            <pc:sldMk cId="3333336509" sldId="801"/>
            <ac:spMk id="4" creationId="{E11C51B5-A8CF-EB4B-9AE7-38BC61AF5557}"/>
          </ac:spMkLst>
        </pc:spChg>
      </pc:sldChg>
      <pc:sldChg chg="delSp add">
        <pc:chgData name="Xuesu Xiao" userId="2da2dc19-76a6-42ca-a03e-a5becae5e7dc" providerId="ADAL" clId="{20E84357-3164-E343-84EE-670A14E9D673}" dt="2022-11-21T02:28:35.064" v="139"/>
        <pc:sldMkLst>
          <pc:docMk/>
          <pc:sldMk cId="1068949933" sldId="802"/>
        </pc:sldMkLst>
        <pc:spChg chg="del">
          <ac:chgData name="Xuesu Xiao" userId="2da2dc19-76a6-42ca-a03e-a5becae5e7dc" providerId="ADAL" clId="{20E84357-3164-E343-84EE-670A14E9D673}" dt="2022-11-21T02:28:35.064" v="139"/>
          <ac:spMkLst>
            <pc:docMk/>
            <pc:sldMk cId="1068949933" sldId="802"/>
            <ac:spMk id="4" creationId="{2EA4AA08-44E0-0943-A39F-67C3A7798116}"/>
          </ac:spMkLst>
        </pc:spChg>
      </pc:sldChg>
      <pc:sldChg chg="delSp add mod">
        <pc:chgData name="Xuesu Xiao" userId="2da2dc19-76a6-42ca-a03e-a5becae5e7dc" providerId="ADAL" clId="{20E84357-3164-E343-84EE-670A14E9D673}" dt="2022-11-21T02:40:42.666" v="158" actId="478"/>
        <pc:sldMkLst>
          <pc:docMk/>
          <pc:sldMk cId="2065640461" sldId="803"/>
        </pc:sldMkLst>
        <pc:spChg chg="del">
          <ac:chgData name="Xuesu Xiao" userId="2da2dc19-76a6-42ca-a03e-a5becae5e7dc" providerId="ADAL" clId="{20E84357-3164-E343-84EE-670A14E9D673}" dt="2022-11-21T02:40:42.666" v="158" actId="478"/>
          <ac:spMkLst>
            <pc:docMk/>
            <pc:sldMk cId="2065640461" sldId="803"/>
            <ac:spMk id="2" creationId="{1A557884-CCA3-1C40-87F7-243A5C342B87}"/>
          </ac:spMkLst>
        </pc:spChg>
        <pc:spChg chg="del">
          <ac:chgData name="Xuesu Xiao" userId="2da2dc19-76a6-42ca-a03e-a5becae5e7dc" providerId="ADAL" clId="{20E84357-3164-E343-84EE-670A14E9D673}" dt="2022-11-21T02:28:35.064" v="139"/>
          <ac:spMkLst>
            <pc:docMk/>
            <pc:sldMk cId="2065640461" sldId="803"/>
            <ac:spMk id="4" creationId="{29597DA8-7D1D-D448-BD0A-C0EEB415784E}"/>
          </ac:spMkLst>
        </pc:spChg>
      </pc:sldChg>
      <pc:sldChg chg="delSp add mod">
        <pc:chgData name="Xuesu Xiao" userId="2da2dc19-76a6-42ca-a03e-a5becae5e7dc" providerId="ADAL" clId="{20E84357-3164-E343-84EE-670A14E9D673}" dt="2022-11-21T02:40:50.974" v="159" actId="478"/>
        <pc:sldMkLst>
          <pc:docMk/>
          <pc:sldMk cId="3593095198" sldId="804"/>
        </pc:sldMkLst>
        <pc:spChg chg="del">
          <ac:chgData name="Xuesu Xiao" userId="2da2dc19-76a6-42ca-a03e-a5becae5e7dc" providerId="ADAL" clId="{20E84357-3164-E343-84EE-670A14E9D673}" dt="2022-11-21T02:40:50.974" v="159" actId="478"/>
          <ac:spMkLst>
            <pc:docMk/>
            <pc:sldMk cId="3593095198" sldId="804"/>
            <ac:spMk id="2" creationId="{1A557884-CCA3-1C40-87F7-243A5C342B87}"/>
          </ac:spMkLst>
        </pc:spChg>
        <pc:spChg chg="del">
          <ac:chgData name="Xuesu Xiao" userId="2da2dc19-76a6-42ca-a03e-a5becae5e7dc" providerId="ADAL" clId="{20E84357-3164-E343-84EE-670A14E9D673}" dt="2022-11-21T02:28:35.064" v="139"/>
          <ac:spMkLst>
            <pc:docMk/>
            <pc:sldMk cId="3593095198" sldId="804"/>
            <ac:spMk id="4" creationId="{29597DA8-7D1D-D448-BD0A-C0EEB415784E}"/>
          </ac:spMkLst>
        </pc:spChg>
      </pc:sldChg>
      <pc:sldChg chg="delSp add mod">
        <pc:chgData name="Xuesu Xiao" userId="2da2dc19-76a6-42ca-a03e-a5becae5e7dc" providerId="ADAL" clId="{20E84357-3164-E343-84EE-670A14E9D673}" dt="2022-11-21T02:40:53.104" v="160" actId="478"/>
        <pc:sldMkLst>
          <pc:docMk/>
          <pc:sldMk cId="1829452276" sldId="805"/>
        </pc:sldMkLst>
        <pc:spChg chg="del">
          <ac:chgData name="Xuesu Xiao" userId="2da2dc19-76a6-42ca-a03e-a5becae5e7dc" providerId="ADAL" clId="{20E84357-3164-E343-84EE-670A14E9D673}" dt="2022-11-21T02:40:53.104" v="160" actId="478"/>
          <ac:spMkLst>
            <pc:docMk/>
            <pc:sldMk cId="1829452276" sldId="805"/>
            <ac:spMk id="2" creationId="{1A557884-CCA3-1C40-87F7-243A5C342B87}"/>
          </ac:spMkLst>
        </pc:spChg>
        <pc:spChg chg="del">
          <ac:chgData name="Xuesu Xiao" userId="2da2dc19-76a6-42ca-a03e-a5becae5e7dc" providerId="ADAL" clId="{20E84357-3164-E343-84EE-670A14E9D673}" dt="2022-11-21T02:28:35.064" v="139"/>
          <ac:spMkLst>
            <pc:docMk/>
            <pc:sldMk cId="1829452276" sldId="805"/>
            <ac:spMk id="4" creationId="{29597DA8-7D1D-D448-BD0A-C0EEB415784E}"/>
          </ac:spMkLst>
        </pc:spChg>
      </pc:sldChg>
      <pc:sldChg chg="delSp add mod">
        <pc:chgData name="Xuesu Xiao" userId="2da2dc19-76a6-42ca-a03e-a5becae5e7dc" providerId="ADAL" clId="{20E84357-3164-E343-84EE-670A14E9D673}" dt="2022-11-21T02:40:55.119" v="161" actId="478"/>
        <pc:sldMkLst>
          <pc:docMk/>
          <pc:sldMk cId="477156878" sldId="806"/>
        </pc:sldMkLst>
        <pc:spChg chg="del">
          <ac:chgData name="Xuesu Xiao" userId="2da2dc19-76a6-42ca-a03e-a5becae5e7dc" providerId="ADAL" clId="{20E84357-3164-E343-84EE-670A14E9D673}" dt="2022-11-21T02:40:55.119" v="161" actId="478"/>
          <ac:spMkLst>
            <pc:docMk/>
            <pc:sldMk cId="477156878" sldId="806"/>
            <ac:spMk id="2" creationId="{1A557884-CCA3-1C40-87F7-243A5C342B87}"/>
          </ac:spMkLst>
        </pc:spChg>
        <pc:spChg chg="del">
          <ac:chgData name="Xuesu Xiao" userId="2da2dc19-76a6-42ca-a03e-a5becae5e7dc" providerId="ADAL" clId="{20E84357-3164-E343-84EE-670A14E9D673}" dt="2022-11-21T02:28:35.064" v="139"/>
          <ac:spMkLst>
            <pc:docMk/>
            <pc:sldMk cId="477156878" sldId="806"/>
            <ac:spMk id="4" creationId="{29597DA8-7D1D-D448-BD0A-C0EEB415784E}"/>
          </ac:spMkLst>
        </pc:spChg>
      </pc:sldChg>
      <pc:sldChg chg="delSp add mod">
        <pc:chgData name="Xuesu Xiao" userId="2da2dc19-76a6-42ca-a03e-a5becae5e7dc" providerId="ADAL" clId="{20E84357-3164-E343-84EE-670A14E9D673}" dt="2022-11-21T02:41:02.627" v="162" actId="478"/>
        <pc:sldMkLst>
          <pc:docMk/>
          <pc:sldMk cId="2968485136" sldId="807"/>
        </pc:sldMkLst>
        <pc:spChg chg="del">
          <ac:chgData name="Xuesu Xiao" userId="2da2dc19-76a6-42ca-a03e-a5becae5e7dc" providerId="ADAL" clId="{20E84357-3164-E343-84EE-670A14E9D673}" dt="2022-11-21T02:41:02.627" v="162" actId="478"/>
          <ac:spMkLst>
            <pc:docMk/>
            <pc:sldMk cId="2968485136" sldId="807"/>
            <ac:spMk id="2" creationId="{1A557884-CCA3-1C40-87F7-243A5C342B87}"/>
          </ac:spMkLst>
        </pc:spChg>
        <pc:spChg chg="del">
          <ac:chgData name="Xuesu Xiao" userId="2da2dc19-76a6-42ca-a03e-a5becae5e7dc" providerId="ADAL" clId="{20E84357-3164-E343-84EE-670A14E9D673}" dt="2022-11-21T02:28:35.064" v="139"/>
          <ac:spMkLst>
            <pc:docMk/>
            <pc:sldMk cId="2968485136" sldId="807"/>
            <ac:spMk id="4" creationId="{29597DA8-7D1D-D448-BD0A-C0EEB415784E}"/>
          </ac:spMkLst>
        </pc:spChg>
      </pc:sldChg>
      <pc:sldChg chg="delSp add">
        <pc:chgData name="Xuesu Xiao" userId="2da2dc19-76a6-42ca-a03e-a5becae5e7dc" providerId="ADAL" clId="{20E84357-3164-E343-84EE-670A14E9D673}" dt="2022-11-21T02:28:35.064" v="139"/>
        <pc:sldMkLst>
          <pc:docMk/>
          <pc:sldMk cId="502920773" sldId="808"/>
        </pc:sldMkLst>
        <pc:spChg chg="del">
          <ac:chgData name="Xuesu Xiao" userId="2da2dc19-76a6-42ca-a03e-a5becae5e7dc" providerId="ADAL" clId="{20E84357-3164-E343-84EE-670A14E9D673}" dt="2022-11-21T02:28:35.064" v="139"/>
          <ac:spMkLst>
            <pc:docMk/>
            <pc:sldMk cId="502920773" sldId="808"/>
            <ac:spMk id="4" creationId="{29597DA8-7D1D-D448-BD0A-C0EEB415784E}"/>
          </ac:spMkLst>
        </pc:spChg>
      </pc:sldChg>
      <pc:sldChg chg="delSp add mod">
        <pc:chgData name="Xuesu Xiao" userId="2da2dc19-76a6-42ca-a03e-a5becae5e7dc" providerId="ADAL" clId="{20E84357-3164-E343-84EE-670A14E9D673}" dt="2022-11-21T02:41:09.181" v="163" actId="478"/>
        <pc:sldMkLst>
          <pc:docMk/>
          <pc:sldMk cId="2683761941" sldId="809"/>
        </pc:sldMkLst>
        <pc:spChg chg="del">
          <ac:chgData name="Xuesu Xiao" userId="2da2dc19-76a6-42ca-a03e-a5becae5e7dc" providerId="ADAL" clId="{20E84357-3164-E343-84EE-670A14E9D673}" dt="2022-11-21T02:41:09.181" v="163" actId="478"/>
          <ac:spMkLst>
            <pc:docMk/>
            <pc:sldMk cId="2683761941" sldId="809"/>
            <ac:spMk id="2" creationId="{1A557884-CCA3-1C40-87F7-243A5C342B87}"/>
          </ac:spMkLst>
        </pc:spChg>
        <pc:spChg chg="del">
          <ac:chgData name="Xuesu Xiao" userId="2da2dc19-76a6-42ca-a03e-a5becae5e7dc" providerId="ADAL" clId="{20E84357-3164-E343-84EE-670A14E9D673}" dt="2022-11-21T02:28:35.064" v="139"/>
          <ac:spMkLst>
            <pc:docMk/>
            <pc:sldMk cId="2683761941" sldId="809"/>
            <ac:spMk id="4" creationId="{29597DA8-7D1D-D448-BD0A-C0EEB415784E}"/>
          </ac:spMkLst>
        </pc:spChg>
      </pc:sldChg>
      <pc:sldChg chg="delSp add mod">
        <pc:chgData name="Xuesu Xiao" userId="2da2dc19-76a6-42ca-a03e-a5becae5e7dc" providerId="ADAL" clId="{20E84357-3164-E343-84EE-670A14E9D673}" dt="2022-11-21T02:41:11.855" v="164" actId="478"/>
        <pc:sldMkLst>
          <pc:docMk/>
          <pc:sldMk cId="270538143" sldId="810"/>
        </pc:sldMkLst>
        <pc:spChg chg="del">
          <ac:chgData name="Xuesu Xiao" userId="2da2dc19-76a6-42ca-a03e-a5becae5e7dc" providerId="ADAL" clId="{20E84357-3164-E343-84EE-670A14E9D673}" dt="2022-11-21T02:41:11.855" v="164" actId="478"/>
          <ac:spMkLst>
            <pc:docMk/>
            <pc:sldMk cId="270538143" sldId="810"/>
            <ac:spMk id="2" creationId="{1A557884-CCA3-1C40-87F7-243A5C342B87}"/>
          </ac:spMkLst>
        </pc:spChg>
        <pc:spChg chg="del">
          <ac:chgData name="Xuesu Xiao" userId="2da2dc19-76a6-42ca-a03e-a5becae5e7dc" providerId="ADAL" clId="{20E84357-3164-E343-84EE-670A14E9D673}" dt="2022-11-21T02:28:35.064" v="139"/>
          <ac:spMkLst>
            <pc:docMk/>
            <pc:sldMk cId="270538143" sldId="810"/>
            <ac:spMk id="4" creationId="{29597DA8-7D1D-D448-BD0A-C0EEB415784E}"/>
          </ac:spMkLst>
        </pc:spChg>
      </pc:sldChg>
      <pc:sldChg chg="delSp add mod">
        <pc:chgData name="Xuesu Xiao" userId="2da2dc19-76a6-42ca-a03e-a5becae5e7dc" providerId="ADAL" clId="{20E84357-3164-E343-84EE-670A14E9D673}" dt="2022-11-21T02:41:13.911" v="165" actId="478"/>
        <pc:sldMkLst>
          <pc:docMk/>
          <pc:sldMk cId="57444847" sldId="811"/>
        </pc:sldMkLst>
        <pc:spChg chg="del">
          <ac:chgData name="Xuesu Xiao" userId="2da2dc19-76a6-42ca-a03e-a5becae5e7dc" providerId="ADAL" clId="{20E84357-3164-E343-84EE-670A14E9D673}" dt="2022-11-21T02:41:13.911" v="165" actId="478"/>
          <ac:spMkLst>
            <pc:docMk/>
            <pc:sldMk cId="57444847" sldId="811"/>
            <ac:spMk id="2" creationId="{1A557884-CCA3-1C40-87F7-243A5C342B87}"/>
          </ac:spMkLst>
        </pc:spChg>
        <pc:spChg chg="del">
          <ac:chgData name="Xuesu Xiao" userId="2da2dc19-76a6-42ca-a03e-a5becae5e7dc" providerId="ADAL" clId="{20E84357-3164-E343-84EE-670A14E9D673}" dt="2022-11-21T02:28:35.064" v="139"/>
          <ac:spMkLst>
            <pc:docMk/>
            <pc:sldMk cId="57444847" sldId="811"/>
            <ac:spMk id="4" creationId="{29597DA8-7D1D-D448-BD0A-C0EEB415784E}"/>
          </ac:spMkLst>
        </pc:spChg>
      </pc:sldChg>
      <pc:sldChg chg="delSp add mod">
        <pc:chgData name="Xuesu Xiao" userId="2da2dc19-76a6-42ca-a03e-a5becae5e7dc" providerId="ADAL" clId="{20E84357-3164-E343-84EE-670A14E9D673}" dt="2022-11-21T02:41:18.280" v="166" actId="478"/>
        <pc:sldMkLst>
          <pc:docMk/>
          <pc:sldMk cId="2246481518" sldId="812"/>
        </pc:sldMkLst>
        <pc:spChg chg="del">
          <ac:chgData name="Xuesu Xiao" userId="2da2dc19-76a6-42ca-a03e-a5becae5e7dc" providerId="ADAL" clId="{20E84357-3164-E343-84EE-670A14E9D673}" dt="2022-11-21T02:41:18.280" v="166" actId="478"/>
          <ac:spMkLst>
            <pc:docMk/>
            <pc:sldMk cId="2246481518" sldId="812"/>
            <ac:spMk id="2" creationId="{1A557884-CCA3-1C40-87F7-243A5C342B87}"/>
          </ac:spMkLst>
        </pc:spChg>
        <pc:spChg chg="del">
          <ac:chgData name="Xuesu Xiao" userId="2da2dc19-76a6-42ca-a03e-a5becae5e7dc" providerId="ADAL" clId="{20E84357-3164-E343-84EE-670A14E9D673}" dt="2022-11-21T02:28:35.064" v="139"/>
          <ac:spMkLst>
            <pc:docMk/>
            <pc:sldMk cId="2246481518" sldId="812"/>
            <ac:spMk id="4" creationId="{29597DA8-7D1D-D448-BD0A-C0EEB415784E}"/>
          </ac:spMkLst>
        </pc:spChg>
      </pc:sldChg>
      <pc:sldChg chg="delSp add mod">
        <pc:chgData name="Xuesu Xiao" userId="2da2dc19-76a6-42ca-a03e-a5becae5e7dc" providerId="ADAL" clId="{20E84357-3164-E343-84EE-670A14E9D673}" dt="2022-11-21T02:41:20.469" v="167" actId="478"/>
        <pc:sldMkLst>
          <pc:docMk/>
          <pc:sldMk cId="786542814" sldId="813"/>
        </pc:sldMkLst>
        <pc:spChg chg="del">
          <ac:chgData name="Xuesu Xiao" userId="2da2dc19-76a6-42ca-a03e-a5becae5e7dc" providerId="ADAL" clId="{20E84357-3164-E343-84EE-670A14E9D673}" dt="2022-11-21T02:41:20.469" v="167" actId="478"/>
          <ac:spMkLst>
            <pc:docMk/>
            <pc:sldMk cId="786542814" sldId="813"/>
            <ac:spMk id="2" creationId="{531D54B8-7B80-964B-9B49-6995E8185EC6}"/>
          </ac:spMkLst>
        </pc:spChg>
        <pc:spChg chg="del">
          <ac:chgData name="Xuesu Xiao" userId="2da2dc19-76a6-42ca-a03e-a5becae5e7dc" providerId="ADAL" clId="{20E84357-3164-E343-84EE-670A14E9D673}" dt="2022-11-21T02:28:35.064" v="139"/>
          <ac:spMkLst>
            <pc:docMk/>
            <pc:sldMk cId="786542814" sldId="813"/>
            <ac:spMk id="4" creationId="{3A670570-AD5A-8147-9E4E-C42BF7551F11}"/>
          </ac:spMkLst>
        </pc:spChg>
      </pc:sldChg>
      <pc:sldChg chg="delSp add mod">
        <pc:chgData name="Xuesu Xiao" userId="2da2dc19-76a6-42ca-a03e-a5becae5e7dc" providerId="ADAL" clId="{20E84357-3164-E343-84EE-670A14E9D673}" dt="2022-11-21T02:41:24.131" v="168" actId="478"/>
        <pc:sldMkLst>
          <pc:docMk/>
          <pc:sldMk cId="3595118211" sldId="814"/>
        </pc:sldMkLst>
        <pc:spChg chg="del">
          <ac:chgData name="Xuesu Xiao" userId="2da2dc19-76a6-42ca-a03e-a5becae5e7dc" providerId="ADAL" clId="{20E84357-3164-E343-84EE-670A14E9D673}" dt="2022-11-21T02:41:24.131" v="168" actId="478"/>
          <ac:spMkLst>
            <pc:docMk/>
            <pc:sldMk cId="3595118211" sldId="814"/>
            <ac:spMk id="2" creationId="{531D54B8-7B80-964B-9B49-6995E8185EC6}"/>
          </ac:spMkLst>
        </pc:spChg>
        <pc:spChg chg="del">
          <ac:chgData name="Xuesu Xiao" userId="2da2dc19-76a6-42ca-a03e-a5becae5e7dc" providerId="ADAL" clId="{20E84357-3164-E343-84EE-670A14E9D673}" dt="2022-11-21T02:28:35.064" v="139"/>
          <ac:spMkLst>
            <pc:docMk/>
            <pc:sldMk cId="3595118211" sldId="814"/>
            <ac:spMk id="4" creationId="{3A670570-AD5A-8147-9E4E-C42BF7551F11}"/>
          </ac:spMkLst>
        </pc:spChg>
      </pc:sldChg>
      <pc:sldChg chg="delSp add mod">
        <pc:chgData name="Xuesu Xiao" userId="2da2dc19-76a6-42ca-a03e-a5becae5e7dc" providerId="ADAL" clId="{20E84357-3164-E343-84EE-670A14E9D673}" dt="2022-11-21T02:41:28.292" v="169" actId="478"/>
        <pc:sldMkLst>
          <pc:docMk/>
          <pc:sldMk cId="1557495882" sldId="815"/>
        </pc:sldMkLst>
        <pc:spChg chg="del">
          <ac:chgData name="Xuesu Xiao" userId="2da2dc19-76a6-42ca-a03e-a5becae5e7dc" providerId="ADAL" clId="{20E84357-3164-E343-84EE-670A14E9D673}" dt="2022-11-21T02:41:28.292" v="169" actId="478"/>
          <ac:spMkLst>
            <pc:docMk/>
            <pc:sldMk cId="1557495882" sldId="815"/>
            <ac:spMk id="2" creationId="{531D54B8-7B80-964B-9B49-6995E8185EC6}"/>
          </ac:spMkLst>
        </pc:spChg>
        <pc:spChg chg="del">
          <ac:chgData name="Xuesu Xiao" userId="2da2dc19-76a6-42ca-a03e-a5becae5e7dc" providerId="ADAL" clId="{20E84357-3164-E343-84EE-670A14E9D673}" dt="2022-11-21T02:28:35.064" v="139"/>
          <ac:spMkLst>
            <pc:docMk/>
            <pc:sldMk cId="1557495882" sldId="815"/>
            <ac:spMk id="4" creationId="{3A670570-AD5A-8147-9E4E-C42BF7551F11}"/>
          </ac:spMkLst>
        </pc:spChg>
      </pc:sldChg>
      <pc:sldChg chg="delSp add mod">
        <pc:chgData name="Xuesu Xiao" userId="2da2dc19-76a6-42ca-a03e-a5becae5e7dc" providerId="ADAL" clId="{20E84357-3164-E343-84EE-670A14E9D673}" dt="2022-11-21T02:41:30.996" v="170" actId="478"/>
        <pc:sldMkLst>
          <pc:docMk/>
          <pc:sldMk cId="1881224721" sldId="816"/>
        </pc:sldMkLst>
        <pc:spChg chg="del">
          <ac:chgData name="Xuesu Xiao" userId="2da2dc19-76a6-42ca-a03e-a5becae5e7dc" providerId="ADAL" clId="{20E84357-3164-E343-84EE-670A14E9D673}" dt="2022-11-21T02:41:30.996" v="170" actId="478"/>
          <ac:spMkLst>
            <pc:docMk/>
            <pc:sldMk cId="1881224721" sldId="816"/>
            <ac:spMk id="2" creationId="{531D54B8-7B80-964B-9B49-6995E8185EC6}"/>
          </ac:spMkLst>
        </pc:spChg>
        <pc:spChg chg="del">
          <ac:chgData name="Xuesu Xiao" userId="2da2dc19-76a6-42ca-a03e-a5becae5e7dc" providerId="ADAL" clId="{20E84357-3164-E343-84EE-670A14E9D673}" dt="2022-11-21T02:28:35.064" v="139"/>
          <ac:spMkLst>
            <pc:docMk/>
            <pc:sldMk cId="1881224721" sldId="816"/>
            <ac:spMk id="4" creationId="{3A670570-AD5A-8147-9E4E-C42BF7551F11}"/>
          </ac:spMkLst>
        </pc:spChg>
      </pc:sldChg>
      <pc:sldChg chg="delSp add mod">
        <pc:chgData name="Xuesu Xiao" userId="2da2dc19-76a6-42ca-a03e-a5becae5e7dc" providerId="ADAL" clId="{20E84357-3164-E343-84EE-670A14E9D673}" dt="2022-11-21T02:41:35.033" v="171" actId="478"/>
        <pc:sldMkLst>
          <pc:docMk/>
          <pc:sldMk cId="535225651" sldId="817"/>
        </pc:sldMkLst>
        <pc:spChg chg="del">
          <ac:chgData name="Xuesu Xiao" userId="2da2dc19-76a6-42ca-a03e-a5becae5e7dc" providerId="ADAL" clId="{20E84357-3164-E343-84EE-670A14E9D673}" dt="2022-11-21T02:41:35.033" v="171" actId="478"/>
          <ac:spMkLst>
            <pc:docMk/>
            <pc:sldMk cId="535225651" sldId="817"/>
            <ac:spMk id="2" creationId="{531D54B8-7B80-964B-9B49-6995E8185EC6}"/>
          </ac:spMkLst>
        </pc:spChg>
        <pc:spChg chg="del">
          <ac:chgData name="Xuesu Xiao" userId="2da2dc19-76a6-42ca-a03e-a5becae5e7dc" providerId="ADAL" clId="{20E84357-3164-E343-84EE-670A14E9D673}" dt="2022-11-21T02:28:35.064" v="139"/>
          <ac:spMkLst>
            <pc:docMk/>
            <pc:sldMk cId="535225651" sldId="817"/>
            <ac:spMk id="4" creationId="{3A670570-AD5A-8147-9E4E-C42BF7551F11}"/>
          </ac:spMkLst>
        </pc:spChg>
      </pc:sldChg>
      <pc:sldChg chg="delSp add">
        <pc:chgData name="Xuesu Xiao" userId="2da2dc19-76a6-42ca-a03e-a5becae5e7dc" providerId="ADAL" clId="{20E84357-3164-E343-84EE-670A14E9D673}" dt="2022-11-21T02:28:35.064" v="139"/>
        <pc:sldMkLst>
          <pc:docMk/>
          <pc:sldMk cId="4158317991" sldId="819"/>
        </pc:sldMkLst>
        <pc:spChg chg="del">
          <ac:chgData name="Xuesu Xiao" userId="2da2dc19-76a6-42ca-a03e-a5becae5e7dc" providerId="ADAL" clId="{20E84357-3164-E343-84EE-670A14E9D673}" dt="2022-11-21T02:28:35.064" v="139"/>
          <ac:spMkLst>
            <pc:docMk/>
            <pc:sldMk cId="4158317991" sldId="819"/>
            <ac:spMk id="4" creationId="{3A670570-AD5A-8147-9E4E-C42BF7551F11}"/>
          </ac:spMkLst>
        </pc:spChg>
      </pc:sldChg>
      <pc:sldChg chg="delSp add mod">
        <pc:chgData name="Xuesu Xiao" userId="2da2dc19-76a6-42ca-a03e-a5becae5e7dc" providerId="ADAL" clId="{20E84357-3164-E343-84EE-670A14E9D673}" dt="2022-11-21T02:41:36.973" v="172" actId="478"/>
        <pc:sldMkLst>
          <pc:docMk/>
          <pc:sldMk cId="3291144416" sldId="820"/>
        </pc:sldMkLst>
        <pc:spChg chg="del">
          <ac:chgData name="Xuesu Xiao" userId="2da2dc19-76a6-42ca-a03e-a5becae5e7dc" providerId="ADAL" clId="{20E84357-3164-E343-84EE-670A14E9D673}" dt="2022-11-21T02:41:36.973" v="172" actId="478"/>
          <ac:spMkLst>
            <pc:docMk/>
            <pc:sldMk cId="3291144416" sldId="820"/>
            <ac:spMk id="2" creationId="{531D54B8-7B80-964B-9B49-6995E8185EC6}"/>
          </ac:spMkLst>
        </pc:spChg>
        <pc:spChg chg="del">
          <ac:chgData name="Xuesu Xiao" userId="2da2dc19-76a6-42ca-a03e-a5becae5e7dc" providerId="ADAL" clId="{20E84357-3164-E343-84EE-670A14E9D673}" dt="2022-11-21T02:28:35.064" v="139"/>
          <ac:spMkLst>
            <pc:docMk/>
            <pc:sldMk cId="3291144416" sldId="820"/>
            <ac:spMk id="4" creationId="{3A670570-AD5A-8147-9E4E-C42BF7551F11}"/>
          </ac:spMkLst>
        </pc:spChg>
      </pc:sldChg>
      <pc:sldChg chg="delSp add">
        <pc:chgData name="Xuesu Xiao" userId="2da2dc19-76a6-42ca-a03e-a5becae5e7dc" providerId="ADAL" clId="{20E84357-3164-E343-84EE-670A14E9D673}" dt="2022-11-21T02:28:35.064" v="139"/>
        <pc:sldMkLst>
          <pc:docMk/>
          <pc:sldMk cId="4032915342" sldId="822"/>
        </pc:sldMkLst>
        <pc:spChg chg="del">
          <ac:chgData name="Xuesu Xiao" userId="2da2dc19-76a6-42ca-a03e-a5becae5e7dc" providerId="ADAL" clId="{20E84357-3164-E343-84EE-670A14E9D673}" dt="2022-11-21T02:28:35.064" v="139"/>
          <ac:spMkLst>
            <pc:docMk/>
            <pc:sldMk cId="4032915342" sldId="822"/>
            <ac:spMk id="4" creationId="{05456562-738B-4B47-819B-CC6989CB22EA}"/>
          </ac:spMkLst>
        </pc:spChg>
      </pc:sldChg>
      <pc:sldChg chg="delSp add">
        <pc:chgData name="Xuesu Xiao" userId="2da2dc19-76a6-42ca-a03e-a5becae5e7dc" providerId="ADAL" clId="{20E84357-3164-E343-84EE-670A14E9D673}" dt="2022-11-21T02:28:35.064" v="139"/>
        <pc:sldMkLst>
          <pc:docMk/>
          <pc:sldMk cId="4229456031" sldId="823"/>
        </pc:sldMkLst>
        <pc:spChg chg="del">
          <ac:chgData name="Xuesu Xiao" userId="2da2dc19-76a6-42ca-a03e-a5becae5e7dc" providerId="ADAL" clId="{20E84357-3164-E343-84EE-670A14E9D673}" dt="2022-11-21T02:28:35.064" v="139"/>
          <ac:spMkLst>
            <pc:docMk/>
            <pc:sldMk cId="4229456031" sldId="823"/>
            <ac:spMk id="4" creationId="{79C52A35-D436-EB49-9492-D20C00D3960B}"/>
          </ac:spMkLst>
        </pc:spChg>
      </pc:sldChg>
      <pc:sldChg chg="delSp modSp add mod">
        <pc:chgData name="Xuesu Xiao" userId="2da2dc19-76a6-42ca-a03e-a5becae5e7dc" providerId="ADAL" clId="{20E84357-3164-E343-84EE-670A14E9D673}" dt="2022-11-21T02:42:35.060" v="192" actId="1035"/>
        <pc:sldMkLst>
          <pc:docMk/>
          <pc:sldMk cId="2638301012" sldId="824"/>
        </pc:sldMkLst>
        <pc:spChg chg="del">
          <ac:chgData name="Xuesu Xiao" userId="2da2dc19-76a6-42ca-a03e-a5becae5e7dc" providerId="ADAL" clId="{20E84357-3164-E343-84EE-670A14E9D673}" dt="2022-11-21T02:28:35.064" v="139"/>
          <ac:spMkLst>
            <pc:docMk/>
            <pc:sldMk cId="2638301012" sldId="824"/>
            <ac:spMk id="4" creationId="{5451057A-003D-884A-92E8-674E2AA47636}"/>
          </ac:spMkLst>
        </pc:spChg>
        <pc:spChg chg="mod">
          <ac:chgData name="Xuesu Xiao" userId="2da2dc19-76a6-42ca-a03e-a5becae5e7dc" providerId="ADAL" clId="{20E84357-3164-E343-84EE-670A14E9D673}" dt="2022-11-21T02:42:35.060" v="192" actId="1035"/>
          <ac:spMkLst>
            <pc:docMk/>
            <pc:sldMk cId="2638301012" sldId="824"/>
            <ac:spMk id="7" creationId="{47129379-339A-D944-BE8B-A91F1224B2AD}"/>
          </ac:spMkLst>
        </pc:spChg>
        <pc:picChg chg="mod">
          <ac:chgData name="Xuesu Xiao" userId="2da2dc19-76a6-42ca-a03e-a5becae5e7dc" providerId="ADAL" clId="{20E84357-3164-E343-84EE-670A14E9D673}" dt="2022-11-21T02:42:35.060" v="192" actId="1035"/>
          <ac:picMkLst>
            <pc:docMk/>
            <pc:sldMk cId="2638301012" sldId="824"/>
            <ac:picMk id="6" creationId="{2C2E307A-311F-B942-A9A8-87D64FFFCCD3}"/>
          </ac:picMkLst>
        </pc:picChg>
      </pc:sldChg>
      <pc:sldChg chg="delSp add">
        <pc:chgData name="Xuesu Xiao" userId="2da2dc19-76a6-42ca-a03e-a5becae5e7dc" providerId="ADAL" clId="{20E84357-3164-E343-84EE-670A14E9D673}" dt="2022-11-21T02:28:35.064" v="139"/>
        <pc:sldMkLst>
          <pc:docMk/>
          <pc:sldMk cId="2689494937" sldId="825"/>
        </pc:sldMkLst>
        <pc:spChg chg="del">
          <ac:chgData name="Xuesu Xiao" userId="2da2dc19-76a6-42ca-a03e-a5becae5e7dc" providerId="ADAL" clId="{20E84357-3164-E343-84EE-670A14E9D673}" dt="2022-11-21T02:28:35.064" v="139"/>
          <ac:spMkLst>
            <pc:docMk/>
            <pc:sldMk cId="2689494937" sldId="825"/>
            <ac:spMk id="4" creationId="{79C52A35-D436-EB49-9492-D20C00D3960B}"/>
          </ac:spMkLst>
        </pc:spChg>
      </pc:sldChg>
      <pc:sldChg chg="delSp add">
        <pc:chgData name="Xuesu Xiao" userId="2da2dc19-76a6-42ca-a03e-a5becae5e7dc" providerId="ADAL" clId="{20E84357-3164-E343-84EE-670A14E9D673}" dt="2022-11-21T02:28:35.064" v="139"/>
        <pc:sldMkLst>
          <pc:docMk/>
          <pc:sldMk cId="229008330" sldId="826"/>
        </pc:sldMkLst>
        <pc:spChg chg="del">
          <ac:chgData name="Xuesu Xiao" userId="2da2dc19-76a6-42ca-a03e-a5becae5e7dc" providerId="ADAL" clId="{20E84357-3164-E343-84EE-670A14E9D673}" dt="2022-11-21T02:28:35.064" v="139"/>
          <ac:spMkLst>
            <pc:docMk/>
            <pc:sldMk cId="229008330" sldId="826"/>
            <ac:spMk id="4" creationId="{79C52A35-D436-EB49-9492-D20C00D3960B}"/>
          </ac:spMkLst>
        </pc:spChg>
      </pc:sldChg>
      <pc:sldChg chg="delSp add">
        <pc:chgData name="Xuesu Xiao" userId="2da2dc19-76a6-42ca-a03e-a5becae5e7dc" providerId="ADAL" clId="{20E84357-3164-E343-84EE-670A14E9D673}" dt="2022-11-21T02:28:35.064" v="139"/>
        <pc:sldMkLst>
          <pc:docMk/>
          <pc:sldMk cId="3269623957" sldId="827"/>
        </pc:sldMkLst>
        <pc:spChg chg="del">
          <ac:chgData name="Xuesu Xiao" userId="2da2dc19-76a6-42ca-a03e-a5becae5e7dc" providerId="ADAL" clId="{20E84357-3164-E343-84EE-670A14E9D673}" dt="2022-11-21T02:28:35.064" v="139"/>
          <ac:spMkLst>
            <pc:docMk/>
            <pc:sldMk cId="3269623957" sldId="827"/>
            <ac:spMk id="4" creationId="{79C52A35-D436-EB49-9492-D20C00D3960B}"/>
          </ac:spMkLst>
        </pc:spChg>
      </pc:sldChg>
      <pc:sldChg chg="delSp add">
        <pc:chgData name="Xuesu Xiao" userId="2da2dc19-76a6-42ca-a03e-a5becae5e7dc" providerId="ADAL" clId="{20E84357-3164-E343-84EE-670A14E9D673}" dt="2022-11-21T02:28:35.064" v="139"/>
        <pc:sldMkLst>
          <pc:docMk/>
          <pc:sldMk cId="596459252" sldId="828"/>
        </pc:sldMkLst>
        <pc:spChg chg="del">
          <ac:chgData name="Xuesu Xiao" userId="2da2dc19-76a6-42ca-a03e-a5becae5e7dc" providerId="ADAL" clId="{20E84357-3164-E343-84EE-670A14E9D673}" dt="2022-11-21T02:28:35.064" v="139"/>
          <ac:spMkLst>
            <pc:docMk/>
            <pc:sldMk cId="596459252" sldId="828"/>
            <ac:spMk id="4" creationId="{79C52A35-D436-EB49-9492-D20C00D3960B}"/>
          </ac:spMkLst>
        </pc:spChg>
      </pc:sldChg>
      <pc:sldChg chg="delSp add">
        <pc:chgData name="Xuesu Xiao" userId="2da2dc19-76a6-42ca-a03e-a5becae5e7dc" providerId="ADAL" clId="{20E84357-3164-E343-84EE-670A14E9D673}" dt="2022-11-21T02:28:35.064" v="139"/>
        <pc:sldMkLst>
          <pc:docMk/>
          <pc:sldMk cId="2209881434" sldId="829"/>
        </pc:sldMkLst>
        <pc:spChg chg="del">
          <ac:chgData name="Xuesu Xiao" userId="2da2dc19-76a6-42ca-a03e-a5becae5e7dc" providerId="ADAL" clId="{20E84357-3164-E343-84EE-670A14E9D673}" dt="2022-11-21T02:28:35.064" v="139"/>
          <ac:spMkLst>
            <pc:docMk/>
            <pc:sldMk cId="2209881434" sldId="829"/>
            <ac:spMk id="4" creationId="{79C52A35-D436-EB49-9492-D20C00D3960B}"/>
          </ac:spMkLst>
        </pc:spChg>
      </pc:sldChg>
      <pc:sldChg chg="delSp add">
        <pc:chgData name="Xuesu Xiao" userId="2da2dc19-76a6-42ca-a03e-a5becae5e7dc" providerId="ADAL" clId="{20E84357-3164-E343-84EE-670A14E9D673}" dt="2022-11-21T02:28:35.064" v="139"/>
        <pc:sldMkLst>
          <pc:docMk/>
          <pc:sldMk cId="4123077720" sldId="830"/>
        </pc:sldMkLst>
        <pc:spChg chg="del">
          <ac:chgData name="Xuesu Xiao" userId="2da2dc19-76a6-42ca-a03e-a5becae5e7dc" providerId="ADAL" clId="{20E84357-3164-E343-84EE-670A14E9D673}" dt="2022-11-21T02:28:35.064" v="139"/>
          <ac:spMkLst>
            <pc:docMk/>
            <pc:sldMk cId="4123077720" sldId="830"/>
            <ac:spMk id="4" creationId="{79C52A35-D436-EB49-9492-D20C00D3960B}"/>
          </ac:spMkLst>
        </pc:spChg>
      </pc:sldChg>
      <pc:sldChg chg="delSp add">
        <pc:chgData name="Xuesu Xiao" userId="2da2dc19-76a6-42ca-a03e-a5becae5e7dc" providerId="ADAL" clId="{20E84357-3164-E343-84EE-670A14E9D673}" dt="2022-11-21T02:28:35.064" v="139"/>
        <pc:sldMkLst>
          <pc:docMk/>
          <pc:sldMk cId="1383017034" sldId="831"/>
        </pc:sldMkLst>
        <pc:spChg chg="del">
          <ac:chgData name="Xuesu Xiao" userId="2da2dc19-76a6-42ca-a03e-a5becae5e7dc" providerId="ADAL" clId="{20E84357-3164-E343-84EE-670A14E9D673}" dt="2022-11-21T02:28:35.064" v="139"/>
          <ac:spMkLst>
            <pc:docMk/>
            <pc:sldMk cId="1383017034" sldId="831"/>
            <ac:spMk id="4" creationId="{79C52A35-D436-EB49-9492-D20C00D3960B}"/>
          </ac:spMkLst>
        </pc:spChg>
      </pc:sldChg>
      <pc:sldChg chg="delSp add">
        <pc:chgData name="Xuesu Xiao" userId="2da2dc19-76a6-42ca-a03e-a5becae5e7dc" providerId="ADAL" clId="{20E84357-3164-E343-84EE-670A14E9D673}" dt="2022-11-21T02:28:35.064" v="139"/>
        <pc:sldMkLst>
          <pc:docMk/>
          <pc:sldMk cId="3381243253" sldId="832"/>
        </pc:sldMkLst>
        <pc:spChg chg="del">
          <ac:chgData name="Xuesu Xiao" userId="2da2dc19-76a6-42ca-a03e-a5becae5e7dc" providerId="ADAL" clId="{20E84357-3164-E343-84EE-670A14E9D673}" dt="2022-11-21T02:28:35.064" v="139"/>
          <ac:spMkLst>
            <pc:docMk/>
            <pc:sldMk cId="3381243253" sldId="832"/>
            <ac:spMk id="4" creationId="{79C52A35-D436-EB49-9492-D20C00D3960B}"/>
          </ac:spMkLst>
        </pc:spChg>
      </pc:sldChg>
      <pc:sldChg chg="delSp add">
        <pc:chgData name="Xuesu Xiao" userId="2da2dc19-76a6-42ca-a03e-a5becae5e7dc" providerId="ADAL" clId="{20E84357-3164-E343-84EE-670A14E9D673}" dt="2022-11-21T02:28:35.064" v="139"/>
        <pc:sldMkLst>
          <pc:docMk/>
          <pc:sldMk cId="419888397" sldId="833"/>
        </pc:sldMkLst>
        <pc:spChg chg="del">
          <ac:chgData name="Xuesu Xiao" userId="2da2dc19-76a6-42ca-a03e-a5becae5e7dc" providerId="ADAL" clId="{20E84357-3164-E343-84EE-670A14E9D673}" dt="2022-11-21T02:28:35.064" v="139"/>
          <ac:spMkLst>
            <pc:docMk/>
            <pc:sldMk cId="419888397" sldId="833"/>
            <ac:spMk id="4" creationId="{79C52A35-D436-EB49-9492-D20C00D3960B}"/>
          </ac:spMkLst>
        </pc:spChg>
      </pc:sldChg>
      <pc:sldChg chg="delSp add">
        <pc:chgData name="Xuesu Xiao" userId="2da2dc19-76a6-42ca-a03e-a5becae5e7dc" providerId="ADAL" clId="{20E84357-3164-E343-84EE-670A14E9D673}" dt="2022-11-21T02:28:35.064" v="139"/>
        <pc:sldMkLst>
          <pc:docMk/>
          <pc:sldMk cId="1682180268" sldId="834"/>
        </pc:sldMkLst>
        <pc:spChg chg="del">
          <ac:chgData name="Xuesu Xiao" userId="2da2dc19-76a6-42ca-a03e-a5becae5e7dc" providerId="ADAL" clId="{20E84357-3164-E343-84EE-670A14E9D673}" dt="2022-11-21T02:28:35.064" v="139"/>
          <ac:spMkLst>
            <pc:docMk/>
            <pc:sldMk cId="1682180268" sldId="834"/>
            <ac:spMk id="4" creationId="{528DFDA1-0084-6540-98BD-B01DE242253B}"/>
          </ac:spMkLst>
        </pc:spChg>
      </pc:sldChg>
      <pc:sldChg chg="delSp add">
        <pc:chgData name="Xuesu Xiao" userId="2da2dc19-76a6-42ca-a03e-a5becae5e7dc" providerId="ADAL" clId="{20E84357-3164-E343-84EE-670A14E9D673}" dt="2022-11-21T02:28:35.064" v="139"/>
        <pc:sldMkLst>
          <pc:docMk/>
          <pc:sldMk cId="3437939663" sldId="836"/>
        </pc:sldMkLst>
        <pc:spChg chg="del">
          <ac:chgData name="Xuesu Xiao" userId="2da2dc19-76a6-42ca-a03e-a5becae5e7dc" providerId="ADAL" clId="{20E84357-3164-E343-84EE-670A14E9D673}" dt="2022-11-21T02:28:35.064" v="139"/>
          <ac:spMkLst>
            <pc:docMk/>
            <pc:sldMk cId="3437939663" sldId="836"/>
            <ac:spMk id="4" creationId="{7EC9E202-9555-9A4D-9079-6ACB25F78AB2}"/>
          </ac:spMkLst>
        </pc:spChg>
      </pc:sldChg>
      <pc:sldChg chg="delSp add">
        <pc:chgData name="Xuesu Xiao" userId="2da2dc19-76a6-42ca-a03e-a5becae5e7dc" providerId="ADAL" clId="{20E84357-3164-E343-84EE-670A14E9D673}" dt="2022-11-21T02:28:35.064" v="139"/>
        <pc:sldMkLst>
          <pc:docMk/>
          <pc:sldMk cId="1045153090" sldId="837"/>
        </pc:sldMkLst>
        <pc:spChg chg="del">
          <ac:chgData name="Xuesu Xiao" userId="2da2dc19-76a6-42ca-a03e-a5becae5e7dc" providerId="ADAL" clId="{20E84357-3164-E343-84EE-670A14E9D673}" dt="2022-11-21T02:28:35.064" v="139"/>
          <ac:spMkLst>
            <pc:docMk/>
            <pc:sldMk cId="1045153090" sldId="837"/>
            <ac:spMk id="4" creationId="{528DFDA1-0084-6540-98BD-B01DE242253B}"/>
          </ac:spMkLst>
        </pc:spChg>
      </pc:sldChg>
      <pc:sldChg chg="delSp add">
        <pc:chgData name="Xuesu Xiao" userId="2da2dc19-76a6-42ca-a03e-a5becae5e7dc" providerId="ADAL" clId="{20E84357-3164-E343-84EE-670A14E9D673}" dt="2022-11-21T02:28:35.064" v="139"/>
        <pc:sldMkLst>
          <pc:docMk/>
          <pc:sldMk cId="2985704234" sldId="838"/>
        </pc:sldMkLst>
        <pc:spChg chg="del">
          <ac:chgData name="Xuesu Xiao" userId="2da2dc19-76a6-42ca-a03e-a5becae5e7dc" providerId="ADAL" clId="{20E84357-3164-E343-84EE-670A14E9D673}" dt="2022-11-21T02:28:35.064" v="139"/>
          <ac:spMkLst>
            <pc:docMk/>
            <pc:sldMk cId="2985704234" sldId="838"/>
            <ac:spMk id="4" creationId="{528DFDA1-0084-6540-98BD-B01DE242253B}"/>
          </ac:spMkLst>
        </pc:spChg>
      </pc:sldChg>
      <pc:sldChg chg="delSp add">
        <pc:chgData name="Xuesu Xiao" userId="2da2dc19-76a6-42ca-a03e-a5becae5e7dc" providerId="ADAL" clId="{20E84357-3164-E343-84EE-670A14E9D673}" dt="2022-11-21T02:28:35.064" v="139"/>
        <pc:sldMkLst>
          <pc:docMk/>
          <pc:sldMk cId="426647621" sldId="839"/>
        </pc:sldMkLst>
        <pc:spChg chg="del">
          <ac:chgData name="Xuesu Xiao" userId="2da2dc19-76a6-42ca-a03e-a5becae5e7dc" providerId="ADAL" clId="{20E84357-3164-E343-84EE-670A14E9D673}" dt="2022-11-21T02:28:35.064" v="139"/>
          <ac:spMkLst>
            <pc:docMk/>
            <pc:sldMk cId="426647621" sldId="839"/>
            <ac:spMk id="4" creationId="{528DFDA1-0084-6540-98BD-B01DE242253B}"/>
          </ac:spMkLst>
        </pc:spChg>
      </pc:sldChg>
      <pc:sldChg chg="delSp add">
        <pc:chgData name="Xuesu Xiao" userId="2da2dc19-76a6-42ca-a03e-a5becae5e7dc" providerId="ADAL" clId="{20E84357-3164-E343-84EE-670A14E9D673}" dt="2022-11-21T02:28:35.064" v="139"/>
        <pc:sldMkLst>
          <pc:docMk/>
          <pc:sldMk cId="1298358004" sldId="840"/>
        </pc:sldMkLst>
        <pc:spChg chg="del">
          <ac:chgData name="Xuesu Xiao" userId="2da2dc19-76a6-42ca-a03e-a5becae5e7dc" providerId="ADAL" clId="{20E84357-3164-E343-84EE-670A14E9D673}" dt="2022-11-21T02:28:35.064" v="139"/>
          <ac:spMkLst>
            <pc:docMk/>
            <pc:sldMk cId="1298358004" sldId="840"/>
            <ac:spMk id="4" creationId="{528DFDA1-0084-6540-98BD-B01DE242253B}"/>
          </ac:spMkLst>
        </pc:spChg>
      </pc:sldChg>
      <pc:sldChg chg="delSp add">
        <pc:chgData name="Xuesu Xiao" userId="2da2dc19-76a6-42ca-a03e-a5becae5e7dc" providerId="ADAL" clId="{20E84357-3164-E343-84EE-670A14E9D673}" dt="2022-11-21T02:28:35.064" v="139"/>
        <pc:sldMkLst>
          <pc:docMk/>
          <pc:sldMk cId="512076598" sldId="841"/>
        </pc:sldMkLst>
        <pc:spChg chg="del">
          <ac:chgData name="Xuesu Xiao" userId="2da2dc19-76a6-42ca-a03e-a5becae5e7dc" providerId="ADAL" clId="{20E84357-3164-E343-84EE-670A14E9D673}" dt="2022-11-21T02:28:35.064" v="139"/>
          <ac:spMkLst>
            <pc:docMk/>
            <pc:sldMk cId="512076598" sldId="841"/>
            <ac:spMk id="4" creationId="{528DFDA1-0084-6540-98BD-B01DE242253B}"/>
          </ac:spMkLst>
        </pc:spChg>
      </pc:sldChg>
      <pc:sldChg chg="delSp add">
        <pc:chgData name="Xuesu Xiao" userId="2da2dc19-76a6-42ca-a03e-a5becae5e7dc" providerId="ADAL" clId="{20E84357-3164-E343-84EE-670A14E9D673}" dt="2022-11-21T02:28:35.064" v="139"/>
        <pc:sldMkLst>
          <pc:docMk/>
          <pc:sldMk cId="3185278244" sldId="842"/>
        </pc:sldMkLst>
        <pc:spChg chg="del">
          <ac:chgData name="Xuesu Xiao" userId="2da2dc19-76a6-42ca-a03e-a5becae5e7dc" providerId="ADAL" clId="{20E84357-3164-E343-84EE-670A14E9D673}" dt="2022-11-21T02:28:35.064" v="139"/>
          <ac:spMkLst>
            <pc:docMk/>
            <pc:sldMk cId="3185278244" sldId="842"/>
            <ac:spMk id="4" creationId="{528DFDA1-0084-6540-98BD-B01DE242253B}"/>
          </ac:spMkLst>
        </pc:spChg>
      </pc:sldChg>
      <pc:sldChg chg="delSp add">
        <pc:chgData name="Xuesu Xiao" userId="2da2dc19-76a6-42ca-a03e-a5becae5e7dc" providerId="ADAL" clId="{20E84357-3164-E343-84EE-670A14E9D673}" dt="2022-11-21T02:28:35.064" v="139"/>
        <pc:sldMkLst>
          <pc:docMk/>
          <pc:sldMk cId="3972536378" sldId="843"/>
        </pc:sldMkLst>
        <pc:spChg chg="del">
          <ac:chgData name="Xuesu Xiao" userId="2da2dc19-76a6-42ca-a03e-a5becae5e7dc" providerId="ADAL" clId="{20E84357-3164-E343-84EE-670A14E9D673}" dt="2022-11-21T02:28:35.064" v="139"/>
          <ac:spMkLst>
            <pc:docMk/>
            <pc:sldMk cId="3972536378" sldId="843"/>
            <ac:spMk id="4" creationId="{7EC9E202-9555-9A4D-9079-6ACB25F78AB2}"/>
          </ac:spMkLst>
        </pc:spChg>
      </pc:sldChg>
      <pc:sldChg chg="delSp add">
        <pc:chgData name="Xuesu Xiao" userId="2da2dc19-76a6-42ca-a03e-a5becae5e7dc" providerId="ADAL" clId="{20E84357-3164-E343-84EE-670A14E9D673}" dt="2022-11-21T02:28:35.064" v="139"/>
        <pc:sldMkLst>
          <pc:docMk/>
          <pc:sldMk cId="120173911" sldId="844"/>
        </pc:sldMkLst>
        <pc:spChg chg="del">
          <ac:chgData name="Xuesu Xiao" userId="2da2dc19-76a6-42ca-a03e-a5becae5e7dc" providerId="ADAL" clId="{20E84357-3164-E343-84EE-670A14E9D673}" dt="2022-11-21T02:28:35.064" v="139"/>
          <ac:spMkLst>
            <pc:docMk/>
            <pc:sldMk cId="120173911" sldId="844"/>
            <ac:spMk id="4" creationId="{7EC9E202-9555-9A4D-9079-6ACB25F78AB2}"/>
          </ac:spMkLst>
        </pc:spChg>
      </pc:sldChg>
      <pc:sldChg chg="delSp add">
        <pc:chgData name="Xuesu Xiao" userId="2da2dc19-76a6-42ca-a03e-a5becae5e7dc" providerId="ADAL" clId="{20E84357-3164-E343-84EE-670A14E9D673}" dt="2022-11-21T02:28:35.064" v="139"/>
        <pc:sldMkLst>
          <pc:docMk/>
          <pc:sldMk cId="2000249519" sldId="845"/>
        </pc:sldMkLst>
        <pc:spChg chg="del">
          <ac:chgData name="Xuesu Xiao" userId="2da2dc19-76a6-42ca-a03e-a5becae5e7dc" providerId="ADAL" clId="{20E84357-3164-E343-84EE-670A14E9D673}" dt="2022-11-21T02:28:35.064" v="139"/>
          <ac:spMkLst>
            <pc:docMk/>
            <pc:sldMk cId="2000249519" sldId="845"/>
            <ac:spMk id="4" creationId="{7EC9E202-9555-9A4D-9079-6ACB25F78AB2}"/>
          </ac:spMkLst>
        </pc:spChg>
      </pc:sldChg>
      <pc:sldChg chg="delSp add">
        <pc:chgData name="Xuesu Xiao" userId="2da2dc19-76a6-42ca-a03e-a5becae5e7dc" providerId="ADAL" clId="{20E84357-3164-E343-84EE-670A14E9D673}" dt="2022-11-21T02:28:35.064" v="139"/>
        <pc:sldMkLst>
          <pc:docMk/>
          <pc:sldMk cId="1516278535" sldId="846"/>
        </pc:sldMkLst>
        <pc:spChg chg="del">
          <ac:chgData name="Xuesu Xiao" userId="2da2dc19-76a6-42ca-a03e-a5becae5e7dc" providerId="ADAL" clId="{20E84357-3164-E343-84EE-670A14E9D673}" dt="2022-11-21T02:28:35.064" v="139"/>
          <ac:spMkLst>
            <pc:docMk/>
            <pc:sldMk cId="1516278535" sldId="846"/>
            <ac:spMk id="4" creationId="{7EC9E202-9555-9A4D-9079-6ACB25F78AB2}"/>
          </ac:spMkLst>
        </pc:spChg>
      </pc:sldChg>
      <pc:sldChg chg="delSp add">
        <pc:chgData name="Xuesu Xiao" userId="2da2dc19-76a6-42ca-a03e-a5becae5e7dc" providerId="ADAL" clId="{20E84357-3164-E343-84EE-670A14E9D673}" dt="2022-11-21T02:28:35.064" v="139"/>
        <pc:sldMkLst>
          <pc:docMk/>
          <pc:sldMk cId="1946661916" sldId="848"/>
        </pc:sldMkLst>
        <pc:spChg chg="del">
          <ac:chgData name="Xuesu Xiao" userId="2da2dc19-76a6-42ca-a03e-a5becae5e7dc" providerId="ADAL" clId="{20E84357-3164-E343-84EE-670A14E9D673}" dt="2022-11-21T02:28:35.064" v="139"/>
          <ac:spMkLst>
            <pc:docMk/>
            <pc:sldMk cId="1946661916" sldId="848"/>
            <ac:spMk id="4" creationId="{7EC9E202-9555-9A4D-9079-6ACB25F78AB2}"/>
          </ac:spMkLst>
        </pc:spChg>
      </pc:sldChg>
      <pc:sldChg chg="delSp add">
        <pc:chgData name="Xuesu Xiao" userId="2da2dc19-76a6-42ca-a03e-a5becae5e7dc" providerId="ADAL" clId="{20E84357-3164-E343-84EE-670A14E9D673}" dt="2022-11-21T02:28:35.064" v="139"/>
        <pc:sldMkLst>
          <pc:docMk/>
          <pc:sldMk cId="1252539847" sldId="849"/>
        </pc:sldMkLst>
        <pc:spChg chg="del">
          <ac:chgData name="Xuesu Xiao" userId="2da2dc19-76a6-42ca-a03e-a5becae5e7dc" providerId="ADAL" clId="{20E84357-3164-E343-84EE-670A14E9D673}" dt="2022-11-21T02:28:35.064" v="139"/>
          <ac:spMkLst>
            <pc:docMk/>
            <pc:sldMk cId="1252539847" sldId="849"/>
            <ac:spMk id="4" creationId="{7EC9E202-9555-9A4D-9079-6ACB25F78AB2}"/>
          </ac:spMkLst>
        </pc:spChg>
      </pc:sldChg>
      <pc:sldChg chg="delSp add">
        <pc:chgData name="Xuesu Xiao" userId="2da2dc19-76a6-42ca-a03e-a5becae5e7dc" providerId="ADAL" clId="{20E84357-3164-E343-84EE-670A14E9D673}" dt="2022-11-21T02:28:35.064" v="139"/>
        <pc:sldMkLst>
          <pc:docMk/>
          <pc:sldMk cId="2587154629" sldId="850"/>
        </pc:sldMkLst>
        <pc:spChg chg="del">
          <ac:chgData name="Xuesu Xiao" userId="2da2dc19-76a6-42ca-a03e-a5becae5e7dc" providerId="ADAL" clId="{20E84357-3164-E343-84EE-670A14E9D673}" dt="2022-11-21T02:28:35.064" v="139"/>
          <ac:spMkLst>
            <pc:docMk/>
            <pc:sldMk cId="2587154629" sldId="850"/>
            <ac:spMk id="4" creationId="{7EC9E202-9555-9A4D-9079-6ACB25F78AB2}"/>
          </ac:spMkLst>
        </pc:spChg>
      </pc:sldChg>
      <pc:sldChg chg="delSp add">
        <pc:chgData name="Xuesu Xiao" userId="2da2dc19-76a6-42ca-a03e-a5becae5e7dc" providerId="ADAL" clId="{20E84357-3164-E343-84EE-670A14E9D673}" dt="2022-11-21T02:28:35.064" v="139"/>
        <pc:sldMkLst>
          <pc:docMk/>
          <pc:sldMk cId="2505370407" sldId="851"/>
        </pc:sldMkLst>
        <pc:spChg chg="del">
          <ac:chgData name="Xuesu Xiao" userId="2da2dc19-76a6-42ca-a03e-a5becae5e7dc" providerId="ADAL" clId="{20E84357-3164-E343-84EE-670A14E9D673}" dt="2022-11-21T02:28:35.064" v="139"/>
          <ac:spMkLst>
            <pc:docMk/>
            <pc:sldMk cId="2505370407" sldId="851"/>
            <ac:spMk id="4" creationId="{7EC9E202-9555-9A4D-9079-6ACB25F78AB2}"/>
          </ac:spMkLst>
        </pc:spChg>
      </pc:sldChg>
      <pc:sldChg chg="delSp add">
        <pc:chgData name="Xuesu Xiao" userId="2da2dc19-76a6-42ca-a03e-a5becae5e7dc" providerId="ADAL" clId="{20E84357-3164-E343-84EE-670A14E9D673}" dt="2022-11-21T02:28:35.064" v="139"/>
        <pc:sldMkLst>
          <pc:docMk/>
          <pc:sldMk cId="1835260141" sldId="852"/>
        </pc:sldMkLst>
        <pc:spChg chg="del">
          <ac:chgData name="Xuesu Xiao" userId="2da2dc19-76a6-42ca-a03e-a5becae5e7dc" providerId="ADAL" clId="{20E84357-3164-E343-84EE-670A14E9D673}" dt="2022-11-21T02:28:35.064" v="139"/>
          <ac:spMkLst>
            <pc:docMk/>
            <pc:sldMk cId="1835260141" sldId="852"/>
            <ac:spMk id="4" creationId="{7EC9E202-9555-9A4D-9079-6ACB25F78AB2}"/>
          </ac:spMkLst>
        </pc:spChg>
      </pc:sldChg>
      <pc:sldChg chg="delSp add">
        <pc:chgData name="Xuesu Xiao" userId="2da2dc19-76a6-42ca-a03e-a5becae5e7dc" providerId="ADAL" clId="{20E84357-3164-E343-84EE-670A14E9D673}" dt="2022-11-21T02:28:35.064" v="139"/>
        <pc:sldMkLst>
          <pc:docMk/>
          <pc:sldMk cId="3001141221" sldId="853"/>
        </pc:sldMkLst>
        <pc:spChg chg="del">
          <ac:chgData name="Xuesu Xiao" userId="2da2dc19-76a6-42ca-a03e-a5becae5e7dc" providerId="ADAL" clId="{20E84357-3164-E343-84EE-670A14E9D673}" dt="2022-11-21T02:28:35.064" v="139"/>
          <ac:spMkLst>
            <pc:docMk/>
            <pc:sldMk cId="3001141221" sldId="853"/>
            <ac:spMk id="4" creationId="{F7F5D857-2668-B741-A6DF-301D457CD3B2}"/>
          </ac:spMkLst>
        </pc:spChg>
      </pc:sldChg>
      <pc:sldChg chg="delSp add">
        <pc:chgData name="Xuesu Xiao" userId="2da2dc19-76a6-42ca-a03e-a5becae5e7dc" providerId="ADAL" clId="{20E84357-3164-E343-84EE-670A14E9D673}" dt="2022-11-21T02:28:35.064" v="139"/>
        <pc:sldMkLst>
          <pc:docMk/>
          <pc:sldMk cId="427492138" sldId="854"/>
        </pc:sldMkLst>
        <pc:spChg chg="del">
          <ac:chgData name="Xuesu Xiao" userId="2da2dc19-76a6-42ca-a03e-a5becae5e7dc" providerId="ADAL" clId="{20E84357-3164-E343-84EE-670A14E9D673}" dt="2022-11-21T02:28:35.064" v="139"/>
          <ac:spMkLst>
            <pc:docMk/>
            <pc:sldMk cId="427492138" sldId="854"/>
            <ac:spMk id="4" creationId="{6DF49A33-1959-FB4B-9799-CE0443D93200}"/>
          </ac:spMkLst>
        </pc:spChg>
      </pc:sldChg>
      <pc:sldChg chg="delSp add">
        <pc:chgData name="Xuesu Xiao" userId="2da2dc19-76a6-42ca-a03e-a5becae5e7dc" providerId="ADAL" clId="{20E84357-3164-E343-84EE-670A14E9D673}" dt="2022-11-21T02:28:35.064" v="139"/>
        <pc:sldMkLst>
          <pc:docMk/>
          <pc:sldMk cId="3561167397" sldId="855"/>
        </pc:sldMkLst>
        <pc:spChg chg="del">
          <ac:chgData name="Xuesu Xiao" userId="2da2dc19-76a6-42ca-a03e-a5becae5e7dc" providerId="ADAL" clId="{20E84357-3164-E343-84EE-670A14E9D673}" dt="2022-11-21T02:28:35.064" v="139"/>
          <ac:spMkLst>
            <pc:docMk/>
            <pc:sldMk cId="3561167397" sldId="855"/>
            <ac:spMk id="4" creationId="{6DF49A33-1959-FB4B-9799-CE0443D93200}"/>
          </ac:spMkLst>
        </pc:spChg>
      </pc:sldChg>
      <pc:sldChg chg="delSp add">
        <pc:chgData name="Xuesu Xiao" userId="2da2dc19-76a6-42ca-a03e-a5becae5e7dc" providerId="ADAL" clId="{20E84357-3164-E343-84EE-670A14E9D673}" dt="2022-11-21T02:28:35.064" v="139"/>
        <pc:sldMkLst>
          <pc:docMk/>
          <pc:sldMk cId="918106674" sldId="856"/>
        </pc:sldMkLst>
        <pc:spChg chg="del">
          <ac:chgData name="Xuesu Xiao" userId="2da2dc19-76a6-42ca-a03e-a5becae5e7dc" providerId="ADAL" clId="{20E84357-3164-E343-84EE-670A14E9D673}" dt="2022-11-21T02:28:35.064" v="139"/>
          <ac:spMkLst>
            <pc:docMk/>
            <pc:sldMk cId="918106674" sldId="856"/>
            <ac:spMk id="4" creationId="{7BD121F4-7DEB-A140-B65A-BF3DF92A3984}"/>
          </ac:spMkLst>
        </pc:spChg>
      </pc:sldChg>
      <pc:sldChg chg="delSp add">
        <pc:chgData name="Xuesu Xiao" userId="2da2dc19-76a6-42ca-a03e-a5becae5e7dc" providerId="ADAL" clId="{20E84357-3164-E343-84EE-670A14E9D673}" dt="2022-11-21T02:28:35.064" v="139"/>
        <pc:sldMkLst>
          <pc:docMk/>
          <pc:sldMk cId="766446080" sldId="857"/>
        </pc:sldMkLst>
        <pc:spChg chg="del">
          <ac:chgData name="Xuesu Xiao" userId="2da2dc19-76a6-42ca-a03e-a5becae5e7dc" providerId="ADAL" clId="{20E84357-3164-E343-84EE-670A14E9D673}" dt="2022-11-21T02:28:35.064" v="139"/>
          <ac:spMkLst>
            <pc:docMk/>
            <pc:sldMk cId="766446080" sldId="857"/>
            <ac:spMk id="4" creationId="{7BD121F4-7DEB-A140-B65A-BF3DF92A3984}"/>
          </ac:spMkLst>
        </pc:spChg>
      </pc:sldChg>
      <pc:sldChg chg="delSp add">
        <pc:chgData name="Xuesu Xiao" userId="2da2dc19-76a6-42ca-a03e-a5becae5e7dc" providerId="ADAL" clId="{20E84357-3164-E343-84EE-670A14E9D673}" dt="2022-11-21T02:28:35.064" v="139"/>
        <pc:sldMkLst>
          <pc:docMk/>
          <pc:sldMk cId="600751308" sldId="858"/>
        </pc:sldMkLst>
        <pc:spChg chg="del">
          <ac:chgData name="Xuesu Xiao" userId="2da2dc19-76a6-42ca-a03e-a5becae5e7dc" providerId="ADAL" clId="{20E84357-3164-E343-84EE-670A14E9D673}" dt="2022-11-21T02:28:35.064" v="139"/>
          <ac:spMkLst>
            <pc:docMk/>
            <pc:sldMk cId="600751308" sldId="858"/>
            <ac:spMk id="4" creationId="{7BD121F4-7DEB-A140-B65A-BF3DF92A3984}"/>
          </ac:spMkLst>
        </pc:spChg>
      </pc:sldChg>
      <pc:sldChg chg="delSp add">
        <pc:chgData name="Xuesu Xiao" userId="2da2dc19-76a6-42ca-a03e-a5becae5e7dc" providerId="ADAL" clId="{20E84357-3164-E343-84EE-670A14E9D673}" dt="2022-11-21T02:28:35.064" v="139"/>
        <pc:sldMkLst>
          <pc:docMk/>
          <pc:sldMk cId="3105724324" sldId="859"/>
        </pc:sldMkLst>
        <pc:spChg chg="del">
          <ac:chgData name="Xuesu Xiao" userId="2da2dc19-76a6-42ca-a03e-a5becae5e7dc" providerId="ADAL" clId="{20E84357-3164-E343-84EE-670A14E9D673}" dt="2022-11-21T02:28:35.064" v="139"/>
          <ac:spMkLst>
            <pc:docMk/>
            <pc:sldMk cId="3105724324" sldId="859"/>
            <ac:spMk id="4" creationId="{7BD121F4-7DEB-A140-B65A-BF3DF92A3984}"/>
          </ac:spMkLst>
        </pc:spChg>
      </pc:sldChg>
      <pc:sldChg chg="delSp add">
        <pc:chgData name="Xuesu Xiao" userId="2da2dc19-76a6-42ca-a03e-a5becae5e7dc" providerId="ADAL" clId="{20E84357-3164-E343-84EE-670A14E9D673}" dt="2022-11-21T02:28:35.064" v="139"/>
        <pc:sldMkLst>
          <pc:docMk/>
          <pc:sldMk cId="2659931941" sldId="860"/>
        </pc:sldMkLst>
        <pc:spChg chg="del">
          <ac:chgData name="Xuesu Xiao" userId="2da2dc19-76a6-42ca-a03e-a5becae5e7dc" providerId="ADAL" clId="{20E84357-3164-E343-84EE-670A14E9D673}" dt="2022-11-21T02:28:35.064" v="139"/>
          <ac:spMkLst>
            <pc:docMk/>
            <pc:sldMk cId="2659931941" sldId="860"/>
            <ac:spMk id="4" creationId="{7BD121F4-7DEB-A140-B65A-BF3DF92A3984}"/>
          </ac:spMkLst>
        </pc:spChg>
      </pc:sldChg>
      <pc:sldChg chg="delSp add">
        <pc:chgData name="Xuesu Xiao" userId="2da2dc19-76a6-42ca-a03e-a5becae5e7dc" providerId="ADAL" clId="{20E84357-3164-E343-84EE-670A14E9D673}" dt="2022-11-21T02:28:35.064" v="139"/>
        <pc:sldMkLst>
          <pc:docMk/>
          <pc:sldMk cId="3663984245" sldId="861"/>
        </pc:sldMkLst>
        <pc:spChg chg="del">
          <ac:chgData name="Xuesu Xiao" userId="2da2dc19-76a6-42ca-a03e-a5becae5e7dc" providerId="ADAL" clId="{20E84357-3164-E343-84EE-670A14E9D673}" dt="2022-11-21T02:28:35.064" v="139"/>
          <ac:spMkLst>
            <pc:docMk/>
            <pc:sldMk cId="3663984245" sldId="861"/>
            <ac:spMk id="4" creationId="{7BD121F4-7DEB-A140-B65A-BF3DF92A3984}"/>
          </ac:spMkLst>
        </pc:spChg>
      </pc:sldChg>
      <pc:sldChg chg="delSp add">
        <pc:chgData name="Xuesu Xiao" userId="2da2dc19-76a6-42ca-a03e-a5becae5e7dc" providerId="ADAL" clId="{20E84357-3164-E343-84EE-670A14E9D673}" dt="2022-11-21T02:28:35.064" v="139"/>
        <pc:sldMkLst>
          <pc:docMk/>
          <pc:sldMk cId="3107042192" sldId="862"/>
        </pc:sldMkLst>
        <pc:spChg chg="del">
          <ac:chgData name="Xuesu Xiao" userId="2da2dc19-76a6-42ca-a03e-a5becae5e7dc" providerId="ADAL" clId="{20E84357-3164-E343-84EE-670A14E9D673}" dt="2022-11-21T02:28:35.064" v="139"/>
          <ac:spMkLst>
            <pc:docMk/>
            <pc:sldMk cId="3107042192" sldId="862"/>
            <ac:spMk id="4" creationId="{7BD121F4-7DEB-A140-B65A-BF3DF92A3984}"/>
          </ac:spMkLst>
        </pc:spChg>
      </pc:sldChg>
      <pc:sldChg chg="delSp add">
        <pc:chgData name="Xuesu Xiao" userId="2da2dc19-76a6-42ca-a03e-a5becae5e7dc" providerId="ADAL" clId="{20E84357-3164-E343-84EE-670A14E9D673}" dt="2022-11-21T02:28:35.064" v="139"/>
        <pc:sldMkLst>
          <pc:docMk/>
          <pc:sldMk cId="1203190428" sldId="863"/>
        </pc:sldMkLst>
        <pc:spChg chg="del">
          <ac:chgData name="Xuesu Xiao" userId="2da2dc19-76a6-42ca-a03e-a5becae5e7dc" providerId="ADAL" clId="{20E84357-3164-E343-84EE-670A14E9D673}" dt="2022-11-21T02:28:35.064" v="139"/>
          <ac:spMkLst>
            <pc:docMk/>
            <pc:sldMk cId="1203190428" sldId="863"/>
            <ac:spMk id="4" creationId="{7BD121F4-7DEB-A140-B65A-BF3DF92A3984}"/>
          </ac:spMkLst>
        </pc:spChg>
      </pc:sldChg>
      <pc:sldChg chg="del">
        <pc:chgData name="Xuesu Xiao" userId="2da2dc19-76a6-42ca-a03e-a5becae5e7dc" providerId="ADAL" clId="{20E84357-3164-E343-84EE-670A14E9D673}" dt="2022-11-21T02:21:28.073" v="25" actId="2696"/>
        <pc:sldMkLst>
          <pc:docMk/>
          <pc:sldMk cId="1086217678" sldId="864"/>
        </pc:sldMkLst>
      </pc:sldChg>
      <pc:sldChg chg="del">
        <pc:chgData name="Xuesu Xiao" userId="2da2dc19-76a6-42ca-a03e-a5becae5e7dc" providerId="ADAL" clId="{20E84357-3164-E343-84EE-670A14E9D673}" dt="2022-11-21T02:21:28.019" v="0" actId="2696"/>
        <pc:sldMkLst>
          <pc:docMk/>
          <pc:sldMk cId="1953865519" sldId="865"/>
        </pc:sldMkLst>
      </pc:sldChg>
      <pc:sldChg chg="delSp add mod">
        <pc:chgData name="Xuesu Xiao" userId="2da2dc19-76a6-42ca-a03e-a5becae5e7dc" providerId="ADAL" clId="{20E84357-3164-E343-84EE-670A14E9D673}" dt="2022-11-21T02:42:14.292" v="173" actId="478"/>
        <pc:sldMkLst>
          <pc:docMk/>
          <pc:sldMk cId="77018522" sldId="868"/>
        </pc:sldMkLst>
        <pc:spChg chg="del">
          <ac:chgData name="Xuesu Xiao" userId="2da2dc19-76a6-42ca-a03e-a5becae5e7dc" providerId="ADAL" clId="{20E84357-3164-E343-84EE-670A14E9D673}" dt="2022-11-21T02:28:35.064" v="139"/>
          <ac:spMkLst>
            <pc:docMk/>
            <pc:sldMk cId="77018522" sldId="868"/>
            <ac:spMk id="4" creationId="{7BD121F4-7DEB-A140-B65A-BF3DF92A3984}"/>
          </ac:spMkLst>
        </pc:spChg>
        <pc:spChg chg="del">
          <ac:chgData name="Xuesu Xiao" userId="2da2dc19-76a6-42ca-a03e-a5becae5e7dc" providerId="ADAL" clId="{20E84357-3164-E343-84EE-670A14E9D673}" dt="2022-11-21T02:42:14.292" v="173" actId="478"/>
          <ac:spMkLst>
            <pc:docMk/>
            <pc:sldMk cId="77018522" sldId="868"/>
            <ac:spMk id="8" creationId="{47947F11-14D8-E341-8986-B167473DCA6D}"/>
          </ac:spMkLst>
        </pc:spChg>
      </pc:sldChg>
      <pc:sldChg chg="delSp add mod">
        <pc:chgData name="Xuesu Xiao" userId="2da2dc19-76a6-42ca-a03e-a5becae5e7dc" providerId="ADAL" clId="{20E84357-3164-E343-84EE-670A14E9D673}" dt="2022-11-21T02:42:16.937" v="174" actId="478"/>
        <pc:sldMkLst>
          <pc:docMk/>
          <pc:sldMk cId="3836807657" sldId="869"/>
        </pc:sldMkLst>
        <pc:spChg chg="del">
          <ac:chgData name="Xuesu Xiao" userId="2da2dc19-76a6-42ca-a03e-a5becae5e7dc" providerId="ADAL" clId="{20E84357-3164-E343-84EE-670A14E9D673}" dt="2022-11-21T02:28:35.064" v="139"/>
          <ac:spMkLst>
            <pc:docMk/>
            <pc:sldMk cId="3836807657" sldId="869"/>
            <ac:spMk id="4" creationId="{7BD121F4-7DEB-A140-B65A-BF3DF92A3984}"/>
          </ac:spMkLst>
        </pc:spChg>
        <pc:spChg chg="del">
          <ac:chgData name="Xuesu Xiao" userId="2da2dc19-76a6-42ca-a03e-a5becae5e7dc" providerId="ADAL" clId="{20E84357-3164-E343-84EE-670A14E9D673}" dt="2022-11-21T02:42:16.937" v="174" actId="478"/>
          <ac:spMkLst>
            <pc:docMk/>
            <pc:sldMk cId="3836807657" sldId="869"/>
            <ac:spMk id="8" creationId="{47947F11-14D8-E341-8986-B167473DCA6D}"/>
          </ac:spMkLst>
        </pc:spChg>
      </pc:sldChg>
      <pc:sldChg chg="delSp modSp add mod">
        <pc:chgData name="Xuesu Xiao" userId="2da2dc19-76a6-42ca-a03e-a5becae5e7dc" providerId="ADAL" clId="{20E84357-3164-E343-84EE-670A14E9D673}" dt="2022-11-21T02:28:35.064" v="139"/>
        <pc:sldMkLst>
          <pc:docMk/>
          <pc:sldMk cId="2389423564" sldId="870"/>
        </pc:sldMkLst>
        <pc:spChg chg="mod">
          <ac:chgData name="Xuesu Xiao" userId="2da2dc19-76a6-42ca-a03e-a5becae5e7dc" providerId="ADAL" clId="{20E84357-3164-E343-84EE-670A14E9D673}" dt="2022-11-21T02:24:48.719" v="118" actId="27636"/>
          <ac:spMkLst>
            <pc:docMk/>
            <pc:sldMk cId="2389423564" sldId="870"/>
            <ac:spMk id="2" creationId="{E056D746-EF37-0A47-AD9F-FFE751742CAD}"/>
          </ac:spMkLst>
        </pc:spChg>
        <pc:spChg chg="del">
          <ac:chgData name="Xuesu Xiao" userId="2da2dc19-76a6-42ca-a03e-a5becae5e7dc" providerId="ADAL" clId="{20E84357-3164-E343-84EE-670A14E9D673}" dt="2022-11-21T02:28:35.064" v="139"/>
          <ac:spMkLst>
            <pc:docMk/>
            <pc:sldMk cId="2389423564" sldId="870"/>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3462714857" sldId="871"/>
        </pc:sldMkLst>
        <pc:spChg chg="mod">
          <ac:chgData name="Xuesu Xiao" userId="2da2dc19-76a6-42ca-a03e-a5becae5e7dc" providerId="ADAL" clId="{20E84357-3164-E343-84EE-670A14E9D673}" dt="2022-11-21T02:24:48.721" v="119" actId="27636"/>
          <ac:spMkLst>
            <pc:docMk/>
            <pc:sldMk cId="3462714857" sldId="871"/>
            <ac:spMk id="2" creationId="{E056D746-EF37-0A47-AD9F-FFE751742CAD}"/>
          </ac:spMkLst>
        </pc:spChg>
        <pc:spChg chg="del">
          <ac:chgData name="Xuesu Xiao" userId="2da2dc19-76a6-42ca-a03e-a5becae5e7dc" providerId="ADAL" clId="{20E84357-3164-E343-84EE-670A14E9D673}" dt="2022-11-21T02:28:35.064" v="139"/>
          <ac:spMkLst>
            <pc:docMk/>
            <pc:sldMk cId="3462714857" sldId="871"/>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4023780090" sldId="872"/>
        </pc:sldMkLst>
        <pc:spChg chg="mod">
          <ac:chgData name="Xuesu Xiao" userId="2da2dc19-76a6-42ca-a03e-a5becae5e7dc" providerId="ADAL" clId="{20E84357-3164-E343-84EE-670A14E9D673}" dt="2022-11-21T02:24:48.723" v="120" actId="27636"/>
          <ac:spMkLst>
            <pc:docMk/>
            <pc:sldMk cId="4023780090" sldId="872"/>
            <ac:spMk id="2" creationId="{E056D746-EF37-0A47-AD9F-FFE751742CAD}"/>
          </ac:spMkLst>
        </pc:spChg>
        <pc:spChg chg="del">
          <ac:chgData name="Xuesu Xiao" userId="2da2dc19-76a6-42ca-a03e-a5becae5e7dc" providerId="ADAL" clId="{20E84357-3164-E343-84EE-670A14E9D673}" dt="2022-11-21T02:28:35.064" v="139"/>
          <ac:spMkLst>
            <pc:docMk/>
            <pc:sldMk cId="4023780090" sldId="872"/>
            <ac:spMk id="4" creationId="{7BD121F4-7DEB-A140-B65A-BF3DF92A3984}"/>
          </ac:spMkLst>
        </pc:spChg>
      </pc:sldChg>
      <pc:sldChg chg="delSp modSp add del mod">
        <pc:chgData name="Xuesu Xiao" userId="2da2dc19-76a6-42ca-a03e-a5becae5e7dc" providerId="ADAL" clId="{20E84357-3164-E343-84EE-670A14E9D673}" dt="2022-11-21T02:32:36.073" v="157" actId="2696"/>
        <pc:sldMkLst>
          <pc:docMk/>
          <pc:sldMk cId="2917627635" sldId="906"/>
        </pc:sldMkLst>
        <pc:spChg chg="mod">
          <ac:chgData name="Xuesu Xiao" userId="2da2dc19-76a6-42ca-a03e-a5becae5e7dc" providerId="ADAL" clId="{20E84357-3164-E343-84EE-670A14E9D673}" dt="2022-11-21T02:32:03.367" v="154" actId="14100"/>
          <ac:spMkLst>
            <pc:docMk/>
            <pc:sldMk cId="2917627635" sldId="906"/>
            <ac:spMk id="3" creationId="{4F80B535-F096-6846-A635-2CCCB811E7EF}"/>
          </ac:spMkLst>
        </pc:spChg>
        <pc:spChg chg="del">
          <ac:chgData name="Xuesu Xiao" userId="2da2dc19-76a6-42ca-a03e-a5becae5e7dc" providerId="ADAL" clId="{20E84357-3164-E343-84EE-670A14E9D673}" dt="2022-11-21T02:28:35.064" v="139"/>
          <ac:spMkLst>
            <pc:docMk/>
            <pc:sldMk cId="2917627635" sldId="906"/>
            <ac:spMk id="4" creationId="{9E2BD343-74E4-E84C-BD25-1B3D9C5FA5EB}"/>
          </ac:spMkLst>
        </pc:spChg>
      </pc:sldChg>
      <pc:sldChg chg="del">
        <pc:chgData name="Xuesu Xiao" userId="2da2dc19-76a6-42ca-a03e-a5becae5e7dc" providerId="ADAL" clId="{20E84357-3164-E343-84EE-670A14E9D673}" dt="2022-11-21T02:21:28.093" v="34" actId="2696"/>
        <pc:sldMkLst>
          <pc:docMk/>
          <pc:sldMk cId="2789349317" sldId="907"/>
        </pc:sldMkLst>
      </pc:sldChg>
      <pc:sldChg chg="del">
        <pc:chgData name="Xuesu Xiao" userId="2da2dc19-76a6-42ca-a03e-a5becae5e7dc" providerId="ADAL" clId="{20E84357-3164-E343-84EE-670A14E9D673}" dt="2022-11-21T02:21:28.167" v="73" actId="2696"/>
        <pc:sldMkLst>
          <pc:docMk/>
          <pc:sldMk cId="2972329564" sldId="908"/>
        </pc:sldMkLst>
      </pc:sldChg>
      <pc:sldChg chg="del">
        <pc:chgData name="Xuesu Xiao" userId="2da2dc19-76a6-42ca-a03e-a5becae5e7dc" providerId="ADAL" clId="{20E84357-3164-E343-84EE-670A14E9D673}" dt="2022-11-21T02:21:28.116" v="50" actId="2696"/>
        <pc:sldMkLst>
          <pc:docMk/>
          <pc:sldMk cId="277700006" sldId="909"/>
        </pc:sldMkLst>
      </pc:sldChg>
      <pc:sldChg chg="delSp add">
        <pc:chgData name="Xuesu Xiao" userId="2da2dc19-76a6-42ca-a03e-a5becae5e7dc" providerId="ADAL" clId="{20E84357-3164-E343-84EE-670A14E9D673}" dt="2022-11-21T02:28:35.064" v="139"/>
        <pc:sldMkLst>
          <pc:docMk/>
          <pc:sldMk cId="383949820" sldId="910"/>
        </pc:sldMkLst>
        <pc:spChg chg="del">
          <ac:chgData name="Xuesu Xiao" userId="2da2dc19-76a6-42ca-a03e-a5becae5e7dc" providerId="ADAL" clId="{20E84357-3164-E343-84EE-670A14E9D673}" dt="2022-11-21T02:28:35.064" v="139"/>
          <ac:spMkLst>
            <pc:docMk/>
            <pc:sldMk cId="383949820" sldId="910"/>
            <ac:spMk id="4" creationId="{8DB0B0CC-F952-4045-97B8-511358C0778D}"/>
          </ac:spMkLst>
        </pc:spChg>
      </pc:sldChg>
      <pc:sldChg chg="del">
        <pc:chgData name="Xuesu Xiao" userId="2da2dc19-76a6-42ca-a03e-a5becae5e7dc" providerId="ADAL" clId="{20E84357-3164-E343-84EE-670A14E9D673}" dt="2022-11-21T02:21:28.109" v="42" actId="2696"/>
        <pc:sldMkLst>
          <pc:docMk/>
          <pc:sldMk cId="2755606355" sldId="911"/>
        </pc:sldMkLst>
      </pc:sldChg>
      <pc:sldChg chg="del">
        <pc:chgData name="Xuesu Xiao" userId="2da2dc19-76a6-42ca-a03e-a5becae5e7dc" providerId="ADAL" clId="{20E84357-3164-E343-84EE-670A14E9D673}" dt="2022-11-21T02:21:28.086" v="32" actId="2696"/>
        <pc:sldMkLst>
          <pc:docMk/>
          <pc:sldMk cId="708134909" sldId="912"/>
        </pc:sldMkLst>
      </pc:sldChg>
      <pc:sldChg chg="del">
        <pc:chgData name="Xuesu Xiao" userId="2da2dc19-76a6-42ca-a03e-a5becae5e7dc" providerId="ADAL" clId="{20E84357-3164-E343-84EE-670A14E9D673}" dt="2022-11-21T02:21:28.068" v="23" actId="2696"/>
        <pc:sldMkLst>
          <pc:docMk/>
          <pc:sldMk cId="1422457574" sldId="913"/>
        </pc:sldMkLst>
      </pc:sldChg>
      <pc:sldChg chg="del">
        <pc:chgData name="Xuesu Xiao" userId="2da2dc19-76a6-42ca-a03e-a5becae5e7dc" providerId="ADAL" clId="{20E84357-3164-E343-84EE-670A14E9D673}" dt="2022-11-21T02:21:28.047" v="11" actId="2696"/>
        <pc:sldMkLst>
          <pc:docMk/>
          <pc:sldMk cId="3479714325" sldId="914"/>
        </pc:sldMkLst>
      </pc:sldChg>
      <pc:sldChg chg="del">
        <pc:chgData name="Xuesu Xiao" userId="2da2dc19-76a6-42ca-a03e-a5becae5e7dc" providerId="ADAL" clId="{20E84357-3164-E343-84EE-670A14E9D673}" dt="2022-11-21T02:21:28.196" v="93" actId="2696"/>
        <pc:sldMkLst>
          <pc:docMk/>
          <pc:sldMk cId="2754261753" sldId="915"/>
        </pc:sldMkLst>
      </pc:sldChg>
      <pc:sldChg chg="del">
        <pc:chgData name="Xuesu Xiao" userId="2da2dc19-76a6-42ca-a03e-a5becae5e7dc" providerId="ADAL" clId="{20E84357-3164-E343-84EE-670A14E9D673}" dt="2022-11-21T02:21:28.034" v="6" actId="2696"/>
        <pc:sldMkLst>
          <pc:docMk/>
          <pc:sldMk cId="3973969200" sldId="916"/>
        </pc:sldMkLst>
      </pc:sldChg>
      <pc:sldChg chg="del">
        <pc:chgData name="Xuesu Xiao" userId="2da2dc19-76a6-42ca-a03e-a5becae5e7dc" providerId="ADAL" clId="{20E84357-3164-E343-84EE-670A14E9D673}" dt="2022-11-21T02:21:28.218" v="102" actId="2696"/>
        <pc:sldMkLst>
          <pc:docMk/>
          <pc:sldMk cId="859224564" sldId="917"/>
        </pc:sldMkLst>
      </pc:sldChg>
      <pc:sldChg chg="del">
        <pc:chgData name="Xuesu Xiao" userId="2da2dc19-76a6-42ca-a03e-a5becae5e7dc" providerId="ADAL" clId="{20E84357-3164-E343-84EE-670A14E9D673}" dt="2022-11-21T02:21:28.082" v="28" actId="2696"/>
        <pc:sldMkLst>
          <pc:docMk/>
          <pc:sldMk cId="2721226924" sldId="918"/>
        </pc:sldMkLst>
      </pc:sldChg>
      <pc:sldChg chg="del">
        <pc:chgData name="Xuesu Xiao" userId="2da2dc19-76a6-42ca-a03e-a5becae5e7dc" providerId="ADAL" clId="{20E84357-3164-E343-84EE-670A14E9D673}" dt="2022-11-21T02:21:28.139" v="64" actId="2696"/>
        <pc:sldMkLst>
          <pc:docMk/>
          <pc:sldMk cId="1085518992" sldId="919"/>
        </pc:sldMkLst>
      </pc:sldChg>
      <pc:sldChg chg="del">
        <pc:chgData name="Xuesu Xiao" userId="2da2dc19-76a6-42ca-a03e-a5becae5e7dc" providerId="ADAL" clId="{20E84357-3164-E343-84EE-670A14E9D673}" dt="2022-11-21T02:21:28.222" v="105" actId="2696"/>
        <pc:sldMkLst>
          <pc:docMk/>
          <pc:sldMk cId="427159390" sldId="920"/>
        </pc:sldMkLst>
      </pc:sldChg>
      <pc:sldChg chg="del">
        <pc:chgData name="Xuesu Xiao" userId="2da2dc19-76a6-42ca-a03e-a5becae5e7dc" providerId="ADAL" clId="{20E84357-3164-E343-84EE-670A14E9D673}" dt="2022-11-21T02:21:28.063" v="20" actId="2696"/>
        <pc:sldMkLst>
          <pc:docMk/>
          <pc:sldMk cId="607842279" sldId="921"/>
        </pc:sldMkLst>
      </pc:sldChg>
      <pc:sldChg chg="del">
        <pc:chgData name="Xuesu Xiao" userId="2da2dc19-76a6-42ca-a03e-a5becae5e7dc" providerId="ADAL" clId="{20E84357-3164-E343-84EE-670A14E9D673}" dt="2022-11-21T02:21:28.102" v="38" actId="2696"/>
        <pc:sldMkLst>
          <pc:docMk/>
          <pc:sldMk cId="2927480770" sldId="922"/>
        </pc:sldMkLst>
      </pc:sldChg>
      <pc:sldChg chg="del">
        <pc:chgData name="Xuesu Xiao" userId="2da2dc19-76a6-42ca-a03e-a5becae5e7dc" providerId="ADAL" clId="{20E84357-3164-E343-84EE-670A14E9D673}" dt="2022-11-21T02:21:28.108" v="41" actId="2696"/>
        <pc:sldMkLst>
          <pc:docMk/>
          <pc:sldMk cId="1283721248" sldId="923"/>
        </pc:sldMkLst>
      </pc:sldChg>
      <pc:sldChg chg="del">
        <pc:chgData name="Xuesu Xiao" userId="2da2dc19-76a6-42ca-a03e-a5becae5e7dc" providerId="ADAL" clId="{20E84357-3164-E343-84EE-670A14E9D673}" dt="2022-11-21T02:21:28.178" v="85" actId="2696"/>
        <pc:sldMkLst>
          <pc:docMk/>
          <pc:sldMk cId="1909554700" sldId="924"/>
        </pc:sldMkLst>
      </pc:sldChg>
      <pc:sldChg chg="del">
        <pc:chgData name="Xuesu Xiao" userId="2da2dc19-76a6-42ca-a03e-a5becae5e7dc" providerId="ADAL" clId="{20E84357-3164-E343-84EE-670A14E9D673}" dt="2022-11-21T02:21:28.128" v="57" actId="2696"/>
        <pc:sldMkLst>
          <pc:docMk/>
          <pc:sldMk cId="3047940004" sldId="925"/>
        </pc:sldMkLst>
      </pc:sldChg>
      <pc:sldChg chg="del">
        <pc:chgData name="Xuesu Xiao" userId="2da2dc19-76a6-42ca-a03e-a5becae5e7dc" providerId="ADAL" clId="{20E84357-3164-E343-84EE-670A14E9D673}" dt="2022-11-21T02:21:28.045" v="10" actId="2696"/>
        <pc:sldMkLst>
          <pc:docMk/>
          <pc:sldMk cId="809430407" sldId="926"/>
        </pc:sldMkLst>
      </pc:sldChg>
      <pc:sldChg chg="del">
        <pc:chgData name="Xuesu Xiao" userId="2da2dc19-76a6-42ca-a03e-a5becae5e7dc" providerId="ADAL" clId="{20E84357-3164-E343-84EE-670A14E9D673}" dt="2022-11-21T02:21:28.130" v="59" actId="2696"/>
        <pc:sldMkLst>
          <pc:docMk/>
          <pc:sldMk cId="2203667353" sldId="928"/>
        </pc:sldMkLst>
      </pc:sldChg>
      <pc:sldChg chg="del">
        <pc:chgData name="Xuesu Xiao" userId="2da2dc19-76a6-42ca-a03e-a5becae5e7dc" providerId="ADAL" clId="{20E84357-3164-E343-84EE-670A14E9D673}" dt="2022-11-21T02:21:28.233" v="111" actId="2696"/>
        <pc:sldMkLst>
          <pc:docMk/>
          <pc:sldMk cId="3728123944" sldId="929"/>
        </pc:sldMkLst>
      </pc:sldChg>
      <pc:sldChg chg="del">
        <pc:chgData name="Xuesu Xiao" userId="2da2dc19-76a6-42ca-a03e-a5becae5e7dc" providerId="ADAL" clId="{20E84357-3164-E343-84EE-670A14E9D673}" dt="2022-11-21T02:21:28.173" v="78" actId="2696"/>
        <pc:sldMkLst>
          <pc:docMk/>
          <pc:sldMk cId="4054115602" sldId="930"/>
        </pc:sldMkLst>
      </pc:sldChg>
      <pc:sldChg chg="del">
        <pc:chgData name="Xuesu Xiao" userId="2da2dc19-76a6-42ca-a03e-a5becae5e7dc" providerId="ADAL" clId="{20E84357-3164-E343-84EE-670A14E9D673}" dt="2022-11-21T02:21:28.083" v="29" actId="2696"/>
        <pc:sldMkLst>
          <pc:docMk/>
          <pc:sldMk cId="937794239" sldId="931"/>
        </pc:sldMkLst>
      </pc:sldChg>
      <pc:sldChg chg="del">
        <pc:chgData name="Xuesu Xiao" userId="2da2dc19-76a6-42ca-a03e-a5becae5e7dc" providerId="ADAL" clId="{20E84357-3164-E343-84EE-670A14E9D673}" dt="2022-11-21T02:21:28.222" v="106" actId="2696"/>
        <pc:sldMkLst>
          <pc:docMk/>
          <pc:sldMk cId="806130462" sldId="932"/>
        </pc:sldMkLst>
      </pc:sldChg>
      <pc:sldChg chg="del">
        <pc:chgData name="Xuesu Xiao" userId="2da2dc19-76a6-42ca-a03e-a5becae5e7dc" providerId="ADAL" clId="{20E84357-3164-E343-84EE-670A14E9D673}" dt="2022-11-21T02:21:28.133" v="62" actId="2696"/>
        <pc:sldMkLst>
          <pc:docMk/>
          <pc:sldMk cId="1333448367" sldId="933"/>
        </pc:sldMkLst>
      </pc:sldChg>
      <pc:sldChg chg="del">
        <pc:chgData name="Xuesu Xiao" userId="2da2dc19-76a6-42ca-a03e-a5becae5e7dc" providerId="ADAL" clId="{20E84357-3164-E343-84EE-670A14E9D673}" dt="2022-11-21T02:21:28.024" v="3" actId="2696"/>
        <pc:sldMkLst>
          <pc:docMk/>
          <pc:sldMk cId="443028473" sldId="934"/>
        </pc:sldMkLst>
      </pc:sldChg>
      <pc:sldChg chg="del">
        <pc:chgData name="Xuesu Xiao" userId="2da2dc19-76a6-42ca-a03e-a5becae5e7dc" providerId="ADAL" clId="{20E84357-3164-E343-84EE-670A14E9D673}" dt="2022-11-21T02:21:28.025" v="4" actId="2696"/>
        <pc:sldMkLst>
          <pc:docMk/>
          <pc:sldMk cId="2619991141" sldId="936"/>
        </pc:sldMkLst>
      </pc:sldChg>
      <pc:sldChg chg="del">
        <pc:chgData name="Xuesu Xiao" userId="2da2dc19-76a6-42ca-a03e-a5becae5e7dc" providerId="ADAL" clId="{20E84357-3164-E343-84EE-670A14E9D673}" dt="2022-11-21T02:21:28.113" v="46" actId="2696"/>
        <pc:sldMkLst>
          <pc:docMk/>
          <pc:sldMk cId="3550756568" sldId="937"/>
        </pc:sldMkLst>
      </pc:sldChg>
      <pc:sldChg chg="del">
        <pc:chgData name="Xuesu Xiao" userId="2da2dc19-76a6-42ca-a03e-a5becae5e7dc" providerId="ADAL" clId="{20E84357-3164-E343-84EE-670A14E9D673}" dt="2022-11-21T02:21:28.224" v="109" actId="2696"/>
        <pc:sldMkLst>
          <pc:docMk/>
          <pc:sldMk cId="3204397118" sldId="938"/>
        </pc:sldMkLst>
      </pc:sldChg>
      <pc:sldChg chg="del">
        <pc:chgData name="Xuesu Xiao" userId="2da2dc19-76a6-42ca-a03e-a5becae5e7dc" providerId="ADAL" clId="{20E84357-3164-E343-84EE-670A14E9D673}" dt="2022-11-21T02:21:28.219" v="103" actId="2696"/>
        <pc:sldMkLst>
          <pc:docMk/>
          <pc:sldMk cId="1446963711" sldId="939"/>
        </pc:sldMkLst>
      </pc:sldChg>
      <pc:sldChg chg="del">
        <pc:chgData name="Xuesu Xiao" userId="2da2dc19-76a6-42ca-a03e-a5becae5e7dc" providerId="ADAL" clId="{20E84357-3164-E343-84EE-670A14E9D673}" dt="2022-11-21T02:21:28.223" v="107" actId="2696"/>
        <pc:sldMkLst>
          <pc:docMk/>
          <pc:sldMk cId="3803400234" sldId="940"/>
        </pc:sldMkLst>
      </pc:sldChg>
      <pc:sldChg chg="del">
        <pc:chgData name="Xuesu Xiao" userId="2da2dc19-76a6-42ca-a03e-a5becae5e7dc" providerId="ADAL" clId="{20E84357-3164-E343-84EE-670A14E9D673}" dt="2022-11-21T02:21:28.141" v="66" actId="2696"/>
        <pc:sldMkLst>
          <pc:docMk/>
          <pc:sldMk cId="3298166752" sldId="941"/>
        </pc:sldMkLst>
      </pc:sldChg>
      <pc:sldChg chg="del">
        <pc:chgData name="Xuesu Xiao" userId="2da2dc19-76a6-42ca-a03e-a5becae5e7dc" providerId="ADAL" clId="{20E84357-3164-E343-84EE-670A14E9D673}" dt="2022-11-21T02:21:28.119" v="53" actId="2696"/>
        <pc:sldMkLst>
          <pc:docMk/>
          <pc:sldMk cId="4250029923" sldId="942"/>
        </pc:sldMkLst>
      </pc:sldChg>
      <pc:sldChg chg="del">
        <pc:chgData name="Xuesu Xiao" userId="2da2dc19-76a6-42ca-a03e-a5becae5e7dc" providerId="ADAL" clId="{20E84357-3164-E343-84EE-670A14E9D673}" dt="2022-11-21T02:21:28.048" v="12" actId="2696"/>
        <pc:sldMkLst>
          <pc:docMk/>
          <pc:sldMk cId="2642140701" sldId="943"/>
        </pc:sldMkLst>
      </pc:sldChg>
      <pc:sldChg chg="del">
        <pc:chgData name="Xuesu Xiao" userId="2da2dc19-76a6-42ca-a03e-a5becae5e7dc" providerId="ADAL" clId="{20E84357-3164-E343-84EE-670A14E9D673}" dt="2022-11-21T02:21:28.117" v="51" actId="2696"/>
        <pc:sldMkLst>
          <pc:docMk/>
          <pc:sldMk cId="559159105" sldId="944"/>
        </pc:sldMkLst>
      </pc:sldChg>
      <pc:sldChg chg="del">
        <pc:chgData name="Xuesu Xiao" userId="2da2dc19-76a6-42ca-a03e-a5becae5e7dc" providerId="ADAL" clId="{20E84357-3164-E343-84EE-670A14E9D673}" dt="2022-11-21T02:21:28.059" v="16" actId="2696"/>
        <pc:sldMkLst>
          <pc:docMk/>
          <pc:sldMk cId="1842818011" sldId="945"/>
        </pc:sldMkLst>
      </pc:sldChg>
      <pc:sldChg chg="del">
        <pc:chgData name="Xuesu Xiao" userId="2da2dc19-76a6-42ca-a03e-a5becae5e7dc" providerId="ADAL" clId="{20E84357-3164-E343-84EE-670A14E9D673}" dt="2022-11-21T02:21:28.174" v="79" actId="2696"/>
        <pc:sldMkLst>
          <pc:docMk/>
          <pc:sldMk cId="2707469346" sldId="946"/>
        </pc:sldMkLst>
      </pc:sldChg>
      <pc:sldChg chg="del">
        <pc:chgData name="Xuesu Xiao" userId="2da2dc19-76a6-42ca-a03e-a5becae5e7dc" providerId="ADAL" clId="{20E84357-3164-E343-84EE-670A14E9D673}" dt="2022-11-21T02:21:28.087" v="33" actId="2696"/>
        <pc:sldMkLst>
          <pc:docMk/>
          <pc:sldMk cId="4174179201" sldId="947"/>
        </pc:sldMkLst>
      </pc:sldChg>
      <pc:sldChg chg="del">
        <pc:chgData name="Xuesu Xiao" userId="2da2dc19-76a6-42ca-a03e-a5becae5e7dc" providerId="ADAL" clId="{20E84357-3164-E343-84EE-670A14E9D673}" dt="2022-11-21T02:21:28.129" v="58" actId="2696"/>
        <pc:sldMkLst>
          <pc:docMk/>
          <pc:sldMk cId="3866759593" sldId="948"/>
        </pc:sldMkLst>
      </pc:sldChg>
      <pc:sldChg chg="del">
        <pc:chgData name="Xuesu Xiao" userId="2da2dc19-76a6-42ca-a03e-a5becae5e7dc" providerId="ADAL" clId="{20E84357-3164-E343-84EE-670A14E9D673}" dt="2022-11-21T02:21:28.174" v="80" actId="2696"/>
        <pc:sldMkLst>
          <pc:docMk/>
          <pc:sldMk cId="3540954707" sldId="949"/>
        </pc:sldMkLst>
      </pc:sldChg>
      <pc:sldChg chg="del">
        <pc:chgData name="Xuesu Xiao" userId="2da2dc19-76a6-42ca-a03e-a5becae5e7dc" providerId="ADAL" clId="{20E84357-3164-E343-84EE-670A14E9D673}" dt="2022-11-21T02:21:28.237" v="113" actId="2696"/>
        <pc:sldMkLst>
          <pc:docMk/>
          <pc:sldMk cId="302536037" sldId="950"/>
        </pc:sldMkLst>
      </pc:sldChg>
      <pc:sldChg chg="del">
        <pc:chgData name="Xuesu Xiao" userId="2da2dc19-76a6-42ca-a03e-a5becae5e7dc" providerId="ADAL" clId="{20E84357-3164-E343-84EE-670A14E9D673}" dt="2022-11-21T02:21:28.168" v="74" actId="2696"/>
        <pc:sldMkLst>
          <pc:docMk/>
          <pc:sldMk cId="3703470803" sldId="951"/>
        </pc:sldMkLst>
      </pc:sldChg>
      <pc:sldChg chg="del">
        <pc:chgData name="Xuesu Xiao" userId="2da2dc19-76a6-42ca-a03e-a5becae5e7dc" providerId="ADAL" clId="{20E84357-3164-E343-84EE-670A14E9D673}" dt="2022-11-21T02:21:28.110" v="43" actId="2696"/>
        <pc:sldMkLst>
          <pc:docMk/>
          <pc:sldMk cId="3490060798" sldId="952"/>
        </pc:sldMkLst>
      </pc:sldChg>
      <pc:sldChg chg="del">
        <pc:chgData name="Xuesu Xiao" userId="2da2dc19-76a6-42ca-a03e-a5becae5e7dc" providerId="ADAL" clId="{20E84357-3164-E343-84EE-670A14E9D673}" dt="2022-11-21T02:21:28.175" v="81" actId="2696"/>
        <pc:sldMkLst>
          <pc:docMk/>
          <pc:sldMk cId="1159008564" sldId="953"/>
        </pc:sldMkLst>
      </pc:sldChg>
      <pc:sldChg chg="del">
        <pc:chgData name="Xuesu Xiao" userId="2da2dc19-76a6-42ca-a03e-a5becae5e7dc" providerId="ADAL" clId="{20E84357-3164-E343-84EE-670A14E9D673}" dt="2022-11-21T02:21:28.022" v="2" actId="2696"/>
        <pc:sldMkLst>
          <pc:docMk/>
          <pc:sldMk cId="899950526" sldId="955"/>
        </pc:sldMkLst>
      </pc:sldChg>
      <pc:sldChg chg="del">
        <pc:chgData name="Xuesu Xiao" userId="2da2dc19-76a6-42ca-a03e-a5becae5e7dc" providerId="ADAL" clId="{20E84357-3164-E343-84EE-670A14E9D673}" dt="2022-11-21T02:21:28.157" v="72" actId="2696"/>
        <pc:sldMkLst>
          <pc:docMk/>
          <pc:sldMk cId="2279310389" sldId="956"/>
        </pc:sldMkLst>
      </pc:sldChg>
      <pc:sldChg chg="del">
        <pc:chgData name="Xuesu Xiao" userId="2da2dc19-76a6-42ca-a03e-a5becae5e7dc" providerId="ADAL" clId="{20E84357-3164-E343-84EE-670A14E9D673}" dt="2022-11-21T02:21:28.103" v="39" actId="2696"/>
        <pc:sldMkLst>
          <pc:docMk/>
          <pc:sldMk cId="3895772096" sldId="957"/>
        </pc:sldMkLst>
      </pc:sldChg>
      <pc:sldChg chg="del">
        <pc:chgData name="Xuesu Xiao" userId="2da2dc19-76a6-42ca-a03e-a5becae5e7dc" providerId="ADAL" clId="{20E84357-3164-E343-84EE-670A14E9D673}" dt="2022-11-21T02:21:28.176" v="82" actId="2696"/>
        <pc:sldMkLst>
          <pc:docMk/>
          <pc:sldMk cId="700710923" sldId="958"/>
        </pc:sldMkLst>
      </pc:sldChg>
      <pc:sldChg chg="del">
        <pc:chgData name="Xuesu Xiao" userId="2da2dc19-76a6-42ca-a03e-a5becae5e7dc" providerId="ADAL" clId="{20E84357-3164-E343-84EE-670A14E9D673}" dt="2022-11-21T02:21:28.051" v="15" actId="2696"/>
        <pc:sldMkLst>
          <pc:docMk/>
          <pc:sldMk cId="80174251" sldId="959"/>
        </pc:sldMkLst>
      </pc:sldChg>
      <pc:sldChg chg="delSp add">
        <pc:chgData name="Xuesu Xiao" userId="2da2dc19-76a6-42ca-a03e-a5becae5e7dc" providerId="ADAL" clId="{20E84357-3164-E343-84EE-670A14E9D673}" dt="2022-11-21T02:28:35.064" v="139"/>
        <pc:sldMkLst>
          <pc:docMk/>
          <pc:sldMk cId="2406222996" sldId="960"/>
        </pc:sldMkLst>
        <pc:spChg chg="del">
          <ac:chgData name="Xuesu Xiao" userId="2da2dc19-76a6-42ca-a03e-a5becae5e7dc" providerId="ADAL" clId="{20E84357-3164-E343-84EE-670A14E9D673}" dt="2022-11-21T02:28:35.064" v="139"/>
          <ac:spMkLst>
            <pc:docMk/>
            <pc:sldMk cId="2406222996" sldId="960"/>
            <ac:spMk id="5" creationId="{E5505510-7E13-AE49-91DC-4573DFC116ED}"/>
          </ac:spMkLst>
        </pc:spChg>
      </pc:sldChg>
      <pc:sldChg chg="delSp add">
        <pc:chgData name="Xuesu Xiao" userId="2da2dc19-76a6-42ca-a03e-a5becae5e7dc" providerId="ADAL" clId="{20E84357-3164-E343-84EE-670A14E9D673}" dt="2022-11-21T02:28:35.064" v="139"/>
        <pc:sldMkLst>
          <pc:docMk/>
          <pc:sldMk cId="4220800768" sldId="961"/>
        </pc:sldMkLst>
        <pc:spChg chg="del">
          <ac:chgData name="Xuesu Xiao" userId="2da2dc19-76a6-42ca-a03e-a5becae5e7dc" providerId="ADAL" clId="{20E84357-3164-E343-84EE-670A14E9D673}" dt="2022-11-21T02:28:35.064" v="139"/>
          <ac:spMkLst>
            <pc:docMk/>
            <pc:sldMk cId="4220800768" sldId="961"/>
            <ac:spMk id="4" creationId="{EC336D0B-0A8D-6E4C-92ED-58B7BC6328E0}"/>
          </ac:spMkLst>
        </pc:spChg>
      </pc:sldChg>
      <pc:sldChg chg="delSp add">
        <pc:chgData name="Xuesu Xiao" userId="2da2dc19-76a6-42ca-a03e-a5becae5e7dc" providerId="ADAL" clId="{20E84357-3164-E343-84EE-670A14E9D673}" dt="2022-11-21T02:28:35.064" v="139"/>
        <pc:sldMkLst>
          <pc:docMk/>
          <pc:sldMk cId="1387954365" sldId="966"/>
        </pc:sldMkLst>
        <pc:spChg chg="del">
          <ac:chgData name="Xuesu Xiao" userId="2da2dc19-76a6-42ca-a03e-a5becae5e7dc" providerId="ADAL" clId="{20E84357-3164-E343-84EE-670A14E9D673}" dt="2022-11-21T02:28:35.064" v="139"/>
          <ac:spMkLst>
            <pc:docMk/>
            <pc:sldMk cId="1387954365" sldId="966"/>
            <ac:spMk id="4" creationId="{5CD080A9-0091-F747-A2E2-22057CC7BA33}"/>
          </ac:spMkLst>
        </pc:spChg>
      </pc:sldChg>
      <pc:sldChg chg="delSp add del">
        <pc:chgData name="Xuesu Xiao" userId="2da2dc19-76a6-42ca-a03e-a5becae5e7dc" providerId="ADAL" clId="{20E84357-3164-E343-84EE-670A14E9D673}" dt="2022-11-21T02:31:20.949" v="151" actId="2696"/>
        <pc:sldMkLst>
          <pc:docMk/>
          <pc:sldMk cId="4101281491" sldId="969"/>
        </pc:sldMkLst>
        <pc:spChg chg="del">
          <ac:chgData name="Xuesu Xiao" userId="2da2dc19-76a6-42ca-a03e-a5becae5e7dc" providerId="ADAL" clId="{20E84357-3164-E343-84EE-670A14E9D673}" dt="2022-11-21T02:28:35.064" v="139"/>
          <ac:spMkLst>
            <pc:docMk/>
            <pc:sldMk cId="4101281491" sldId="969"/>
            <ac:spMk id="4" creationId="{93780BB2-293C-1444-90B2-92939FC7CBE9}"/>
          </ac:spMkLst>
        </pc:spChg>
      </pc:sldChg>
      <pc:sldChg chg="delSp modSp add mod">
        <pc:chgData name="Xuesu Xiao" userId="2da2dc19-76a6-42ca-a03e-a5becae5e7dc" providerId="ADAL" clId="{20E84357-3164-E343-84EE-670A14E9D673}" dt="2022-11-21T02:32:18.463" v="156" actId="207"/>
        <pc:sldMkLst>
          <pc:docMk/>
          <pc:sldMk cId="2778993575" sldId="970"/>
        </pc:sldMkLst>
        <pc:spChg chg="mod">
          <ac:chgData name="Xuesu Xiao" userId="2da2dc19-76a6-42ca-a03e-a5becae5e7dc" providerId="ADAL" clId="{20E84357-3164-E343-84EE-670A14E9D673}" dt="2022-11-21T02:32:18.463" v="156" actId="207"/>
          <ac:spMkLst>
            <pc:docMk/>
            <pc:sldMk cId="2778993575" sldId="970"/>
            <ac:spMk id="3" creationId="{4F80B535-F096-6846-A635-2CCCB811E7EF}"/>
          </ac:spMkLst>
        </pc:spChg>
        <pc:spChg chg="del">
          <ac:chgData name="Xuesu Xiao" userId="2da2dc19-76a6-42ca-a03e-a5becae5e7dc" providerId="ADAL" clId="{20E84357-3164-E343-84EE-670A14E9D673}" dt="2022-11-21T02:28:35.064" v="139"/>
          <ac:spMkLst>
            <pc:docMk/>
            <pc:sldMk cId="2778993575" sldId="970"/>
            <ac:spMk id="4" creationId="{9E2BD343-74E4-E84C-BD25-1B3D9C5FA5EB}"/>
          </ac:spMkLst>
        </pc:spChg>
      </pc:sldChg>
      <pc:sldChg chg="delSp add">
        <pc:chgData name="Xuesu Xiao" userId="2da2dc19-76a6-42ca-a03e-a5becae5e7dc" providerId="ADAL" clId="{20E84357-3164-E343-84EE-670A14E9D673}" dt="2022-11-21T02:28:35.064" v="139"/>
        <pc:sldMkLst>
          <pc:docMk/>
          <pc:sldMk cId="1193690657" sldId="971"/>
        </pc:sldMkLst>
        <pc:spChg chg="del">
          <ac:chgData name="Xuesu Xiao" userId="2da2dc19-76a6-42ca-a03e-a5becae5e7dc" providerId="ADAL" clId="{20E84357-3164-E343-84EE-670A14E9D673}" dt="2022-11-21T02:28:35.064" v="139"/>
          <ac:spMkLst>
            <pc:docMk/>
            <pc:sldMk cId="1193690657" sldId="971"/>
            <ac:spMk id="4" creationId="{267532C7-3962-794A-ABF0-892730177A23}"/>
          </ac:spMkLst>
        </pc:spChg>
      </pc:sldChg>
      <pc:sldChg chg="delSp add">
        <pc:chgData name="Xuesu Xiao" userId="2da2dc19-76a6-42ca-a03e-a5becae5e7dc" providerId="ADAL" clId="{20E84357-3164-E343-84EE-670A14E9D673}" dt="2022-11-21T02:28:35.064" v="139"/>
        <pc:sldMkLst>
          <pc:docMk/>
          <pc:sldMk cId="3061169724" sldId="973"/>
        </pc:sldMkLst>
        <pc:spChg chg="del">
          <ac:chgData name="Xuesu Xiao" userId="2da2dc19-76a6-42ca-a03e-a5becae5e7dc" providerId="ADAL" clId="{20E84357-3164-E343-84EE-670A14E9D673}" dt="2022-11-21T02:28:35.064" v="139"/>
          <ac:spMkLst>
            <pc:docMk/>
            <pc:sldMk cId="3061169724" sldId="973"/>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1619148195" sldId="974"/>
        </pc:sldMkLst>
        <pc:spChg chg="mod">
          <ac:chgData name="Xuesu Xiao" userId="2da2dc19-76a6-42ca-a03e-a5becae5e7dc" providerId="ADAL" clId="{20E84357-3164-E343-84EE-670A14E9D673}" dt="2022-11-21T02:24:48.706" v="117" actId="27636"/>
          <ac:spMkLst>
            <pc:docMk/>
            <pc:sldMk cId="1619148195" sldId="974"/>
            <ac:spMk id="2" creationId="{E056D746-EF37-0A47-AD9F-FFE751742CAD}"/>
          </ac:spMkLst>
        </pc:spChg>
        <pc:spChg chg="del">
          <ac:chgData name="Xuesu Xiao" userId="2da2dc19-76a6-42ca-a03e-a5becae5e7dc" providerId="ADAL" clId="{20E84357-3164-E343-84EE-670A14E9D673}" dt="2022-11-21T02:28:35.064" v="139"/>
          <ac:spMkLst>
            <pc:docMk/>
            <pc:sldMk cId="1619148195" sldId="974"/>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2724109749" sldId="978"/>
        </pc:sldMkLst>
        <pc:spChg chg="mod">
          <ac:chgData name="Xuesu Xiao" userId="2da2dc19-76a6-42ca-a03e-a5becae5e7dc" providerId="ADAL" clId="{20E84357-3164-E343-84EE-670A14E9D673}" dt="2022-11-21T02:24:48.787" v="121" actId="27636"/>
          <ac:spMkLst>
            <pc:docMk/>
            <pc:sldMk cId="2724109749" sldId="978"/>
            <ac:spMk id="3" creationId="{E56BB561-8532-3841-B935-3024B99A6FE4}"/>
          </ac:spMkLst>
        </pc:spChg>
        <pc:spChg chg="del">
          <ac:chgData name="Xuesu Xiao" userId="2da2dc19-76a6-42ca-a03e-a5becae5e7dc" providerId="ADAL" clId="{20E84357-3164-E343-84EE-670A14E9D673}" dt="2022-11-21T02:28:35.064" v="139"/>
          <ac:spMkLst>
            <pc:docMk/>
            <pc:sldMk cId="2724109749" sldId="978"/>
            <ac:spMk id="4" creationId="{5451057A-003D-884A-92E8-674E2AA47636}"/>
          </ac:spMkLst>
        </pc:spChg>
      </pc:sldChg>
      <pc:sldChg chg="delSp add">
        <pc:chgData name="Xuesu Xiao" userId="2da2dc19-76a6-42ca-a03e-a5becae5e7dc" providerId="ADAL" clId="{20E84357-3164-E343-84EE-670A14E9D673}" dt="2022-11-21T02:28:35.064" v="139"/>
        <pc:sldMkLst>
          <pc:docMk/>
          <pc:sldMk cId="2158445893" sldId="979"/>
        </pc:sldMkLst>
        <pc:spChg chg="del">
          <ac:chgData name="Xuesu Xiao" userId="2da2dc19-76a6-42ca-a03e-a5becae5e7dc" providerId="ADAL" clId="{20E84357-3164-E343-84EE-670A14E9D673}" dt="2022-11-21T02:28:35.064" v="139"/>
          <ac:spMkLst>
            <pc:docMk/>
            <pc:sldMk cId="2158445893" sldId="979"/>
            <ac:spMk id="4" creationId="{5451057A-003D-884A-92E8-674E2AA47636}"/>
          </ac:spMkLst>
        </pc:spChg>
      </pc:sldChg>
      <pc:sldChg chg="delSp add">
        <pc:chgData name="Xuesu Xiao" userId="2da2dc19-76a6-42ca-a03e-a5becae5e7dc" providerId="ADAL" clId="{20E84357-3164-E343-84EE-670A14E9D673}" dt="2022-11-21T02:28:35.064" v="139"/>
        <pc:sldMkLst>
          <pc:docMk/>
          <pc:sldMk cId="1351266766" sldId="980"/>
        </pc:sldMkLst>
        <pc:spChg chg="del">
          <ac:chgData name="Xuesu Xiao" userId="2da2dc19-76a6-42ca-a03e-a5becae5e7dc" providerId="ADAL" clId="{20E84357-3164-E343-84EE-670A14E9D673}" dt="2022-11-21T02:28:35.064" v="139"/>
          <ac:spMkLst>
            <pc:docMk/>
            <pc:sldMk cId="1351266766" sldId="980"/>
            <ac:spMk id="3" creationId="{5C34F66E-6604-9A41-BDD2-F4CEAFC4C76E}"/>
          </ac:spMkLst>
        </pc:spChg>
      </pc:sldChg>
      <pc:sldChg chg="delSp add del">
        <pc:chgData name="Xuesu Xiao" userId="2da2dc19-76a6-42ca-a03e-a5becae5e7dc" providerId="ADAL" clId="{20E84357-3164-E343-84EE-670A14E9D673}" dt="2022-11-21T02:42:44.012" v="193" actId="2696"/>
        <pc:sldMkLst>
          <pc:docMk/>
          <pc:sldMk cId="893300165" sldId="981"/>
        </pc:sldMkLst>
        <pc:spChg chg="del">
          <ac:chgData name="Xuesu Xiao" userId="2da2dc19-76a6-42ca-a03e-a5becae5e7dc" providerId="ADAL" clId="{20E84357-3164-E343-84EE-670A14E9D673}" dt="2022-11-21T02:28:35.064" v="139"/>
          <ac:spMkLst>
            <pc:docMk/>
            <pc:sldMk cId="893300165" sldId="981"/>
            <ac:spMk id="4" creationId="{789D1BE3-C2B4-7745-ABB7-A564EEB46C56}"/>
          </ac:spMkLst>
        </pc:spChg>
      </pc:sldChg>
      <pc:sldChg chg="add">
        <pc:chgData name="Xuesu Xiao" userId="2da2dc19-76a6-42ca-a03e-a5becae5e7dc" providerId="ADAL" clId="{20E84357-3164-E343-84EE-670A14E9D673}" dt="2022-11-21T02:32:08.102" v="155"/>
        <pc:sldMkLst>
          <pc:docMk/>
          <pc:sldMk cId="1474180176" sldId="982"/>
        </pc:sldMkLst>
      </pc:sldChg>
      <pc:sldChg chg="del">
        <pc:chgData name="Xuesu Xiao" userId="2da2dc19-76a6-42ca-a03e-a5becae5e7dc" providerId="ADAL" clId="{20E84357-3164-E343-84EE-670A14E9D673}" dt="2022-11-21T02:21:28.170" v="75" actId="2696"/>
        <pc:sldMkLst>
          <pc:docMk/>
          <pc:sldMk cId="53646239" sldId="983"/>
        </pc:sldMkLst>
      </pc:sldChg>
      <pc:sldChg chg="del">
        <pc:chgData name="Xuesu Xiao" userId="2da2dc19-76a6-42ca-a03e-a5becae5e7dc" providerId="ADAL" clId="{20E84357-3164-E343-84EE-670A14E9D673}" dt="2022-11-21T02:21:28.144" v="70" actId="2696"/>
        <pc:sldMkLst>
          <pc:docMk/>
          <pc:sldMk cId="2653785097" sldId="984"/>
        </pc:sldMkLst>
      </pc:sldChg>
    </pc:docChg>
  </pc:docChgLst>
  <pc:docChgLst>
    <pc:chgData name="Xuesu Xiao" userId="2da2dc19-76a6-42ca-a03e-a5becae5e7dc" providerId="ADAL" clId="{3C10CA11-6ED5-0C4C-9C13-63838820A845}"/>
    <pc:docChg chg="undo redo custSel addSld delSld modSld addSection delSection modSection">
      <pc:chgData name="Xuesu Xiao" userId="2da2dc19-76a6-42ca-a03e-a5becae5e7dc" providerId="ADAL" clId="{3C10CA11-6ED5-0C4C-9C13-63838820A845}" dt="2022-11-21T02:15:56.994" v="217"/>
      <pc:docMkLst>
        <pc:docMk/>
      </pc:docMkLst>
      <pc:sldChg chg="modSp mod">
        <pc:chgData name="Xuesu Xiao" userId="2da2dc19-76a6-42ca-a03e-a5becae5e7dc" providerId="ADAL" clId="{3C10CA11-6ED5-0C4C-9C13-63838820A845}" dt="2022-11-21T01:54:38.369" v="83" actId="20577"/>
        <pc:sldMkLst>
          <pc:docMk/>
          <pc:sldMk cId="2969206148" sldId="256"/>
        </pc:sldMkLst>
        <pc:spChg chg="mod">
          <ac:chgData name="Xuesu Xiao" userId="2da2dc19-76a6-42ca-a03e-a5becae5e7dc" providerId="ADAL" clId="{3C10CA11-6ED5-0C4C-9C13-63838820A845}" dt="2022-11-21T01:54:38.369" v="83" actId="20577"/>
          <ac:spMkLst>
            <pc:docMk/>
            <pc:sldMk cId="2969206148" sldId="256"/>
            <ac:spMk id="2" creationId="{A600D3CE-C200-DF17-E8F3-428208355F41}"/>
          </ac:spMkLst>
        </pc:spChg>
      </pc:sldChg>
      <pc:sldChg chg="delSp modSp add mod">
        <pc:chgData name="Xuesu Xiao" userId="2da2dc19-76a6-42ca-a03e-a5becae5e7dc" providerId="ADAL" clId="{3C10CA11-6ED5-0C4C-9C13-63838820A845}" dt="2022-11-21T02:15:56.994" v="217"/>
        <pc:sldMkLst>
          <pc:docMk/>
          <pc:sldMk cId="4098086298" sldId="258"/>
        </pc:sldMkLst>
        <pc:spChg chg="mod">
          <ac:chgData name="Xuesu Xiao" userId="2da2dc19-76a6-42ca-a03e-a5becae5e7dc" providerId="ADAL" clId="{3C10CA11-6ED5-0C4C-9C13-63838820A845}" dt="2022-11-21T02:08:35.676" v="162" actId="27636"/>
          <ac:spMkLst>
            <pc:docMk/>
            <pc:sldMk cId="4098086298" sldId="258"/>
            <ac:spMk id="3" creationId="{EB077496-3FCE-C148-AD36-BE88CA490ECF}"/>
          </ac:spMkLst>
        </pc:spChg>
        <pc:spChg chg="del">
          <ac:chgData name="Xuesu Xiao" userId="2da2dc19-76a6-42ca-a03e-a5becae5e7dc" providerId="ADAL" clId="{3C10CA11-6ED5-0C4C-9C13-63838820A845}" dt="2022-11-21T02:15:56.994" v="217"/>
          <ac:spMkLst>
            <pc:docMk/>
            <pc:sldMk cId="4098086298" sldId="25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3523480559" sldId="278"/>
        </pc:sldMkLst>
        <pc:spChg chg="mod">
          <ac:chgData name="Xuesu Xiao" userId="2da2dc19-76a6-42ca-a03e-a5becae5e7dc" providerId="ADAL" clId="{3C10CA11-6ED5-0C4C-9C13-63838820A845}" dt="2022-11-21T02:14:15.449" v="209" actId="20577"/>
          <ac:spMkLst>
            <pc:docMk/>
            <pc:sldMk cId="3523480559" sldId="278"/>
            <ac:spMk id="3" creationId="{4A34E650-4896-BF4F-8CC6-4879F92831C3}"/>
          </ac:spMkLst>
        </pc:spChg>
        <pc:spChg chg="del">
          <ac:chgData name="Xuesu Xiao" userId="2da2dc19-76a6-42ca-a03e-a5becae5e7dc" providerId="ADAL" clId="{3C10CA11-6ED5-0C4C-9C13-63838820A845}" dt="2022-11-21T02:15:56.994" v="217"/>
          <ac:spMkLst>
            <pc:docMk/>
            <pc:sldMk cId="3523480559" sldId="278"/>
            <ac:spMk id="4" creationId="{CC4B970E-DF29-E149-823E-B4B0F1BBB017}"/>
          </ac:spMkLst>
        </pc:spChg>
        <pc:picChg chg="mod">
          <ac:chgData name="Xuesu Xiao" userId="2da2dc19-76a6-42ca-a03e-a5becae5e7dc" providerId="ADAL" clId="{3C10CA11-6ED5-0C4C-9C13-63838820A845}" dt="2022-11-21T02:14:39.045" v="210" actId="14100"/>
          <ac:picMkLst>
            <pc:docMk/>
            <pc:sldMk cId="3523480559" sldId="278"/>
            <ac:picMk id="6" creationId="{3977B3FF-1F4C-5F46-A028-EDAA7506CD5C}"/>
          </ac:picMkLst>
        </pc:picChg>
      </pc:sldChg>
      <pc:sldChg chg="delSp add">
        <pc:chgData name="Xuesu Xiao" userId="2da2dc19-76a6-42ca-a03e-a5becae5e7dc" providerId="ADAL" clId="{3C10CA11-6ED5-0C4C-9C13-63838820A845}" dt="2022-11-21T02:15:56.994" v="217"/>
        <pc:sldMkLst>
          <pc:docMk/>
          <pc:sldMk cId="3623891221" sldId="279"/>
        </pc:sldMkLst>
        <pc:spChg chg="del">
          <ac:chgData name="Xuesu Xiao" userId="2da2dc19-76a6-42ca-a03e-a5becae5e7dc" providerId="ADAL" clId="{3C10CA11-6ED5-0C4C-9C13-63838820A845}" dt="2022-11-21T02:15:56.994" v="217"/>
          <ac:spMkLst>
            <pc:docMk/>
            <pc:sldMk cId="3623891221" sldId="279"/>
            <ac:spMk id="4" creationId="{DCA1542F-3A74-0E4F-B284-F6FFA3D7D257}"/>
          </ac:spMkLst>
        </pc:spChg>
      </pc:sldChg>
      <pc:sldChg chg="delSp modSp add mod">
        <pc:chgData name="Xuesu Xiao" userId="2da2dc19-76a6-42ca-a03e-a5becae5e7dc" providerId="ADAL" clId="{3C10CA11-6ED5-0C4C-9C13-63838820A845}" dt="2022-11-21T02:15:56.994" v="217"/>
        <pc:sldMkLst>
          <pc:docMk/>
          <pc:sldMk cId="2687095617" sldId="280"/>
        </pc:sldMkLst>
        <pc:spChg chg="mod">
          <ac:chgData name="Xuesu Xiao" userId="2da2dc19-76a6-42ca-a03e-a5becae5e7dc" providerId="ADAL" clId="{3C10CA11-6ED5-0C4C-9C13-63838820A845}" dt="2022-11-21T02:14:58.861" v="213" actId="27636"/>
          <ac:spMkLst>
            <pc:docMk/>
            <pc:sldMk cId="2687095617" sldId="280"/>
            <ac:spMk id="2" creationId="{38F9E378-78DE-3B4B-9FC0-300707A3CD42}"/>
          </ac:spMkLst>
        </pc:spChg>
        <pc:spChg chg="mod">
          <ac:chgData name="Xuesu Xiao" userId="2da2dc19-76a6-42ca-a03e-a5becae5e7dc" providerId="ADAL" clId="{3C10CA11-6ED5-0C4C-9C13-63838820A845}" dt="2022-11-21T02:15:04.279" v="214" actId="1076"/>
          <ac:spMkLst>
            <pc:docMk/>
            <pc:sldMk cId="2687095617" sldId="280"/>
            <ac:spMk id="3" creationId="{70CD6079-04BC-224D-9BD2-B00444954511}"/>
          </ac:spMkLst>
        </pc:spChg>
        <pc:spChg chg="del">
          <ac:chgData name="Xuesu Xiao" userId="2da2dc19-76a6-42ca-a03e-a5becae5e7dc" providerId="ADAL" clId="{3C10CA11-6ED5-0C4C-9C13-63838820A845}" dt="2022-11-21T02:15:56.994" v="217"/>
          <ac:spMkLst>
            <pc:docMk/>
            <pc:sldMk cId="2687095617" sldId="280"/>
            <ac:spMk id="4" creationId="{EF915EE3-ECC7-AB40-AEC2-78E7A0C1D3A4}"/>
          </ac:spMkLst>
        </pc:spChg>
      </pc:sldChg>
      <pc:sldChg chg="delSp add">
        <pc:chgData name="Xuesu Xiao" userId="2da2dc19-76a6-42ca-a03e-a5becae5e7dc" providerId="ADAL" clId="{3C10CA11-6ED5-0C4C-9C13-63838820A845}" dt="2022-11-21T02:15:56.994" v="217"/>
        <pc:sldMkLst>
          <pc:docMk/>
          <pc:sldMk cId="2755112225" sldId="314"/>
        </pc:sldMkLst>
        <pc:spChg chg="del">
          <ac:chgData name="Xuesu Xiao" userId="2da2dc19-76a6-42ca-a03e-a5becae5e7dc" providerId="ADAL" clId="{3C10CA11-6ED5-0C4C-9C13-63838820A845}" dt="2022-11-21T02:15:56.994" v="217"/>
          <ac:spMkLst>
            <pc:docMk/>
            <pc:sldMk cId="2755112225" sldId="314"/>
            <ac:spMk id="5" creationId="{59224D6D-6FCF-4043-B9BE-C3FEC1513338}"/>
          </ac:spMkLst>
        </pc:spChg>
      </pc:sldChg>
      <pc:sldChg chg="delSp modSp add mod">
        <pc:chgData name="Xuesu Xiao" userId="2da2dc19-76a6-42ca-a03e-a5becae5e7dc" providerId="ADAL" clId="{3C10CA11-6ED5-0C4C-9C13-63838820A845}" dt="2022-11-21T02:15:56.994" v="217"/>
        <pc:sldMkLst>
          <pc:docMk/>
          <pc:sldMk cId="173796936" sldId="315"/>
        </pc:sldMkLst>
        <pc:spChg chg="mod">
          <ac:chgData name="Xuesu Xiao" userId="2da2dc19-76a6-42ca-a03e-a5becae5e7dc" providerId="ADAL" clId="{3C10CA11-6ED5-0C4C-9C13-63838820A845}" dt="2022-11-21T02:08:35.481" v="154" actId="27636"/>
          <ac:spMkLst>
            <pc:docMk/>
            <pc:sldMk cId="173796936" sldId="315"/>
            <ac:spMk id="3" creationId="{EB077496-3FCE-C148-AD36-BE88CA490ECF}"/>
          </ac:spMkLst>
        </pc:spChg>
        <pc:spChg chg="del">
          <ac:chgData name="Xuesu Xiao" userId="2da2dc19-76a6-42ca-a03e-a5becae5e7dc" providerId="ADAL" clId="{3C10CA11-6ED5-0C4C-9C13-63838820A845}" dt="2022-11-21T02:15:56.994" v="217"/>
          <ac:spMkLst>
            <pc:docMk/>
            <pc:sldMk cId="173796936" sldId="315"/>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1450954495" sldId="318"/>
        </pc:sldMkLst>
        <pc:spChg chg="mod">
          <ac:chgData name="Xuesu Xiao" userId="2da2dc19-76a6-42ca-a03e-a5becae5e7dc" providerId="ADAL" clId="{3C10CA11-6ED5-0C4C-9C13-63838820A845}" dt="2022-11-21T02:08:35.483" v="155" actId="27636"/>
          <ac:spMkLst>
            <pc:docMk/>
            <pc:sldMk cId="1450954495" sldId="318"/>
            <ac:spMk id="3" creationId="{EB077496-3FCE-C148-AD36-BE88CA490ECF}"/>
          </ac:spMkLst>
        </pc:spChg>
        <pc:spChg chg="del">
          <ac:chgData name="Xuesu Xiao" userId="2da2dc19-76a6-42ca-a03e-a5becae5e7dc" providerId="ADAL" clId="{3C10CA11-6ED5-0C4C-9C13-63838820A845}" dt="2022-11-21T02:15:56.994" v="217"/>
          <ac:spMkLst>
            <pc:docMk/>
            <pc:sldMk cId="1450954495" sldId="31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2397450239" sldId="319"/>
        </pc:sldMkLst>
        <pc:spChg chg="mod">
          <ac:chgData name="Xuesu Xiao" userId="2da2dc19-76a6-42ca-a03e-a5becae5e7dc" providerId="ADAL" clId="{3C10CA11-6ED5-0C4C-9C13-63838820A845}" dt="2022-11-21T02:08:35.484" v="156" actId="27636"/>
          <ac:spMkLst>
            <pc:docMk/>
            <pc:sldMk cId="2397450239" sldId="319"/>
            <ac:spMk id="3" creationId="{EB077496-3FCE-C148-AD36-BE88CA490ECF}"/>
          </ac:spMkLst>
        </pc:spChg>
        <pc:spChg chg="del">
          <ac:chgData name="Xuesu Xiao" userId="2da2dc19-76a6-42ca-a03e-a5becae5e7dc" providerId="ADAL" clId="{3C10CA11-6ED5-0C4C-9C13-63838820A845}" dt="2022-11-21T02:15:56.994" v="217"/>
          <ac:spMkLst>
            <pc:docMk/>
            <pc:sldMk cId="2397450239" sldId="319"/>
            <ac:spMk id="8" creationId="{7D53F8FA-B503-384A-845F-AFA8F00E8BDE}"/>
          </ac:spMkLst>
        </pc:spChg>
      </pc:sldChg>
      <pc:sldChg chg="delSp add">
        <pc:chgData name="Xuesu Xiao" userId="2da2dc19-76a6-42ca-a03e-a5becae5e7dc" providerId="ADAL" clId="{3C10CA11-6ED5-0C4C-9C13-63838820A845}" dt="2022-11-21T02:15:56.994" v="217"/>
        <pc:sldMkLst>
          <pc:docMk/>
          <pc:sldMk cId="1273199717" sldId="325"/>
        </pc:sldMkLst>
        <pc:spChg chg="del">
          <ac:chgData name="Xuesu Xiao" userId="2da2dc19-76a6-42ca-a03e-a5becae5e7dc" providerId="ADAL" clId="{3C10CA11-6ED5-0C4C-9C13-63838820A845}" dt="2022-11-21T02:15:56.994" v="217"/>
          <ac:spMkLst>
            <pc:docMk/>
            <pc:sldMk cId="1273199717" sldId="325"/>
            <ac:spMk id="4" creationId="{668D59D6-D1DF-5649-B37F-766F968157D3}"/>
          </ac:spMkLst>
        </pc:spChg>
      </pc:sldChg>
      <pc:sldChg chg="delSp add">
        <pc:chgData name="Xuesu Xiao" userId="2da2dc19-76a6-42ca-a03e-a5becae5e7dc" providerId="ADAL" clId="{3C10CA11-6ED5-0C4C-9C13-63838820A845}" dt="2022-11-21T02:15:56.994" v="217"/>
        <pc:sldMkLst>
          <pc:docMk/>
          <pc:sldMk cId="3611986665" sldId="326"/>
        </pc:sldMkLst>
        <pc:spChg chg="del">
          <ac:chgData name="Xuesu Xiao" userId="2da2dc19-76a6-42ca-a03e-a5becae5e7dc" providerId="ADAL" clId="{3C10CA11-6ED5-0C4C-9C13-63838820A845}" dt="2022-11-21T02:15:56.994" v="217"/>
          <ac:spMkLst>
            <pc:docMk/>
            <pc:sldMk cId="3611986665" sldId="326"/>
            <ac:spMk id="4" creationId="{668D59D6-D1DF-5649-B37F-766F968157D3}"/>
          </ac:spMkLst>
        </pc:spChg>
      </pc:sldChg>
      <pc:sldChg chg="delSp add">
        <pc:chgData name="Xuesu Xiao" userId="2da2dc19-76a6-42ca-a03e-a5becae5e7dc" providerId="ADAL" clId="{3C10CA11-6ED5-0C4C-9C13-63838820A845}" dt="2022-11-21T02:15:56.994" v="217"/>
        <pc:sldMkLst>
          <pc:docMk/>
          <pc:sldMk cId="3598436708" sldId="327"/>
        </pc:sldMkLst>
        <pc:spChg chg="del">
          <ac:chgData name="Xuesu Xiao" userId="2da2dc19-76a6-42ca-a03e-a5becae5e7dc" providerId="ADAL" clId="{3C10CA11-6ED5-0C4C-9C13-63838820A845}" dt="2022-11-21T02:15:56.994" v="217"/>
          <ac:spMkLst>
            <pc:docMk/>
            <pc:sldMk cId="3598436708" sldId="327"/>
            <ac:spMk id="4" creationId="{668D59D6-D1DF-5649-B37F-766F968157D3}"/>
          </ac:spMkLst>
        </pc:spChg>
      </pc:sldChg>
      <pc:sldChg chg="delSp add">
        <pc:chgData name="Xuesu Xiao" userId="2da2dc19-76a6-42ca-a03e-a5becae5e7dc" providerId="ADAL" clId="{3C10CA11-6ED5-0C4C-9C13-63838820A845}" dt="2022-11-21T02:15:56.994" v="217"/>
        <pc:sldMkLst>
          <pc:docMk/>
          <pc:sldMk cId="1409149043" sldId="328"/>
        </pc:sldMkLst>
        <pc:spChg chg="del">
          <ac:chgData name="Xuesu Xiao" userId="2da2dc19-76a6-42ca-a03e-a5becae5e7dc" providerId="ADAL" clId="{3C10CA11-6ED5-0C4C-9C13-63838820A845}" dt="2022-11-21T02:15:56.994" v="217"/>
          <ac:spMkLst>
            <pc:docMk/>
            <pc:sldMk cId="1409149043" sldId="328"/>
            <ac:spMk id="4" creationId="{668D59D6-D1DF-5649-B37F-766F968157D3}"/>
          </ac:spMkLst>
        </pc:spChg>
      </pc:sldChg>
      <pc:sldChg chg="delSp add">
        <pc:chgData name="Xuesu Xiao" userId="2da2dc19-76a6-42ca-a03e-a5becae5e7dc" providerId="ADAL" clId="{3C10CA11-6ED5-0C4C-9C13-63838820A845}" dt="2022-11-21T02:15:56.994" v="217"/>
        <pc:sldMkLst>
          <pc:docMk/>
          <pc:sldMk cId="627795039" sldId="329"/>
        </pc:sldMkLst>
        <pc:spChg chg="del">
          <ac:chgData name="Xuesu Xiao" userId="2da2dc19-76a6-42ca-a03e-a5becae5e7dc" providerId="ADAL" clId="{3C10CA11-6ED5-0C4C-9C13-63838820A845}" dt="2022-11-21T02:15:56.994" v="217"/>
          <ac:spMkLst>
            <pc:docMk/>
            <pc:sldMk cId="627795039" sldId="329"/>
            <ac:spMk id="4" creationId="{668D59D6-D1DF-5649-B37F-766F968157D3}"/>
          </ac:spMkLst>
        </pc:spChg>
      </pc:sldChg>
      <pc:sldChg chg="delSp add">
        <pc:chgData name="Xuesu Xiao" userId="2da2dc19-76a6-42ca-a03e-a5becae5e7dc" providerId="ADAL" clId="{3C10CA11-6ED5-0C4C-9C13-63838820A845}" dt="2022-11-21T02:15:56.994" v="217"/>
        <pc:sldMkLst>
          <pc:docMk/>
          <pc:sldMk cId="2143937523" sldId="330"/>
        </pc:sldMkLst>
        <pc:spChg chg="del">
          <ac:chgData name="Xuesu Xiao" userId="2da2dc19-76a6-42ca-a03e-a5becae5e7dc" providerId="ADAL" clId="{3C10CA11-6ED5-0C4C-9C13-63838820A845}" dt="2022-11-21T02:15:56.994" v="217"/>
          <ac:spMkLst>
            <pc:docMk/>
            <pc:sldMk cId="2143937523" sldId="330"/>
            <ac:spMk id="4" creationId="{668D59D6-D1DF-5649-B37F-766F968157D3}"/>
          </ac:spMkLst>
        </pc:spChg>
      </pc:sldChg>
      <pc:sldChg chg="delSp add">
        <pc:chgData name="Xuesu Xiao" userId="2da2dc19-76a6-42ca-a03e-a5becae5e7dc" providerId="ADAL" clId="{3C10CA11-6ED5-0C4C-9C13-63838820A845}" dt="2022-11-21T02:15:56.994" v="217"/>
        <pc:sldMkLst>
          <pc:docMk/>
          <pc:sldMk cId="808769147" sldId="331"/>
        </pc:sldMkLst>
        <pc:spChg chg="del">
          <ac:chgData name="Xuesu Xiao" userId="2da2dc19-76a6-42ca-a03e-a5becae5e7dc" providerId="ADAL" clId="{3C10CA11-6ED5-0C4C-9C13-63838820A845}" dt="2022-11-21T02:15:56.994" v="217"/>
          <ac:spMkLst>
            <pc:docMk/>
            <pc:sldMk cId="808769147" sldId="331"/>
            <ac:spMk id="4" creationId="{668D59D6-D1DF-5649-B37F-766F968157D3}"/>
          </ac:spMkLst>
        </pc:spChg>
      </pc:sldChg>
      <pc:sldChg chg="delSp add">
        <pc:chgData name="Xuesu Xiao" userId="2da2dc19-76a6-42ca-a03e-a5becae5e7dc" providerId="ADAL" clId="{3C10CA11-6ED5-0C4C-9C13-63838820A845}" dt="2022-11-21T02:15:56.994" v="217"/>
        <pc:sldMkLst>
          <pc:docMk/>
          <pc:sldMk cId="3427123888" sldId="333"/>
        </pc:sldMkLst>
        <pc:spChg chg="del">
          <ac:chgData name="Xuesu Xiao" userId="2da2dc19-76a6-42ca-a03e-a5becae5e7dc" providerId="ADAL" clId="{3C10CA11-6ED5-0C4C-9C13-63838820A845}" dt="2022-11-21T02:15:56.994" v="217"/>
          <ac:spMkLst>
            <pc:docMk/>
            <pc:sldMk cId="3427123888" sldId="333"/>
            <ac:spMk id="4" creationId="{45926152-3D72-344E-A40B-BB0503540DD1}"/>
          </ac:spMkLst>
        </pc:spChg>
      </pc:sldChg>
      <pc:sldChg chg="delSp add">
        <pc:chgData name="Xuesu Xiao" userId="2da2dc19-76a6-42ca-a03e-a5becae5e7dc" providerId="ADAL" clId="{3C10CA11-6ED5-0C4C-9C13-63838820A845}" dt="2022-11-21T02:15:56.994" v="217"/>
        <pc:sldMkLst>
          <pc:docMk/>
          <pc:sldMk cId="1978647371" sldId="334"/>
        </pc:sldMkLst>
        <pc:spChg chg="del">
          <ac:chgData name="Xuesu Xiao" userId="2da2dc19-76a6-42ca-a03e-a5becae5e7dc" providerId="ADAL" clId="{3C10CA11-6ED5-0C4C-9C13-63838820A845}" dt="2022-11-21T02:15:56.994" v="217"/>
          <ac:spMkLst>
            <pc:docMk/>
            <pc:sldMk cId="1978647371" sldId="334"/>
            <ac:spMk id="4" creationId="{990B3DB8-764C-1B43-97EE-1285F5A4FEBD}"/>
          </ac:spMkLst>
        </pc:spChg>
      </pc:sldChg>
      <pc:sldChg chg="delSp add">
        <pc:chgData name="Xuesu Xiao" userId="2da2dc19-76a6-42ca-a03e-a5becae5e7dc" providerId="ADAL" clId="{3C10CA11-6ED5-0C4C-9C13-63838820A845}" dt="2022-11-21T02:15:56.994" v="217"/>
        <pc:sldMkLst>
          <pc:docMk/>
          <pc:sldMk cId="92686570" sldId="340"/>
        </pc:sldMkLst>
        <pc:spChg chg="del">
          <ac:chgData name="Xuesu Xiao" userId="2da2dc19-76a6-42ca-a03e-a5becae5e7dc" providerId="ADAL" clId="{3C10CA11-6ED5-0C4C-9C13-63838820A845}" dt="2022-11-21T02:15:56.994" v="217"/>
          <ac:spMkLst>
            <pc:docMk/>
            <pc:sldMk cId="92686570" sldId="340"/>
            <ac:spMk id="4" creationId="{990B3DB8-764C-1B43-97EE-1285F5A4FEBD}"/>
          </ac:spMkLst>
        </pc:spChg>
      </pc:sldChg>
      <pc:sldChg chg="delSp add">
        <pc:chgData name="Xuesu Xiao" userId="2da2dc19-76a6-42ca-a03e-a5becae5e7dc" providerId="ADAL" clId="{3C10CA11-6ED5-0C4C-9C13-63838820A845}" dt="2022-11-21T02:15:56.994" v="217"/>
        <pc:sldMkLst>
          <pc:docMk/>
          <pc:sldMk cId="4126370233" sldId="341"/>
        </pc:sldMkLst>
        <pc:spChg chg="del">
          <ac:chgData name="Xuesu Xiao" userId="2da2dc19-76a6-42ca-a03e-a5becae5e7dc" providerId="ADAL" clId="{3C10CA11-6ED5-0C4C-9C13-63838820A845}" dt="2022-11-21T02:15:56.994" v="217"/>
          <ac:spMkLst>
            <pc:docMk/>
            <pc:sldMk cId="4126370233" sldId="341"/>
            <ac:spMk id="4" creationId="{92013026-D858-1148-9EBF-E7B10A625C81}"/>
          </ac:spMkLst>
        </pc:spChg>
      </pc:sldChg>
      <pc:sldChg chg="delSp add">
        <pc:chgData name="Xuesu Xiao" userId="2da2dc19-76a6-42ca-a03e-a5becae5e7dc" providerId="ADAL" clId="{3C10CA11-6ED5-0C4C-9C13-63838820A845}" dt="2022-11-21T02:15:56.994" v="217"/>
        <pc:sldMkLst>
          <pc:docMk/>
          <pc:sldMk cId="2377784855" sldId="342"/>
        </pc:sldMkLst>
        <pc:spChg chg="del">
          <ac:chgData name="Xuesu Xiao" userId="2da2dc19-76a6-42ca-a03e-a5becae5e7dc" providerId="ADAL" clId="{3C10CA11-6ED5-0C4C-9C13-63838820A845}" dt="2022-11-21T02:15:56.994" v="217"/>
          <ac:spMkLst>
            <pc:docMk/>
            <pc:sldMk cId="2377784855" sldId="342"/>
            <ac:spMk id="4" creationId="{82376C71-A0EA-644F-87DA-F0FF51FAC118}"/>
          </ac:spMkLst>
        </pc:spChg>
      </pc:sldChg>
      <pc:sldChg chg="delSp add">
        <pc:chgData name="Xuesu Xiao" userId="2da2dc19-76a6-42ca-a03e-a5becae5e7dc" providerId="ADAL" clId="{3C10CA11-6ED5-0C4C-9C13-63838820A845}" dt="2022-11-21T02:15:56.994" v="217"/>
        <pc:sldMkLst>
          <pc:docMk/>
          <pc:sldMk cId="3169885075" sldId="343"/>
        </pc:sldMkLst>
        <pc:spChg chg="del">
          <ac:chgData name="Xuesu Xiao" userId="2da2dc19-76a6-42ca-a03e-a5becae5e7dc" providerId="ADAL" clId="{3C10CA11-6ED5-0C4C-9C13-63838820A845}" dt="2022-11-21T02:15:56.994" v="217"/>
          <ac:spMkLst>
            <pc:docMk/>
            <pc:sldMk cId="3169885075" sldId="343"/>
            <ac:spMk id="4" creationId="{82376C71-A0EA-644F-87DA-F0FF51FAC118}"/>
          </ac:spMkLst>
        </pc:spChg>
      </pc:sldChg>
      <pc:sldChg chg="delSp add">
        <pc:chgData name="Xuesu Xiao" userId="2da2dc19-76a6-42ca-a03e-a5becae5e7dc" providerId="ADAL" clId="{3C10CA11-6ED5-0C4C-9C13-63838820A845}" dt="2022-11-21T02:15:56.994" v="217"/>
        <pc:sldMkLst>
          <pc:docMk/>
          <pc:sldMk cId="1615704387" sldId="344"/>
        </pc:sldMkLst>
        <pc:spChg chg="del">
          <ac:chgData name="Xuesu Xiao" userId="2da2dc19-76a6-42ca-a03e-a5becae5e7dc" providerId="ADAL" clId="{3C10CA11-6ED5-0C4C-9C13-63838820A845}" dt="2022-11-21T02:15:56.994" v="217"/>
          <ac:spMkLst>
            <pc:docMk/>
            <pc:sldMk cId="1615704387" sldId="344"/>
            <ac:spMk id="4" creationId="{82376C71-A0EA-644F-87DA-F0FF51FAC118}"/>
          </ac:spMkLst>
        </pc:spChg>
      </pc:sldChg>
      <pc:sldChg chg="delSp add">
        <pc:chgData name="Xuesu Xiao" userId="2da2dc19-76a6-42ca-a03e-a5becae5e7dc" providerId="ADAL" clId="{3C10CA11-6ED5-0C4C-9C13-63838820A845}" dt="2022-11-21T02:15:56.994" v="217"/>
        <pc:sldMkLst>
          <pc:docMk/>
          <pc:sldMk cId="2392927143" sldId="345"/>
        </pc:sldMkLst>
        <pc:spChg chg="del">
          <ac:chgData name="Xuesu Xiao" userId="2da2dc19-76a6-42ca-a03e-a5becae5e7dc" providerId="ADAL" clId="{3C10CA11-6ED5-0C4C-9C13-63838820A845}" dt="2022-11-21T02:15:56.994" v="217"/>
          <ac:spMkLst>
            <pc:docMk/>
            <pc:sldMk cId="2392927143" sldId="345"/>
            <ac:spMk id="4" creationId="{82376C71-A0EA-644F-87DA-F0FF51FAC118}"/>
          </ac:spMkLst>
        </pc:spChg>
      </pc:sldChg>
      <pc:sldChg chg="delSp add">
        <pc:chgData name="Xuesu Xiao" userId="2da2dc19-76a6-42ca-a03e-a5becae5e7dc" providerId="ADAL" clId="{3C10CA11-6ED5-0C4C-9C13-63838820A845}" dt="2022-11-21T02:15:56.994" v="217"/>
        <pc:sldMkLst>
          <pc:docMk/>
          <pc:sldMk cId="127954574" sldId="346"/>
        </pc:sldMkLst>
        <pc:spChg chg="del">
          <ac:chgData name="Xuesu Xiao" userId="2da2dc19-76a6-42ca-a03e-a5becae5e7dc" providerId="ADAL" clId="{3C10CA11-6ED5-0C4C-9C13-63838820A845}" dt="2022-11-21T02:15:56.994" v="217"/>
          <ac:spMkLst>
            <pc:docMk/>
            <pc:sldMk cId="127954574" sldId="346"/>
            <ac:spMk id="4" creationId="{82376C71-A0EA-644F-87DA-F0FF51FAC118}"/>
          </ac:spMkLst>
        </pc:spChg>
      </pc:sldChg>
      <pc:sldChg chg="delSp add">
        <pc:chgData name="Xuesu Xiao" userId="2da2dc19-76a6-42ca-a03e-a5becae5e7dc" providerId="ADAL" clId="{3C10CA11-6ED5-0C4C-9C13-63838820A845}" dt="2022-11-21T02:15:56.994" v="217"/>
        <pc:sldMkLst>
          <pc:docMk/>
          <pc:sldMk cId="3737828335" sldId="347"/>
        </pc:sldMkLst>
        <pc:spChg chg="del">
          <ac:chgData name="Xuesu Xiao" userId="2da2dc19-76a6-42ca-a03e-a5becae5e7dc" providerId="ADAL" clId="{3C10CA11-6ED5-0C4C-9C13-63838820A845}" dt="2022-11-21T02:15:56.994" v="217"/>
          <ac:spMkLst>
            <pc:docMk/>
            <pc:sldMk cId="3737828335" sldId="347"/>
            <ac:spMk id="4" creationId="{C15FD703-540E-F941-9E02-02D2578E7255}"/>
          </ac:spMkLst>
        </pc:spChg>
      </pc:sldChg>
      <pc:sldChg chg="delSp add">
        <pc:chgData name="Xuesu Xiao" userId="2da2dc19-76a6-42ca-a03e-a5becae5e7dc" providerId="ADAL" clId="{3C10CA11-6ED5-0C4C-9C13-63838820A845}" dt="2022-11-21T02:15:56.994" v="217"/>
        <pc:sldMkLst>
          <pc:docMk/>
          <pc:sldMk cId="3816235744" sldId="348"/>
        </pc:sldMkLst>
        <pc:spChg chg="del">
          <ac:chgData name="Xuesu Xiao" userId="2da2dc19-76a6-42ca-a03e-a5becae5e7dc" providerId="ADAL" clId="{3C10CA11-6ED5-0C4C-9C13-63838820A845}" dt="2022-11-21T02:15:56.994" v="217"/>
          <ac:spMkLst>
            <pc:docMk/>
            <pc:sldMk cId="3816235744" sldId="348"/>
            <ac:spMk id="4" creationId="{82376C71-A0EA-644F-87DA-F0FF51FAC118}"/>
          </ac:spMkLst>
        </pc:spChg>
      </pc:sldChg>
      <pc:sldChg chg="delSp add">
        <pc:chgData name="Xuesu Xiao" userId="2da2dc19-76a6-42ca-a03e-a5becae5e7dc" providerId="ADAL" clId="{3C10CA11-6ED5-0C4C-9C13-63838820A845}" dt="2022-11-21T02:15:56.994" v="217"/>
        <pc:sldMkLst>
          <pc:docMk/>
          <pc:sldMk cId="3477872637" sldId="349"/>
        </pc:sldMkLst>
        <pc:spChg chg="del">
          <ac:chgData name="Xuesu Xiao" userId="2da2dc19-76a6-42ca-a03e-a5becae5e7dc" providerId="ADAL" clId="{3C10CA11-6ED5-0C4C-9C13-63838820A845}" dt="2022-11-21T02:15:56.994" v="217"/>
          <ac:spMkLst>
            <pc:docMk/>
            <pc:sldMk cId="3477872637" sldId="349"/>
            <ac:spMk id="4" creationId="{82376C71-A0EA-644F-87DA-F0FF51FAC118}"/>
          </ac:spMkLst>
        </pc:spChg>
      </pc:sldChg>
      <pc:sldChg chg="delSp modSp add mod">
        <pc:chgData name="Xuesu Xiao" userId="2da2dc19-76a6-42ca-a03e-a5becae5e7dc" providerId="ADAL" clId="{3C10CA11-6ED5-0C4C-9C13-63838820A845}" dt="2022-11-21T02:15:56.994" v="217"/>
        <pc:sldMkLst>
          <pc:docMk/>
          <pc:sldMk cId="303759846" sldId="353"/>
        </pc:sldMkLst>
        <pc:spChg chg="mod">
          <ac:chgData name="Xuesu Xiao" userId="2da2dc19-76a6-42ca-a03e-a5becae5e7dc" providerId="ADAL" clId="{3C10CA11-6ED5-0C4C-9C13-63838820A845}" dt="2022-11-21T02:08:35.596" v="159" actId="27636"/>
          <ac:spMkLst>
            <pc:docMk/>
            <pc:sldMk cId="303759846" sldId="353"/>
            <ac:spMk id="3" creationId="{BD38C7B7-C9B7-B941-A046-36BBE4675E14}"/>
          </ac:spMkLst>
        </pc:spChg>
        <pc:spChg chg="del">
          <ac:chgData name="Xuesu Xiao" userId="2da2dc19-76a6-42ca-a03e-a5becae5e7dc" providerId="ADAL" clId="{3C10CA11-6ED5-0C4C-9C13-63838820A845}" dt="2022-11-21T02:15:56.994" v="217"/>
          <ac:spMkLst>
            <pc:docMk/>
            <pc:sldMk cId="303759846" sldId="353"/>
            <ac:spMk id="4" creationId="{C15FD703-540E-F941-9E02-02D2578E7255}"/>
          </ac:spMkLst>
        </pc:spChg>
      </pc:sldChg>
      <pc:sldChg chg="delSp add">
        <pc:chgData name="Xuesu Xiao" userId="2da2dc19-76a6-42ca-a03e-a5becae5e7dc" providerId="ADAL" clId="{3C10CA11-6ED5-0C4C-9C13-63838820A845}" dt="2022-11-21T02:15:56.994" v="217"/>
        <pc:sldMkLst>
          <pc:docMk/>
          <pc:sldMk cId="2119951801" sldId="354"/>
        </pc:sldMkLst>
        <pc:spChg chg="del">
          <ac:chgData name="Xuesu Xiao" userId="2da2dc19-76a6-42ca-a03e-a5becae5e7dc" providerId="ADAL" clId="{3C10CA11-6ED5-0C4C-9C13-63838820A845}" dt="2022-11-21T02:15:56.994" v="217"/>
          <ac:spMkLst>
            <pc:docMk/>
            <pc:sldMk cId="2119951801" sldId="354"/>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1927163606" sldId="356"/>
        </pc:sldMkLst>
        <pc:spChg chg="mod">
          <ac:chgData name="Xuesu Xiao" userId="2da2dc19-76a6-42ca-a03e-a5becae5e7dc" providerId="ADAL" clId="{3C10CA11-6ED5-0C4C-9C13-63838820A845}" dt="2022-11-21T02:08:35.534" v="157" actId="27636"/>
          <ac:spMkLst>
            <pc:docMk/>
            <pc:sldMk cId="1927163606" sldId="356"/>
            <ac:spMk id="3" creationId="{BD38C7B7-C9B7-B941-A046-36BBE4675E14}"/>
          </ac:spMkLst>
        </pc:spChg>
        <pc:spChg chg="del">
          <ac:chgData name="Xuesu Xiao" userId="2da2dc19-76a6-42ca-a03e-a5becae5e7dc" providerId="ADAL" clId="{3C10CA11-6ED5-0C4C-9C13-63838820A845}" dt="2022-11-21T02:15:56.994" v="217"/>
          <ac:spMkLst>
            <pc:docMk/>
            <pc:sldMk cId="1927163606" sldId="356"/>
            <ac:spMk id="4" creationId="{C15FD703-540E-F941-9E02-02D2578E7255}"/>
          </ac:spMkLst>
        </pc:spChg>
        <pc:picChg chg="mod">
          <ac:chgData name="Xuesu Xiao" userId="2da2dc19-76a6-42ca-a03e-a5becae5e7dc" providerId="ADAL" clId="{3C10CA11-6ED5-0C4C-9C13-63838820A845}" dt="2022-11-21T02:10:05.457" v="175" actId="1076"/>
          <ac:picMkLst>
            <pc:docMk/>
            <pc:sldMk cId="1927163606" sldId="356"/>
            <ac:picMk id="7" creationId="{74DCEDAF-68B4-8C43-B702-876EF5607F18}"/>
          </ac:picMkLst>
        </pc:picChg>
      </pc:sldChg>
      <pc:sldChg chg="delSp modSp add mod">
        <pc:chgData name="Xuesu Xiao" userId="2da2dc19-76a6-42ca-a03e-a5becae5e7dc" providerId="ADAL" clId="{3C10CA11-6ED5-0C4C-9C13-63838820A845}" dt="2022-11-21T02:15:56.994" v="217"/>
        <pc:sldMkLst>
          <pc:docMk/>
          <pc:sldMk cId="2186573808" sldId="357"/>
        </pc:sldMkLst>
        <pc:spChg chg="mod">
          <ac:chgData name="Xuesu Xiao" userId="2da2dc19-76a6-42ca-a03e-a5becae5e7dc" providerId="ADAL" clId="{3C10CA11-6ED5-0C4C-9C13-63838820A845}" dt="2022-11-21T02:08:35.568" v="158" actId="27636"/>
          <ac:spMkLst>
            <pc:docMk/>
            <pc:sldMk cId="2186573808" sldId="357"/>
            <ac:spMk id="3" creationId="{BD38C7B7-C9B7-B941-A046-36BBE4675E14}"/>
          </ac:spMkLst>
        </pc:spChg>
        <pc:spChg chg="del">
          <ac:chgData name="Xuesu Xiao" userId="2da2dc19-76a6-42ca-a03e-a5becae5e7dc" providerId="ADAL" clId="{3C10CA11-6ED5-0C4C-9C13-63838820A845}" dt="2022-11-21T02:15:56.994" v="217"/>
          <ac:spMkLst>
            <pc:docMk/>
            <pc:sldMk cId="2186573808" sldId="357"/>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3255577651" sldId="362"/>
        </pc:sldMkLst>
        <pc:spChg chg="mod">
          <ac:chgData name="Xuesu Xiao" userId="2da2dc19-76a6-42ca-a03e-a5becae5e7dc" providerId="ADAL" clId="{3C10CA11-6ED5-0C4C-9C13-63838820A845}" dt="2022-11-21T02:08:35.662" v="161" actId="27636"/>
          <ac:spMkLst>
            <pc:docMk/>
            <pc:sldMk cId="3255577651" sldId="362"/>
            <ac:spMk id="3" creationId="{5F232209-CBF5-3A40-BA61-EF1089F369D5}"/>
          </ac:spMkLst>
        </pc:spChg>
        <pc:spChg chg="del">
          <ac:chgData name="Xuesu Xiao" userId="2da2dc19-76a6-42ca-a03e-a5becae5e7dc" providerId="ADAL" clId="{3C10CA11-6ED5-0C4C-9C13-63838820A845}" dt="2022-11-21T02:15:56.994" v="217"/>
          <ac:spMkLst>
            <pc:docMk/>
            <pc:sldMk cId="3255577651" sldId="362"/>
            <ac:spMk id="4" creationId="{6B9BF5CE-2790-0042-B7C5-3C5F6C3D8290}"/>
          </ac:spMkLst>
        </pc:spChg>
      </pc:sldChg>
      <pc:sldChg chg="delSp add">
        <pc:chgData name="Xuesu Xiao" userId="2da2dc19-76a6-42ca-a03e-a5becae5e7dc" providerId="ADAL" clId="{3C10CA11-6ED5-0C4C-9C13-63838820A845}" dt="2022-11-21T02:15:56.994" v="217"/>
        <pc:sldMkLst>
          <pc:docMk/>
          <pc:sldMk cId="2850894187" sldId="364"/>
        </pc:sldMkLst>
        <pc:spChg chg="del">
          <ac:chgData name="Xuesu Xiao" userId="2da2dc19-76a6-42ca-a03e-a5becae5e7dc" providerId="ADAL" clId="{3C10CA11-6ED5-0C4C-9C13-63838820A845}" dt="2022-11-21T02:15:56.994" v="217"/>
          <ac:spMkLst>
            <pc:docMk/>
            <pc:sldMk cId="2850894187" sldId="364"/>
            <ac:spMk id="4" creationId="{D61529E7-ADE4-9F40-96FE-93FEB0700FA1}"/>
          </ac:spMkLst>
        </pc:spChg>
      </pc:sldChg>
      <pc:sldChg chg="delSp add">
        <pc:chgData name="Xuesu Xiao" userId="2da2dc19-76a6-42ca-a03e-a5becae5e7dc" providerId="ADAL" clId="{3C10CA11-6ED5-0C4C-9C13-63838820A845}" dt="2022-11-21T02:15:56.994" v="217"/>
        <pc:sldMkLst>
          <pc:docMk/>
          <pc:sldMk cId="403493911" sldId="368"/>
        </pc:sldMkLst>
        <pc:spChg chg="del">
          <ac:chgData name="Xuesu Xiao" userId="2da2dc19-76a6-42ca-a03e-a5becae5e7dc" providerId="ADAL" clId="{3C10CA11-6ED5-0C4C-9C13-63838820A845}" dt="2022-11-21T02:15:56.994" v="217"/>
          <ac:spMkLst>
            <pc:docMk/>
            <pc:sldMk cId="403493911" sldId="368"/>
            <ac:spMk id="4" creationId="{668D59D6-D1DF-5649-B37F-766F968157D3}"/>
          </ac:spMkLst>
        </pc:spChg>
      </pc:sldChg>
      <pc:sldChg chg="delSp modSp add mod">
        <pc:chgData name="Xuesu Xiao" userId="2da2dc19-76a6-42ca-a03e-a5becae5e7dc" providerId="ADAL" clId="{3C10CA11-6ED5-0C4C-9C13-63838820A845}" dt="2022-11-21T02:15:56.994" v="217"/>
        <pc:sldMkLst>
          <pc:docMk/>
          <pc:sldMk cId="1842159519" sldId="370"/>
        </pc:sldMkLst>
        <pc:spChg chg="del">
          <ac:chgData name="Xuesu Xiao" userId="2da2dc19-76a6-42ca-a03e-a5becae5e7dc" providerId="ADAL" clId="{3C10CA11-6ED5-0C4C-9C13-63838820A845}" dt="2022-11-21T02:15:56.994" v="217"/>
          <ac:spMkLst>
            <pc:docMk/>
            <pc:sldMk cId="1842159519" sldId="370"/>
            <ac:spMk id="4" creationId="{990B3DB8-764C-1B43-97EE-1285F5A4FEBD}"/>
          </ac:spMkLst>
        </pc:spChg>
        <pc:picChg chg="mod">
          <ac:chgData name="Xuesu Xiao" userId="2da2dc19-76a6-42ca-a03e-a5becae5e7dc" providerId="ADAL" clId="{3C10CA11-6ED5-0C4C-9C13-63838820A845}" dt="2022-11-21T02:09:45.667" v="173" actId="1076"/>
          <ac:picMkLst>
            <pc:docMk/>
            <pc:sldMk cId="1842159519" sldId="370"/>
            <ac:picMk id="7" creationId="{D34F00DD-3B5D-0C43-BC4F-AD0E4FF776D1}"/>
          </ac:picMkLst>
        </pc:picChg>
      </pc:sldChg>
      <pc:sldChg chg="delSp add">
        <pc:chgData name="Xuesu Xiao" userId="2da2dc19-76a6-42ca-a03e-a5becae5e7dc" providerId="ADAL" clId="{3C10CA11-6ED5-0C4C-9C13-63838820A845}" dt="2022-11-21T02:15:56.994" v="217"/>
        <pc:sldMkLst>
          <pc:docMk/>
          <pc:sldMk cId="2883311444" sldId="374"/>
        </pc:sldMkLst>
        <pc:spChg chg="del">
          <ac:chgData name="Xuesu Xiao" userId="2da2dc19-76a6-42ca-a03e-a5becae5e7dc" providerId="ADAL" clId="{3C10CA11-6ED5-0C4C-9C13-63838820A845}" dt="2022-11-21T02:15:56.994" v="217"/>
          <ac:spMkLst>
            <pc:docMk/>
            <pc:sldMk cId="2883311444" sldId="374"/>
            <ac:spMk id="4" creationId="{B74894C9-7C6F-054D-902A-6D5511BB34A2}"/>
          </ac:spMkLst>
        </pc:spChg>
      </pc:sldChg>
      <pc:sldChg chg="delSp add">
        <pc:chgData name="Xuesu Xiao" userId="2da2dc19-76a6-42ca-a03e-a5becae5e7dc" providerId="ADAL" clId="{3C10CA11-6ED5-0C4C-9C13-63838820A845}" dt="2022-11-21T02:15:56.994" v="217"/>
        <pc:sldMkLst>
          <pc:docMk/>
          <pc:sldMk cId="1443861560" sldId="379"/>
        </pc:sldMkLst>
        <pc:spChg chg="del">
          <ac:chgData name="Xuesu Xiao" userId="2da2dc19-76a6-42ca-a03e-a5becae5e7dc" providerId="ADAL" clId="{3C10CA11-6ED5-0C4C-9C13-63838820A845}" dt="2022-11-21T02:15:56.994" v="217"/>
          <ac:spMkLst>
            <pc:docMk/>
            <pc:sldMk cId="1443861560" sldId="379"/>
            <ac:spMk id="4" creationId="{2D8ECD1F-443C-B147-84D1-44648E3161A4}"/>
          </ac:spMkLst>
        </pc:spChg>
      </pc:sldChg>
      <pc:sldChg chg="delSp add">
        <pc:chgData name="Xuesu Xiao" userId="2da2dc19-76a6-42ca-a03e-a5becae5e7dc" providerId="ADAL" clId="{3C10CA11-6ED5-0C4C-9C13-63838820A845}" dt="2022-11-21T02:15:56.994" v="217"/>
        <pc:sldMkLst>
          <pc:docMk/>
          <pc:sldMk cId="1197573108" sldId="381"/>
        </pc:sldMkLst>
        <pc:spChg chg="del">
          <ac:chgData name="Xuesu Xiao" userId="2da2dc19-76a6-42ca-a03e-a5becae5e7dc" providerId="ADAL" clId="{3C10CA11-6ED5-0C4C-9C13-63838820A845}" dt="2022-11-21T02:15:56.994" v="217"/>
          <ac:spMkLst>
            <pc:docMk/>
            <pc:sldMk cId="1197573108" sldId="381"/>
            <ac:spMk id="4" creationId="{E9749341-D1F5-2640-8AB6-6429EF39453D}"/>
          </ac:spMkLst>
        </pc:spChg>
      </pc:sldChg>
      <pc:sldChg chg="delSp add">
        <pc:chgData name="Xuesu Xiao" userId="2da2dc19-76a6-42ca-a03e-a5becae5e7dc" providerId="ADAL" clId="{3C10CA11-6ED5-0C4C-9C13-63838820A845}" dt="2022-11-21T02:15:56.994" v="217"/>
        <pc:sldMkLst>
          <pc:docMk/>
          <pc:sldMk cId="1183296111" sldId="382"/>
        </pc:sldMkLst>
        <pc:spChg chg="del">
          <ac:chgData name="Xuesu Xiao" userId="2da2dc19-76a6-42ca-a03e-a5becae5e7dc" providerId="ADAL" clId="{3C10CA11-6ED5-0C4C-9C13-63838820A845}" dt="2022-11-21T02:15:56.994" v="217"/>
          <ac:spMkLst>
            <pc:docMk/>
            <pc:sldMk cId="1183296111" sldId="382"/>
            <ac:spMk id="4" creationId="{B74894C9-7C6F-054D-902A-6D5511BB34A2}"/>
          </ac:spMkLst>
        </pc:spChg>
      </pc:sldChg>
      <pc:sldChg chg="delSp add">
        <pc:chgData name="Xuesu Xiao" userId="2da2dc19-76a6-42ca-a03e-a5becae5e7dc" providerId="ADAL" clId="{3C10CA11-6ED5-0C4C-9C13-63838820A845}" dt="2022-11-21T02:15:56.994" v="217"/>
        <pc:sldMkLst>
          <pc:docMk/>
          <pc:sldMk cId="3540983750" sldId="384"/>
        </pc:sldMkLst>
        <pc:spChg chg="del">
          <ac:chgData name="Xuesu Xiao" userId="2da2dc19-76a6-42ca-a03e-a5becae5e7dc" providerId="ADAL" clId="{3C10CA11-6ED5-0C4C-9C13-63838820A845}" dt="2022-11-21T02:15:56.994" v="217"/>
          <ac:spMkLst>
            <pc:docMk/>
            <pc:sldMk cId="3540983750" sldId="384"/>
            <ac:spMk id="4" creationId="{2404136A-A0F5-724B-B693-00BB009F7D7C}"/>
          </ac:spMkLst>
        </pc:spChg>
      </pc:sldChg>
      <pc:sldChg chg="delSp add">
        <pc:chgData name="Xuesu Xiao" userId="2da2dc19-76a6-42ca-a03e-a5becae5e7dc" providerId="ADAL" clId="{3C10CA11-6ED5-0C4C-9C13-63838820A845}" dt="2022-11-21T02:15:56.994" v="217"/>
        <pc:sldMkLst>
          <pc:docMk/>
          <pc:sldMk cId="628260692" sldId="385"/>
        </pc:sldMkLst>
        <pc:spChg chg="del">
          <ac:chgData name="Xuesu Xiao" userId="2da2dc19-76a6-42ca-a03e-a5becae5e7dc" providerId="ADAL" clId="{3C10CA11-6ED5-0C4C-9C13-63838820A845}" dt="2022-11-21T02:15:56.994" v="217"/>
          <ac:spMkLst>
            <pc:docMk/>
            <pc:sldMk cId="628260692" sldId="385"/>
            <ac:spMk id="4" creationId="{B74894C9-7C6F-054D-902A-6D5511BB34A2}"/>
          </ac:spMkLst>
        </pc:spChg>
      </pc:sldChg>
      <pc:sldChg chg="delSp add">
        <pc:chgData name="Xuesu Xiao" userId="2da2dc19-76a6-42ca-a03e-a5becae5e7dc" providerId="ADAL" clId="{3C10CA11-6ED5-0C4C-9C13-63838820A845}" dt="2022-11-21T02:15:56.994" v="217"/>
        <pc:sldMkLst>
          <pc:docMk/>
          <pc:sldMk cId="2151320285" sldId="386"/>
        </pc:sldMkLst>
        <pc:spChg chg="del">
          <ac:chgData name="Xuesu Xiao" userId="2da2dc19-76a6-42ca-a03e-a5becae5e7dc" providerId="ADAL" clId="{3C10CA11-6ED5-0C4C-9C13-63838820A845}" dt="2022-11-21T02:15:56.994" v="217"/>
          <ac:spMkLst>
            <pc:docMk/>
            <pc:sldMk cId="2151320285" sldId="386"/>
            <ac:spMk id="4" creationId="{E9749341-D1F5-2640-8AB6-6429EF39453D}"/>
          </ac:spMkLst>
        </pc:spChg>
      </pc:sldChg>
      <pc:sldChg chg="delSp add">
        <pc:chgData name="Xuesu Xiao" userId="2da2dc19-76a6-42ca-a03e-a5becae5e7dc" providerId="ADAL" clId="{3C10CA11-6ED5-0C4C-9C13-63838820A845}" dt="2022-11-21T02:15:56.994" v="217"/>
        <pc:sldMkLst>
          <pc:docMk/>
          <pc:sldMk cId="7380752" sldId="387"/>
        </pc:sldMkLst>
        <pc:spChg chg="del">
          <ac:chgData name="Xuesu Xiao" userId="2da2dc19-76a6-42ca-a03e-a5becae5e7dc" providerId="ADAL" clId="{3C10CA11-6ED5-0C4C-9C13-63838820A845}" dt="2022-11-21T02:15:56.994" v="217"/>
          <ac:spMkLst>
            <pc:docMk/>
            <pc:sldMk cId="7380752" sldId="387"/>
            <ac:spMk id="4" creationId="{6DB317D9-96AE-F145-A327-A7E0A3A9AB5C}"/>
          </ac:spMkLst>
        </pc:spChg>
      </pc:sldChg>
      <pc:sldChg chg="delSp add">
        <pc:chgData name="Xuesu Xiao" userId="2da2dc19-76a6-42ca-a03e-a5becae5e7dc" providerId="ADAL" clId="{3C10CA11-6ED5-0C4C-9C13-63838820A845}" dt="2022-11-21T02:15:56.994" v="217"/>
        <pc:sldMkLst>
          <pc:docMk/>
          <pc:sldMk cId="1009396484" sldId="393"/>
        </pc:sldMkLst>
        <pc:spChg chg="del">
          <ac:chgData name="Xuesu Xiao" userId="2da2dc19-76a6-42ca-a03e-a5becae5e7dc" providerId="ADAL" clId="{3C10CA11-6ED5-0C4C-9C13-63838820A845}" dt="2022-11-21T02:15:56.994" v="217"/>
          <ac:spMkLst>
            <pc:docMk/>
            <pc:sldMk cId="1009396484" sldId="393"/>
            <ac:spMk id="4" creationId="{6DB317D9-96AE-F145-A327-A7E0A3A9AB5C}"/>
          </ac:spMkLst>
        </pc:spChg>
      </pc:sldChg>
      <pc:sldChg chg="delSp modSp add mod">
        <pc:chgData name="Xuesu Xiao" userId="2da2dc19-76a6-42ca-a03e-a5becae5e7dc" providerId="ADAL" clId="{3C10CA11-6ED5-0C4C-9C13-63838820A845}" dt="2022-11-21T02:15:56.994" v="217"/>
        <pc:sldMkLst>
          <pc:docMk/>
          <pc:sldMk cId="3450294137" sldId="401"/>
        </pc:sldMkLst>
        <pc:spChg chg="mod">
          <ac:chgData name="Xuesu Xiao" userId="2da2dc19-76a6-42ca-a03e-a5becae5e7dc" providerId="ADAL" clId="{3C10CA11-6ED5-0C4C-9C13-63838820A845}" dt="2022-11-21T02:08:35.693" v="163" actId="27636"/>
          <ac:spMkLst>
            <pc:docMk/>
            <pc:sldMk cId="3450294137" sldId="401"/>
            <ac:spMk id="3" creationId="{3D4FCBFF-5E73-F34D-B3E2-52258DA33C7B}"/>
          </ac:spMkLst>
        </pc:spChg>
        <pc:spChg chg="del">
          <ac:chgData name="Xuesu Xiao" userId="2da2dc19-76a6-42ca-a03e-a5becae5e7dc" providerId="ADAL" clId="{3C10CA11-6ED5-0C4C-9C13-63838820A845}" dt="2022-11-21T02:15:56.994" v="217"/>
          <ac:spMkLst>
            <pc:docMk/>
            <pc:sldMk cId="3450294137" sldId="401"/>
            <ac:spMk id="4" creationId="{33328DA6-AFEB-5C45-9FF8-50C92C32BFC9}"/>
          </ac:spMkLst>
        </pc:spChg>
      </pc:sldChg>
      <pc:sldChg chg="delSp modSp add mod">
        <pc:chgData name="Xuesu Xiao" userId="2da2dc19-76a6-42ca-a03e-a5becae5e7dc" providerId="ADAL" clId="{3C10CA11-6ED5-0C4C-9C13-63838820A845}" dt="2022-11-21T02:15:56.994" v="217"/>
        <pc:sldMkLst>
          <pc:docMk/>
          <pc:sldMk cId="3758765906" sldId="402"/>
        </pc:sldMkLst>
        <pc:spChg chg="del">
          <ac:chgData name="Xuesu Xiao" userId="2da2dc19-76a6-42ca-a03e-a5becae5e7dc" providerId="ADAL" clId="{3C10CA11-6ED5-0C4C-9C13-63838820A845}" dt="2022-11-21T02:15:56.994" v="217"/>
          <ac:spMkLst>
            <pc:docMk/>
            <pc:sldMk cId="3758765906" sldId="402"/>
            <ac:spMk id="4" creationId="{22A72DD6-9076-C04E-8919-83BA2E933004}"/>
          </ac:spMkLst>
        </pc:spChg>
        <pc:spChg chg="mod">
          <ac:chgData name="Xuesu Xiao" userId="2da2dc19-76a6-42ca-a03e-a5becae5e7dc" providerId="ADAL" clId="{3C10CA11-6ED5-0C4C-9C13-63838820A845}" dt="2022-11-21T02:08:35.719" v="164" actId="27636"/>
          <ac:spMkLst>
            <pc:docMk/>
            <pc:sldMk cId="3758765906" sldId="402"/>
            <ac:spMk id="6" creationId="{E12C1727-F5C3-A140-A0DC-A14BD2B49112}"/>
          </ac:spMkLst>
        </pc:spChg>
      </pc:sldChg>
      <pc:sldChg chg="delSp add">
        <pc:chgData name="Xuesu Xiao" userId="2da2dc19-76a6-42ca-a03e-a5becae5e7dc" providerId="ADAL" clId="{3C10CA11-6ED5-0C4C-9C13-63838820A845}" dt="2022-11-21T02:15:56.994" v="217"/>
        <pc:sldMkLst>
          <pc:docMk/>
          <pc:sldMk cId="3210259620" sldId="403"/>
        </pc:sldMkLst>
        <pc:spChg chg="del">
          <ac:chgData name="Xuesu Xiao" userId="2da2dc19-76a6-42ca-a03e-a5becae5e7dc" providerId="ADAL" clId="{3C10CA11-6ED5-0C4C-9C13-63838820A845}" dt="2022-11-21T02:15:56.994" v="217"/>
          <ac:spMkLst>
            <pc:docMk/>
            <pc:sldMk cId="3210259620" sldId="403"/>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1984311388" sldId="404"/>
        </pc:sldMkLst>
        <pc:spChg chg="mod">
          <ac:chgData name="Xuesu Xiao" userId="2da2dc19-76a6-42ca-a03e-a5becae5e7dc" providerId="ADAL" clId="{3C10CA11-6ED5-0C4C-9C13-63838820A845}" dt="2022-11-21T02:08:35.728" v="165" actId="27636"/>
          <ac:spMkLst>
            <pc:docMk/>
            <pc:sldMk cId="1984311388" sldId="404"/>
            <ac:spMk id="3" creationId="{198EB9A1-4FAC-3448-A17A-D379CF02947B}"/>
          </ac:spMkLst>
        </pc:spChg>
        <pc:spChg chg="del">
          <ac:chgData name="Xuesu Xiao" userId="2da2dc19-76a6-42ca-a03e-a5becae5e7dc" providerId="ADAL" clId="{3C10CA11-6ED5-0C4C-9C13-63838820A845}" dt="2022-11-21T02:15:56.994" v="217"/>
          <ac:spMkLst>
            <pc:docMk/>
            <pc:sldMk cId="1984311388" sldId="404"/>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3853288021" sldId="405"/>
        </pc:sldMkLst>
        <pc:spChg chg="mod">
          <ac:chgData name="Xuesu Xiao" userId="2da2dc19-76a6-42ca-a03e-a5becae5e7dc" providerId="ADAL" clId="{3C10CA11-6ED5-0C4C-9C13-63838820A845}" dt="2022-11-21T02:08:35.759" v="166" actId="27636"/>
          <ac:spMkLst>
            <pc:docMk/>
            <pc:sldMk cId="3853288021" sldId="405"/>
            <ac:spMk id="3" creationId="{198EB9A1-4FAC-3448-A17A-D379CF02947B}"/>
          </ac:spMkLst>
        </pc:spChg>
        <pc:spChg chg="del">
          <ac:chgData name="Xuesu Xiao" userId="2da2dc19-76a6-42ca-a03e-a5becae5e7dc" providerId="ADAL" clId="{3C10CA11-6ED5-0C4C-9C13-63838820A845}" dt="2022-11-21T02:15:56.994" v="217"/>
          <ac:spMkLst>
            <pc:docMk/>
            <pc:sldMk cId="3853288021" sldId="405"/>
            <ac:spMk id="4" creationId="{4C85E967-375A-7242-91B8-EFB7A97279DF}"/>
          </ac:spMkLst>
        </pc:spChg>
      </pc:sldChg>
      <pc:sldChg chg="delSp add">
        <pc:chgData name="Xuesu Xiao" userId="2da2dc19-76a6-42ca-a03e-a5becae5e7dc" providerId="ADAL" clId="{3C10CA11-6ED5-0C4C-9C13-63838820A845}" dt="2022-11-21T02:15:56.994" v="217"/>
        <pc:sldMkLst>
          <pc:docMk/>
          <pc:sldMk cId="369233133" sldId="406"/>
        </pc:sldMkLst>
        <pc:spChg chg="del">
          <ac:chgData name="Xuesu Xiao" userId="2da2dc19-76a6-42ca-a03e-a5becae5e7dc" providerId="ADAL" clId="{3C10CA11-6ED5-0C4C-9C13-63838820A845}" dt="2022-11-21T02:15:56.994" v="217"/>
          <ac:spMkLst>
            <pc:docMk/>
            <pc:sldMk cId="369233133" sldId="406"/>
            <ac:spMk id="4" creationId="{7498615B-D62C-C44F-85A3-1CBC082FCB34}"/>
          </ac:spMkLst>
        </pc:spChg>
      </pc:sldChg>
      <pc:sldChg chg="delSp add">
        <pc:chgData name="Xuesu Xiao" userId="2da2dc19-76a6-42ca-a03e-a5becae5e7dc" providerId="ADAL" clId="{3C10CA11-6ED5-0C4C-9C13-63838820A845}" dt="2022-11-21T02:15:56.994" v="217"/>
        <pc:sldMkLst>
          <pc:docMk/>
          <pc:sldMk cId="3735950935" sldId="407"/>
        </pc:sldMkLst>
        <pc:spChg chg="del">
          <ac:chgData name="Xuesu Xiao" userId="2da2dc19-76a6-42ca-a03e-a5becae5e7dc" providerId="ADAL" clId="{3C10CA11-6ED5-0C4C-9C13-63838820A845}" dt="2022-11-21T02:15:56.994" v="217"/>
          <ac:spMkLst>
            <pc:docMk/>
            <pc:sldMk cId="3735950935" sldId="407"/>
            <ac:spMk id="4" creationId="{5B2ABEC4-B24B-3F43-A453-83EB66598EC6}"/>
          </ac:spMkLst>
        </pc:spChg>
      </pc:sldChg>
      <pc:sldChg chg="delSp modSp add mod">
        <pc:chgData name="Xuesu Xiao" userId="2da2dc19-76a6-42ca-a03e-a5becae5e7dc" providerId="ADAL" clId="{3C10CA11-6ED5-0C4C-9C13-63838820A845}" dt="2022-11-21T02:15:56.994" v="217"/>
        <pc:sldMkLst>
          <pc:docMk/>
          <pc:sldMk cId="964273365" sldId="409"/>
        </pc:sldMkLst>
        <pc:spChg chg="mod">
          <ac:chgData name="Xuesu Xiao" userId="2da2dc19-76a6-42ca-a03e-a5becae5e7dc" providerId="ADAL" clId="{3C10CA11-6ED5-0C4C-9C13-63838820A845}" dt="2022-11-21T02:08:35.775" v="167" actId="27636"/>
          <ac:spMkLst>
            <pc:docMk/>
            <pc:sldMk cId="964273365" sldId="409"/>
            <ac:spMk id="2" creationId="{C12BC25E-3A08-5545-B9BA-699ECAC43592}"/>
          </ac:spMkLst>
        </pc:spChg>
        <pc:spChg chg="del">
          <ac:chgData name="Xuesu Xiao" userId="2da2dc19-76a6-42ca-a03e-a5becae5e7dc" providerId="ADAL" clId="{3C10CA11-6ED5-0C4C-9C13-63838820A845}" dt="2022-11-21T02:15:56.994" v="217"/>
          <ac:spMkLst>
            <pc:docMk/>
            <pc:sldMk cId="964273365" sldId="409"/>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878690454" sldId="410"/>
        </pc:sldMkLst>
        <pc:spChg chg="mod">
          <ac:chgData name="Xuesu Xiao" userId="2da2dc19-76a6-42ca-a03e-a5becae5e7dc" providerId="ADAL" clId="{3C10CA11-6ED5-0C4C-9C13-63838820A845}" dt="2022-11-21T02:08:35.781" v="168" actId="27636"/>
          <ac:spMkLst>
            <pc:docMk/>
            <pc:sldMk cId="878690454" sldId="410"/>
            <ac:spMk id="2" creationId="{C12BC25E-3A08-5545-B9BA-699ECAC43592}"/>
          </ac:spMkLst>
        </pc:spChg>
        <pc:spChg chg="del">
          <ac:chgData name="Xuesu Xiao" userId="2da2dc19-76a6-42ca-a03e-a5becae5e7dc" providerId="ADAL" clId="{3C10CA11-6ED5-0C4C-9C13-63838820A845}" dt="2022-11-21T02:15:56.994" v="217"/>
          <ac:spMkLst>
            <pc:docMk/>
            <pc:sldMk cId="878690454" sldId="410"/>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143545136" sldId="411"/>
        </pc:sldMkLst>
        <pc:spChg chg="mod">
          <ac:chgData name="Xuesu Xiao" userId="2da2dc19-76a6-42ca-a03e-a5becae5e7dc" providerId="ADAL" clId="{3C10CA11-6ED5-0C4C-9C13-63838820A845}" dt="2022-11-21T02:13:29.793" v="201" actId="14100"/>
          <ac:spMkLst>
            <pc:docMk/>
            <pc:sldMk cId="143545136" sldId="411"/>
            <ac:spMk id="3" creationId="{38338416-8F6E-2B4C-8C48-CECE1D63AF4A}"/>
          </ac:spMkLst>
        </pc:spChg>
        <pc:spChg chg="del">
          <ac:chgData name="Xuesu Xiao" userId="2da2dc19-76a6-42ca-a03e-a5becae5e7dc" providerId="ADAL" clId="{3C10CA11-6ED5-0C4C-9C13-63838820A845}" dt="2022-11-21T02:15:56.994" v="217"/>
          <ac:spMkLst>
            <pc:docMk/>
            <pc:sldMk cId="143545136" sldId="411"/>
            <ac:spMk id="4" creationId="{26E37BBB-B377-9E46-9038-E9D2D8F8EC0C}"/>
          </ac:spMkLst>
        </pc:spChg>
        <pc:picChg chg="mod">
          <ac:chgData name="Xuesu Xiao" userId="2da2dc19-76a6-42ca-a03e-a5becae5e7dc" providerId="ADAL" clId="{3C10CA11-6ED5-0C4C-9C13-63838820A845}" dt="2022-11-21T02:12:36.936" v="179" actId="167"/>
          <ac:picMkLst>
            <pc:docMk/>
            <pc:sldMk cId="143545136" sldId="411"/>
            <ac:picMk id="6" creationId="{EA86D152-41BB-294E-9FFA-98DBD2899130}"/>
          </ac:picMkLst>
        </pc:picChg>
      </pc:sldChg>
      <pc:sldChg chg="delSp modSp add mod">
        <pc:chgData name="Xuesu Xiao" userId="2da2dc19-76a6-42ca-a03e-a5becae5e7dc" providerId="ADAL" clId="{3C10CA11-6ED5-0C4C-9C13-63838820A845}" dt="2022-11-21T02:15:56.994" v="217"/>
        <pc:sldMkLst>
          <pc:docMk/>
          <pc:sldMk cId="1144527158" sldId="413"/>
        </pc:sldMkLst>
        <pc:spChg chg="mod">
          <ac:chgData name="Xuesu Xiao" userId="2da2dc19-76a6-42ca-a03e-a5becae5e7dc" providerId="ADAL" clId="{3C10CA11-6ED5-0C4C-9C13-63838820A845}" dt="2022-11-21T02:13:14.368" v="197" actId="14100"/>
          <ac:spMkLst>
            <pc:docMk/>
            <pc:sldMk cId="1144527158" sldId="413"/>
            <ac:spMk id="3" creationId="{38338416-8F6E-2B4C-8C48-CECE1D63AF4A}"/>
          </ac:spMkLst>
        </pc:spChg>
        <pc:spChg chg="del">
          <ac:chgData name="Xuesu Xiao" userId="2da2dc19-76a6-42ca-a03e-a5becae5e7dc" providerId="ADAL" clId="{3C10CA11-6ED5-0C4C-9C13-63838820A845}" dt="2022-11-21T02:15:56.994" v="217"/>
          <ac:spMkLst>
            <pc:docMk/>
            <pc:sldMk cId="1144527158" sldId="413"/>
            <ac:spMk id="4" creationId="{26E37BBB-B377-9E46-9038-E9D2D8F8EC0C}"/>
          </ac:spMkLst>
        </pc:spChg>
        <pc:spChg chg="mod">
          <ac:chgData name="Xuesu Xiao" userId="2da2dc19-76a6-42ca-a03e-a5becae5e7dc" providerId="ADAL" clId="{3C10CA11-6ED5-0C4C-9C13-63838820A845}" dt="2022-11-21T02:13:22.464" v="199" actId="14100"/>
          <ac:spMkLst>
            <pc:docMk/>
            <pc:sldMk cId="1144527158" sldId="413"/>
            <ac:spMk id="8" creationId="{FA55EB8E-292E-2E4A-85F7-283DD0CEE073}"/>
          </ac:spMkLst>
        </pc:spChg>
        <pc:picChg chg="mod">
          <ac:chgData name="Xuesu Xiao" userId="2da2dc19-76a6-42ca-a03e-a5becae5e7dc" providerId="ADAL" clId="{3C10CA11-6ED5-0C4C-9C13-63838820A845}" dt="2022-11-21T02:13:07.548" v="195" actId="14100"/>
          <ac:picMkLst>
            <pc:docMk/>
            <pc:sldMk cId="1144527158" sldId="413"/>
            <ac:picMk id="6" creationId="{EA86D152-41BB-294E-9FFA-98DBD2899130}"/>
          </ac:picMkLst>
        </pc:picChg>
      </pc:sldChg>
      <pc:sldChg chg="delSp add">
        <pc:chgData name="Xuesu Xiao" userId="2da2dc19-76a6-42ca-a03e-a5becae5e7dc" providerId="ADAL" clId="{3C10CA11-6ED5-0C4C-9C13-63838820A845}" dt="2022-11-21T02:15:56.994" v="217"/>
        <pc:sldMkLst>
          <pc:docMk/>
          <pc:sldMk cId="2688656669" sldId="422"/>
        </pc:sldMkLst>
        <pc:spChg chg="del">
          <ac:chgData name="Xuesu Xiao" userId="2da2dc19-76a6-42ca-a03e-a5becae5e7dc" providerId="ADAL" clId="{3C10CA11-6ED5-0C4C-9C13-63838820A845}" dt="2022-11-21T02:15:56.994" v="217"/>
          <ac:spMkLst>
            <pc:docMk/>
            <pc:sldMk cId="2688656669" sldId="422"/>
            <ac:spMk id="4" creationId="{100AA336-C496-6343-AB83-8F27C3356553}"/>
          </ac:spMkLst>
        </pc:spChg>
      </pc:sldChg>
      <pc:sldChg chg="delSp add">
        <pc:chgData name="Xuesu Xiao" userId="2da2dc19-76a6-42ca-a03e-a5becae5e7dc" providerId="ADAL" clId="{3C10CA11-6ED5-0C4C-9C13-63838820A845}" dt="2022-11-21T02:15:56.994" v="217"/>
        <pc:sldMkLst>
          <pc:docMk/>
          <pc:sldMk cId="652257861" sldId="456"/>
        </pc:sldMkLst>
        <pc:spChg chg="del">
          <ac:chgData name="Xuesu Xiao" userId="2da2dc19-76a6-42ca-a03e-a5becae5e7dc" providerId="ADAL" clId="{3C10CA11-6ED5-0C4C-9C13-63838820A845}" dt="2022-11-21T02:15:56.994" v="217"/>
          <ac:spMkLst>
            <pc:docMk/>
            <pc:sldMk cId="652257861" sldId="456"/>
            <ac:spMk id="4" creationId="{23F7FAC5-C9F6-8648-A46F-0E36160985E3}"/>
          </ac:spMkLst>
        </pc:spChg>
      </pc:sldChg>
      <pc:sldChg chg="delSp add">
        <pc:chgData name="Xuesu Xiao" userId="2da2dc19-76a6-42ca-a03e-a5becae5e7dc" providerId="ADAL" clId="{3C10CA11-6ED5-0C4C-9C13-63838820A845}" dt="2022-11-21T02:15:56.994" v="217"/>
        <pc:sldMkLst>
          <pc:docMk/>
          <pc:sldMk cId="344749237" sldId="457"/>
        </pc:sldMkLst>
        <pc:spChg chg="del">
          <ac:chgData name="Xuesu Xiao" userId="2da2dc19-76a6-42ca-a03e-a5becae5e7dc" providerId="ADAL" clId="{3C10CA11-6ED5-0C4C-9C13-63838820A845}" dt="2022-11-21T02:15:56.994" v="217"/>
          <ac:spMkLst>
            <pc:docMk/>
            <pc:sldMk cId="344749237" sldId="457"/>
            <ac:spMk id="4" creationId="{3727CCF1-244D-C84F-AECA-F5808864A96E}"/>
          </ac:spMkLst>
        </pc:spChg>
      </pc:sldChg>
      <pc:sldChg chg="delSp add">
        <pc:chgData name="Xuesu Xiao" userId="2da2dc19-76a6-42ca-a03e-a5becae5e7dc" providerId="ADAL" clId="{3C10CA11-6ED5-0C4C-9C13-63838820A845}" dt="2022-11-21T02:15:56.994" v="217"/>
        <pc:sldMkLst>
          <pc:docMk/>
          <pc:sldMk cId="3352756485" sldId="459"/>
        </pc:sldMkLst>
        <pc:spChg chg="del">
          <ac:chgData name="Xuesu Xiao" userId="2da2dc19-76a6-42ca-a03e-a5becae5e7dc" providerId="ADAL" clId="{3C10CA11-6ED5-0C4C-9C13-63838820A845}" dt="2022-11-21T02:15:56.994" v="217"/>
          <ac:spMkLst>
            <pc:docMk/>
            <pc:sldMk cId="3352756485" sldId="459"/>
            <ac:spMk id="4" creationId="{33C00B6B-227E-68BA-9859-A3717589204D}"/>
          </ac:spMkLst>
        </pc:spChg>
      </pc:sldChg>
      <pc:sldChg chg="delSp modSp add mod">
        <pc:chgData name="Xuesu Xiao" userId="2da2dc19-76a6-42ca-a03e-a5becae5e7dc" providerId="ADAL" clId="{3C10CA11-6ED5-0C4C-9C13-63838820A845}" dt="2022-11-21T02:15:56.994" v="217"/>
        <pc:sldMkLst>
          <pc:docMk/>
          <pc:sldMk cId="2457881852" sldId="462"/>
        </pc:sldMkLst>
        <pc:spChg chg="mod">
          <ac:chgData name="Xuesu Xiao" userId="2da2dc19-76a6-42ca-a03e-a5becae5e7dc" providerId="ADAL" clId="{3C10CA11-6ED5-0C4C-9C13-63838820A845}" dt="2022-11-21T01:58:23.573" v="105" actId="255"/>
          <ac:spMkLst>
            <pc:docMk/>
            <pc:sldMk cId="2457881852" sldId="462"/>
            <ac:spMk id="3" creationId="{7924F963-7528-094D-B50A-45B2F2F1A51A}"/>
          </ac:spMkLst>
        </pc:spChg>
        <pc:spChg chg="del">
          <ac:chgData name="Xuesu Xiao" userId="2da2dc19-76a6-42ca-a03e-a5becae5e7dc" providerId="ADAL" clId="{3C10CA11-6ED5-0C4C-9C13-63838820A845}" dt="2022-11-21T02:15:56.994" v="217"/>
          <ac:spMkLst>
            <pc:docMk/>
            <pc:sldMk cId="2457881852" sldId="462"/>
            <ac:spMk id="4" creationId="{CE2FA181-E62A-A548-A0FE-8AD2D830356A}"/>
          </ac:spMkLst>
        </pc:spChg>
      </pc:sldChg>
      <pc:sldChg chg="delSp add">
        <pc:chgData name="Xuesu Xiao" userId="2da2dc19-76a6-42ca-a03e-a5becae5e7dc" providerId="ADAL" clId="{3C10CA11-6ED5-0C4C-9C13-63838820A845}" dt="2022-11-21T02:15:56.994" v="217"/>
        <pc:sldMkLst>
          <pc:docMk/>
          <pc:sldMk cId="2629055984" sldId="463"/>
        </pc:sldMkLst>
        <pc:spChg chg="del">
          <ac:chgData name="Xuesu Xiao" userId="2da2dc19-76a6-42ca-a03e-a5becae5e7dc" providerId="ADAL" clId="{3C10CA11-6ED5-0C4C-9C13-63838820A845}" dt="2022-11-21T02:15:56.994" v="217"/>
          <ac:spMkLst>
            <pc:docMk/>
            <pc:sldMk cId="2629055984" sldId="463"/>
            <ac:spMk id="4" creationId="{CD6FFF3F-D1D5-1343-A38F-1498A849A077}"/>
          </ac:spMkLst>
        </pc:spChg>
      </pc:sldChg>
      <pc:sldChg chg="del">
        <pc:chgData name="Xuesu Xiao" userId="2da2dc19-76a6-42ca-a03e-a5becae5e7dc" providerId="ADAL" clId="{3C10CA11-6ED5-0C4C-9C13-63838820A845}" dt="2022-11-21T01:54:35.892" v="32" actId="2696"/>
        <pc:sldMkLst>
          <pc:docMk/>
          <pc:sldMk cId="4030995238" sldId="524"/>
        </pc:sldMkLst>
      </pc:sldChg>
      <pc:sldChg chg="del">
        <pc:chgData name="Xuesu Xiao" userId="2da2dc19-76a6-42ca-a03e-a5becae5e7dc" providerId="ADAL" clId="{3C10CA11-6ED5-0C4C-9C13-63838820A845}" dt="2022-11-21T01:54:35.905" v="48" actId="2696"/>
        <pc:sldMkLst>
          <pc:docMk/>
          <pc:sldMk cId="2713092979" sldId="525"/>
        </pc:sldMkLst>
      </pc:sldChg>
      <pc:sldChg chg="del">
        <pc:chgData name="Xuesu Xiao" userId="2da2dc19-76a6-42ca-a03e-a5becae5e7dc" providerId="ADAL" clId="{3C10CA11-6ED5-0C4C-9C13-63838820A845}" dt="2022-11-21T01:54:35.873" v="16" actId="2696"/>
        <pc:sldMkLst>
          <pc:docMk/>
          <pc:sldMk cId="2264359232" sldId="529"/>
        </pc:sldMkLst>
      </pc:sldChg>
      <pc:sldChg chg="del">
        <pc:chgData name="Xuesu Xiao" userId="2da2dc19-76a6-42ca-a03e-a5becae5e7dc" providerId="ADAL" clId="{3C10CA11-6ED5-0C4C-9C13-63838820A845}" dt="2022-11-21T01:54:35.908" v="52" actId="2696"/>
        <pc:sldMkLst>
          <pc:docMk/>
          <pc:sldMk cId="2320104779" sldId="531"/>
        </pc:sldMkLst>
      </pc:sldChg>
      <pc:sldChg chg="del">
        <pc:chgData name="Xuesu Xiao" userId="2da2dc19-76a6-42ca-a03e-a5becae5e7dc" providerId="ADAL" clId="{3C10CA11-6ED5-0C4C-9C13-63838820A845}" dt="2022-11-21T01:54:35.870" v="14" actId="2696"/>
        <pc:sldMkLst>
          <pc:docMk/>
          <pc:sldMk cId="2024520580" sldId="532"/>
        </pc:sldMkLst>
      </pc:sldChg>
      <pc:sldChg chg="del">
        <pc:chgData name="Xuesu Xiao" userId="2da2dc19-76a6-42ca-a03e-a5becae5e7dc" providerId="ADAL" clId="{3C10CA11-6ED5-0C4C-9C13-63838820A845}" dt="2022-11-21T01:54:35.927" v="77" actId="2696"/>
        <pc:sldMkLst>
          <pc:docMk/>
          <pc:sldMk cId="744507728" sldId="533"/>
        </pc:sldMkLst>
      </pc:sldChg>
      <pc:sldChg chg="del">
        <pc:chgData name="Xuesu Xiao" userId="2da2dc19-76a6-42ca-a03e-a5becae5e7dc" providerId="ADAL" clId="{3C10CA11-6ED5-0C4C-9C13-63838820A845}" dt="2022-11-21T01:54:35.911" v="55" actId="2696"/>
        <pc:sldMkLst>
          <pc:docMk/>
          <pc:sldMk cId="409685105" sldId="537"/>
        </pc:sldMkLst>
      </pc:sldChg>
      <pc:sldChg chg="del">
        <pc:chgData name="Xuesu Xiao" userId="2da2dc19-76a6-42ca-a03e-a5becae5e7dc" providerId="ADAL" clId="{3C10CA11-6ED5-0C4C-9C13-63838820A845}" dt="2022-11-21T01:54:35.896" v="36" actId="2696"/>
        <pc:sldMkLst>
          <pc:docMk/>
          <pc:sldMk cId="2188149189" sldId="541"/>
        </pc:sldMkLst>
      </pc:sldChg>
      <pc:sldChg chg="del">
        <pc:chgData name="Xuesu Xiao" userId="2da2dc19-76a6-42ca-a03e-a5becae5e7dc" providerId="ADAL" clId="{3C10CA11-6ED5-0C4C-9C13-63838820A845}" dt="2022-11-21T01:54:35.928" v="78" actId="2696"/>
        <pc:sldMkLst>
          <pc:docMk/>
          <pc:sldMk cId="144889216" sldId="654"/>
        </pc:sldMkLst>
      </pc:sldChg>
      <pc:sldChg chg="del">
        <pc:chgData name="Xuesu Xiao" userId="2da2dc19-76a6-42ca-a03e-a5becae5e7dc" providerId="ADAL" clId="{3C10CA11-6ED5-0C4C-9C13-63838820A845}" dt="2022-11-21T01:54:35.900" v="42" actId="2696"/>
        <pc:sldMkLst>
          <pc:docMk/>
          <pc:sldMk cId="2152200659" sldId="655"/>
        </pc:sldMkLst>
      </pc:sldChg>
      <pc:sldChg chg="del">
        <pc:chgData name="Xuesu Xiao" userId="2da2dc19-76a6-42ca-a03e-a5becae5e7dc" providerId="ADAL" clId="{3C10CA11-6ED5-0C4C-9C13-63838820A845}" dt="2022-11-21T01:54:35.886" v="26" actId="2696"/>
        <pc:sldMkLst>
          <pc:docMk/>
          <pc:sldMk cId="394087853" sldId="680"/>
        </pc:sldMkLst>
      </pc:sldChg>
      <pc:sldChg chg="del">
        <pc:chgData name="Xuesu Xiao" userId="2da2dc19-76a6-42ca-a03e-a5becae5e7dc" providerId="ADAL" clId="{3C10CA11-6ED5-0C4C-9C13-63838820A845}" dt="2022-11-21T01:54:35.882" v="25" actId="2696"/>
        <pc:sldMkLst>
          <pc:docMk/>
          <pc:sldMk cId="1713740956" sldId="681"/>
        </pc:sldMkLst>
      </pc:sldChg>
      <pc:sldChg chg="del">
        <pc:chgData name="Xuesu Xiao" userId="2da2dc19-76a6-42ca-a03e-a5becae5e7dc" providerId="ADAL" clId="{3C10CA11-6ED5-0C4C-9C13-63838820A845}" dt="2022-11-21T01:54:35.896" v="37" actId="2696"/>
        <pc:sldMkLst>
          <pc:docMk/>
          <pc:sldMk cId="3891242083" sldId="694"/>
        </pc:sldMkLst>
      </pc:sldChg>
      <pc:sldChg chg="del">
        <pc:chgData name="Xuesu Xiao" userId="2da2dc19-76a6-42ca-a03e-a5becae5e7dc" providerId="ADAL" clId="{3C10CA11-6ED5-0C4C-9C13-63838820A845}" dt="2022-11-21T01:54:35.895" v="35" actId="2696"/>
        <pc:sldMkLst>
          <pc:docMk/>
          <pc:sldMk cId="877790201" sldId="697"/>
        </pc:sldMkLst>
      </pc:sldChg>
      <pc:sldChg chg="del">
        <pc:chgData name="Xuesu Xiao" userId="2da2dc19-76a6-42ca-a03e-a5becae5e7dc" providerId="ADAL" clId="{3C10CA11-6ED5-0C4C-9C13-63838820A845}" dt="2022-11-21T01:54:35.865" v="10" actId="2696"/>
        <pc:sldMkLst>
          <pc:docMk/>
          <pc:sldMk cId="3375066248" sldId="700"/>
        </pc:sldMkLst>
      </pc:sldChg>
      <pc:sldChg chg="del">
        <pc:chgData name="Xuesu Xiao" userId="2da2dc19-76a6-42ca-a03e-a5becae5e7dc" providerId="ADAL" clId="{3C10CA11-6ED5-0C4C-9C13-63838820A845}" dt="2022-11-21T01:54:35.904" v="46" actId="2696"/>
        <pc:sldMkLst>
          <pc:docMk/>
          <pc:sldMk cId="1494596333" sldId="705"/>
        </pc:sldMkLst>
      </pc:sldChg>
      <pc:sldChg chg="del">
        <pc:chgData name="Xuesu Xiao" userId="2da2dc19-76a6-42ca-a03e-a5becae5e7dc" providerId="ADAL" clId="{3C10CA11-6ED5-0C4C-9C13-63838820A845}" dt="2022-11-21T01:54:35.861" v="7" actId="2696"/>
        <pc:sldMkLst>
          <pc:docMk/>
          <pc:sldMk cId="27870091" sldId="706"/>
        </pc:sldMkLst>
      </pc:sldChg>
      <pc:sldChg chg="del">
        <pc:chgData name="Xuesu Xiao" userId="2da2dc19-76a6-42ca-a03e-a5becae5e7dc" providerId="ADAL" clId="{3C10CA11-6ED5-0C4C-9C13-63838820A845}" dt="2022-11-21T01:54:35.926" v="74" actId="2696"/>
        <pc:sldMkLst>
          <pc:docMk/>
          <pc:sldMk cId="3370584551" sldId="707"/>
        </pc:sldMkLst>
      </pc:sldChg>
      <pc:sldChg chg="del">
        <pc:chgData name="Xuesu Xiao" userId="2da2dc19-76a6-42ca-a03e-a5becae5e7dc" providerId="ADAL" clId="{3C10CA11-6ED5-0C4C-9C13-63838820A845}" dt="2022-11-21T01:54:35.925" v="73" actId="2696"/>
        <pc:sldMkLst>
          <pc:docMk/>
          <pc:sldMk cId="1951679214" sldId="709"/>
        </pc:sldMkLst>
      </pc:sldChg>
      <pc:sldChg chg="del">
        <pc:chgData name="Xuesu Xiao" userId="2da2dc19-76a6-42ca-a03e-a5becae5e7dc" providerId="ADAL" clId="{3C10CA11-6ED5-0C4C-9C13-63838820A845}" dt="2022-11-21T01:54:35.862" v="8" actId="2696"/>
        <pc:sldMkLst>
          <pc:docMk/>
          <pc:sldMk cId="3456296066" sldId="710"/>
        </pc:sldMkLst>
      </pc:sldChg>
      <pc:sldChg chg="del">
        <pc:chgData name="Xuesu Xiao" userId="2da2dc19-76a6-42ca-a03e-a5becae5e7dc" providerId="ADAL" clId="{3C10CA11-6ED5-0C4C-9C13-63838820A845}" dt="2022-11-21T01:54:35.871" v="15" actId="2696"/>
        <pc:sldMkLst>
          <pc:docMk/>
          <pc:sldMk cId="2567045014" sldId="711"/>
        </pc:sldMkLst>
      </pc:sldChg>
      <pc:sldChg chg="del">
        <pc:chgData name="Xuesu Xiao" userId="2da2dc19-76a6-42ca-a03e-a5becae5e7dc" providerId="ADAL" clId="{3C10CA11-6ED5-0C4C-9C13-63838820A845}" dt="2022-11-21T01:54:35.877" v="20" actId="2696"/>
        <pc:sldMkLst>
          <pc:docMk/>
          <pc:sldMk cId="1626170727" sldId="712"/>
        </pc:sldMkLst>
      </pc:sldChg>
      <pc:sldChg chg="del">
        <pc:chgData name="Xuesu Xiao" userId="2da2dc19-76a6-42ca-a03e-a5becae5e7dc" providerId="ADAL" clId="{3C10CA11-6ED5-0C4C-9C13-63838820A845}" dt="2022-11-21T01:54:35.868" v="13" actId="2696"/>
        <pc:sldMkLst>
          <pc:docMk/>
          <pc:sldMk cId="1023861829" sldId="713"/>
        </pc:sldMkLst>
      </pc:sldChg>
      <pc:sldChg chg="del">
        <pc:chgData name="Xuesu Xiao" userId="2da2dc19-76a6-42ca-a03e-a5becae5e7dc" providerId="ADAL" clId="{3C10CA11-6ED5-0C4C-9C13-63838820A845}" dt="2022-11-21T01:54:35.926" v="75" actId="2696"/>
        <pc:sldMkLst>
          <pc:docMk/>
          <pc:sldMk cId="4167767902" sldId="714"/>
        </pc:sldMkLst>
      </pc:sldChg>
      <pc:sldChg chg="del">
        <pc:chgData name="Xuesu Xiao" userId="2da2dc19-76a6-42ca-a03e-a5becae5e7dc" providerId="ADAL" clId="{3C10CA11-6ED5-0C4C-9C13-63838820A845}" dt="2022-11-21T01:54:35.889" v="29" actId="2696"/>
        <pc:sldMkLst>
          <pc:docMk/>
          <pc:sldMk cId="1546731572" sldId="715"/>
        </pc:sldMkLst>
      </pc:sldChg>
      <pc:sldChg chg="del">
        <pc:chgData name="Xuesu Xiao" userId="2da2dc19-76a6-42ca-a03e-a5becae5e7dc" providerId="ADAL" clId="{3C10CA11-6ED5-0C4C-9C13-63838820A845}" dt="2022-11-21T01:54:35.874" v="17" actId="2696"/>
        <pc:sldMkLst>
          <pc:docMk/>
          <pc:sldMk cId="1609608681" sldId="716"/>
        </pc:sldMkLst>
      </pc:sldChg>
      <pc:sldChg chg="del">
        <pc:chgData name="Xuesu Xiao" userId="2da2dc19-76a6-42ca-a03e-a5becae5e7dc" providerId="ADAL" clId="{3C10CA11-6ED5-0C4C-9C13-63838820A845}" dt="2022-11-21T01:54:35.902" v="44" actId="2696"/>
        <pc:sldMkLst>
          <pc:docMk/>
          <pc:sldMk cId="3644591453" sldId="717"/>
        </pc:sldMkLst>
      </pc:sldChg>
      <pc:sldChg chg="del">
        <pc:chgData name="Xuesu Xiao" userId="2da2dc19-76a6-42ca-a03e-a5becae5e7dc" providerId="ADAL" clId="{3C10CA11-6ED5-0C4C-9C13-63838820A845}" dt="2022-11-21T01:54:35.917" v="60" actId="2696"/>
        <pc:sldMkLst>
          <pc:docMk/>
          <pc:sldMk cId="1676544767" sldId="718"/>
        </pc:sldMkLst>
      </pc:sldChg>
      <pc:sldChg chg="del">
        <pc:chgData name="Xuesu Xiao" userId="2da2dc19-76a6-42ca-a03e-a5becae5e7dc" providerId="ADAL" clId="{3C10CA11-6ED5-0C4C-9C13-63838820A845}" dt="2022-11-21T01:54:35.917" v="61" actId="2696"/>
        <pc:sldMkLst>
          <pc:docMk/>
          <pc:sldMk cId="2524291392" sldId="719"/>
        </pc:sldMkLst>
      </pc:sldChg>
      <pc:sldChg chg="del">
        <pc:chgData name="Xuesu Xiao" userId="2da2dc19-76a6-42ca-a03e-a5becae5e7dc" providerId="ADAL" clId="{3C10CA11-6ED5-0C4C-9C13-63838820A845}" dt="2022-11-21T01:54:35.893" v="33" actId="2696"/>
        <pc:sldMkLst>
          <pc:docMk/>
          <pc:sldMk cId="208605734" sldId="720"/>
        </pc:sldMkLst>
      </pc:sldChg>
      <pc:sldChg chg="del">
        <pc:chgData name="Xuesu Xiao" userId="2da2dc19-76a6-42ca-a03e-a5becae5e7dc" providerId="ADAL" clId="{3C10CA11-6ED5-0C4C-9C13-63838820A845}" dt="2022-11-21T01:54:35.855" v="3" actId="2696"/>
        <pc:sldMkLst>
          <pc:docMk/>
          <pc:sldMk cId="3094644174" sldId="721"/>
        </pc:sldMkLst>
      </pc:sldChg>
      <pc:sldChg chg="del">
        <pc:chgData name="Xuesu Xiao" userId="2da2dc19-76a6-42ca-a03e-a5becae5e7dc" providerId="ADAL" clId="{3C10CA11-6ED5-0C4C-9C13-63838820A845}" dt="2022-11-21T01:54:35.875" v="18" actId="2696"/>
        <pc:sldMkLst>
          <pc:docMk/>
          <pc:sldMk cId="1826602289" sldId="722"/>
        </pc:sldMkLst>
      </pc:sldChg>
      <pc:sldChg chg="del">
        <pc:chgData name="Xuesu Xiao" userId="2da2dc19-76a6-42ca-a03e-a5becae5e7dc" providerId="ADAL" clId="{3C10CA11-6ED5-0C4C-9C13-63838820A845}" dt="2022-11-21T01:54:35.851" v="1" actId="2696"/>
        <pc:sldMkLst>
          <pc:docMk/>
          <pc:sldMk cId="3904745469" sldId="723"/>
        </pc:sldMkLst>
      </pc:sldChg>
      <pc:sldChg chg="del">
        <pc:chgData name="Xuesu Xiao" userId="2da2dc19-76a6-42ca-a03e-a5becae5e7dc" providerId="ADAL" clId="{3C10CA11-6ED5-0C4C-9C13-63838820A845}" dt="2022-11-21T01:54:35.918" v="62" actId="2696"/>
        <pc:sldMkLst>
          <pc:docMk/>
          <pc:sldMk cId="1403540944" sldId="724"/>
        </pc:sldMkLst>
      </pc:sldChg>
      <pc:sldChg chg="del">
        <pc:chgData name="Xuesu Xiao" userId="2da2dc19-76a6-42ca-a03e-a5becae5e7dc" providerId="ADAL" clId="{3C10CA11-6ED5-0C4C-9C13-63838820A845}" dt="2022-11-21T01:54:35.962" v="80" actId="2696"/>
        <pc:sldMkLst>
          <pc:docMk/>
          <pc:sldMk cId="1034326893" sldId="725"/>
        </pc:sldMkLst>
      </pc:sldChg>
      <pc:sldChg chg="del">
        <pc:chgData name="Xuesu Xiao" userId="2da2dc19-76a6-42ca-a03e-a5becae5e7dc" providerId="ADAL" clId="{3C10CA11-6ED5-0C4C-9C13-63838820A845}" dt="2022-11-21T01:54:35.878" v="21" actId="2696"/>
        <pc:sldMkLst>
          <pc:docMk/>
          <pc:sldMk cId="3274923558" sldId="726"/>
        </pc:sldMkLst>
      </pc:sldChg>
      <pc:sldChg chg="del">
        <pc:chgData name="Xuesu Xiao" userId="2da2dc19-76a6-42ca-a03e-a5becae5e7dc" providerId="ADAL" clId="{3C10CA11-6ED5-0C4C-9C13-63838820A845}" dt="2022-11-21T01:54:35.965" v="81" actId="2696"/>
        <pc:sldMkLst>
          <pc:docMk/>
          <pc:sldMk cId="3466545081" sldId="727"/>
        </pc:sldMkLst>
      </pc:sldChg>
      <pc:sldChg chg="del">
        <pc:chgData name="Xuesu Xiao" userId="2da2dc19-76a6-42ca-a03e-a5becae5e7dc" providerId="ADAL" clId="{3C10CA11-6ED5-0C4C-9C13-63838820A845}" dt="2022-11-21T01:54:35.919" v="64" actId="2696"/>
        <pc:sldMkLst>
          <pc:docMk/>
          <pc:sldMk cId="1555557038" sldId="728"/>
        </pc:sldMkLst>
      </pc:sldChg>
      <pc:sldChg chg="del">
        <pc:chgData name="Xuesu Xiao" userId="2da2dc19-76a6-42ca-a03e-a5becae5e7dc" providerId="ADAL" clId="{3C10CA11-6ED5-0C4C-9C13-63838820A845}" dt="2022-11-21T01:54:35.906" v="49" actId="2696"/>
        <pc:sldMkLst>
          <pc:docMk/>
          <pc:sldMk cId="259660221" sldId="729"/>
        </pc:sldMkLst>
      </pc:sldChg>
      <pc:sldChg chg="del">
        <pc:chgData name="Xuesu Xiao" userId="2da2dc19-76a6-42ca-a03e-a5becae5e7dc" providerId="ADAL" clId="{3C10CA11-6ED5-0C4C-9C13-63838820A845}" dt="2022-11-21T01:54:35.904" v="47" actId="2696"/>
        <pc:sldMkLst>
          <pc:docMk/>
          <pc:sldMk cId="3219242810" sldId="730"/>
        </pc:sldMkLst>
      </pc:sldChg>
      <pc:sldChg chg="del">
        <pc:chgData name="Xuesu Xiao" userId="2da2dc19-76a6-42ca-a03e-a5becae5e7dc" providerId="ADAL" clId="{3C10CA11-6ED5-0C4C-9C13-63838820A845}" dt="2022-11-21T01:54:35.858" v="5" actId="2696"/>
        <pc:sldMkLst>
          <pc:docMk/>
          <pc:sldMk cId="3031496508" sldId="731"/>
        </pc:sldMkLst>
      </pc:sldChg>
      <pc:sldChg chg="del">
        <pc:chgData name="Xuesu Xiao" userId="2da2dc19-76a6-42ca-a03e-a5becae5e7dc" providerId="ADAL" clId="{3C10CA11-6ED5-0C4C-9C13-63838820A845}" dt="2022-11-21T01:54:35.921" v="65" actId="2696"/>
        <pc:sldMkLst>
          <pc:docMk/>
          <pc:sldMk cId="988763133" sldId="732"/>
        </pc:sldMkLst>
      </pc:sldChg>
      <pc:sldChg chg="del">
        <pc:chgData name="Xuesu Xiao" userId="2da2dc19-76a6-42ca-a03e-a5becae5e7dc" providerId="ADAL" clId="{3C10CA11-6ED5-0C4C-9C13-63838820A845}" dt="2022-11-21T01:54:35.924" v="70" actId="2696"/>
        <pc:sldMkLst>
          <pc:docMk/>
          <pc:sldMk cId="2043027622" sldId="733"/>
        </pc:sldMkLst>
      </pc:sldChg>
      <pc:sldChg chg="del">
        <pc:chgData name="Xuesu Xiao" userId="2da2dc19-76a6-42ca-a03e-a5becae5e7dc" providerId="ADAL" clId="{3C10CA11-6ED5-0C4C-9C13-63838820A845}" dt="2022-11-21T01:54:35.924" v="71" actId="2696"/>
        <pc:sldMkLst>
          <pc:docMk/>
          <pc:sldMk cId="2017095524" sldId="734"/>
        </pc:sldMkLst>
      </pc:sldChg>
      <pc:sldChg chg="del">
        <pc:chgData name="Xuesu Xiao" userId="2da2dc19-76a6-42ca-a03e-a5becae5e7dc" providerId="ADAL" clId="{3C10CA11-6ED5-0C4C-9C13-63838820A845}" dt="2022-11-21T01:54:35.878" v="22" actId="2696"/>
        <pc:sldMkLst>
          <pc:docMk/>
          <pc:sldMk cId="51320274" sldId="737"/>
        </pc:sldMkLst>
      </pc:sldChg>
      <pc:sldChg chg="del">
        <pc:chgData name="Xuesu Xiao" userId="2da2dc19-76a6-42ca-a03e-a5becae5e7dc" providerId="ADAL" clId="{3C10CA11-6ED5-0C4C-9C13-63838820A845}" dt="2022-11-21T01:54:35.967" v="82" actId="2696"/>
        <pc:sldMkLst>
          <pc:docMk/>
          <pc:sldMk cId="3928587288" sldId="738"/>
        </pc:sldMkLst>
      </pc:sldChg>
      <pc:sldChg chg="del">
        <pc:chgData name="Xuesu Xiao" userId="2da2dc19-76a6-42ca-a03e-a5becae5e7dc" providerId="ADAL" clId="{3C10CA11-6ED5-0C4C-9C13-63838820A845}" dt="2022-11-21T01:54:35.900" v="41" actId="2696"/>
        <pc:sldMkLst>
          <pc:docMk/>
          <pc:sldMk cId="1918012244" sldId="739"/>
        </pc:sldMkLst>
      </pc:sldChg>
      <pc:sldChg chg="del">
        <pc:chgData name="Xuesu Xiao" userId="2da2dc19-76a6-42ca-a03e-a5becae5e7dc" providerId="ADAL" clId="{3C10CA11-6ED5-0C4C-9C13-63838820A845}" dt="2022-11-21T01:54:35.927" v="76" actId="2696"/>
        <pc:sldMkLst>
          <pc:docMk/>
          <pc:sldMk cId="4120704526" sldId="740"/>
        </pc:sldMkLst>
      </pc:sldChg>
      <pc:sldChg chg="del">
        <pc:chgData name="Xuesu Xiao" userId="2da2dc19-76a6-42ca-a03e-a5becae5e7dc" providerId="ADAL" clId="{3C10CA11-6ED5-0C4C-9C13-63838820A845}" dt="2022-11-21T01:54:35.887" v="27" actId="2696"/>
        <pc:sldMkLst>
          <pc:docMk/>
          <pc:sldMk cId="1348661739" sldId="743"/>
        </pc:sldMkLst>
      </pc:sldChg>
      <pc:sldChg chg="del">
        <pc:chgData name="Xuesu Xiao" userId="2da2dc19-76a6-42ca-a03e-a5becae5e7dc" providerId="ADAL" clId="{3C10CA11-6ED5-0C4C-9C13-63838820A845}" dt="2022-11-21T01:54:35.888" v="28" actId="2696"/>
        <pc:sldMkLst>
          <pc:docMk/>
          <pc:sldMk cId="2908479380" sldId="744"/>
        </pc:sldMkLst>
      </pc:sldChg>
      <pc:sldChg chg="del">
        <pc:chgData name="Xuesu Xiao" userId="2da2dc19-76a6-42ca-a03e-a5becae5e7dc" providerId="ADAL" clId="{3C10CA11-6ED5-0C4C-9C13-63838820A845}" dt="2022-11-21T01:54:35.921" v="66" actId="2696"/>
        <pc:sldMkLst>
          <pc:docMk/>
          <pc:sldMk cId="1818103068" sldId="745"/>
        </pc:sldMkLst>
      </pc:sldChg>
      <pc:sldChg chg="del">
        <pc:chgData name="Xuesu Xiao" userId="2da2dc19-76a6-42ca-a03e-a5becae5e7dc" providerId="ADAL" clId="{3C10CA11-6ED5-0C4C-9C13-63838820A845}" dt="2022-11-21T01:54:35.849" v="0" actId="2696"/>
        <pc:sldMkLst>
          <pc:docMk/>
          <pc:sldMk cId="433284405" sldId="751"/>
        </pc:sldMkLst>
      </pc:sldChg>
      <pc:sldChg chg="del">
        <pc:chgData name="Xuesu Xiao" userId="2da2dc19-76a6-42ca-a03e-a5becae5e7dc" providerId="ADAL" clId="{3C10CA11-6ED5-0C4C-9C13-63838820A845}" dt="2022-11-21T01:54:35.891" v="31" actId="2696"/>
        <pc:sldMkLst>
          <pc:docMk/>
          <pc:sldMk cId="3810900495" sldId="752"/>
        </pc:sldMkLst>
      </pc:sldChg>
      <pc:sldChg chg="del">
        <pc:chgData name="Xuesu Xiao" userId="2da2dc19-76a6-42ca-a03e-a5becae5e7dc" providerId="ADAL" clId="{3C10CA11-6ED5-0C4C-9C13-63838820A845}" dt="2022-11-21T01:54:35.864" v="9" actId="2696"/>
        <pc:sldMkLst>
          <pc:docMk/>
          <pc:sldMk cId="2540930740" sldId="753"/>
        </pc:sldMkLst>
      </pc:sldChg>
      <pc:sldChg chg="del">
        <pc:chgData name="Xuesu Xiao" userId="2da2dc19-76a6-42ca-a03e-a5becae5e7dc" providerId="ADAL" clId="{3C10CA11-6ED5-0C4C-9C13-63838820A845}" dt="2022-11-21T01:54:35.915" v="58" actId="2696"/>
        <pc:sldMkLst>
          <pc:docMk/>
          <pc:sldMk cId="2566422024" sldId="754"/>
        </pc:sldMkLst>
      </pc:sldChg>
      <pc:sldChg chg="del">
        <pc:chgData name="Xuesu Xiao" userId="2da2dc19-76a6-42ca-a03e-a5becae5e7dc" providerId="ADAL" clId="{3C10CA11-6ED5-0C4C-9C13-63838820A845}" dt="2022-11-21T01:54:35.898" v="39" actId="2696"/>
        <pc:sldMkLst>
          <pc:docMk/>
          <pc:sldMk cId="903307259" sldId="755"/>
        </pc:sldMkLst>
      </pc:sldChg>
      <pc:sldChg chg="del">
        <pc:chgData name="Xuesu Xiao" userId="2da2dc19-76a6-42ca-a03e-a5becae5e7dc" providerId="ADAL" clId="{3C10CA11-6ED5-0C4C-9C13-63838820A845}" dt="2022-11-21T01:54:35.897" v="38" actId="2696"/>
        <pc:sldMkLst>
          <pc:docMk/>
          <pc:sldMk cId="803377708" sldId="756"/>
        </pc:sldMkLst>
      </pc:sldChg>
      <pc:sldChg chg="del">
        <pc:chgData name="Xuesu Xiao" userId="2da2dc19-76a6-42ca-a03e-a5becae5e7dc" providerId="ADAL" clId="{3C10CA11-6ED5-0C4C-9C13-63838820A845}" dt="2022-11-21T01:54:35.856" v="4" actId="2696"/>
        <pc:sldMkLst>
          <pc:docMk/>
          <pc:sldMk cId="184504560" sldId="757"/>
        </pc:sldMkLst>
      </pc:sldChg>
      <pc:sldChg chg="del">
        <pc:chgData name="Xuesu Xiao" userId="2da2dc19-76a6-42ca-a03e-a5becae5e7dc" providerId="ADAL" clId="{3C10CA11-6ED5-0C4C-9C13-63838820A845}" dt="2022-11-21T01:54:35.914" v="56" actId="2696"/>
        <pc:sldMkLst>
          <pc:docMk/>
          <pc:sldMk cId="339263756" sldId="758"/>
        </pc:sldMkLst>
      </pc:sldChg>
      <pc:sldChg chg="del">
        <pc:chgData name="Xuesu Xiao" userId="2da2dc19-76a6-42ca-a03e-a5becae5e7dc" providerId="ADAL" clId="{3C10CA11-6ED5-0C4C-9C13-63838820A845}" dt="2022-11-21T01:54:35.939" v="79" actId="2696"/>
        <pc:sldMkLst>
          <pc:docMk/>
          <pc:sldMk cId="356558493" sldId="759"/>
        </pc:sldMkLst>
      </pc:sldChg>
      <pc:sldChg chg="del">
        <pc:chgData name="Xuesu Xiao" userId="2da2dc19-76a6-42ca-a03e-a5becae5e7dc" providerId="ADAL" clId="{3C10CA11-6ED5-0C4C-9C13-63838820A845}" dt="2022-11-21T01:54:35.901" v="43" actId="2696"/>
        <pc:sldMkLst>
          <pc:docMk/>
          <pc:sldMk cId="2325038850" sldId="760"/>
        </pc:sldMkLst>
      </pc:sldChg>
      <pc:sldChg chg="del">
        <pc:chgData name="Xuesu Xiao" userId="2da2dc19-76a6-42ca-a03e-a5becae5e7dc" providerId="ADAL" clId="{3C10CA11-6ED5-0C4C-9C13-63838820A845}" dt="2022-11-21T01:54:35.919" v="63" actId="2696"/>
        <pc:sldMkLst>
          <pc:docMk/>
          <pc:sldMk cId="2721203631" sldId="761"/>
        </pc:sldMkLst>
      </pc:sldChg>
      <pc:sldChg chg="del">
        <pc:chgData name="Xuesu Xiao" userId="2da2dc19-76a6-42ca-a03e-a5becae5e7dc" providerId="ADAL" clId="{3C10CA11-6ED5-0C4C-9C13-63838820A845}" dt="2022-11-21T01:54:35.923" v="69" actId="2696"/>
        <pc:sldMkLst>
          <pc:docMk/>
          <pc:sldMk cId="1337779556" sldId="762"/>
        </pc:sldMkLst>
      </pc:sldChg>
      <pc:sldChg chg="del">
        <pc:chgData name="Xuesu Xiao" userId="2da2dc19-76a6-42ca-a03e-a5becae5e7dc" providerId="ADAL" clId="{3C10CA11-6ED5-0C4C-9C13-63838820A845}" dt="2022-11-21T01:54:35.853" v="2" actId="2696"/>
        <pc:sldMkLst>
          <pc:docMk/>
          <pc:sldMk cId="1872118629" sldId="763"/>
        </pc:sldMkLst>
      </pc:sldChg>
      <pc:sldChg chg="del">
        <pc:chgData name="Xuesu Xiao" userId="2da2dc19-76a6-42ca-a03e-a5becae5e7dc" providerId="ADAL" clId="{3C10CA11-6ED5-0C4C-9C13-63838820A845}" dt="2022-11-21T01:54:35.907" v="50" actId="2696"/>
        <pc:sldMkLst>
          <pc:docMk/>
          <pc:sldMk cId="3590730682" sldId="764"/>
        </pc:sldMkLst>
      </pc:sldChg>
      <pc:sldChg chg="del">
        <pc:chgData name="Xuesu Xiao" userId="2da2dc19-76a6-42ca-a03e-a5becae5e7dc" providerId="ADAL" clId="{3C10CA11-6ED5-0C4C-9C13-63838820A845}" dt="2022-11-21T01:54:35.910" v="54" actId="2696"/>
        <pc:sldMkLst>
          <pc:docMk/>
          <pc:sldMk cId="2502407030" sldId="765"/>
        </pc:sldMkLst>
      </pc:sldChg>
      <pc:sldChg chg="del">
        <pc:chgData name="Xuesu Xiao" userId="2da2dc19-76a6-42ca-a03e-a5becae5e7dc" providerId="ADAL" clId="{3C10CA11-6ED5-0C4C-9C13-63838820A845}" dt="2022-11-21T01:54:35.899" v="40" actId="2696"/>
        <pc:sldMkLst>
          <pc:docMk/>
          <pc:sldMk cId="2002303285" sldId="766"/>
        </pc:sldMkLst>
      </pc:sldChg>
      <pc:sldChg chg="del">
        <pc:chgData name="Xuesu Xiao" userId="2da2dc19-76a6-42ca-a03e-a5becae5e7dc" providerId="ADAL" clId="{3C10CA11-6ED5-0C4C-9C13-63838820A845}" dt="2022-11-21T01:54:35.925" v="72" actId="2696"/>
        <pc:sldMkLst>
          <pc:docMk/>
          <pc:sldMk cId="3069508176" sldId="767"/>
        </pc:sldMkLst>
      </pc:sldChg>
      <pc:sldChg chg="del">
        <pc:chgData name="Xuesu Xiao" userId="2da2dc19-76a6-42ca-a03e-a5becae5e7dc" providerId="ADAL" clId="{3C10CA11-6ED5-0C4C-9C13-63838820A845}" dt="2022-11-21T01:54:35.894" v="34" actId="2696"/>
        <pc:sldMkLst>
          <pc:docMk/>
          <pc:sldMk cId="3062267856" sldId="769"/>
        </pc:sldMkLst>
      </pc:sldChg>
      <pc:sldChg chg="del">
        <pc:chgData name="Xuesu Xiao" userId="2da2dc19-76a6-42ca-a03e-a5becae5e7dc" providerId="ADAL" clId="{3C10CA11-6ED5-0C4C-9C13-63838820A845}" dt="2022-11-21T01:54:35.916" v="59" actId="2696"/>
        <pc:sldMkLst>
          <pc:docMk/>
          <pc:sldMk cId="2365236976" sldId="770"/>
        </pc:sldMkLst>
      </pc:sldChg>
      <pc:sldChg chg="del">
        <pc:chgData name="Xuesu Xiao" userId="2da2dc19-76a6-42ca-a03e-a5becae5e7dc" providerId="ADAL" clId="{3C10CA11-6ED5-0C4C-9C13-63838820A845}" dt="2022-11-21T01:54:35.909" v="53" actId="2696"/>
        <pc:sldMkLst>
          <pc:docMk/>
          <pc:sldMk cId="3039625519" sldId="771"/>
        </pc:sldMkLst>
      </pc:sldChg>
      <pc:sldChg chg="del">
        <pc:chgData name="Xuesu Xiao" userId="2da2dc19-76a6-42ca-a03e-a5becae5e7dc" providerId="ADAL" clId="{3C10CA11-6ED5-0C4C-9C13-63838820A845}" dt="2022-11-21T01:54:35.923" v="68" actId="2696"/>
        <pc:sldMkLst>
          <pc:docMk/>
          <pc:sldMk cId="877556041" sldId="772"/>
        </pc:sldMkLst>
      </pc:sldChg>
      <pc:sldChg chg="del">
        <pc:chgData name="Xuesu Xiao" userId="2da2dc19-76a6-42ca-a03e-a5becae5e7dc" providerId="ADAL" clId="{3C10CA11-6ED5-0C4C-9C13-63838820A845}" dt="2022-11-21T01:54:35.908" v="51" actId="2696"/>
        <pc:sldMkLst>
          <pc:docMk/>
          <pc:sldMk cId="83542032" sldId="773"/>
        </pc:sldMkLst>
      </pc:sldChg>
      <pc:sldChg chg="del">
        <pc:chgData name="Xuesu Xiao" userId="2da2dc19-76a6-42ca-a03e-a5becae5e7dc" providerId="ADAL" clId="{3C10CA11-6ED5-0C4C-9C13-63838820A845}" dt="2022-11-21T01:54:35.860" v="6" actId="2696"/>
        <pc:sldMkLst>
          <pc:docMk/>
          <pc:sldMk cId="2263794410" sldId="775"/>
        </pc:sldMkLst>
      </pc:sldChg>
      <pc:sldChg chg="del">
        <pc:chgData name="Xuesu Xiao" userId="2da2dc19-76a6-42ca-a03e-a5becae5e7dc" providerId="ADAL" clId="{3C10CA11-6ED5-0C4C-9C13-63838820A845}" dt="2022-11-21T01:54:35.881" v="24" actId="2696"/>
        <pc:sldMkLst>
          <pc:docMk/>
          <pc:sldMk cId="4252846470" sldId="776"/>
        </pc:sldMkLst>
      </pc:sldChg>
      <pc:sldChg chg="del">
        <pc:chgData name="Xuesu Xiao" userId="2da2dc19-76a6-42ca-a03e-a5becae5e7dc" providerId="ADAL" clId="{3C10CA11-6ED5-0C4C-9C13-63838820A845}" dt="2022-11-21T01:54:35.903" v="45" actId="2696"/>
        <pc:sldMkLst>
          <pc:docMk/>
          <pc:sldMk cId="491486382" sldId="777"/>
        </pc:sldMkLst>
      </pc:sldChg>
      <pc:sldChg chg="del">
        <pc:chgData name="Xuesu Xiao" userId="2da2dc19-76a6-42ca-a03e-a5becae5e7dc" providerId="ADAL" clId="{3C10CA11-6ED5-0C4C-9C13-63838820A845}" dt="2022-11-21T01:54:35.915" v="57" actId="2696"/>
        <pc:sldMkLst>
          <pc:docMk/>
          <pc:sldMk cId="4044911208" sldId="778"/>
        </pc:sldMkLst>
      </pc:sldChg>
      <pc:sldChg chg="del">
        <pc:chgData name="Xuesu Xiao" userId="2da2dc19-76a6-42ca-a03e-a5becae5e7dc" providerId="ADAL" clId="{3C10CA11-6ED5-0C4C-9C13-63838820A845}" dt="2022-11-21T01:54:35.866" v="11" actId="2696"/>
        <pc:sldMkLst>
          <pc:docMk/>
          <pc:sldMk cId="800441405" sldId="783"/>
        </pc:sldMkLst>
      </pc:sldChg>
      <pc:sldChg chg="del">
        <pc:chgData name="Xuesu Xiao" userId="2da2dc19-76a6-42ca-a03e-a5becae5e7dc" providerId="ADAL" clId="{3C10CA11-6ED5-0C4C-9C13-63838820A845}" dt="2022-11-21T01:54:35.876" v="19" actId="2696"/>
        <pc:sldMkLst>
          <pc:docMk/>
          <pc:sldMk cId="1990048963" sldId="784"/>
        </pc:sldMkLst>
      </pc:sldChg>
      <pc:sldChg chg="del">
        <pc:chgData name="Xuesu Xiao" userId="2da2dc19-76a6-42ca-a03e-a5becae5e7dc" providerId="ADAL" clId="{3C10CA11-6ED5-0C4C-9C13-63838820A845}" dt="2022-11-21T01:54:35.890" v="30" actId="2696"/>
        <pc:sldMkLst>
          <pc:docMk/>
          <pc:sldMk cId="3297935194" sldId="785"/>
        </pc:sldMkLst>
      </pc:sldChg>
      <pc:sldChg chg="del">
        <pc:chgData name="Xuesu Xiao" userId="2da2dc19-76a6-42ca-a03e-a5becae5e7dc" providerId="ADAL" clId="{3C10CA11-6ED5-0C4C-9C13-63838820A845}" dt="2022-11-21T01:54:35.879" v="23" actId="2696"/>
        <pc:sldMkLst>
          <pc:docMk/>
          <pc:sldMk cId="1740403763" sldId="856"/>
        </pc:sldMkLst>
      </pc:sldChg>
      <pc:sldChg chg="del">
        <pc:chgData name="Xuesu Xiao" userId="2da2dc19-76a6-42ca-a03e-a5becae5e7dc" providerId="ADAL" clId="{3C10CA11-6ED5-0C4C-9C13-63838820A845}" dt="2022-11-21T01:54:35.922" v="67" actId="2696"/>
        <pc:sldMkLst>
          <pc:docMk/>
          <pc:sldMk cId="1087514862" sldId="859"/>
        </pc:sldMkLst>
      </pc:sldChg>
      <pc:sldChg chg="delSp add">
        <pc:chgData name="Xuesu Xiao" userId="2da2dc19-76a6-42ca-a03e-a5becae5e7dc" providerId="ADAL" clId="{3C10CA11-6ED5-0C4C-9C13-63838820A845}" dt="2022-11-21T02:15:56.994" v="217"/>
        <pc:sldMkLst>
          <pc:docMk/>
          <pc:sldMk cId="1086217678" sldId="864"/>
        </pc:sldMkLst>
        <pc:spChg chg="del">
          <ac:chgData name="Xuesu Xiao" userId="2da2dc19-76a6-42ca-a03e-a5becae5e7dc" providerId="ADAL" clId="{3C10CA11-6ED5-0C4C-9C13-63838820A845}" dt="2022-11-21T02:15:56.994" v="217"/>
          <ac:spMkLst>
            <pc:docMk/>
            <pc:sldMk cId="1086217678" sldId="864"/>
            <ac:spMk id="4" creationId="{13A91946-45FE-FF3A-0C99-B53607FC71EC}"/>
          </ac:spMkLst>
        </pc:spChg>
      </pc:sldChg>
      <pc:sldChg chg="delSp add">
        <pc:chgData name="Xuesu Xiao" userId="2da2dc19-76a6-42ca-a03e-a5becae5e7dc" providerId="ADAL" clId="{3C10CA11-6ED5-0C4C-9C13-63838820A845}" dt="2022-11-21T02:15:56.994" v="217"/>
        <pc:sldMkLst>
          <pc:docMk/>
          <pc:sldMk cId="1953865519" sldId="865"/>
        </pc:sldMkLst>
        <pc:spChg chg="del">
          <ac:chgData name="Xuesu Xiao" userId="2da2dc19-76a6-42ca-a03e-a5becae5e7dc" providerId="ADAL" clId="{3C10CA11-6ED5-0C4C-9C13-63838820A845}" dt="2022-11-21T02:15:56.994" v="217"/>
          <ac:spMkLst>
            <pc:docMk/>
            <pc:sldMk cId="1953865519" sldId="865"/>
            <ac:spMk id="4" creationId="{2443B95A-53EC-972B-F668-44965C45D382}"/>
          </ac:spMkLst>
        </pc:spChg>
      </pc:sldChg>
      <pc:sldChg chg="delSp add">
        <pc:chgData name="Xuesu Xiao" userId="2da2dc19-76a6-42ca-a03e-a5becae5e7dc" providerId="ADAL" clId="{3C10CA11-6ED5-0C4C-9C13-63838820A845}" dt="2022-11-21T02:15:56.994" v="217"/>
        <pc:sldMkLst>
          <pc:docMk/>
          <pc:sldMk cId="2789349317" sldId="907"/>
        </pc:sldMkLst>
        <pc:spChg chg="del">
          <ac:chgData name="Xuesu Xiao" userId="2da2dc19-76a6-42ca-a03e-a5becae5e7dc" providerId="ADAL" clId="{3C10CA11-6ED5-0C4C-9C13-63838820A845}" dt="2022-11-21T02:15:56.994" v="217"/>
          <ac:spMkLst>
            <pc:docMk/>
            <pc:sldMk cId="2789349317" sldId="907"/>
            <ac:spMk id="4" creationId="{322BE0D5-16EA-FD4D-A061-DF053D59EAA7}"/>
          </ac:spMkLst>
        </pc:spChg>
      </pc:sldChg>
      <pc:sldChg chg="delSp add">
        <pc:chgData name="Xuesu Xiao" userId="2da2dc19-76a6-42ca-a03e-a5becae5e7dc" providerId="ADAL" clId="{3C10CA11-6ED5-0C4C-9C13-63838820A845}" dt="2022-11-21T02:15:56.994" v="217"/>
        <pc:sldMkLst>
          <pc:docMk/>
          <pc:sldMk cId="2972329564" sldId="908"/>
        </pc:sldMkLst>
        <pc:spChg chg="del">
          <ac:chgData name="Xuesu Xiao" userId="2da2dc19-76a6-42ca-a03e-a5becae5e7dc" providerId="ADAL" clId="{3C10CA11-6ED5-0C4C-9C13-63838820A845}" dt="2022-11-21T02:15:56.994" v="217"/>
          <ac:spMkLst>
            <pc:docMk/>
            <pc:sldMk cId="2972329564" sldId="908"/>
            <ac:spMk id="4" creationId="{CD6FFF3F-D1D5-1343-A38F-1498A849A077}"/>
          </ac:spMkLst>
        </pc:spChg>
      </pc:sldChg>
      <pc:sldChg chg="delSp modSp add mod">
        <pc:chgData name="Xuesu Xiao" userId="2da2dc19-76a6-42ca-a03e-a5becae5e7dc" providerId="ADAL" clId="{3C10CA11-6ED5-0C4C-9C13-63838820A845}" dt="2022-11-21T02:15:56.994" v="217"/>
        <pc:sldMkLst>
          <pc:docMk/>
          <pc:sldMk cId="277700006" sldId="909"/>
        </pc:sldMkLst>
        <pc:spChg chg="mod">
          <ac:chgData name="Xuesu Xiao" userId="2da2dc19-76a6-42ca-a03e-a5becae5e7dc" providerId="ADAL" clId="{3C10CA11-6ED5-0C4C-9C13-63838820A845}" dt="2022-11-21T01:57:27.428" v="89" actId="5793"/>
          <ac:spMkLst>
            <pc:docMk/>
            <pc:sldMk cId="277700006" sldId="909"/>
            <ac:spMk id="3" creationId="{C44359E8-2DD8-CC43-A6EE-0FBD9EF5F368}"/>
          </ac:spMkLst>
        </pc:spChg>
        <pc:spChg chg="del">
          <ac:chgData name="Xuesu Xiao" userId="2da2dc19-76a6-42ca-a03e-a5becae5e7dc" providerId="ADAL" clId="{3C10CA11-6ED5-0C4C-9C13-63838820A845}" dt="2022-11-21T02:15:56.994" v="217"/>
          <ac:spMkLst>
            <pc:docMk/>
            <pc:sldMk cId="277700006" sldId="909"/>
            <ac:spMk id="4" creationId="{CBFB415E-3916-4A4F-8285-9E8C9914052E}"/>
          </ac:spMkLst>
        </pc:spChg>
      </pc:sldChg>
      <pc:sldChg chg="delSp add">
        <pc:chgData name="Xuesu Xiao" userId="2da2dc19-76a6-42ca-a03e-a5becae5e7dc" providerId="ADAL" clId="{3C10CA11-6ED5-0C4C-9C13-63838820A845}" dt="2022-11-21T02:15:56.994" v="217"/>
        <pc:sldMkLst>
          <pc:docMk/>
          <pc:sldMk cId="2755606355" sldId="911"/>
        </pc:sldMkLst>
        <pc:spChg chg="del">
          <ac:chgData name="Xuesu Xiao" userId="2da2dc19-76a6-42ca-a03e-a5becae5e7dc" providerId="ADAL" clId="{3C10CA11-6ED5-0C4C-9C13-63838820A845}" dt="2022-11-21T02:15:56.994" v="217"/>
          <ac:spMkLst>
            <pc:docMk/>
            <pc:sldMk cId="2755606355" sldId="911"/>
            <ac:spMk id="4" creationId="{D48EC65F-4381-8F44-9674-24A39A2F6E9C}"/>
          </ac:spMkLst>
        </pc:spChg>
      </pc:sldChg>
      <pc:sldChg chg="delSp add">
        <pc:chgData name="Xuesu Xiao" userId="2da2dc19-76a6-42ca-a03e-a5becae5e7dc" providerId="ADAL" clId="{3C10CA11-6ED5-0C4C-9C13-63838820A845}" dt="2022-11-21T02:15:56.994" v="217"/>
        <pc:sldMkLst>
          <pc:docMk/>
          <pc:sldMk cId="708134909" sldId="912"/>
        </pc:sldMkLst>
        <pc:spChg chg="del">
          <ac:chgData name="Xuesu Xiao" userId="2da2dc19-76a6-42ca-a03e-a5becae5e7dc" providerId="ADAL" clId="{3C10CA11-6ED5-0C4C-9C13-63838820A845}" dt="2022-11-21T02:15:56.994" v="217"/>
          <ac:spMkLst>
            <pc:docMk/>
            <pc:sldMk cId="708134909" sldId="912"/>
            <ac:spMk id="4" creationId="{3DD4D68D-296C-684F-9B56-6C0CCECB54A0}"/>
          </ac:spMkLst>
        </pc:spChg>
      </pc:sldChg>
      <pc:sldChg chg="delSp add">
        <pc:chgData name="Xuesu Xiao" userId="2da2dc19-76a6-42ca-a03e-a5becae5e7dc" providerId="ADAL" clId="{3C10CA11-6ED5-0C4C-9C13-63838820A845}" dt="2022-11-21T02:15:56.994" v="217"/>
        <pc:sldMkLst>
          <pc:docMk/>
          <pc:sldMk cId="1422457574" sldId="913"/>
        </pc:sldMkLst>
        <pc:spChg chg="del">
          <ac:chgData name="Xuesu Xiao" userId="2da2dc19-76a6-42ca-a03e-a5becae5e7dc" providerId="ADAL" clId="{3C10CA11-6ED5-0C4C-9C13-63838820A845}" dt="2022-11-21T02:15:56.994" v="217"/>
          <ac:spMkLst>
            <pc:docMk/>
            <pc:sldMk cId="1422457574" sldId="913"/>
            <ac:spMk id="4" creationId="{3DD4D68D-296C-684F-9B56-6C0CCECB54A0}"/>
          </ac:spMkLst>
        </pc:spChg>
      </pc:sldChg>
      <pc:sldChg chg="delSp add">
        <pc:chgData name="Xuesu Xiao" userId="2da2dc19-76a6-42ca-a03e-a5becae5e7dc" providerId="ADAL" clId="{3C10CA11-6ED5-0C4C-9C13-63838820A845}" dt="2022-11-21T02:15:56.994" v="217"/>
        <pc:sldMkLst>
          <pc:docMk/>
          <pc:sldMk cId="3479714325" sldId="914"/>
        </pc:sldMkLst>
        <pc:spChg chg="del">
          <ac:chgData name="Xuesu Xiao" userId="2da2dc19-76a6-42ca-a03e-a5becae5e7dc" providerId="ADAL" clId="{3C10CA11-6ED5-0C4C-9C13-63838820A845}" dt="2022-11-21T02:15:56.994" v="217"/>
          <ac:spMkLst>
            <pc:docMk/>
            <pc:sldMk cId="3479714325" sldId="914"/>
            <ac:spMk id="4" creationId="{1D8871DD-1ADE-184C-AD04-03B39E396740}"/>
          </ac:spMkLst>
        </pc:spChg>
      </pc:sldChg>
      <pc:sldChg chg="delSp add">
        <pc:chgData name="Xuesu Xiao" userId="2da2dc19-76a6-42ca-a03e-a5becae5e7dc" providerId="ADAL" clId="{3C10CA11-6ED5-0C4C-9C13-63838820A845}" dt="2022-11-21T02:15:56.994" v="217"/>
        <pc:sldMkLst>
          <pc:docMk/>
          <pc:sldMk cId="2754261753" sldId="915"/>
        </pc:sldMkLst>
        <pc:spChg chg="del">
          <ac:chgData name="Xuesu Xiao" userId="2da2dc19-76a6-42ca-a03e-a5becae5e7dc" providerId="ADAL" clId="{3C10CA11-6ED5-0C4C-9C13-63838820A845}" dt="2022-11-21T02:15:56.994" v="217"/>
          <ac:spMkLst>
            <pc:docMk/>
            <pc:sldMk cId="2754261753" sldId="915"/>
            <ac:spMk id="4" creationId="{1D8871DD-1ADE-184C-AD04-03B39E396740}"/>
          </ac:spMkLst>
        </pc:spChg>
      </pc:sldChg>
      <pc:sldChg chg="delSp add">
        <pc:chgData name="Xuesu Xiao" userId="2da2dc19-76a6-42ca-a03e-a5becae5e7dc" providerId="ADAL" clId="{3C10CA11-6ED5-0C4C-9C13-63838820A845}" dt="2022-11-21T02:15:56.994" v="217"/>
        <pc:sldMkLst>
          <pc:docMk/>
          <pc:sldMk cId="3973969200" sldId="916"/>
        </pc:sldMkLst>
        <pc:spChg chg="del">
          <ac:chgData name="Xuesu Xiao" userId="2da2dc19-76a6-42ca-a03e-a5becae5e7dc" providerId="ADAL" clId="{3C10CA11-6ED5-0C4C-9C13-63838820A845}" dt="2022-11-21T02:15:56.994" v="217"/>
          <ac:spMkLst>
            <pc:docMk/>
            <pc:sldMk cId="3973969200" sldId="916"/>
            <ac:spMk id="4" creationId="{2DD50D0D-F18B-2048-B760-132934377B5C}"/>
          </ac:spMkLst>
        </pc:spChg>
      </pc:sldChg>
      <pc:sldChg chg="delSp add">
        <pc:chgData name="Xuesu Xiao" userId="2da2dc19-76a6-42ca-a03e-a5becae5e7dc" providerId="ADAL" clId="{3C10CA11-6ED5-0C4C-9C13-63838820A845}" dt="2022-11-21T02:15:56.994" v="217"/>
        <pc:sldMkLst>
          <pc:docMk/>
          <pc:sldMk cId="859224564" sldId="917"/>
        </pc:sldMkLst>
        <pc:spChg chg="del">
          <ac:chgData name="Xuesu Xiao" userId="2da2dc19-76a6-42ca-a03e-a5becae5e7dc" providerId="ADAL" clId="{3C10CA11-6ED5-0C4C-9C13-63838820A845}" dt="2022-11-21T02:15:56.994" v="217"/>
          <ac:spMkLst>
            <pc:docMk/>
            <pc:sldMk cId="859224564" sldId="917"/>
            <ac:spMk id="4" creationId="{2DD50D0D-F18B-2048-B760-132934377B5C}"/>
          </ac:spMkLst>
        </pc:spChg>
      </pc:sldChg>
      <pc:sldChg chg="delSp add">
        <pc:chgData name="Xuesu Xiao" userId="2da2dc19-76a6-42ca-a03e-a5becae5e7dc" providerId="ADAL" clId="{3C10CA11-6ED5-0C4C-9C13-63838820A845}" dt="2022-11-21T02:15:56.994" v="217"/>
        <pc:sldMkLst>
          <pc:docMk/>
          <pc:sldMk cId="2721226924" sldId="918"/>
        </pc:sldMkLst>
        <pc:spChg chg="del">
          <ac:chgData name="Xuesu Xiao" userId="2da2dc19-76a6-42ca-a03e-a5becae5e7dc" providerId="ADAL" clId="{3C10CA11-6ED5-0C4C-9C13-63838820A845}" dt="2022-11-21T02:15:56.994" v="217"/>
          <ac:spMkLst>
            <pc:docMk/>
            <pc:sldMk cId="2721226924" sldId="918"/>
            <ac:spMk id="4" creationId="{2DD50D0D-F18B-2048-B760-132934377B5C}"/>
          </ac:spMkLst>
        </pc:spChg>
      </pc:sldChg>
      <pc:sldChg chg="delSp add">
        <pc:chgData name="Xuesu Xiao" userId="2da2dc19-76a6-42ca-a03e-a5becae5e7dc" providerId="ADAL" clId="{3C10CA11-6ED5-0C4C-9C13-63838820A845}" dt="2022-11-21T02:15:56.994" v="217"/>
        <pc:sldMkLst>
          <pc:docMk/>
          <pc:sldMk cId="1085518992" sldId="919"/>
        </pc:sldMkLst>
        <pc:spChg chg="del">
          <ac:chgData name="Xuesu Xiao" userId="2da2dc19-76a6-42ca-a03e-a5becae5e7dc" providerId="ADAL" clId="{3C10CA11-6ED5-0C4C-9C13-63838820A845}" dt="2022-11-21T02:15:56.994" v="217"/>
          <ac:spMkLst>
            <pc:docMk/>
            <pc:sldMk cId="1085518992" sldId="919"/>
            <ac:spMk id="4" creationId="{2DD50D0D-F18B-2048-B760-132934377B5C}"/>
          </ac:spMkLst>
        </pc:spChg>
      </pc:sldChg>
      <pc:sldChg chg="delSp modSp add mod">
        <pc:chgData name="Xuesu Xiao" userId="2da2dc19-76a6-42ca-a03e-a5becae5e7dc" providerId="ADAL" clId="{3C10CA11-6ED5-0C4C-9C13-63838820A845}" dt="2022-11-21T02:15:56.994" v="217"/>
        <pc:sldMkLst>
          <pc:docMk/>
          <pc:sldMk cId="427159390" sldId="920"/>
        </pc:sldMkLst>
        <pc:spChg chg="mod">
          <ac:chgData name="Xuesu Xiao" userId="2da2dc19-76a6-42ca-a03e-a5becae5e7dc" providerId="ADAL" clId="{3C10CA11-6ED5-0C4C-9C13-63838820A845}" dt="2022-11-21T02:01:22.547" v="117" actId="27636"/>
          <ac:spMkLst>
            <pc:docMk/>
            <pc:sldMk cId="427159390" sldId="920"/>
            <ac:spMk id="3" creationId="{8FD83C38-5160-014C-9892-912561D2E3BD}"/>
          </ac:spMkLst>
        </pc:spChg>
        <pc:spChg chg="del">
          <ac:chgData name="Xuesu Xiao" userId="2da2dc19-76a6-42ca-a03e-a5becae5e7dc" providerId="ADAL" clId="{3C10CA11-6ED5-0C4C-9C13-63838820A845}" dt="2022-11-21T02:15:56.994" v="217"/>
          <ac:spMkLst>
            <pc:docMk/>
            <pc:sldMk cId="427159390" sldId="920"/>
            <ac:spMk id="4" creationId="{E07EC2A6-C3E0-F045-A918-79B9A9DA9FAE}"/>
          </ac:spMkLst>
        </pc:spChg>
      </pc:sldChg>
      <pc:sldChg chg="delSp modSp add mod">
        <pc:chgData name="Xuesu Xiao" userId="2da2dc19-76a6-42ca-a03e-a5becae5e7dc" providerId="ADAL" clId="{3C10CA11-6ED5-0C4C-9C13-63838820A845}" dt="2022-11-21T02:15:56.994" v="217"/>
        <pc:sldMkLst>
          <pc:docMk/>
          <pc:sldMk cId="607842279" sldId="921"/>
        </pc:sldMkLst>
        <pc:spChg chg="del">
          <ac:chgData name="Xuesu Xiao" userId="2da2dc19-76a6-42ca-a03e-a5becae5e7dc" providerId="ADAL" clId="{3C10CA11-6ED5-0C4C-9C13-63838820A845}" dt="2022-11-21T02:15:56.994" v="217"/>
          <ac:spMkLst>
            <pc:docMk/>
            <pc:sldMk cId="607842279" sldId="921"/>
            <ac:spMk id="4" creationId="{C492F75F-09F1-6C40-B751-221C57EAD51C}"/>
          </ac:spMkLst>
        </pc:spChg>
        <pc:picChg chg="mod">
          <ac:chgData name="Xuesu Xiao" userId="2da2dc19-76a6-42ca-a03e-a5becae5e7dc" providerId="ADAL" clId="{3C10CA11-6ED5-0C4C-9C13-63838820A845}" dt="2022-11-21T02:02:49.202" v="119" actId="1076"/>
          <ac:picMkLst>
            <pc:docMk/>
            <pc:sldMk cId="607842279" sldId="921"/>
            <ac:picMk id="6" creationId="{701F4A8F-8906-F84D-8C6C-847C14D604B3}"/>
          </ac:picMkLst>
        </pc:picChg>
      </pc:sldChg>
      <pc:sldChg chg="delSp add">
        <pc:chgData name="Xuesu Xiao" userId="2da2dc19-76a6-42ca-a03e-a5becae5e7dc" providerId="ADAL" clId="{3C10CA11-6ED5-0C4C-9C13-63838820A845}" dt="2022-11-21T02:15:56.994" v="217"/>
        <pc:sldMkLst>
          <pc:docMk/>
          <pc:sldMk cId="2927480770" sldId="922"/>
        </pc:sldMkLst>
        <pc:spChg chg="del">
          <ac:chgData name="Xuesu Xiao" userId="2da2dc19-76a6-42ca-a03e-a5becae5e7dc" providerId="ADAL" clId="{3C10CA11-6ED5-0C4C-9C13-63838820A845}" dt="2022-11-21T02:15:56.994" v="217"/>
          <ac:spMkLst>
            <pc:docMk/>
            <pc:sldMk cId="2927480770" sldId="922"/>
            <ac:spMk id="4" creationId="{7EC28EB1-5049-B24F-95E6-998778B9E6C4}"/>
          </ac:spMkLst>
        </pc:spChg>
      </pc:sldChg>
      <pc:sldChg chg="delSp add">
        <pc:chgData name="Xuesu Xiao" userId="2da2dc19-76a6-42ca-a03e-a5becae5e7dc" providerId="ADAL" clId="{3C10CA11-6ED5-0C4C-9C13-63838820A845}" dt="2022-11-21T02:15:56.994" v="217"/>
        <pc:sldMkLst>
          <pc:docMk/>
          <pc:sldMk cId="1283721248" sldId="923"/>
        </pc:sldMkLst>
        <pc:spChg chg="del">
          <ac:chgData name="Xuesu Xiao" userId="2da2dc19-76a6-42ca-a03e-a5becae5e7dc" providerId="ADAL" clId="{3C10CA11-6ED5-0C4C-9C13-63838820A845}" dt="2022-11-21T02:15:56.994" v="217"/>
          <ac:spMkLst>
            <pc:docMk/>
            <pc:sldMk cId="1283721248" sldId="923"/>
            <ac:spMk id="4" creationId="{6017CD2D-869B-8A49-AA6E-8DC445A00F3C}"/>
          </ac:spMkLst>
        </pc:spChg>
      </pc:sldChg>
      <pc:sldChg chg="delSp modSp add mod">
        <pc:chgData name="Xuesu Xiao" userId="2da2dc19-76a6-42ca-a03e-a5becae5e7dc" providerId="ADAL" clId="{3C10CA11-6ED5-0C4C-9C13-63838820A845}" dt="2022-11-21T02:15:56.994" v="217"/>
        <pc:sldMkLst>
          <pc:docMk/>
          <pc:sldMk cId="1909554700" sldId="924"/>
        </pc:sldMkLst>
        <pc:spChg chg="mod">
          <ac:chgData name="Xuesu Xiao" userId="2da2dc19-76a6-42ca-a03e-a5becae5e7dc" providerId="ADAL" clId="{3C10CA11-6ED5-0C4C-9C13-63838820A845}" dt="2022-11-21T02:01:22.246" v="110" actId="27636"/>
          <ac:spMkLst>
            <pc:docMk/>
            <pc:sldMk cId="1909554700" sldId="924"/>
            <ac:spMk id="3" creationId="{CD0B5688-8885-6040-8F47-11FA02C8FA98}"/>
          </ac:spMkLst>
        </pc:spChg>
        <pc:spChg chg="del">
          <ac:chgData name="Xuesu Xiao" userId="2da2dc19-76a6-42ca-a03e-a5becae5e7dc" providerId="ADAL" clId="{3C10CA11-6ED5-0C4C-9C13-63838820A845}" dt="2022-11-21T02:15:56.994" v="217"/>
          <ac:spMkLst>
            <pc:docMk/>
            <pc:sldMk cId="1909554700" sldId="924"/>
            <ac:spMk id="4" creationId="{D1B55FFF-3FA4-C944-8843-69C3DA2DADCE}"/>
          </ac:spMkLst>
        </pc:spChg>
        <pc:picChg chg="mod">
          <ac:chgData name="Xuesu Xiao" userId="2da2dc19-76a6-42ca-a03e-a5becae5e7dc" providerId="ADAL" clId="{3C10CA11-6ED5-0C4C-9C13-63838820A845}" dt="2022-11-21T02:03:10.797" v="120" actId="1076"/>
          <ac:picMkLst>
            <pc:docMk/>
            <pc:sldMk cId="1909554700" sldId="924"/>
            <ac:picMk id="6" creationId="{41A8C6B9-C5D4-E440-9239-4C5D0B001F76}"/>
          </ac:picMkLst>
        </pc:picChg>
      </pc:sldChg>
      <pc:sldChg chg="delSp modSp add mod">
        <pc:chgData name="Xuesu Xiao" userId="2da2dc19-76a6-42ca-a03e-a5becae5e7dc" providerId="ADAL" clId="{3C10CA11-6ED5-0C4C-9C13-63838820A845}" dt="2022-11-21T02:15:56.994" v="217"/>
        <pc:sldMkLst>
          <pc:docMk/>
          <pc:sldMk cId="3047940004" sldId="925"/>
        </pc:sldMkLst>
        <pc:spChg chg="del">
          <ac:chgData name="Xuesu Xiao" userId="2da2dc19-76a6-42ca-a03e-a5becae5e7dc" providerId="ADAL" clId="{3C10CA11-6ED5-0C4C-9C13-63838820A845}" dt="2022-11-21T02:15:56.994" v="217"/>
          <ac:spMkLst>
            <pc:docMk/>
            <pc:sldMk cId="3047940004" sldId="925"/>
            <ac:spMk id="4" creationId="{7F0684DE-B7EC-5C4B-8610-434A12A76497}"/>
          </ac:spMkLst>
        </pc:spChg>
        <pc:spChg chg="mod">
          <ac:chgData name="Xuesu Xiao" userId="2da2dc19-76a6-42ca-a03e-a5becae5e7dc" providerId="ADAL" clId="{3C10CA11-6ED5-0C4C-9C13-63838820A845}" dt="2022-11-21T02:01:22.183" v="108" actId="27636"/>
          <ac:spMkLst>
            <pc:docMk/>
            <pc:sldMk cId="3047940004" sldId="925"/>
            <ac:spMk id="9" creationId="{28910329-DC68-D945-8A21-AD8975ED055B}"/>
          </ac:spMkLst>
        </pc:spChg>
      </pc:sldChg>
      <pc:sldChg chg="delSp modSp add mod">
        <pc:chgData name="Xuesu Xiao" userId="2da2dc19-76a6-42ca-a03e-a5becae5e7dc" providerId="ADAL" clId="{3C10CA11-6ED5-0C4C-9C13-63838820A845}" dt="2022-11-21T02:15:56.994" v="217"/>
        <pc:sldMkLst>
          <pc:docMk/>
          <pc:sldMk cId="809430407" sldId="926"/>
        </pc:sldMkLst>
        <pc:spChg chg="del">
          <ac:chgData name="Xuesu Xiao" userId="2da2dc19-76a6-42ca-a03e-a5becae5e7dc" providerId="ADAL" clId="{3C10CA11-6ED5-0C4C-9C13-63838820A845}" dt="2022-11-21T02:15:56.994" v="217"/>
          <ac:spMkLst>
            <pc:docMk/>
            <pc:sldMk cId="809430407" sldId="926"/>
            <ac:spMk id="4" creationId="{7F0684DE-B7EC-5C4B-8610-434A12A76497}"/>
          </ac:spMkLst>
        </pc:spChg>
        <pc:spChg chg="mod">
          <ac:chgData name="Xuesu Xiao" userId="2da2dc19-76a6-42ca-a03e-a5becae5e7dc" providerId="ADAL" clId="{3C10CA11-6ED5-0C4C-9C13-63838820A845}" dt="2022-11-21T02:01:22.214" v="109" actId="27636"/>
          <ac:spMkLst>
            <pc:docMk/>
            <pc:sldMk cId="809430407" sldId="926"/>
            <ac:spMk id="9" creationId="{28910329-DC68-D945-8A21-AD8975ED055B}"/>
          </ac:spMkLst>
        </pc:spChg>
      </pc:sldChg>
      <pc:sldChg chg="modSp add del mod">
        <pc:chgData name="Xuesu Xiao" userId="2da2dc19-76a6-42ca-a03e-a5becae5e7dc" providerId="ADAL" clId="{3C10CA11-6ED5-0C4C-9C13-63838820A845}" dt="2022-11-21T02:06:26.584" v="151" actId="2696"/>
        <pc:sldMkLst>
          <pc:docMk/>
          <pc:sldMk cId="101207242" sldId="927"/>
        </pc:sldMkLst>
        <pc:spChg chg="mod">
          <ac:chgData name="Xuesu Xiao" userId="2da2dc19-76a6-42ca-a03e-a5becae5e7dc" providerId="ADAL" clId="{3C10CA11-6ED5-0C4C-9C13-63838820A845}" dt="2022-11-21T02:05:09.687" v="141" actId="14100"/>
          <ac:spMkLst>
            <pc:docMk/>
            <pc:sldMk cId="101207242" sldId="927"/>
            <ac:spMk id="9" creationId="{28910329-DC68-D945-8A21-AD8975ED055B}"/>
          </ac:spMkLst>
        </pc:spChg>
      </pc:sldChg>
      <pc:sldChg chg="delSp add">
        <pc:chgData name="Xuesu Xiao" userId="2da2dc19-76a6-42ca-a03e-a5becae5e7dc" providerId="ADAL" clId="{3C10CA11-6ED5-0C4C-9C13-63838820A845}" dt="2022-11-21T02:15:56.994" v="217"/>
        <pc:sldMkLst>
          <pc:docMk/>
          <pc:sldMk cId="2203667353" sldId="928"/>
        </pc:sldMkLst>
        <pc:spChg chg="del">
          <ac:chgData name="Xuesu Xiao" userId="2da2dc19-76a6-42ca-a03e-a5becae5e7dc" providerId="ADAL" clId="{3C10CA11-6ED5-0C4C-9C13-63838820A845}" dt="2022-11-21T02:15:56.994" v="217"/>
          <ac:spMkLst>
            <pc:docMk/>
            <pc:sldMk cId="2203667353" sldId="928"/>
            <ac:spMk id="4" creationId="{79544C9A-43A7-9E49-A561-2DA4ED3720F5}"/>
          </ac:spMkLst>
        </pc:spChg>
      </pc:sldChg>
      <pc:sldChg chg="delSp add">
        <pc:chgData name="Xuesu Xiao" userId="2da2dc19-76a6-42ca-a03e-a5becae5e7dc" providerId="ADAL" clId="{3C10CA11-6ED5-0C4C-9C13-63838820A845}" dt="2022-11-21T02:15:56.994" v="217"/>
        <pc:sldMkLst>
          <pc:docMk/>
          <pc:sldMk cId="3728123944" sldId="929"/>
        </pc:sldMkLst>
        <pc:spChg chg="del">
          <ac:chgData name="Xuesu Xiao" userId="2da2dc19-76a6-42ca-a03e-a5becae5e7dc" providerId="ADAL" clId="{3C10CA11-6ED5-0C4C-9C13-63838820A845}" dt="2022-11-21T02:15:56.994" v="217"/>
          <ac:spMkLst>
            <pc:docMk/>
            <pc:sldMk cId="3728123944" sldId="929"/>
            <ac:spMk id="4" creationId="{E9274E1F-7D83-4F4A-9C83-B7E7856743B3}"/>
          </ac:spMkLst>
        </pc:spChg>
      </pc:sldChg>
      <pc:sldChg chg="delSp add">
        <pc:chgData name="Xuesu Xiao" userId="2da2dc19-76a6-42ca-a03e-a5becae5e7dc" providerId="ADAL" clId="{3C10CA11-6ED5-0C4C-9C13-63838820A845}" dt="2022-11-21T02:15:56.994" v="217"/>
        <pc:sldMkLst>
          <pc:docMk/>
          <pc:sldMk cId="4054115602" sldId="930"/>
        </pc:sldMkLst>
        <pc:spChg chg="del">
          <ac:chgData name="Xuesu Xiao" userId="2da2dc19-76a6-42ca-a03e-a5becae5e7dc" providerId="ADAL" clId="{3C10CA11-6ED5-0C4C-9C13-63838820A845}" dt="2022-11-21T02:15:56.994" v="217"/>
          <ac:spMkLst>
            <pc:docMk/>
            <pc:sldMk cId="4054115602" sldId="930"/>
            <ac:spMk id="4" creationId="{74D2A948-F565-B242-83DF-793B8EFA203B}"/>
          </ac:spMkLst>
        </pc:spChg>
      </pc:sldChg>
      <pc:sldChg chg="delSp add">
        <pc:chgData name="Xuesu Xiao" userId="2da2dc19-76a6-42ca-a03e-a5becae5e7dc" providerId="ADAL" clId="{3C10CA11-6ED5-0C4C-9C13-63838820A845}" dt="2022-11-21T02:15:56.994" v="217"/>
        <pc:sldMkLst>
          <pc:docMk/>
          <pc:sldMk cId="937794239" sldId="931"/>
        </pc:sldMkLst>
        <pc:spChg chg="del">
          <ac:chgData name="Xuesu Xiao" userId="2da2dc19-76a6-42ca-a03e-a5becae5e7dc" providerId="ADAL" clId="{3C10CA11-6ED5-0C4C-9C13-63838820A845}" dt="2022-11-21T02:15:56.994" v="217"/>
          <ac:spMkLst>
            <pc:docMk/>
            <pc:sldMk cId="937794239" sldId="931"/>
            <ac:spMk id="4" creationId="{E9274E1F-7D83-4F4A-9C83-B7E7856743B3}"/>
          </ac:spMkLst>
        </pc:spChg>
      </pc:sldChg>
      <pc:sldChg chg="delSp add">
        <pc:chgData name="Xuesu Xiao" userId="2da2dc19-76a6-42ca-a03e-a5becae5e7dc" providerId="ADAL" clId="{3C10CA11-6ED5-0C4C-9C13-63838820A845}" dt="2022-11-21T02:15:56.994" v="217"/>
        <pc:sldMkLst>
          <pc:docMk/>
          <pc:sldMk cId="806130462" sldId="932"/>
        </pc:sldMkLst>
        <pc:spChg chg="del">
          <ac:chgData name="Xuesu Xiao" userId="2da2dc19-76a6-42ca-a03e-a5becae5e7dc" providerId="ADAL" clId="{3C10CA11-6ED5-0C4C-9C13-63838820A845}" dt="2022-11-21T02:15:56.994" v="217"/>
          <ac:spMkLst>
            <pc:docMk/>
            <pc:sldMk cId="806130462" sldId="932"/>
            <ac:spMk id="4" creationId="{54D65EB0-D6A5-5A4B-80AF-98F15440CAEB}"/>
          </ac:spMkLst>
        </pc:spChg>
      </pc:sldChg>
      <pc:sldChg chg="delSp add">
        <pc:chgData name="Xuesu Xiao" userId="2da2dc19-76a6-42ca-a03e-a5becae5e7dc" providerId="ADAL" clId="{3C10CA11-6ED5-0C4C-9C13-63838820A845}" dt="2022-11-21T02:15:56.994" v="217"/>
        <pc:sldMkLst>
          <pc:docMk/>
          <pc:sldMk cId="1333448367" sldId="933"/>
        </pc:sldMkLst>
        <pc:spChg chg="del">
          <ac:chgData name="Xuesu Xiao" userId="2da2dc19-76a6-42ca-a03e-a5becae5e7dc" providerId="ADAL" clId="{3C10CA11-6ED5-0C4C-9C13-63838820A845}" dt="2022-11-21T02:15:56.994" v="217"/>
          <ac:spMkLst>
            <pc:docMk/>
            <pc:sldMk cId="1333448367" sldId="933"/>
            <ac:spMk id="4" creationId="{54D65EB0-D6A5-5A4B-80AF-98F15440CAEB}"/>
          </ac:spMkLst>
        </pc:spChg>
      </pc:sldChg>
      <pc:sldChg chg="delSp add">
        <pc:chgData name="Xuesu Xiao" userId="2da2dc19-76a6-42ca-a03e-a5becae5e7dc" providerId="ADAL" clId="{3C10CA11-6ED5-0C4C-9C13-63838820A845}" dt="2022-11-21T02:15:56.994" v="217"/>
        <pc:sldMkLst>
          <pc:docMk/>
          <pc:sldMk cId="443028473" sldId="934"/>
        </pc:sldMkLst>
        <pc:spChg chg="del">
          <ac:chgData name="Xuesu Xiao" userId="2da2dc19-76a6-42ca-a03e-a5becae5e7dc" providerId="ADAL" clId="{3C10CA11-6ED5-0C4C-9C13-63838820A845}" dt="2022-11-21T02:15:56.994" v="217"/>
          <ac:spMkLst>
            <pc:docMk/>
            <pc:sldMk cId="443028473" sldId="934"/>
            <ac:spMk id="4" creationId="{AC6870E2-96BA-964A-A2F0-2F05378C073E}"/>
          </ac:spMkLst>
        </pc:spChg>
      </pc:sldChg>
      <pc:sldChg chg="add del">
        <pc:chgData name="Xuesu Xiao" userId="2da2dc19-76a6-42ca-a03e-a5becae5e7dc" providerId="ADAL" clId="{3C10CA11-6ED5-0C4C-9C13-63838820A845}" dt="2022-11-21T02:04:23.568" v="126" actId="2696"/>
        <pc:sldMkLst>
          <pc:docMk/>
          <pc:sldMk cId="2874710986" sldId="935"/>
        </pc:sldMkLst>
      </pc:sldChg>
      <pc:sldChg chg="delSp add">
        <pc:chgData name="Xuesu Xiao" userId="2da2dc19-76a6-42ca-a03e-a5becae5e7dc" providerId="ADAL" clId="{3C10CA11-6ED5-0C4C-9C13-63838820A845}" dt="2022-11-21T02:15:56.994" v="217"/>
        <pc:sldMkLst>
          <pc:docMk/>
          <pc:sldMk cId="2619991141" sldId="936"/>
        </pc:sldMkLst>
        <pc:spChg chg="del">
          <ac:chgData name="Xuesu Xiao" userId="2da2dc19-76a6-42ca-a03e-a5becae5e7dc" providerId="ADAL" clId="{3C10CA11-6ED5-0C4C-9C13-63838820A845}" dt="2022-11-21T02:15:56.994" v="217"/>
          <ac:spMkLst>
            <pc:docMk/>
            <pc:sldMk cId="2619991141" sldId="936"/>
            <ac:spMk id="4" creationId="{AD5F25EB-08B6-B646-95C3-818FA47E2213}"/>
          </ac:spMkLst>
        </pc:spChg>
      </pc:sldChg>
      <pc:sldChg chg="delSp add">
        <pc:chgData name="Xuesu Xiao" userId="2da2dc19-76a6-42ca-a03e-a5becae5e7dc" providerId="ADAL" clId="{3C10CA11-6ED5-0C4C-9C13-63838820A845}" dt="2022-11-21T02:15:56.994" v="217"/>
        <pc:sldMkLst>
          <pc:docMk/>
          <pc:sldMk cId="3550756568" sldId="937"/>
        </pc:sldMkLst>
        <pc:spChg chg="del">
          <ac:chgData name="Xuesu Xiao" userId="2da2dc19-76a6-42ca-a03e-a5becae5e7dc" providerId="ADAL" clId="{3C10CA11-6ED5-0C4C-9C13-63838820A845}" dt="2022-11-21T02:15:56.994" v="217"/>
          <ac:spMkLst>
            <pc:docMk/>
            <pc:sldMk cId="3550756568" sldId="937"/>
            <ac:spMk id="4" creationId="{DF4253FB-58CE-844B-9075-39829FF295E2}"/>
          </ac:spMkLst>
        </pc:spChg>
      </pc:sldChg>
      <pc:sldChg chg="delSp add">
        <pc:chgData name="Xuesu Xiao" userId="2da2dc19-76a6-42ca-a03e-a5becae5e7dc" providerId="ADAL" clId="{3C10CA11-6ED5-0C4C-9C13-63838820A845}" dt="2022-11-21T02:15:56.994" v="217"/>
        <pc:sldMkLst>
          <pc:docMk/>
          <pc:sldMk cId="3204397118" sldId="938"/>
        </pc:sldMkLst>
        <pc:spChg chg="del">
          <ac:chgData name="Xuesu Xiao" userId="2da2dc19-76a6-42ca-a03e-a5becae5e7dc" providerId="ADAL" clId="{3C10CA11-6ED5-0C4C-9C13-63838820A845}" dt="2022-11-21T02:15:56.994" v="217"/>
          <ac:spMkLst>
            <pc:docMk/>
            <pc:sldMk cId="3204397118" sldId="938"/>
            <ac:spMk id="4" creationId="{76D1CC25-C41D-9E49-963C-73F0913022FA}"/>
          </ac:spMkLst>
        </pc:spChg>
      </pc:sldChg>
      <pc:sldChg chg="delSp add">
        <pc:chgData name="Xuesu Xiao" userId="2da2dc19-76a6-42ca-a03e-a5becae5e7dc" providerId="ADAL" clId="{3C10CA11-6ED5-0C4C-9C13-63838820A845}" dt="2022-11-21T02:15:56.994" v="217"/>
        <pc:sldMkLst>
          <pc:docMk/>
          <pc:sldMk cId="1446963711" sldId="939"/>
        </pc:sldMkLst>
        <pc:spChg chg="del">
          <ac:chgData name="Xuesu Xiao" userId="2da2dc19-76a6-42ca-a03e-a5becae5e7dc" providerId="ADAL" clId="{3C10CA11-6ED5-0C4C-9C13-63838820A845}" dt="2022-11-21T02:15:56.994" v="217"/>
          <ac:spMkLst>
            <pc:docMk/>
            <pc:sldMk cId="1446963711" sldId="939"/>
            <ac:spMk id="4" creationId="{76D1CC25-C41D-9E49-963C-73F0913022FA}"/>
          </ac:spMkLst>
        </pc:spChg>
      </pc:sldChg>
      <pc:sldChg chg="delSp add">
        <pc:chgData name="Xuesu Xiao" userId="2da2dc19-76a6-42ca-a03e-a5becae5e7dc" providerId="ADAL" clId="{3C10CA11-6ED5-0C4C-9C13-63838820A845}" dt="2022-11-21T02:15:56.994" v="217"/>
        <pc:sldMkLst>
          <pc:docMk/>
          <pc:sldMk cId="3803400234" sldId="940"/>
        </pc:sldMkLst>
        <pc:spChg chg="del">
          <ac:chgData name="Xuesu Xiao" userId="2da2dc19-76a6-42ca-a03e-a5becae5e7dc" providerId="ADAL" clId="{3C10CA11-6ED5-0C4C-9C13-63838820A845}" dt="2022-11-21T02:15:56.994" v="217"/>
          <ac:spMkLst>
            <pc:docMk/>
            <pc:sldMk cId="3803400234" sldId="940"/>
            <ac:spMk id="4" creationId="{683CB9C4-1404-0D46-A2C5-423166F7B4B8}"/>
          </ac:spMkLst>
        </pc:spChg>
      </pc:sldChg>
      <pc:sldChg chg="delSp add">
        <pc:chgData name="Xuesu Xiao" userId="2da2dc19-76a6-42ca-a03e-a5becae5e7dc" providerId="ADAL" clId="{3C10CA11-6ED5-0C4C-9C13-63838820A845}" dt="2022-11-21T02:15:56.994" v="217"/>
        <pc:sldMkLst>
          <pc:docMk/>
          <pc:sldMk cId="3298166752" sldId="941"/>
        </pc:sldMkLst>
        <pc:spChg chg="del">
          <ac:chgData name="Xuesu Xiao" userId="2da2dc19-76a6-42ca-a03e-a5becae5e7dc" providerId="ADAL" clId="{3C10CA11-6ED5-0C4C-9C13-63838820A845}" dt="2022-11-21T02:15:56.994" v="217"/>
          <ac:spMkLst>
            <pc:docMk/>
            <pc:sldMk cId="3298166752" sldId="941"/>
            <ac:spMk id="4" creationId="{33BD38C7-C159-0B4F-8AC8-B9B80CF2D02B}"/>
          </ac:spMkLst>
        </pc:spChg>
      </pc:sldChg>
      <pc:sldChg chg="delSp add">
        <pc:chgData name="Xuesu Xiao" userId="2da2dc19-76a6-42ca-a03e-a5becae5e7dc" providerId="ADAL" clId="{3C10CA11-6ED5-0C4C-9C13-63838820A845}" dt="2022-11-21T02:15:56.994" v="217"/>
        <pc:sldMkLst>
          <pc:docMk/>
          <pc:sldMk cId="4250029923" sldId="942"/>
        </pc:sldMkLst>
        <pc:spChg chg="del">
          <ac:chgData name="Xuesu Xiao" userId="2da2dc19-76a6-42ca-a03e-a5becae5e7dc" providerId="ADAL" clId="{3C10CA11-6ED5-0C4C-9C13-63838820A845}" dt="2022-11-21T02:15:56.994" v="217"/>
          <ac:spMkLst>
            <pc:docMk/>
            <pc:sldMk cId="4250029923" sldId="942"/>
            <ac:spMk id="4" creationId="{33BD38C7-C159-0B4F-8AC8-B9B80CF2D02B}"/>
          </ac:spMkLst>
        </pc:spChg>
      </pc:sldChg>
      <pc:sldChg chg="delSp add">
        <pc:chgData name="Xuesu Xiao" userId="2da2dc19-76a6-42ca-a03e-a5becae5e7dc" providerId="ADAL" clId="{3C10CA11-6ED5-0C4C-9C13-63838820A845}" dt="2022-11-21T02:15:56.994" v="217"/>
        <pc:sldMkLst>
          <pc:docMk/>
          <pc:sldMk cId="2642140701" sldId="943"/>
        </pc:sldMkLst>
        <pc:spChg chg="del">
          <ac:chgData name="Xuesu Xiao" userId="2da2dc19-76a6-42ca-a03e-a5becae5e7dc" providerId="ADAL" clId="{3C10CA11-6ED5-0C4C-9C13-63838820A845}" dt="2022-11-21T02:15:56.994" v="217"/>
          <ac:spMkLst>
            <pc:docMk/>
            <pc:sldMk cId="2642140701" sldId="943"/>
            <ac:spMk id="4" creationId="{BFA75884-5B57-014B-9826-C60DBACE64A4}"/>
          </ac:spMkLst>
        </pc:spChg>
      </pc:sldChg>
      <pc:sldChg chg="delSp modSp add mod">
        <pc:chgData name="Xuesu Xiao" userId="2da2dc19-76a6-42ca-a03e-a5becae5e7dc" providerId="ADAL" clId="{3C10CA11-6ED5-0C4C-9C13-63838820A845}" dt="2022-11-21T02:15:56.994" v="217"/>
        <pc:sldMkLst>
          <pc:docMk/>
          <pc:sldMk cId="559159105" sldId="944"/>
        </pc:sldMkLst>
        <pc:spChg chg="mod">
          <ac:chgData name="Xuesu Xiao" userId="2da2dc19-76a6-42ca-a03e-a5becae5e7dc" providerId="ADAL" clId="{3C10CA11-6ED5-0C4C-9C13-63838820A845}" dt="2022-11-21T02:01:22.469" v="115" actId="27636"/>
          <ac:spMkLst>
            <pc:docMk/>
            <pc:sldMk cId="559159105" sldId="944"/>
            <ac:spMk id="3" creationId="{D4E13074-68D9-F741-97A0-64BC3E273ABC}"/>
          </ac:spMkLst>
        </pc:spChg>
        <pc:spChg chg="del">
          <ac:chgData name="Xuesu Xiao" userId="2da2dc19-76a6-42ca-a03e-a5becae5e7dc" providerId="ADAL" clId="{3C10CA11-6ED5-0C4C-9C13-63838820A845}" dt="2022-11-21T02:15:56.994" v="217"/>
          <ac:spMkLst>
            <pc:docMk/>
            <pc:sldMk cId="559159105" sldId="944"/>
            <ac:spMk id="4" creationId="{FC484B74-6B4E-644C-962C-CAA651597CC7}"/>
          </ac:spMkLst>
        </pc:spChg>
      </pc:sldChg>
      <pc:sldChg chg="delSp modSp add mod">
        <pc:chgData name="Xuesu Xiao" userId="2da2dc19-76a6-42ca-a03e-a5becae5e7dc" providerId="ADAL" clId="{3C10CA11-6ED5-0C4C-9C13-63838820A845}" dt="2022-11-21T02:15:56.994" v="217"/>
        <pc:sldMkLst>
          <pc:docMk/>
          <pc:sldMk cId="1842818011" sldId="945"/>
        </pc:sldMkLst>
        <pc:spChg chg="del">
          <ac:chgData name="Xuesu Xiao" userId="2da2dc19-76a6-42ca-a03e-a5becae5e7dc" providerId="ADAL" clId="{3C10CA11-6ED5-0C4C-9C13-63838820A845}" dt="2022-11-21T02:15:56.994" v="217"/>
          <ac:spMkLst>
            <pc:docMk/>
            <pc:sldMk cId="1842818011" sldId="945"/>
            <ac:spMk id="4" creationId="{7F0684DE-B7EC-5C4B-8610-434A12A76497}"/>
          </ac:spMkLst>
        </pc:spChg>
        <pc:spChg chg="mod">
          <ac:chgData name="Xuesu Xiao" userId="2da2dc19-76a6-42ca-a03e-a5becae5e7dc" providerId="ADAL" clId="{3C10CA11-6ED5-0C4C-9C13-63838820A845}" dt="2022-11-21T02:06:16.383" v="150" actId="207"/>
          <ac:spMkLst>
            <pc:docMk/>
            <pc:sldMk cId="1842818011" sldId="945"/>
            <ac:spMk id="9" creationId="{28910329-DC68-D945-8A21-AD8975ED055B}"/>
          </ac:spMkLst>
        </pc:spChg>
        <pc:picChg chg="mod">
          <ac:chgData name="Xuesu Xiao" userId="2da2dc19-76a6-42ca-a03e-a5becae5e7dc" providerId="ADAL" clId="{3C10CA11-6ED5-0C4C-9C13-63838820A845}" dt="2022-11-21T02:05:59.200" v="148" actId="167"/>
          <ac:picMkLst>
            <pc:docMk/>
            <pc:sldMk cId="1842818011" sldId="945"/>
            <ac:picMk id="10" creationId="{895D2DCB-8C73-FC4F-B3B2-F464766C911E}"/>
          </ac:picMkLst>
        </pc:picChg>
      </pc:sldChg>
      <pc:sldChg chg="delSp add">
        <pc:chgData name="Xuesu Xiao" userId="2da2dc19-76a6-42ca-a03e-a5becae5e7dc" providerId="ADAL" clId="{3C10CA11-6ED5-0C4C-9C13-63838820A845}" dt="2022-11-21T02:15:56.994" v="217"/>
        <pc:sldMkLst>
          <pc:docMk/>
          <pc:sldMk cId="2707469346" sldId="946"/>
        </pc:sldMkLst>
        <pc:spChg chg="del">
          <ac:chgData name="Xuesu Xiao" userId="2da2dc19-76a6-42ca-a03e-a5becae5e7dc" providerId="ADAL" clId="{3C10CA11-6ED5-0C4C-9C13-63838820A845}" dt="2022-11-21T02:15:56.994" v="217"/>
          <ac:spMkLst>
            <pc:docMk/>
            <pc:sldMk cId="2707469346" sldId="946"/>
            <ac:spMk id="4" creationId="{AC6870E2-96BA-964A-A2F0-2F05378C073E}"/>
          </ac:spMkLst>
        </pc:spChg>
      </pc:sldChg>
      <pc:sldChg chg="delSp modSp add mod">
        <pc:chgData name="Xuesu Xiao" userId="2da2dc19-76a6-42ca-a03e-a5becae5e7dc" providerId="ADAL" clId="{3C10CA11-6ED5-0C4C-9C13-63838820A845}" dt="2022-11-21T02:15:56.994" v="217"/>
        <pc:sldMkLst>
          <pc:docMk/>
          <pc:sldMk cId="4174179201" sldId="947"/>
        </pc:sldMkLst>
        <pc:spChg chg="mod">
          <ac:chgData name="Xuesu Xiao" userId="2da2dc19-76a6-42ca-a03e-a5becae5e7dc" providerId="ADAL" clId="{3C10CA11-6ED5-0C4C-9C13-63838820A845}" dt="2022-11-21T02:04:10.149" v="125" actId="207"/>
          <ac:spMkLst>
            <pc:docMk/>
            <pc:sldMk cId="4174179201" sldId="947"/>
            <ac:spMk id="3" creationId="{E56D6B06-258A-8F4B-BC6D-992D5E1C965E}"/>
          </ac:spMkLst>
        </pc:spChg>
        <pc:spChg chg="del">
          <ac:chgData name="Xuesu Xiao" userId="2da2dc19-76a6-42ca-a03e-a5becae5e7dc" providerId="ADAL" clId="{3C10CA11-6ED5-0C4C-9C13-63838820A845}" dt="2022-11-21T02:15:56.994" v="217"/>
          <ac:spMkLst>
            <pc:docMk/>
            <pc:sldMk cId="4174179201" sldId="947"/>
            <ac:spMk id="4" creationId="{2D516BF2-88D5-F443-B485-E745D177213A}"/>
          </ac:spMkLst>
        </pc:spChg>
      </pc:sldChg>
      <pc:sldChg chg="delSp modSp add mod">
        <pc:chgData name="Xuesu Xiao" userId="2da2dc19-76a6-42ca-a03e-a5becae5e7dc" providerId="ADAL" clId="{3C10CA11-6ED5-0C4C-9C13-63838820A845}" dt="2022-11-21T02:15:56.994" v="217"/>
        <pc:sldMkLst>
          <pc:docMk/>
          <pc:sldMk cId="3866759593" sldId="948"/>
        </pc:sldMkLst>
        <pc:spChg chg="mod">
          <ac:chgData name="Xuesu Xiao" userId="2da2dc19-76a6-42ca-a03e-a5becae5e7dc" providerId="ADAL" clId="{3C10CA11-6ED5-0C4C-9C13-63838820A845}" dt="2022-11-21T02:01:22.309" v="112" actId="27636"/>
          <ac:spMkLst>
            <pc:docMk/>
            <pc:sldMk cId="3866759593" sldId="948"/>
            <ac:spMk id="3" creationId="{C5651511-4E55-C54D-86C2-0C1720CB1F6F}"/>
          </ac:spMkLst>
        </pc:spChg>
        <pc:spChg chg="del">
          <ac:chgData name="Xuesu Xiao" userId="2da2dc19-76a6-42ca-a03e-a5becae5e7dc" providerId="ADAL" clId="{3C10CA11-6ED5-0C4C-9C13-63838820A845}" dt="2022-11-21T02:15:56.994" v="217"/>
          <ac:spMkLst>
            <pc:docMk/>
            <pc:sldMk cId="3866759593" sldId="948"/>
            <ac:spMk id="4" creationId="{B6480836-10F7-104E-8FCB-E96B3653A88F}"/>
          </ac:spMkLst>
        </pc:spChg>
        <pc:picChg chg="mod">
          <ac:chgData name="Xuesu Xiao" userId="2da2dc19-76a6-42ca-a03e-a5becae5e7dc" providerId="ADAL" clId="{3C10CA11-6ED5-0C4C-9C13-63838820A845}" dt="2022-11-21T02:04:31.609" v="139" actId="1036"/>
          <ac:picMkLst>
            <pc:docMk/>
            <pc:sldMk cId="3866759593" sldId="948"/>
            <ac:picMk id="6" creationId="{EB45DAB1-BDDC-2B45-908E-76FA7A7A5FF6}"/>
          </ac:picMkLst>
        </pc:picChg>
        <pc:picChg chg="mod">
          <ac:chgData name="Xuesu Xiao" userId="2da2dc19-76a6-42ca-a03e-a5becae5e7dc" providerId="ADAL" clId="{3C10CA11-6ED5-0C4C-9C13-63838820A845}" dt="2022-11-21T02:04:31.609" v="139" actId="1036"/>
          <ac:picMkLst>
            <pc:docMk/>
            <pc:sldMk cId="3866759593" sldId="948"/>
            <ac:picMk id="7" creationId="{8F2D7E99-D6CC-844F-B15E-647D4B0BF612}"/>
          </ac:picMkLst>
        </pc:picChg>
        <pc:picChg chg="mod">
          <ac:chgData name="Xuesu Xiao" userId="2da2dc19-76a6-42ca-a03e-a5becae5e7dc" providerId="ADAL" clId="{3C10CA11-6ED5-0C4C-9C13-63838820A845}" dt="2022-11-21T02:04:31.609" v="139" actId="1036"/>
          <ac:picMkLst>
            <pc:docMk/>
            <pc:sldMk cId="3866759593" sldId="948"/>
            <ac:picMk id="8" creationId="{FD1C3BC6-5E98-E545-9372-7BD3BCF881C3}"/>
          </ac:picMkLst>
        </pc:picChg>
      </pc:sldChg>
      <pc:sldChg chg="delSp modSp add mod">
        <pc:chgData name="Xuesu Xiao" userId="2da2dc19-76a6-42ca-a03e-a5becae5e7dc" providerId="ADAL" clId="{3C10CA11-6ED5-0C4C-9C13-63838820A845}" dt="2022-11-21T02:15:56.994" v="217"/>
        <pc:sldMkLst>
          <pc:docMk/>
          <pc:sldMk cId="3540954707" sldId="949"/>
        </pc:sldMkLst>
        <pc:spChg chg="mod">
          <ac:chgData name="Xuesu Xiao" userId="2da2dc19-76a6-42ca-a03e-a5becae5e7dc" providerId="ADAL" clId="{3C10CA11-6ED5-0C4C-9C13-63838820A845}" dt="2022-11-21T02:01:22.347" v="113" actId="27636"/>
          <ac:spMkLst>
            <pc:docMk/>
            <pc:sldMk cId="3540954707" sldId="949"/>
            <ac:spMk id="3" creationId="{CBABDB46-7BEB-094D-947C-7D3C35DAC58B}"/>
          </ac:spMkLst>
        </pc:spChg>
        <pc:spChg chg="del">
          <ac:chgData name="Xuesu Xiao" userId="2da2dc19-76a6-42ca-a03e-a5becae5e7dc" providerId="ADAL" clId="{3C10CA11-6ED5-0C4C-9C13-63838820A845}" dt="2022-11-21T02:15:56.994" v="217"/>
          <ac:spMkLst>
            <pc:docMk/>
            <pc:sldMk cId="3540954707" sldId="949"/>
            <ac:spMk id="4" creationId="{F4F9E745-CA32-F44A-B051-6DE3D908FF0E}"/>
          </ac:spMkLst>
        </pc:spChg>
      </pc:sldChg>
      <pc:sldChg chg="delSp add">
        <pc:chgData name="Xuesu Xiao" userId="2da2dc19-76a6-42ca-a03e-a5becae5e7dc" providerId="ADAL" clId="{3C10CA11-6ED5-0C4C-9C13-63838820A845}" dt="2022-11-21T02:15:56.994" v="217"/>
        <pc:sldMkLst>
          <pc:docMk/>
          <pc:sldMk cId="302536037" sldId="950"/>
        </pc:sldMkLst>
        <pc:spChg chg="del">
          <ac:chgData name="Xuesu Xiao" userId="2da2dc19-76a6-42ca-a03e-a5becae5e7dc" providerId="ADAL" clId="{3C10CA11-6ED5-0C4C-9C13-63838820A845}" dt="2022-11-21T02:15:56.994" v="217"/>
          <ac:spMkLst>
            <pc:docMk/>
            <pc:sldMk cId="302536037" sldId="950"/>
            <ac:spMk id="4" creationId="{F4F9E745-CA32-F44A-B051-6DE3D908FF0E}"/>
          </ac:spMkLst>
        </pc:spChg>
      </pc:sldChg>
      <pc:sldChg chg="delSp add">
        <pc:chgData name="Xuesu Xiao" userId="2da2dc19-76a6-42ca-a03e-a5becae5e7dc" providerId="ADAL" clId="{3C10CA11-6ED5-0C4C-9C13-63838820A845}" dt="2022-11-21T02:15:56.994" v="217"/>
        <pc:sldMkLst>
          <pc:docMk/>
          <pc:sldMk cId="3703470803" sldId="951"/>
        </pc:sldMkLst>
        <pc:spChg chg="del">
          <ac:chgData name="Xuesu Xiao" userId="2da2dc19-76a6-42ca-a03e-a5becae5e7dc" providerId="ADAL" clId="{3C10CA11-6ED5-0C4C-9C13-63838820A845}" dt="2022-11-21T02:15:56.994" v="217"/>
          <ac:spMkLst>
            <pc:docMk/>
            <pc:sldMk cId="3703470803" sldId="951"/>
            <ac:spMk id="4" creationId="{0ECAFB84-56AD-8B44-A747-E1FA6DA15414}"/>
          </ac:spMkLst>
        </pc:spChg>
      </pc:sldChg>
      <pc:sldChg chg="delSp modSp add mod">
        <pc:chgData name="Xuesu Xiao" userId="2da2dc19-76a6-42ca-a03e-a5becae5e7dc" providerId="ADAL" clId="{3C10CA11-6ED5-0C4C-9C13-63838820A845}" dt="2022-11-21T02:15:56.994" v="217"/>
        <pc:sldMkLst>
          <pc:docMk/>
          <pc:sldMk cId="3490060798" sldId="952"/>
        </pc:sldMkLst>
        <pc:spChg chg="mod">
          <ac:chgData name="Xuesu Xiao" userId="2da2dc19-76a6-42ca-a03e-a5becae5e7dc" providerId="ADAL" clId="{3C10CA11-6ED5-0C4C-9C13-63838820A845}" dt="2022-11-21T02:01:22.512" v="116" actId="27636"/>
          <ac:spMkLst>
            <pc:docMk/>
            <pc:sldMk cId="3490060798" sldId="952"/>
            <ac:spMk id="3" creationId="{D4E13074-68D9-F741-97A0-64BC3E273ABC}"/>
          </ac:spMkLst>
        </pc:spChg>
        <pc:spChg chg="del">
          <ac:chgData name="Xuesu Xiao" userId="2da2dc19-76a6-42ca-a03e-a5becae5e7dc" providerId="ADAL" clId="{3C10CA11-6ED5-0C4C-9C13-63838820A845}" dt="2022-11-21T02:15:56.994" v="217"/>
          <ac:spMkLst>
            <pc:docMk/>
            <pc:sldMk cId="3490060798" sldId="952"/>
            <ac:spMk id="4" creationId="{FC484B74-6B4E-644C-962C-CAA651597CC7}"/>
          </ac:spMkLst>
        </pc:spChg>
      </pc:sldChg>
      <pc:sldChg chg="delSp add">
        <pc:chgData name="Xuesu Xiao" userId="2da2dc19-76a6-42ca-a03e-a5becae5e7dc" providerId="ADAL" clId="{3C10CA11-6ED5-0C4C-9C13-63838820A845}" dt="2022-11-21T02:15:56.994" v="217"/>
        <pc:sldMkLst>
          <pc:docMk/>
          <pc:sldMk cId="1159008564" sldId="953"/>
        </pc:sldMkLst>
        <pc:spChg chg="del">
          <ac:chgData name="Xuesu Xiao" userId="2da2dc19-76a6-42ca-a03e-a5becae5e7dc" providerId="ADAL" clId="{3C10CA11-6ED5-0C4C-9C13-63838820A845}" dt="2022-11-21T02:15:56.994" v="217"/>
          <ac:spMkLst>
            <pc:docMk/>
            <pc:sldMk cId="1159008564" sldId="953"/>
            <ac:spMk id="4" creationId="{13A317D1-97B9-554B-B843-DEF5B2A2763C}"/>
          </ac:spMkLst>
        </pc:spChg>
      </pc:sldChg>
      <pc:sldChg chg="add del">
        <pc:chgData name="Xuesu Xiao" userId="2da2dc19-76a6-42ca-a03e-a5becae5e7dc" providerId="ADAL" clId="{3C10CA11-6ED5-0C4C-9C13-63838820A845}" dt="2022-11-21T02:06:40.707" v="152" actId="2696"/>
        <pc:sldMkLst>
          <pc:docMk/>
          <pc:sldMk cId="1813078411" sldId="954"/>
        </pc:sldMkLst>
      </pc:sldChg>
      <pc:sldChg chg="delSp add">
        <pc:chgData name="Xuesu Xiao" userId="2da2dc19-76a6-42ca-a03e-a5becae5e7dc" providerId="ADAL" clId="{3C10CA11-6ED5-0C4C-9C13-63838820A845}" dt="2022-11-21T02:15:56.994" v="217"/>
        <pc:sldMkLst>
          <pc:docMk/>
          <pc:sldMk cId="899950526" sldId="955"/>
        </pc:sldMkLst>
        <pc:spChg chg="del">
          <ac:chgData name="Xuesu Xiao" userId="2da2dc19-76a6-42ca-a03e-a5becae5e7dc" providerId="ADAL" clId="{3C10CA11-6ED5-0C4C-9C13-63838820A845}" dt="2022-11-21T02:15:56.994" v="217"/>
          <ac:spMkLst>
            <pc:docMk/>
            <pc:sldMk cId="899950526" sldId="955"/>
            <ac:spMk id="4" creationId="{2D516BF2-88D5-F443-B485-E745D177213A}"/>
          </ac:spMkLst>
        </pc:spChg>
      </pc:sldChg>
      <pc:sldChg chg="delSp add">
        <pc:chgData name="Xuesu Xiao" userId="2da2dc19-76a6-42ca-a03e-a5becae5e7dc" providerId="ADAL" clId="{3C10CA11-6ED5-0C4C-9C13-63838820A845}" dt="2022-11-21T02:15:56.994" v="217"/>
        <pc:sldMkLst>
          <pc:docMk/>
          <pc:sldMk cId="2279310389" sldId="956"/>
        </pc:sldMkLst>
        <pc:spChg chg="del">
          <ac:chgData name="Xuesu Xiao" userId="2da2dc19-76a6-42ca-a03e-a5becae5e7dc" providerId="ADAL" clId="{3C10CA11-6ED5-0C4C-9C13-63838820A845}" dt="2022-11-21T02:15:56.994" v="217"/>
          <ac:spMkLst>
            <pc:docMk/>
            <pc:sldMk cId="2279310389" sldId="956"/>
            <ac:spMk id="4" creationId="{7F0684DE-B7EC-5C4B-8610-434A12A76497}"/>
          </ac:spMkLst>
        </pc:spChg>
      </pc:sldChg>
      <pc:sldChg chg="delSp modSp add mod">
        <pc:chgData name="Xuesu Xiao" userId="2da2dc19-76a6-42ca-a03e-a5becae5e7dc" providerId="ADAL" clId="{3C10CA11-6ED5-0C4C-9C13-63838820A845}" dt="2022-11-21T02:15:56.994" v="217"/>
        <pc:sldMkLst>
          <pc:docMk/>
          <pc:sldMk cId="3895772096" sldId="957"/>
        </pc:sldMkLst>
        <pc:spChg chg="del">
          <ac:chgData name="Xuesu Xiao" userId="2da2dc19-76a6-42ca-a03e-a5becae5e7dc" providerId="ADAL" clId="{3C10CA11-6ED5-0C4C-9C13-63838820A845}" dt="2022-11-21T02:15:56.994" v="217"/>
          <ac:spMkLst>
            <pc:docMk/>
            <pc:sldMk cId="3895772096" sldId="957"/>
            <ac:spMk id="4" creationId="{3F5B41C8-BBCA-F946-A537-0AD25C583C0F}"/>
          </ac:spMkLst>
        </pc:spChg>
        <pc:spChg chg="mod">
          <ac:chgData name="Xuesu Xiao" userId="2da2dc19-76a6-42ca-a03e-a5becae5e7dc" providerId="ADAL" clId="{3C10CA11-6ED5-0C4C-9C13-63838820A845}" dt="2022-11-21T02:08:35.620" v="160" actId="27636"/>
          <ac:spMkLst>
            <pc:docMk/>
            <pc:sldMk cId="3895772096" sldId="957"/>
            <ac:spMk id="7" creationId="{AB5E285F-41B8-0C40-9530-2915C6927C08}"/>
          </ac:spMkLst>
        </pc:spChg>
        <pc:picChg chg="mod">
          <ac:chgData name="Xuesu Xiao" userId="2da2dc19-76a6-42ca-a03e-a5becae5e7dc" providerId="ADAL" clId="{3C10CA11-6ED5-0C4C-9C13-63838820A845}" dt="2022-11-21T02:11:24.585" v="178" actId="1076"/>
          <ac:picMkLst>
            <pc:docMk/>
            <pc:sldMk cId="3895772096" sldId="957"/>
            <ac:picMk id="9" creationId="{CC7B42FA-CF95-8B49-A3FB-680BBCD15D15}"/>
          </ac:picMkLst>
        </pc:picChg>
      </pc:sldChg>
      <pc:sldChg chg="delSp add">
        <pc:chgData name="Xuesu Xiao" userId="2da2dc19-76a6-42ca-a03e-a5becae5e7dc" providerId="ADAL" clId="{3C10CA11-6ED5-0C4C-9C13-63838820A845}" dt="2022-11-21T02:15:56.994" v="217"/>
        <pc:sldMkLst>
          <pc:docMk/>
          <pc:sldMk cId="700710923" sldId="958"/>
        </pc:sldMkLst>
        <pc:spChg chg="del">
          <ac:chgData name="Xuesu Xiao" userId="2da2dc19-76a6-42ca-a03e-a5becae5e7dc" providerId="ADAL" clId="{3C10CA11-6ED5-0C4C-9C13-63838820A845}" dt="2022-11-21T02:15:56.994" v="217"/>
          <ac:spMkLst>
            <pc:docMk/>
            <pc:sldMk cId="700710923" sldId="958"/>
            <ac:spMk id="4" creationId="{82376C71-A0EA-644F-87DA-F0FF51FAC118}"/>
          </ac:spMkLst>
        </pc:spChg>
      </pc:sldChg>
      <pc:sldChg chg="delSp add">
        <pc:chgData name="Xuesu Xiao" userId="2da2dc19-76a6-42ca-a03e-a5becae5e7dc" providerId="ADAL" clId="{3C10CA11-6ED5-0C4C-9C13-63838820A845}" dt="2022-11-21T02:15:56.994" v="217"/>
        <pc:sldMkLst>
          <pc:docMk/>
          <pc:sldMk cId="80174251" sldId="959"/>
        </pc:sldMkLst>
        <pc:spChg chg="del">
          <ac:chgData name="Xuesu Xiao" userId="2da2dc19-76a6-42ca-a03e-a5becae5e7dc" providerId="ADAL" clId="{3C10CA11-6ED5-0C4C-9C13-63838820A845}" dt="2022-11-21T02:15:56.994" v="217"/>
          <ac:spMkLst>
            <pc:docMk/>
            <pc:sldMk cId="80174251" sldId="959"/>
            <ac:spMk id="4" creationId="{E9736A8C-6A71-8C44-AF49-C942DDAE6373}"/>
          </ac:spMkLst>
        </pc:spChg>
      </pc:sldChg>
      <pc:sldChg chg="add del">
        <pc:chgData name="Xuesu Xiao" userId="2da2dc19-76a6-42ca-a03e-a5becae5e7dc" providerId="ADAL" clId="{3C10CA11-6ED5-0C4C-9C13-63838820A845}" dt="2022-11-21T02:15:11.231" v="215" actId="2696"/>
        <pc:sldMkLst>
          <pc:docMk/>
          <pc:sldMk cId="1309363956" sldId="975"/>
        </pc:sldMkLst>
      </pc:sldChg>
      <pc:sldChg chg="add del">
        <pc:chgData name="Xuesu Xiao" userId="2da2dc19-76a6-42ca-a03e-a5becae5e7dc" providerId="ADAL" clId="{3C10CA11-6ED5-0C4C-9C13-63838820A845}" dt="2022-11-21T02:15:11.999" v="216" actId="2696"/>
        <pc:sldMkLst>
          <pc:docMk/>
          <pc:sldMk cId="3010442053" sldId="976"/>
        </pc:sldMkLst>
      </pc:sldChg>
      <pc:sldChg chg="modSp add del mod">
        <pc:chgData name="Xuesu Xiao" userId="2da2dc19-76a6-42ca-a03e-a5becae5e7dc" providerId="ADAL" clId="{3C10CA11-6ED5-0C4C-9C13-63838820A845}" dt="2022-11-21T02:01:04.116" v="106" actId="2696"/>
        <pc:sldMkLst>
          <pc:docMk/>
          <pc:sldMk cId="3602270513" sldId="982"/>
        </pc:sldMkLst>
        <pc:spChg chg="mod">
          <ac:chgData name="Xuesu Xiao" userId="2da2dc19-76a6-42ca-a03e-a5becae5e7dc" providerId="ADAL" clId="{3C10CA11-6ED5-0C4C-9C13-63838820A845}" dt="2022-11-21T01:55:00.206" v="85" actId="27636"/>
          <ac:spMkLst>
            <pc:docMk/>
            <pc:sldMk cId="3602270513" sldId="982"/>
            <ac:spMk id="3" creationId="{4EEB4D9F-CA34-2846-A08B-66553EB18DBB}"/>
          </ac:spMkLst>
        </pc:spChg>
      </pc:sldChg>
      <pc:sldChg chg="delSp add">
        <pc:chgData name="Xuesu Xiao" userId="2da2dc19-76a6-42ca-a03e-a5becae5e7dc" providerId="ADAL" clId="{3C10CA11-6ED5-0C4C-9C13-63838820A845}" dt="2022-11-21T02:15:56.994" v="217"/>
        <pc:sldMkLst>
          <pc:docMk/>
          <pc:sldMk cId="53646239" sldId="983"/>
        </pc:sldMkLst>
        <pc:spChg chg="del">
          <ac:chgData name="Xuesu Xiao" userId="2da2dc19-76a6-42ca-a03e-a5becae5e7dc" providerId="ADAL" clId="{3C10CA11-6ED5-0C4C-9C13-63838820A845}" dt="2022-11-21T02:15:56.994" v="217"/>
          <ac:spMkLst>
            <pc:docMk/>
            <pc:sldMk cId="53646239" sldId="983"/>
            <ac:spMk id="4" creationId="{668D59D6-D1DF-5649-B37F-766F968157D3}"/>
          </ac:spMkLst>
        </pc:spChg>
      </pc:sldChg>
      <pc:sldChg chg="delSp add">
        <pc:chgData name="Xuesu Xiao" userId="2da2dc19-76a6-42ca-a03e-a5becae5e7dc" providerId="ADAL" clId="{3C10CA11-6ED5-0C4C-9C13-63838820A845}" dt="2022-11-21T02:15:56.994" v="217"/>
        <pc:sldMkLst>
          <pc:docMk/>
          <pc:sldMk cId="2653785097" sldId="984"/>
        </pc:sldMkLst>
        <pc:spChg chg="del">
          <ac:chgData name="Xuesu Xiao" userId="2da2dc19-76a6-42ca-a03e-a5becae5e7dc" providerId="ADAL" clId="{3C10CA11-6ED5-0C4C-9C13-63838820A845}" dt="2022-11-21T02:15:56.994" v="217"/>
          <ac:spMkLst>
            <pc:docMk/>
            <pc:sldMk cId="2653785097" sldId="984"/>
            <ac:spMk id="4" creationId="{1741234E-E4D6-3340-AACC-0AF5778415C7}"/>
          </ac:spMkLst>
        </pc:spChg>
      </pc:sldChg>
      <pc:sldChg chg="del">
        <pc:chgData name="Xuesu Xiao" userId="2da2dc19-76a6-42ca-a03e-a5becae5e7dc" providerId="ADAL" clId="{3C10CA11-6ED5-0C4C-9C13-63838820A845}" dt="2022-11-21T01:54:35.867" v="12" actId="2696"/>
        <pc:sldMkLst>
          <pc:docMk/>
          <pc:sldMk cId="2539870814" sldId="1086"/>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F914973B-248F-AD4D-9B3E-5E22D2CCA5AB}"/>
    <pc:docChg chg="undo redo custSel addSld delSld modSld delSection modSection">
      <pc:chgData name="Xuesu Xiao" userId="2da2dc19-76a6-42ca-a03e-a5becae5e7dc" providerId="ADAL" clId="{F914973B-248F-AD4D-9B3E-5E22D2CCA5AB}" dt="2022-11-20T23:58:51.632" v="166"/>
      <pc:docMkLst>
        <pc:docMk/>
      </pc:docMkLst>
      <pc:sldChg chg="modSp mod">
        <pc:chgData name="Xuesu Xiao" userId="2da2dc19-76a6-42ca-a03e-a5becae5e7dc" providerId="ADAL" clId="{F914973B-248F-AD4D-9B3E-5E22D2CCA5AB}" dt="2022-11-20T23:40:08.553" v="2" actId="20577"/>
        <pc:sldMkLst>
          <pc:docMk/>
          <pc:sldMk cId="2969206148" sldId="256"/>
        </pc:sldMkLst>
        <pc:spChg chg="mod">
          <ac:chgData name="Xuesu Xiao" userId="2da2dc19-76a6-42ca-a03e-a5becae5e7dc" providerId="ADAL" clId="{F914973B-248F-AD4D-9B3E-5E22D2CCA5AB}" dt="2022-11-20T23:40:08.553" v="2" actId="20577"/>
          <ac:spMkLst>
            <pc:docMk/>
            <pc:sldMk cId="2969206148" sldId="256"/>
            <ac:spMk id="2" creationId="{A600D3CE-C200-DF17-E8F3-428208355F41}"/>
          </ac:spMkLst>
        </pc:spChg>
      </pc:sldChg>
      <pc:sldChg chg="del">
        <pc:chgData name="Xuesu Xiao" userId="2da2dc19-76a6-42ca-a03e-a5becae5e7dc" providerId="ADAL" clId="{F914973B-248F-AD4D-9B3E-5E22D2CCA5AB}" dt="2022-11-20T23:40:17.959" v="44" actId="2696"/>
        <pc:sldMkLst>
          <pc:docMk/>
          <pc:sldMk cId="3988852032" sldId="456"/>
        </pc:sldMkLst>
      </pc:sldChg>
      <pc:sldChg chg="del">
        <pc:chgData name="Xuesu Xiao" userId="2da2dc19-76a6-42ca-a03e-a5becae5e7dc" providerId="ADAL" clId="{F914973B-248F-AD4D-9B3E-5E22D2CCA5AB}" dt="2022-11-20T23:40:17.930" v="20" actId="2696"/>
        <pc:sldMkLst>
          <pc:docMk/>
          <pc:sldMk cId="2734107656" sldId="462"/>
        </pc:sldMkLst>
      </pc:sldChg>
      <pc:sldChg chg="del">
        <pc:chgData name="Xuesu Xiao" userId="2da2dc19-76a6-42ca-a03e-a5becae5e7dc" providerId="ADAL" clId="{F914973B-248F-AD4D-9B3E-5E22D2CCA5AB}" dt="2022-11-20T23:40:17.923" v="15" actId="2696"/>
        <pc:sldMkLst>
          <pc:docMk/>
          <pc:sldMk cId="3951792293" sldId="478"/>
        </pc:sldMkLst>
      </pc:sldChg>
      <pc:sldChg chg="del">
        <pc:chgData name="Xuesu Xiao" userId="2da2dc19-76a6-42ca-a03e-a5becae5e7dc" providerId="ADAL" clId="{F914973B-248F-AD4D-9B3E-5E22D2CCA5AB}" dt="2022-11-20T23:40:17.956" v="41" actId="2696"/>
        <pc:sldMkLst>
          <pc:docMk/>
          <pc:sldMk cId="1155737021" sldId="479"/>
        </pc:sldMkLst>
      </pc:sldChg>
      <pc:sldChg chg="del">
        <pc:chgData name="Xuesu Xiao" userId="2da2dc19-76a6-42ca-a03e-a5becae5e7dc" providerId="ADAL" clId="{F914973B-248F-AD4D-9B3E-5E22D2CCA5AB}" dt="2022-11-20T23:40:17.952" v="37" actId="2696"/>
        <pc:sldMkLst>
          <pc:docMk/>
          <pc:sldMk cId="2593631786" sldId="480"/>
        </pc:sldMkLst>
      </pc:sldChg>
      <pc:sldChg chg="del">
        <pc:chgData name="Xuesu Xiao" userId="2da2dc19-76a6-42ca-a03e-a5becae5e7dc" providerId="ADAL" clId="{F914973B-248F-AD4D-9B3E-5E22D2CCA5AB}" dt="2022-11-20T23:40:18.011" v="88" actId="2696"/>
        <pc:sldMkLst>
          <pc:docMk/>
          <pc:sldMk cId="2372300369" sldId="482"/>
        </pc:sldMkLst>
      </pc:sldChg>
      <pc:sldChg chg="del">
        <pc:chgData name="Xuesu Xiao" userId="2da2dc19-76a6-42ca-a03e-a5becae5e7dc" providerId="ADAL" clId="{F914973B-248F-AD4D-9B3E-5E22D2CCA5AB}" dt="2022-11-20T23:40:17.942" v="27" actId="2696"/>
        <pc:sldMkLst>
          <pc:docMk/>
          <pc:sldMk cId="4057296828" sldId="483"/>
        </pc:sldMkLst>
      </pc:sldChg>
      <pc:sldChg chg="del">
        <pc:chgData name="Xuesu Xiao" userId="2da2dc19-76a6-42ca-a03e-a5becae5e7dc" providerId="ADAL" clId="{F914973B-248F-AD4D-9B3E-5E22D2CCA5AB}" dt="2022-11-20T23:40:18" v="76" actId="2696"/>
        <pc:sldMkLst>
          <pc:docMk/>
          <pc:sldMk cId="620167979" sldId="484"/>
        </pc:sldMkLst>
      </pc:sldChg>
      <pc:sldChg chg="del">
        <pc:chgData name="Xuesu Xiao" userId="2da2dc19-76a6-42ca-a03e-a5becae5e7dc" providerId="ADAL" clId="{F914973B-248F-AD4D-9B3E-5E22D2CCA5AB}" dt="2022-11-20T23:40:17.915" v="9" actId="2696"/>
        <pc:sldMkLst>
          <pc:docMk/>
          <pc:sldMk cId="577842840" sldId="485"/>
        </pc:sldMkLst>
      </pc:sldChg>
      <pc:sldChg chg="del">
        <pc:chgData name="Xuesu Xiao" userId="2da2dc19-76a6-42ca-a03e-a5becae5e7dc" providerId="ADAL" clId="{F914973B-248F-AD4D-9B3E-5E22D2CCA5AB}" dt="2022-11-20T23:40:17.966" v="49" actId="2696"/>
        <pc:sldMkLst>
          <pc:docMk/>
          <pc:sldMk cId="4248750192" sldId="486"/>
        </pc:sldMkLst>
      </pc:sldChg>
      <pc:sldChg chg="del">
        <pc:chgData name="Xuesu Xiao" userId="2da2dc19-76a6-42ca-a03e-a5becae5e7dc" providerId="ADAL" clId="{F914973B-248F-AD4D-9B3E-5E22D2CCA5AB}" dt="2022-11-20T23:40:17.962" v="46" actId="2696"/>
        <pc:sldMkLst>
          <pc:docMk/>
          <pc:sldMk cId="1920277113" sldId="487"/>
        </pc:sldMkLst>
      </pc:sldChg>
      <pc:sldChg chg="del">
        <pc:chgData name="Xuesu Xiao" userId="2da2dc19-76a6-42ca-a03e-a5becae5e7dc" providerId="ADAL" clId="{F914973B-248F-AD4D-9B3E-5E22D2CCA5AB}" dt="2022-11-20T23:40:17.924" v="16" actId="2696"/>
        <pc:sldMkLst>
          <pc:docMk/>
          <pc:sldMk cId="2116352119" sldId="488"/>
        </pc:sldMkLst>
      </pc:sldChg>
      <pc:sldChg chg="delSp add mod">
        <pc:chgData name="Xuesu Xiao" userId="2da2dc19-76a6-42ca-a03e-a5becae5e7dc" providerId="ADAL" clId="{F914973B-248F-AD4D-9B3E-5E22D2CCA5AB}" dt="2022-11-20T23:58:51.632" v="166"/>
        <pc:sldMkLst>
          <pc:docMk/>
          <pc:sldMk cId="1594201167" sldId="489"/>
        </pc:sldMkLst>
        <pc:spChg chg="del">
          <ac:chgData name="Xuesu Xiao" userId="2da2dc19-76a6-42ca-a03e-a5becae5e7dc" providerId="ADAL" clId="{F914973B-248F-AD4D-9B3E-5E22D2CCA5AB}" dt="2022-11-20T23:41:14.705" v="105" actId="478"/>
          <ac:spMkLst>
            <pc:docMk/>
            <pc:sldMk cId="1594201167" sldId="489"/>
            <ac:spMk id="3" creationId="{398275F6-08A1-3462-D707-A457269E2CFF}"/>
          </ac:spMkLst>
        </pc:spChg>
        <pc:spChg chg="del">
          <ac:chgData name="Xuesu Xiao" userId="2da2dc19-76a6-42ca-a03e-a5becae5e7dc" providerId="ADAL" clId="{F914973B-248F-AD4D-9B3E-5E22D2CCA5AB}" dt="2022-11-20T23:58:51.632" v="166"/>
          <ac:spMkLst>
            <pc:docMk/>
            <pc:sldMk cId="1594201167" sldId="489"/>
            <ac:spMk id="4" creationId="{24F2909C-E37D-3754-4A5E-1F3868CE400B}"/>
          </ac:spMkLst>
        </pc:spChg>
      </pc:sldChg>
      <pc:sldChg chg="delSp add">
        <pc:chgData name="Xuesu Xiao" userId="2da2dc19-76a6-42ca-a03e-a5becae5e7dc" providerId="ADAL" clId="{F914973B-248F-AD4D-9B3E-5E22D2CCA5AB}" dt="2022-11-20T23:58:51.632" v="166"/>
        <pc:sldMkLst>
          <pc:docMk/>
          <pc:sldMk cId="1995931197" sldId="490"/>
        </pc:sldMkLst>
        <pc:spChg chg="del">
          <ac:chgData name="Xuesu Xiao" userId="2da2dc19-76a6-42ca-a03e-a5becae5e7dc" providerId="ADAL" clId="{F914973B-248F-AD4D-9B3E-5E22D2CCA5AB}" dt="2022-11-20T23:58:51.632" v="166"/>
          <ac:spMkLst>
            <pc:docMk/>
            <pc:sldMk cId="1995931197" sldId="490"/>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62438315" sldId="491"/>
        </pc:sldMkLst>
        <pc:spChg chg="del">
          <ac:chgData name="Xuesu Xiao" userId="2da2dc19-76a6-42ca-a03e-a5becae5e7dc" providerId="ADAL" clId="{F914973B-248F-AD4D-9B3E-5E22D2CCA5AB}" dt="2022-11-20T23:58:51.632" v="166"/>
          <ac:spMkLst>
            <pc:docMk/>
            <pc:sldMk cId="62438315" sldId="491"/>
            <ac:spMk id="4" creationId="{0F7919D7-05E8-9A7D-3F19-2E4B2BA89510}"/>
          </ac:spMkLst>
        </pc:spChg>
        <pc:picChg chg="del">
          <ac:chgData name="Xuesu Xiao" userId="2da2dc19-76a6-42ca-a03e-a5becae5e7dc" providerId="ADAL" clId="{F914973B-248F-AD4D-9B3E-5E22D2CCA5AB}" dt="2022-11-20T23:48:33.203" v="156" actId="478"/>
          <ac:picMkLst>
            <pc:docMk/>
            <pc:sldMk cId="62438315" sldId="491"/>
            <ac:picMk id="7" creationId="{FB0D96C3-B03D-ED2D-5ECC-5BA14B48AC7A}"/>
          </ac:picMkLst>
        </pc:picChg>
      </pc:sldChg>
      <pc:sldChg chg="del">
        <pc:chgData name="Xuesu Xiao" userId="2da2dc19-76a6-42ca-a03e-a5becae5e7dc" providerId="ADAL" clId="{F914973B-248F-AD4D-9B3E-5E22D2CCA5AB}" dt="2022-11-20T23:40:17.916" v="10" actId="2696"/>
        <pc:sldMkLst>
          <pc:docMk/>
          <pc:sldMk cId="3379139719" sldId="493"/>
        </pc:sldMkLst>
      </pc:sldChg>
      <pc:sldChg chg="del">
        <pc:chgData name="Xuesu Xiao" userId="2da2dc19-76a6-42ca-a03e-a5becae5e7dc" providerId="ADAL" clId="{F914973B-248F-AD4D-9B3E-5E22D2CCA5AB}" dt="2022-11-20T23:40:17.910" v="8" actId="2696"/>
        <pc:sldMkLst>
          <pc:docMk/>
          <pc:sldMk cId="1889109990" sldId="494"/>
        </pc:sldMkLst>
      </pc:sldChg>
      <pc:sldChg chg="del">
        <pc:chgData name="Xuesu Xiao" userId="2da2dc19-76a6-42ca-a03e-a5becae5e7dc" providerId="ADAL" clId="{F914973B-248F-AD4D-9B3E-5E22D2CCA5AB}" dt="2022-11-20T23:40:17.905" v="5" actId="2696"/>
        <pc:sldMkLst>
          <pc:docMk/>
          <pc:sldMk cId="2677987808" sldId="495"/>
        </pc:sldMkLst>
      </pc:sldChg>
      <pc:sldChg chg="del">
        <pc:chgData name="Xuesu Xiao" userId="2da2dc19-76a6-42ca-a03e-a5becae5e7dc" providerId="ADAL" clId="{F914973B-248F-AD4D-9B3E-5E22D2CCA5AB}" dt="2022-11-20T23:40:17.903" v="4" actId="2696"/>
        <pc:sldMkLst>
          <pc:docMk/>
          <pc:sldMk cId="949057247" sldId="496"/>
        </pc:sldMkLst>
      </pc:sldChg>
      <pc:sldChg chg="del">
        <pc:chgData name="Xuesu Xiao" userId="2da2dc19-76a6-42ca-a03e-a5becae5e7dc" providerId="ADAL" clId="{F914973B-248F-AD4D-9B3E-5E22D2CCA5AB}" dt="2022-11-20T23:40:17.949" v="34" actId="2696"/>
        <pc:sldMkLst>
          <pc:docMk/>
          <pc:sldMk cId="2785129094" sldId="497"/>
        </pc:sldMkLst>
      </pc:sldChg>
      <pc:sldChg chg="del">
        <pc:chgData name="Xuesu Xiao" userId="2da2dc19-76a6-42ca-a03e-a5becae5e7dc" providerId="ADAL" clId="{F914973B-248F-AD4D-9B3E-5E22D2CCA5AB}" dt="2022-11-20T23:40:18.003" v="81" actId="2696"/>
        <pc:sldMkLst>
          <pc:docMk/>
          <pc:sldMk cId="320152366" sldId="498"/>
        </pc:sldMkLst>
      </pc:sldChg>
      <pc:sldChg chg="del">
        <pc:chgData name="Xuesu Xiao" userId="2da2dc19-76a6-42ca-a03e-a5becae5e7dc" providerId="ADAL" clId="{F914973B-248F-AD4D-9B3E-5E22D2CCA5AB}" dt="2022-11-20T23:40:17.968" v="50" actId="2696"/>
        <pc:sldMkLst>
          <pc:docMk/>
          <pc:sldMk cId="2825140491" sldId="499"/>
        </pc:sldMkLst>
      </pc:sldChg>
      <pc:sldChg chg="del">
        <pc:chgData name="Xuesu Xiao" userId="2da2dc19-76a6-42ca-a03e-a5becae5e7dc" providerId="ADAL" clId="{F914973B-248F-AD4D-9B3E-5E22D2CCA5AB}" dt="2022-11-20T23:40:17.954" v="39" actId="2696"/>
        <pc:sldMkLst>
          <pc:docMk/>
          <pc:sldMk cId="2011275161" sldId="502"/>
        </pc:sldMkLst>
      </pc:sldChg>
      <pc:sldChg chg="del">
        <pc:chgData name="Xuesu Xiao" userId="2da2dc19-76a6-42ca-a03e-a5becae5e7dc" providerId="ADAL" clId="{F914973B-248F-AD4D-9B3E-5E22D2CCA5AB}" dt="2022-11-20T23:40:17.944" v="29" actId="2696"/>
        <pc:sldMkLst>
          <pc:docMk/>
          <pc:sldMk cId="2683423037" sldId="503"/>
        </pc:sldMkLst>
      </pc:sldChg>
      <pc:sldChg chg="del">
        <pc:chgData name="Xuesu Xiao" userId="2da2dc19-76a6-42ca-a03e-a5becae5e7dc" providerId="ADAL" clId="{F914973B-248F-AD4D-9B3E-5E22D2CCA5AB}" dt="2022-11-20T23:40:17.977" v="57" actId="2696"/>
        <pc:sldMkLst>
          <pc:docMk/>
          <pc:sldMk cId="2368013352" sldId="504"/>
        </pc:sldMkLst>
      </pc:sldChg>
      <pc:sldChg chg="del">
        <pc:chgData name="Xuesu Xiao" userId="2da2dc19-76a6-42ca-a03e-a5becae5e7dc" providerId="ADAL" clId="{F914973B-248F-AD4D-9B3E-5E22D2CCA5AB}" dt="2022-11-20T23:40:17.927" v="18" actId="2696"/>
        <pc:sldMkLst>
          <pc:docMk/>
          <pc:sldMk cId="1416724642" sldId="505"/>
        </pc:sldMkLst>
      </pc:sldChg>
      <pc:sldChg chg="del">
        <pc:chgData name="Xuesu Xiao" userId="2da2dc19-76a6-42ca-a03e-a5becae5e7dc" providerId="ADAL" clId="{F914973B-248F-AD4D-9B3E-5E22D2CCA5AB}" dt="2022-11-20T23:40:17.983" v="64" actId="2696"/>
        <pc:sldMkLst>
          <pc:docMk/>
          <pc:sldMk cId="494641182" sldId="506"/>
        </pc:sldMkLst>
      </pc:sldChg>
      <pc:sldChg chg="del">
        <pc:chgData name="Xuesu Xiao" userId="2da2dc19-76a6-42ca-a03e-a5becae5e7dc" providerId="ADAL" clId="{F914973B-248F-AD4D-9B3E-5E22D2CCA5AB}" dt="2022-11-20T23:40:17.955" v="40" actId="2696"/>
        <pc:sldMkLst>
          <pc:docMk/>
          <pc:sldMk cId="1770165855" sldId="507"/>
        </pc:sldMkLst>
      </pc:sldChg>
      <pc:sldChg chg="del">
        <pc:chgData name="Xuesu Xiao" userId="2da2dc19-76a6-42ca-a03e-a5becae5e7dc" providerId="ADAL" clId="{F914973B-248F-AD4D-9B3E-5E22D2CCA5AB}" dt="2022-11-20T23:40:17.996" v="75" actId="2696"/>
        <pc:sldMkLst>
          <pc:docMk/>
          <pc:sldMk cId="82755055" sldId="508"/>
        </pc:sldMkLst>
      </pc:sldChg>
      <pc:sldChg chg="del">
        <pc:chgData name="Xuesu Xiao" userId="2da2dc19-76a6-42ca-a03e-a5becae5e7dc" providerId="ADAL" clId="{F914973B-248F-AD4D-9B3E-5E22D2CCA5AB}" dt="2022-11-20T23:40:18.015" v="93" actId="2696"/>
        <pc:sldMkLst>
          <pc:docMk/>
          <pc:sldMk cId="3222187033" sldId="509"/>
        </pc:sldMkLst>
      </pc:sldChg>
      <pc:sldChg chg="del">
        <pc:chgData name="Xuesu Xiao" userId="2da2dc19-76a6-42ca-a03e-a5becae5e7dc" providerId="ADAL" clId="{F914973B-248F-AD4D-9B3E-5E22D2CCA5AB}" dt="2022-11-20T23:40:17.984" v="65" actId="2696"/>
        <pc:sldMkLst>
          <pc:docMk/>
          <pc:sldMk cId="3471352576" sldId="511"/>
        </pc:sldMkLst>
      </pc:sldChg>
      <pc:sldChg chg="del">
        <pc:chgData name="Xuesu Xiao" userId="2da2dc19-76a6-42ca-a03e-a5becae5e7dc" providerId="ADAL" clId="{F914973B-248F-AD4D-9B3E-5E22D2CCA5AB}" dt="2022-11-20T23:40:17.907" v="6" actId="2696"/>
        <pc:sldMkLst>
          <pc:docMk/>
          <pc:sldMk cId="4127207786" sldId="512"/>
        </pc:sldMkLst>
      </pc:sldChg>
      <pc:sldChg chg="delSp modSp add mod">
        <pc:chgData name="Xuesu Xiao" userId="2da2dc19-76a6-42ca-a03e-a5becae5e7dc" providerId="ADAL" clId="{F914973B-248F-AD4D-9B3E-5E22D2CCA5AB}" dt="2022-11-20T23:58:51.632" v="166"/>
        <pc:sldMkLst>
          <pc:docMk/>
          <pc:sldMk cId="2461044923" sldId="514"/>
        </pc:sldMkLst>
        <pc:spChg chg="mod">
          <ac:chgData name="Xuesu Xiao" userId="2da2dc19-76a6-42ca-a03e-a5becae5e7dc" providerId="ADAL" clId="{F914973B-248F-AD4D-9B3E-5E22D2CCA5AB}" dt="2022-11-20T23:48:16.006" v="153" actId="27636"/>
          <ac:spMkLst>
            <pc:docMk/>
            <pc:sldMk cId="2461044923" sldId="514"/>
            <ac:spMk id="3" creationId="{EBC7DA4F-105A-B119-1D9B-8B8860AAEB4E}"/>
          </ac:spMkLst>
        </pc:spChg>
        <pc:spChg chg="del">
          <ac:chgData name="Xuesu Xiao" userId="2da2dc19-76a6-42ca-a03e-a5becae5e7dc" providerId="ADAL" clId="{F914973B-248F-AD4D-9B3E-5E22D2CCA5AB}" dt="2022-11-20T23:58:51.632" v="166"/>
          <ac:spMkLst>
            <pc:docMk/>
            <pc:sldMk cId="2461044923" sldId="514"/>
            <ac:spMk id="4" creationId="{F0809027-24A8-C9F2-C801-8826E3320A64}"/>
          </ac:spMkLst>
        </pc:spChg>
      </pc:sldChg>
      <pc:sldChg chg="delSp modSp add mod">
        <pc:chgData name="Xuesu Xiao" userId="2da2dc19-76a6-42ca-a03e-a5becae5e7dc" providerId="ADAL" clId="{F914973B-248F-AD4D-9B3E-5E22D2CCA5AB}" dt="2022-11-20T23:58:51.632" v="166"/>
        <pc:sldMkLst>
          <pc:docMk/>
          <pc:sldMk cId="3544689079" sldId="544"/>
        </pc:sldMkLst>
        <pc:spChg chg="mod">
          <ac:chgData name="Xuesu Xiao" userId="2da2dc19-76a6-42ca-a03e-a5becae5e7dc" providerId="ADAL" clId="{F914973B-248F-AD4D-9B3E-5E22D2CCA5AB}" dt="2022-11-20T23:41:05.282" v="101" actId="27636"/>
          <ac:spMkLst>
            <pc:docMk/>
            <pc:sldMk cId="3544689079" sldId="544"/>
            <ac:spMk id="3" creationId="{50DBC421-0A34-75DA-1BCC-5A6B573435C4}"/>
          </ac:spMkLst>
        </pc:spChg>
        <pc:spChg chg="del">
          <ac:chgData name="Xuesu Xiao" userId="2da2dc19-76a6-42ca-a03e-a5becae5e7dc" providerId="ADAL" clId="{F914973B-248F-AD4D-9B3E-5E22D2CCA5AB}" dt="2022-11-20T23:58:51.632" v="166"/>
          <ac:spMkLst>
            <pc:docMk/>
            <pc:sldMk cId="3544689079" sldId="544"/>
            <ac:spMk id="4" creationId="{46706916-5E88-1629-1A95-C324BDAEE7C7}"/>
          </ac:spMkLst>
        </pc:spChg>
      </pc:sldChg>
      <pc:sldChg chg="delSp modSp add mod">
        <pc:chgData name="Xuesu Xiao" userId="2da2dc19-76a6-42ca-a03e-a5becae5e7dc" providerId="ADAL" clId="{F914973B-248F-AD4D-9B3E-5E22D2CCA5AB}" dt="2022-11-20T23:58:51.632" v="166"/>
        <pc:sldMkLst>
          <pc:docMk/>
          <pc:sldMk cId="3351693525" sldId="545"/>
        </pc:sldMkLst>
        <pc:spChg chg="mod">
          <ac:chgData name="Xuesu Xiao" userId="2da2dc19-76a6-42ca-a03e-a5becae5e7dc" providerId="ADAL" clId="{F914973B-248F-AD4D-9B3E-5E22D2CCA5AB}" dt="2022-11-20T23:41:05.351" v="103" actId="27636"/>
          <ac:spMkLst>
            <pc:docMk/>
            <pc:sldMk cId="3351693525" sldId="545"/>
            <ac:spMk id="3" creationId="{A286510D-0C31-6AC9-2C23-E700CFC45187}"/>
          </ac:spMkLst>
        </pc:spChg>
        <pc:spChg chg="del">
          <ac:chgData name="Xuesu Xiao" userId="2da2dc19-76a6-42ca-a03e-a5becae5e7dc" providerId="ADAL" clId="{F914973B-248F-AD4D-9B3E-5E22D2CCA5AB}" dt="2022-11-20T23:58:51.632" v="166"/>
          <ac:spMkLst>
            <pc:docMk/>
            <pc:sldMk cId="3351693525" sldId="545"/>
            <ac:spMk id="4" creationId="{4EA1B996-FA27-BD33-E656-3B9C358988D5}"/>
          </ac:spMkLst>
        </pc:spChg>
      </pc:sldChg>
      <pc:sldChg chg="delSp add">
        <pc:chgData name="Xuesu Xiao" userId="2da2dc19-76a6-42ca-a03e-a5becae5e7dc" providerId="ADAL" clId="{F914973B-248F-AD4D-9B3E-5E22D2CCA5AB}" dt="2022-11-20T23:58:51.632" v="166"/>
        <pc:sldMkLst>
          <pc:docMk/>
          <pc:sldMk cId="1277913524" sldId="546"/>
        </pc:sldMkLst>
        <pc:spChg chg="del">
          <ac:chgData name="Xuesu Xiao" userId="2da2dc19-76a6-42ca-a03e-a5becae5e7dc" providerId="ADAL" clId="{F914973B-248F-AD4D-9B3E-5E22D2CCA5AB}" dt="2022-11-20T23:58:51.632" v="166"/>
          <ac:spMkLst>
            <pc:docMk/>
            <pc:sldMk cId="1277913524" sldId="546"/>
            <ac:spMk id="4" creationId="{D45B377A-E35D-3510-B26D-97D51366BC46}"/>
          </ac:spMkLst>
        </pc:spChg>
      </pc:sldChg>
      <pc:sldChg chg="del">
        <pc:chgData name="Xuesu Xiao" userId="2da2dc19-76a6-42ca-a03e-a5becae5e7dc" providerId="ADAL" clId="{F914973B-248F-AD4D-9B3E-5E22D2CCA5AB}" dt="2022-11-20T23:40:17.932" v="22" actId="2696"/>
        <pc:sldMkLst>
          <pc:docMk/>
          <pc:sldMk cId="3550463177" sldId="726"/>
        </pc:sldMkLst>
      </pc:sldChg>
      <pc:sldChg chg="del">
        <pc:chgData name="Xuesu Xiao" userId="2da2dc19-76a6-42ca-a03e-a5becae5e7dc" providerId="ADAL" clId="{F914973B-248F-AD4D-9B3E-5E22D2CCA5AB}" dt="2022-11-20T23:40:17.920" v="13" actId="2696"/>
        <pc:sldMkLst>
          <pc:docMk/>
          <pc:sldMk cId="2831593391" sldId="728"/>
        </pc:sldMkLst>
      </pc:sldChg>
      <pc:sldChg chg="delSp modSp add mod">
        <pc:chgData name="Xuesu Xiao" userId="2da2dc19-76a6-42ca-a03e-a5becae5e7dc" providerId="ADAL" clId="{F914973B-248F-AD4D-9B3E-5E22D2CCA5AB}" dt="2022-11-20T23:58:51.632" v="166"/>
        <pc:sldMkLst>
          <pc:docMk/>
          <pc:sldMk cId="3792241380" sldId="729"/>
        </pc:sldMkLst>
        <pc:spChg chg="mod">
          <ac:chgData name="Xuesu Xiao" userId="2da2dc19-76a6-42ca-a03e-a5becae5e7dc" providerId="ADAL" clId="{F914973B-248F-AD4D-9B3E-5E22D2CCA5AB}" dt="2022-11-20T23:41:05.304" v="102" actId="27636"/>
          <ac:spMkLst>
            <pc:docMk/>
            <pc:sldMk cId="3792241380" sldId="729"/>
            <ac:spMk id="3" creationId="{50DBC421-0A34-75DA-1BCC-5A6B573435C4}"/>
          </ac:spMkLst>
        </pc:spChg>
        <pc:spChg chg="del">
          <ac:chgData name="Xuesu Xiao" userId="2da2dc19-76a6-42ca-a03e-a5becae5e7dc" providerId="ADAL" clId="{F914973B-248F-AD4D-9B3E-5E22D2CCA5AB}" dt="2022-11-20T23:58:51.632" v="166"/>
          <ac:spMkLst>
            <pc:docMk/>
            <pc:sldMk cId="3792241380" sldId="729"/>
            <ac:spMk id="4" creationId="{46706916-5E88-1629-1A95-C324BDAEE7C7}"/>
          </ac:spMkLst>
        </pc:spChg>
      </pc:sldChg>
      <pc:sldChg chg="del">
        <pc:chgData name="Xuesu Xiao" userId="2da2dc19-76a6-42ca-a03e-a5becae5e7dc" providerId="ADAL" clId="{F914973B-248F-AD4D-9B3E-5E22D2CCA5AB}" dt="2022-11-20T23:40:17.969" v="52" actId="2696"/>
        <pc:sldMkLst>
          <pc:docMk/>
          <pc:sldMk cId="857095853" sldId="750"/>
        </pc:sldMkLst>
      </pc:sldChg>
      <pc:sldChg chg="del">
        <pc:chgData name="Xuesu Xiao" userId="2da2dc19-76a6-42ca-a03e-a5becae5e7dc" providerId="ADAL" clId="{F914973B-248F-AD4D-9B3E-5E22D2CCA5AB}" dt="2022-11-20T23:40:17.994" v="72" actId="2696"/>
        <pc:sldMkLst>
          <pc:docMk/>
          <pc:sldMk cId="3717675122" sldId="762"/>
        </pc:sldMkLst>
      </pc:sldChg>
      <pc:sldChg chg="del">
        <pc:chgData name="Xuesu Xiao" userId="2da2dc19-76a6-42ca-a03e-a5becae5e7dc" providerId="ADAL" clId="{F914973B-248F-AD4D-9B3E-5E22D2CCA5AB}" dt="2022-11-20T23:40:17.900" v="3" actId="2696"/>
        <pc:sldMkLst>
          <pc:docMk/>
          <pc:sldMk cId="673971635" sldId="838"/>
        </pc:sldMkLst>
      </pc:sldChg>
      <pc:sldChg chg="delSp add">
        <pc:chgData name="Xuesu Xiao" userId="2da2dc19-76a6-42ca-a03e-a5becae5e7dc" providerId="ADAL" clId="{F914973B-248F-AD4D-9B3E-5E22D2CCA5AB}" dt="2022-11-20T23:58:51.632" v="166"/>
        <pc:sldMkLst>
          <pc:docMk/>
          <pc:sldMk cId="3220865088" sldId="906"/>
        </pc:sldMkLst>
        <pc:spChg chg="del">
          <ac:chgData name="Xuesu Xiao" userId="2da2dc19-76a6-42ca-a03e-a5becae5e7dc" providerId="ADAL" clId="{F914973B-248F-AD4D-9B3E-5E22D2CCA5AB}" dt="2022-11-20T23:58:51.632" v="166"/>
          <ac:spMkLst>
            <pc:docMk/>
            <pc:sldMk cId="3220865088" sldId="906"/>
            <ac:spMk id="4" creationId="{322BE0D5-16EA-FD4D-A061-DF053D59EAA7}"/>
          </ac:spMkLst>
        </pc:spChg>
      </pc:sldChg>
      <pc:sldChg chg="delSp add">
        <pc:chgData name="Xuesu Xiao" userId="2da2dc19-76a6-42ca-a03e-a5becae5e7dc" providerId="ADAL" clId="{F914973B-248F-AD4D-9B3E-5E22D2CCA5AB}" dt="2022-11-20T23:58:51.632" v="166"/>
        <pc:sldMkLst>
          <pc:docMk/>
          <pc:sldMk cId="2789349317" sldId="907"/>
        </pc:sldMkLst>
        <pc:spChg chg="del">
          <ac:chgData name="Xuesu Xiao" userId="2da2dc19-76a6-42ca-a03e-a5becae5e7dc" providerId="ADAL" clId="{F914973B-248F-AD4D-9B3E-5E22D2CCA5AB}" dt="2022-11-20T23:58:51.632" v="166"/>
          <ac:spMkLst>
            <pc:docMk/>
            <pc:sldMk cId="2789349317" sldId="907"/>
            <ac:spMk id="4" creationId="{322BE0D5-16EA-FD4D-A061-DF053D59EAA7}"/>
          </ac:spMkLst>
        </pc:spChg>
      </pc:sldChg>
      <pc:sldChg chg="delSp add">
        <pc:chgData name="Xuesu Xiao" userId="2da2dc19-76a6-42ca-a03e-a5becae5e7dc" providerId="ADAL" clId="{F914973B-248F-AD4D-9B3E-5E22D2CCA5AB}" dt="2022-11-20T23:58:51.632" v="166"/>
        <pc:sldMkLst>
          <pc:docMk/>
          <pc:sldMk cId="3704937832" sldId="908"/>
        </pc:sldMkLst>
        <pc:spChg chg="del">
          <ac:chgData name="Xuesu Xiao" userId="2da2dc19-76a6-42ca-a03e-a5becae5e7dc" providerId="ADAL" clId="{F914973B-248F-AD4D-9B3E-5E22D2CCA5AB}" dt="2022-11-20T23:58:51.632" v="166"/>
          <ac:spMkLst>
            <pc:docMk/>
            <pc:sldMk cId="3704937832" sldId="908"/>
            <ac:spMk id="4" creationId="{322BE0D5-16EA-FD4D-A061-DF053D59EAA7}"/>
          </ac:spMkLst>
        </pc:spChg>
      </pc:sldChg>
      <pc:sldChg chg="delSp add">
        <pc:chgData name="Xuesu Xiao" userId="2da2dc19-76a6-42ca-a03e-a5becae5e7dc" providerId="ADAL" clId="{F914973B-248F-AD4D-9B3E-5E22D2CCA5AB}" dt="2022-11-20T23:58:51.632" v="166"/>
        <pc:sldMkLst>
          <pc:docMk/>
          <pc:sldMk cId="1778293089" sldId="909"/>
        </pc:sldMkLst>
        <pc:spChg chg="del">
          <ac:chgData name="Xuesu Xiao" userId="2da2dc19-76a6-42ca-a03e-a5becae5e7dc" providerId="ADAL" clId="{F914973B-248F-AD4D-9B3E-5E22D2CCA5AB}" dt="2022-11-20T23:58:51.632" v="166"/>
          <ac:spMkLst>
            <pc:docMk/>
            <pc:sldMk cId="1778293089" sldId="909"/>
            <ac:spMk id="4" creationId="{B2A2B0F9-A15C-2DF2-1C4F-FA44F97C2B76}"/>
          </ac:spMkLst>
        </pc:spChg>
      </pc:sldChg>
      <pc:sldChg chg="del">
        <pc:chgData name="Xuesu Xiao" userId="2da2dc19-76a6-42ca-a03e-a5becae5e7dc" providerId="ADAL" clId="{F914973B-248F-AD4D-9B3E-5E22D2CCA5AB}" dt="2022-11-20T23:40:18.017" v="97" actId="2696"/>
        <pc:sldMkLst>
          <pc:docMk/>
          <pc:sldMk cId="2496830251" sldId="911"/>
        </pc:sldMkLst>
      </pc:sldChg>
      <pc:sldChg chg="del">
        <pc:chgData name="Xuesu Xiao" userId="2da2dc19-76a6-42ca-a03e-a5becae5e7dc" providerId="ADAL" clId="{F914973B-248F-AD4D-9B3E-5E22D2CCA5AB}" dt="2022-11-20T23:40:17.957" v="42" actId="2696"/>
        <pc:sldMkLst>
          <pc:docMk/>
          <pc:sldMk cId="946647090" sldId="912"/>
        </pc:sldMkLst>
      </pc:sldChg>
      <pc:sldChg chg="del">
        <pc:chgData name="Xuesu Xiao" userId="2da2dc19-76a6-42ca-a03e-a5becae5e7dc" providerId="ADAL" clId="{F914973B-248F-AD4D-9B3E-5E22D2CCA5AB}" dt="2022-11-20T23:40:17.979" v="59" actId="2696"/>
        <pc:sldMkLst>
          <pc:docMk/>
          <pc:sldMk cId="1980150042" sldId="913"/>
        </pc:sldMkLst>
      </pc:sldChg>
      <pc:sldChg chg="del">
        <pc:chgData name="Xuesu Xiao" userId="2da2dc19-76a6-42ca-a03e-a5becae5e7dc" providerId="ADAL" clId="{F914973B-248F-AD4D-9B3E-5E22D2CCA5AB}" dt="2022-11-20T23:40:18.001" v="77" actId="2696"/>
        <pc:sldMkLst>
          <pc:docMk/>
          <pc:sldMk cId="2965230290" sldId="914"/>
        </pc:sldMkLst>
      </pc:sldChg>
      <pc:sldChg chg="del">
        <pc:chgData name="Xuesu Xiao" userId="2da2dc19-76a6-42ca-a03e-a5becae5e7dc" providerId="ADAL" clId="{F914973B-248F-AD4D-9B3E-5E22D2CCA5AB}" dt="2022-11-20T23:40:17.917" v="11" actId="2696"/>
        <pc:sldMkLst>
          <pc:docMk/>
          <pc:sldMk cId="628303380" sldId="916"/>
        </pc:sldMkLst>
      </pc:sldChg>
      <pc:sldChg chg="del">
        <pc:chgData name="Xuesu Xiao" userId="2da2dc19-76a6-42ca-a03e-a5becae5e7dc" providerId="ADAL" clId="{F914973B-248F-AD4D-9B3E-5E22D2CCA5AB}" dt="2022-11-20T23:40:17.958" v="43" actId="2696"/>
        <pc:sldMkLst>
          <pc:docMk/>
          <pc:sldMk cId="2419736691" sldId="917"/>
        </pc:sldMkLst>
      </pc:sldChg>
      <pc:sldChg chg="del">
        <pc:chgData name="Xuesu Xiao" userId="2da2dc19-76a6-42ca-a03e-a5becae5e7dc" providerId="ADAL" clId="{F914973B-248F-AD4D-9B3E-5E22D2CCA5AB}" dt="2022-11-20T23:40:18.016" v="95" actId="2696"/>
        <pc:sldMkLst>
          <pc:docMk/>
          <pc:sldMk cId="739841025" sldId="918"/>
        </pc:sldMkLst>
      </pc:sldChg>
      <pc:sldChg chg="del">
        <pc:chgData name="Xuesu Xiao" userId="2da2dc19-76a6-42ca-a03e-a5becae5e7dc" providerId="ADAL" clId="{F914973B-248F-AD4D-9B3E-5E22D2CCA5AB}" dt="2022-11-20T23:40:18.008" v="87" actId="2696"/>
        <pc:sldMkLst>
          <pc:docMk/>
          <pc:sldMk cId="793583366" sldId="919"/>
        </pc:sldMkLst>
      </pc:sldChg>
      <pc:sldChg chg="del">
        <pc:chgData name="Xuesu Xiao" userId="2da2dc19-76a6-42ca-a03e-a5becae5e7dc" providerId="ADAL" clId="{F914973B-248F-AD4D-9B3E-5E22D2CCA5AB}" dt="2022-11-20T23:40:17.934" v="23" actId="2696"/>
        <pc:sldMkLst>
          <pc:docMk/>
          <pc:sldMk cId="2606793230" sldId="920"/>
        </pc:sldMkLst>
      </pc:sldChg>
      <pc:sldChg chg="del">
        <pc:chgData name="Xuesu Xiao" userId="2da2dc19-76a6-42ca-a03e-a5becae5e7dc" providerId="ADAL" clId="{F914973B-248F-AD4D-9B3E-5E22D2CCA5AB}" dt="2022-11-20T23:40:18.017" v="96" actId="2696"/>
        <pc:sldMkLst>
          <pc:docMk/>
          <pc:sldMk cId="4269186842" sldId="921"/>
        </pc:sldMkLst>
      </pc:sldChg>
      <pc:sldChg chg="del">
        <pc:chgData name="Xuesu Xiao" userId="2da2dc19-76a6-42ca-a03e-a5becae5e7dc" providerId="ADAL" clId="{F914973B-248F-AD4D-9B3E-5E22D2CCA5AB}" dt="2022-11-20T23:40:17.985" v="66" actId="2696"/>
        <pc:sldMkLst>
          <pc:docMk/>
          <pc:sldMk cId="12823510" sldId="922"/>
        </pc:sldMkLst>
      </pc:sldChg>
      <pc:sldChg chg="del">
        <pc:chgData name="Xuesu Xiao" userId="2da2dc19-76a6-42ca-a03e-a5becae5e7dc" providerId="ADAL" clId="{F914973B-248F-AD4D-9B3E-5E22D2CCA5AB}" dt="2022-11-20T23:40:17.995" v="74" actId="2696"/>
        <pc:sldMkLst>
          <pc:docMk/>
          <pc:sldMk cId="3375218705" sldId="923"/>
        </pc:sldMkLst>
      </pc:sldChg>
      <pc:sldChg chg="del">
        <pc:chgData name="Xuesu Xiao" userId="2da2dc19-76a6-42ca-a03e-a5becae5e7dc" providerId="ADAL" clId="{F914973B-248F-AD4D-9B3E-5E22D2CCA5AB}" dt="2022-11-20T23:40:18.002" v="79" actId="2696"/>
        <pc:sldMkLst>
          <pc:docMk/>
          <pc:sldMk cId="1787111419" sldId="924"/>
        </pc:sldMkLst>
      </pc:sldChg>
      <pc:sldChg chg="del">
        <pc:chgData name="Xuesu Xiao" userId="2da2dc19-76a6-42ca-a03e-a5becae5e7dc" providerId="ADAL" clId="{F914973B-248F-AD4D-9B3E-5E22D2CCA5AB}" dt="2022-11-20T23:40:18.012" v="89" actId="2696"/>
        <pc:sldMkLst>
          <pc:docMk/>
          <pc:sldMk cId="860076313" sldId="925"/>
        </pc:sldMkLst>
      </pc:sldChg>
      <pc:sldChg chg="del">
        <pc:chgData name="Xuesu Xiao" userId="2da2dc19-76a6-42ca-a03e-a5becae5e7dc" providerId="ADAL" clId="{F914973B-248F-AD4D-9B3E-5E22D2CCA5AB}" dt="2022-11-20T23:40:17.925" v="17" actId="2696"/>
        <pc:sldMkLst>
          <pc:docMk/>
          <pc:sldMk cId="527586806" sldId="926"/>
        </pc:sldMkLst>
      </pc:sldChg>
      <pc:sldChg chg="del">
        <pc:chgData name="Xuesu Xiao" userId="2da2dc19-76a6-42ca-a03e-a5becae5e7dc" providerId="ADAL" clId="{F914973B-248F-AD4D-9B3E-5E22D2CCA5AB}" dt="2022-11-20T23:40:17.975" v="55" actId="2696"/>
        <pc:sldMkLst>
          <pc:docMk/>
          <pc:sldMk cId="3734888119" sldId="927"/>
        </pc:sldMkLst>
      </pc:sldChg>
      <pc:sldChg chg="del">
        <pc:chgData name="Xuesu Xiao" userId="2da2dc19-76a6-42ca-a03e-a5becae5e7dc" providerId="ADAL" clId="{F914973B-248F-AD4D-9B3E-5E22D2CCA5AB}" dt="2022-11-20T23:40:18.014" v="92" actId="2696"/>
        <pc:sldMkLst>
          <pc:docMk/>
          <pc:sldMk cId="359101543" sldId="928"/>
        </pc:sldMkLst>
      </pc:sldChg>
      <pc:sldChg chg="delSp add">
        <pc:chgData name="Xuesu Xiao" userId="2da2dc19-76a6-42ca-a03e-a5becae5e7dc" providerId="ADAL" clId="{F914973B-248F-AD4D-9B3E-5E22D2CCA5AB}" dt="2022-11-20T23:58:51.632" v="166"/>
        <pc:sldMkLst>
          <pc:docMk/>
          <pc:sldMk cId="17080852" sldId="929"/>
        </pc:sldMkLst>
        <pc:spChg chg="del">
          <ac:chgData name="Xuesu Xiao" userId="2da2dc19-76a6-42ca-a03e-a5becae5e7dc" providerId="ADAL" clId="{F914973B-248F-AD4D-9B3E-5E22D2CCA5AB}" dt="2022-11-20T23:58:51.632" v="166"/>
          <ac:spMkLst>
            <pc:docMk/>
            <pc:sldMk cId="17080852" sldId="929"/>
            <ac:spMk id="4" creationId="{27D3D94A-D423-A897-2514-A170D6F8F7FD}"/>
          </ac:spMkLst>
        </pc:spChg>
      </pc:sldChg>
      <pc:sldChg chg="delSp add">
        <pc:chgData name="Xuesu Xiao" userId="2da2dc19-76a6-42ca-a03e-a5becae5e7dc" providerId="ADAL" clId="{F914973B-248F-AD4D-9B3E-5E22D2CCA5AB}" dt="2022-11-20T23:58:51.632" v="166"/>
        <pc:sldMkLst>
          <pc:docMk/>
          <pc:sldMk cId="3579022216" sldId="930"/>
        </pc:sldMkLst>
        <pc:spChg chg="del">
          <ac:chgData name="Xuesu Xiao" userId="2da2dc19-76a6-42ca-a03e-a5becae5e7dc" providerId="ADAL" clId="{F914973B-248F-AD4D-9B3E-5E22D2CCA5AB}" dt="2022-11-20T23:58:51.632" v="166"/>
          <ac:spMkLst>
            <pc:docMk/>
            <pc:sldMk cId="3579022216" sldId="930"/>
            <ac:spMk id="4" creationId="{27D3D94A-D423-A897-2514-A170D6F8F7FD}"/>
          </ac:spMkLst>
        </pc:spChg>
      </pc:sldChg>
      <pc:sldChg chg="delSp add">
        <pc:chgData name="Xuesu Xiao" userId="2da2dc19-76a6-42ca-a03e-a5becae5e7dc" providerId="ADAL" clId="{F914973B-248F-AD4D-9B3E-5E22D2CCA5AB}" dt="2022-11-20T23:58:51.632" v="166"/>
        <pc:sldMkLst>
          <pc:docMk/>
          <pc:sldMk cId="2578844308" sldId="931"/>
        </pc:sldMkLst>
        <pc:spChg chg="del">
          <ac:chgData name="Xuesu Xiao" userId="2da2dc19-76a6-42ca-a03e-a5becae5e7dc" providerId="ADAL" clId="{F914973B-248F-AD4D-9B3E-5E22D2CCA5AB}" dt="2022-11-20T23:58:51.632" v="166"/>
          <ac:spMkLst>
            <pc:docMk/>
            <pc:sldMk cId="2578844308" sldId="931"/>
            <ac:spMk id="4" creationId="{27D3D94A-D423-A897-2514-A170D6F8F7FD}"/>
          </ac:spMkLst>
        </pc:spChg>
      </pc:sldChg>
      <pc:sldChg chg="delSp add">
        <pc:chgData name="Xuesu Xiao" userId="2da2dc19-76a6-42ca-a03e-a5becae5e7dc" providerId="ADAL" clId="{F914973B-248F-AD4D-9B3E-5E22D2CCA5AB}" dt="2022-11-20T23:58:51.632" v="166"/>
        <pc:sldMkLst>
          <pc:docMk/>
          <pc:sldMk cId="3157884774" sldId="932"/>
        </pc:sldMkLst>
        <pc:spChg chg="del">
          <ac:chgData name="Xuesu Xiao" userId="2da2dc19-76a6-42ca-a03e-a5becae5e7dc" providerId="ADAL" clId="{F914973B-248F-AD4D-9B3E-5E22D2CCA5AB}" dt="2022-11-20T23:58:51.632" v="166"/>
          <ac:spMkLst>
            <pc:docMk/>
            <pc:sldMk cId="3157884774" sldId="932"/>
            <ac:spMk id="4" creationId="{27D3D94A-D423-A897-2514-A170D6F8F7FD}"/>
          </ac:spMkLst>
        </pc:spChg>
      </pc:sldChg>
      <pc:sldChg chg="delSp add">
        <pc:chgData name="Xuesu Xiao" userId="2da2dc19-76a6-42ca-a03e-a5becae5e7dc" providerId="ADAL" clId="{F914973B-248F-AD4D-9B3E-5E22D2CCA5AB}" dt="2022-11-20T23:58:51.632" v="166"/>
        <pc:sldMkLst>
          <pc:docMk/>
          <pc:sldMk cId="1576681766" sldId="933"/>
        </pc:sldMkLst>
        <pc:spChg chg="del">
          <ac:chgData name="Xuesu Xiao" userId="2da2dc19-76a6-42ca-a03e-a5becae5e7dc" providerId="ADAL" clId="{F914973B-248F-AD4D-9B3E-5E22D2CCA5AB}" dt="2022-11-20T23:58:51.632" v="166"/>
          <ac:spMkLst>
            <pc:docMk/>
            <pc:sldMk cId="1576681766" sldId="933"/>
            <ac:spMk id="4" creationId="{27D3D94A-D423-A897-2514-A170D6F8F7FD}"/>
          </ac:spMkLst>
        </pc:spChg>
      </pc:sldChg>
      <pc:sldChg chg="add del">
        <pc:chgData name="Xuesu Xiao" userId="2da2dc19-76a6-42ca-a03e-a5becae5e7dc" providerId="ADAL" clId="{F914973B-248F-AD4D-9B3E-5E22D2CCA5AB}" dt="2022-11-20T23:56:47.738" v="157" actId="2696"/>
        <pc:sldMkLst>
          <pc:docMk/>
          <pc:sldMk cId="3682593241" sldId="934"/>
        </pc:sldMkLst>
      </pc:sldChg>
      <pc:sldChg chg="delSp add">
        <pc:chgData name="Xuesu Xiao" userId="2da2dc19-76a6-42ca-a03e-a5becae5e7dc" providerId="ADAL" clId="{F914973B-248F-AD4D-9B3E-5E22D2CCA5AB}" dt="2022-11-20T23:58:51.632" v="166"/>
        <pc:sldMkLst>
          <pc:docMk/>
          <pc:sldMk cId="1775284187" sldId="935"/>
        </pc:sldMkLst>
        <pc:spChg chg="del">
          <ac:chgData name="Xuesu Xiao" userId="2da2dc19-76a6-42ca-a03e-a5becae5e7dc" providerId="ADAL" clId="{F914973B-248F-AD4D-9B3E-5E22D2CCA5AB}" dt="2022-11-20T23:58:51.632" v="166"/>
          <ac:spMkLst>
            <pc:docMk/>
            <pc:sldMk cId="1775284187" sldId="935"/>
            <ac:spMk id="4" creationId="{43B45E74-AF53-EF56-7A31-9E2E89658763}"/>
          </ac:spMkLst>
        </pc:spChg>
      </pc:sldChg>
      <pc:sldChg chg="del">
        <pc:chgData name="Xuesu Xiao" userId="2da2dc19-76a6-42ca-a03e-a5becae5e7dc" providerId="ADAL" clId="{F914973B-248F-AD4D-9B3E-5E22D2CCA5AB}" dt="2022-11-20T23:40:17.953" v="38" actId="2696"/>
        <pc:sldMkLst>
          <pc:docMk/>
          <pc:sldMk cId="1950455212" sldId="936"/>
        </pc:sldMkLst>
      </pc:sldChg>
      <pc:sldChg chg="del">
        <pc:chgData name="Xuesu Xiao" userId="2da2dc19-76a6-42ca-a03e-a5becae5e7dc" providerId="ADAL" clId="{F914973B-248F-AD4D-9B3E-5E22D2CCA5AB}" dt="2022-11-20T23:40:18.005" v="83" actId="2696"/>
        <pc:sldMkLst>
          <pc:docMk/>
          <pc:sldMk cId="2301032078" sldId="938"/>
        </pc:sldMkLst>
      </pc:sldChg>
      <pc:sldChg chg="del">
        <pc:chgData name="Xuesu Xiao" userId="2da2dc19-76a6-42ca-a03e-a5becae5e7dc" providerId="ADAL" clId="{F914973B-248F-AD4D-9B3E-5E22D2CCA5AB}" dt="2022-11-20T23:40:17.982" v="62" actId="2696"/>
        <pc:sldMkLst>
          <pc:docMk/>
          <pc:sldMk cId="1182187124" sldId="939"/>
        </pc:sldMkLst>
      </pc:sldChg>
      <pc:sldChg chg="del">
        <pc:chgData name="Xuesu Xiao" userId="2da2dc19-76a6-42ca-a03e-a5becae5e7dc" providerId="ADAL" clId="{F914973B-248F-AD4D-9B3E-5E22D2CCA5AB}" dt="2022-11-20T23:40:17.928" v="19" actId="2696"/>
        <pc:sldMkLst>
          <pc:docMk/>
          <pc:sldMk cId="2772741444" sldId="941"/>
        </pc:sldMkLst>
      </pc:sldChg>
      <pc:sldChg chg="del">
        <pc:chgData name="Xuesu Xiao" userId="2da2dc19-76a6-42ca-a03e-a5becae5e7dc" providerId="ADAL" clId="{F914973B-248F-AD4D-9B3E-5E22D2CCA5AB}" dt="2022-11-20T23:40:17.995" v="73" actId="2696"/>
        <pc:sldMkLst>
          <pc:docMk/>
          <pc:sldMk cId="899730551" sldId="944"/>
        </pc:sldMkLst>
      </pc:sldChg>
      <pc:sldChg chg="del">
        <pc:chgData name="Xuesu Xiao" userId="2da2dc19-76a6-42ca-a03e-a5becae5e7dc" providerId="ADAL" clId="{F914973B-248F-AD4D-9B3E-5E22D2CCA5AB}" dt="2022-11-20T23:40:17.931" v="21" actId="2696"/>
        <pc:sldMkLst>
          <pc:docMk/>
          <pc:sldMk cId="2520236080" sldId="945"/>
        </pc:sldMkLst>
      </pc:sldChg>
      <pc:sldChg chg="del">
        <pc:chgData name="Xuesu Xiao" userId="2da2dc19-76a6-42ca-a03e-a5becae5e7dc" providerId="ADAL" clId="{F914973B-248F-AD4D-9B3E-5E22D2CCA5AB}" dt="2022-11-20T23:40:17.919" v="12" actId="2696"/>
        <pc:sldMkLst>
          <pc:docMk/>
          <pc:sldMk cId="2821460854" sldId="946"/>
        </pc:sldMkLst>
      </pc:sldChg>
      <pc:sldChg chg="del">
        <pc:chgData name="Xuesu Xiao" userId="2da2dc19-76a6-42ca-a03e-a5becae5e7dc" providerId="ADAL" clId="{F914973B-248F-AD4D-9B3E-5E22D2CCA5AB}" dt="2022-11-20T23:40:17.981" v="61" actId="2696"/>
        <pc:sldMkLst>
          <pc:docMk/>
          <pc:sldMk cId="3942368618" sldId="947"/>
        </pc:sldMkLst>
      </pc:sldChg>
      <pc:sldChg chg="del">
        <pc:chgData name="Xuesu Xiao" userId="2da2dc19-76a6-42ca-a03e-a5becae5e7dc" providerId="ADAL" clId="{F914973B-248F-AD4D-9B3E-5E22D2CCA5AB}" dt="2022-11-20T23:40:17.969" v="51" actId="2696"/>
        <pc:sldMkLst>
          <pc:docMk/>
          <pc:sldMk cId="231556659" sldId="948"/>
        </pc:sldMkLst>
      </pc:sldChg>
      <pc:sldChg chg="del">
        <pc:chgData name="Xuesu Xiao" userId="2da2dc19-76a6-42ca-a03e-a5becae5e7dc" providerId="ADAL" clId="{F914973B-248F-AD4D-9B3E-5E22D2CCA5AB}" dt="2022-11-20T23:40:17.962" v="47" actId="2696"/>
        <pc:sldMkLst>
          <pc:docMk/>
          <pc:sldMk cId="554636113" sldId="949"/>
        </pc:sldMkLst>
      </pc:sldChg>
      <pc:sldChg chg="del">
        <pc:chgData name="Xuesu Xiao" userId="2da2dc19-76a6-42ca-a03e-a5becae5e7dc" providerId="ADAL" clId="{F914973B-248F-AD4D-9B3E-5E22D2CCA5AB}" dt="2022-11-20T23:40:17.960" v="45" actId="2696"/>
        <pc:sldMkLst>
          <pc:docMk/>
          <pc:sldMk cId="1673621896" sldId="950"/>
        </pc:sldMkLst>
      </pc:sldChg>
      <pc:sldChg chg="del">
        <pc:chgData name="Xuesu Xiao" userId="2da2dc19-76a6-42ca-a03e-a5becae5e7dc" providerId="ADAL" clId="{F914973B-248F-AD4D-9B3E-5E22D2CCA5AB}" dt="2022-11-20T23:40:18.006" v="84" actId="2696"/>
        <pc:sldMkLst>
          <pc:docMk/>
          <pc:sldMk cId="3254565120" sldId="951"/>
        </pc:sldMkLst>
      </pc:sldChg>
      <pc:sldChg chg="del">
        <pc:chgData name="Xuesu Xiao" userId="2da2dc19-76a6-42ca-a03e-a5becae5e7dc" providerId="ADAL" clId="{F914973B-248F-AD4D-9B3E-5E22D2CCA5AB}" dt="2022-11-20T23:40:17.970" v="53" actId="2696"/>
        <pc:sldMkLst>
          <pc:docMk/>
          <pc:sldMk cId="3678418697" sldId="952"/>
        </pc:sldMkLst>
      </pc:sldChg>
      <pc:sldChg chg="del">
        <pc:chgData name="Xuesu Xiao" userId="2da2dc19-76a6-42ca-a03e-a5becae5e7dc" providerId="ADAL" clId="{F914973B-248F-AD4D-9B3E-5E22D2CCA5AB}" dt="2022-11-20T23:40:18.007" v="86" actId="2696"/>
        <pc:sldMkLst>
          <pc:docMk/>
          <pc:sldMk cId="4105671411" sldId="953"/>
        </pc:sldMkLst>
      </pc:sldChg>
      <pc:sldChg chg="del">
        <pc:chgData name="Xuesu Xiao" userId="2da2dc19-76a6-42ca-a03e-a5becae5e7dc" providerId="ADAL" clId="{F914973B-248F-AD4D-9B3E-5E22D2CCA5AB}" dt="2022-11-20T23:40:18.015" v="94" actId="2696"/>
        <pc:sldMkLst>
          <pc:docMk/>
          <pc:sldMk cId="1578118265" sldId="954"/>
        </pc:sldMkLst>
      </pc:sldChg>
      <pc:sldChg chg="del">
        <pc:chgData name="Xuesu Xiao" userId="2da2dc19-76a6-42ca-a03e-a5becae5e7dc" providerId="ADAL" clId="{F914973B-248F-AD4D-9B3E-5E22D2CCA5AB}" dt="2022-11-20T23:40:18.013" v="90" actId="2696"/>
        <pc:sldMkLst>
          <pc:docMk/>
          <pc:sldMk cId="2870120494" sldId="955"/>
        </pc:sldMkLst>
      </pc:sldChg>
      <pc:sldChg chg="del">
        <pc:chgData name="Xuesu Xiao" userId="2da2dc19-76a6-42ca-a03e-a5becae5e7dc" providerId="ADAL" clId="{F914973B-248F-AD4D-9B3E-5E22D2CCA5AB}" dt="2022-11-20T23:40:17.946" v="31" actId="2696"/>
        <pc:sldMkLst>
          <pc:docMk/>
          <pc:sldMk cId="3848297286" sldId="956"/>
        </pc:sldMkLst>
      </pc:sldChg>
      <pc:sldChg chg="del">
        <pc:chgData name="Xuesu Xiao" userId="2da2dc19-76a6-42ca-a03e-a5becae5e7dc" providerId="ADAL" clId="{F914973B-248F-AD4D-9B3E-5E22D2CCA5AB}" dt="2022-11-20T23:40:18.006" v="85" actId="2696"/>
        <pc:sldMkLst>
          <pc:docMk/>
          <pc:sldMk cId="329974282" sldId="957"/>
        </pc:sldMkLst>
      </pc:sldChg>
      <pc:sldChg chg="del">
        <pc:chgData name="Xuesu Xiao" userId="2da2dc19-76a6-42ca-a03e-a5becae5e7dc" providerId="ADAL" clId="{F914973B-248F-AD4D-9B3E-5E22D2CCA5AB}" dt="2022-11-20T23:40:17.948" v="33" actId="2696"/>
        <pc:sldMkLst>
          <pc:docMk/>
          <pc:sldMk cId="3023487158" sldId="958"/>
        </pc:sldMkLst>
      </pc:sldChg>
      <pc:sldChg chg="del">
        <pc:chgData name="Xuesu Xiao" userId="2da2dc19-76a6-42ca-a03e-a5becae5e7dc" providerId="ADAL" clId="{F914973B-248F-AD4D-9B3E-5E22D2CCA5AB}" dt="2022-11-20T23:40:17.935" v="24" actId="2696"/>
        <pc:sldMkLst>
          <pc:docMk/>
          <pc:sldMk cId="2268397214" sldId="960"/>
        </pc:sldMkLst>
      </pc:sldChg>
      <pc:sldChg chg="del">
        <pc:chgData name="Xuesu Xiao" userId="2da2dc19-76a6-42ca-a03e-a5becae5e7dc" providerId="ADAL" clId="{F914973B-248F-AD4D-9B3E-5E22D2CCA5AB}" dt="2022-11-20T23:40:17.987" v="68" actId="2696"/>
        <pc:sldMkLst>
          <pc:docMk/>
          <pc:sldMk cId="2600695935" sldId="962"/>
        </pc:sldMkLst>
      </pc:sldChg>
      <pc:sldChg chg="del">
        <pc:chgData name="Xuesu Xiao" userId="2da2dc19-76a6-42ca-a03e-a5becae5e7dc" providerId="ADAL" clId="{F914973B-248F-AD4D-9B3E-5E22D2CCA5AB}" dt="2022-11-20T23:40:17.983" v="63" actId="2696"/>
        <pc:sldMkLst>
          <pc:docMk/>
          <pc:sldMk cId="304818906" sldId="963"/>
        </pc:sldMkLst>
      </pc:sldChg>
      <pc:sldChg chg="del">
        <pc:chgData name="Xuesu Xiao" userId="2da2dc19-76a6-42ca-a03e-a5becae5e7dc" providerId="ADAL" clId="{F914973B-248F-AD4D-9B3E-5E22D2CCA5AB}" dt="2022-11-20T23:40:18.004" v="82" actId="2696"/>
        <pc:sldMkLst>
          <pc:docMk/>
          <pc:sldMk cId="1684172072" sldId="964"/>
        </pc:sldMkLst>
      </pc:sldChg>
      <pc:sldChg chg="del">
        <pc:chgData name="Xuesu Xiao" userId="2da2dc19-76a6-42ca-a03e-a5becae5e7dc" providerId="ADAL" clId="{F914973B-248F-AD4D-9B3E-5E22D2CCA5AB}" dt="2022-11-20T23:40:17.951" v="36" actId="2696"/>
        <pc:sldMkLst>
          <pc:docMk/>
          <pc:sldMk cId="1612942382" sldId="966"/>
        </pc:sldMkLst>
      </pc:sldChg>
      <pc:sldChg chg="del">
        <pc:chgData name="Xuesu Xiao" userId="2da2dc19-76a6-42ca-a03e-a5becae5e7dc" providerId="ADAL" clId="{F914973B-248F-AD4D-9B3E-5E22D2CCA5AB}" dt="2022-11-20T23:40:17.945" v="30" actId="2696"/>
        <pc:sldMkLst>
          <pc:docMk/>
          <pc:sldMk cId="3274957520" sldId="967"/>
        </pc:sldMkLst>
      </pc:sldChg>
      <pc:sldChg chg="del">
        <pc:chgData name="Xuesu Xiao" userId="2da2dc19-76a6-42ca-a03e-a5becae5e7dc" providerId="ADAL" clId="{F914973B-248F-AD4D-9B3E-5E22D2CCA5AB}" dt="2022-11-20T23:40:17.976" v="56" actId="2696"/>
        <pc:sldMkLst>
          <pc:docMk/>
          <pc:sldMk cId="3452516148" sldId="968"/>
        </pc:sldMkLst>
      </pc:sldChg>
      <pc:sldChg chg="del">
        <pc:chgData name="Xuesu Xiao" userId="2da2dc19-76a6-42ca-a03e-a5becae5e7dc" providerId="ADAL" clId="{F914973B-248F-AD4D-9B3E-5E22D2CCA5AB}" dt="2022-11-20T23:40:17.950" v="35" actId="2696"/>
        <pc:sldMkLst>
          <pc:docMk/>
          <pc:sldMk cId="2520568078" sldId="969"/>
        </pc:sldMkLst>
      </pc:sldChg>
      <pc:sldChg chg="del">
        <pc:chgData name="Xuesu Xiao" userId="2da2dc19-76a6-42ca-a03e-a5becae5e7dc" providerId="ADAL" clId="{F914973B-248F-AD4D-9B3E-5E22D2CCA5AB}" dt="2022-11-20T23:40:17.988" v="69" actId="2696"/>
        <pc:sldMkLst>
          <pc:docMk/>
          <pc:sldMk cId="793714017" sldId="970"/>
        </pc:sldMkLst>
      </pc:sldChg>
      <pc:sldChg chg="del">
        <pc:chgData name="Xuesu Xiao" userId="2da2dc19-76a6-42ca-a03e-a5becae5e7dc" providerId="ADAL" clId="{F914973B-248F-AD4D-9B3E-5E22D2CCA5AB}" dt="2022-11-20T23:40:18.003" v="80" actId="2696"/>
        <pc:sldMkLst>
          <pc:docMk/>
          <pc:sldMk cId="3190635093" sldId="971"/>
        </pc:sldMkLst>
      </pc:sldChg>
      <pc:sldChg chg="del">
        <pc:chgData name="Xuesu Xiao" userId="2da2dc19-76a6-42ca-a03e-a5becae5e7dc" providerId="ADAL" clId="{F914973B-248F-AD4D-9B3E-5E22D2CCA5AB}" dt="2022-11-20T23:40:17.963" v="48" actId="2696"/>
        <pc:sldMkLst>
          <pc:docMk/>
          <pc:sldMk cId="2748322385" sldId="972"/>
        </pc:sldMkLst>
      </pc:sldChg>
      <pc:sldChg chg="del">
        <pc:chgData name="Xuesu Xiao" userId="2da2dc19-76a6-42ca-a03e-a5becae5e7dc" providerId="ADAL" clId="{F914973B-248F-AD4D-9B3E-5E22D2CCA5AB}" dt="2022-11-20T23:40:18.013" v="91" actId="2696"/>
        <pc:sldMkLst>
          <pc:docMk/>
          <pc:sldMk cId="2925250978" sldId="973"/>
        </pc:sldMkLst>
      </pc:sldChg>
      <pc:sldChg chg="del">
        <pc:chgData name="Xuesu Xiao" userId="2da2dc19-76a6-42ca-a03e-a5becae5e7dc" providerId="ADAL" clId="{F914973B-248F-AD4D-9B3E-5E22D2CCA5AB}" dt="2022-11-20T23:40:18.018" v="98" actId="2696"/>
        <pc:sldMkLst>
          <pc:docMk/>
          <pc:sldMk cId="404747846" sldId="975"/>
        </pc:sldMkLst>
      </pc:sldChg>
      <pc:sldChg chg="delSp add mod">
        <pc:chgData name="Xuesu Xiao" userId="2da2dc19-76a6-42ca-a03e-a5becae5e7dc" providerId="ADAL" clId="{F914973B-248F-AD4D-9B3E-5E22D2CCA5AB}" dt="2022-11-20T23:58:51.632" v="166"/>
        <pc:sldMkLst>
          <pc:docMk/>
          <pc:sldMk cId="3140009731" sldId="978"/>
        </pc:sldMkLst>
        <pc:spChg chg="del">
          <ac:chgData name="Xuesu Xiao" userId="2da2dc19-76a6-42ca-a03e-a5becae5e7dc" providerId="ADAL" clId="{F914973B-248F-AD4D-9B3E-5E22D2CCA5AB}" dt="2022-11-20T23:42:02.808" v="106" actId="478"/>
          <ac:spMkLst>
            <pc:docMk/>
            <pc:sldMk cId="3140009731" sldId="978"/>
            <ac:spMk id="3" creationId="{398275F6-08A1-3462-D707-A457269E2CFF}"/>
          </ac:spMkLst>
        </pc:spChg>
        <pc:spChg chg="del">
          <ac:chgData name="Xuesu Xiao" userId="2da2dc19-76a6-42ca-a03e-a5becae5e7dc" providerId="ADAL" clId="{F914973B-248F-AD4D-9B3E-5E22D2CCA5AB}" dt="2022-11-20T23:58:51.632" v="166"/>
          <ac:spMkLst>
            <pc:docMk/>
            <pc:sldMk cId="3140009731" sldId="978"/>
            <ac:spMk id="4" creationId="{24F2909C-E37D-3754-4A5E-1F3868CE400B}"/>
          </ac:spMkLst>
        </pc:spChg>
      </pc:sldChg>
      <pc:sldChg chg="delSp add">
        <pc:chgData name="Xuesu Xiao" userId="2da2dc19-76a6-42ca-a03e-a5becae5e7dc" providerId="ADAL" clId="{F914973B-248F-AD4D-9B3E-5E22D2CCA5AB}" dt="2022-11-20T23:58:51.632" v="166"/>
        <pc:sldMkLst>
          <pc:docMk/>
          <pc:sldMk cId="3060215140" sldId="979"/>
        </pc:sldMkLst>
        <pc:spChg chg="del">
          <ac:chgData name="Xuesu Xiao" userId="2da2dc19-76a6-42ca-a03e-a5becae5e7dc" providerId="ADAL" clId="{F914973B-248F-AD4D-9B3E-5E22D2CCA5AB}" dt="2022-11-20T23:58:51.632" v="166"/>
          <ac:spMkLst>
            <pc:docMk/>
            <pc:sldMk cId="3060215140" sldId="979"/>
            <ac:spMk id="4" creationId="{A976BD45-C9A4-5205-A4D4-96C0898D071F}"/>
          </ac:spMkLst>
        </pc:spChg>
      </pc:sldChg>
      <pc:sldChg chg="delSp add">
        <pc:chgData name="Xuesu Xiao" userId="2da2dc19-76a6-42ca-a03e-a5becae5e7dc" providerId="ADAL" clId="{F914973B-248F-AD4D-9B3E-5E22D2CCA5AB}" dt="2022-11-20T23:58:51.632" v="166"/>
        <pc:sldMkLst>
          <pc:docMk/>
          <pc:sldMk cId="1382882215" sldId="980"/>
        </pc:sldMkLst>
        <pc:spChg chg="del">
          <ac:chgData name="Xuesu Xiao" userId="2da2dc19-76a6-42ca-a03e-a5becae5e7dc" providerId="ADAL" clId="{F914973B-248F-AD4D-9B3E-5E22D2CCA5AB}" dt="2022-11-20T23:58:51.632" v="166"/>
          <ac:spMkLst>
            <pc:docMk/>
            <pc:sldMk cId="1382882215" sldId="980"/>
            <ac:spMk id="4" creationId="{A976BD45-C9A4-5205-A4D4-96C0898D071F}"/>
          </ac:spMkLst>
        </pc:spChg>
      </pc:sldChg>
      <pc:sldChg chg="delSp add">
        <pc:chgData name="Xuesu Xiao" userId="2da2dc19-76a6-42ca-a03e-a5becae5e7dc" providerId="ADAL" clId="{F914973B-248F-AD4D-9B3E-5E22D2CCA5AB}" dt="2022-11-20T23:58:51.632" v="166"/>
        <pc:sldMkLst>
          <pc:docMk/>
          <pc:sldMk cId="2743628360" sldId="981"/>
        </pc:sldMkLst>
        <pc:spChg chg="del">
          <ac:chgData name="Xuesu Xiao" userId="2da2dc19-76a6-42ca-a03e-a5becae5e7dc" providerId="ADAL" clId="{F914973B-248F-AD4D-9B3E-5E22D2CCA5AB}" dt="2022-11-20T23:58:51.632" v="166"/>
          <ac:spMkLst>
            <pc:docMk/>
            <pc:sldMk cId="2743628360" sldId="981"/>
            <ac:spMk id="4" creationId="{32DC8823-96AA-0550-F903-3DD11F79EA96}"/>
          </ac:spMkLst>
        </pc:spChg>
      </pc:sldChg>
      <pc:sldChg chg="addSp delSp modSp add mod">
        <pc:chgData name="Xuesu Xiao" userId="2da2dc19-76a6-42ca-a03e-a5becae5e7dc" providerId="ADAL" clId="{F914973B-248F-AD4D-9B3E-5E22D2CCA5AB}" dt="2022-11-20T23:58:51.632" v="166"/>
        <pc:sldMkLst>
          <pc:docMk/>
          <pc:sldMk cId="788397389" sldId="982"/>
        </pc:sldMkLst>
        <pc:spChg chg="del">
          <ac:chgData name="Xuesu Xiao" userId="2da2dc19-76a6-42ca-a03e-a5becae5e7dc" providerId="ADAL" clId="{F914973B-248F-AD4D-9B3E-5E22D2CCA5AB}" dt="2022-11-20T23:58:51.632" v="166"/>
          <ac:spMkLst>
            <pc:docMk/>
            <pc:sldMk cId="788397389" sldId="982"/>
            <ac:spMk id="4" creationId="{CEADD6C1-AD2A-9A03-0A52-E2F5EAE95858}"/>
          </ac:spMkLst>
        </pc:spChg>
        <pc:picChg chg="add del mod">
          <ac:chgData name="Xuesu Xiao" userId="2da2dc19-76a6-42ca-a03e-a5becae5e7dc" providerId="ADAL" clId="{F914973B-248F-AD4D-9B3E-5E22D2CCA5AB}" dt="2022-11-20T23:42:38.528" v="118" actId="1076"/>
          <ac:picMkLst>
            <pc:docMk/>
            <pc:sldMk cId="788397389" sldId="982"/>
            <ac:picMk id="6" creationId="{6A7D2C40-AD31-B407-6E6D-F3E7A10F30A9}"/>
          </ac:picMkLst>
        </pc:picChg>
        <pc:picChg chg="add del">
          <ac:chgData name="Xuesu Xiao" userId="2da2dc19-76a6-42ca-a03e-a5becae5e7dc" providerId="ADAL" clId="{F914973B-248F-AD4D-9B3E-5E22D2CCA5AB}" dt="2022-11-20T23:42:37.945" v="115" actId="478"/>
          <ac:picMkLst>
            <pc:docMk/>
            <pc:sldMk cId="788397389" sldId="982"/>
            <ac:picMk id="7" creationId="{D69067E2-32A3-628A-B6FC-FE60BC7588C5}"/>
          </ac:picMkLst>
        </pc:picChg>
      </pc:sldChg>
      <pc:sldChg chg="addSp delSp modSp add mod">
        <pc:chgData name="Xuesu Xiao" userId="2da2dc19-76a6-42ca-a03e-a5becae5e7dc" providerId="ADAL" clId="{F914973B-248F-AD4D-9B3E-5E22D2CCA5AB}" dt="2022-11-20T23:58:51.632" v="166"/>
        <pc:sldMkLst>
          <pc:docMk/>
          <pc:sldMk cId="4062867954" sldId="983"/>
        </pc:sldMkLst>
        <pc:spChg chg="del">
          <ac:chgData name="Xuesu Xiao" userId="2da2dc19-76a6-42ca-a03e-a5becae5e7dc" providerId="ADAL" clId="{F914973B-248F-AD4D-9B3E-5E22D2CCA5AB}" dt="2022-11-20T23:58:51.632" v="166"/>
          <ac:spMkLst>
            <pc:docMk/>
            <pc:sldMk cId="4062867954" sldId="983"/>
            <ac:spMk id="4" creationId="{CEADD6C1-AD2A-9A03-0A52-E2F5EAE95858}"/>
          </ac:spMkLst>
        </pc:spChg>
        <pc:picChg chg="del">
          <ac:chgData name="Xuesu Xiao" userId="2da2dc19-76a6-42ca-a03e-a5becae5e7dc" providerId="ADAL" clId="{F914973B-248F-AD4D-9B3E-5E22D2CCA5AB}" dt="2022-11-20T23:42:45.128" v="119" actId="478"/>
          <ac:picMkLst>
            <pc:docMk/>
            <pc:sldMk cId="4062867954" sldId="983"/>
            <ac:picMk id="7" creationId="{D69067E2-32A3-628A-B6FC-FE60BC7588C5}"/>
          </ac:picMkLst>
        </pc:picChg>
        <pc:picChg chg="del">
          <ac:chgData name="Xuesu Xiao" userId="2da2dc19-76a6-42ca-a03e-a5becae5e7dc" providerId="ADAL" clId="{F914973B-248F-AD4D-9B3E-5E22D2CCA5AB}" dt="2022-11-20T23:42:47.001" v="121" actId="478"/>
          <ac:picMkLst>
            <pc:docMk/>
            <pc:sldMk cId="4062867954" sldId="983"/>
            <ac:picMk id="8" creationId="{4022A3B5-445E-8FA0-4C2F-235D1F6C6314}"/>
          </ac:picMkLst>
        </pc:picChg>
        <pc:picChg chg="add mod">
          <ac:chgData name="Xuesu Xiao" userId="2da2dc19-76a6-42ca-a03e-a5becae5e7dc" providerId="ADAL" clId="{F914973B-248F-AD4D-9B3E-5E22D2CCA5AB}" dt="2022-11-20T23:42:45.529" v="120"/>
          <ac:picMkLst>
            <pc:docMk/>
            <pc:sldMk cId="4062867954" sldId="983"/>
            <ac:picMk id="9" creationId="{1EA25A7C-9602-34BE-E22B-9EFB75F80A62}"/>
          </ac:picMkLst>
        </pc:picChg>
        <pc:picChg chg="add mod">
          <ac:chgData name="Xuesu Xiao" userId="2da2dc19-76a6-42ca-a03e-a5becae5e7dc" providerId="ADAL" clId="{F914973B-248F-AD4D-9B3E-5E22D2CCA5AB}" dt="2022-11-20T23:43:05.550" v="125" actId="1076"/>
          <ac:picMkLst>
            <pc:docMk/>
            <pc:sldMk cId="4062867954" sldId="983"/>
            <ac:picMk id="11" creationId="{8EE60EF3-9EB3-FD27-F40D-761C6AE8C9E1}"/>
          </ac:picMkLst>
        </pc:picChg>
        <pc:cxnChg chg="mod">
          <ac:chgData name="Xuesu Xiao" userId="2da2dc19-76a6-42ca-a03e-a5becae5e7dc" providerId="ADAL" clId="{F914973B-248F-AD4D-9B3E-5E22D2CCA5AB}" dt="2022-11-20T23:42:47.001" v="121" actId="478"/>
          <ac:cxnSpMkLst>
            <pc:docMk/>
            <pc:sldMk cId="4062867954" sldId="983"/>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034110906" sldId="984"/>
        </pc:sldMkLst>
        <pc:spChg chg="del">
          <ac:chgData name="Xuesu Xiao" userId="2da2dc19-76a6-42ca-a03e-a5becae5e7dc" providerId="ADAL" clId="{F914973B-248F-AD4D-9B3E-5E22D2CCA5AB}" dt="2022-11-20T23:58:51.632" v="166"/>
          <ac:spMkLst>
            <pc:docMk/>
            <pc:sldMk cId="1034110906" sldId="984"/>
            <ac:spMk id="4" creationId="{4633031A-0E18-3344-24C0-521E8F9FC060}"/>
          </ac:spMkLst>
        </pc:spChg>
      </pc:sldChg>
      <pc:sldChg chg="addSp delSp modSp add mod">
        <pc:chgData name="Xuesu Xiao" userId="2da2dc19-76a6-42ca-a03e-a5becae5e7dc" providerId="ADAL" clId="{F914973B-248F-AD4D-9B3E-5E22D2CCA5AB}" dt="2022-11-20T23:58:51.632" v="166"/>
        <pc:sldMkLst>
          <pc:docMk/>
          <pc:sldMk cId="2081225839" sldId="985"/>
        </pc:sldMkLst>
        <pc:spChg chg="del">
          <ac:chgData name="Xuesu Xiao" userId="2da2dc19-76a6-42ca-a03e-a5becae5e7dc" providerId="ADAL" clId="{F914973B-248F-AD4D-9B3E-5E22D2CCA5AB}" dt="2022-11-20T23:58:51.632" v="166"/>
          <ac:spMkLst>
            <pc:docMk/>
            <pc:sldMk cId="2081225839" sldId="985"/>
            <ac:spMk id="4" creationId="{CEADD6C1-AD2A-9A03-0A52-E2F5EAE95858}"/>
          </ac:spMkLst>
        </pc:spChg>
        <pc:picChg chg="del">
          <ac:chgData name="Xuesu Xiao" userId="2da2dc19-76a6-42ca-a03e-a5becae5e7dc" providerId="ADAL" clId="{F914973B-248F-AD4D-9B3E-5E22D2CCA5AB}" dt="2022-11-20T23:43:15.530" v="126" actId="478"/>
          <ac:picMkLst>
            <pc:docMk/>
            <pc:sldMk cId="2081225839" sldId="985"/>
            <ac:picMk id="7" creationId="{D69067E2-32A3-628A-B6FC-FE60BC7588C5}"/>
          </ac:picMkLst>
        </pc:picChg>
        <pc:picChg chg="del">
          <ac:chgData name="Xuesu Xiao" userId="2da2dc19-76a6-42ca-a03e-a5becae5e7dc" providerId="ADAL" clId="{F914973B-248F-AD4D-9B3E-5E22D2CCA5AB}" dt="2022-11-20T23:43:15.530" v="126" actId="478"/>
          <ac:picMkLst>
            <pc:docMk/>
            <pc:sldMk cId="2081225839" sldId="985"/>
            <ac:picMk id="8" creationId="{4022A3B5-445E-8FA0-4C2F-235D1F6C6314}"/>
          </ac:picMkLst>
        </pc:picChg>
        <pc:picChg chg="add mod">
          <ac:chgData name="Xuesu Xiao" userId="2da2dc19-76a6-42ca-a03e-a5becae5e7dc" providerId="ADAL" clId="{F914973B-248F-AD4D-9B3E-5E22D2CCA5AB}" dt="2022-11-20T23:43:15.849" v="127"/>
          <ac:picMkLst>
            <pc:docMk/>
            <pc:sldMk cId="2081225839" sldId="985"/>
            <ac:picMk id="11" creationId="{81C3D174-D127-3DC2-739B-9E94F6F538E8}"/>
          </ac:picMkLst>
        </pc:picChg>
        <pc:picChg chg="add mod">
          <ac:chgData name="Xuesu Xiao" userId="2da2dc19-76a6-42ca-a03e-a5becae5e7dc" providerId="ADAL" clId="{F914973B-248F-AD4D-9B3E-5E22D2CCA5AB}" dt="2022-11-20T23:43:15.849" v="127"/>
          <ac:picMkLst>
            <pc:docMk/>
            <pc:sldMk cId="2081225839" sldId="985"/>
            <ac:picMk id="13" creationId="{AFDC2746-571A-BFC3-8803-F58BA87F5F68}"/>
          </ac:picMkLst>
        </pc:picChg>
        <pc:cxnChg chg="mod">
          <ac:chgData name="Xuesu Xiao" userId="2da2dc19-76a6-42ca-a03e-a5becae5e7dc" providerId="ADAL" clId="{F914973B-248F-AD4D-9B3E-5E22D2CCA5AB}" dt="2022-11-20T23:43:15.530" v="126" actId="478"/>
          <ac:cxnSpMkLst>
            <pc:docMk/>
            <pc:sldMk cId="2081225839" sldId="985"/>
            <ac:cxnSpMk id="12" creationId="{DADCE4F4-52D0-97CB-32C5-A90B0F1ED733}"/>
          </ac:cxnSpMkLst>
        </pc:cxnChg>
      </pc:sldChg>
      <pc:sldChg chg="addSp delSp modSp add mod">
        <pc:chgData name="Xuesu Xiao" userId="2da2dc19-76a6-42ca-a03e-a5becae5e7dc" providerId="ADAL" clId="{F914973B-248F-AD4D-9B3E-5E22D2CCA5AB}" dt="2022-11-20T23:58:51.632" v="166"/>
        <pc:sldMkLst>
          <pc:docMk/>
          <pc:sldMk cId="3587854383" sldId="986"/>
        </pc:sldMkLst>
        <pc:spChg chg="del">
          <ac:chgData name="Xuesu Xiao" userId="2da2dc19-76a6-42ca-a03e-a5becae5e7dc" providerId="ADAL" clId="{F914973B-248F-AD4D-9B3E-5E22D2CCA5AB}" dt="2022-11-20T23:58:51.632" v="166"/>
          <ac:spMkLst>
            <pc:docMk/>
            <pc:sldMk cId="3587854383" sldId="986"/>
            <ac:spMk id="4" creationId="{CEADD6C1-AD2A-9A03-0A52-E2F5EAE95858}"/>
          </ac:spMkLst>
        </pc:spChg>
        <pc:picChg chg="del">
          <ac:chgData name="Xuesu Xiao" userId="2da2dc19-76a6-42ca-a03e-a5becae5e7dc" providerId="ADAL" clId="{F914973B-248F-AD4D-9B3E-5E22D2CCA5AB}" dt="2022-11-20T23:43:19.738" v="128" actId="478"/>
          <ac:picMkLst>
            <pc:docMk/>
            <pc:sldMk cId="3587854383" sldId="986"/>
            <ac:picMk id="7" creationId="{D69067E2-32A3-628A-B6FC-FE60BC7588C5}"/>
          </ac:picMkLst>
        </pc:picChg>
        <pc:picChg chg="add mod">
          <ac:chgData name="Xuesu Xiao" userId="2da2dc19-76a6-42ca-a03e-a5becae5e7dc" providerId="ADAL" clId="{F914973B-248F-AD4D-9B3E-5E22D2CCA5AB}" dt="2022-11-20T23:43:19.970" v="129"/>
          <ac:picMkLst>
            <pc:docMk/>
            <pc:sldMk cId="3587854383" sldId="986"/>
            <ac:picMk id="8" creationId="{660CB15D-0CC2-C2F8-9B01-F704F1B58502}"/>
          </ac:picMkLst>
        </pc:picChg>
        <pc:picChg chg="add del mod">
          <ac:chgData name="Xuesu Xiao" userId="2da2dc19-76a6-42ca-a03e-a5becae5e7dc" providerId="ADAL" clId="{F914973B-248F-AD4D-9B3E-5E22D2CCA5AB}" dt="2022-11-20T23:43:22.444" v="130" actId="478"/>
          <ac:picMkLst>
            <pc:docMk/>
            <pc:sldMk cId="3587854383" sldId="986"/>
            <ac:picMk id="10" creationId="{CB0EB472-5417-C586-7F03-7779C992F97A}"/>
          </ac:picMkLst>
        </pc:picChg>
        <pc:cxnChg chg="mod">
          <ac:chgData name="Xuesu Xiao" userId="2da2dc19-76a6-42ca-a03e-a5becae5e7dc" providerId="ADAL" clId="{F914973B-248F-AD4D-9B3E-5E22D2CCA5AB}" dt="2022-11-20T23:43:19.738" v="128" actId="478"/>
          <ac:cxnSpMkLst>
            <pc:docMk/>
            <pc:sldMk cId="3587854383" sldId="986"/>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163805647" sldId="987"/>
        </pc:sldMkLst>
        <pc:spChg chg="del">
          <ac:chgData name="Xuesu Xiao" userId="2da2dc19-76a6-42ca-a03e-a5becae5e7dc" providerId="ADAL" clId="{F914973B-248F-AD4D-9B3E-5E22D2CCA5AB}" dt="2022-11-20T23:58:51.632" v="166"/>
          <ac:spMkLst>
            <pc:docMk/>
            <pc:sldMk cId="1163805647" sldId="987"/>
            <ac:spMk id="4" creationId="{0A065FB8-5BE1-24D6-6963-FA894FDF98BF}"/>
          </ac:spMkLst>
        </pc:spChg>
      </pc:sldChg>
      <pc:sldChg chg="delSp add mod">
        <pc:chgData name="Xuesu Xiao" userId="2da2dc19-76a6-42ca-a03e-a5becae5e7dc" providerId="ADAL" clId="{F914973B-248F-AD4D-9B3E-5E22D2CCA5AB}" dt="2022-11-20T23:58:51.632" v="166"/>
        <pc:sldMkLst>
          <pc:docMk/>
          <pc:sldMk cId="108142015" sldId="988"/>
        </pc:sldMkLst>
        <pc:spChg chg="del">
          <ac:chgData name="Xuesu Xiao" userId="2da2dc19-76a6-42ca-a03e-a5becae5e7dc" providerId="ADAL" clId="{F914973B-248F-AD4D-9B3E-5E22D2CCA5AB}" dt="2022-11-20T23:43:46.308" v="131" actId="478"/>
          <ac:spMkLst>
            <pc:docMk/>
            <pc:sldMk cId="108142015" sldId="988"/>
            <ac:spMk id="3" creationId="{B044D3B8-0791-12FB-AF1C-91EDF8635FBB}"/>
          </ac:spMkLst>
        </pc:spChg>
        <pc:spChg chg="del">
          <ac:chgData name="Xuesu Xiao" userId="2da2dc19-76a6-42ca-a03e-a5becae5e7dc" providerId="ADAL" clId="{F914973B-248F-AD4D-9B3E-5E22D2CCA5AB}" dt="2022-11-20T23:58:51.632" v="166"/>
          <ac:spMkLst>
            <pc:docMk/>
            <pc:sldMk cId="108142015" sldId="988"/>
            <ac:spMk id="4" creationId="{C836F7CC-6BD3-6726-472F-04C528A970E3}"/>
          </ac:spMkLst>
        </pc:spChg>
      </pc:sldChg>
      <pc:sldChg chg="delSp add">
        <pc:chgData name="Xuesu Xiao" userId="2da2dc19-76a6-42ca-a03e-a5becae5e7dc" providerId="ADAL" clId="{F914973B-248F-AD4D-9B3E-5E22D2CCA5AB}" dt="2022-11-20T23:58:51.632" v="166"/>
        <pc:sldMkLst>
          <pc:docMk/>
          <pc:sldMk cId="2839604856" sldId="989"/>
        </pc:sldMkLst>
        <pc:spChg chg="del">
          <ac:chgData name="Xuesu Xiao" userId="2da2dc19-76a6-42ca-a03e-a5becae5e7dc" providerId="ADAL" clId="{F914973B-248F-AD4D-9B3E-5E22D2CCA5AB}" dt="2022-11-20T23:58:51.632" v="166"/>
          <ac:spMkLst>
            <pc:docMk/>
            <pc:sldMk cId="2839604856" sldId="989"/>
            <ac:spMk id="4" creationId="{E577E4CB-0112-80EB-41A2-1024258A09CB}"/>
          </ac:spMkLst>
        </pc:spChg>
      </pc:sldChg>
      <pc:sldChg chg="delSp modSp add mod">
        <pc:chgData name="Xuesu Xiao" userId="2da2dc19-76a6-42ca-a03e-a5becae5e7dc" providerId="ADAL" clId="{F914973B-248F-AD4D-9B3E-5E22D2CCA5AB}" dt="2022-11-20T23:58:51.632" v="166"/>
        <pc:sldMkLst>
          <pc:docMk/>
          <pc:sldMk cId="162788063" sldId="991"/>
        </pc:sldMkLst>
        <pc:spChg chg="mod">
          <ac:chgData name="Xuesu Xiao" userId="2da2dc19-76a6-42ca-a03e-a5becae5e7dc" providerId="ADAL" clId="{F914973B-248F-AD4D-9B3E-5E22D2CCA5AB}" dt="2022-11-20T23:43:54.695" v="133" actId="20577"/>
          <ac:spMkLst>
            <pc:docMk/>
            <pc:sldMk cId="162788063" sldId="991"/>
            <ac:spMk id="3" creationId="{B044D3B8-0791-12FB-AF1C-91EDF8635FBB}"/>
          </ac:spMkLst>
        </pc:spChg>
        <pc:spChg chg="del">
          <ac:chgData name="Xuesu Xiao" userId="2da2dc19-76a6-42ca-a03e-a5becae5e7dc" providerId="ADAL" clId="{F914973B-248F-AD4D-9B3E-5E22D2CCA5AB}" dt="2022-11-20T23:58:51.632" v="166"/>
          <ac:spMkLst>
            <pc:docMk/>
            <pc:sldMk cId="162788063" sldId="991"/>
            <ac:spMk id="4" creationId="{C836F7CC-6BD3-6726-472F-04C528A970E3}"/>
          </ac:spMkLst>
        </pc:spChg>
      </pc:sldChg>
      <pc:sldChg chg="delSp add">
        <pc:chgData name="Xuesu Xiao" userId="2da2dc19-76a6-42ca-a03e-a5becae5e7dc" providerId="ADAL" clId="{F914973B-248F-AD4D-9B3E-5E22D2CCA5AB}" dt="2022-11-20T23:58:51.632" v="166"/>
        <pc:sldMkLst>
          <pc:docMk/>
          <pc:sldMk cId="3892076936" sldId="992"/>
        </pc:sldMkLst>
        <pc:spChg chg="del">
          <ac:chgData name="Xuesu Xiao" userId="2da2dc19-76a6-42ca-a03e-a5becae5e7dc" providerId="ADAL" clId="{F914973B-248F-AD4D-9B3E-5E22D2CCA5AB}" dt="2022-11-20T23:58:51.632" v="166"/>
          <ac:spMkLst>
            <pc:docMk/>
            <pc:sldMk cId="3892076936" sldId="992"/>
            <ac:spMk id="4" creationId="{5578236C-D548-3B8A-41E0-B5499F4FD021}"/>
          </ac:spMkLst>
        </pc:spChg>
      </pc:sldChg>
      <pc:sldChg chg="delSp add">
        <pc:chgData name="Xuesu Xiao" userId="2da2dc19-76a6-42ca-a03e-a5becae5e7dc" providerId="ADAL" clId="{F914973B-248F-AD4D-9B3E-5E22D2CCA5AB}" dt="2022-11-20T23:58:51.632" v="166"/>
        <pc:sldMkLst>
          <pc:docMk/>
          <pc:sldMk cId="1601430999" sldId="993"/>
        </pc:sldMkLst>
        <pc:spChg chg="del">
          <ac:chgData name="Xuesu Xiao" userId="2da2dc19-76a6-42ca-a03e-a5becae5e7dc" providerId="ADAL" clId="{F914973B-248F-AD4D-9B3E-5E22D2CCA5AB}" dt="2022-11-20T23:58:51.632" v="166"/>
          <ac:spMkLst>
            <pc:docMk/>
            <pc:sldMk cId="1601430999" sldId="993"/>
            <ac:spMk id="4" creationId="{6829FE8D-268B-1F4F-551A-80FE2CA1C4F9}"/>
          </ac:spMkLst>
        </pc:spChg>
      </pc:sldChg>
      <pc:sldChg chg="delSp add">
        <pc:chgData name="Xuesu Xiao" userId="2da2dc19-76a6-42ca-a03e-a5becae5e7dc" providerId="ADAL" clId="{F914973B-248F-AD4D-9B3E-5E22D2CCA5AB}" dt="2022-11-20T23:58:51.632" v="166"/>
        <pc:sldMkLst>
          <pc:docMk/>
          <pc:sldMk cId="3059704088" sldId="994"/>
        </pc:sldMkLst>
        <pc:spChg chg="del">
          <ac:chgData name="Xuesu Xiao" userId="2da2dc19-76a6-42ca-a03e-a5becae5e7dc" providerId="ADAL" clId="{F914973B-248F-AD4D-9B3E-5E22D2CCA5AB}" dt="2022-11-20T23:58:51.632" v="166"/>
          <ac:spMkLst>
            <pc:docMk/>
            <pc:sldMk cId="3059704088" sldId="994"/>
            <ac:spMk id="4" creationId="{6829FE8D-268B-1F4F-551A-80FE2CA1C4F9}"/>
          </ac:spMkLst>
        </pc:spChg>
      </pc:sldChg>
      <pc:sldChg chg="delSp add">
        <pc:chgData name="Xuesu Xiao" userId="2da2dc19-76a6-42ca-a03e-a5becae5e7dc" providerId="ADAL" clId="{F914973B-248F-AD4D-9B3E-5E22D2CCA5AB}" dt="2022-11-20T23:58:51.632" v="166"/>
        <pc:sldMkLst>
          <pc:docMk/>
          <pc:sldMk cId="3117068760" sldId="995"/>
        </pc:sldMkLst>
        <pc:spChg chg="del">
          <ac:chgData name="Xuesu Xiao" userId="2da2dc19-76a6-42ca-a03e-a5becae5e7dc" providerId="ADAL" clId="{F914973B-248F-AD4D-9B3E-5E22D2CCA5AB}" dt="2022-11-20T23:58:51.632" v="166"/>
          <ac:spMkLst>
            <pc:docMk/>
            <pc:sldMk cId="3117068760" sldId="995"/>
            <ac:spMk id="4" creationId="{5578236C-D548-3B8A-41E0-B5499F4FD021}"/>
          </ac:spMkLst>
        </pc:spChg>
      </pc:sldChg>
      <pc:sldChg chg="delSp add">
        <pc:chgData name="Xuesu Xiao" userId="2da2dc19-76a6-42ca-a03e-a5becae5e7dc" providerId="ADAL" clId="{F914973B-248F-AD4D-9B3E-5E22D2CCA5AB}" dt="2022-11-20T23:58:51.632" v="166"/>
        <pc:sldMkLst>
          <pc:docMk/>
          <pc:sldMk cId="2322354956" sldId="996"/>
        </pc:sldMkLst>
        <pc:spChg chg="del">
          <ac:chgData name="Xuesu Xiao" userId="2da2dc19-76a6-42ca-a03e-a5becae5e7dc" providerId="ADAL" clId="{F914973B-248F-AD4D-9B3E-5E22D2CCA5AB}" dt="2022-11-20T23:58:51.632" v="166"/>
          <ac:spMkLst>
            <pc:docMk/>
            <pc:sldMk cId="2322354956" sldId="996"/>
            <ac:spMk id="4" creationId="{8B1664D0-3B0C-7401-88C7-5665455A98A3}"/>
          </ac:spMkLst>
        </pc:spChg>
      </pc:sldChg>
      <pc:sldChg chg="delSp add">
        <pc:chgData name="Xuesu Xiao" userId="2da2dc19-76a6-42ca-a03e-a5becae5e7dc" providerId="ADAL" clId="{F914973B-248F-AD4D-9B3E-5E22D2CCA5AB}" dt="2022-11-20T23:58:51.632" v="166"/>
        <pc:sldMkLst>
          <pc:docMk/>
          <pc:sldMk cId="4231575697" sldId="997"/>
        </pc:sldMkLst>
        <pc:spChg chg="del">
          <ac:chgData name="Xuesu Xiao" userId="2da2dc19-76a6-42ca-a03e-a5becae5e7dc" providerId="ADAL" clId="{F914973B-248F-AD4D-9B3E-5E22D2CCA5AB}" dt="2022-11-20T23:58:51.632" v="166"/>
          <ac:spMkLst>
            <pc:docMk/>
            <pc:sldMk cId="4231575697" sldId="997"/>
            <ac:spMk id="4" creationId="{8B1664D0-3B0C-7401-88C7-5665455A98A3}"/>
          </ac:spMkLst>
        </pc:spChg>
      </pc:sldChg>
      <pc:sldChg chg="delSp add mod">
        <pc:chgData name="Xuesu Xiao" userId="2da2dc19-76a6-42ca-a03e-a5becae5e7dc" providerId="ADAL" clId="{F914973B-248F-AD4D-9B3E-5E22D2CCA5AB}" dt="2022-11-20T23:58:51.632" v="166"/>
        <pc:sldMkLst>
          <pc:docMk/>
          <pc:sldMk cId="3779588804" sldId="998"/>
        </pc:sldMkLst>
        <pc:spChg chg="del">
          <ac:chgData name="Xuesu Xiao" userId="2da2dc19-76a6-42ca-a03e-a5becae5e7dc" providerId="ADAL" clId="{F914973B-248F-AD4D-9B3E-5E22D2CCA5AB}" dt="2022-11-20T23:58:51.632" v="166"/>
          <ac:spMkLst>
            <pc:docMk/>
            <pc:sldMk cId="3779588804" sldId="998"/>
            <ac:spMk id="4" creationId="{ED61B759-F166-AB60-5F5C-FC196D81E9AA}"/>
          </ac:spMkLst>
        </pc:spChg>
        <pc:picChg chg="del">
          <ac:chgData name="Xuesu Xiao" userId="2da2dc19-76a6-42ca-a03e-a5becae5e7dc" providerId="ADAL" clId="{F914973B-248F-AD4D-9B3E-5E22D2CCA5AB}" dt="2022-11-20T23:44:25.303" v="134" actId="478"/>
          <ac:picMkLst>
            <pc:docMk/>
            <pc:sldMk cId="3779588804" sldId="998"/>
            <ac:picMk id="7" creationId="{9005CE0D-CE85-7802-B213-623595332E8D}"/>
          </ac:picMkLst>
        </pc:picChg>
      </pc:sldChg>
      <pc:sldChg chg="delSp add mod">
        <pc:chgData name="Xuesu Xiao" userId="2da2dc19-76a6-42ca-a03e-a5becae5e7dc" providerId="ADAL" clId="{F914973B-248F-AD4D-9B3E-5E22D2CCA5AB}" dt="2022-11-20T23:58:51.632" v="166"/>
        <pc:sldMkLst>
          <pc:docMk/>
          <pc:sldMk cId="3401026872" sldId="999"/>
        </pc:sldMkLst>
        <pc:spChg chg="del">
          <ac:chgData name="Xuesu Xiao" userId="2da2dc19-76a6-42ca-a03e-a5becae5e7dc" providerId="ADAL" clId="{F914973B-248F-AD4D-9B3E-5E22D2CCA5AB}" dt="2022-11-20T23:58:51.632" v="166"/>
          <ac:spMkLst>
            <pc:docMk/>
            <pc:sldMk cId="3401026872" sldId="999"/>
            <ac:spMk id="4" creationId="{ED61B759-F166-AB60-5F5C-FC196D81E9AA}"/>
          </ac:spMkLst>
        </pc:spChg>
        <pc:picChg chg="del">
          <ac:chgData name="Xuesu Xiao" userId="2da2dc19-76a6-42ca-a03e-a5becae5e7dc" providerId="ADAL" clId="{F914973B-248F-AD4D-9B3E-5E22D2CCA5AB}" dt="2022-11-20T23:44:34.672" v="135" actId="478"/>
          <ac:picMkLst>
            <pc:docMk/>
            <pc:sldMk cId="3401026872" sldId="999"/>
            <ac:picMk id="8" creationId="{81DE30DC-8840-B071-B8A8-061FCCEF3090}"/>
          </ac:picMkLst>
        </pc:picChg>
      </pc:sldChg>
      <pc:sldChg chg="delSp add">
        <pc:chgData name="Xuesu Xiao" userId="2da2dc19-76a6-42ca-a03e-a5becae5e7dc" providerId="ADAL" clId="{F914973B-248F-AD4D-9B3E-5E22D2CCA5AB}" dt="2022-11-20T23:58:51.632" v="166"/>
        <pc:sldMkLst>
          <pc:docMk/>
          <pc:sldMk cId="2493230290" sldId="1000"/>
        </pc:sldMkLst>
        <pc:spChg chg="del">
          <ac:chgData name="Xuesu Xiao" userId="2da2dc19-76a6-42ca-a03e-a5becae5e7dc" providerId="ADAL" clId="{F914973B-248F-AD4D-9B3E-5E22D2CCA5AB}" dt="2022-11-20T23:58:51.632" v="166"/>
          <ac:spMkLst>
            <pc:docMk/>
            <pc:sldMk cId="2493230290" sldId="1000"/>
            <ac:spMk id="4" creationId="{ED61B759-F166-AB60-5F5C-FC196D81E9AA}"/>
          </ac:spMkLst>
        </pc:spChg>
      </pc:sldChg>
      <pc:sldChg chg="add del">
        <pc:chgData name="Xuesu Xiao" userId="2da2dc19-76a6-42ca-a03e-a5becae5e7dc" providerId="ADAL" clId="{F914973B-248F-AD4D-9B3E-5E22D2CCA5AB}" dt="2022-11-20T23:44:48.475" v="136" actId="2696"/>
        <pc:sldMkLst>
          <pc:docMk/>
          <pc:sldMk cId="332695011" sldId="1001"/>
        </pc:sldMkLst>
      </pc:sldChg>
      <pc:sldChg chg="delSp add">
        <pc:chgData name="Xuesu Xiao" userId="2da2dc19-76a6-42ca-a03e-a5becae5e7dc" providerId="ADAL" clId="{F914973B-248F-AD4D-9B3E-5E22D2CCA5AB}" dt="2022-11-20T23:58:51.632" v="166"/>
        <pc:sldMkLst>
          <pc:docMk/>
          <pc:sldMk cId="3917504758" sldId="1002"/>
        </pc:sldMkLst>
        <pc:spChg chg="del">
          <ac:chgData name="Xuesu Xiao" userId="2da2dc19-76a6-42ca-a03e-a5becae5e7dc" providerId="ADAL" clId="{F914973B-248F-AD4D-9B3E-5E22D2CCA5AB}" dt="2022-11-20T23:58:51.632" v="166"/>
          <ac:spMkLst>
            <pc:docMk/>
            <pc:sldMk cId="3917504758" sldId="1002"/>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1847485172" sldId="1003"/>
        </pc:sldMkLst>
        <pc:spChg chg="del">
          <ac:chgData name="Xuesu Xiao" userId="2da2dc19-76a6-42ca-a03e-a5becae5e7dc" providerId="ADAL" clId="{F914973B-248F-AD4D-9B3E-5E22D2CCA5AB}" dt="2022-11-20T23:46:10.009" v="141" actId="478"/>
          <ac:spMkLst>
            <pc:docMk/>
            <pc:sldMk cId="1847485172" sldId="1003"/>
            <ac:spMk id="3" creationId="{EFB3D777-0920-189C-ED89-66988788A874}"/>
          </ac:spMkLst>
        </pc:spChg>
        <pc:spChg chg="del">
          <ac:chgData name="Xuesu Xiao" userId="2da2dc19-76a6-42ca-a03e-a5becae5e7dc" providerId="ADAL" clId="{F914973B-248F-AD4D-9B3E-5E22D2CCA5AB}" dt="2022-11-20T23:58:51.632" v="166"/>
          <ac:spMkLst>
            <pc:docMk/>
            <pc:sldMk cId="1847485172" sldId="1003"/>
            <ac:spMk id="4" creationId="{4E7BD11B-9D16-3A66-A883-6B9508D0A84B}"/>
          </ac:spMkLst>
        </pc:spChg>
      </pc:sldChg>
      <pc:sldChg chg="delSp add">
        <pc:chgData name="Xuesu Xiao" userId="2da2dc19-76a6-42ca-a03e-a5becae5e7dc" providerId="ADAL" clId="{F914973B-248F-AD4D-9B3E-5E22D2CCA5AB}" dt="2022-11-20T23:58:51.632" v="166"/>
        <pc:sldMkLst>
          <pc:docMk/>
          <pc:sldMk cId="299336798" sldId="1004"/>
        </pc:sldMkLst>
        <pc:spChg chg="del">
          <ac:chgData name="Xuesu Xiao" userId="2da2dc19-76a6-42ca-a03e-a5becae5e7dc" providerId="ADAL" clId="{F914973B-248F-AD4D-9B3E-5E22D2CCA5AB}" dt="2022-11-20T23:58:51.632" v="166"/>
          <ac:spMkLst>
            <pc:docMk/>
            <pc:sldMk cId="299336798" sldId="1004"/>
            <ac:spMk id="4" creationId="{BF28801C-6024-C54D-5300-C12749692FAC}"/>
          </ac:spMkLst>
        </pc:spChg>
      </pc:sldChg>
      <pc:sldChg chg="delSp add">
        <pc:chgData name="Xuesu Xiao" userId="2da2dc19-76a6-42ca-a03e-a5becae5e7dc" providerId="ADAL" clId="{F914973B-248F-AD4D-9B3E-5E22D2CCA5AB}" dt="2022-11-20T23:58:51.632" v="166"/>
        <pc:sldMkLst>
          <pc:docMk/>
          <pc:sldMk cId="3365942999" sldId="1005"/>
        </pc:sldMkLst>
        <pc:spChg chg="del">
          <ac:chgData name="Xuesu Xiao" userId="2da2dc19-76a6-42ca-a03e-a5becae5e7dc" providerId="ADAL" clId="{F914973B-248F-AD4D-9B3E-5E22D2CCA5AB}" dt="2022-11-20T23:58:51.632" v="166"/>
          <ac:spMkLst>
            <pc:docMk/>
            <pc:sldMk cId="3365942999" sldId="1005"/>
            <ac:spMk id="4" creationId="{21E0064A-2413-A211-D040-9C8DD0659656}"/>
          </ac:spMkLst>
        </pc:spChg>
      </pc:sldChg>
      <pc:sldChg chg="delSp add">
        <pc:chgData name="Xuesu Xiao" userId="2da2dc19-76a6-42ca-a03e-a5becae5e7dc" providerId="ADAL" clId="{F914973B-248F-AD4D-9B3E-5E22D2CCA5AB}" dt="2022-11-20T23:58:51.632" v="166"/>
        <pc:sldMkLst>
          <pc:docMk/>
          <pc:sldMk cId="791364971" sldId="1006"/>
        </pc:sldMkLst>
        <pc:spChg chg="del">
          <ac:chgData name="Xuesu Xiao" userId="2da2dc19-76a6-42ca-a03e-a5becae5e7dc" providerId="ADAL" clId="{F914973B-248F-AD4D-9B3E-5E22D2CCA5AB}" dt="2022-11-20T23:58:51.632" v="166"/>
          <ac:spMkLst>
            <pc:docMk/>
            <pc:sldMk cId="791364971" sldId="1006"/>
            <ac:spMk id="4" creationId="{A5620C54-960F-01F5-4C97-435F0A1C20A0}"/>
          </ac:spMkLst>
        </pc:spChg>
      </pc:sldChg>
      <pc:sldChg chg="delSp modSp add mod">
        <pc:chgData name="Xuesu Xiao" userId="2da2dc19-76a6-42ca-a03e-a5becae5e7dc" providerId="ADAL" clId="{F914973B-248F-AD4D-9B3E-5E22D2CCA5AB}" dt="2022-11-20T23:58:51.632" v="166"/>
        <pc:sldMkLst>
          <pc:docMk/>
          <pc:sldMk cId="2895420256" sldId="1009"/>
        </pc:sldMkLst>
        <pc:spChg chg="mod">
          <ac:chgData name="Xuesu Xiao" userId="2da2dc19-76a6-42ca-a03e-a5becae5e7dc" providerId="ADAL" clId="{F914973B-248F-AD4D-9B3E-5E22D2CCA5AB}" dt="2022-11-20T23:45:31.699" v="138" actId="27636"/>
          <ac:spMkLst>
            <pc:docMk/>
            <pc:sldMk cId="2895420256" sldId="1009"/>
            <ac:spMk id="3" creationId="{EBFD317E-C43E-B3C4-0DB1-CA4855DD4701}"/>
          </ac:spMkLst>
        </pc:spChg>
        <pc:spChg chg="del">
          <ac:chgData name="Xuesu Xiao" userId="2da2dc19-76a6-42ca-a03e-a5becae5e7dc" providerId="ADAL" clId="{F914973B-248F-AD4D-9B3E-5E22D2CCA5AB}" dt="2022-11-20T23:58:51.632" v="166"/>
          <ac:spMkLst>
            <pc:docMk/>
            <pc:sldMk cId="2895420256" sldId="1009"/>
            <ac:spMk id="4" creationId="{B50A60C3-A6AD-207C-2D32-ECF017B3F71F}"/>
          </ac:spMkLst>
        </pc:spChg>
        <pc:picChg chg="mod">
          <ac:chgData name="Xuesu Xiao" userId="2da2dc19-76a6-42ca-a03e-a5becae5e7dc" providerId="ADAL" clId="{F914973B-248F-AD4D-9B3E-5E22D2CCA5AB}" dt="2022-11-20T23:47:22.027" v="147" actId="1076"/>
          <ac:picMkLst>
            <pc:docMk/>
            <pc:sldMk cId="2895420256" sldId="1009"/>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2184310287" sldId="1010"/>
        </pc:sldMkLst>
        <pc:spChg chg="del">
          <ac:chgData name="Xuesu Xiao" userId="2da2dc19-76a6-42ca-a03e-a5becae5e7dc" providerId="ADAL" clId="{F914973B-248F-AD4D-9B3E-5E22D2CCA5AB}" dt="2022-11-20T23:58:51.632" v="166"/>
          <ac:spMkLst>
            <pc:docMk/>
            <pc:sldMk cId="2184310287" sldId="1010"/>
            <ac:spMk id="4" creationId="{B50A60C3-A6AD-207C-2D32-ECF017B3F71F}"/>
          </ac:spMkLst>
        </pc:spChg>
        <pc:picChg chg="mod">
          <ac:chgData name="Xuesu Xiao" userId="2da2dc19-76a6-42ca-a03e-a5becae5e7dc" providerId="ADAL" clId="{F914973B-248F-AD4D-9B3E-5E22D2CCA5AB}" dt="2022-11-20T23:47:02.234" v="145" actId="1076"/>
          <ac:picMkLst>
            <pc:docMk/>
            <pc:sldMk cId="2184310287" sldId="1010"/>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3580128843" sldId="1011"/>
        </pc:sldMkLst>
        <pc:spChg chg="del">
          <ac:chgData name="Xuesu Xiao" userId="2da2dc19-76a6-42ca-a03e-a5becae5e7dc" providerId="ADAL" clId="{F914973B-248F-AD4D-9B3E-5E22D2CCA5AB}" dt="2022-11-20T23:58:51.632" v="166"/>
          <ac:spMkLst>
            <pc:docMk/>
            <pc:sldMk cId="3580128843" sldId="1011"/>
            <ac:spMk id="4" creationId="{B50A60C3-A6AD-207C-2D32-ECF017B3F71F}"/>
          </ac:spMkLst>
        </pc:spChg>
        <pc:picChg chg="mod">
          <ac:chgData name="Xuesu Xiao" userId="2da2dc19-76a6-42ca-a03e-a5becae5e7dc" providerId="ADAL" clId="{F914973B-248F-AD4D-9B3E-5E22D2CCA5AB}" dt="2022-11-20T23:47:10.389" v="146" actId="1076"/>
          <ac:picMkLst>
            <pc:docMk/>
            <pc:sldMk cId="3580128843" sldId="1011"/>
            <ac:picMk id="6" creationId="{98A113DF-D74F-8A11-0825-F3C3E2C58AB3}"/>
          </ac:picMkLst>
        </pc:picChg>
      </pc:sldChg>
      <pc:sldChg chg="del">
        <pc:chgData name="Xuesu Xiao" userId="2da2dc19-76a6-42ca-a03e-a5becae5e7dc" providerId="ADAL" clId="{F914973B-248F-AD4D-9B3E-5E22D2CCA5AB}" dt="2022-11-20T23:40:17.943" v="28" actId="2696"/>
        <pc:sldMkLst>
          <pc:docMk/>
          <pc:sldMk cId="2475089556" sldId="1013"/>
        </pc:sldMkLst>
      </pc:sldChg>
      <pc:sldChg chg="del">
        <pc:chgData name="Xuesu Xiao" userId="2da2dc19-76a6-42ca-a03e-a5becae5e7dc" providerId="ADAL" clId="{F914973B-248F-AD4D-9B3E-5E22D2CCA5AB}" dt="2022-11-20T23:40:17.937" v="26" actId="2696"/>
        <pc:sldMkLst>
          <pc:docMk/>
          <pc:sldMk cId="412140171" sldId="1014"/>
        </pc:sldMkLst>
      </pc:sldChg>
      <pc:sldChg chg="delSp modSp add mod">
        <pc:chgData name="Xuesu Xiao" userId="2da2dc19-76a6-42ca-a03e-a5becae5e7dc" providerId="ADAL" clId="{F914973B-248F-AD4D-9B3E-5E22D2CCA5AB}" dt="2022-11-20T23:58:51.632" v="166"/>
        <pc:sldMkLst>
          <pc:docMk/>
          <pc:sldMk cId="3974288757" sldId="1015"/>
        </pc:sldMkLst>
        <pc:spChg chg="mod">
          <ac:chgData name="Xuesu Xiao" userId="2da2dc19-76a6-42ca-a03e-a5becae5e7dc" providerId="ADAL" clId="{F914973B-248F-AD4D-9B3E-5E22D2CCA5AB}" dt="2022-11-20T23:47:57.300" v="151" actId="20577"/>
          <ac:spMkLst>
            <pc:docMk/>
            <pc:sldMk cId="3974288757" sldId="1015"/>
            <ac:spMk id="3" creationId="{721BC740-5D5A-F58F-1DCA-297DC5FA7937}"/>
          </ac:spMkLst>
        </pc:spChg>
        <pc:spChg chg="del">
          <ac:chgData name="Xuesu Xiao" userId="2da2dc19-76a6-42ca-a03e-a5becae5e7dc" providerId="ADAL" clId="{F914973B-248F-AD4D-9B3E-5E22D2CCA5AB}" dt="2022-11-20T23:58:51.632" v="166"/>
          <ac:spMkLst>
            <pc:docMk/>
            <pc:sldMk cId="3974288757" sldId="1015"/>
            <ac:spMk id="4" creationId="{0F7919D7-05E8-9A7D-3F19-2E4B2BA89510}"/>
          </ac:spMkLst>
        </pc:spChg>
        <pc:picChg chg="del">
          <ac:chgData name="Xuesu Xiao" userId="2da2dc19-76a6-42ca-a03e-a5becae5e7dc" providerId="ADAL" clId="{F914973B-248F-AD4D-9B3E-5E22D2CCA5AB}" dt="2022-11-20T23:47:43.562" v="148" actId="478"/>
          <ac:picMkLst>
            <pc:docMk/>
            <pc:sldMk cId="3974288757" sldId="1015"/>
            <ac:picMk id="7" creationId="{18DA0FAF-AED2-3D60-1CFE-686E392F771B}"/>
          </ac:picMkLst>
        </pc:picChg>
      </pc:sldChg>
      <pc:sldChg chg="delSp modSp add mod">
        <pc:chgData name="Xuesu Xiao" userId="2da2dc19-76a6-42ca-a03e-a5becae5e7dc" providerId="ADAL" clId="{F914973B-248F-AD4D-9B3E-5E22D2CCA5AB}" dt="2022-11-20T23:58:51.632" v="166"/>
        <pc:sldMkLst>
          <pc:docMk/>
          <pc:sldMk cId="1800163704" sldId="1016"/>
        </pc:sldMkLst>
        <pc:spChg chg="mod">
          <ac:chgData name="Xuesu Xiao" userId="2da2dc19-76a6-42ca-a03e-a5becae5e7dc" providerId="ADAL" clId="{F914973B-248F-AD4D-9B3E-5E22D2CCA5AB}" dt="2022-11-20T23:48:16.065" v="154" actId="27636"/>
          <ac:spMkLst>
            <pc:docMk/>
            <pc:sldMk cId="1800163704" sldId="1016"/>
            <ac:spMk id="3" creationId="{EBC7DA4F-105A-B119-1D9B-8B8860AAEB4E}"/>
          </ac:spMkLst>
        </pc:spChg>
        <pc:spChg chg="del">
          <ac:chgData name="Xuesu Xiao" userId="2da2dc19-76a6-42ca-a03e-a5becae5e7dc" providerId="ADAL" clId="{F914973B-248F-AD4D-9B3E-5E22D2CCA5AB}" dt="2022-11-20T23:58:51.632" v="166"/>
          <ac:spMkLst>
            <pc:docMk/>
            <pc:sldMk cId="1800163704" sldId="1016"/>
            <ac:spMk id="4" creationId="{F0809027-24A8-C9F2-C801-8826E3320A64}"/>
          </ac:spMkLst>
        </pc:spChg>
      </pc:sldChg>
      <pc:sldChg chg="del">
        <pc:chgData name="Xuesu Xiao" userId="2da2dc19-76a6-42ca-a03e-a5becae5e7dc" providerId="ADAL" clId="{F914973B-248F-AD4D-9B3E-5E22D2CCA5AB}" dt="2022-11-20T23:40:17.986" v="67" actId="2696"/>
        <pc:sldMkLst>
          <pc:docMk/>
          <pc:sldMk cId="966511968" sldId="1018"/>
        </pc:sldMkLst>
      </pc:sldChg>
      <pc:sldChg chg="del">
        <pc:chgData name="Xuesu Xiao" userId="2da2dc19-76a6-42ca-a03e-a5becae5e7dc" providerId="ADAL" clId="{F914973B-248F-AD4D-9B3E-5E22D2CCA5AB}" dt="2022-11-20T23:40:17.988" v="70" actId="2696"/>
        <pc:sldMkLst>
          <pc:docMk/>
          <pc:sldMk cId="204818581" sldId="1020"/>
        </pc:sldMkLst>
      </pc:sldChg>
      <pc:sldChg chg="del">
        <pc:chgData name="Xuesu Xiao" userId="2da2dc19-76a6-42ca-a03e-a5becae5e7dc" providerId="ADAL" clId="{F914973B-248F-AD4D-9B3E-5E22D2CCA5AB}" dt="2022-11-20T23:40:17.936" v="25" actId="2696"/>
        <pc:sldMkLst>
          <pc:docMk/>
          <pc:sldMk cId="1224252432" sldId="1021"/>
        </pc:sldMkLst>
      </pc:sldChg>
      <pc:sldChg chg="del">
        <pc:chgData name="Xuesu Xiao" userId="2da2dc19-76a6-42ca-a03e-a5becae5e7dc" providerId="ADAL" clId="{F914973B-248F-AD4D-9B3E-5E22D2CCA5AB}" dt="2022-11-20T23:40:17.909" v="7" actId="2696"/>
        <pc:sldMkLst>
          <pc:docMk/>
          <pc:sldMk cId="1381678752" sldId="1022"/>
        </pc:sldMkLst>
      </pc:sldChg>
      <pc:sldChg chg="del">
        <pc:chgData name="Xuesu Xiao" userId="2da2dc19-76a6-42ca-a03e-a5becae5e7dc" providerId="ADAL" clId="{F914973B-248F-AD4D-9B3E-5E22D2CCA5AB}" dt="2022-11-20T23:40:17.980" v="60" actId="2696"/>
        <pc:sldMkLst>
          <pc:docMk/>
          <pc:sldMk cId="1072633780" sldId="1023"/>
        </pc:sldMkLst>
      </pc:sldChg>
      <pc:sldChg chg="del">
        <pc:chgData name="Xuesu Xiao" userId="2da2dc19-76a6-42ca-a03e-a5becae5e7dc" providerId="ADAL" clId="{F914973B-248F-AD4D-9B3E-5E22D2CCA5AB}" dt="2022-11-20T23:40:17.978" v="58" actId="2696"/>
        <pc:sldMkLst>
          <pc:docMk/>
          <pc:sldMk cId="3745275095" sldId="1024"/>
        </pc:sldMkLst>
      </pc:sldChg>
      <pc:sldChg chg="del">
        <pc:chgData name="Xuesu Xiao" userId="2da2dc19-76a6-42ca-a03e-a5becae5e7dc" providerId="ADAL" clId="{F914973B-248F-AD4D-9B3E-5E22D2CCA5AB}" dt="2022-11-20T23:40:17.922" v="14" actId="2696"/>
        <pc:sldMkLst>
          <pc:docMk/>
          <pc:sldMk cId="795116128" sldId="1025"/>
        </pc:sldMkLst>
      </pc:sldChg>
      <pc:sldChg chg="del">
        <pc:chgData name="Xuesu Xiao" userId="2da2dc19-76a6-42ca-a03e-a5becae5e7dc" providerId="ADAL" clId="{F914973B-248F-AD4D-9B3E-5E22D2CCA5AB}" dt="2022-11-20T23:40:17.947" v="32" actId="2696"/>
        <pc:sldMkLst>
          <pc:docMk/>
          <pc:sldMk cId="3534640115" sldId="1026"/>
        </pc:sldMkLst>
      </pc:sldChg>
      <pc:sldChg chg="delSp modSp add mod">
        <pc:chgData name="Xuesu Xiao" userId="2da2dc19-76a6-42ca-a03e-a5becae5e7dc" providerId="ADAL" clId="{F914973B-248F-AD4D-9B3E-5E22D2CCA5AB}" dt="2022-11-20T23:58:51.632" v="166"/>
        <pc:sldMkLst>
          <pc:docMk/>
          <pc:sldMk cId="316456471" sldId="1027"/>
        </pc:sldMkLst>
        <pc:spChg chg="del">
          <ac:chgData name="Xuesu Xiao" userId="2da2dc19-76a6-42ca-a03e-a5becae5e7dc" providerId="ADAL" clId="{F914973B-248F-AD4D-9B3E-5E22D2CCA5AB}" dt="2022-11-20T23:58:51.632" v="166"/>
          <ac:spMkLst>
            <pc:docMk/>
            <pc:sldMk cId="316456471" sldId="1027"/>
            <ac:spMk id="4" creationId="{2DCD85B9-0627-165D-98D1-5C1E517ADE2C}"/>
          </ac:spMkLst>
        </pc:spChg>
        <pc:spChg chg="mod">
          <ac:chgData name="Xuesu Xiao" userId="2da2dc19-76a6-42ca-a03e-a5becae5e7dc" providerId="ADAL" clId="{F914973B-248F-AD4D-9B3E-5E22D2CCA5AB}" dt="2022-11-20T23:58:17.372" v="161" actId="1076"/>
          <ac:spMkLst>
            <pc:docMk/>
            <pc:sldMk cId="316456471" sldId="1027"/>
            <ac:spMk id="6" creationId="{199EA50B-9C4D-F0D2-EF78-B781DED6768F}"/>
          </ac:spMkLst>
        </pc:spChg>
        <pc:cxnChg chg="mod">
          <ac:chgData name="Xuesu Xiao" userId="2da2dc19-76a6-42ca-a03e-a5becae5e7dc" providerId="ADAL" clId="{F914973B-248F-AD4D-9B3E-5E22D2CCA5AB}" dt="2022-11-20T23:58:26.024" v="165" actId="14100"/>
          <ac:cxnSpMkLst>
            <pc:docMk/>
            <pc:sldMk cId="316456471" sldId="1027"/>
            <ac:cxnSpMk id="8" creationId="{033CEF0C-558C-34D9-E350-E369CE37B298}"/>
          </ac:cxnSpMkLst>
        </pc:cxnChg>
      </pc:sldChg>
      <pc:sldChg chg="del">
        <pc:chgData name="Xuesu Xiao" userId="2da2dc19-76a6-42ca-a03e-a5becae5e7dc" providerId="ADAL" clId="{F914973B-248F-AD4D-9B3E-5E22D2CCA5AB}" dt="2022-11-20T23:40:17.974" v="54" actId="2696"/>
        <pc:sldMkLst>
          <pc:docMk/>
          <pc:sldMk cId="1615115224" sldId="1028"/>
        </pc:sldMkLst>
      </pc:sldChg>
      <pc:sldChg chg="del">
        <pc:chgData name="Xuesu Xiao" userId="2da2dc19-76a6-42ca-a03e-a5becae5e7dc" providerId="ADAL" clId="{F914973B-248F-AD4D-9B3E-5E22D2CCA5AB}" dt="2022-11-20T23:40:18.021" v="99" actId="2696"/>
        <pc:sldMkLst>
          <pc:docMk/>
          <pc:sldMk cId="2311890616" sldId="1029"/>
        </pc:sldMkLst>
      </pc:sldChg>
      <pc:sldChg chg="del">
        <pc:chgData name="Xuesu Xiao" userId="2da2dc19-76a6-42ca-a03e-a5becae5e7dc" providerId="ADAL" clId="{F914973B-248F-AD4D-9B3E-5E22D2CCA5AB}" dt="2022-11-20T23:40:18.001" v="78" actId="2696"/>
        <pc:sldMkLst>
          <pc:docMk/>
          <pc:sldMk cId="677707631" sldId="1030"/>
        </pc:sldMkLst>
      </pc:sldChg>
      <pc:sldChg chg="del">
        <pc:chgData name="Xuesu Xiao" userId="2da2dc19-76a6-42ca-a03e-a5becae5e7dc" providerId="ADAL" clId="{F914973B-248F-AD4D-9B3E-5E22D2CCA5AB}" dt="2022-11-20T23:40:17.993" v="71" actId="2696"/>
        <pc:sldMkLst>
          <pc:docMk/>
          <pc:sldMk cId="3732148601" sldId="1031"/>
        </pc:sldMkLst>
      </pc:sldChg>
    </pc:docChg>
  </pc:docChgLst>
  <pc:docChgLst>
    <pc:chgData name="Xuesu Xiao" userId="2da2dc19-76a6-42ca-a03e-a5becae5e7dc" providerId="ADAL" clId="{A0E9E61D-F05E-D448-BA88-29F7A8E6B759}"/>
    <pc:docChg chg="undo redo custSel addSld delSld modSld delSection modSection">
      <pc:chgData name="Xuesu Xiao" userId="2da2dc19-76a6-42ca-a03e-a5becae5e7dc" providerId="ADAL" clId="{A0E9E61D-F05E-D448-BA88-29F7A8E6B759}" dt="2022-11-21T00:29:29.485" v="233" actId="2696"/>
      <pc:docMkLst>
        <pc:docMk/>
      </pc:docMkLst>
      <pc:sldChg chg="modSp mod">
        <pc:chgData name="Xuesu Xiao" userId="2da2dc19-76a6-42ca-a03e-a5becae5e7dc" providerId="ADAL" clId="{A0E9E61D-F05E-D448-BA88-29F7A8E6B759}" dt="2022-11-21T00:19:03.499" v="2" actId="20577"/>
        <pc:sldMkLst>
          <pc:docMk/>
          <pc:sldMk cId="2969206148" sldId="256"/>
        </pc:sldMkLst>
        <pc:spChg chg="mod">
          <ac:chgData name="Xuesu Xiao" userId="2da2dc19-76a6-42ca-a03e-a5becae5e7dc" providerId="ADAL" clId="{A0E9E61D-F05E-D448-BA88-29F7A8E6B759}" dt="2022-11-21T00:19:03.499" v="2" actId="20577"/>
          <ac:spMkLst>
            <pc:docMk/>
            <pc:sldMk cId="2969206148" sldId="256"/>
            <ac:spMk id="2" creationId="{A600D3CE-C200-DF17-E8F3-428208355F41}"/>
          </ac:spMkLst>
        </pc:spChg>
      </pc:sldChg>
      <pc:sldChg chg="add">
        <pc:chgData name="Xuesu Xiao" userId="2da2dc19-76a6-42ca-a03e-a5becae5e7dc" providerId="ADAL" clId="{A0E9E61D-F05E-D448-BA88-29F7A8E6B759}" dt="2022-11-21T00:23:20.780" v="138"/>
        <pc:sldMkLst>
          <pc:docMk/>
          <pc:sldMk cId="3914153682" sldId="314"/>
        </pc:sldMkLst>
      </pc:sldChg>
      <pc:sldChg chg="del">
        <pc:chgData name="Xuesu Xiao" userId="2da2dc19-76a6-42ca-a03e-a5becae5e7dc" providerId="ADAL" clId="{A0E9E61D-F05E-D448-BA88-29F7A8E6B759}" dt="2022-11-21T00:19:21.742" v="107" actId="2696"/>
        <pc:sldMkLst>
          <pc:docMk/>
          <pc:sldMk cId="652257861" sldId="456"/>
        </pc:sldMkLst>
      </pc:sldChg>
      <pc:sldChg chg="del">
        <pc:chgData name="Xuesu Xiao" userId="2da2dc19-76a6-42ca-a03e-a5becae5e7dc" providerId="ADAL" clId="{A0E9E61D-F05E-D448-BA88-29F7A8E6B759}" dt="2022-11-21T00:19:21.630" v="15" actId="2696"/>
        <pc:sldMkLst>
          <pc:docMk/>
          <pc:sldMk cId="344749237" sldId="457"/>
        </pc:sldMkLst>
      </pc:sldChg>
      <pc:sldChg chg="add">
        <pc:chgData name="Xuesu Xiao" userId="2da2dc19-76a6-42ca-a03e-a5becae5e7dc" providerId="ADAL" clId="{A0E9E61D-F05E-D448-BA88-29F7A8E6B759}" dt="2022-11-21T00:23:20.780" v="138"/>
        <pc:sldMkLst>
          <pc:docMk/>
          <pc:sldMk cId="2901731970" sldId="459"/>
        </pc:sldMkLst>
      </pc:sldChg>
      <pc:sldChg chg="del">
        <pc:chgData name="Xuesu Xiao" userId="2da2dc19-76a6-42ca-a03e-a5becae5e7dc" providerId="ADAL" clId="{A0E9E61D-F05E-D448-BA88-29F7A8E6B759}" dt="2022-11-21T00:19:21.665" v="45" actId="2696"/>
        <pc:sldMkLst>
          <pc:docMk/>
          <pc:sldMk cId="62438315" sldId="491"/>
        </pc:sldMkLst>
      </pc:sldChg>
      <pc:sldChg chg="add">
        <pc:chgData name="Xuesu Xiao" userId="2da2dc19-76a6-42ca-a03e-a5becae5e7dc" providerId="ADAL" clId="{A0E9E61D-F05E-D448-BA88-29F7A8E6B759}" dt="2022-11-21T00:23:20.780" v="138"/>
        <pc:sldMkLst>
          <pc:docMk/>
          <pc:sldMk cId="1455938393" sldId="510"/>
        </pc:sldMkLst>
      </pc:sldChg>
      <pc:sldChg chg="add">
        <pc:chgData name="Xuesu Xiao" userId="2da2dc19-76a6-42ca-a03e-a5becae5e7dc" providerId="ADAL" clId="{A0E9E61D-F05E-D448-BA88-29F7A8E6B759}" dt="2022-11-21T00:23:20.780" v="138"/>
        <pc:sldMkLst>
          <pc:docMk/>
          <pc:sldMk cId="4005186899" sldId="511"/>
        </pc:sldMkLst>
      </pc:sldChg>
      <pc:sldChg chg="add">
        <pc:chgData name="Xuesu Xiao" userId="2da2dc19-76a6-42ca-a03e-a5becae5e7dc" providerId="ADAL" clId="{A0E9E61D-F05E-D448-BA88-29F7A8E6B759}" dt="2022-11-21T00:23:20.780" v="138"/>
        <pc:sldMkLst>
          <pc:docMk/>
          <pc:sldMk cId="2918613748" sldId="512"/>
        </pc:sldMkLst>
      </pc:sldChg>
      <pc:sldChg chg="add">
        <pc:chgData name="Xuesu Xiao" userId="2da2dc19-76a6-42ca-a03e-a5becae5e7dc" providerId="ADAL" clId="{A0E9E61D-F05E-D448-BA88-29F7A8E6B759}" dt="2022-11-21T00:23:20.780" v="138"/>
        <pc:sldMkLst>
          <pc:docMk/>
          <pc:sldMk cId="2015225762" sldId="513"/>
        </pc:sldMkLst>
      </pc:sldChg>
      <pc:sldChg chg="add">
        <pc:chgData name="Xuesu Xiao" userId="2da2dc19-76a6-42ca-a03e-a5becae5e7dc" providerId="ADAL" clId="{A0E9E61D-F05E-D448-BA88-29F7A8E6B759}" dt="2022-11-21T00:23:20.780" v="138"/>
        <pc:sldMkLst>
          <pc:docMk/>
          <pc:sldMk cId="1901434696" sldId="514"/>
        </pc:sldMkLst>
      </pc:sldChg>
      <pc:sldChg chg="add">
        <pc:chgData name="Xuesu Xiao" userId="2da2dc19-76a6-42ca-a03e-a5becae5e7dc" providerId="ADAL" clId="{A0E9E61D-F05E-D448-BA88-29F7A8E6B759}" dt="2022-11-21T00:21:03.681" v="115"/>
        <pc:sldMkLst>
          <pc:docMk/>
          <pc:sldMk cId="3503395376" sldId="515"/>
        </pc:sldMkLst>
      </pc:sldChg>
      <pc:sldChg chg="add">
        <pc:chgData name="Xuesu Xiao" userId="2da2dc19-76a6-42ca-a03e-a5becae5e7dc" providerId="ADAL" clId="{A0E9E61D-F05E-D448-BA88-29F7A8E6B759}" dt="2022-11-21T00:21:03.681" v="115"/>
        <pc:sldMkLst>
          <pc:docMk/>
          <pc:sldMk cId="1797155958" sldId="516"/>
        </pc:sldMkLst>
      </pc:sldChg>
      <pc:sldChg chg="add">
        <pc:chgData name="Xuesu Xiao" userId="2da2dc19-76a6-42ca-a03e-a5becae5e7dc" providerId="ADAL" clId="{A0E9E61D-F05E-D448-BA88-29F7A8E6B759}" dt="2022-11-21T00:21:03.681" v="115"/>
        <pc:sldMkLst>
          <pc:docMk/>
          <pc:sldMk cId="3079212978" sldId="517"/>
        </pc:sldMkLst>
      </pc:sldChg>
      <pc:sldChg chg="add">
        <pc:chgData name="Xuesu Xiao" userId="2da2dc19-76a6-42ca-a03e-a5becae5e7dc" providerId="ADAL" clId="{A0E9E61D-F05E-D448-BA88-29F7A8E6B759}" dt="2022-11-21T00:23:20.780" v="138"/>
        <pc:sldMkLst>
          <pc:docMk/>
          <pc:sldMk cId="101191928" sldId="518"/>
        </pc:sldMkLst>
      </pc:sldChg>
      <pc:sldChg chg="addSp delSp modSp add mod">
        <pc:chgData name="Xuesu Xiao" userId="2da2dc19-76a6-42ca-a03e-a5becae5e7dc" providerId="ADAL" clId="{A0E9E61D-F05E-D448-BA88-29F7A8E6B759}" dt="2022-11-21T00:24:07.309" v="156"/>
        <pc:sldMkLst>
          <pc:docMk/>
          <pc:sldMk cId="4128281181" sldId="519"/>
        </pc:sldMkLst>
        <pc:spChg chg="del">
          <ac:chgData name="Xuesu Xiao" userId="2da2dc19-76a6-42ca-a03e-a5becae5e7dc" providerId="ADAL" clId="{A0E9E61D-F05E-D448-BA88-29F7A8E6B759}" dt="2022-11-21T00:24:03.995" v="152" actId="478"/>
          <ac:spMkLst>
            <pc:docMk/>
            <pc:sldMk cId="4128281181" sldId="519"/>
            <ac:spMk id="3" creationId="{15FEABE0-E336-134C-8577-90C197278E19}"/>
          </ac:spMkLst>
        </pc:spChg>
        <pc:spChg chg="add del mod">
          <ac:chgData name="Xuesu Xiao" userId="2da2dc19-76a6-42ca-a03e-a5becae5e7dc" providerId="ADAL" clId="{A0E9E61D-F05E-D448-BA88-29F7A8E6B759}" dt="2022-11-21T00:24:06.896" v="155" actId="478"/>
          <ac:spMkLst>
            <pc:docMk/>
            <pc:sldMk cId="4128281181" sldId="519"/>
            <ac:spMk id="9" creationId="{3C79019B-1EC8-A3AF-C906-AD24E490C359}"/>
          </ac:spMkLst>
        </pc:spChg>
        <pc:spChg chg="add del mod">
          <ac:chgData name="Xuesu Xiao" userId="2da2dc19-76a6-42ca-a03e-a5becae5e7dc" providerId="ADAL" clId="{A0E9E61D-F05E-D448-BA88-29F7A8E6B759}" dt="2022-11-21T00:24:05.131" v="154"/>
          <ac:spMkLst>
            <pc:docMk/>
            <pc:sldMk cId="4128281181" sldId="519"/>
            <ac:spMk id="10" creationId="{FF9A2DB8-66C9-CD2B-317C-8B0639958940}"/>
          </ac:spMkLst>
        </pc:spChg>
        <pc:spChg chg="add mod">
          <ac:chgData name="Xuesu Xiao" userId="2da2dc19-76a6-42ca-a03e-a5becae5e7dc" providerId="ADAL" clId="{A0E9E61D-F05E-D448-BA88-29F7A8E6B759}" dt="2022-11-21T00:24:07.309" v="156"/>
          <ac:spMkLst>
            <pc:docMk/>
            <pc:sldMk cId="4128281181" sldId="519"/>
            <ac:spMk id="11" creationId="{F46C4242-124F-E912-4868-D5F243218436}"/>
          </ac:spMkLst>
        </pc:spChg>
      </pc:sldChg>
      <pc:sldChg chg="modSp add mod">
        <pc:chgData name="Xuesu Xiao" userId="2da2dc19-76a6-42ca-a03e-a5becae5e7dc" providerId="ADAL" clId="{A0E9E61D-F05E-D448-BA88-29F7A8E6B759}" dt="2022-11-21T00:24:00.684" v="151" actId="1036"/>
        <pc:sldMkLst>
          <pc:docMk/>
          <pc:sldMk cId="3929546661" sldId="520"/>
        </pc:sldMkLst>
        <pc:spChg chg="mod">
          <ac:chgData name="Xuesu Xiao" userId="2da2dc19-76a6-42ca-a03e-a5becae5e7dc" providerId="ADAL" clId="{A0E9E61D-F05E-D448-BA88-29F7A8E6B759}" dt="2022-11-21T00:24:00.684" v="151" actId="1036"/>
          <ac:spMkLst>
            <pc:docMk/>
            <pc:sldMk cId="3929546661" sldId="520"/>
            <ac:spMk id="3" creationId="{15FEABE0-E336-134C-8577-90C197278E19}"/>
          </ac:spMkLst>
        </pc:spChg>
      </pc:sldChg>
      <pc:sldChg chg="add">
        <pc:chgData name="Xuesu Xiao" userId="2da2dc19-76a6-42ca-a03e-a5becae5e7dc" providerId="ADAL" clId="{A0E9E61D-F05E-D448-BA88-29F7A8E6B759}" dt="2022-11-21T00:21:03.681" v="115"/>
        <pc:sldMkLst>
          <pc:docMk/>
          <pc:sldMk cId="1138161701" sldId="521"/>
        </pc:sldMkLst>
      </pc:sldChg>
      <pc:sldChg chg="add">
        <pc:chgData name="Xuesu Xiao" userId="2da2dc19-76a6-42ca-a03e-a5becae5e7dc" providerId="ADAL" clId="{A0E9E61D-F05E-D448-BA88-29F7A8E6B759}" dt="2022-11-21T00:23:20.780" v="138"/>
        <pc:sldMkLst>
          <pc:docMk/>
          <pc:sldMk cId="443449442" sldId="522"/>
        </pc:sldMkLst>
      </pc:sldChg>
      <pc:sldChg chg="add">
        <pc:chgData name="Xuesu Xiao" userId="2da2dc19-76a6-42ca-a03e-a5becae5e7dc" providerId="ADAL" clId="{A0E9E61D-F05E-D448-BA88-29F7A8E6B759}" dt="2022-11-21T00:23:20.780" v="138"/>
        <pc:sldMkLst>
          <pc:docMk/>
          <pc:sldMk cId="2746490763" sldId="523"/>
        </pc:sldMkLst>
      </pc:sldChg>
      <pc:sldChg chg="add">
        <pc:chgData name="Xuesu Xiao" userId="2da2dc19-76a6-42ca-a03e-a5becae5e7dc" providerId="ADAL" clId="{A0E9E61D-F05E-D448-BA88-29F7A8E6B759}" dt="2022-11-21T00:23:20.780" v="138"/>
        <pc:sldMkLst>
          <pc:docMk/>
          <pc:sldMk cId="3382508582" sldId="524"/>
        </pc:sldMkLst>
      </pc:sldChg>
      <pc:sldChg chg="add">
        <pc:chgData name="Xuesu Xiao" userId="2da2dc19-76a6-42ca-a03e-a5becae5e7dc" providerId="ADAL" clId="{A0E9E61D-F05E-D448-BA88-29F7A8E6B759}" dt="2022-11-21T00:21:03.681" v="115"/>
        <pc:sldMkLst>
          <pc:docMk/>
          <pc:sldMk cId="2713092979" sldId="525"/>
        </pc:sldMkLst>
      </pc:sldChg>
      <pc:sldChg chg="add">
        <pc:chgData name="Xuesu Xiao" userId="2da2dc19-76a6-42ca-a03e-a5becae5e7dc" providerId="ADAL" clId="{A0E9E61D-F05E-D448-BA88-29F7A8E6B759}" dt="2022-11-21T00:23:20.780" v="138"/>
        <pc:sldMkLst>
          <pc:docMk/>
          <pc:sldMk cId="351131592" sldId="527"/>
        </pc:sldMkLst>
      </pc:sldChg>
      <pc:sldChg chg="add">
        <pc:chgData name="Xuesu Xiao" userId="2da2dc19-76a6-42ca-a03e-a5becae5e7dc" providerId="ADAL" clId="{A0E9E61D-F05E-D448-BA88-29F7A8E6B759}" dt="2022-11-21T00:23:20.780" v="138"/>
        <pc:sldMkLst>
          <pc:docMk/>
          <pc:sldMk cId="2865491326" sldId="528"/>
        </pc:sldMkLst>
      </pc:sldChg>
      <pc:sldChg chg="add">
        <pc:chgData name="Xuesu Xiao" userId="2da2dc19-76a6-42ca-a03e-a5becae5e7dc" providerId="ADAL" clId="{A0E9E61D-F05E-D448-BA88-29F7A8E6B759}" dt="2022-11-21T00:23:20.780" v="138"/>
        <pc:sldMkLst>
          <pc:docMk/>
          <pc:sldMk cId="2924514789" sldId="529"/>
        </pc:sldMkLst>
      </pc:sldChg>
      <pc:sldChg chg="modSp add mod">
        <pc:chgData name="Xuesu Xiao" userId="2da2dc19-76a6-42ca-a03e-a5becae5e7dc" providerId="ADAL" clId="{A0E9E61D-F05E-D448-BA88-29F7A8E6B759}" dt="2022-11-21T00:25:36.449" v="161" actId="1035"/>
        <pc:sldMkLst>
          <pc:docMk/>
          <pc:sldMk cId="2791882957" sldId="530"/>
        </pc:sldMkLst>
        <pc:spChg chg="mod">
          <ac:chgData name="Xuesu Xiao" userId="2da2dc19-76a6-42ca-a03e-a5becae5e7dc" providerId="ADAL" clId="{A0E9E61D-F05E-D448-BA88-29F7A8E6B759}" dt="2022-11-21T00:25:36.449" v="161" actId="1035"/>
          <ac:spMkLst>
            <pc:docMk/>
            <pc:sldMk cId="2791882957" sldId="530"/>
            <ac:spMk id="3" creationId="{E8327059-126E-CD4F-A9C8-292A4A601702}"/>
          </ac:spMkLst>
        </pc:spChg>
      </pc:sldChg>
      <pc:sldChg chg="add">
        <pc:chgData name="Xuesu Xiao" userId="2da2dc19-76a6-42ca-a03e-a5becae5e7dc" providerId="ADAL" clId="{A0E9E61D-F05E-D448-BA88-29F7A8E6B759}" dt="2022-11-21T00:21:03.681" v="115"/>
        <pc:sldMkLst>
          <pc:docMk/>
          <pc:sldMk cId="2320104779" sldId="531"/>
        </pc:sldMkLst>
      </pc:sldChg>
      <pc:sldChg chg="add">
        <pc:chgData name="Xuesu Xiao" userId="2da2dc19-76a6-42ca-a03e-a5becae5e7dc" providerId="ADAL" clId="{A0E9E61D-F05E-D448-BA88-29F7A8E6B759}" dt="2022-11-21T00:23:20.780" v="138"/>
        <pc:sldMkLst>
          <pc:docMk/>
          <pc:sldMk cId="1562699840" sldId="532"/>
        </pc:sldMkLst>
      </pc:sldChg>
      <pc:sldChg chg="addSp delSp modSp add mod">
        <pc:chgData name="Xuesu Xiao" userId="2da2dc19-76a6-42ca-a03e-a5becae5e7dc" providerId="ADAL" clId="{A0E9E61D-F05E-D448-BA88-29F7A8E6B759}" dt="2022-11-21T00:25:47.832" v="168" actId="20577"/>
        <pc:sldMkLst>
          <pc:docMk/>
          <pc:sldMk cId="2293517268" sldId="533"/>
        </pc:sldMkLst>
        <pc:spChg chg="del">
          <ac:chgData name="Xuesu Xiao" userId="2da2dc19-76a6-42ca-a03e-a5becae5e7dc" providerId="ADAL" clId="{A0E9E61D-F05E-D448-BA88-29F7A8E6B759}" dt="2022-11-21T00:25:40.774" v="162" actId="478"/>
          <ac:spMkLst>
            <pc:docMk/>
            <pc:sldMk cId="2293517268" sldId="533"/>
            <ac:spMk id="3" creationId="{A7B17D90-A273-CC44-B761-0772BB6935D7}"/>
          </ac:spMkLst>
        </pc:spChg>
        <pc:spChg chg="add del mod">
          <ac:chgData name="Xuesu Xiao" userId="2da2dc19-76a6-42ca-a03e-a5becae5e7dc" providerId="ADAL" clId="{A0E9E61D-F05E-D448-BA88-29F7A8E6B759}" dt="2022-11-21T00:25:43.444" v="165" actId="478"/>
          <ac:spMkLst>
            <pc:docMk/>
            <pc:sldMk cId="2293517268" sldId="533"/>
            <ac:spMk id="8" creationId="{C8540C4F-FCBB-B60A-EAC8-DDAB9621C755}"/>
          </ac:spMkLst>
        </pc:spChg>
        <pc:spChg chg="add del mod">
          <ac:chgData name="Xuesu Xiao" userId="2da2dc19-76a6-42ca-a03e-a5becae5e7dc" providerId="ADAL" clId="{A0E9E61D-F05E-D448-BA88-29F7A8E6B759}" dt="2022-11-21T00:25:42.257" v="164"/>
          <ac:spMkLst>
            <pc:docMk/>
            <pc:sldMk cId="2293517268" sldId="533"/>
            <ac:spMk id="9" creationId="{992F4D5A-4B2B-C733-4826-1A866EA01C6E}"/>
          </ac:spMkLst>
        </pc:spChg>
        <pc:spChg chg="add mod">
          <ac:chgData name="Xuesu Xiao" userId="2da2dc19-76a6-42ca-a03e-a5becae5e7dc" providerId="ADAL" clId="{A0E9E61D-F05E-D448-BA88-29F7A8E6B759}" dt="2022-11-21T00:25:47.832" v="168" actId="20577"/>
          <ac:spMkLst>
            <pc:docMk/>
            <pc:sldMk cId="2293517268" sldId="533"/>
            <ac:spMk id="10" creationId="{427C95E1-C1CB-99FB-F2AA-9AB1B7A903E8}"/>
          </ac:spMkLst>
        </pc:spChg>
      </pc:sldChg>
      <pc:sldChg chg="addSp delSp modSp add mod">
        <pc:chgData name="Xuesu Xiao" userId="2da2dc19-76a6-42ca-a03e-a5becae5e7dc" providerId="ADAL" clId="{A0E9E61D-F05E-D448-BA88-29F7A8E6B759}" dt="2022-11-21T00:25:55.700" v="173"/>
        <pc:sldMkLst>
          <pc:docMk/>
          <pc:sldMk cId="1049694110" sldId="536"/>
        </pc:sldMkLst>
        <pc:spChg chg="del">
          <ac:chgData name="Xuesu Xiao" userId="2da2dc19-76a6-42ca-a03e-a5becae5e7dc" providerId="ADAL" clId="{A0E9E61D-F05E-D448-BA88-29F7A8E6B759}" dt="2022-11-21T00:25:52.678" v="169" actId="478"/>
          <ac:spMkLst>
            <pc:docMk/>
            <pc:sldMk cId="1049694110" sldId="536"/>
            <ac:spMk id="3" creationId="{A7B17D90-A273-CC44-B761-0772BB6935D7}"/>
          </ac:spMkLst>
        </pc:spChg>
        <pc:spChg chg="add del mod">
          <ac:chgData name="Xuesu Xiao" userId="2da2dc19-76a6-42ca-a03e-a5becae5e7dc" providerId="ADAL" clId="{A0E9E61D-F05E-D448-BA88-29F7A8E6B759}" dt="2022-11-21T00:25:55.333" v="172" actId="478"/>
          <ac:spMkLst>
            <pc:docMk/>
            <pc:sldMk cId="1049694110" sldId="536"/>
            <ac:spMk id="9" creationId="{6AC97A79-33C9-B7C0-4566-B82A07BC3A02}"/>
          </ac:spMkLst>
        </pc:spChg>
        <pc:spChg chg="add del mod">
          <ac:chgData name="Xuesu Xiao" userId="2da2dc19-76a6-42ca-a03e-a5becae5e7dc" providerId="ADAL" clId="{A0E9E61D-F05E-D448-BA88-29F7A8E6B759}" dt="2022-11-21T00:25:53.545" v="171"/>
          <ac:spMkLst>
            <pc:docMk/>
            <pc:sldMk cId="1049694110" sldId="536"/>
            <ac:spMk id="10" creationId="{A2C5BEC0-B06E-2750-39EC-AC6163CE002B}"/>
          </ac:spMkLst>
        </pc:spChg>
        <pc:spChg chg="add mod">
          <ac:chgData name="Xuesu Xiao" userId="2da2dc19-76a6-42ca-a03e-a5becae5e7dc" providerId="ADAL" clId="{A0E9E61D-F05E-D448-BA88-29F7A8E6B759}" dt="2022-11-21T00:25:55.700" v="173"/>
          <ac:spMkLst>
            <pc:docMk/>
            <pc:sldMk cId="1049694110" sldId="536"/>
            <ac:spMk id="11" creationId="{148A21B7-7CC5-5B75-FD6B-5247B418E3D9}"/>
          </ac:spMkLst>
        </pc:spChg>
      </pc:sldChg>
      <pc:sldChg chg="addSp delSp modSp add mod">
        <pc:chgData name="Xuesu Xiao" userId="2da2dc19-76a6-42ca-a03e-a5becae5e7dc" providerId="ADAL" clId="{A0E9E61D-F05E-D448-BA88-29F7A8E6B759}" dt="2022-11-21T00:26:03.431" v="178"/>
        <pc:sldMkLst>
          <pc:docMk/>
          <pc:sldMk cId="2724804205" sldId="537"/>
        </pc:sldMkLst>
        <pc:spChg chg="del">
          <ac:chgData name="Xuesu Xiao" userId="2da2dc19-76a6-42ca-a03e-a5becae5e7dc" providerId="ADAL" clId="{A0E9E61D-F05E-D448-BA88-29F7A8E6B759}" dt="2022-11-21T00:26:00.894" v="174" actId="478"/>
          <ac:spMkLst>
            <pc:docMk/>
            <pc:sldMk cId="2724804205" sldId="537"/>
            <ac:spMk id="3" creationId="{A7B17D90-A273-CC44-B761-0772BB6935D7}"/>
          </ac:spMkLst>
        </pc:spChg>
        <pc:spChg chg="add del mod">
          <ac:chgData name="Xuesu Xiao" userId="2da2dc19-76a6-42ca-a03e-a5becae5e7dc" providerId="ADAL" clId="{A0E9E61D-F05E-D448-BA88-29F7A8E6B759}" dt="2022-11-21T00:26:03.042" v="177" actId="478"/>
          <ac:spMkLst>
            <pc:docMk/>
            <pc:sldMk cId="2724804205" sldId="537"/>
            <ac:spMk id="9" creationId="{E72FCD97-0499-8273-097E-946219A093B5}"/>
          </ac:spMkLst>
        </pc:spChg>
        <pc:spChg chg="add del mod">
          <ac:chgData name="Xuesu Xiao" userId="2da2dc19-76a6-42ca-a03e-a5becae5e7dc" providerId="ADAL" clId="{A0E9E61D-F05E-D448-BA88-29F7A8E6B759}" dt="2022-11-21T00:26:01.799" v="176"/>
          <ac:spMkLst>
            <pc:docMk/>
            <pc:sldMk cId="2724804205" sldId="537"/>
            <ac:spMk id="10" creationId="{ECBE9112-2919-0D33-2423-E9749CF22E1E}"/>
          </ac:spMkLst>
        </pc:spChg>
        <pc:spChg chg="add mod">
          <ac:chgData name="Xuesu Xiao" userId="2da2dc19-76a6-42ca-a03e-a5becae5e7dc" providerId="ADAL" clId="{A0E9E61D-F05E-D448-BA88-29F7A8E6B759}" dt="2022-11-21T00:26:03.431" v="178"/>
          <ac:spMkLst>
            <pc:docMk/>
            <pc:sldMk cId="2724804205" sldId="537"/>
            <ac:spMk id="11" creationId="{1826649A-A046-40BC-7FD2-0E562FFCC735}"/>
          </ac:spMkLst>
        </pc:spChg>
      </pc:sldChg>
      <pc:sldChg chg="addSp delSp modSp add mod">
        <pc:chgData name="Xuesu Xiao" userId="2da2dc19-76a6-42ca-a03e-a5becae5e7dc" providerId="ADAL" clId="{A0E9E61D-F05E-D448-BA88-29F7A8E6B759}" dt="2022-11-21T00:26:15.016" v="184"/>
        <pc:sldMkLst>
          <pc:docMk/>
          <pc:sldMk cId="3571601337" sldId="538"/>
        </pc:sldMkLst>
        <pc:spChg chg="del">
          <ac:chgData name="Xuesu Xiao" userId="2da2dc19-76a6-42ca-a03e-a5becae5e7dc" providerId="ADAL" clId="{A0E9E61D-F05E-D448-BA88-29F7A8E6B759}" dt="2022-11-21T00:26:07.384" v="179" actId="478"/>
          <ac:spMkLst>
            <pc:docMk/>
            <pc:sldMk cId="3571601337" sldId="538"/>
            <ac:spMk id="3" creationId="{A7B17D90-A273-CC44-B761-0772BB6935D7}"/>
          </ac:spMkLst>
        </pc:spChg>
        <pc:spChg chg="add del mod">
          <ac:chgData name="Xuesu Xiao" userId="2da2dc19-76a6-42ca-a03e-a5becae5e7dc" providerId="ADAL" clId="{A0E9E61D-F05E-D448-BA88-29F7A8E6B759}" dt="2022-11-21T00:26:14.591" v="183" actId="478"/>
          <ac:spMkLst>
            <pc:docMk/>
            <pc:sldMk cId="3571601337" sldId="538"/>
            <ac:spMk id="7" creationId="{A47F6344-E27E-2010-2E27-7EF311F375BA}"/>
          </ac:spMkLst>
        </pc:spChg>
        <pc:spChg chg="add del mod">
          <ac:chgData name="Xuesu Xiao" userId="2da2dc19-76a6-42ca-a03e-a5becae5e7dc" providerId="ADAL" clId="{A0E9E61D-F05E-D448-BA88-29F7A8E6B759}" dt="2022-11-21T00:26:11.965" v="182"/>
          <ac:spMkLst>
            <pc:docMk/>
            <pc:sldMk cId="3571601337" sldId="538"/>
            <ac:spMk id="10" creationId="{2E1425D2-3229-E4C5-E08D-CA9D1A383022}"/>
          </ac:spMkLst>
        </pc:spChg>
        <pc:spChg chg="add mod">
          <ac:chgData name="Xuesu Xiao" userId="2da2dc19-76a6-42ca-a03e-a5becae5e7dc" providerId="ADAL" clId="{A0E9E61D-F05E-D448-BA88-29F7A8E6B759}" dt="2022-11-21T00:26:15.016" v="184"/>
          <ac:spMkLst>
            <pc:docMk/>
            <pc:sldMk cId="3571601337" sldId="538"/>
            <ac:spMk id="11" creationId="{70C1E753-32C4-EF34-E0AC-FAAA11571D4E}"/>
          </ac:spMkLst>
        </pc:spChg>
      </pc:sldChg>
      <pc:sldChg chg="addSp delSp modSp add mod">
        <pc:chgData name="Xuesu Xiao" userId="2da2dc19-76a6-42ca-a03e-a5becae5e7dc" providerId="ADAL" clId="{A0E9E61D-F05E-D448-BA88-29F7A8E6B759}" dt="2022-11-21T00:26:21.170" v="187"/>
        <pc:sldMkLst>
          <pc:docMk/>
          <pc:sldMk cId="1379049034" sldId="539"/>
        </pc:sldMkLst>
        <pc:spChg chg="del">
          <ac:chgData name="Xuesu Xiao" userId="2da2dc19-76a6-42ca-a03e-a5becae5e7dc" providerId="ADAL" clId="{A0E9E61D-F05E-D448-BA88-29F7A8E6B759}" dt="2022-11-21T00:26:19.313" v="185" actId="478"/>
          <ac:spMkLst>
            <pc:docMk/>
            <pc:sldMk cId="1379049034" sldId="539"/>
            <ac:spMk id="3" creationId="{A7B17D90-A273-CC44-B761-0772BB6935D7}"/>
          </ac:spMkLst>
        </pc:spChg>
        <pc:spChg chg="add del mod">
          <ac:chgData name="Xuesu Xiao" userId="2da2dc19-76a6-42ca-a03e-a5becae5e7dc" providerId="ADAL" clId="{A0E9E61D-F05E-D448-BA88-29F7A8E6B759}" dt="2022-11-21T00:26:20.710" v="186" actId="478"/>
          <ac:spMkLst>
            <pc:docMk/>
            <pc:sldMk cId="1379049034" sldId="539"/>
            <ac:spMk id="9" creationId="{ABBA3757-C466-EC09-7FBD-DC5EDFFC5C12}"/>
          </ac:spMkLst>
        </pc:spChg>
        <pc:spChg chg="add mod">
          <ac:chgData name="Xuesu Xiao" userId="2da2dc19-76a6-42ca-a03e-a5becae5e7dc" providerId="ADAL" clId="{A0E9E61D-F05E-D448-BA88-29F7A8E6B759}" dt="2022-11-21T00:26:21.170" v="187"/>
          <ac:spMkLst>
            <pc:docMk/>
            <pc:sldMk cId="1379049034" sldId="539"/>
            <ac:spMk id="10" creationId="{F4C6553C-57A5-DFB2-A2AB-2A43DC4AD909}"/>
          </ac:spMkLst>
        </pc:spChg>
      </pc:sldChg>
      <pc:sldChg chg="addSp delSp modSp add mod">
        <pc:chgData name="Xuesu Xiao" userId="2da2dc19-76a6-42ca-a03e-a5becae5e7dc" providerId="ADAL" clId="{A0E9E61D-F05E-D448-BA88-29F7A8E6B759}" dt="2022-11-21T00:27:34.712" v="210" actId="1076"/>
        <pc:sldMkLst>
          <pc:docMk/>
          <pc:sldMk cId="2543578044" sldId="540"/>
        </pc:sldMkLst>
        <pc:spChg chg="del">
          <ac:chgData name="Xuesu Xiao" userId="2da2dc19-76a6-42ca-a03e-a5becae5e7dc" providerId="ADAL" clId="{A0E9E61D-F05E-D448-BA88-29F7A8E6B759}" dt="2022-11-21T00:26:26.746" v="188" actId="478"/>
          <ac:spMkLst>
            <pc:docMk/>
            <pc:sldMk cId="2543578044" sldId="540"/>
            <ac:spMk id="3" creationId="{A7B17D90-A273-CC44-B761-0772BB6935D7}"/>
          </ac:spMkLst>
        </pc:spChg>
        <pc:spChg chg="add del mod">
          <ac:chgData name="Xuesu Xiao" userId="2da2dc19-76a6-42ca-a03e-a5becae5e7dc" providerId="ADAL" clId="{A0E9E61D-F05E-D448-BA88-29F7A8E6B759}" dt="2022-11-21T00:26:27.939" v="189" actId="478"/>
          <ac:spMkLst>
            <pc:docMk/>
            <pc:sldMk cId="2543578044" sldId="540"/>
            <ac:spMk id="9" creationId="{6F9381DA-6612-581D-C1EA-387EA3C968BC}"/>
          </ac:spMkLst>
        </pc:spChg>
        <pc:spChg chg="add mod">
          <ac:chgData name="Xuesu Xiao" userId="2da2dc19-76a6-42ca-a03e-a5becae5e7dc" providerId="ADAL" clId="{A0E9E61D-F05E-D448-BA88-29F7A8E6B759}" dt="2022-11-21T00:27:34.712" v="210" actId="1076"/>
          <ac:spMkLst>
            <pc:docMk/>
            <pc:sldMk cId="2543578044" sldId="540"/>
            <ac:spMk id="10" creationId="{0694233E-2AB3-366E-DE3F-55450CF45859}"/>
          </ac:spMkLst>
        </pc:spChg>
      </pc:sldChg>
      <pc:sldChg chg="addSp delSp modSp add mod">
        <pc:chgData name="Xuesu Xiao" userId="2da2dc19-76a6-42ca-a03e-a5becae5e7dc" providerId="ADAL" clId="{A0E9E61D-F05E-D448-BA88-29F7A8E6B759}" dt="2022-11-21T00:26:42.922" v="195" actId="1076"/>
        <pc:sldMkLst>
          <pc:docMk/>
          <pc:sldMk cId="3836921428" sldId="541"/>
        </pc:sldMkLst>
        <pc:spChg chg="del">
          <ac:chgData name="Xuesu Xiao" userId="2da2dc19-76a6-42ca-a03e-a5becae5e7dc" providerId="ADAL" clId="{A0E9E61D-F05E-D448-BA88-29F7A8E6B759}" dt="2022-11-21T00:26:36.156" v="191" actId="478"/>
          <ac:spMkLst>
            <pc:docMk/>
            <pc:sldMk cId="3836921428" sldId="541"/>
            <ac:spMk id="3" creationId="{A7B17D90-A273-CC44-B761-0772BB6935D7}"/>
          </ac:spMkLst>
        </pc:spChg>
        <pc:spChg chg="add del mod">
          <ac:chgData name="Xuesu Xiao" userId="2da2dc19-76a6-42ca-a03e-a5becae5e7dc" providerId="ADAL" clId="{A0E9E61D-F05E-D448-BA88-29F7A8E6B759}" dt="2022-11-21T00:26:37.450" v="192" actId="478"/>
          <ac:spMkLst>
            <pc:docMk/>
            <pc:sldMk cId="3836921428" sldId="541"/>
            <ac:spMk id="9" creationId="{7D4D81F9-2844-1768-DE68-D752A28B6613}"/>
          </ac:spMkLst>
        </pc:spChg>
        <pc:spChg chg="add mod">
          <ac:chgData name="Xuesu Xiao" userId="2da2dc19-76a6-42ca-a03e-a5becae5e7dc" providerId="ADAL" clId="{A0E9E61D-F05E-D448-BA88-29F7A8E6B759}" dt="2022-11-21T00:26:42.922" v="195" actId="1076"/>
          <ac:spMkLst>
            <pc:docMk/>
            <pc:sldMk cId="3836921428" sldId="541"/>
            <ac:spMk id="10" creationId="{55F7027C-C53D-6730-654E-46010406FB87}"/>
          </ac:spMkLst>
        </pc:spChg>
      </pc:sldChg>
      <pc:sldChg chg="addSp delSp modSp add mod">
        <pc:chgData name="Xuesu Xiao" userId="2da2dc19-76a6-42ca-a03e-a5becae5e7dc" providerId="ADAL" clId="{A0E9E61D-F05E-D448-BA88-29F7A8E6B759}" dt="2022-11-21T00:26:51.566" v="198"/>
        <pc:sldMkLst>
          <pc:docMk/>
          <pc:sldMk cId="1392232861" sldId="542"/>
        </pc:sldMkLst>
        <pc:spChg chg="del">
          <ac:chgData name="Xuesu Xiao" userId="2da2dc19-76a6-42ca-a03e-a5becae5e7dc" providerId="ADAL" clId="{A0E9E61D-F05E-D448-BA88-29F7A8E6B759}" dt="2022-11-21T00:26:50.237" v="196" actId="478"/>
          <ac:spMkLst>
            <pc:docMk/>
            <pc:sldMk cId="1392232861" sldId="542"/>
            <ac:spMk id="3" creationId="{A7B17D90-A273-CC44-B761-0772BB6935D7}"/>
          </ac:spMkLst>
        </pc:spChg>
        <pc:spChg chg="add del mod">
          <ac:chgData name="Xuesu Xiao" userId="2da2dc19-76a6-42ca-a03e-a5becae5e7dc" providerId="ADAL" clId="{A0E9E61D-F05E-D448-BA88-29F7A8E6B759}" dt="2022-11-21T00:26:51.280" v="197" actId="478"/>
          <ac:spMkLst>
            <pc:docMk/>
            <pc:sldMk cId="1392232861" sldId="542"/>
            <ac:spMk id="9" creationId="{D09AD6B9-30B2-B22E-D8DB-CE99B5E60141}"/>
          </ac:spMkLst>
        </pc:spChg>
        <pc:spChg chg="add mod">
          <ac:chgData name="Xuesu Xiao" userId="2da2dc19-76a6-42ca-a03e-a5becae5e7dc" providerId="ADAL" clId="{A0E9E61D-F05E-D448-BA88-29F7A8E6B759}" dt="2022-11-21T00:26:51.566" v="198"/>
          <ac:spMkLst>
            <pc:docMk/>
            <pc:sldMk cId="1392232861" sldId="542"/>
            <ac:spMk id="10" creationId="{3A94C312-256C-1EAE-166B-427E5F618084}"/>
          </ac:spMkLst>
        </pc:spChg>
      </pc:sldChg>
      <pc:sldChg chg="addSp delSp modSp add mod">
        <pc:chgData name="Xuesu Xiao" userId="2da2dc19-76a6-42ca-a03e-a5becae5e7dc" providerId="ADAL" clId="{A0E9E61D-F05E-D448-BA88-29F7A8E6B759}" dt="2022-11-21T00:26:58.406" v="202"/>
        <pc:sldMkLst>
          <pc:docMk/>
          <pc:sldMk cId="4184358417" sldId="543"/>
        </pc:sldMkLst>
        <pc:spChg chg="del">
          <ac:chgData name="Xuesu Xiao" userId="2da2dc19-76a6-42ca-a03e-a5becae5e7dc" providerId="ADAL" clId="{A0E9E61D-F05E-D448-BA88-29F7A8E6B759}" dt="2022-11-21T00:26:55.554" v="199" actId="478"/>
          <ac:spMkLst>
            <pc:docMk/>
            <pc:sldMk cId="4184358417" sldId="543"/>
            <ac:spMk id="3" creationId="{A7B17D90-A273-CC44-B761-0772BB6935D7}"/>
          </ac:spMkLst>
        </pc:spChg>
        <pc:spChg chg="add del mod">
          <ac:chgData name="Xuesu Xiao" userId="2da2dc19-76a6-42ca-a03e-a5becae5e7dc" providerId="ADAL" clId="{A0E9E61D-F05E-D448-BA88-29F7A8E6B759}" dt="2022-11-21T00:26:57.965" v="201" actId="478"/>
          <ac:spMkLst>
            <pc:docMk/>
            <pc:sldMk cId="4184358417" sldId="543"/>
            <ac:spMk id="9" creationId="{C43A544B-27AD-6C38-C26D-FDBB50423FE0}"/>
          </ac:spMkLst>
        </pc:spChg>
        <pc:spChg chg="add mod">
          <ac:chgData name="Xuesu Xiao" userId="2da2dc19-76a6-42ca-a03e-a5becae5e7dc" providerId="ADAL" clId="{A0E9E61D-F05E-D448-BA88-29F7A8E6B759}" dt="2022-11-21T00:26:58.406" v="202"/>
          <ac:spMkLst>
            <pc:docMk/>
            <pc:sldMk cId="4184358417" sldId="543"/>
            <ac:spMk id="10" creationId="{452D0AF7-C361-6BB2-B66C-3B8DFBBA7F76}"/>
          </ac:spMkLst>
        </pc:spChg>
      </pc:sldChg>
      <pc:sldChg chg="addSp delSp modSp add mod">
        <pc:chgData name="Xuesu Xiao" userId="2da2dc19-76a6-42ca-a03e-a5becae5e7dc" providerId="ADAL" clId="{A0E9E61D-F05E-D448-BA88-29F7A8E6B759}" dt="2022-11-21T00:27:04.253" v="205"/>
        <pc:sldMkLst>
          <pc:docMk/>
          <pc:sldMk cId="3418065734" sldId="544"/>
        </pc:sldMkLst>
        <pc:spChg chg="del">
          <ac:chgData name="Xuesu Xiao" userId="2da2dc19-76a6-42ca-a03e-a5becae5e7dc" providerId="ADAL" clId="{A0E9E61D-F05E-D448-BA88-29F7A8E6B759}" dt="2022-11-21T00:27:02.946" v="203" actId="478"/>
          <ac:spMkLst>
            <pc:docMk/>
            <pc:sldMk cId="3418065734" sldId="544"/>
            <ac:spMk id="3" creationId="{A7B17D90-A273-CC44-B761-0772BB6935D7}"/>
          </ac:spMkLst>
        </pc:spChg>
        <pc:spChg chg="add del mod">
          <ac:chgData name="Xuesu Xiao" userId="2da2dc19-76a6-42ca-a03e-a5becae5e7dc" providerId="ADAL" clId="{A0E9E61D-F05E-D448-BA88-29F7A8E6B759}" dt="2022-11-21T00:27:03.827" v="204" actId="478"/>
          <ac:spMkLst>
            <pc:docMk/>
            <pc:sldMk cId="3418065734" sldId="544"/>
            <ac:spMk id="9" creationId="{0F0BF76A-BADD-C4A1-7453-8568F7BFC6F3}"/>
          </ac:spMkLst>
        </pc:spChg>
        <pc:spChg chg="add mod">
          <ac:chgData name="Xuesu Xiao" userId="2da2dc19-76a6-42ca-a03e-a5becae5e7dc" providerId="ADAL" clId="{A0E9E61D-F05E-D448-BA88-29F7A8E6B759}" dt="2022-11-21T00:27:04.253" v="205"/>
          <ac:spMkLst>
            <pc:docMk/>
            <pc:sldMk cId="3418065734" sldId="544"/>
            <ac:spMk id="10" creationId="{2EB976F7-17A5-80AA-65FE-1299024AF690}"/>
          </ac:spMkLst>
        </pc:spChg>
      </pc:sldChg>
      <pc:sldChg chg="addSp delSp modSp add mod">
        <pc:chgData name="Xuesu Xiao" userId="2da2dc19-76a6-42ca-a03e-a5becae5e7dc" providerId="ADAL" clId="{A0E9E61D-F05E-D448-BA88-29F7A8E6B759}" dt="2022-11-21T00:27:10.177" v="208"/>
        <pc:sldMkLst>
          <pc:docMk/>
          <pc:sldMk cId="1261974448" sldId="545"/>
        </pc:sldMkLst>
        <pc:spChg chg="del">
          <ac:chgData name="Xuesu Xiao" userId="2da2dc19-76a6-42ca-a03e-a5becae5e7dc" providerId="ADAL" clId="{A0E9E61D-F05E-D448-BA88-29F7A8E6B759}" dt="2022-11-21T00:27:08.333" v="206" actId="478"/>
          <ac:spMkLst>
            <pc:docMk/>
            <pc:sldMk cId="1261974448" sldId="545"/>
            <ac:spMk id="3" creationId="{A7B17D90-A273-CC44-B761-0772BB6935D7}"/>
          </ac:spMkLst>
        </pc:spChg>
        <pc:spChg chg="add del mod">
          <ac:chgData name="Xuesu Xiao" userId="2da2dc19-76a6-42ca-a03e-a5becae5e7dc" providerId="ADAL" clId="{A0E9E61D-F05E-D448-BA88-29F7A8E6B759}" dt="2022-11-21T00:27:09.340" v="207" actId="478"/>
          <ac:spMkLst>
            <pc:docMk/>
            <pc:sldMk cId="1261974448" sldId="545"/>
            <ac:spMk id="10" creationId="{0D9CB32F-5999-9AD5-8146-399C213C8158}"/>
          </ac:spMkLst>
        </pc:spChg>
        <pc:spChg chg="add mod">
          <ac:chgData name="Xuesu Xiao" userId="2da2dc19-76a6-42ca-a03e-a5becae5e7dc" providerId="ADAL" clId="{A0E9E61D-F05E-D448-BA88-29F7A8E6B759}" dt="2022-11-21T00:27:10.177" v="208"/>
          <ac:spMkLst>
            <pc:docMk/>
            <pc:sldMk cId="1261974448" sldId="545"/>
            <ac:spMk id="11" creationId="{A9597ECB-130B-D151-405E-1E4F99C25481}"/>
          </ac:spMkLst>
        </pc:spChg>
      </pc:sldChg>
      <pc:sldChg chg="modSp add mod">
        <pc:chgData name="Xuesu Xiao" userId="2da2dc19-76a6-42ca-a03e-a5becae5e7dc" providerId="ADAL" clId="{A0E9E61D-F05E-D448-BA88-29F7A8E6B759}" dt="2022-11-21T00:27:46.536" v="217" actId="1035"/>
        <pc:sldMkLst>
          <pc:docMk/>
          <pc:sldMk cId="513397206" sldId="546"/>
        </pc:sldMkLst>
        <pc:picChg chg="mod">
          <ac:chgData name="Xuesu Xiao" userId="2da2dc19-76a6-42ca-a03e-a5becae5e7dc" providerId="ADAL" clId="{A0E9E61D-F05E-D448-BA88-29F7A8E6B759}" dt="2022-11-21T00:27:46.536" v="217" actId="1035"/>
          <ac:picMkLst>
            <pc:docMk/>
            <pc:sldMk cId="513397206" sldId="546"/>
            <ac:picMk id="9" creationId="{1E5374DA-2DFB-1445-8407-0690205E057E}"/>
          </ac:picMkLst>
        </pc:picChg>
      </pc:sldChg>
      <pc:sldChg chg="add">
        <pc:chgData name="Xuesu Xiao" userId="2da2dc19-76a6-42ca-a03e-a5becae5e7dc" providerId="ADAL" clId="{A0E9E61D-F05E-D448-BA88-29F7A8E6B759}" dt="2022-11-21T00:23:20.780" v="138"/>
        <pc:sldMkLst>
          <pc:docMk/>
          <pc:sldMk cId="1863588876" sldId="547"/>
        </pc:sldMkLst>
      </pc:sldChg>
      <pc:sldChg chg="add">
        <pc:chgData name="Xuesu Xiao" userId="2da2dc19-76a6-42ca-a03e-a5becae5e7dc" providerId="ADAL" clId="{A0E9E61D-F05E-D448-BA88-29F7A8E6B759}" dt="2022-11-21T00:23:20.780" v="138"/>
        <pc:sldMkLst>
          <pc:docMk/>
          <pc:sldMk cId="3311998693" sldId="548"/>
        </pc:sldMkLst>
      </pc:sldChg>
      <pc:sldChg chg="add">
        <pc:chgData name="Xuesu Xiao" userId="2da2dc19-76a6-42ca-a03e-a5becae5e7dc" providerId="ADAL" clId="{A0E9E61D-F05E-D448-BA88-29F7A8E6B759}" dt="2022-11-21T00:23:20.780" v="138"/>
        <pc:sldMkLst>
          <pc:docMk/>
          <pc:sldMk cId="900315494" sldId="549"/>
        </pc:sldMkLst>
      </pc:sldChg>
      <pc:sldChg chg="add">
        <pc:chgData name="Xuesu Xiao" userId="2da2dc19-76a6-42ca-a03e-a5becae5e7dc" providerId="ADAL" clId="{A0E9E61D-F05E-D448-BA88-29F7A8E6B759}" dt="2022-11-21T00:23:20.780" v="138"/>
        <pc:sldMkLst>
          <pc:docMk/>
          <pc:sldMk cId="3466313955" sldId="550"/>
        </pc:sldMkLst>
      </pc:sldChg>
      <pc:sldChg chg="add del">
        <pc:chgData name="Xuesu Xiao" userId="2da2dc19-76a6-42ca-a03e-a5becae5e7dc" providerId="ADAL" clId="{A0E9E61D-F05E-D448-BA88-29F7A8E6B759}" dt="2022-11-21T00:28:07.837" v="218" actId="2696"/>
        <pc:sldMkLst>
          <pc:docMk/>
          <pc:sldMk cId="411309485" sldId="551"/>
        </pc:sldMkLst>
      </pc:sldChg>
      <pc:sldChg chg="add">
        <pc:chgData name="Xuesu Xiao" userId="2da2dc19-76a6-42ca-a03e-a5becae5e7dc" providerId="ADAL" clId="{A0E9E61D-F05E-D448-BA88-29F7A8E6B759}" dt="2022-11-21T00:23:20.780" v="138"/>
        <pc:sldMkLst>
          <pc:docMk/>
          <pc:sldMk cId="943179965" sldId="552"/>
        </pc:sldMkLst>
      </pc:sldChg>
      <pc:sldChg chg="add">
        <pc:chgData name="Xuesu Xiao" userId="2da2dc19-76a6-42ca-a03e-a5becae5e7dc" providerId="ADAL" clId="{A0E9E61D-F05E-D448-BA88-29F7A8E6B759}" dt="2022-11-21T00:23:20.780" v="138"/>
        <pc:sldMkLst>
          <pc:docMk/>
          <pc:sldMk cId="3793948485" sldId="553"/>
        </pc:sldMkLst>
      </pc:sldChg>
      <pc:sldChg chg="add">
        <pc:chgData name="Xuesu Xiao" userId="2da2dc19-76a6-42ca-a03e-a5becae5e7dc" providerId="ADAL" clId="{A0E9E61D-F05E-D448-BA88-29F7A8E6B759}" dt="2022-11-21T00:23:20.780" v="138"/>
        <pc:sldMkLst>
          <pc:docMk/>
          <pc:sldMk cId="3295648143" sldId="554"/>
        </pc:sldMkLst>
      </pc:sldChg>
      <pc:sldChg chg="add">
        <pc:chgData name="Xuesu Xiao" userId="2da2dc19-76a6-42ca-a03e-a5becae5e7dc" providerId="ADAL" clId="{A0E9E61D-F05E-D448-BA88-29F7A8E6B759}" dt="2022-11-21T00:23:20.780" v="138"/>
        <pc:sldMkLst>
          <pc:docMk/>
          <pc:sldMk cId="3335946396" sldId="555"/>
        </pc:sldMkLst>
      </pc:sldChg>
      <pc:sldChg chg="add">
        <pc:chgData name="Xuesu Xiao" userId="2da2dc19-76a6-42ca-a03e-a5becae5e7dc" providerId="ADAL" clId="{A0E9E61D-F05E-D448-BA88-29F7A8E6B759}" dt="2022-11-21T00:23:20.780" v="138"/>
        <pc:sldMkLst>
          <pc:docMk/>
          <pc:sldMk cId="2187141133" sldId="556"/>
        </pc:sldMkLst>
      </pc:sldChg>
      <pc:sldChg chg="add">
        <pc:chgData name="Xuesu Xiao" userId="2da2dc19-76a6-42ca-a03e-a5becae5e7dc" providerId="ADAL" clId="{A0E9E61D-F05E-D448-BA88-29F7A8E6B759}" dt="2022-11-21T00:23:20.780" v="138"/>
        <pc:sldMkLst>
          <pc:docMk/>
          <pc:sldMk cId="2196483569" sldId="557"/>
        </pc:sldMkLst>
      </pc:sldChg>
      <pc:sldChg chg="add">
        <pc:chgData name="Xuesu Xiao" userId="2da2dc19-76a6-42ca-a03e-a5becae5e7dc" providerId="ADAL" clId="{A0E9E61D-F05E-D448-BA88-29F7A8E6B759}" dt="2022-11-21T00:23:20.780" v="138"/>
        <pc:sldMkLst>
          <pc:docMk/>
          <pc:sldMk cId="3563248062" sldId="558"/>
        </pc:sldMkLst>
      </pc:sldChg>
      <pc:sldChg chg="add">
        <pc:chgData name="Xuesu Xiao" userId="2da2dc19-76a6-42ca-a03e-a5becae5e7dc" providerId="ADAL" clId="{A0E9E61D-F05E-D448-BA88-29F7A8E6B759}" dt="2022-11-21T00:23:20.780" v="138"/>
        <pc:sldMkLst>
          <pc:docMk/>
          <pc:sldMk cId="3708279921" sldId="559"/>
        </pc:sldMkLst>
      </pc:sldChg>
      <pc:sldChg chg="modSp add mod">
        <pc:chgData name="Xuesu Xiao" userId="2da2dc19-76a6-42ca-a03e-a5becae5e7dc" providerId="ADAL" clId="{A0E9E61D-F05E-D448-BA88-29F7A8E6B759}" dt="2022-11-21T00:23:20.975" v="139" actId="27636"/>
        <pc:sldMkLst>
          <pc:docMk/>
          <pc:sldMk cId="337167218" sldId="560"/>
        </pc:sldMkLst>
        <pc:spChg chg="mod">
          <ac:chgData name="Xuesu Xiao" userId="2da2dc19-76a6-42ca-a03e-a5becae5e7dc" providerId="ADAL" clId="{A0E9E61D-F05E-D448-BA88-29F7A8E6B759}" dt="2022-11-21T00:23:20.975" v="139" actId="27636"/>
          <ac:spMkLst>
            <pc:docMk/>
            <pc:sldMk cId="337167218" sldId="560"/>
            <ac:spMk id="3" creationId="{A994CF32-1D0C-1445-B9DD-27C8D5569C89}"/>
          </ac:spMkLst>
        </pc:spChg>
      </pc:sldChg>
      <pc:sldChg chg="add">
        <pc:chgData name="Xuesu Xiao" userId="2da2dc19-76a6-42ca-a03e-a5becae5e7dc" providerId="ADAL" clId="{A0E9E61D-F05E-D448-BA88-29F7A8E6B759}" dt="2022-11-21T00:23:20.780" v="138"/>
        <pc:sldMkLst>
          <pc:docMk/>
          <pc:sldMk cId="3992460038" sldId="561"/>
        </pc:sldMkLst>
      </pc:sldChg>
      <pc:sldChg chg="add">
        <pc:chgData name="Xuesu Xiao" userId="2da2dc19-76a6-42ca-a03e-a5becae5e7dc" providerId="ADAL" clId="{A0E9E61D-F05E-D448-BA88-29F7A8E6B759}" dt="2022-11-21T00:23:20.780" v="138"/>
        <pc:sldMkLst>
          <pc:docMk/>
          <pc:sldMk cId="3634147757" sldId="562"/>
        </pc:sldMkLst>
      </pc:sldChg>
      <pc:sldChg chg="modSp add mod">
        <pc:chgData name="Xuesu Xiao" userId="2da2dc19-76a6-42ca-a03e-a5becae5e7dc" providerId="ADAL" clId="{A0E9E61D-F05E-D448-BA88-29F7A8E6B759}" dt="2022-11-21T00:23:21" v="140" actId="27636"/>
        <pc:sldMkLst>
          <pc:docMk/>
          <pc:sldMk cId="3576771701" sldId="563"/>
        </pc:sldMkLst>
        <pc:spChg chg="mod">
          <ac:chgData name="Xuesu Xiao" userId="2da2dc19-76a6-42ca-a03e-a5becae5e7dc" providerId="ADAL" clId="{A0E9E61D-F05E-D448-BA88-29F7A8E6B759}" dt="2022-11-21T00:23:21" v="140" actId="27636"/>
          <ac:spMkLst>
            <pc:docMk/>
            <pc:sldMk cId="3576771701" sldId="563"/>
            <ac:spMk id="3" creationId="{A994CF32-1D0C-1445-B9DD-27C8D5569C89}"/>
          </ac:spMkLst>
        </pc:spChg>
      </pc:sldChg>
      <pc:sldChg chg="add">
        <pc:chgData name="Xuesu Xiao" userId="2da2dc19-76a6-42ca-a03e-a5becae5e7dc" providerId="ADAL" clId="{A0E9E61D-F05E-D448-BA88-29F7A8E6B759}" dt="2022-11-21T00:23:20.780" v="138"/>
        <pc:sldMkLst>
          <pc:docMk/>
          <pc:sldMk cId="3729966000" sldId="571"/>
        </pc:sldMkLst>
      </pc:sldChg>
      <pc:sldChg chg="add">
        <pc:chgData name="Xuesu Xiao" userId="2da2dc19-76a6-42ca-a03e-a5becae5e7dc" providerId="ADAL" clId="{A0E9E61D-F05E-D448-BA88-29F7A8E6B759}" dt="2022-11-21T00:23:20.780" v="138"/>
        <pc:sldMkLst>
          <pc:docMk/>
          <pc:sldMk cId="2918549277" sldId="573"/>
        </pc:sldMkLst>
      </pc:sldChg>
      <pc:sldChg chg="add">
        <pc:chgData name="Xuesu Xiao" userId="2da2dc19-76a6-42ca-a03e-a5becae5e7dc" providerId="ADAL" clId="{A0E9E61D-F05E-D448-BA88-29F7A8E6B759}" dt="2022-11-21T00:23:20.780" v="138"/>
        <pc:sldMkLst>
          <pc:docMk/>
          <pc:sldMk cId="2413861078" sldId="574"/>
        </pc:sldMkLst>
      </pc:sldChg>
      <pc:sldChg chg="add">
        <pc:chgData name="Xuesu Xiao" userId="2da2dc19-76a6-42ca-a03e-a5becae5e7dc" providerId="ADAL" clId="{A0E9E61D-F05E-D448-BA88-29F7A8E6B759}" dt="2022-11-21T00:23:20.780" v="138"/>
        <pc:sldMkLst>
          <pc:docMk/>
          <pc:sldMk cId="146454909" sldId="576"/>
        </pc:sldMkLst>
      </pc:sldChg>
      <pc:sldChg chg="add">
        <pc:chgData name="Xuesu Xiao" userId="2da2dc19-76a6-42ca-a03e-a5becae5e7dc" providerId="ADAL" clId="{A0E9E61D-F05E-D448-BA88-29F7A8E6B759}" dt="2022-11-21T00:23:20.780" v="138"/>
        <pc:sldMkLst>
          <pc:docMk/>
          <pc:sldMk cId="2330498913" sldId="577"/>
        </pc:sldMkLst>
      </pc:sldChg>
      <pc:sldChg chg="add">
        <pc:chgData name="Xuesu Xiao" userId="2da2dc19-76a6-42ca-a03e-a5becae5e7dc" providerId="ADAL" clId="{A0E9E61D-F05E-D448-BA88-29F7A8E6B759}" dt="2022-11-21T00:23:20.780" v="138"/>
        <pc:sldMkLst>
          <pc:docMk/>
          <pc:sldMk cId="3335496821" sldId="578"/>
        </pc:sldMkLst>
      </pc:sldChg>
      <pc:sldChg chg="add">
        <pc:chgData name="Xuesu Xiao" userId="2da2dc19-76a6-42ca-a03e-a5becae5e7dc" providerId="ADAL" clId="{A0E9E61D-F05E-D448-BA88-29F7A8E6B759}" dt="2022-11-21T00:23:20.780" v="138"/>
        <pc:sldMkLst>
          <pc:docMk/>
          <pc:sldMk cId="629654181" sldId="579"/>
        </pc:sldMkLst>
      </pc:sldChg>
      <pc:sldChg chg="add">
        <pc:chgData name="Xuesu Xiao" userId="2da2dc19-76a6-42ca-a03e-a5becae5e7dc" providerId="ADAL" clId="{A0E9E61D-F05E-D448-BA88-29F7A8E6B759}" dt="2022-11-21T00:23:20.780" v="138"/>
        <pc:sldMkLst>
          <pc:docMk/>
          <pc:sldMk cId="3130566788" sldId="580"/>
        </pc:sldMkLst>
      </pc:sldChg>
      <pc:sldChg chg="add">
        <pc:chgData name="Xuesu Xiao" userId="2da2dc19-76a6-42ca-a03e-a5becae5e7dc" providerId="ADAL" clId="{A0E9E61D-F05E-D448-BA88-29F7A8E6B759}" dt="2022-11-21T00:23:20.780" v="138"/>
        <pc:sldMkLst>
          <pc:docMk/>
          <pc:sldMk cId="3807050625" sldId="581"/>
        </pc:sldMkLst>
      </pc:sldChg>
      <pc:sldChg chg="add">
        <pc:chgData name="Xuesu Xiao" userId="2da2dc19-76a6-42ca-a03e-a5becae5e7dc" providerId="ADAL" clId="{A0E9E61D-F05E-D448-BA88-29F7A8E6B759}" dt="2022-11-21T00:23:20.780" v="138"/>
        <pc:sldMkLst>
          <pc:docMk/>
          <pc:sldMk cId="2009828428" sldId="582"/>
        </pc:sldMkLst>
      </pc:sldChg>
      <pc:sldChg chg="add">
        <pc:chgData name="Xuesu Xiao" userId="2da2dc19-76a6-42ca-a03e-a5becae5e7dc" providerId="ADAL" clId="{A0E9E61D-F05E-D448-BA88-29F7A8E6B759}" dt="2022-11-21T00:23:20.780" v="138"/>
        <pc:sldMkLst>
          <pc:docMk/>
          <pc:sldMk cId="4136243690" sldId="583"/>
        </pc:sldMkLst>
      </pc:sldChg>
      <pc:sldChg chg="modSp add mod">
        <pc:chgData name="Xuesu Xiao" userId="2da2dc19-76a6-42ca-a03e-a5becae5e7dc" providerId="ADAL" clId="{A0E9E61D-F05E-D448-BA88-29F7A8E6B759}" dt="2022-11-21T00:28:51.754" v="232" actId="1036"/>
        <pc:sldMkLst>
          <pc:docMk/>
          <pc:sldMk cId="2900761225" sldId="584"/>
        </pc:sldMkLst>
        <pc:picChg chg="mod">
          <ac:chgData name="Xuesu Xiao" userId="2da2dc19-76a6-42ca-a03e-a5becae5e7dc" providerId="ADAL" clId="{A0E9E61D-F05E-D448-BA88-29F7A8E6B759}" dt="2022-11-21T00:28:51.754" v="232" actId="1036"/>
          <ac:picMkLst>
            <pc:docMk/>
            <pc:sldMk cId="2900761225" sldId="584"/>
            <ac:picMk id="7" creationId="{6C902132-E68F-D94D-BCB0-D3E13F8E3E3A}"/>
          </ac:picMkLst>
        </pc:picChg>
      </pc:sldChg>
      <pc:sldChg chg="add">
        <pc:chgData name="Xuesu Xiao" userId="2da2dc19-76a6-42ca-a03e-a5becae5e7dc" providerId="ADAL" clId="{A0E9E61D-F05E-D448-BA88-29F7A8E6B759}" dt="2022-11-21T00:23:20.780" v="138"/>
        <pc:sldMkLst>
          <pc:docMk/>
          <pc:sldMk cId="1412714364" sldId="585"/>
        </pc:sldMkLst>
      </pc:sldChg>
      <pc:sldChg chg="add">
        <pc:chgData name="Xuesu Xiao" userId="2da2dc19-76a6-42ca-a03e-a5becae5e7dc" providerId="ADAL" clId="{A0E9E61D-F05E-D448-BA88-29F7A8E6B759}" dt="2022-11-21T00:23:20.780" v="138"/>
        <pc:sldMkLst>
          <pc:docMk/>
          <pc:sldMk cId="3938759500" sldId="586"/>
        </pc:sldMkLst>
      </pc:sldChg>
      <pc:sldChg chg="add">
        <pc:chgData name="Xuesu Xiao" userId="2da2dc19-76a6-42ca-a03e-a5becae5e7dc" providerId="ADAL" clId="{A0E9E61D-F05E-D448-BA88-29F7A8E6B759}" dt="2022-11-21T00:23:20.780" v="138"/>
        <pc:sldMkLst>
          <pc:docMk/>
          <pc:sldMk cId="4142590336" sldId="587"/>
        </pc:sldMkLst>
      </pc:sldChg>
      <pc:sldChg chg="add del">
        <pc:chgData name="Xuesu Xiao" userId="2da2dc19-76a6-42ca-a03e-a5becae5e7dc" providerId="ADAL" clId="{A0E9E61D-F05E-D448-BA88-29F7A8E6B759}" dt="2022-11-21T00:28:34.901" v="227" actId="2696"/>
        <pc:sldMkLst>
          <pc:docMk/>
          <pc:sldMk cId="434173844" sldId="589"/>
        </pc:sldMkLst>
      </pc:sldChg>
      <pc:sldChg chg="add del">
        <pc:chgData name="Xuesu Xiao" userId="2da2dc19-76a6-42ca-a03e-a5becae5e7dc" providerId="ADAL" clId="{A0E9E61D-F05E-D448-BA88-29F7A8E6B759}" dt="2022-11-21T00:24:40.378" v="157" actId="2696"/>
        <pc:sldMkLst>
          <pc:docMk/>
          <pc:sldMk cId="1040431044" sldId="590"/>
        </pc:sldMkLst>
      </pc:sldChg>
      <pc:sldChg chg="add">
        <pc:chgData name="Xuesu Xiao" userId="2da2dc19-76a6-42ca-a03e-a5becae5e7dc" providerId="ADAL" clId="{A0E9E61D-F05E-D448-BA88-29F7A8E6B759}" dt="2022-11-21T00:23:20.780" v="138"/>
        <pc:sldMkLst>
          <pc:docMk/>
          <pc:sldMk cId="4202563280" sldId="591"/>
        </pc:sldMkLst>
      </pc:sldChg>
      <pc:sldChg chg="add del">
        <pc:chgData name="Xuesu Xiao" userId="2da2dc19-76a6-42ca-a03e-a5becae5e7dc" providerId="ADAL" clId="{A0E9E61D-F05E-D448-BA88-29F7A8E6B759}" dt="2022-11-21T00:28:21.210" v="223" actId="2696"/>
        <pc:sldMkLst>
          <pc:docMk/>
          <pc:sldMk cId="1726728657" sldId="592"/>
        </pc:sldMkLst>
      </pc:sldChg>
      <pc:sldChg chg="add">
        <pc:chgData name="Xuesu Xiao" userId="2da2dc19-76a6-42ca-a03e-a5becae5e7dc" providerId="ADAL" clId="{A0E9E61D-F05E-D448-BA88-29F7A8E6B759}" dt="2022-11-21T00:23:20.780" v="138"/>
        <pc:sldMkLst>
          <pc:docMk/>
          <pc:sldMk cId="3789334575" sldId="593"/>
        </pc:sldMkLst>
      </pc:sldChg>
      <pc:sldChg chg="add del">
        <pc:chgData name="Xuesu Xiao" userId="2da2dc19-76a6-42ca-a03e-a5becae5e7dc" providerId="ADAL" clId="{A0E9E61D-F05E-D448-BA88-29F7A8E6B759}" dt="2022-11-21T00:28:21.902" v="224" actId="2696"/>
        <pc:sldMkLst>
          <pc:docMk/>
          <pc:sldMk cId="4261353819" sldId="594"/>
        </pc:sldMkLst>
      </pc:sldChg>
      <pc:sldChg chg="add del">
        <pc:chgData name="Xuesu Xiao" userId="2da2dc19-76a6-42ca-a03e-a5becae5e7dc" providerId="ADAL" clId="{A0E9E61D-F05E-D448-BA88-29F7A8E6B759}" dt="2022-11-21T00:28:35.430" v="228" actId="2696"/>
        <pc:sldMkLst>
          <pc:docMk/>
          <pc:sldMk cId="883679146" sldId="595"/>
        </pc:sldMkLst>
      </pc:sldChg>
      <pc:sldChg chg="del">
        <pc:chgData name="Xuesu Xiao" userId="2da2dc19-76a6-42ca-a03e-a5becae5e7dc" providerId="ADAL" clId="{A0E9E61D-F05E-D448-BA88-29F7A8E6B759}" dt="2022-11-21T00:19:21.703" v="65" actId="2696"/>
        <pc:sldMkLst>
          <pc:docMk/>
          <pc:sldMk cId="3039377443" sldId="596"/>
        </pc:sldMkLst>
      </pc:sldChg>
      <pc:sldChg chg="del">
        <pc:chgData name="Xuesu Xiao" userId="2da2dc19-76a6-42ca-a03e-a5becae5e7dc" providerId="ADAL" clId="{A0E9E61D-F05E-D448-BA88-29F7A8E6B759}" dt="2022-11-21T00:19:21.633" v="17" actId="2696"/>
        <pc:sldMkLst>
          <pc:docMk/>
          <pc:sldMk cId="1010030985" sldId="597"/>
        </pc:sldMkLst>
      </pc:sldChg>
      <pc:sldChg chg="del">
        <pc:chgData name="Xuesu Xiao" userId="2da2dc19-76a6-42ca-a03e-a5becae5e7dc" providerId="ADAL" clId="{A0E9E61D-F05E-D448-BA88-29F7A8E6B759}" dt="2022-11-21T00:19:21.722" v="95" actId="2696"/>
        <pc:sldMkLst>
          <pc:docMk/>
          <pc:sldMk cId="4122393262" sldId="598"/>
        </pc:sldMkLst>
      </pc:sldChg>
      <pc:sldChg chg="del">
        <pc:chgData name="Xuesu Xiao" userId="2da2dc19-76a6-42ca-a03e-a5becae5e7dc" providerId="ADAL" clId="{A0E9E61D-F05E-D448-BA88-29F7A8E6B759}" dt="2022-11-21T00:19:21.676" v="58" actId="2696"/>
        <pc:sldMkLst>
          <pc:docMk/>
          <pc:sldMk cId="720037775" sldId="599"/>
        </pc:sldMkLst>
      </pc:sldChg>
      <pc:sldChg chg="del">
        <pc:chgData name="Xuesu Xiao" userId="2da2dc19-76a6-42ca-a03e-a5becae5e7dc" providerId="ADAL" clId="{A0E9E61D-F05E-D448-BA88-29F7A8E6B759}" dt="2022-11-21T00:19:21.719" v="90" actId="2696"/>
        <pc:sldMkLst>
          <pc:docMk/>
          <pc:sldMk cId="506719557" sldId="600"/>
        </pc:sldMkLst>
      </pc:sldChg>
      <pc:sldChg chg="del">
        <pc:chgData name="Xuesu Xiao" userId="2da2dc19-76a6-42ca-a03e-a5becae5e7dc" providerId="ADAL" clId="{A0E9E61D-F05E-D448-BA88-29F7A8E6B759}" dt="2022-11-21T00:19:21.744" v="108" actId="2696"/>
        <pc:sldMkLst>
          <pc:docMk/>
          <pc:sldMk cId="3190667099" sldId="601"/>
        </pc:sldMkLst>
      </pc:sldChg>
      <pc:sldChg chg="del">
        <pc:chgData name="Xuesu Xiao" userId="2da2dc19-76a6-42ca-a03e-a5becae5e7dc" providerId="ADAL" clId="{A0E9E61D-F05E-D448-BA88-29F7A8E6B759}" dt="2022-11-21T00:19:21.641" v="22" actId="2696"/>
        <pc:sldMkLst>
          <pc:docMk/>
          <pc:sldMk cId="3361257224" sldId="602"/>
        </pc:sldMkLst>
      </pc:sldChg>
      <pc:sldChg chg="del">
        <pc:chgData name="Xuesu Xiao" userId="2da2dc19-76a6-42ca-a03e-a5becae5e7dc" providerId="ADAL" clId="{A0E9E61D-F05E-D448-BA88-29F7A8E6B759}" dt="2022-11-21T00:19:21.721" v="94" actId="2696"/>
        <pc:sldMkLst>
          <pc:docMk/>
          <pc:sldMk cId="844538716" sldId="603"/>
        </pc:sldMkLst>
      </pc:sldChg>
      <pc:sldChg chg="del">
        <pc:chgData name="Xuesu Xiao" userId="2da2dc19-76a6-42ca-a03e-a5becae5e7dc" providerId="ADAL" clId="{A0E9E61D-F05E-D448-BA88-29F7A8E6B759}" dt="2022-11-21T00:19:21.617" v="8" actId="2696"/>
        <pc:sldMkLst>
          <pc:docMk/>
          <pc:sldMk cId="2312208260" sldId="604"/>
        </pc:sldMkLst>
      </pc:sldChg>
      <pc:sldChg chg="del">
        <pc:chgData name="Xuesu Xiao" userId="2da2dc19-76a6-42ca-a03e-a5becae5e7dc" providerId="ADAL" clId="{A0E9E61D-F05E-D448-BA88-29F7A8E6B759}" dt="2022-11-21T00:19:21.664" v="44" actId="2696"/>
        <pc:sldMkLst>
          <pc:docMk/>
          <pc:sldMk cId="3864455984" sldId="605"/>
        </pc:sldMkLst>
      </pc:sldChg>
      <pc:sldChg chg="del">
        <pc:chgData name="Xuesu Xiao" userId="2da2dc19-76a6-42ca-a03e-a5becae5e7dc" providerId="ADAL" clId="{A0E9E61D-F05E-D448-BA88-29F7A8E6B759}" dt="2022-11-21T00:19:21.661" v="41" actId="2696"/>
        <pc:sldMkLst>
          <pc:docMk/>
          <pc:sldMk cId="1146062417" sldId="777"/>
        </pc:sldMkLst>
      </pc:sldChg>
      <pc:sldChg chg="del">
        <pc:chgData name="Xuesu Xiao" userId="2da2dc19-76a6-42ca-a03e-a5becae5e7dc" providerId="ADAL" clId="{A0E9E61D-F05E-D448-BA88-29F7A8E6B759}" dt="2022-11-21T00:19:21.635" v="18" actId="2696"/>
        <pc:sldMkLst>
          <pc:docMk/>
          <pc:sldMk cId="156903373" sldId="808"/>
        </pc:sldMkLst>
      </pc:sldChg>
      <pc:sldChg chg="del">
        <pc:chgData name="Xuesu Xiao" userId="2da2dc19-76a6-42ca-a03e-a5becae5e7dc" providerId="ADAL" clId="{A0E9E61D-F05E-D448-BA88-29F7A8E6B759}" dt="2022-11-21T00:19:21.623" v="11" actId="2696"/>
        <pc:sldMkLst>
          <pc:docMk/>
          <pc:sldMk cId="1217518409" sldId="810"/>
        </pc:sldMkLst>
      </pc:sldChg>
      <pc:sldChg chg="del">
        <pc:chgData name="Xuesu Xiao" userId="2da2dc19-76a6-42ca-a03e-a5becae5e7dc" providerId="ADAL" clId="{A0E9E61D-F05E-D448-BA88-29F7A8E6B759}" dt="2022-11-21T00:19:21.620" v="9" actId="2696"/>
        <pc:sldMkLst>
          <pc:docMk/>
          <pc:sldMk cId="3265876497" sldId="811"/>
        </pc:sldMkLst>
      </pc:sldChg>
      <pc:sldChg chg="del">
        <pc:chgData name="Xuesu Xiao" userId="2da2dc19-76a6-42ca-a03e-a5becae5e7dc" providerId="ADAL" clId="{A0E9E61D-F05E-D448-BA88-29F7A8E6B759}" dt="2022-11-21T00:19:21.657" v="36" actId="2696"/>
        <pc:sldMkLst>
          <pc:docMk/>
          <pc:sldMk cId="429942591" sldId="812"/>
        </pc:sldMkLst>
      </pc:sldChg>
      <pc:sldChg chg="del">
        <pc:chgData name="Xuesu Xiao" userId="2da2dc19-76a6-42ca-a03e-a5becae5e7dc" providerId="ADAL" clId="{A0E9E61D-F05E-D448-BA88-29F7A8E6B759}" dt="2022-11-21T00:19:21.679" v="61" actId="2696"/>
        <pc:sldMkLst>
          <pc:docMk/>
          <pc:sldMk cId="548304087" sldId="813"/>
        </pc:sldMkLst>
      </pc:sldChg>
      <pc:sldChg chg="del">
        <pc:chgData name="Xuesu Xiao" userId="2da2dc19-76a6-42ca-a03e-a5becae5e7dc" providerId="ADAL" clId="{A0E9E61D-F05E-D448-BA88-29F7A8E6B759}" dt="2022-11-21T00:19:21.746" v="109" actId="2696"/>
        <pc:sldMkLst>
          <pc:docMk/>
          <pc:sldMk cId="149093075" sldId="814"/>
        </pc:sldMkLst>
      </pc:sldChg>
      <pc:sldChg chg="del">
        <pc:chgData name="Xuesu Xiao" userId="2da2dc19-76a6-42ca-a03e-a5becae5e7dc" providerId="ADAL" clId="{A0E9E61D-F05E-D448-BA88-29F7A8E6B759}" dt="2022-11-21T00:19:21.662" v="42" actId="2696"/>
        <pc:sldMkLst>
          <pc:docMk/>
          <pc:sldMk cId="1253674168" sldId="815"/>
        </pc:sldMkLst>
      </pc:sldChg>
      <pc:sldChg chg="del">
        <pc:chgData name="Xuesu Xiao" userId="2da2dc19-76a6-42ca-a03e-a5becae5e7dc" providerId="ADAL" clId="{A0E9E61D-F05E-D448-BA88-29F7A8E6B759}" dt="2022-11-21T00:19:21.723" v="97" actId="2696"/>
        <pc:sldMkLst>
          <pc:docMk/>
          <pc:sldMk cId="3273382698" sldId="816"/>
        </pc:sldMkLst>
      </pc:sldChg>
      <pc:sldChg chg="del">
        <pc:chgData name="Xuesu Xiao" userId="2da2dc19-76a6-42ca-a03e-a5becae5e7dc" providerId="ADAL" clId="{A0E9E61D-F05E-D448-BA88-29F7A8E6B759}" dt="2022-11-21T00:19:21.717" v="87" actId="2696"/>
        <pc:sldMkLst>
          <pc:docMk/>
          <pc:sldMk cId="3246536999" sldId="819"/>
        </pc:sldMkLst>
      </pc:sldChg>
      <pc:sldChg chg="del">
        <pc:chgData name="Xuesu Xiao" userId="2da2dc19-76a6-42ca-a03e-a5becae5e7dc" providerId="ADAL" clId="{A0E9E61D-F05E-D448-BA88-29F7A8E6B759}" dt="2022-11-21T00:19:21.671" v="52" actId="2696"/>
        <pc:sldMkLst>
          <pc:docMk/>
          <pc:sldMk cId="3140227953" sldId="820"/>
        </pc:sldMkLst>
      </pc:sldChg>
      <pc:sldChg chg="del">
        <pc:chgData name="Xuesu Xiao" userId="2da2dc19-76a6-42ca-a03e-a5becae5e7dc" providerId="ADAL" clId="{A0E9E61D-F05E-D448-BA88-29F7A8E6B759}" dt="2022-11-21T00:19:21.647" v="27" actId="2696"/>
        <pc:sldMkLst>
          <pc:docMk/>
          <pc:sldMk cId="584152356" sldId="821"/>
        </pc:sldMkLst>
      </pc:sldChg>
      <pc:sldChg chg="del">
        <pc:chgData name="Xuesu Xiao" userId="2da2dc19-76a6-42ca-a03e-a5becae5e7dc" providerId="ADAL" clId="{A0E9E61D-F05E-D448-BA88-29F7A8E6B759}" dt="2022-11-21T00:19:21.748" v="110" actId="2696"/>
        <pc:sldMkLst>
          <pc:docMk/>
          <pc:sldMk cId="869722157" sldId="822"/>
        </pc:sldMkLst>
      </pc:sldChg>
      <pc:sldChg chg="del">
        <pc:chgData name="Xuesu Xiao" userId="2da2dc19-76a6-42ca-a03e-a5becae5e7dc" providerId="ADAL" clId="{A0E9E61D-F05E-D448-BA88-29F7A8E6B759}" dt="2022-11-21T00:19:21.611" v="5" actId="2696"/>
        <pc:sldMkLst>
          <pc:docMk/>
          <pc:sldMk cId="2488706617" sldId="823"/>
        </pc:sldMkLst>
      </pc:sldChg>
      <pc:sldChg chg="del">
        <pc:chgData name="Xuesu Xiao" userId="2da2dc19-76a6-42ca-a03e-a5becae5e7dc" providerId="ADAL" clId="{A0E9E61D-F05E-D448-BA88-29F7A8E6B759}" dt="2022-11-21T00:19:21.674" v="55" actId="2696"/>
        <pc:sldMkLst>
          <pc:docMk/>
          <pc:sldMk cId="2736072691" sldId="824"/>
        </pc:sldMkLst>
      </pc:sldChg>
      <pc:sldChg chg="del">
        <pc:chgData name="Xuesu Xiao" userId="2da2dc19-76a6-42ca-a03e-a5becae5e7dc" providerId="ADAL" clId="{A0E9E61D-F05E-D448-BA88-29F7A8E6B759}" dt="2022-11-21T00:19:21.704" v="66" actId="2696"/>
        <pc:sldMkLst>
          <pc:docMk/>
          <pc:sldMk cId="1944187850" sldId="825"/>
        </pc:sldMkLst>
      </pc:sldChg>
      <pc:sldChg chg="del">
        <pc:chgData name="Xuesu Xiao" userId="2da2dc19-76a6-42ca-a03e-a5becae5e7dc" providerId="ADAL" clId="{A0E9E61D-F05E-D448-BA88-29F7A8E6B759}" dt="2022-11-21T00:19:21.680" v="62" actId="2696"/>
        <pc:sldMkLst>
          <pc:docMk/>
          <pc:sldMk cId="174416682" sldId="826"/>
        </pc:sldMkLst>
      </pc:sldChg>
      <pc:sldChg chg="del">
        <pc:chgData name="Xuesu Xiao" userId="2da2dc19-76a6-42ca-a03e-a5becae5e7dc" providerId="ADAL" clId="{A0E9E61D-F05E-D448-BA88-29F7A8E6B759}" dt="2022-11-21T00:19:21.678" v="60" actId="2696"/>
        <pc:sldMkLst>
          <pc:docMk/>
          <pc:sldMk cId="1972417686" sldId="827"/>
        </pc:sldMkLst>
      </pc:sldChg>
      <pc:sldChg chg="del">
        <pc:chgData name="Xuesu Xiao" userId="2da2dc19-76a6-42ca-a03e-a5becae5e7dc" providerId="ADAL" clId="{A0E9E61D-F05E-D448-BA88-29F7A8E6B759}" dt="2022-11-21T00:19:21.714" v="82" actId="2696"/>
        <pc:sldMkLst>
          <pc:docMk/>
          <pc:sldMk cId="1896578768" sldId="828"/>
        </pc:sldMkLst>
      </pc:sldChg>
      <pc:sldChg chg="del">
        <pc:chgData name="Xuesu Xiao" userId="2da2dc19-76a6-42ca-a03e-a5becae5e7dc" providerId="ADAL" clId="{A0E9E61D-F05E-D448-BA88-29F7A8E6B759}" dt="2022-11-21T00:19:21.642" v="23" actId="2696"/>
        <pc:sldMkLst>
          <pc:docMk/>
          <pc:sldMk cId="2882556259" sldId="829"/>
        </pc:sldMkLst>
      </pc:sldChg>
      <pc:sldChg chg="del">
        <pc:chgData name="Xuesu Xiao" userId="2da2dc19-76a6-42ca-a03e-a5becae5e7dc" providerId="ADAL" clId="{A0E9E61D-F05E-D448-BA88-29F7A8E6B759}" dt="2022-11-21T00:19:21.609" v="4" actId="2696"/>
        <pc:sldMkLst>
          <pc:docMk/>
          <pc:sldMk cId="3765545958" sldId="830"/>
        </pc:sldMkLst>
      </pc:sldChg>
      <pc:sldChg chg="del">
        <pc:chgData name="Xuesu Xiao" userId="2da2dc19-76a6-42ca-a03e-a5becae5e7dc" providerId="ADAL" clId="{A0E9E61D-F05E-D448-BA88-29F7A8E6B759}" dt="2022-11-21T00:19:21.680" v="63" actId="2696"/>
        <pc:sldMkLst>
          <pc:docMk/>
          <pc:sldMk cId="2267552001" sldId="831"/>
        </pc:sldMkLst>
      </pc:sldChg>
      <pc:sldChg chg="del">
        <pc:chgData name="Xuesu Xiao" userId="2da2dc19-76a6-42ca-a03e-a5becae5e7dc" providerId="ADAL" clId="{A0E9E61D-F05E-D448-BA88-29F7A8E6B759}" dt="2022-11-21T00:19:21.713" v="81" actId="2696"/>
        <pc:sldMkLst>
          <pc:docMk/>
          <pc:sldMk cId="3425778364" sldId="832"/>
        </pc:sldMkLst>
      </pc:sldChg>
      <pc:sldChg chg="del">
        <pc:chgData name="Xuesu Xiao" userId="2da2dc19-76a6-42ca-a03e-a5becae5e7dc" providerId="ADAL" clId="{A0E9E61D-F05E-D448-BA88-29F7A8E6B759}" dt="2022-11-21T00:19:21.637" v="19" actId="2696"/>
        <pc:sldMkLst>
          <pc:docMk/>
          <pc:sldMk cId="3762029876" sldId="833"/>
        </pc:sldMkLst>
      </pc:sldChg>
      <pc:sldChg chg="del">
        <pc:chgData name="Xuesu Xiao" userId="2da2dc19-76a6-42ca-a03e-a5becae5e7dc" providerId="ADAL" clId="{A0E9E61D-F05E-D448-BA88-29F7A8E6B759}" dt="2022-11-21T00:19:21.677" v="59" actId="2696"/>
        <pc:sldMkLst>
          <pc:docMk/>
          <pc:sldMk cId="291543421" sldId="834"/>
        </pc:sldMkLst>
      </pc:sldChg>
      <pc:sldChg chg="del">
        <pc:chgData name="Xuesu Xiao" userId="2da2dc19-76a6-42ca-a03e-a5becae5e7dc" providerId="ADAL" clId="{A0E9E61D-F05E-D448-BA88-29F7A8E6B759}" dt="2022-11-21T00:19:21.716" v="85" actId="2696"/>
        <pc:sldMkLst>
          <pc:docMk/>
          <pc:sldMk cId="721947356" sldId="835"/>
        </pc:sldMkLst>
      </pc:sldChg>
      <pc:sldChg chg="del">
        <pc:chgData name="Xuesu Xiao" userId="2da2dc19-76a6-42ca-a03e-a5becae5e7dc" providerId="ADAL" clId="{A0E9E61D-F05E-D448-BA88-29F7A8E6B759}" dt="2022-11-21T00:19:21.705" v="67" actId="2696"/>
        <pc:sldMkLst>
          <pc:docMk/>
          <pc:sldMk cId="945272094" sldId="836"/>
        </pc:sldMkLst>
      </pc:sldChg>
      <pc:sldChg chg="del">
        <pc:chgData name="Xuesu Xiao" userId="2da2dc19-76a6-42ca-a03e-a5becae5e7dc" providerId="ADAL" clId="{A0E9E61D-F05E-D448-BA88-29F7A8E6B759}" dt="2022-11-21T00:19:21.645" v="25" actId="2696"/>
        <pc:sldMkLst>
          <pc:docMk/>
          <pc:sldMk cId="3784498682" sldId="837"/>
        </pc:sldMkLst>
      </pc:sldChg>
      <pc:sldChg chg="del">
        <pc:chgData name="Xuesu Xiao" userId="2da2dc19-76a6-42ca-a03e-a5becae5e7dc" providerId="ADAL" clId="{A0E9E61D-F05E-D448-BA88-29F7A8E6B759}" dt="2022-11-21T00:19:21.750" v="111" actId="2696"/>
        <pc:sldMkLst>
          <pc:docMk/>
          <pc:sldMk cId="745990591" sldId="838"/>
        </pc:sldMkLst>
      </pc:sldChg>
      <pc:sldChg chg="del">
        <pc:chgData name="Xuesu Xiao" userId="2da2dc19-76a6-42ca-a03e-a5becae5e7dc" providerId="ADAL" clId="{A0E9E61D-F05E-D448-BA88-29F7A8E6B759}" dt="2022-11-21T00:19:21.713" v="80" actId="2696"/>
        <pc:sldMkLst>
          <pc:docMk/>
          <pc:sldMk cId="1139119755" sldId="839"/>
        </pc:sldMkLst>
      </pc:sldChg>
      <pc:sldChg chg="del">
        <pc:chgData name="Xuesu Xiao" userId="2da2dc19-76a6-42ca-a03e-a5becae5e7dc" providerId="ADAL" clId="{A0E9E61D-F05E-D448-BA88-29F7A8E6B759}" dt="2022-11-21T00:19:21.652" v="31" actId="2696"/>
        <pc:sldMkLst>
          <pc:docMk/>
          <pc:sldMk cId="2584299575" sldId="840"/>
        </pc:sldMkLst>
      </pc:sldChg>
      <pc:sldChg chg="del">
        <pc:chgData name="Xuesu Xiao" userId="2da2dc19-76a6-42ca-a03e-a5becae5e7dc" providerId="ADAL" clId="{A0E9E61D-F05E-D448-BA88-29F7A8E6B759}" dt="2022-11-21T00:19:21.658" v="37" actId="2696"/>
        <pc:sldMkLst>
          <pc:docMk/>
          <pc:sldMk cId="3171675314" sldId="841"/>
        </pc:sldMkLst>
      </pc:sldChg>
      <pc:sldChg chg="del">
        <pc:chgData name="Xuesu Xiao" userId="2da2dc19-76a6-42ca-a03e-a5becae5e7dc" providerId="ADAL" clId="{A0E9E61D-F05E-D448-BA88-29F7A8E6B759}" dt="2022-11-21T00:19:21.627" v="13" actId="2696"/>
        <pc:sldMkLst>
          <pc:docMk/>
          <pc:sldMk cId="2178364259" sldId="842"/>
        </pc:sldMkLst>
      </pc:sldChg>
      <pc:sldChg chg="del">
        <pc:chgData name="Xuesu Xiao" userId="2da2dc19-76a6-42ca-a03e-a5becae5e7dc" providerId="ADAL" clId="{A0E9E61D-F05E-D448-BA88-29F7A8E6B759}" dt="2022-11-21T00:19:21.740" v="106" actId="2696"/>
        <pc:sldMkLst>
          <pc:docMk/>
          <pc:sldMk cId="336461511" sldId="843"/>
        </pc:sldMkLst>
      </pc:sldChg>
      <pc:sldChg chg="del">
        <pc:chgData name="Xuesu Xiao" userId="2da2dc19-76a6-42ca-a03e-a5becae5e7dc" providerId="ADAL" clId="{A0E9E61D-F05E-D448-BA88-29F7A8E6B759}" dt="2022-11-21T00:19:21.628" v="14" actId="2696"/>
        <pc:sldMkLst>
          <pc:docMk/>
          <pc:sldMk cId="4245613846" sldId="844"/>
        </pc:sldMkLst>
      </pc:sldChg>
      <pc:sldChg chg="del">
        <pc:chgData name="Xuesu Xiao" userId="2da2dc19-76a6-42ca-a03e-a5becae5e7dc" providerId="ADAL" clId="{A0E9E61D-F05E-D448-BA88-29F7A8E6B759}" dt="2022-11-21T00:19:21.721" v="93" actId="2696"/>
        <pc:sldMkLst>
          <pc:docMk/>
          <pc:sldMk cId="2848533980" sldId="845"/>
        </pc:sldMkLst>
      </pc:sldChg>
      <pc:sldChg chg="del">
        <pc:chgData name="Xuesu Xiao" userId="2da2dc19-76a6-42ca-a03e-a5becae5e7dc" providerId="ADAL" clId="{A0E9E61D-F05E-D448-BA88-29F7A8E6B759}" dt="2022-11-21T00:19:21.670" v="51" actId="2696"/>
        <pc:sldMkLst>
          <pc:docMk/>
          <pc:sldMk cId="1864043334" sldId="846"/>
        </pc:sldMkLst>
      </pc:sldChg>
      <pc:sldChg chg="del">
        <pc:chgData name="Xuesu Xiao" userId="2da2dc19-76a6-42ca-a03e-a5becae5e7dc" providerId="ADAL" clId="{A0E9E61D-F05E-D448-BA88-29F7A8E6B759}" dt="2022-11-21T00:19:21.712" v="79" actId="2696"/>
        <pc:sldMkLst>
          <pc:docMk/>
          <pc:sldMk cId="1077879210" sldId="848"/>
        </pc:sldMkLst>
      </pc:sldChg>
      <pc:sldChg chg="add">
        <pc:chgData name="Xuesu Xiao" userId="2da2dc19-76a6-42ca-a03e-a5becae5e7dc" providerId="ADAL" clId="{A0E9E61D-F05E-D448-BA88-29F7A8E6B759}" dt="2022-11-21T00:19:27.977" v="113"/>
        <pc:sldMkLst>
          <pc:docMk/>
          <pc:sldMk cId="2570836310" sldId="849"/>
        </pc:sldMkLst>
      </pc:sldChg>
      <pc:sldChg chg="del">
        <pc:chgData name="Xuesu Xiao" userId="2da2dc19-76a6-42ca-a03e-a5becae5e7dc" providerId="ADAL" clId="{A0E9E61D-F05E-D448-BA88-29F7A8E6B759}" dt="2022-11-21T00:19:21.675" v="57" actId="2696"/>
        <pc:sldMkLst>
          <pc:docMk/>
          <pc:sldMk cId="1387475118" sldId="850"/>
        </pc:sldMkLst>
      </pc:sldChg>
      <pc:sldChg chg="del">
        <pc:chgData name="Xuesu Xiao" userId="2da2dc19-76a6-42ca-a03e-a5becae5e7dc" providerId="ADAL" clId="{A0E9E61D-F05E-D448-BA88-29F7A8E6B759}" dt="2022-11-21T00:19:21.663" v="43" actId="2696"/>
        <pc:sldMkLst>
          <pc:docMk/>
          <pc:sldMk cId="1056436291" sldId="851"/>
        </pc:sldMkLst>
      </pc:sldChg>
      <pc:sldChg chg="del">
        <pc:chgData name="Xuesu Xiao" userId="2da2dc19-76a6-42ca-a03e-a5becae5e7dc" providerId="ADAL" clId="{A0E9E61D-F05E-D448-BA88-29F7A8E6B759}" dt="2022-11-21T00:19:21.613" v="6" actId="2696"/>
        <pc:sldMkLst>
          <pc:docMk/>
          <pc:sldMk cId="427383485" sldId="852"/>
        </pc:sldMkLst>
      </pc:sldChg>
      <pc:sldChg chg="del">
        <pc:chgData name="Xuesu Xiao" userId="2da2dc19-76a6-42ca-a03e-a5becae5e7dc" providerId="ADAL" clId="{A0E9E61D-F05E-D448-BA88-29F7A8E6B759}" dt="2022-11-21T00:19:21.605" v="3" actId="2696"/>
        <pc:sldMkLst>
          <pc:docMk/>
          <pc:sldMk cId="3060215140" sldId="979"/>
        </pc:sldMkLst>
      </pc:sldChg>
      <pc:sldChg chg="del">
        <pc:chgData name="Xuesu Xiao" userId="2da2dc19-76a6-42ca-a03e-a5becae5e7dc" providerId="ADAL" clId="{A0E9E61D-F05E-D448-BA88-29F7A8E6B759}" dt="2022-11-21T00:19:21.702" v="64" actId="2696"/>
        <pc:sldMkLst>
          <pc:docMk/>
          <pc:sldMk cId="1382882215" sldId="980"/>
        </pc:sldMkLst>
      </pc:sldChg>
      <pc:sldChg chg="del">
        <pc:chgData name="Xuesu Xiao" userId="2da2dc19-76a6-42ca-a03e-a5becae5e7dc" providerId="ADAL" clId="{A0E9E61D-F05E-D448-BA88-29F7A8E6B759}" dt="2022-11-21T00:19:21.672" v="53" actId="2696"/>
        <pc:sldMkLst>
          <pc:docMk/>
          <pc:sldMk cId="2743628360" sldId="981"/>
        </pc:sldMkLst>
      </pc:sldChg>
      <pc:sldChg chg="del">
        <pc:chgData name="Xuesu Xiao" userId="2da2dc19-76a6-42ca-a03e-a5becae5e7dc" providerId="ADAL" clId="{A0E9E61D-F05E-D448-BA88-29F7A8E6B759}" dt="2022-11-21T00:19:21.649" v="28" actId="2696"/>
        <pc:sldMkLst>
          <pc:docMk/>
          <pc:sldMk cId="2895420256" sldId="1009"/>
        </pc:sldMkLst>
      </pc:sldChg>
      <pc:sldChg chg="del">
        <pc:chgData name="Xuesu Xiao" userId="2da2dc19-76a6-42ca-a03e-a5becae5e7dc" providerId="ADAL" clId="{A0E9E61D-F05E-D448-BA88-29F7A8E6B759}" dt="2022-11-21T00:19:21.668" v="48" actId="2696"/>
        <pc:sldMkLst>
          <pc:docMk/>
          <pc:sldMk cId="2184310287" sldId="1010"/>
        </pc:sldMkLst>
      </pc:sldChg>
      <pc:sldChg chg="del">
        <pc:chgData name="Xuesu Xiao" userId="2da2dc19-76a6-42ca-a03e-a5becae5e7dc" providerId="ADAL" clId="{A0E9E61D-F05E-D448-BA88-29F7A8E6B759}" dt="2022-11-21T00:19:21.737" v="102" actId="2696"/>
        <pc:sldMkLst>
          <pc:docMk/>
          <pc:sldMk cId="3580128843" sldId="1011"/>
        </pc:sldMkLst>
      </pc:sldChg>
      <pc:sldChg chg="del">
        <pc:chgData name="Xuesu Xiao" userId="2da2dc19-76a6-42ca-a03e-a5becae5e7dc" providerId="ADAL" clId="{A0E9E61D-F05E-D448-BA88-29F7A8E6B759}" dt="2022-11-21T00:19:21.655" v="35" actId="2696"/>
        <pc:sldMkLst>
          <pc:docMk/>
          <pc:sldMk cId="3974288757" sldId="1015"/>
        </pc:sldMkLst>
      </pc:sldChg>
      <pc:sldChg chg="del">
        <pc:chgData name="Xuesu Xiao" userId="2da2dc19-76a6-42ca-a03e-a5becae5e7dc" providerId="ADAL" clId="{A0E9E61D-F05E-D448-BA88-29F7A8E6B759}" dt="2022-11-21T00:19:21.725" v="101" actId="2696"/>
        <pc:sldMkLst>
          <pc:docMk/>
          <pc:sldMk cId="3799158723" sldId="1016"/>
        </pc:sldMkLst>
      </pc:sldChg>
      <pc:sldChg chg="del">
        <pc:chgData name="Xuesu Xiao" userId="2da2dc19-76a6-42ca-a03e-a5becae5e7dc" providerId="ADAL" clId="{A0E9E61D-F05E-D448-BA88-29F7A8E6B759}" dt="2022-11-21T00:19:21.632" v="16" actId="2696"/>
        <pc:sldMkLst>
          <pc:docMk/>
          <pc:sldMk cId="2373233531" sldId="1017"/>
        </pc:sldMkLst>
      </pc:sldChg>
      <pc:sldChg chg="del">
        <pc:chgData name="Xuesu Xiao" userId="2da2dc19-76a6-42ca-a03e-a5becae5e7dc" providerId="ADAL" clId="{A0E9E61D-F05E-D448-BA88-29F7A8E6B759}" dt="2022-11-21T00:19:21.711" v="77" actId="2696"/>
        <pc:sldMkLst>
          <pc:docMk/>
          <pc:sldMk cId="245335663" sldId="1018"/>
        </pc:sldMkLst>
      </pc:sldChg>
      <pc:sldChg chg="del">
        <pc:chgData name="Xuesu Xiao" userId="2da2dc19-76a6-42ca-a03e-a5becae5e7dc" providerId="ADAL" clId="{A0E9E61D-F05E-D448-BA88-29F7A8E6B759}" dt="2022-11-21T00:19:21.675" v="56" actId="2696"/>
        <pc:sldMkLst>
          <pc:docMk/>
          <pc:sldMk cId="606427431" sldId="1019"/>
        </pc:sldMkLst>
      </pc:sldChg>
      <pc:sldChg chg="del">
        <pc:chgData name="Xuesu Xiao" userId="2da2dc19-76a6-42ca-a03e-a5becae5e7dc" providerId="ADAL" clId="{A0E9E61D-F05E-D448-BA88-29F7A8E6B759}" dt="2022-11-21T00:19:21.660" v="40" actId="2696"/>
        <pc:sldMkLst>
          <pc:docMk/>
          <pc:sldMk cId="1017738683" sldId="1020"/>
        </pc:sldMkLst>
      </pc:sldChg>
      <pc:sldChg chg="del">
        <pc:chgData name="Xuesu Xiao" userId="2da2dc19-76a6-42ca-a03e-a5becae5e7dc" providerId="ADAL" clId="{A0E9E61D-F05E-D448-BA88-29F7A8E6B759}" dt="2022-11-21T00:19:21.666" v="46" actId="2696"/>
        <pc:sldMkLst>
          <pc:docMk/>
          <pc:sldMk cId="501996370" sldId="1021"/>
        </pc:sldMkLst>
      </pc:sldChg>
      <pc:sldChg chg="del">
        <pc:chgData name="Xuesu Xiao" userId="2da2dc19-76a6-42ca-a03e-a5becae5e7dc" providerId="ADAL" clId="{A0E9E61D-F05E-D448-BA88-29F7A8E6B759}" dt="2022-11-21T00:19:21.669" v="50" actId="2696"/>
        <pc:sldMkLst>
          <pc:docMk/>
          <pc:sldMk cId="1722755542" sldId="1022"/>
        </pc:sldMkLst>
      </pc:sldChg>
      <pc:sldChg chg="del">
        <pc:chgData name="Xuesu Xiao" userId="2da2dc19-76a6-42ca-a03e-a5becae5e7dc" providerId="ADAL" clId="{A0E9E61D-F05E-D448-BA88-29F7A8E6B759}" dt="2022-11-21T00:19:21.709" v="74" actId="2696"/>
        <pc:sldMkLst>
          <pc:docMk/>
          <pc:sldMk cId="1695882085" sldId="1023"/>
        </pc:sldMkLst>
      </pc:sldChg>
      <pc:sldChg chg="del">
        <pc:chgData name="Xuesu Xiao" userId="2da2dc19-76a6-42ca-a03e-a5becae5e7dc" providerId="ADAL" clId="{A0E9E61D-F05E-D448-BA88-29F7A8E6B759}" dt="2022-11-21T00:19:21.625" v="12" actId="2696"/>
        <pc:sldMkLst>
          <pc:docMk/>
          <pc:sldMk cId="1443088782" sldId="1024"/>
        </pc:sldMkLst>
      </pc:sldChg>
      <pc:sldChg chg="del">
        <pc:chgData name="Xuesu Xiao" userId="2da2dc19-76a6-42ca-a03e-a5becae5e7dc" providerId="ADAL" clId="{A0E9E61D-F05E-D448-BA88-29F7A8E6B759}" dt="2022-11-21T00:19:21.653" v="32" actId="2696"/>
        <pc:sldMkLst>
          <pc:docMk/>
          <pc:sldMk cId="1682152609" sldId="1025"/>
        </pc:sldMkLst>
      </pc:sldChg>
      <pc:sldChg chg="del">
        <pc:chgData name="Xuesu Xiao" userId="2da2dc19-76a6-42ca-a03e-a5becae5e7dc" providerId="ADAL" clId="{A0E9E61D-F05E-D448-BA88-29F7A8E6B759}" dt="2022-11-21T00:19:21.711" v="78" actId="2696"/>
        <pc:sldMkLst>
          <pc:docMk/>
          <pc:sldMk cId="861954981" sldId="1026"/>
        </pc:sldMkLst>
      </pc:sldChg>
      <pc:sldChg chg="del">
        <pc:chgData name="Xuesu Xiao" userId="2da2dc19-76a6-42ca-a03e-a5becae5e7dc" providerId="ADAL" clId="{A0E9E61D-F05E-D448-BA88-29F7A8E6B759}" dt="2022-11-21T00:19:21.717" v="88" actId="2696"/>
        <pc:sldMkLst>
          <pc:docMk/>
          <pc:sldMk cId="4000806189" sldId="1027"/>
        </pc:sldMkLst>
      </pc:sldChg>
      <pc:sldChg chg="del">
        <pc:chgData name="Xuesu Xiao" userId="2da2dc19-76a6-42ca-a03e-a5becae5e7dc" providerId="ADAL" clId="{A0E9E61D-F05E-D448-BA88-29F7A8E6B759}" dt="2022-11-21T00:19:21.646" v="26" actId="2696"/>
        <pc:sldMkLst>
          <pc:docMk/>
          <pc:sldMk cId="1511753051" sldId="1029"/>
        </pc:sldMkLst>
      </pc:sldChg>
      <pc:sldChg chg="del">
        <pc:chgData name="Xuesu Xiao" userId="2da2dc19-76a6-42ca-a03e-a5becae5e7dc" providerId="ADAL" clId="{A0E9E61D-F05E-D448-BA88-29F7A8E6B759}" dt="2022-11-21T00:19:21.621" v="10" actId="2696"/>
        <pc:sldMkLst>
          <pc:docMk/>
          <pc:sldMk cId="955847086" sldId="1030"/>
        </pc:sldMkLst>
      </pc:sldChg>
      <pc:sldChg chg="del">
        <pc:chgData name="Xuesu Xiao" userId="2da2dc19-76a6-42ca-a03e-a5becae5e7dc" providerId="ADAL" clId="{A0E9E61D-F05E-D448-BA88-29F7A8E6B759}" dt="2022-11-21T00:19:21.654" v="34" actId="2696"/>
        <pc:sldMkLst>
          <pc:docMk/>
          <pc:sldMk cId="4105743453" sldId="1031"/>
        </pc:sldMkLst>
      </pc:sldChg>
      <pc:sldChg chg="del">
        <pc:chgData name="Xuesu Xiao" userId="2da2dc19-76a6-42ca-a03e-a5becae5e7dc" providerId="ADAL" clId="{A0E9E61D-F05E-D448-BA88-29F7A8E6B759}" dt="2022-11-21T00:19:21.706" v="68" actId="2696"/>
        <pc:sldMkLst>
          <pc:docMk/>
          <pc:sldMk cId="844348462" sldId="1032"/>
        </pc:sldMkLst>
      </pc:sldChg>
      <pc:sldChg chg="del">
        <pc:chgData name="Xuesu Xiao" userId="2da2dc19-76a6-42ca-a03e-a5becae5e7dc" providerId="ADAL" clId="{A0E9E61D-F05E-D448-BA88-29F7A8E6B759}" dt="2022-11-21T00:19:21.719" v="91" actId="2696"/>
        <pc:sldMkLst>
          <pc:docMk/>
          <pc:sldMk cId="209443731" sldId="1033"/>
        </pc:sldMkLst>
      </pc:sldChg>
      <pc:sldChg chg="del">
        <pc:chgData name="Xuesu Xiao" userId="2da2dc19-76a6-42ca-a03e-a5becae5e7dc" providerId="ADAL" clId="{A0E9E61D-F05E-D448-BA88-29F7A8E6B759}" dt="2022-11-21T00:19:21.615" v="7" actId="2696"/>
        <pc:sldMkLst>
          <pc:docMk/>
          <pc:sldMk cId="1440174979" sldId="1034"/>
        </pc:sldMkLst>
      </pc:sldChg>
      <pc:sldChg chg="del">
        <pc:chgData name="Xuesu Xiao" userId="2da2dc19-76a6-42ca-a03e-a5becae5e7dc" providerId="ADAL" clId="{A0E9E61D-F05E-D448-BA88-29F7A8E6B759}" dt="2022-11-21T00:19:21.738" v="103" actId="2696"/>
        <pc:sldMkLst>
          <pc:docMk/>
          <pc:sldMk cId="3830761014" sldId="1035"/>
        </pc:sldMkLst>
      </pc:sldChg>
      <pc:sldChg chg="del">
        <pc:chgData name="Xuesu Xiao" userId="2da2dc19-76a6-42ca-a03e-a5becae5e7dc" providerId="ADAL" clId="{A0E9E61D-F05E-D448-BA88-29F7A8E6B759}" dt="2022-11-21T00:19:21.722" v="96" actId="2696"/>
        <pc:sldMkLst>
          <pc:docMk/>
          <pc:sldMk cId="3219594832" sldId="1036"/>
        </pc:sldMkLst>
      </pc:sldChg>
      <pc:sldChg chg="del">
        <pc:chgData name="Xuesu Xiao" userId="2da2dc19-76a6-42ca-a03e-a5becae5e7dc" providerId="ADAL" clId="{A0E9E61D-F05E-D448-BA88-29F7A8E6B759}" dt="2022-11-21T00:19:21.673" v="54" actId="2696"/>
        <pc:sldMkLst>
          <pc:docMk/>
          <pc:sldMk cId="3209651177" sldId="1037"/>
        </pc:sldMkLst>
      </pc:sldChg>
      <pc:sldChg chg="del">
        <pc:chgData name="Xuesu Xiao" userId="2da2dc19-76a6-42ca-a03e-a5becae5e7dc" providerId="ADAL" clId="{A0E9E61D-F05E-D448-BA88-29F7A8E6B759}" dt="2022-11-21T00:19:21.723" v="98" actId="2696"/>
        <pc:sldMkLst>
          <pc:docMk/>
          <pc:sldMk cId="1038938553" sldId="1038"/>
        </pc:sldMkLst>
      </pc:sldChg>
      <pc:sldChg chg="del">
        <pc:chgData name="Xuesu Xiao" userId="2da2dc19-76a6-42ca-a03e-a5becae5e7dc" providerId="ADAL" clId="{A0E9E61D-F05E-D448-BA88-29F7A8E6B759}" dt="2022-11-21T00:19:21.639" v="21" actId="2696"/>
        <pc:sldMkLst>
          <pc:docMk/>
          <pc:sldMk cId="1835733529" sldId="1039"/>
        </pc:sldMkLst>
      </pc:sldChg>
      <pc:sldChg chg="del">
        <pc:chgData name="Xuesu Xiao" userId="2da2dc19-76a6-42ca-a03e-a5becae5e7dc" providerId="ADAL" clId="{A0E9E61D-F05E-D448-BA88-29F7A8E6B759}" dt="2022-11-21T00:19:21.643" v="24" actId="2696"/>
        <pc:sldMkLst>
          <pc:docMk/>
          <pc:sldMk cId="510042205" sldId="1040"/>
        </pc:sldMkLst>
      </pc:sldChg>
      <pc:sldChg chg="del">
        <pc:chgData name="Xuesu Xiao" userId="2da2dc19-76a6-42ca-a03e-a5becae5e7dc" providerId="ADAL" clId="{A0E9E61D-F05E-D448-BA88-29F7A8E6B759}" dt="2022-11-21T00:19:21.706" v="69" actId="2696"/>
        <pc:sldMkLst>
          <pc:docMk/>
          <pc:sldMk cId="258628040" sldId="1041"/>
        </pc:sldMkLst>
      </pc:sldChg>
      <pc:sldChg chg="del">
        <pc:chgData name="Xuesu Xiao" userId="2da2dc19-76a6-42ca-a03e-a5becae5e7dc" providerId="ADAL" clId="{A0E9E61D-F05E-D448-BA88-29F7A8E6B759}" dt="2022-11-21T00:19:21.667" v="47" actId="2696"/>
        <pc:sldMkLst>
          <pc:docMk/>
          <pc:sldMk cId="1737261571" sldId="1042"/>
        </pc:sldMkLst>
      </pc:sldChg>
      <pc:sldChg chg="del">
        <pc:chgData name="Xuesu Xiao" userId="2da2dc19-76a6-42ca-a03e-a5becae5e7dc" providerId="ADAL" clId="{A0E9E61D-F05E-D448-BA88-29F7A8E6B759}" dt="2022-11-21T00:19:21.707" v="71" actId="2696"/>
        <pc:sldMkLst>
          <pc:docMk/>
          <pc:sldMk cId="2676073714" sldId="1043"/>
        </pc:sldMkLst>
      </pc:sldChg>
      <pc:sldChg chg="del">
        <pc:chgData name="Xuesu Xiao" userId="2da2dc19-76a6-42ca-a03e-a5becae5e7dc" providerId="ADAL" clId="{A0E9E61D-F05E-D448-BA88-29F7A8E6B759}" dt="2022-11-21T00:19:21.650" v="30" actId="2696"/>
        <pc:sldMkLst>
          <pc:docMk/>
          <pc:sldMk cId="1317773440" sldId="1044"/>
        </pc:sldMkLst>
      </pc:sldChg>
      <pc:sldChg chg="del">
        <pc:chgData name="Xuesu Xiao" userId="2da2dc19-76a6-42ca-a03e-a5becae5e7dc" providerId="ADAL" clId="{A0E9E61D-F05E-D448-BA88-29F7A8E6B759}" dt="2022-11-21T00:19:21.708" v="73" actId="2696"/>
        <pc:sldMkLst>
          <pc:docMk/>
          <pc:sldMk cId="3049690760" sldId="1045"/>
        </pc:sldMkLst>
      </pc:sldChg>
      <pc:sldChg chg="del">
        <pc:chgData name="Xuesu Xiao" userId="2da2dc19-76a6-42ca-a03e-a5becae5e7dc" providerId="ADAL" clId="{A0E9E61D-F05E-D448-BA88-29F7A8E6B759}" dt="2022-11-21T00:19:21.707" v="70" actId="2696"/>
        <pc:sldMkLst>
          <pc:docMk/>
          <pc:sldMk cId="2877051731" sldId="1046"/>
        </pc:sldMkLst>
      </pc:sldChg>
      <pc:sldChg chg="del">
        <pc:chgData name="Xuesu Xiao" userId="2da2dc19-76a6-42ca-a03e-a5becae5e7dc" providerId="ADAL" clId="{A0E9E61D-F05E-D448-BA88-29F7A8E6B759}" dt="2022-11-21T00:19:21.718" v="89" actId="2696"/>
        <pc:sldMkLst>
          <pc:docMk/>
          <pc:sldMk cId="143449055" sldId="1047"/>
        </pc:sldMkLst>
      </pc:sldChg>
      <pc:sldChg chg="del">
        <pc:chgData name="Xuesu Xiao" userId="2da2dc19-76a6-42ca-a03e-a5becae5e7dc" providerId="ADAL" clId="{A0E9E61D-F05E-D448-BA88-29F7A8E6B759}" dt="2022-11-21T00:19:21.739" v="104" actId="2696"/>
        <pc:sldMkLst>
          <pc:docMk/>
          <pc:sldMk cId="2550181309" sldId="1048"/>
        </pc:sldMkLst>
      </pc:sldChg>
      <pc:sldChg chg="del">
        <pc:chgData name="Xuesu Xiao" userId="2da2dc19-76a6-42ca-a03e-a5becae5e7dc" providerId="ADAL" clId="{A0E9E61D-F05E-D448-BA88-29F7A8E6B759}" dt="2022-11-21T00:19:21.653" v="33" actId="2696"/>
        <pc:sldMkLst>
          <pc:docMk/>
          <pc:sldMk cId="628102429" sldId="1049"/>
        </pc:sldMkLst>
      </pc:sldChg>
      <pc:sldChg chg="del">
        <pc:chgData name="Xuesu Xiao" userId="2da2dc19-76a6-42ca-a03e-a5becae5e7dc" providerId="ADAL" clId="{A0E9E61D-F05E-D448-BA88-29F7A8E6B759}" dt="2022-11-21T00:19:21.710" v="76" actId="2696"/>
        <pc:sldMkLst>
          <pc:docMk/>
          <pc:sldMk cId="2939858104" sldId="1051"/>
        </pc:sldMkLst>
      </pc:sldChg>
      <pc:sldChg chg="del">
        <pc:chgData name="Xuesu Xiao" userId="2da2dc19-76a6-42ca-a03e-a5becae5e7dc" providerId="ADAL" clId="{A0E9E61D-F05E-D448-BA88-29F7A8E6B759}" dt="2022-11-21T00:19:21.710" v="75" actId="2696"/>
        <pc:sldMkLst>
          <pc:docMk/>
          <pc:sldMk cId="1847597802" sldId="1052"/>
        </pc:sldMkLst>
      </pc:sldChg>
      <pc:sldChg chg="del">
        <pc:chgData name="Xuesu Xiao" userId="2da2dc19-76a6-42ca-a03e-a5becae5e7dc" providerId="ADAL" clId="{A0E9E61D-F05E-D448-BA88-29F7A8E6B759}" dt="2022-11-21T00:19:21.638" v="20" actId="2696"/>
        <pc:sldMkLst>
          <pc:docMk/>
          <pc:sldMk cId="1413518901" sldId="1055"/>
        </pc:sldMkLst>
      </pc:sldChg>
      <pc:sldChg chg="del">
        <pc:chgData name="Xuesu Xiao" userId="2da2dc19-76a6-42ca-a03e-a5becae5e7dc" providerId="ADAL" clId="{A0E9E61D-F05E-D448-BA88-29F7A8E6B759}" dt="2022-11-21T00:19:21.715" v="83" actId="2696"/>
        <pc:sldMkLst>
          <pc:docMk/>
          <pc:sldMk cId="2385652037" sldId="1056"/>
        </pc:sldMkLst>
      </pc:sldChg>
      <pc:sldChg chg="del">
        <pc:chgData name="Xuesu Xiao" userId="2da2dc19-76a6-42ca-a03e-a5becae5e7dc" providerId="ADAL" clId="{A0E9E61D-F05E-D448-BA88-29F7A8E6B759}" dt="2022-11-21T00:19:21.708" v="72" actId="2696"/>
        <pc:sldMkLst>
          <pc:docMk/>
          <pc:sldMk cId="2548353966" sldId="1057"/>
        </pc:sldMkLst>
      </pc:sldChg>
      <pc:sldChg chg="del">
        <pc:chgData name="Xuesu Xiao" userId="2da2dc19-76a6-42ca-a03e-a5becae5e7dc" providerId="ADAL" clId="{A0E9E61D-F05E-D448-BA88-29F7A8E6B759}" dt="2022-11-21T00:19:21.715" v="84" actId="2696"/>
        <pc:sldMkLst>
          <pc:docMk/>
          <pc:sldMk cId="1459892171" sldId="1058"/>
        </pc:sldMkLst>
      </pc:sldChg>
      <pc:sldChg chg="del">
        <pc:chgData name="Xuesu Xiao" userId="2da2dc19-76a6-42ca-a03e-a5becae5e7dc" providerId="ADAL" clId="{A0E9E61D-F05E-D448-BA88-29F7A8E6B759}" dt="2022-11-21T00:19:21.659" v="39" actId="2696"/>
        <pc:sldMkLst>
          <pc:docMk/>
          <pc:sldMk cId="2986950151" sldId="1059"/>
        </pc:sldMkLst>
      </pc:sldChg>
      <pc:sldChg chg="del">
        <pc:chgData name="Xuesu Xiao" userId="2da2dc19-76a6-42ca-a03e-a5becae5e7dc" providerId="ADAL" clId="{A0E9E61D-F05E-D448-BA88-29F7A8E6B759}" dt="2022-11-21T00:19:21.659" v="38" actId="2696"/>
        <pc:sldMkLst>
          <pc:docMk/>
          <pc:sldMk cId="907946758" sldId="1060"/>
        </pc:sldMkLst>
      </pc:sldChg>
      <pc:sldChg chg="del">
        <pc:chgData name="Xuesu Xiao" userId="2da2dc19-76a6-42ca-a03e-a5becae5e7dc" providerId="ADAL" clId="{A0E9E61D-F05E-D448-BA88-29F7A8E6B759}" dt="2022-11-21T00:19:21.650" v="29" actId="2696"/>
        <pc:sldMkLst>
          <pc:docMk/>
          <pc:sldMk cId="1205282586" sldId="1061"/>
        </pc:sldMkLst>
      </pc:sldChg>
      <pc:sldChg chg="del">
        <pc:chgData name="Xuesu Xiao" userId="2da2dc19-76a6-42ca-a03e-a5becae5e7dc" providerId="ADAL" clId="{A0E9E61D-F05E-D448-BA88-29F7A8E6B759}" dt="2022-11-21T00:19:21.739" v="105" actId="2696"/>
        <pc:sldMkLst>
          <pc:docMk/>
          <pc:sldMk cId="31817946" sldId="1062"/>
        </pc:sldMkLst>
      </pc:sldChg>
      <pc:sldChg chg="del">
        <pc:chgData name="Xuesu Xiao" userId="2da2dc19-76a6-42ca-a03e-a5becae5e7dc" providerId="ADAL" clId="{A0E9E61D-F05E-D448-BA88-29F7A8E6B759}" dt="2022-11-21T00:19:21.725" v="100" actId="2696"/>
        <pc:sldMkLst>
          <pc:docMk/>
          <pc:sldMk cId="504953253" sldId="1063"/>
        </pc:sldMkLst>
      </pc:sldChg>
      <pc:sldChg chg="del">
        <pc:chgData name="Xuesu Xiao" userId="2da2dc19-76a6-42ca-a03e-a5becae5e7dc" providerId="ADAL" clId="{A0E9E61D-F05E-D448-BA88-29F7A8E6B759}" dt="2022-11-21T00:19:21.752" v="112" actId="2696"/>
        <pc:sldMkLst>
          <pc:docMk/>
          <pc:sldMk cId="2641477176" sldId="1064"/>
        </pc:sldMkLst>
      </pc:sldChg>
      <pc:sldChg chg="del">
        <pc:chgData name="Xuesu Xiao" userId="2da2dc19-76a6-42ca-a03e-a5becae5e7dc" providerId="ADAL" clId="{A0E9E61D-F05E-D448-BA88-29F7A8E6B759}" dt="2022-11-21T00:19:21.669" v="49" actId="2696"/>
        <pc:sldMkLst>
          <pc:docMk/>
          <pc:sldMk cId="3850337453" sldId="1065"/>
        </pc:sldMkLst>
      </pc:sldChg>
      <pc:sldChg chg="del">
        <pc:chgData name="Xuesu Xiao" userId="2da2dc19-76a6-42ca-a03e-a5becae5e7dc" providerId="ADAL" clId="{A0E9E61D-F05E-D448-BA88-29F7A8E6B759}" dt="2022-11-21T00:19:21.716" v="86" actId="2696"/>
        <pc:sldMkLst>
          <pc:docMk/>
          <pc:sldMk cId="3099058700" sldId="1066"/>
        </pc:sldMkLst>
      </pc:sldChg>
      <pc:sldChg chg="add">
        <pc:chgData name="Xuesu Xiao" userId="2da2dc19-76a6-42ca-a03e-a5becae5e7dc" providerId="ADAL" clId="{A0E9E61D-F05E-D448-BA88-29F7A8E6B759}" dt="2022-11-21T00:19:27.977" v="113"/>
        <pc:sldMkLst>
          <pc:docMk/>
          <pc:sldMk cId="157677397" sldId="1067"/>
        </pc:sldMkLst>
      </pc:sldChg>
      <pc:sldChg chg="add">
        <pc:chgData name="Xuesu Xiao" userId="2da2dc19-76a6-42ca-a03e-a5becae5e7dc" providerId="ADAL" clId="{A0E9E61D-F05E-D448-BA88-29F7A8E6B759}" dt="2022-11-21T00:21:03.681" v="115"/>
        <pc:sldMkLst>
          <pc:docMk/>
          <pc:sldMk cId="3590826554" sldId="1069"/>
        </pc:sldMkLst>
      </pc:sldChg>
      <pc:sldChg chg="add">
        <pc:chgData name="Xuesu Xiao" userId="2da2dc19-76a6-42ca-a03e-a5becae5e7dc" providerId="ADAL" clId="{A0E9E61D-F05E-D448-BA88-29F7A8E6B759}" dt="2022-11-21T00:21:03.681" v="115"/>
        <pc:sldMkLst>
          <pc:docMk/>
          <pc:sldMk cId="3936983072" sldId="1070"/>
        </pc:sldMkLst>
      </pc:sldChg>
      <pc:sldChg chg="add">
        <pc:chgData name="Xuesu Xiao" userId="2da2dc19-76a6-42ca-a03e-a5becae5e7dc" providerId="ADAL" clId="{A0E9E61D-F05E-D448-BA88-29F7A8E6B759}" dt="2022-11-21T00:21:03.681" v="115"/>
        <pc:sldMkLst>
          <pc:docMk/>
          <pc:sldMk cId="2951558007" sldId="1071"/>
        </pc:sldMkLst>
      </pc:sldChg>
      <pc:sldChg chg="add">
        <pc:chgData name="Xuesu Xiao" userId="2da2dc19-76a6-42ca-a03e-a5becae5e7dc" providerId="ADAL" clId="{A0E9E61D-F05E-D448-BA88-29F7A8E6B759}" dt="2022-11-21T00:21:03.681" v="115"/>
        <pc:sldMkLst>
          <pc:docMk/>
          <pc:sldMk cId="3389009434" sldId="1072"/>
        </pc:sldMkLst>
      </pc:sldChg>
      <pc:sldChg chg="modSp add mod">
        <pc:chgData name="Xuesu Xiao" userId="2da2dc19-76a6-42ca-a03e-a5becae5e7dc" providerId="ADAL" clId="{A0E9E61D-F05E-D448-BA88-29F7A8E6B759}" dt="2022-11-21T00:21:03.770" v="117" actId="27636"/>
        <pc:sldMkLst>
          <pc:docMk/>
          <pc:sldMk cId="2026814572" sldId="1073"/>
        </pc:sldMkLst>
        <pc:spChg chg="mod">
          <ac:chgData name="Xuesu Xiao" userId="2da2dc19-76a6-42ca-a03e-a5becae5e7dc" providerId="ADAL" clId="{A0E9E61D-F05E-D448-BA88-29F7A8E6B759}" dt="2022-11-21T00:21:03.770" v="117" actId="27636"/>
          <ac:spMkLst>
            <pc:docMk/>
            <pc:sldMk cId="2026814572" sldId="1073"/>
            <ac:spMk id="3" creationId="{C3465629-E322-2F40-A170-DD2776C49A07}"/>
          </ac:spMkLst>
        </pc:spChg>
      </pc:sldChg>
      <pc:sldChg chg="add">
        <pc:chgData name="Xuesu Xiao" userId="2da2dc19-76a6-42ca-a03e-a5becae5e7dc" providerId="ADAL" clId="{A0E9E61D-F05E-D448-BA88-29F7A8E6B759}" dt="2022-11-21T00:21:03.681" v="115"/>
        <pc:sldMkLst>
          <pc:docMk/>
          <pc:sldMk cId="3138270859" sldId="1074"/>
        </pc:sldMkLst>
      </pc:sldChg>
      <pc:sldChg chg="add">
        <pc:chgData name="Xuesu Xiao" userId="2da2dc19-76a6-42ca-a03e-a5becae5e7dc" providerId="ADAL" clId="{A0E9E61D-F05E-D448-BA88-29F7A8E6B759}" dt="2022-11-21T00:21:03.681" v="115"/>
        <pc:sldMkLst>
          <pc:docMk/>
          <pc:sldMk cId="3486570579" sldId="1075"/>
        </pc:sldMkLst>
      </pc:sldChg>
      <pc:sldChg chg="add">
        <pc:chgData name="Xuesu Xiao" userId="2da2dc19-76a6-42ca-a03e-a5becae5e7dc" providerId="ADAL" clId="{A0E9E61D-F05E-D448-BA88-29F7A8E6B759}" dt="2022-11-21T00:21:03.681" v="115"/>
        <pc:sldMkLst>
          <pc:docMk/>
          <pc:sldMk cId="1854122880" sldId="1076"/>
        </pc:sldMkLst>
      </pc:sldChg>
      <pc:sldChg chg="add">
        <pc:chgData name="Xuesu Xiao" userId="2da2dc19-76a6-42ca-a03e-a5becae5e7dc" providerId="ADAL" clId="{A0E9E61D-F05E-D448-BA88-29F7A8E6B759}" dt="2022-11-21T00:21:03.681" v="115"/>
        <pc:sldMkLst>
          <pc:docMk/>
          <pc:sldMk cId="808208957" sldId="1077"/>
        </pc:sldMkLst>
      </pc:sldChg>
      <pc:sldChg chg="add">
        <pc:chgData name="Xuesu Xiao" userId="2da2dc19-76a6-42ca-a03e-a5becae5e7dc" providerId="ADAL" clId="{A0E9E61D-F05E-D448-BA88-29F7A8E6B759}" dt="2022-11-21T00:21:03.681" v="115"/>
        <pc:sldMkLst>
          <pc:docMk/>
          <pc:sldMk cId="3845937653" sldId="1078"/>
        </pc:sldMkLst>
      </pc:sldChg>
      <pc:sldChg chg="modSp add mod">
        <pc:chgData name="Xuesu Xiao" userId="2da2dc19-76a6-42ca-a03e-a5becae5e7dc" providerId="ADAL" clId="{A0E9E61D-F05E-D448-BA88-29F7A8E6B759}" dt="2022-11-21T00:21:03.779" v="118" actId="27636"/>
        <pc:sldMkLst>
          <pc:docMk/>
          <pc:sldMk cId="2193030403" sldId="1079"/>
        </pc:sldMkLst>
        <pc:spChg chg="mod">
          <ac:chgData name="Xuesu Xiao" userId="2da2dc19-76a6-42ca-a03e-a5becae5e7dc" providerId="ADAL" clId="{A0E9E61D-F05E-D448-BA88-29F7A8E6B759}" dt="2022-11-21T00:21:03.779" v="118" actId="27636"/>
          <ac:spMkLst>
            <pc:docMk/>
            <pc:sldMk cId="2193030403" sldId="1079"/>
            <ac:spMk id="3" creationId="{8CA7423E-F4BE-9748-9B1A-597B4592C59E}"/>
          </ac:spMkLst>
        </pc:spChg>
      </pc:sldChg>
      <pc:sldChg chg="add">
        <pc:chgData name="Xuesu Xiao" userId="2da2dc19-76a6-42ca-a03e-a5becae5e7dc" providerId="ADAL" clId="{A0E9E61D-F05E-D448-BA88-29F7A8E6B759}" dt="2022-11-21T00:21:03.681" v="115"/>
        <pc:sldMkLst>
          <pc:docMk/>
          <pc:sldMk cId="2264359232" sldId="1080"/>
        </pc:sldMkLst>
      </pc:sldChg>
      <pc:sldChg chg="add">
        <pc:chgData name="Xuesu Xiao" userId="2da2dc19-76a6-42ca-a03e-a5becae5e7dc" providerId="ADAL" clId="{A0E9E61D-F05E-D448-BA88-29F7A8E6B759}" dt="2022-11-21T00:21:03.681" v="115"/>
        <pc:sldMkLst>
          <pc:docMk/>
          <pc:sldMk cId="4030995238" sldId="1081"/>
        </pc:sldMkLst>
      </pc:sldChg>
      <pc:sldChg chg="add">
        <pc:chgData name="Xuesu Xiao" userId="2da2dc19-76a6-42ca-a03e-a5becae5e7dc" providerId="ADAL" clId="{A0E9E61D-F05E-D448-BA88-29F7A8E6B759}" dt="2022-11-21T00:21:03.681" v="115"/>
        <pc:sldMkLst>
          <pc:docMk/>
          <pc:sldMk cId="2024520580" sldId="1082"/>
        </pc:sldMkLst>
      </pc:sldChg>
      <pc:sldChg chg="add">
        <pc:chgData name="Xuesu Xiao" userId="2da2dc19-76a6-42ca-a03e-a5becae5e7dc" providerId="ADAL" clId="{A0E9E61D-F05E-D448-BA88-29F7A8E6B759}" dt="2022-11-21T00:21:03.681" v="115"/>
        <pc:sldMkLst>
          <pc:docMk/>
          <pc:sldMk cId="744507728" sldId="1083"/>
        </pc:sldMkLst>
      </pc:sldChg>
      <pc:sldChg chg="modSp add mod">
        <pc:chgData name="Xuesu Xiao" userId="2da2dc19-76a6-42ca-a03e-a5becae5e7dc" providerId="ADAL" clId="{A0E9E61D-F05E-D448-BA88-29F7A8E6B759}" dt="2022-11-21T00:23:01.184" v="136" actId="1076"/>
        <pc:sldMkLst>
          <pc:docMk/>
          <pc:sldMk cId="2539870814" sldId="1086"/>
        </pc:sldMkLst>
        <pc:spChg chg="mod">
          <ac:chgData name="Xuesu Xiao" userId="2da2dc19-76a6-42ca-a03e-a5becae5e7dc" providerId="ADAL" clId="{A0E9E61D-F05E-D448-BA88-29F7A8E6B759}" dt="2022-11-21T00:21:03.745" v="116" actId="27636"/>
          <ac:spMkLst>
            <pc:docMk/>
            <pc:sldMk cId="2539870814" sldId="1086"/>
            <ac:spMk id="2" creationId="{4056D4AD-1F26-DD48-A29D-076651799A01}"/>
          </ac:spMkLst>
        </pc:spChg>
        <pc:picChg chg="mod">
          <ac:chgData name="Xuesu Xiao" userId="2da2dc19-76a6-42ca-a03e-a5becae5e7dc" providerId="ADAL" clId="{A0E9E61D-F05E-D448-BA88-29F7A8E6B759}" dt="2022-11-21T00:22:58.794" v="135" actId="1035"/>
          <ac:picMkLst>
            <pc:docMk/>
            <pc:sldMk cId="2539870814" sldId="1086"/>
            <ac:picMk id="6" creationId="{4888333F-01EC-BF4F-BCE7-F76E07902D7D}"/>
          </ac:picMkLst>
        </pc:picChg>
        <pc:picChg chg="mod">
          <ac:chgData name="Xuesu Xiao" userId="2da2dc19-76a6-42ca-a03e-a5becae5e7dc" providerId="ADAL" clId="{A0E9E61D-F05E-D448-BA88-29F7A8E6B759}" dt="2022-11-21T00:23:01.184" v="136" actId="1076"/>
          <ac:picMkLst>
            <pc:docMk/>
            <pc:sldMk cId="2539870814" sldId="1086"/>
            <ac:picMk id="1026" creationId="{72EA0293-1841-AB49-9FDC-C64E01BA8731}"/>
          </ac:picMkLst>
        </pc:picChg>
      </pc:sldChg>
      <pc:sldChg chg="add del">
        <pc:chgData name="Xuesu Xiao" userId="2da2dc19-76a6-42ca-a03e-a5becae5e7dc" providerId="ADAL" clId="{A0E9E61D-F05E-D448-BA88-29F7A8E6B759}" dt="2022-11-21T00:23:03.107" v="137" actId="2696"/>
        <pc:sldMkLst>
          <pc:docMk/>
          <pc:sldMk cId="3064698871" sldId="1092"/>
        </pc:sldMkLst>
      </pc:sldChg>
      <pc:sldChg chg="add">
        <pc:chgData name="Xuesu Xiao" userId="2da2dc19-76a6-42ca-a03e-a5becae5e7dc" providerId="ADAL" clId="{A0E9E61D-F05E-D448-BA88-29F7A8E6B759}" dt="2022-11-21T00:19:27.977" v="113"/>
        <pc:sldMkLst>
          <pc:docMk/>
          <pc:sldMk cId="3423381994" sldId="1093"/>
        </pc:sldMkLst>
      </pc:sldChg>
      <pc:sldChg chg="add">
        <pc:chgData name="Xuesu Xiao" userId="2da2dc19-76a6-42ca-a03e-a5becae5e7dc" providerId="ADAL" clId="{A0E9E61D-F05E-D448-BA88-29F7A8E6B759}" dt="2022-11-21T00:19:27.977" v="113"/>
        <pc:sldMkLst>
          <pc:docMk/>
          <pc:sldMk cId="281922581" sldId="1094"/>
        </pc:sldMkLst>
      </pc:sldChg>
      <pc:sldChg chg="add">
        <pc:chgData name="Xuesu Xiao" userId="2da2dc19-76a6-42ca-a03e-a5becae5e7dc" providerId="ADAL" clId="{A0E9E61D-F05E-D448-BA88-29F7A8E6B759}" dt="2022-11-21T00:19:27.977" v="113"/>
        <pc:sldMkLst>
          <pc:docMk/>
          <pc:sldMk cId="2928677655" sldId="1095"/>
        </pc:sldMkLst>
      </pc:sldChg>
      <pc:sldChg chg="add">
        <pc:chgData name="Xuesu Xiao" userId="2da2dc19-76a6-42ca-a03e-a5becae5e7dc" providerId="ADAL" clId="{A0E9E61D-F05E-D448-BA88-29F7A8E6B759}" dt="2022-11-21T00:19:27.977" v="113"/>
        <pc:sldMkLst>
          <pc:docMk/>
          <pc:sldMk cId="463698883" sldId="1096"/>
        </pc:sldMkLst>
      </pc:sldChg>
      <pc:sldChg chg="add del">
        <pc:chgData name="Xuesu Xiao" userId="2da2dc19-76a6-42ca-a03e-a5becae5e7dc" providerId="ADAL" clId="{A0E9E61D-F05E-D448-BA88-29F7A8E6B759}" dt="2022-11-21T00:29:29.485" v="233" actId="2696"/>
        <pc:sldMkLst>
          <pc:docMk/>
          <pc:sldMk cId="2612449595" sldId="1097"/>
        </pc:sldMkLst>
      </pc:sldChg>
      <pc:sldChg chg="add">
        <pc:chgData name="Xuesu Xiao" userId="2da2dc19-76a6-42ca-a03e-a5becae5e7dc" providerId="ADAL" clId="{A0E9E61D-F05E-D448-BA88-29F7A8E6B759}" dt="2022-11-21T00:23:20.780" v="138"/>
        <pc:sldMkLst>
          <pc:docMk/>
          <pc:sldMk cId="1317456784" sldId="1098"/>
        </pc:sldMkLst>
      </pc:sldChg>
      <pc:sldChg chg="del">
        <pc:chgData name="Xuesu Xiao" userId="2da2dc19-76a6-42ca-a03e-a5becae5e7dc" providerId="ADAL" clId="{A0E9E61D-F05E-D448-BA88-29F7A8E6B759}" dt="2022-11-21T00:19:21.724" v="99" actId="2696"/>
        <pc:sldMkLst>
          <pc:docMk/>
          <pc:sldMk cId="1798328999" sldId="1099"/>
        </pc:sldMkLst>
      </pc:sldChg>
      <pc:sldChg chg="del">
        <pc:chgData name="Xuesu Xiao" userId="2da2dc19-76a6-42ca-a03e-a5becae5e7dc" providerId="ADAL" clId="{A0E9E61D-F05E-D448-BA88-29F7A8E6B759}" dt="2022-11-21T00:19:21.720" v="92" actId="2696"/>
        <pc:sldMkLst>
          <pc:docMk/>
          <pc:sldMk cId="4191217655" sldId="11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11/27/23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this can be quite challenging, but making effective decisions requires considering what the unknown space will look like."</a:t>
            </a:r>
          </a:p>
        </p:txBody>
      </p:sp>
    </p:spTree>
    <p:extLst>
      <p:ext uri="{BB962C8B-B14F-4D97-AF65-F5344CB8AC3E}">
        <p14:creationId xmlns:p14="http://schemas.microsoft.com/office/powerpoint/2010/main" val="377327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E7C3D-83FC-9441-A55F-F7494F8938D1}" type="slidenum">
              <a:rPr lang="en-US" smtClean="0"/>
              <a:t>52</a:t>
            </a:fld>
            <a:endParaRPr lang="en-US"/>
          </a:p>
        </p:txBody>
      </p:sp>
    </p:spTree>
    <p:extLst>
      <p:ext uri="{BB962C8B-B14F-4D97-AF65-F5344CB8AC3E}">
        <p14:creationId xmlns:p14="http://schemas.microsoft.com/office/powerpoint/2010/main" val="30713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(the results from my work show the effectiveness of this idea) “In my work, changing the way a robotic agent thinks about how it will interact with the world and (equally importantly) what the outcomes of its actions will be, allows us to make intelligent decisions (even when much of the world is not known to us).”</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105</a:t>
            </a:fld>
            <a:endParaRPr lang="en-US"/>
          </a:p>
        </p:txBody>
      </p:sp>
    </p:spTree>
    <p:extLst>
      <p:ext uri="{BB962C8B-B14F-4D97-AF65-F5344CB8AC3E}">
        <p14:creationId xmlns:p14="http://schemas.microsoft.com/office/powerpoint/2010/main" val="415380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CA4441F-5A87-C44C-8C22-3D67CF7126C1}" type="slidenum">
              <a:rPr lang="en-US" smtClean="0"/>
              <a:t>112</a:t>
            </a:fld>
            <a:endParaRPr lang="en-US"/>
          </a:p>
        </p:txBody>
      </p:sp>
    </p:spTree>
    <p:extLst>
      <p:ext uri="{BB962C8B-B14F-4D97-AF65-F5344CB8AC3E}">
        <p14:creationId xmlns:p14="http://schemas.microsoft.com/office/powerpoint/2010/main" val="165475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93D8BA31-5766-2C46-A051-355D55E032AD}" type="datetime1">
              <a:rPr lang="en-US" smtClean="0"/>
              <a:t>11/27/23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1B77559C-29BB-1846-BDAA-BFCE21DA51BE}" type="datetime1">
              <a:rPr lang="en-US" smtClean="0"/>
              <a:t>11/27/23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D590DDBC-ED14-8840-9F30-752CC971CD7E}" type="datetime1">
              <a:rPr lang="en-US" smtClean="0"/>
              <a:t>11/27/23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AB8FA43F-ABA6-1945-AC75-9EBCD208767E}" type="datetime1">
              <a:rPr lang="en-US" smtClean="0"/>
              <a:t>11/27/23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45AC81D2-C5C9-1A4F-9CE3-796F29211BAC}" type="datetime1">
              <a:rPr lang="en-US" smtClean="0"/>
              <a:t>11/27/23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D9853C91-AF44-1548-A71B-04D0B9C4EC97}" type="datetime1">
              <a:rPr lang="en-US" smtClean="0"/>
              <a:t>11/27/23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D7E7033-A6A4-1045-B443-9A4DC2F535F0}" type="datetime1">
              <a:rPr lang="en-US" smtClean="0"/>
              <a:t>11/27/23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898ACE0B-CD41-4D40-91B5-60B598C97B23}" type="datetime1">
              <a:rPr lang="en-US" smtClean="0"/>
              <a:t>11/27/23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D94BC756-0054-6041-A834-589E5AF16E2F}" type="datetime1">
              <a:rPr lang="en-US" smtClean="0"/>
              <a:t>11/27/23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381F82FE-84A2-A646-81DD-197DDA9F9C96}" type="datetime1">
              <a:rPr lang="en-US" smtClean="0"/>
              <a:t>11/27/23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E9FE218E-7F0B-0044-84B9-55D16C22473C}" type="datetime1">
              <a:rPr lang="en-US" smtClean="0"/>
              <a:t>11/27/23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9F90E-F7A9-FB42-951C-EEBDE22B900A}" type="datetime1">
              <a:rPr lang="en-US" smtClean="0"/>
              <a:t>11/27/23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stat.cmu.edu/~cshalizi/mreg/15/lectures/13/lecture-13.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stat.cmu.edu/~cshalizi/mreg/15/lectures/13/lecture-13.pdf" TargetMode="External"/><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qz.com/1034972/the-data-that-changed-the-direction-of-ai-research-and-possibly-the-world/"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qz.com/1034972/the-data-that-changed-the-direction-of-ai-research-and-possibly-the-world/"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papers.nips.cc/paper/2012/file/c399862d3b9d6b76c8436e924a68c45b-Paper.pdf"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485 Autonomous Robotics</a:t>
            </a:r>
            <a:br>
              <a:rPr lang="en-US" dirty="0"/>
            </a:br>
            <a:r>
              <a:rPr lang="en-US" dirty="0"/>
              <a:t>Robot Learning</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7E3B-5AFB-6144-8990-6CAA2217AE46}"/>
              </a:ext>
            </a:extLst>
          </p:cNvPr>
          <p:cNvSpPr>
            <a:spLocks noGrp="1"/>
          </p:cNvSpPr>
          <p:nvPr>
            <p:ph type="title"/>
          </p:nvPr>
        </p:nvSpPr>
        <p:spPr/>
        <p:txBody>
          <a:bodyPr/>
          <a:lstStyle/>
          <a:p>
            <a:r>
              <a:rPr lang="en-US" dirty="0"/>
              <a:t>Curve Fitting Crash Course</a:t>
            </a:r>
          </a:p>
        </p:txBody>
      </p:sp>
      <p:sp>
        <p:nvSpPr>
          <p:cNvPr id="3" name="Text Placeholder 2">
            <a:extLst>
              <a:ext uri="{FF2B5EF4-FFF2-40B4-BE49-F238E27FC236}">
                <a16:creationId xmlns:a16="http://schemas.microsoft.com/office/drawing/2014/main" id="{D66B7AC1-8382-2D44-95FB-DFC6B209E7A4}"/>
              </a:ext>
            </a:extLst>
          </p:cNvPr>
          <p:cNvSpPr>
            <a:spLocks noGrp="1"/>
          </p:cNvSpPr>
          <p:nvPr>
            <p:ph type="body" idx="1"/>
          </p:nvPr>
        </p:nvSpPr>
        <p:spPr/>
        <p:txBody>
          <a:bodyPr/>
          <a:lstStyle/>
          <a:p>
            <a:r>
              <a:rPr lang="en-US" dirty="0"/>
              <a:t>Perhaps a review for many of you.</a:t>
            </a:r>
          </a:p>
        </p:txBody>
      </p:sp>
      <p:sp>
        <p:nvSpPr>
          <p:cNvPr id="5" name="Slide Number Placeholder 4">
            <a:extLst>
              <a:ext uri="{FF2B5EF4-FFF2-40B4-BE49-F238E27FC236}">
                <a16:creationId xmlns:a16="http://schemas.microsoft.com/office/drawing/2014/main" id="{1FA19CEB-2D85-D947-B1F3-E8969F0D1DFC}"/>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13967831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3F304D-6D11-9ACE-F2FE-6DFB2B61AE32}"/>
              </a:ext>
            </a:extLst>
          </p:cNvPr>
          <p:cNvSpPr>
            <a:spLocks noGrp="1"/>
          </p:cNvSpPr>
          <p:nvPr>
            <p:ph type="title"/>
          </p:nvPr>
        </p:nvSpPr>
        <p:spPr/>
        <p:txBody>
          <a:bodyPr/>
          <a:lstStyle/>
          <a:p>
            <a:r>
              <a:rPr lang="en-US" dirty="0"/>
              <a:t>Learning for Action</a:t>
            </a:r>
          </a:p>
        </p:txBody>
      </p:sp>
      <p:sp>
        <p:nvSpPr>
          <p:cNvPr id="7" name="Text Placeholder 6">
            <a:extLst>
              <a:ext uri="{FF2B5EF4-FFF2-40B4-BE49-F238E27FC236}">
                <a16:creationId xmlns:a16="http://schemas.microsoft.com/office/drawing/2014/main" id="{86A46692-7E7F-247B-06B3-28CEC087B5EB}"/>
              </a:ext>
            </a:extLst>
          </p:cNvPr>
          <p:cNvSpPr>
            <a:spLocks noGrp="1"/>
          </p:cNvSpPr>
          <p:nvPr>
            <p:ph type="body" idx="1"/>
          </p:nvPr>
        </p:nvSpPr>
        <p:spPr/>
        <p:txBody>
          <a:bodyPr/>
          <a:lstStyle/>
          <a:p>
            <a:r>
              <a:rPr lang="en-US" dirty="0"/>
              <a:t>Starting with Reinforcement Learning</a:t>
            </a:r>
          </a:p>
        </p:txBody>
      </p:sp>
      <p:sp>
        <p:nvSpPr>
          <p:cNvPr id="5" name="Slide Number Placeholder 4">
            <a:extLst>
              <a:ext uri="{FF2B5EF4-FFF2-40B4-BE49-F238E27FC236}">
                <a16:creationId xmlns:a16="http://schemas.microsoft.com/office/drawing/2014/main" id="{B9B92285-7A14-3E71-F728-3C231E4D1076}"/>
              </a:ext>
            </a:extLst>
          </p:cNvPr>
          <p:cNvSpPr>
            <a:spLocks noGrp="1"/>
          </p:cNvSpPr>
          <p:nvPr>
            <p:ph type="sldNum" sz="quarter" idx="12"/>
          </p:nvPr>
        </p:nvSpPr>
        <p:spPr/>
        <p:txBody>
          <a:bodyPr/>
          <a:lstStyle/>
          <a:p>
            <a:fld id="{E538DE21-AC3D-574E-A9BC-92B90566158F}" type="slidenum">
              <a:rPr lang="en-US" smtClean="0"/>
              <a:t>100</a:t>
            </a:fld>
            <a:endParaRPr lang="en-US"/>
          </a:p>
        </p:txBody>
      </p:sp>
    </p:spTree>
    <p:extLst>
      <p:ext uri="{BB962C8B-B14F-4D97-AF65-F5344CB8AC3E}">
        <p14:creationId xmlns:p14="http://schemas.microsoft.com/office/powerpoint/2010/main" val="3835828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1124-F607-EE49-BFB0-4912A78BE973}"/>
              </a:ext>
            </a:extLst>
          </p:cNvPr>
          <p:cNvSpPr>
            <a:spLocks noGrp="1"/>
          </p:cNvSpPr>
          <p:nvPr>
            <p:ph type="title"/>
          </p:nvPr>
        </p:nvSpPr>
        <p:spPr/>
        <p:txBody>
          <a:bodyPr/>
          <a:lstStyle/>
          <a:p>
            <a:r>
              <a:rPr lang="en-US" dirty="0"/>
              <a:t>Let’s play Atari games!</a:t>
            </a:r>
          </a:p>
        </p:txBody>
      </p:sp>
      <p:sp>
        <p:nvSpPr>
          <p:cNvPr id="3" name="Content Placeholder 2">
            <a:extLst>
              <a:ext uri="{FF2B5EF4-FFF2-40B4-BE49-F238E27FC236}">
                <a16:creationId xmlns:a16="http://schemas.microsoft.com/office/drawing/2014/main" id="{3760E290-BBA9-6140-8E4F-3D083E617C1C}"/>
              </a:ext>
            </a:extLst>
          </p:cNvPr>
          <p:cNvSpPr>
            <a:spLocks noGrp="1"/>
          </p:cNvSpPr>
          <p:nvPr>
            <p:ph idx="1"/>
          </p:nvPr>
        </p:nvSpPr>
        <p:spPr/>
        <p:txBody>
          <a:bodyPr/>
          <a:lstStyle/>
          <a:p>
            <a:r>
              <a:rPr lang="en-US" dirty="0"/>
              <a:t>We have some </a:t>
            </a:r>
            <a:r>
              <a:rPr lang="en-US" i="1" dirty="0"/>
              <a:t>very</a:t>
            </a:r>
            <a:r>
              <a:rPr lang="en-US" dirty="0"/>
              <a:t> high-dimensional input for some applications.</a:t>
            </a:r>
          </a:p>
        </p:txBody>
      </p:sp>
      <p:sp>
        <p:nvSpPr>
          <p:cNvPr id="5" name="Slide Number Placeholder 4">
            <a:extLst>
              <a:ext uri="{FF2B5EF4-FFF2-40B4-BE49-F238E27FC236}">
                <a16:creationId xmlns:a16="http://schemas.microsoft.com/office/drawing/2014/main" id="{D55B0222-1F95-4744-889C-5B1AF571B727}"/>
              </a:ext>
            </a:extLst>
          </p:cNvPr>
          <p:cNvSpPr>
            <a:spLocks noGrp="1"/>
          </p:cNvSpPr>
          <p:nvPr>
            <p:ph type="sldNum" sz="quarter" idx="12"/>
          </p:nvPr>
        </p:nvSpPr>
        <p:spPr/>
        <p:txBody>
          <a:bodyPr/>
          <a:lstStyle/>
          <a:p>
            <a:fld id="{E538DE21-AC3D-574E-A9BC-92B90566158F}" type="slidenum">
              <a:rPr lang="en-US" smtClean="0"/>
              <a:t>101</a:t>
            </a:fld>
            <a:endParaRPr lang="en-US"/>
          </a:p>
        </p:txBody>
      </p:sp>
      <p:pic>
        <p:nvPicPr>
          <p:cNvPr id="6" name="Content Placeholder 7">
            <a:extLst>
              <a:ext uri="{FF2B5EF4-FFF2-40B4-BE49-F238E27FC236}">
                <a16:creationId xmlns:a16="http://schemas.microsoft.com/office/drawing/2014/main" id="{C77D1C79-2A90-E14B-B107-5DA1A58E2603}"/>
              </a:ext>
            </a:extLst>
          </p:cNvPr>
          <p:cNvPicPr>
            <a:picLocks noChangeAspect="1"/>
          </p:cNvPicPr>
          <p:nvPr/>
        </p:nvPicPr>
        <p:blipFill>
          <a:blip r:embed="rId2"/>
          <a:stretch>
            <a:fillRect/>
          </a:stretch>
        </p:blipFill>
        <p:spPr>
          <a:xfrm>
            <a:off x="3127513" y="2626303"/>
            <a:ext cx="5936974" cy="3506526"/>
          </a:xfrm>
          <a:prstGeom prst="rect">
            <a:avLst/>
          </a:prstGeom>
        </p:spPr>
      </p:pic>
    </p:spTree>
    <p:extLst>
      <p:ext uri="{BB962C8B-B14F-4D97-AF65-F5344CB8AC3E}">
        <p14:creationId xmlns:p14="http://schemas.microsoft.com/office/powerpoint/2010/main" val="15889279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8E372F-9B5C-B540-9705-5DC3D8EA23CC}"/>
              </a:ext>
            </a:extLst>
          </p:cNvPr>
          <p:cNvPicPr>
            <a:picLocks noGrp="1" noChangeAspect="1"/>
          </p:cNvPicPr>
          <p:nvPr>
            <p:ph idx="1"/>
          </p:nvPr>
        </p:nvPicPr>
        <p:blipFill>
          <a:blip r:embed="rId2"/>
          <a:stretch>
            <a:fillRect/>
          </a:stretch>
        </p:blipFill>
        <p:spPr>
          <a:xfrm>
            <a:off x="2590800" y="261207"/>
            <a:ext cx="7010400" cy="753097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2F3732EC-B25A-F143-B02D-811B99C164C3}"/>
              </a:ext>
            </a:extLst>
          </p:cNvPr>
          <p:cNvSpPr>
            <a:spLocks noGrp="1"/>
          </p:cNvSpPr>
          <p:nvPr>
            <p:ph type="title"/>
          </p:nvPr>
        </p:nvSpPr>
        <p:spPr>
          <a:xfrm>
            <a:off x="2755900" y="365127"/>
            <a:ext cx="7283450" cy="739774"/>
          </a:xfrm>
        </p:spPr>
        <p:txBody>
          <a:bodyPr/>
          <a:lstStyle/>
          <a:p>
            <a:r>
              <a:rPr lang="en-US" dirty="0"/>
              <a:t>Deep Q Networks</a:t>
            </a:r>
          </a:p>
        </p:txBody>
      </p:sp>
      <p:sp>
        <p:nvSpPr>
          <p:cNvPr id="5" name="Slide Number Placeholder 4">
            <a:extLst>
              <a:ext uri="{FF2B5EF4-FFF2-40B4-BE49-F238E27FC236}">
                <a16:creationId xmlns:a16="http://schemas.microsoft.com/office/drawing/2014/main" id="{63D662B1-ACD9-E541-9E8A-1652C2C351F3}"/>
              </a:ext>
            </a:extLst>
          </p:cNvPr>
          <p:cNvSpPr>
            <a:spLocks noGrp="1"/>
          </p:cNvSpPr>
          <p:nvPr>
            <p:ph type="sldNum" sz="quarter" idx="12"/>
          </p:nvPr>
        </p:nvSpPr>
        <p:spPr/>
        <p:txBody>
          <a:bodyPr/>
          <a:lstStyle/>
          <a:p>
            <a:fld id="{E538DE21-AC3D-574E-A9BC-92B90566158F}" type="slidenum">
              <a:rPr lang="en-US" smtClean="0"/>
              <a:t>102</a:t>
            </a:fld>
            <a:endParaRPr lang="en-US"/>
          </a:p>
        </p:txBody>
      </p:sp>
    </p:spTree>
    <p:extLst>
      <p:ext uri="{BB962C8B-B14F-4D97-AF65-F5344CB8AC3E}">
        <p14:creationId xmlns:p14="http://schemas.microsoft.com/office/powerpoint/2010/main" val="3532729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8059-275A-0846-92F6-9D9750F66612}"/>
              </a:ext>
            </a:extLst>
          </p:cNvPr>
          <p:cNvSpPr>
            <a:spLocks noGrp="1"/>
          </p:cNvSpPr>
          <p:nvPr>
            <p:ph type="title"/>
          </p:nvPr>
        </p:nvSpPr>
        <p:spPr/>
        <p:txBody>
          <a:bodyPr/>
          <a:lstStyle/>
          <a:p>
            <a:r>
              <a:rPr lang="en-US" dirty="0"/>
              <a:t>From pixels to action</a:t>
            </a:r>
          </a:p>
        </p:txBody>
      </p:sp>
      <p:pic>
        <p:nvPicPr>
          <p:cNvPr id="6" name="Content Placeholder 5">
            <a:extLst>
              <a:ext uri="{FF2B5EF4-FFF2-40B4-BE49-F238E27FC236}">
                <a16:creationId xmlns:a16="http://schemas.microsoft.com/office/drawing/2014/main" id="{F35FBE58-B467-EA42-BB38-2C498DD2DA49}"/>
              </a:ext>
            </a:extLst>
          </p:cNvPr>
          <p:cNvPicPr>
            <a:picLocks noGrp="1" noChangeAspect="1"/>
          </p:cNvPicPr>
          <p:nvPr>
            <p:ph idx="1"/>
          </p:nvPr>
        </p:nvPicPr>
        <p:blipFill>
          <a:blip r:embed="rId2"/>
          <a:stretch>
            <a:fillRect/>
          </a:stretch>
        </p:blipFill>
        <p:spPr>
          <a:xfrm>
            <a:off x="2233194" y="1825625"/>
            <a:ext cx="7725613" cy="4351338"/>
          </a:xfrm>
          <a:prstGeom prst="rect">
            <a:avLst/>
          </a:prstGeom>
        </p:spPr>
      </p:pic>
      <p:sp>
        <p:nvSpPr>
          <p:cNvPr id="5" name="Slide Number Placeholder 4">
            <a:extLst>
              <a:ext uri="{FF2B5EF4-FFF2-40B4-BE49-F238E27FC236}">
                <a16:creationId xmlns:a16="http://schemas.microsoft.com/office/drawing/2014/main" id="{4E807441-494B-F14E-9E20-2FDEDC666FE6}"/>
              </a:ext>
            </a:extLst>
          </p:cNvPr>
          <p:cNvSpPr>
            <a:spLocks noGrp="1"/>
          </p:cNvSpPr>
          <p:nvPr>
            <p:ph type="sldNum" sz="quarter" idx="12"/>
          </p:nvPr>
        </p:nvSpPr>
        <p:spPr/>
        <p:txBody>
          <a:bodyPr/>
          <a:lstStyle/>
          <a:p>
            <a:fld id="{E538DE21-AC3D-574E-A9BC-92B90566158F}" type="slidenum">
              <a:rPr lang="en-US" smtClean="0"/>
              <a:t>103</a:t>
            </a:fld>
            <a:endParaRPr lang="en-US"/>
          </a:p>
        </p:txBody>
      </p:sp>
    </p:spTree>
    <p:extLst>
      <p:ext uri="{BB962C8B-B14F-4D97-AF65-F5344CB8AC3E}">
        <p14:creationId xmlns:p14="http://schemas.microsoft.com/office/powerpoint/2010/main" val="1927962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013DCC-7D73-6B4C-8AB3-B68956DE2B13}"/>
              </a:ext>
            </a:extLst>
          </p:cNvPr>
          <p:cNvPicPr>
            <a:picLocks noGrp="1" noChangeAspect="1"/>
          </p:cNvPicPr>
          <p:nvPr>
            <p:ph idx="1"/>
          </p:nvPr>
        </p:nvPicPr>
        <p:blipFill>
          <a:blip r:embed="rId2"/>
          <a:stretch>
            <a:fillRect/>
          </a:stretch>
        </p:blipFill>
        <p:spPr>
          <a:xfrm>
            <a:off x="1524000" y="0"/>
            <a:ext cx="5588000" cy="6878360"/>
          </a:xfrm>
          <a:prstGeom prst="rect">
            <a:avLst/>
          </a:prstGeom>
        </p:spPr>
      </p:pic>
      <p:sp>
        <p:nvSpPr>
          <p:cNvPr id="5" name="Slide Number Placeholder 4">
            <a:extLst>
              <a:ext uri="{FF2B5EF4-FFF2-40B4-BE49-F238E27FC236}">
                <a16:creationId xmlns:a16="http://schemas.microsoft.com/office/drawing/2014/main" id="{2119A213-6DBB-7F4C-9FE8-076532206402}"/>
              </a:ext>
            </a:extLst>
          </p:cNvPr>
          <p:cNvSpPr>
            <a:spLocks noGrp="1"/>
          </p:cNvSpPr>
          <p:nvPr>
            <p:ph type="sldNum" sz="quarter" idx="12"/>
          </p:nvPr>
        </p:nvSpPr>
        <p:spPr/>
        <p:txBody>
          <a:bodyPr/>
          <a:lstStyle/>
          <a:p>
            <a:fld id="{E538DE21-AC3D-574E-A9BC-92B90566158F}" type="slidenum">
              <a:rPr lang="en-US" smtClean="0"/>
              <a:t>104</a:t>
            </a:fld>
            <a:endParaRPr lang="en-US"/>
          </a:p>
        </p:txBody>
      </p:sp>
      <p:sp>
        <p:nvSpPr>
          <p:cNvPr id="2" name="Title 1">
            <a:extLst>
              <a:ext uri="{FF2B5EF4-FFF2-40B4-BE49-F238E27FC236}">
                <a16:creationId xmlns:a16="http://schemas.microsoft.com/office/drawing/2014/main" id="{35CE6625-D048-AC41-9846-37B192559E60}"/>
              </a:ext>
            </a:extLst>
          </p:cNvPr>
          <p:cNvSpPr>
            <a:spLocks noGrp="1"/>
          </p:cNvSpPr>
          <p:nvPr>
            <p:ph type="title"/>
          </p:nvPr>
        </p:nvSpPr>
        <p:spPr>
          <a:xfrm>
            <a:off x="6838950" y="419991"/>
            <a:ext cx="4514850" cy="1325563"/>
          </a:xfrm>
        </p:spPr>
        <p:txBody>
          <a:bodyPr>
            <a:normAutofit fontScale="90000"/>
          </a:bodyPr>
          <a:lstStyle/>
          <a:p>
            <a:r>
              <a:rPr lang="en-US" dirty="0"/>
              <a:t>They outperformed humans on most games</a:t>
            </a:r>
          </a:p>
        </p:txBody>
      </p:sp>
    </p:spTree>
    <p:extLst>
      <p:ext uri="{BB962C8B-B14F-4D97-AF65-F5344CB8AC3E}">
        <p14:creationId xmlns:p14="http://schemas.microsoft.com/office/powerpoint/2010/main" val="1754340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_2574_f_small.mp4">
            <a:hlinkClick r:id="" action="ppaction://media"/>
            <a:extLst>
              <a:ext uri="{FF2B5EF4-FFF2-40B4-BE49-F238E27FC236}">
                <a16:creationId xmlns:a16="http://schemas.microsoft.com/office/drawing/2014/main" id="{72A7B11D-7DB0-9245-B1C1-5BC49398D8B9}"/>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6146" t="11617" r="23468" b="10347"/>
          <a:stretch/>
        </p:blipFill>
        <p:spPr>
          <a:xfrm>
            <a:off x="5419790" y="1742366"/>
            <a:ext cx="4320186" cy="5018562"/>
          </a:xfrm>
        </p:spPr>
      </p:pic>
      <p:sp>
        <p:nvSpPr>
          <p:cNvPr id="5" name="Rectangle 4">
            <a:extLst>
              <a:ext uri="{FF2B5EF4-FFF2-40B4-BE49-F238E27FC236}">
                <a16:creationId xmlns:a16="http://schemas.microsoft.com/office/drawing/2014/main" id="{08CD7B9A-0419-C347-9E96-223B0DEDB294}"/>
              </a:ext>
            </a:extLst>
          </p:cNvPr>
          <p:cNvSpPr/>
          <p:nvPr/>
        </p:nvSpPr>
        <p:spPr>
          <a:xfrm>
            <a:off x="753981" y="1899302"/>
            <a:ext cx="4524708" cy="1938992"/>
          </a:xfrm>
          <a:prstGeom prst="rect">
            <a:avLst/>
          </a:prstGeom>
        </p:spPr>
        <p:txBody>
          <a:bodyPr wrap="square">
            <a:spAutoFit/>
          </a:bodyPr>
          <a:lstStyle/>
          <a:p>
            <a:pPr marL="342900" indent="-342900">
              <a:buFont typeface="Arial" panose="020B0604020202020204" pitchFamily="34" charset="0"/>
              <a:buChar char="•"/>
            </a:pPr>
            <a:r>
              <a:rPr lang="en-US" sz="2400" dirty="0"/>
              <a:t>Robot thinks with “high-level actions”</a:t>
            </a:r>
          </a:p>
          <a:p>
            <a:pPr marL="342900" indent="-342900">
              <a:buFont typeface="Arial" panose="020B0604020202020204" pitchFamily="34" charset="0"/>
              <a:buChar char="•"/>
            </a:pPr>
            <a:r>
              <a:rPr lang="en-US" sz="2400" dirty="0"/>
              <a:t>Robot learns to identify features that lead to dead ends and avoid them.</a:t>
            </a:r>
          </a:p>
        </p:txBody>
      </p:sp>
      <p:sp>
        <p:nvSpPr>
          <p:cNvPr id="6" name="TextBox 5">
            <a:extLst>
              <a:ext uri="{FF2B5EF4-FFF2-40B4-BE49-F238E27FC236}">
                <a16:creationId xmlns:a16="http://schemas.microsoft.com/office/drawing/2014/main" id="{4EB4DCD9-5B6C-E64F-B7AA-CBB9CB26F0D1}"/>
              </a:ext>
            </a:extLst>
          </p:cNvPr>
          <p:cNvSpPr txBox="1"/>
          <p:nvPr/>
        </p:nvSpPr>
        <p:spPr>
          <a:xfrm>
            <a:off x="6635888" y="5842656"/>
            <a:ext cx="1100529" cy="400110"/>
          </a:xfrm>
          <a:prstGeom prst="rect">
            <a:avLst/>
          </a:prstGeom>
          <a:noFill/>
        </p:spPr>
        <p:txBody>
          <a:bodyPr wrap="square" rtlCol="0">
            <a:spAutoFit/>
          </a:bodyPr>
          <a:lstStyle/>
          <a:p>
            <a:r>
              <a:rPr lang="en-US" sz="2000" dirty="0"/>
              <a:t>Goal</a:t>
            </a:r>
          </a:p>
        </p:txBody>
      </p:sp>
      <p:sp>
        <p:nvSpPr>
          <p:cNvPr id="7" name="TextBox 6">
            <a:extLst>
              <a:ext uri="{FF2B5EF4-FFF2-40B4-BE49-F238E27FC236}">
                <a16:creationId xmlns:a16="http://schemas.microsoft.com/office/drawing/2014/main" id="{97E92B99-FED7-2145-B5B9-00526718FC96}"/>
              </a:ext>
            </a:extLst>
          </p:cNvPr>
          <p:cNvSpPr txBox="1"/>
          <p:nvPr/>
        </p:nvSpPr>
        <p:spPr>
          <a:xfrm>
            <a:off x="7900670" y="2565280"/>
            <a:ext cx="1100529" cy="400110"/>
          </a:xfrm>
          <a:prstGeom prst="rect">
            <a:avLst/>
          </a:prstGeom>
          <a:noFill/>
        </p:spPr>
        <p:txBody>
          <a:bodyPr wrap="square" rtlCol="0">
            <a:spAutoFit/>
          </a:bodyPr>
          <a:lstStyle/>
          <a:p>
            <a:r>
              <a:rPr lang="en-US" sz="2000" dirty="0"/>
              <a:t>Start</a:t>
            </a:r>
          </a:p>
        </p:txBody>
      </p:sp>
      <p:pic>
        <p:nvPicPr>
          <p:cNvPr id="3" name="Picture 2">
            <a:extLst>
              <a:ext uri="{FF2B5EF4-FFF2-40B4-BE49-F238E27FC236}">
                <a16:creationId xmlns:a16="http://schemas.microsoft.com/office/drawing/2014/main" id="{F53D685F-2633-0B44-BCE7-86101E7E1383}"/>
              </a:ext>
            </a:extLst>
          </p:cNvPr>
          <p:cNvPicPr>
            <a:picLocks noChangeAspect="1"/>
          </p:cNvPicPr>
          <p:nvPr/>
        </p:nvPicPr>
        <p:blipFill rotWithShape="1">
          <a:blip r:embed="rId6"/>
          <a:srcRect t="1701"/>
          <a:stretch/>
        </p:blipFill>
        <p:spPr>
          <a:xfrm>
            <a:off x="1829322" y="4443342"/>
            <a:ext cx="3308266" cy="2324187"/>
          </a:xfrm>
          <a:prstGeom prst="rect">
            <a:avLst/>
          </a:prstGeom>
        </p:spPr>
      </p:pic>
      <p:sp>
        <p:nvSpPr>
          <p:cNvPr id="8" name="Slide Number Placeholder 7">
            <a:extLst>
              <a:ext uri="{FF2B5EF4-FFF2-40B4-BE49-F238E27FC236}">
                <a16:creationId xmlns:a16="http://schemas.microsoft.com/office/drawing/2014/main" id="{ADF7DD76-9972-CE46-B92C-66442B63C34F}"/>
              </a:ext>
            </a:extLst>
          </p:cNvPr>
          <p:cNvSpPr>
            <a:spLocks noGrp="1"/>
          </p:cNvSpPr>
          <p:nvPr>
            <p:ph type="sldNum" sz="quarter" idx="12"/>
          </p:nvPr>
        </p:nvSpPr>
        <p:spPr/>
        <p:txBody>
          <a:bodyPr/>
          <a:lstStyle/>
          <a:p>
            <a:fld id="{E538DE21-AC3D-574E-A9BC-92B90566158F}" type="slidenum">
              <a:rPr lang="en-US" smtClean="0"/>
              <a:t>105</a:t>
            </a:fld>
            <a:endParaRPr lang="en-US"/>
          </a:p>
        </p:txBody>
      </p:sp>
      <p:sp>
        <p:nvSpPr>
          <p:cNvPr id="4" name="Title 1">
            <a:extLst>
              <a:ext uri="{FF2B5EF4-FFF2-40B4-BE49-F238E27FC236}">
                <a16:creationId xmlns:a16="http://schemas.microsoft.com/office/drawing/2014/main" id="{6EB151B9-2FDA-FEFC-A76F-E88CA71FCF2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Learning over Subgoals Planning</a:t>
            </a:r>
            <a:endParaRPr lang="en-US" dirty="0"/>
          </a:p>
        </p:txBody>
      </p:sp>
    </p:spTree>
    <p:extLst>
      <p:ext uri="{BB962C8B-B14F-4D97-AF65-F5344CB8AC3E}">
        <p14:creationId xmlns:p14="http://schemas.microsoft.com/office/powerpoint/2010/main" val="1331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A015-D646-274E-B72D-B093FDB2753A}"/>
              </a:ext>
            </a:extLst>
          </p:cNvPr>
          <p:cNvSpPr>
            <a:spLocks noGrp="1"/>
          </p:cNvSpPr>
          <p:nvPr>
            <p:ph type="title"/>
          </p:nvPr>
        </p:nvSpPr>
        <p:spPr/>
        <p:txBody>
          <a:bodyPr/>
          <a:lstStyle/>
          <a:p>
            <a:r>
              <a:rPr lang="en-US" sz="3600" dirty="0"/>
              <a:t>Outperform the optimistic planner MIT floorplan environments</a:t>
            </a:r>
          </a:p>
        </p:txBody>
      </p:sp>
      <p:grpSp>
        <p:nvGrpSpPr>
          <p:cNvPr id="11" name="Group 10">
            <a:extLst>
              <a:ext uri="{FF2B5EF4-FFF2-40B4-BE49-F238E27FC236}">
                <a16:creationId xmlns:a16="http://schemas.microsoft.com/office/drawing/2014/main" id="{2EC0D7A5-7451-E64F-A5BF-C3D9552A70B3}"/>
              </a:ext>
            </a:extLst>
          </p:cNvPr>
          <p:cNvGrpSpPr/>
          <p:nvPr/>
        </p:nvGrpSpPr>
        <p:grpSpPr>
          <a:xfrm>
            <a:off x="2026355" y="1691248"/>
            <a:ext cx="8150578" cy="4865360"/>
            <a:chOff x="536222" y="1634803"/>
            <a:chExt cx="8150578" cy="4865360"/>
          </a:xfrm>
        </p:grpSpPr>
        <p:pic>
          <p:nvPicPr>
            <p:cNvPr id="8" name="Picture 7">
              <a:extLst>
                <a:ext uri="{FF2B5EF4-FFF2-40B4-BE49-F238E27FC236}">
                  <a16:creationId xmlns:a16="http://schemas.microsoft.com/office/drawing/2014/main" id="{CDF34B38-B697-3C4D-AF9A-5169E2D9FFAF}"/>
                </a:ext>
              </a:extLst>
            </p:cNvPr>
            <p:cNvPicPr>
              <a:picLocks noChangeAspect="1"/>
            </p:cNvPicPr>
            <p:nvPr/>
          </p:nvPicPr>
          <p:blipFill rotWithShape="1">
            <a:blip r:embed="rId2"/>
            <a:srcRect l="34386" t="9744" r="3694" b="9956"/>
            <a:stretch/>
          </p:blipFill>
          <p:spPr>
            <a:xfrm>
              <a:off x="570089" y="2347451"/>
              <a:ext cx="7704667" cy="4152712"/>
            </a:xfrm>
            <a:prstGeom prst="rect">
              <a:avLst/>
            </a:prstGeom>
          </p:spPr>
        </p:pic>
        <p:sp>
          <p:nvSpPr>
            <p:cNvPr id="9" name="TextBox 8">
              <a:extLst>
                <a:ext uri="{FF2B5EF4-FFF2-40B4-BE49-F238E27FC236}">
                  <a16:creationId xmlns:a16="http://schemas.microsoft.com/office/drawing/2014/main" id="{15EEB4E6-FAED-844A-BCE8-9863605CCBC5}"/>
                </a:ext>
              </a:extLst>
            </p:cNvPr>
            <p:cNvSpPr txBox="1"/>
            <p:nvPr/>
          </p:nvSpPr>
          <p:spPr>
            <a:xfrm>
              <a:off x="536222" y="1634803"/>
              <a:ext cx="3307644" cy="830997"/>
            </a:xfrm>
            <a:prstGeom prst="rect">
              <a:avLst/>
            </a:prstGeom>
            <a:noFill/>
          </p:spPr>
          <p:txBody>
            <a:bodyPr wrap="square" rtlCol="0">
              <a:spAutoFit/>
            </a:bodyPr>
            <a:lstStyle/>
            <a:p>
              <a:r>
                <a:rPr lang="en-US" sz="2400" b="1" dirty="0"/>
                <a:t>Optimistic Planner</a:t>
              </a:r>
            </a:p>
            <a:p>
              <a:r>
                <a:rPr lang="en-US" sz="2400" dirty="0"/>
                <a:t>Distance: 175 meters</a:t>
              </a:r>
            </a:p>
          </p:txBody>
        </p:sp>
        <p:sp>
          <p:nvSpPr>
            <p:cNvPr id="10" name="TextBox 9">
              <a:extLst>
                <a:ext uri="{FF2B5EF4-FFF2-40B4-BE49-F238E27FC236}">
                  <a16:creationId xmlns:a16="http://schemas.microsoft.com/office/drawing/2014/main" id="{EECA6189-F927-F74F-829A-A6597E8200D5}"/>
                </a:ext>
              </a:extLst>
            </p:cNvPr>
            <p:cNvSpPr txBox="1"/>
            <p:nvPr/>
          </p:nvSpPr>
          <p:spPr>
            <a:xfrm>
              <a:off x="4662312" y="1634803"/>
              <a:ext cx="4024488" cy="830997"/>
            </a:xfrm>
            <a:prstGeom prst="rect">
              <a:avLst/>
            </a:prstGeom>
            <a:noFill/>
          </p:spPr>
          <p:txBody>
            <a:bodyPr wrap="square" rtlCol="0">
              <a:spAutoFit/>
            </a:bodyPr>
            <a:lstStyle/>
            <a:p>
              <a:r>
                <a:rPr lang="en-US" sz="2400" b="1" dirty="0"/>
                <a:t>Learned Subgoal Planner</a:t>
              </a:r>
            </a:p>
            <a:p>
              <a:r>
                <a:rPr lang="en-US" sz="2400" dirty="0"/>
                <a:t>Distance: 115 meters</a:t>
              </a:r>
            </a:p>
          </p:txBody>
        </p:sp>
      </p:grpSp>
      <p:sp>
        <p:nvSpPr>
          <p:cNvPr id="4" name="Slide Number Placeholder 3">
            <a:extLst>
              <a:ext uri="{FF2B5EF4-FFF2-40B4-BE49-F238E27FC236}">
                <a16:creationId xmlns:a16="http://schemas.microsoft.com/office/drawing/2014/main" id="{8AE559A2-EC61-1747-AFAD-8646A253BDDD}"/>
              </a:ext>
            </a:extLst>
          </p:cNvPr>
          <p:cNvSpPr>
            <a:spLocks noGrp="1"/>
          </p:cNvSpPr>
          <p:nvPr>
            <p:ph type="sldNum" sz="quarter" idx="12"/>
          </p:nvPr>
        </p:nvSpPr>
        <p:spPr/>
        <p:txBody>
          <a:bodyPr/>
          <a:lstStyle/>
          <a:p>
            <a:fld id="{E538DE21-AC3D-574E-A9BC-92B90566158F}" type="slidenum">
              <a:rPr lang="en-US" smtClean="0"/>
              <a:t>106</a:t>
            </a:fld>
            <a:endParaRPr lang="en-US"/>
          </a:p>
        </p:txBody>
      </p:sp>
    </p:spTree>
    <p:extLst>
      <p:ext uri="{BB962C8B-B14F-4D97-AF65-F5344CB8AC3E}">
        <p14:creationId xmlns:p14="http://schemas.microsoft.com/office/powerpoint/2010/main" val="329088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107</a:t>
            </a:fld>
            <a:endParaRPr lang="en-US"/>
          </a:p>
        </p:txBody>
      </p:sp>
    </p:spTree>
    <p:extLst>
      <p:ext uri="{BB962C8B-B14F-4D97-AF65-F5344CB8AC3E}">
        <p14:creationId xmlns:p14="http://schemas.microsoft.com/office/powerpoint/2010/main" val="20166592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108</a:t>
            </a:fld>
            <a:endParaRPr lang="en-US"/>
          </a:p>
        </p:txBody>
      </p:sp>
    </p:spTree>
    <p:extLst>
      <p:ext uri="{BB962C8B-B14F-4D97-AF65-F5344CB8AC3E}">
        <p14:creationId xmlns:p14="http://schemas.microsoft.com/office/powerpoint/2010/main" val="328793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109</a:t>
            </a:fld>
            <a:endParaRPr lang="en-US"/>
          </a:p>
        </p:txBody>
      </p:sp>
    </p:spTree>
    <p:extLst>
      <p:ext uri="{BB962C8B-B14F-4D97-AF65-F5344CB8AC3E}">
        <p14:creationId xmlns:p14="http://schemas.microsoft.com/office/powerpoint/2010/main" val="41450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6DB71F-241B-E748-B6DB-22135A68905B}"/>
              </a:ext>
            </a:extLst>
          </p:cNvPr>
          <p:cNvSpPr>
            <a:spLocks noGrp="1"/>
          </p:cNvSpPr>
          <p:nvPr>
            <p:ph type="title"/>
          </p:nvPr>
        </p:nvSpPr>
        <p:spPr/>
        <p:txBody>
          <a:bodyPr/>
          <a:lstStyle/>
          <a:p>
            <a:r>
              <a:rPr lang="en-US" dirty="0"/>
              <a:t>At it’s core, most of (supervised) machine learning is really just fitting lines to data.</a:t>
            </a:r>
          </a:p>
        </p:txBody>
      </p:sp>
      <p:sp>
        <p:nvSpPr>
          <p:cNvPr id="7" name="Content Placeholder 6">
            <a:extLst>
              <a:ext uri="{FF2B5EF4-FFF2-40B4-BE49-F238E27FC236}">
                <a16:creationId xmlns:a16="http://schemas.microsoft.com/office/drawing/2014/main" id="{342C9977-747B-A644-8EB8-E9CB52C841A2}"/>
              </a:ext>
            </a:extLst>
          </p:cNvPr>
          <p:cNvSpPr>
            <a:spLocks noGrp="1"/>
          </p:cNvSpPr>
          <p:nvPr>
            <p:ph idx="1"/>
          </p:nvPr>
        </p:nvSpPr>
        <p:spPr/>
        <p:txBody>
          <a:bodyPr/>
          <a:lstStyle/>
          <a:p>
            <a:r>
              <a:rPr lang="en-US" dirty="0"/>
              <a:t>We have a “bucket” of data with “labels”</a:t>
            </a:r>
          </a:p>
        </p:txBody>
      </p:sp>
      <p:sp>
        <p:nvSpPr>
          <p:cNvPr id="5" name="Slide Number Placeholder 4">
            <a:extLst>
              <a:ext uri="{FF2B5EF4-FFF2-40B4-BE49-F238E27FC236}">
                <a16:creationId xmlns:a16="http://schemas.microsoft.com/office/drawing/2014/main" id="{BA1D143E-7BAD-F14D-8025-54D0D1D5F10D}"/>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9" name="Picture 8">
            <a:extLst>
              <a:ext uri="{FF2B5EF4-FFF2-40B4-BE49-F238E27FC236}">
                <a16:creationId xmlns:a16="http://schemas.microsoft.com/office/drawing/2014/main" id="{BEA40CB5-82B1-DA47-97CA-8B1FFC49E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sp>
        <p:nvSpPr>
          <p:cNvPr id="10" name="TextBox 9">
            <a:extLst>
              <a:ext uri="{FF2B5EF4-FFF2-40B4-BE49-F238E27FC236}">
                <a16:creationId xmlns:a16="http://schemas.microsoft.com/office/drawing/2014/main" id="{22468B97-64D2-F14C-861D-97A1B73EE0A3}"/>
              </a:ext>
            </a:extLst>
          </p:cNvPr>
          <p:cNvSpPr txBox="1"/>
          <p:nvPr/>
        </p:nvSpPr>
        <p:spPr>
          <a:xfrm>
            <a:off x="5834253" y="2280901"/>
            <a:ext cx="4303567"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Our aim is to find the parameters of the model (in this case ‘m’ and ‘b’)</a:t>
            </a:r>
          </a:p>
        </p:txBody>
      </p:sp>
    </p:spTree>
    <p:extLst>
      <p:ext uri="{BB962C8B-B14F-4D97-AF65-F5344CB8AC3E}">
        <p14:creationId xmlns:p14="http://schemas.microsoft.com/office/powerpoint/2010/main" val="826228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110</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8"/>
            <a:ext cx="2962671" cy="369332"/>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p:txBody>
      </p:sp>
    </p:spTree>
    <p:extLst>
      <p:ext uri="{BB962C8B-B14F-4D97-AF65-F5344CB8AC3E}">
        <p14:creationId xmlns:p14="http://schemas.microsoft.com/office/powerpoint/2010/main" val="3022976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111</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9"/>
            <a:ext cx="2962671" cy="646331"/>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USE A NEURAL NET</a:t>
            </a:r>
          </a:p>
        </p:txBody>
      </p:sp>
      <p:pic>
        <p:nvPicPr>
          <p:cNvPr id="8" name="Picture 7">
            <a:extLst>
              <a:ext uri="{FF2B5EF4-FFF2-40B4-BE49-F238E27FC236}">
                <a16:creationId xmlns:a16="http://schemas.microsoft.com/office/drawing/2014/main" id="{45A9C03A-FD55-1A2F-70AC-CFDD02DBA1AD}"/>
              </a:ext>
            </a:extLst>
          </p:cNvPr>
          <p:cNvPicPr>
            <a:picLocks noChangeAspect="1"/>
          </p:cNvPicPr>
          <p:nvPr/>
        </p:nvPicPr>
        <p:blipFill>
          <a:blip r:embed="rId3"/>
          <a:stretch>
            <a:fillRect/>
          </a:stretch>
        </p:blipFill>
        <p:spPr>
          <a:xfrm>
            <a:off x="2152650" y="4053779"/>
            <a:ext cx="7772400" cy="2375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4769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1805-1380-A6DB-6511-9DCC744EFBDE}"/>
              </a:ext>
            </a:extLst>
          </p:cNvPr>
          <p:cNvSpPr>
            <a:spLocks noGrp="1"/>
          </p:cNvSpPr>
          <p:nvPr>
            <p:ph type="title"/>
          </p:nvPr>
        </p:nvSpPr>
        <p:spPr/>
        <p:txBody>
          <a:bodyPr/>
          <a:lstStyle/>
          <a:p>
            <a:r>
              <a:rPr lang="en-US" dirty="0"/>
              <a:t>To wrap up: learning is not “the answer”</a:t>
            </a:r>
            <a:br>
              <a:rPr lang="en-US" dirty="0"/>
            </a:br>
            <a:r>
              <a:rPr lang="en-US" dirty="0"/>
              <a:t>It’s a tool, to be used when appropriate</a:t>
            </a:r>
          </a:p>
        </p:txBody>
      </p:sp>
      <p:sp>
        <p:nvSpPr>
          <p:cNvPr id="3" name="Content Placeholder 2">
            <a:extLst>
              <a:ext uri="{FF2B5EF4-FFF2-40B4-BE49-F238E27FC236}">
                <a16:creationId xmlns:a16="http://schemas.microsoft.com/office/drawing/2014/main" id="{7E17C558-78EF-404F-6D7B-A5E9EA97E6BC}"/>
              </a:ext>
            </a:extLst>
          </p:cNvPr>
          <p:cNvSpPr>
            <a:spLocks noGrp="1"/>
          </p:cNvSpPr>
          <p:nvPr>
            <p:ph idx="1"/>
          </p:nvPr>
        </p:nvSpPr>
        <p:spPr/>
        <p:txBody>
          <a:bodyPr>
            <a:normAutofit/>
          </a:bodyPr>
          <a:lstStyle/>
          <a:p>
            <a:r>
              <a:rPr lang="en-US" dirty="0"/>
              <a:t>Deep </a:t>
            </a:r>
            <a:r>
              <a:rPr lang="en-US"/>
              <a:t>RL can </a:t>
            </a:r>
            <a:r>
              <a:rPr lang="en-US" dirty="0"/>
              <a:t>be quite brittle and fail in unexpected ways.</a:t>
            </a:r>
          </a:p>
          <a:p>
            <a:endParaRPr lang="en-US" dirty="0"/>
          </a:p>
          <a:p>
            <a:r>
              <a:rPr lang="en-US" dirty="0"/>
              <a:t>Learning is a great strategy for overcoming limitations in our ability to write down relationships between quantities we care about (e.g., sensors and actions), but it may not always be wise to eliminate what we know about how the world works altogether.</a:t>
            </a:r>
          </a:p>
        </p:txBody>
      </p:sp>
      <p:sp>
        <p:nvSpPr>
          <p:cNvPr id="5" name="Slide Number Placeholder 4">
            <a:extLst>
              <a:ext uri="{FF2B5EF4-FFF2-40B4-BE49-F238E27FC236}">
                <a16:creationId xmlns:a16="http://schemas.microsoft.com/office/drawing/2014/main" id="{11107818-AD9A-E16B-B567-2380F81BE074}"/>
              </a:ext>
            </a:extLst>
          </p:cNvPr>
          <p:cNvSpPr>
            <a:spLocks noGrp="1"/>
          </p:cNvSpPr>
          <p:nvPr>
            <p:ph type="sldNum" sz="quarter" idx="12"/>
          </p:nvPr>
        </p:nvSpPr>
        <p:spPr/>
        <p:txBody>
          <a:bodyPr/>
          <a:lstStyle/>
          <a:p>
            <a:fld id="{E538DE21-AC3D-574E-A9BC-92B90566158F}" type="slidenum">
              <a:rPr lang="en-US" smtClean="0"/>
              <a:t>112</a:t>
            </a:fld>
            <a:endParaRPr lang="en-US"/>
          </a:p>
        </p:txBody>
      </p:sp>
    </p:spTree>
    <p:extLst>
      <p:ext uri="{BB962C8B-B14F-4D97-AF65-F5344CB8AC3E}">
        <p14:creationId xmlns:p14="http://schemas.microsoft.com/office/powerpoint/2010/main" val="168407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6DB71F-241B-E748-B6DB-22135A68905B}"/>
              </a:ext>
            </a:extLst>
          </p:cNvPr>
          <p:cNvSpPr>
            <a:spLocks noGrp="1"/>
          </p:cNvSpPr>
          <p:nvPr>
            <p:ph type="title"/>
          </p:nvPr>
        </p:nvSpPr>
        <p:spPr/>
        <p:txBody>
          <a:bodyPr/>
          <a:lstStyle/>
          <a:p>
            <a:r>
              <a:rPr lang="en-US" dirty="0"/>
              <a:t>At it’s core, most of (supervised) machine learning is really just fitting lines to data.</a:t>
            </a:r>
          </a:p>
        </p:txBody>
      </p:sp>
      <p:sp>
        <p:nvSpPr>
          <p:cNvPr id="7" name="Content Placeholder 6">
            <a:extLst>
              <a:ext uri="{FF2B5EF4-FFF2-40B4-BE49-F238E27FC236}">
                <a16:creationId xmlns:a16="http://schemas.microsoft.com/office/drawing/2014/main" id="{342C9977-747B-A644-8EB8-E9CB52C841A2}"/>
              </a:ext>
            </a:extLst>
          </p:cNvPr>
          <p:cNvSpPr>
            <a:spLocks noGrp="1"/>
          </p:cNvSpPr>
          <p:nvPr>
            <p:ph idx="1"/>
          </p:nvPr>
        </p:nvSpPr>
        <p:spPr/>
        <p:txBody>
          <a:bodyPr/>
          <a:lstStyle/>
          <a:p>
            <a:r>
              <a:rPr lang="en-US" dirty="0"/>
              <a:t>We have a “bucket” of data with “labels”</a:t>
            </a:r>
          </a:p>
        </p:txBody>
      </p:sp>
      <p:sp>
        <p:nvSpPr>
          <p:cNvPr id="5" name="Slide Number Placeholder 4">
            <a:extLst>
              <a:ext uri="{FF2B5EF4-FFF2-40B4-BE49-F238E27FC236}">
                <a16:creationId xmlns:a16="http://schemas.microsoft.com/office/drawing/2014/main" id="{BA1D143E-7BAD-F14D-8025-54D0D1D5F10D}"/>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9" name="Picture 8">
            <a:extLst>
              <a:ext uri="{FF2B5EF4-FFF2-40B4-BE49-F238E27FC236}">
                <a16:creationId xmlns:a16="http://schemas.microsoft.com/office/drawing/2014/main" id="{BEA40CB5-82B1-DA47-97CA-8B1FFC49E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sp>
        <p:nvSpPr>
          <p:cNvPr id="10" name="TextBox 9">
            <a:extLst>
              <a:ext uri="{FF2B5EF4-FFF2-40B4-BE49-F238E27FC236}">
                <a16:creationId xmlns:a16="http://schemas.microsoft.com/office/drawing/2014/main" id="{22468B97-64D2-F14C-861D-97A1B73EE0A3}"/>
              </a:ext>
            </a:extLst>
          </p:cNvPr>
          <p:cNvSpPr txBox="1"/>
          <p:nvPr/>
        </p:nvSpPr>
        <p:spPr>
          <a:xfrm>
            <a:off x="5834253" y="2280901"/>
            <a:ext cx="4303567" cy="369331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Our aim is to find the parameters of the model (in this case ‘m’ and ‘b’)</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are trying to solve a </a:t>
            </a:r>
            <a:r>
              <a:rPr lang="en-US" b="1" dirty="0">
                <a:latin typeface="Open Sans" panose="020B0606030504020204" pitchFamily="34" charset="0"/>
                <a:ea typeface="Open Sans" panose="020B0606030504020204" pitchFamily="34" charset="0"/>
                <a:cs typeface="Open Sans" panose="020B0606030504020204" pitchFamily="34" charset="0"/>
              </a:rPr>
              <a:t>function approximation </a:t>
            </a:r>
            <a:r>
              <a:rPr lang="en-US" dirty="0">
                <a:latin typeface="Open Sans" panose="020B0606030504020204" pitchFamily="34" charset="0"/>
                <a:ea typeface="Open Sans" panose="020B0606030504020204" pitchFamily="34" charset="0"/>
                <a:cs typeface="Open Sans" panose="020B0606030504020204" pitchFamily="34" charset="0"/>
              </a:rPr>
              <a:t>problem: we have a bunch of input/output pairs, and we want to estimate the parameters of a function that best relates the two.</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idea of </a:t>
            </a:r>
            <a:r>
              <a:rPr lang="en-US" b="1" dirty="0">
                <a:latin typeface="Open Sans" panose="020B0606030504020204" pitchFamily="34" charset="0"/>
                <a:ea typeface="Open Sans" panose="020B0606030504020204" pitchFamily="34" charset="0"/>
                <a:cs typeface="Open Sans" panose="020B0606030504020204" pitchFamily="34" charset="0"/>
              </a:rPr>
              <a:t>function approximation</a:t>
            </a:r>
            <a:r>
              <a:rPr lang="en-US" dirty="0">
                <a:latin typeface="Open Sans" panose="020B0606030504020204" pitchFamily="34" charset="0"/>
                <a:ea typeface="Open Sans" panose="020B0606030504020204" pitchFamily="34" charset="0"/>
                <a:cs typeface="Open Sans" panose="020B0606030504020204" pitchFamily="34" charset="0"/>
              </a:rPr>
              <a:t> will be very important for the rest of today. A question you should ask is </a:t>
            </a:r>
            <a:r>
              <a:rPr lang="en-US" i="1" dirty="0">
                <a:latin typeface="Open Sans" panose="020B0606030504020204" pitchFamily="34" charset="0"/>
                <a:ea typeface="Open Sans" panose="020B0606030504020204" pitchFamily="34" charset="0"/>
                <a:cs typeface="Open Sans" panose="020B0606030504020204" pitchFamily="34" charset="0"/>
              </a:rPr>
              <a:t>what are we trying to approximate?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102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2DBA-675E-814D-9487-E32511B46576}"/>
              </a:ext>
            </a:extLst>
          </p:cNvPr>
          <p:cNvSpPr>
            <a:spLocks noGrp="1"/>
          </p:cNvSpPr>
          <p:nvPr>
            <p:ph type="title"/>
          </p:nvPr>
        </p:nvSpPr>
        <p:spPr/>
        <p:txBody>
          <a:bodyPr/>
          <a:lstStyle/>
          <a:p>
            <a:r>
              <a:rPr lang="en-US" dirty="0"/>
              <a:t>Least Squares is used to solve, for example, curve fitting problems</a:t>
            </a:r>
          </a:p>
        </p:txBody>
      </p:sp>
      <p:sp>
        <p:nvSpPr>
          <p:cNvPr id="3" name="Content Placeholder 2">
            <a:extLst>
              <a:ext uri="{FF2B5EF4-FFF2-40B4-BE49-F238E27FC236}">
                <a16:creationId xmlns:a16="http://schemas.microsoft.com/office/drawing/2014/main" id="{20785331-56E0-3344-A1A2-EEF704C185BD}"/>
              </a:ext>
            </a:extLst>
          </p:cNvPr>
          <p:cNvSpPr>
            <a:spLocks noGrp="1"/>
          </p:cNvSpPr>
          <p:nvPr>
            <p:ph idx="1"/>
          </p:nvPr>
        </p:nvSpPr>
        <p:spPr/>
        <p:txBody>
          <a:bodyPr/>
          <a:lstStyle/>
          <a:p>
            <a:pPr marL="0" indent="0">
              <a:buNone/>
            </a:pPr>
            <a:r>
              <a:rPr lang="en-US" dirty="0"/>
              <a:t>Linear regression:</a:t>
            </a:r>
          </a:p>
        </p:txBody>
      </p:sp>
      <p:sp>
        <p:nvSpPr>
          <p:cNvPr id="5" name="Slide Number Placeholder 4">
            <a:extLst>
              <a:ext uri="{FF2B5EF4-FFF2-40B4-BE49-F238E27FC236}">
                <a16:creationId xmlns:a16="http://schemas.microsoft.com/office/drawing/2014/main" id="{7574A9B6-1745-9840-97F7-02F0291E8F8A}"/>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53899C34-1A5F-CE40-A654-5CB180B08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pic>
        <p:nvPicPr>
          <p:cNvPr id="7" name="Picture 6">
            <a:extLst>
              <a:ext uri="{FF2B5EF4-FFF2-40B4-BE49-F238E27FC236}">
                <a16:creationId xmlns:a16="http://schemas.microsoft.com/office/drawing/2014/main" id="{99C059B2-07BD-B84D-8E72-48B59789D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782" y="2403309"/>
            <a:ext cx="4017992" cy="3773655"/>
          </a:xfrm>
          <a:prstGeom prst="rect">
            <a:avLst/>
          </a:prstGeom>
        </p:spPr>
      </p:pic>
    </p:spTree>
    <p:extLst>
      <p:ext uri="{BB962C8B-B14F-4D97-AF65-F5344CB8AC3E}">
        <p14:creationId xmlns:p14="http://schemas.microsoft.com/office/powerpoint/2010/main" val="338900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5081CC-15C1-8844-8E60-26418F4985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0008" y="3104404"/>
            <a:ext cx="4017992" cy="3773655"/>
          </a:xfrm>
          <a:prstGeom prst="rect">
            <a:avLst/>
          </a:prstGeom>
        </p:spPr>
      </p:pic>
      <p:sp>
        <p:nvSpPr>
          <p:cNvPr id="2" name="Title 1">
            <a:extLst>
              <a:ext uri="{FF2B5EF4-FFF2-40B4-BE49-F238E27FC236}">
                <a16:creationId xmlns:a16="http://schemas.microsoft.com/office/drawing/2014/main" id="{D7FFA5E4-8121-314D-AF62-2EEE4A7DA894}"/>
              </a:ext>
            </a:extLst>
          </p:cNvPr>
          <p:cNvSpPr>
            <a:spLocks noGrp="1"/>
          </p:cNvSpPr>
          <p:nvPr>
            <p:ph type="title"/>
          </p:nvPr>
        </p:nvSpPr>
        <p:spPr/>
        <p:txBody>
          <a:bodyPr/>
          <a:lstStyle/>
          <a:p>
            <a:r>
              <a:rPr lang="en-US" dirty="0"/>
              <a:t>So how do we solve this problem?</a:t>
            </a:r>
          </a:p>
        </p:txBody>
      </p:sp>
      <p:sp>
        <p:nvSpPr>
          <p:cNvPr id="3" name="Content Placeholder 2">
            <a:extLst>
              <a:ext uri="{FF2B5EF4-FFF2-40B4-BE49-F238E27FC236}">
                <a16:creationId xmlns:a16="http://schemas.microsoft.com/office/drawing/2014/main" id="{C3465629-E322-2F40-A170-DD2776C49A07}"/>
              </a:ext>
            </a:extLst>
          </p:cNvPr>
          <p:cNvSpPr>
            <a:spLocks noGrp="1"/>
          </p:cNvSpPr>
          <p:nvPr>
            <p:ph idx="1"/>
          </p:nvPr>
        </p:nvSpPr>
        <p:spPr/>
        <p:txBody>
          <a:bodyPr>
            <a:normAutofit fontScale="92500" lnSpcReduction="20000"/>
          </a:bodyPr>
          <a:lstStyle/>
          <a:p>
            <a:pPr marL="0" indent="0">
              <a:buNone/>
            </a:pPr>
            <a:r>
              <a:rPr lang="en-US" dirty="0"/>
              <a:t>Let’s look at this from a net cost perspective. I have </a:t>
            </a:r>
            <a:br>
              <a:rPr lang="en-US" dirty="0"/>
            </a:br>
            <a:r>
              <a:rPr lang="en-US" dirty="0"/>
              <a:t>N points:</a:t>
            </a:r>
          </a:p>
          <a:p>
            <a:pPr marL="0" indent="0">
              <a:buNone/>
            </a:pPr>
            <a:endParaRPr lang="en-US" dirty="0"/>
          </a:p>
          <a:p>
            <a:pPr marL="0" indent="0">
              <a:buNone/>
            </a:pPr>
            <a:endParaRPr lang="en-US" dirty="0"/>
          </a:p>
          <a:p>
            <a:pPr marL="0" indent="0">
              <a:buNone/>
            </a:pPr>
            <a:r>
              <a:rPr lang="en-US" dirty="0"/>
              <a:t>The residuals specify the “error”: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We want the beta’s that minimize</a:t>
            </a:r>
          </a:p>
          <a:p>
            <a:pPr marL="0" indent="0">
              <a:buNone/>
            </a:pPr>
            <a:r>
              <a:rPr lang="en-US" dirty="0"/>
              <a:t>this error.</a:t>
            </a:r>
          </a:p>
        </p:txBody>
      </p:sp>
      <p:sp>
        <p:nvSpPr>
          <p:cNvPr id="5" name="Slide Number Placeholder 4">
            <a:extLst>
              <a:ext uri="{FF2B5EF4-FFF2-40B4-BE49-F238E27FC236}">
                <a16:creationId xmlns:a16="http://schemas.microsoft.com/office/drawing/2014/main" id="{8A53604B-F52D-7143-B23B-41C3C7B22C58}"/>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88C7E3F-16B2-7544-97EA-38EDFB29B6B2}"/>
              </a:ext>
            </a:extLst>
          </p:cNvPr>
          <p:cNvPicPr>
            <a:picLocks noChangeAspect="1"/>
          </p:cNvPicPr>
          <p:nvPr/>
        </p:nvPicPr>
        <p:blipFill>
          <a:blip r:embed="rId3"/>
          <a:stretch>
            <a:fillRect/>
          </a:stretch>
        </p:blipFill>
        <p:spPr>
          <a:xfrm>
            <a:off x="3892550" y="2355103"/>
            <a:ext cx="4406900" cy="749300"/>
          </a:xfrm>
          <a:prstGeom prst="rect">
            <a:avLst/>
          </a:prstGeom>
        </p:spPr>
      </p:pic>
      <p:pic>
        <p:nvPicPr>
          <p:cNvPr id="8" name="Picture 7">
            <a:extLst>
              <a:ext uri="{FF2B5EF4-FFF2-40B4-BE49-F238E27FC236}">
                <a16:creationId xmlns:a16="http://schemas.microsoft.com/office/drawing/2014/main" id="{EE20F943-4C16-2344-8571-65C7A94B3F2D}"/>
              </a:ext>
            </a:extLst>
          </p:cNvPr>
          <p:cNvPicPr>
            <a:picLocks noChangeAspect="1"/>
          </p:cNvPicPr>
          <p:nvPr/>
        </p:nvPicPr>
        <p:blipFill>
          <a:blip r:embed="rId4"/>
          <a:stretch>
            <a:fillRect/>
          </a:stretch>
        </p:blipFill>
        <p:spPr>
          <a:xfrm>
            <a:off x="3136900" y="3753598"/>
            <a:ext cx="2959100" cy="1435100"/>
          </a:xfrm>
          <a:prstGeom prst="rect">
            <a:avLst/>
          </a:prstGeom>
        </p:spPr>
      </p:pic>
    </p:spTree>
    <p:extLst>
      <p:ext uri="{BB962C8B-B14F-4D97-AF65-F5344CB8AC3E}">
        <p14:creationId xmlns:p14="http://schemas.microsoft.com/office/powerpoint/2010/main" val="2026814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We want to minimize the Sum of Squared Error (or Mean Squared Error)</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350339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We want to minimize the Sum of Squared Error (or Mean Squared Error)</a:t>
            </a:r>
          </a:p>
        </p:txBody>
      </p:sp>
      <p:sp>
        <p:nvSpPr>
          <p:cNvPr id="3" name="Content Placeholder 2">
            <a:extLst>
              <a:ext uri="{FF2B5EF4-FFF2-40B4-BE49-F238E27FC236}">
                <a16:creationId xmlns:a16="http://schemas.microsoft.com/office/drawing/2014/main" id="{C4EDFC3C-0DC4-8843-B7FA-C05E5A103F43}"/>
              </a:ext>
            </a:extLst>
          </p:cNvPr>
          <p:cNvSpPr>
            <a:spLocks noGrp="1"/>
          </p:cNvSpPr>
          <p:nvPr>
            <p:ph idx="1"/>
          </p:nvPr>
        </p:nvSpPr>
        <p:spPr>
          <a:xfrm>
            <a:off x="2152650" y="5830094"/>
            <a:ext cx="7886700" cy="662781"/>
          </a:xfrm>
        </p:spPr>
        <p:txBody>
          <a:bodyPr>
            <a:normAutofit/>
          </a:bodyPr>
          <a:lstStyle/>
          <a:p>
            <a:pPr marL="0" indent="0">
              <a:buNone/>
            </a:pPr>
            <a:r>
              <a:rPr lang="en-US" dirty="0"/>
              <a:t>So how do we solve </a:t>
            </a:r>
            <a:r>
              <a:rPr lang="en-US"/>
              <a:t>for this?</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16</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179715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12">
            <a:extLst>
              <a:ext uri="{FF2B5EF4-FFF2-40B4-BE49-F238E27FC236}">
                <a16:creationId xmlns:a16="http://schemas.microsoft.com/office/drawing/2014/main" id="{0CE8E864-EE84-F540-BB64-971F8D5710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38270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spTree>
    <p:extLst>
      <p:ext uri="{BB962C8B-B14F-4D97-AF65-F5344CB8AC3E}">
        <p14:creationId xmlns:p14="http://schemas.microsoft.com/office/powerpoint/2010/main" val="307921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spTree>
    <p:extLst>
      <p:ext uri="{BB962C8B-B14F-4D97-AF65-F5344CB8AC3E}">
        <p14:creationId xmlns:p14="http://schemas.microsoft.com/office/powerpoint/2010/main" val="348657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8924-F158-2669-FF21-51BC511A9354}"/>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F495AF8C-48BD-D928-BBB8-642E303E4F93}"/>
              </a:ext>
            </a:extLst>
          </p:cNvPr>
          <p:cNvSpPr>
            <a:spLocks noGrp="1"/>
          </p:cNvSpPr>
          <p:nvPr>
            <p:ph idx="1"/>
          </p:nvPr>
        </p:nvSpPr>
        <p:spPr/>
        <p:txBody>
          <a:bodyPr/>
          <a:lstStyle/>
          <a:p>
            <a:r>
              <a:rPr lang="en-US" dirty="0"/>
              <a:t>Course evaluation is out. Please provide feedback so we can improve the course for future offerings! </a:t>
            </a:r>
            <a:r>
              <a:rPr lang="en-US" dirty="0">
                <a:sym typeface="Wingdings" pitchFamily="2" charset="2"/>
              </a:rPr>
              <a:t> </a:t>
            </a:r>
          </a:p>
          <a:p>
            <a:pPr lvl="1"/>
            <a:r>
              <a:rPr lang="en-US" dirty="0">
                <a:sym typeface="Wingdings" pitchFamily="2" charset="2"/>
              </a:rPr>
              <a:t>Send a proof of submission to get a 5-point extra credit! </a:t>
            </a:r>
          </a:p>
          <a:p>
            <a:r>
              <a:rPr lang="en-US" dirty="0"/>
              <a:t>Open-ended project is coming to the end! </a:t>
            </a:r>
          </a:p>
          <a:p>
            <a:pPr lvl="1"/>
            <a:r>
              <a:rPr lang="en-US" dirty="0"/>
              <a:t>Final presentation on November 30 (demo your robots if possible). </a:t>
            </a:r>
          </a:p>
          <a:p>
            <a:pPr lvl="1"/>
            <a:r>
              <a:rPr lang="en-US" dirty="0"/>
              <a:t>Final report due on December 3. </a:t>
            </a:r>
          </a:p>
        </p:txBody>
      </p:sp>
      <p:sp>
        <p:nvSpPr>
          <p:cNvPr id="4" name="Slide Number Placeholder 3">
            <a:extLst>
              <a:ext uri="{FF2B5EF4-FFF2-40B4-BE49-F238E27FC236}">
                <a16:creationId xmlns:a16="http://schemas.microsoft.com/office/drawing/2014/main" id="{2E282D3B-58F3-2801-103F-93FF2C6C8A38}"/>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223790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20</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spTree>
    <p:extLst>
      <p:ext uri="{BB962C8B-B14F-4D97-AF65-F5344CB8AC3E}">
        <p14:creationId xmlns:p14="http://schemas.microsoft.com/office/powerpoint/2010/main" val="185412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21</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pic>
        <p:nvPicPr>
          <p:cNvPr id="3" name="Picture 2">
            <a:extLst>
              <a:ext uri="{FF2B5EF4-FFF2-40B4-BE49-F238E27FC236}">
                <a16:creationId xmlns:a16="http://schemas.microsoft.com/office/drawing/2014/main" id="{C72ECD97-BB73-A949-878F-D1A0CAFD4484}"/>
              </a:ext>
            </a:extLst>
          </p:cNvPr>
          <p:cNvPicPr>
            <a:picLocks noChangeAspect="1"/>
          </p:cNvPicPr>
          <p:nvPr/>
        </p:nvPicPr>
        <p:blipFill>
          <a:blip r:embed="rId7"/>
          <a:stretch>
            <a:fillRect/>
          </a:stretch>
        </p:blipFill>
        <p:spPr>
          <a:xfrm>
            <a:off x="6267450" y="4249638"/>
            <a:ext cx="2743200" cy="914400"/>
          </a:xfrm>
          <a:prstGeom prst="rect">
            <a:avLst/>
          </a:prstGeom>
        </p:spPr>
      </p:pic>
    </p:spTree>
    <p:extLst>
      <p:ext uri="{BB962C8B-B14F-4D97-AF65-F5344CB8AC3E}">
        <p14:creationId xmlns:p14="http://schemas.microsoft.com/office/powerpoint/2010/main" val="80820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pic>
        <p:nvPicPr>
          <p:cNvPr id="11" name="Picture 10">
            <a:extLst>
              <a:ext uri="{FF2B5EF4-FFF2-40B4-BE49-F238E27FC236}">
                <a16:creationId xmlns:a16="http://schemas.microsoft.com/office/drawing/2014/main" id="{5FF87F38-7D37-EB4E-9132-03BB1451FB7F}"/>
              </a:ext>
            </a:extLst>
          </p:cNvPr>
          <p:cNvPicPr>
            <a:picLocks noChangeAspect="1"/>
          </p:cNvPicPr>
          <p:nvPr/>
        </p:nvPicPr>
        <p:blipFill>
          <a:blip r:embed="rId7"/>
          <a:stretch>
            <a:fillRect/>
          </a:stretch>
        </p:blipFill>
        <p:spPr>
          <a:xfrm>
            <a:off x="6466172" y="5535729"/>
            <a:ext cx="3086100" cy="80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72ECD97-BB73-A949-878F-D1A0CAFD4484}"/>
              </a:ext>
            </a:extLst>
          </p:cNvPr>
          <p:cNvPicPr>
            <a:picLocks noChangeAspect="1"/>
          </p:cNvPicPr>
          <p:nvPr/>
        </p:nvPicPr>
        <p:blipFill>
          <a:blip r:embed="rId8"/>
          <a:stretch>
            <a:fillRect/>
          </a:stretch>
        </p:blipFill>
        <p:spPr>
          <a:xfrm>
            <a:off x="6267450" y="4249638"/>
            <a:ext cx="2743200" cy="914400"/>
          </a:xfrm>
          <a:prstGeom prst="rect">
            <a:avLst/>
          </a:prstGeom>
        </p:spPr>
      </p:pic>
    </p:spTree>
    <p:extLst>
      <p:ext uri="{BB962C8B-B14F-4D97-AF65-F5344CB8AC3E}">
        <p14:creationId xmlns:p14="http://schemas.microsoft.com/office/powerpoint/2010/main" val="113816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If we write this as a matrix equation, we can solve it using linear algebra.</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23</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3845937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7F1A-FDDF-BE47-A3B3-1D477074AD75}"/>
              </a:ext>
            </a:extLst>
          </p:cNvPr>
          <p:cNvSpPr>
            <a:spLocks noGrp="1"/>
          </p:cNvSpPr>
          <p:nvPr>
            <p:ph type="title"/>
          </p:nvPr>
        </p:nvSpPr>
        <p:spPr/>
        <p:txBody>
          <a:bodyPr/>
          <a:lstStyle/>
          <a:p>
            <a:r>
              <a:rPr lang="en-US" dirty="0"/>
              <a:t>If we write this as a matrix equation, we can solve it using linear algebra.</a:t>
            </a:r>
          </a:p>
        </p:txBody>
      </p:sp>
      <p:sp>
        <p:nvSpPr>
          <p:cNvPr id="3" name="Content Placeholder 2">
            <a:extLst>
              <a:ext uri="{FF2B5EF4-FFF2-40B4-BE49-F238E27FC236}">
                <a16:creationId xmlns:a16="http://schemas.microsoft.com/office/drawing/2014/main" id="{8CA7423E-F4BE-9748-9B1A-597B4592C59E}"/>
              </a:ext>
            </a:extLst>
          </p:cNvPr>
          <p:cNvSpPr>
            <a:spLocks noGrp="1"/>
          </p:cNvSpPr>
          <p:nvPr>
            <p:ph idx="1"/>
          </p:nvPr>
        </p:nvSpPr>
        <p:spPr/>
        <p:txBody>
          <a:bodyPr>
            <a:normAutofit lnSpcReduction="10000"/>
          </a:bodyPr>
          <a:lstStyle/>
          <a:p>
            <a:pPr marL="0" indent="0">
              <a:buNone/>
            </a:pPr>
            <a:r>
              <a:rPr lang="en-US" dirty="0"/>
              <a:t>Also, this is the “Pseudo-inverse” of </a:t>
            </a:r>
            <a:r>
              <a:rPr lang="en-US" b="1" dirty="0"/>
              <a:t>x</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It allows us to “invert” a matrix that isn’t square.</a:t>
            </a:r>
          </a:p>
          <a:p>
            <a:pPr marL="0" indent="0">
              <a:buNone/>
            </a:pPr>
            <a:endParaRPr lang="en-US" dirty="0"/>
          </a:p>
          <a:p>
            <a:pPr marL="0" indent="0">
              <a:buNone/>
            </a:pPr>
            <a:r>
              <a:rPr lang="en-US" dirty="0"/>
              <a:t>Note that if the matrix is square, this will allows us to solve for a line that exactly fits the parameters. No pseudo-inverse required.</a:t>
            </a:r>
          </a:p>
        </p:txBody>
      </p:sp>
      <p:sp>
        <p:nvSpPr>
          <p:cNvPr id="5" name="Slide Number Placeholder 4">
            <a:extLst>
              <a:ext uri="{FF2B5EF4-FFF2-40B4-BE49-F238E27FC236}">
                <a16:creationId xmlns:a16="http://schemas.microsoft.com/office/drawing/2014/main" id="{3222E222-EF09-D54C-90A6-4D3A7FF54AF0}"/>
              </a:ext>
            </a:extLst>
          </p:cNvPr>
          <p:cNvSpPr>
            <a:spLocks noGrp="1"/>
          </p:cNvSpPr>
          <p:nvPr>
            <p:ph type="sldNum" sz="quarter" idx="12"/>
          </p:nvPr>
        </p:nvSpPr>
        <p:spPr/>
        <p:txBody>
          <a:bodyPr/>
          <a:lstStyle/>
          <a:p>
            <a:fld id="{E538DE21-AC3D-574E-A9BC-92B90566158F}" type="slidenum">
              <a:rPr lang="en-US" smtClean="0"/>
              <a:t>24</a:t>
            </a:fld>
            <a:endParaRPr lang="en-US"/>
          </a:p>
        </p:txBody>
      </p:sp>
      <p:pic>
        <p:nvPicPr>
          <p:cNvPr id="7" name="Picture 6">
            <a:extLst>
              <a:ext uri="{FF2B5EF4-FFF2-40B4-BE49-F238E27FC236}">
                <a16:creationId xmlns:a16="http://schemas.microsoft.com/office/drawing/2014/main" id="{52B36C38-8411-474F-9E3A-84BB08D32442}"/>
              </a:ext>
            </a:extLst>
          </p:cNvPr>
          <p:cNvPicPr>
            <a:picLocks noChangeAspect="1"/>
          </p:cNvPicPr>
          <p:nvPr/>
        </p:nvPicPr>
        <p:blipFill>
          <a:blip r:embed="rId2"/>
          <a:stretch>
            <a:fillRect/>
          </a:stretch>
        </p:blipFill>
        <p:spPr>
          <a:xfrm>
            <a:off x="4318238" y="2485872"/>
            <a:ext cx="3086100" cy="80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ight Brace 7">
            <a:extLst>
              <a:ext uri="{FF2B5EF4-FFF2-40B4-BE49-F238E27FC236}">
                <a16:creationId xmlns:a16="http://schemas.microsoft.com/office/drawing/2014/main" id="{BF31DE7A-CB43-D349-8B24-16ECBDE4A51F}"/>
              </a:ext>
            </a:extLst>
          </p:cNvPr>
          <p:cNvSpPr/>
          <p:nvPr/>
        </p:nvSpPr>
        <p:spPr>
          <a:xfrm rot="16200000">
            <a:off x="6003290" y="1724737"/>
            <a:ext cx="408520" cy="1647264"/>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9303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DDDC-057D-DD49-9114-282B210A0B08}"/>
              </a:ext>
            </a:extLst>
          </p:cNvPr>
          <p:cNvSpPr>
            <a:spLocks noGrp="1"/>
          </p:cNvSpPr>
          <p:nvPr>
            <p:ph type="title"/>
          </p:nvPr>
        </p:nvSpPr>
        <p:spPr/>
        <p:txBody>
          <a:bodyPr/>
          <a:lstStyle/>
          <a:p>
            <a:r>
              <a:rPr lang="en-US" dirty="0"/>
              <a:t>However, most problems cannot be solved using linear algebra</a:t>
            </a:r>
          </a:p>
        </p:txBody>
      </p:sp>
      <p:sp>
        <p:nvSpPr>
          <p:cNvPr id="3" name="Content Placeholder 2">
            <a:extLst>
              <a:ext uri="{FF2B5EF4-FFF2-40B4-BE49-F238E27FC236}">
                <a16:creationId xmlns:a16="http://schemas.microsoft.com/office/drawing/2014/main" id="{924779DA-0A84-994A-984C-4D6C73B5729D}"/>
              </a:ext>
            </a:extLst>
          </p:cNvPr>
          <p:cNvSpPr>
            <a:spLocks noGrp="1"/>
          </p:cNvSpPr>
          <p:nvPr>
            <p:ph idx="1"/>
          </p:nvPr>
        </p:nvSpPr>
        <p:spPr/>
        <p:txBody>
          <a:bodyPr/>
          <a:lstStyle/>
          <a:p>
            <a:r>
              <a:rPr lang="en-US" dirty="0"/>
              <a:t>Next, we’ll motivate </a:t>
            </a:r>
            <a:r>
              <a:rPr lang="en-US" i="1" dirty="0"/>
              <a:t>gradient descent</a:t>
            </a:r>
            <a:r>
              <a:rPr lang="en-US" dirty="0"/>
              <a:t>, a more generic (iterative) algorithm for learning from data.</a:t>
            </a:r>
          </a:p>
        </p:txBody>
      </p:sp>
      <p:sp>
        <p:nvSpPr>
          <p:cNvPr id="5" name="Slide Number Placeholder 4">
            <a:extLst>
              <a:ext uri="{FF2B5EF4-FFF2-40B4-BE49-F238E27FC236}">
                <a16:creationId xmlns:a16="http://schemas.microsoft.com/office/drawing/2014/main" id="{FCEB6E05-BBC1-0446-9B5E-1863ED9621DC}"/>
              </a:ext>
            </a:extLst>
          </p:cNvPr>
          <p:cNvSpPr>
            <a:spLocks noGrp="1"/>
          </p:cNvSpPr>
          <p:nvPr>
            <p:ph type="sldNum" sz="quarter" idx="12"/>
          </p:nvPr>
        </p:nvSpPr>
        <p:spPr/>
        <p:txBody>
          <a:bodyPr/>
          <a:lstStyle/>
          <a:p>
            <a:fld id="{E538DE21-AC3D-574E-A9BC-92B90566158F}" type="slidenum">
              <a:rPr lang="en-US" smtClean="0"/>
              <a:t>25</a:t>
            </a:fld>
            <a:endParaRPr lang="en-US"/>
          </a:p>
        </p:txBody>
      </p:sp>
    </p:spTree>
    <p:extLst>
      <p:ext uri="{BB962C8B-B14F-4D97-AF65-F5344CB8AC3E}">
        <p14:creationId xmlns:p14="http://schemas.microsoft.com/office/powerpoint/2010/main" val="2748040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26</a:t>
            </a:fld>
            <a:endParaRPr lang="en-US"/>
          </a:p>
        </p:txBody>
      </p:sp>
    </p:spTree>
    <p:extLst>
      <p:ext uri="{BB962C8B-B14F-4D97-AF65-F5344CB8AC3E}">
        <p14:creationId xmlns:p14="http://schemas.microsoft.com/office/powerpoint/2010/main" val="2950802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r>
              <a:rPr lang="en-US" dirty="0"/>
              <a:t>First, some history…</a:t>
            </a:r>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27</a:t>
            </a:fld>
            <a:endParaRPr lang="en-US"/>
          </a:p>
        </p:txBody>
      </p:sp>
    </p:spTree>
    <p:extLst>
      <p:ext uri="{BB962C8B-B14F-4D97-AF65-F5344CB8AC3E}">
        <p14:creationId xmlns:p14="http://schemas.microsoft.com/office/powerpoint/2010/main" val="104581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r>
              <a:rPr lang="en-US" dirty="0"/>
              <a:t>First, some history: 2010 marked the first year of the ImageNet image classification competition.</a:t>
            </a:r>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28</a:t>
            </a:fld>
            <a:endParaRPr lang="en-US"/>
          </a:p>
        </p:txBody>
      </p:sp>
      <p:sp>
        <p:nvSpPr>
          <p:cNvPr id="6" name="TextBox 5">
            <a:extLst>
              <a:ext uri="{FF2B5EF4-FFF2-40B4-BE49-F238E27FC236}">
                <a16:creationId xmlns:a16="http://schemas.microsoft.com/office/drawing/2014/main" id="{5FD5DECE-C29F-4346-AFED-8F2AFA4BE9F6}"/>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2"/>
              </a:rPr>
              <a:t>https://qz.com/1034972/the-data-that-changed-the-direction-of-ai-research-and-possibly-the-world/</a:t>
            </a:r>
            <a:r>
              <a:rPr lang="en-US" sz="1200" dirty="0"/>
              <a:t> </a:t>
            </a:r>
          </a:p>
        </p:txBody>
      </p:sp>
      <p:pic>
        <p:nvPicPr>
          <p:cNvPr id="1026" name="Picture 2">
            <a:extLst>
              <a:ext uri="{FF2B5EF4-FFF2-40B4-BE49-F238E27FC236}">
                <a16:creationId xmlns:a16="http://schemas.microsoft.com/office/drawing/2014/main" id="{7C91D946-404B-C242-B54E-7FC7480E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878" y="2986745"/>
            <a:ext cx="4324123" cy="3058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F2E579-D24C-D247-9BF8-1A60DFA02889}"/>
              </a:ext>
            </a:extLst>
          </p:cNvPr>
          <p:cNvPicPr>
            <a:picLocks noChangeAspect="1"/>
          </p:cNvPicPr>
          <p:nvPr/>
        </p:nvPicPr>
        <p:blipFill>
          <a:blip r:embed="rId4"/>
          <a:stretch>
            <a:fillRect/>
          </a:stretch>
        </p:blipFill>
        <p:spPr>
          <a:xfrm>
            <a:off x="4552950" y="2579575"/>
            <a:ext cx="5967132" cy="321863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7519B26-1A60-E942-AA57-EF8018B98218}"/>
              </a:ext>
            </a:extLst>
          </p:cNvPr>
          <p:cNvSpPr txBox="1"/>
          <p:nvPr/>
        </p:nvSpPr>
        <p:spPr>
          <a:xfrm>
            <a:off x="6096000" y="5820603"/>
            <a:ext cx="1000210" cy="369332"/>
          </a:xfrm>
          <a:prstGeom prst="rect">
            <a:avLst/>
          </a:prstGeom>
          <a:noFill/>
        </p:spPr>
        <p:txBody>
          <a:bodyPr wrap="none" rtlCol="0">
            <a:spAutoFit/>
          </a:bodyPr>
          <a:lstStyle/>
          <a:p>
            <a:r>
              <a:rPr lang="en-US" dirty="0"/>
              <a:t>Fei-Fei Li</a:t>
            </a:r>
          </a:p>
        </p:txBody>
      </p:sp>
    </p:spTree>
    <p:extLst>
      <p:ext uri="{BB962C8B-B14F-4D97-AF65-F5344CB8AC3E}">
        <p14:creationId xmlns:p14="http://schemas.microsoft.com/office/powerpoint/2010/main" val="1705163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lstStyle/>
          <a:p>
            <a:r>
              <a:rPr lang="en-US" dirty="0"/>
              <a:t>For context, PASCAL VOC 2012 had 10 object classes: bicycle, bus, car, cat, horse, motorbike, person, sheep.</a:t>
            </a:r>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29</a:t>
            </a:fld>
            <a:endParaRPr lang="en-US"/>
          </a:p>
        </p:txBody>
      </p:sp>
      <p:sp>
        <p:nvSpPr>
          <p:cNvPr id="6" name="Rectangle 5">
            <a:extLst>
              <a:ext uri="{FF2B5EF4-FFF2-40B4-BE49-F238E27FC236}">
                <a16:creationId xmlns:a16="http://schemas.microsoft.com/office/drawing/2014/main" id="{1EE48A48-87F4-BB44-B132-7DF781E00824}"/>
              </a:ext>
            </a:extLst>
          </p:cNvPr>
          <p:cNvSpPr/>
          <p:nvPr/>
        </p:nvSpPr>
        <p:spPr>
          <a:xfrm>
            <a:off x="2152650" y="6127233"/>
            <a:ext cx="7342094" cy="369332"/>
          </a:xfrm>
          <a:prstGeom prst="rect">
            <a:avLst/>
          </a:prstGeom>
        </p:spPr>
        <p:txBody>
          <a:bodyPr wrap="square">
            <a:spAutoFit/>
          </a:bodyPr>
          <a:lstStyle/>
          <a:p>
            <a:r>
              <a:rPr lang="en-US" dirty="0">
                <a:solidFill>
                  <a:srgbClr val="4D5156"/>
                </a:solidFill>
                <a:latin typeface="arial" panose="020B0604020202020204" pitchFamily="34" charset="0"/>
              </a:rPr>
              <a:t>Training set: 2618 images containing 4754 annotated objects</a:t>
            </a:r>
            <a:endParaRPr lang="en-US" dirty="0"/>
          </a:p>
        </p:txBody>
      </p:sp>
      <p:pic>
        <p:nvPicPr>
          <p:cNvPr id="2050" name="Picture 2" descr="More examples of object detection results on the PASCAL VOC 2012 test... |  Download Scientific Diagram">
            <a:extLst>
              <a:ext uri="{FF2B5EF4-FFF2-40B4-BE49-F238E27FC236}">
                <a16:creationId xmlns:a16="http://schemas.microsoft.com/office/drawing/2014/main" id="{AED89060-C301-5E49-BEBA-0D1C100B6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9" t="56078" r="2639" b="-56078"/>
          <a:stretch/>
        </p:blipFill>
        <p:spPr bwMode="auto">
          <a:xfrm>
            <a:off x="3157538" y="2747963"/>
            <a:ext cx="5453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7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F450-2CC8-CC0E-2EC5-2FFA5C58615A}"/>
              </a:ext>
            </a:extLst>
          </p:cNvPr>
          <p:cNvSpPr>
            <a:spLocks noGrp="1"/>
          </p:cNvSpPr>
          <p:nvPr>
            <p:ph type="title"/>
          </p:nvPr>
        </p:nvSpPr>
        <p:spPr/>
        <p:txBody>
          <a:bodyPr/>
          <a:lstStyle/>
          <a:p>
            <a:r>
              <a:rPr lang="en-US" dirty="0"/>
              <a:t>There are </a:t>
            </a:r>
            <a:r>
              <a:rPr lang="en-US" i="1" dirty="0"/>
              <a:t>many</a:t>
            </a:r>
            <a:r>
              <a:rPr lang="en-US" dirty="0"/>
              <a:t> things we want robots to do</a:t>
            </a:r>
          </a:p>
        </p:txBody>
      </p:sp>
      <p:sp>
        <p:nvSpPr>
          <p:cNvPr id="3" name="Content Placeholder 2">
            <a:extLst>
              <a:ext uri="{FF2B5EF4-FFF2-40B4-BE49-F238E27FC236}">
                <a16:creationId xmlns:a16="http://schemas.microsoft.com/office/drawing/2014/main" id="{0849300E-EC91-59BC-3997-7C9306F61A71}"/>
              </a:ext>
            </a:extLst>
          </p:cNvPr>
          <p:cNvSpPr>
            <a:spLocks noGrp="1"/>
          </p:cNvSpPr>
          <p:nvPr>
            <p:ph idx="1"/>
          </p:nvPr>
        </p:nvSpPr>
        <p:spPr/>
        <p:txBody>
          <a:bodyPr/>
          <a:lstStyle/>
          <a:p>
            <a:r>
              <a:rPr lang="en-US" dirty="0"/>
              <a:t>In just one semester, we won’t be able to talk about all of those.</a:t>
            </a:r>
          </a:p>
          <a:p>
            <a:endParaRPr lang="en-US" dirty="0"/>
          </a:p>
          <a:p>
            <a:r>
              <a:rPr lang="en-US" dirty="0"/>
              <a:t>We will learn about the fundamentals:</a:t>
            </a:r>
          </a:p>
          <a:p>
            <a:pPr marL="342900" indent="-342900">
              <a:buFontTx/>
              <a:buChar char="-"/>
            </a:pPr>
            <a:r>
              <a:rPr lang="en-US" dirty="0"/>
              <a:t>The core mathematical tools used to represent robots and the world</a:t>
            </a:r>
          </a:p>
          <a:p>
            <a:pPr marL="342900" indent="-342900">
              <a:buFontTx/>
              <a:buChar char="-"/>
            </a:pPr>
            <a:r>
              <a:rPr lang="en-US" dirty="0"/>
              <a:t>How robots move and interact</a:t>
            </a:r>
          </a:p>
          <a:p>
            <a:pPr marL="342900" indent="-342900">
              <a:buFontTx/>
              <a:buChar char="-"/>
            </a:pPr>
            <a:r>
              <a:rPr lang="en-US" dirty="0"/>
              <a:t>How robots sense the world</a:t>
            </a:r>
          </a:p>
          <a:p>
            <a:pPr marL="342900" indent="-342900">
              <a:buFontTx/>
              <a:buChar char="-"/>
            </a:pPr>
            <a:r>
              <a:rPr lang="en-US" dirty="0"/>
              <a:t>How robots understand the world</a:t>
            </a:r>
          </a:p>
          <a:p>
            <a:pPr marL="342900" indent="-342900">
              <a:buFontTx/>
              <a:buChar char="-"/>
            </a:pPr>
            <a:r>
              <a:rPr lang="en-US" dirty="0"/>
              <a:t>How </a:t>
            </a:r>
            <a:r>
              <a:rPr lang="en-US"/>
              <a:t>robots …</a:t>
            </a:r>
            <a:endParaRPr lang="en-US" dirty="0"/>
          </a:p>
        </p:txBody>
      </p:sp>
      <p:sp>
        <p:nvSpPr>
          <p:cNvPr id="5" name="Slide Number Placeholder 4">
            <a:extLst>
              <a:ext uri="{FF2B5EF4-FFF2-40B4-BE49-F238E27FC236}">
                <a16:creationId xmlns:a16="http://schemas.microsoft.com/office/drawing/2014/main" id="{F2BC392F-F273-3284-0FAB-218BDAB880E0}"/>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1615115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r>
              <a:rPr lang="en-US" sz="2000" dirty="0"/>
              <a:t>By contrast, ImageNet had 3.2 million images and 1,000 object classes (actually more like 5,000 grouped into 1,000 buckets)</a:t>
            </a:r>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4098" name="Picture 2">
            <a:extLst>
              <a:ext uri="{FF2B5EF4-FFF2-40B4-BE49-F238E27FC236}">
                <a16:creationId xmlns:a16="http://schemas.microsoft.com/office/drawing/2014/main" id="{5A7A9E8A-589A-E344-B5B7-640A4067B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494955"/>
            <a:ext cx="5715000" cy="3835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Tree>
    <p:extLst>
      <p:ext uri="{BB962C8B-B14F-4D97-AF65-F5344CB8AC3E}">
        <p14:creationId xmlns:p14="http://schemas.microsoft.com/office/powerpoint/2010/main" val="316998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r>
              <a:rPr lang="en-US" sz="2000" dirty="0"/>
              <a:t>By contrast, ImageNet had 3.2 million images and 1,000 object classes (actually more like 5,000 grouped into 1,000 buckets)</a:t>
            </a:r>
          </a:p>
          <a:p>
            <a:endParaRPr lang="en-US" sz="2000" dirty="0"/>
          </a:p>
          <a:p>
            <a:r>
              <a:rPr lang="en-US" sz="2000" dirty="0"/>
              <a:t>This meant that the teams had an incredible amount of data to work with and performance on the challenge in its first year was </a:t>
            </a:r>
            <a:r>
              <a:rPr lang="en-US" dirty="0"/>
              <a:t>🤷‍♀️ … fine.</a:t>
            </a:r>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2"/>
              </a:rPr>
              <a:t>https://qz.com/1034972/the-data-that-changed-the-direction-of-ai-research-and-possibly-the-world/</a:t>
            </a:r>
            <a:r>
              <a:rPr lang="en-US" sz="1200" dirty="0"/>
              <a:t> </a:t>
            </a:r>
          </a:p>
        </p:txBody>
      </p:sp>
    </p:spTree>
    <p:extLst>
      <p:ext uri="{BB962C8B-B14F-4D97-AF65-F5344CB8AC3E}">
        <p14:creationId xmlns:p14="http://schemas.microsoft.com/office/powerpoint/2010/main" val="2945258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
        <p:nvSpPr>
          <p:cNvPr id="6" name="Rectangle 5">
            <a:extLst>
              <a:ext uri="{FF2B5EF4-FFF2-40B4-BE49-F238E27FC236}">
                <a16:creationId xmlns:a16="http://schemas.microsoft.com/office/drawing/2014/main" id="{C086695C-6CFF-D44A-9B0B-FAAD132B2424}"/>
              </a:ext>
            </a:extLst>
          </p:cNvPr>
          <p:cNvSpPr/>
          <p:nvPr/>
        </p:nvSpPr>
        <p:spPr>
          <a:xfrm>
            <a:off x="2424953" y="2407023"/>
            <a:ext cx="4316506" cy="3678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8D7246F-BF92-4B47-9C57-3B98F0D4BE3E}"/>
              </a:ext>
            </a:extLst>
          </p:cNvPr>
          <p:cNvSpPr txBox="1"/>
          <p:nvPr/>
        </p:nvSpPr>
        <p:spPr>
          <a:xfrm>
            <a:off x="3339865" y="2865004"/>
            <a:ext cx="5050540" cy="2031325"/>
          </a:xfrm>
          <a:prstGeom prst="rect">
            <a:avLst/>
          </a:prstGeom>
          <a:noFill/>
        </p:spPr>
        <p:txBody>
          <a:bodyPr wrap="square" rtlCol="0">
            <a:spAutoFit/>
          </a:bodyPr>
          <a:lstStyle/>
          <a:p>
            <a:r>
              <a:rPr lang="en-US" dirty="0"/>
              <a:t>This graph shows Top-5 performance of the teams that entered the competition.</a:t>
            </a:r>
          </a:p>
          <a:p>
            <a:endParaRPr lang="en-US" dirty="0"/>
          </a:p>
          <a:p>
            <a:r>
              <a:rPr lang="en-US" dirty="0"/>
              <a:t>Performance was mediocre, although really impressive: teams were using techniques like bag-of-words on sparse features and training classifiers in descriptor space.</a:t>
            </a:r>
          </a:p>
        </p:txBody>
      </p:sp>
    </p:spTree>
    <p:extLst>
      <p:ext uri="{BB962C8B-B14F-4D97-AF65-F5344CB8AC3E}">
        <p14:creationId xmlns:p14="http://schemas.microsoft.com/office/powerpoint/2010/main" val="319722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
        <p:nvSpPr>
          <p:cNvPr id="6" name="Rectangle 5">
            <a:extLst>
              <a:ext uri="{FF2B5EF4-FFF2-40B4-BE49-F238E27FC236}">
                <a16:creationId xmlns:a16="http://schemas.microsoft.com/office/drawing/2014/main" id="{C086695C-6CFF-D44A-9B0B-FAAD132B2424}"/>
              </a:ext>
            </a:extLst>
          </p:cNvPr>
          <p:cNvSpPr/>
          <p:nvPr/>
        </p:nvSpPr>
        <p:spPr>
          <a:xfrm>
            <a:off x="2424953" y="2407023"/>
            <a:ext cx="4316506" cy="3678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8D7246F-BF92-4B47-9C57-3B98F0D4BE3E}"/>
              </a:ext>
            </a:extLst>
          </p:cNvPr>
          <p:cNvSpPr txBox="1"/>
          <p:nvPr/>
        </p:nvSpPr>
        <p:spPr>
          <a:xfrm>
            <a:off x="3339865" y="2865004"/>
            <a:ext cx="5050540" cy="2585323"/>
          </a:xfrm>
          <a:prstGeom prst="rect">
            <a:avLst/>
          </a:prstGeom>
          <a:noFill/>
        </p:spPr>
        <p:txBody>
          <a:bodyPr wrap="square" rtlCol="0">
            <a:spAutoFit/>
          </a:bodyPr>
          <a:lstStyle/>
          <a:p>
            <a:r>
              <a:rPr lang="en-US" dirty="0"/>
              <a:t>This graph shows Top-5 performance of the teams that entered the competition.</a:t>
            </a:r>
          </a:p>
          <a:p>
            <a:endParaRPr lang="en-US" dirty="0"/>
          </a:p>
          <a:p>
            <a:r>
              <a:rPr lang="en-US" dirty="0"/>
              <a:t>Performance was mediocre, although really impressive: teams were using techniques like bag-of-words on sparse features and training classifiers in descriptor space.</a:t>
            </a:r>
          </a:p>
          <a:p>
            <a:endParaRPr lang="en-US" dirty="0"/>
          </a:p>
          <a:p>
            <a:r>
              <a:rPr lang="en-US" b="1" dirty="0"/>
              <a:t>Then 2012 happened…</a:t>
            </a:r>
          </a:p>
        </p:txBody>
      </p:sp>
    </p:spTree>
    <p:extLst>
      <p:ext uri="{BB962C8B-B14F-4D97-AF65-F5344CB8AC3E}">
        <p14:creationId xmlns:p14="http://schemas.microsoft.com/office/powerpoint/2010/main" val="1083350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34</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pic>
        <p:nvPicPr>
          <p:cNvPr id="10" name="Picture 2">
            <a:extLst>
              <a:ext uri="{FF2B5EF4-FFF2-40B4-BE49-F238E27FC236}">
                <a16:creationId xmlns:a16="http://schemas.microsoft.com/office/drawing/2014/main" id="{BA61A213-6F75-D84E-B2B8-A04CE6FFC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404" r="55890" b="16632"/>
          <a:stretch/>
        </p:blipFill>
        <p:spPr bwMode="auto">
          <a:xfrm>
            <a:off x="5474577" y="1548627"/>
            <a:ext cx="3394641" cy="2679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C897BF-4C01-664B-B18E-CACA4AAAA478}"/>
              </a:ext>
            </a:extLst>
          </p:cNvPr>
          <p:cNvSpPr txBox="1"/>
          <p:nvPr/>
        </p:nvSpPr>
        <p:spPr>
          <a:xfrm>
            <a:off x="6605636" y="4617703"/>
            <a:ext cx="3234186" cy="1477328"/>
          </a:xfrm>
          <a:prstGeom prst="rect">
            <a:avLst/>
          </a:prstGeom>
          <a:noFill/>
        </p:spPr>
        <p:txBody>
          <a:bodyPr wrap="square" rtlCol="0">
            <a:spAutoFit/>
          </a:bodyPr>
          <a:lstStyle/>
          <a:p>
            <a:r>
              <a:rPr lang="en-US" dirty="0"/>
              <a:t>2012 is when </a:t>
            </a:r>
            <a:r>
              <a:rPr lang="en-US" b="1" dirty="0" err="1"/>
              <a:t>AlexNet</a:t>
            </a:r>
            <a:r>
              <a:rPr lang="en-US" dirty="0"/>
              <a:t> came on to the scene and, using a Convolutional Neural Network, outperformed all other teams by over 10% absolute accuracy.</a:t>
            </a:r>
          </a:p>
        </p:txBody>
      </p:sp>
      <p:sp>
        <p:nvSpPr>
          <p:cNvPr id="11" name="TextBox 10">
            <a:extLst>
              <a:ext uri="{FF2B5EF4-FFF2-40B4-BE49-F238E27FC236}">
                <a16:creationId xmlns:a16="http://schemas.microsoft.com/office/drawing/2014/main" id="{89EBEACA-7C13-2B47-A8EE-AE1D2BD264DC}"/>
              </a:ext>
            </a:extLst>
          </p:cNvPr>
          <p:cNvSpPr txBox="1"/>
          <p:nvPr/>
        </p:nvSpPr>
        <p:spPr>
          <a:xfrm>
            <a:off x="8927437" y="2240298"/>
            <a:ext cx="1601194" cy="1200329"/>
          </a:xfrm>
          <a:prstGeom prst="rect">
            <a:avLst/>
          </a:prstGeom>
          <a:noFill/>
        </p:spPr>
        <p:txBody>
          <a:bodyPr wrap="square" rtlCol="0">
            <a:spAutoFit/>
          </a:bodyPr>
          <a:lstStyle/>
          <a:p>
            <a:r>
              <a:rPr lang="en-US" dirty="0"/>
              <a:t>Other top performers are very close to each other</a:t>
            </a:r>
          </a:p>
        </p:txBody>
      </p:sp>
    </p:spTree>
    <p:extLst>
      <p:ext uri="{BB962C8B-B14F-4D97-AF65-F5344CB8AC3E}">
        <p14:creationId xmlns:p14="http://schemas.microsoft.com/office/powerpoint/2010/main" val="1811444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15E93-25B7-A84E-81CB-A7AF45E9AF91}"/>
              </a:ext>
            </a:extLst>
          </p:cNvPr>
          <p:cNvSpPr>
            <a:spLocks noGrp="1"/>
          </p:cNvSpPr>
          <p:nvPr>
            <p:ph type="title"/>
          </p:nvPr>
        </p:nvSpPr>
        <p:spPr/>
        <p:txBody>
          <a:bodyPr/>
          <a:lstStyle/>
          <a:p>
            <a:r>
              <a:rPr lang="en-US" dirty="0"/>
              <a:t>The Perceptron</a:t>
            </a:r>
          </a:p>
        </p:txBody>
      </p:sp>
      <p:sp>
        <p:nvSpPr>
          <p:cNvPr id="7" name="Text Placeholder 6">
            <a:extLst>
              <a:ext uri="{FF2B5EF4-FFF2-40B4-BE49-F238E27FC236}">
                <a16:creationId xmlns:a16="http://schemas.microsoft.com/office/drawing/2014/main" id="{0AE07376-1B74-384D-8D10-E174C14D7403}"/>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422F5C3-4496-464E-85A7-762F14CB244F}"/>
              </a:ext>
            </a:extLst>
          </p:cNvPr>
          <p:cNvSpPr>
            <a:spLocks noGrp="1"/>
          </p:cNvSpPr>
          <p:nvPr>
            <p:ph type="sldNum" sz="quarter" idx="12"/>
          </p:nvPr>
        </p:nvSpPr>
        <p:spPr/>
        <p:txBody>
          <a:bodyPr/>
          <a:lstStyle/>
          <a:p>
            <a:fld id="{E538DE21-AC3D-574E-A9BC-92B90566158F}" type="slidenum">
              <a:rPr lang="en-US" smtClean="0"/>
              <a:t>35</a:t>
            </a:fld>
            <a:endParaRPr lang="en-US"/>
          </a:p>
        </p:txBody>
      </p:sp>
    </p:spTree>
    <p:extLst>
      <p:ext uri="{BB962C8B-B14F-4D97-AF65-F5344CB8AC3E}">
        <p14:creationId xmlns:p14="http://schemas.microsoft.com/office/powerpoint/2010/main" val="3738923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08B3-0A9F-4E4B-B0D6-612DA52A24EB}"/>
              </a:ext>
            </a:extLst>
          </p:cNvPr>
          <p:cNvSpPr>
            <a:spLocks noGrp="1"/>
          </p:cNvSpPr>
          <p:nvPr>
            <p:ph type="title"/>
          </p:nvPr>
        </p:nvSpPr>
        <p:spPr/>
        <p:txBody>
          <a:bodyPr/>
          <a:lstStyle/>
          <a:p>
            <a:r>
              <a:rPr lang="en-US" dirty="0"/>
              <a:t>Aside: inspiration from biological neurons</a:t>
            </a:r>
          </a:p>
        </p:txBody>
      </p:sp>
      <p:pic>
        <p:nvPicPr>
          <p:cNvPr id="7" name="Content Placeholder 6">
            <a:extLst>
              <a:ext uri="{FF2B5EF4-FFF2-40B4-BE49-F238E27FC236}">
                <a16:creationId xmlns:a16="http://schemas.microsoft.com/office/drawing/2014/main" id="{1E135519-01A7-3549-83B4-B932D9D75F22}"/>
              </a:ext>
            </a:extLst>
          </p:cNvPr>
          <p:cNvPicPr>
            <a:picLocks noGrp="1" noChangeAspect="1"/>
          </p:cNvPicPr>
          <p:nvPr>
            <p:ph idx="1"/>
          </p:nvPr>
        </p:nvPicPr>
        <p:blipFill rotWithShape="1">
          <a:blip r:embed="rId2"/>
          <a:srcRect t="17467"/>
          <a:stretch/>
        </p:blipFill>
        <p:spPr>
          <a:xfrm>
            <a:off x="2295837" y="1457739"/>
            <a:ext cx="7600326" cy="4704563"/>
          </a:xfrm>
        </p:spPr>
      </p:pic>
      <p:sp>
        <p:nvSpPr>
          <p:cNvPr id="5" name="Slide Number Placeholder 4">
            <a:extLst>
              <a:ext uri="{FF2B5EF4-FFF2-40B4-BE49-F238E27FC236}">
                <a16:creationId xmlns:a16="http://schemas.microsoft.com/office/drawing/2014/main" id="{E3861572-7503-9849-9E0F-FEE50FB86113}"/>
              </a:ext>
            </a:extLst>
          </p:cNvPr>
          <p:cNvSpPr>
            <a:spLocks noGrp="1"/>
          </p:cNvSpPr>
          <p:nvPr>
            <p:ph type="sldNum" sz="quarter" idx="12"/>
          </p:nvPr>
        </p:nvSpPr>
        <p:spPr/>
        <p:txBody>
          <a:bodyPr/>
          <a:lstStyle/>
          <a:p>
            <a:fld id="{E538DE21-AC3D-574E-A9BC-92B90566158F}" type="slidenum">
              <a:rPr lang="en-US" smtClean="0"/>
              <a:t>36</a:t>
            </a:fld>
            <a:endParaRPr lang="en-US"/>
          </a:p>
        </p:txBody>
      </p:sp>
    </p:spTree>
    <p:extLst>
      <p:ext uri="{BB962C8B-B14F-4D97-AF65-F5344CB8AC3E}">
        <p14:creationId xmlns:p14="http://schemas.microsoft.com/office/powerpoint/2010/main" val="2478145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5FDEC5-B491-AE47-915F-52725142C158}"/>
              </a:ext>
            </a:extLst>
          </p:cNvPr>
          <p:cNvPicPr>
            <a:picLocks noChangeAspect="1"/>
          </p:cNvPicPr>
          <p:nvPr/>
        </p:nvPicPr>
        <p:blipFill rotWithShape="1">
          <a:blip r:embed="rId2"/>
          <a:srcRect t="21642"/>
          <a:stretch/>
        </p:blipFill>
        <p:spPr>
          <a:xfrm>
            <a:off x="1524000" y="1484243"/>
            <a:ext cx="9144000" cy="5373757"/>
          </a:xfrm>
          <a:prstGeom prst="rect">
            <a:avLst/>
          </a:prstGeom>
        </p:spPr>
      </p:pic>
      <p:sp>
        <p:nvSpPr>
          <p:cNvPr id="2" name="Title 1">
            <a:extLst>
              <a:ext uri="{FF2B5EF4-FFF2-40B4-BE49-F238E27FC236}">
                <a16:creationId xmlns:a16="http://schemas.microsoft.com/office/drawing/2014/main" id="{37EAF853-9783-4546-910D-B8B2EBA9D684}"/>
              </a:ext>
            </a:extLst>
          </p:cNvPr>
          <p:cNvSpPr>
            <a:spLocks noGrp="1"/>
          </p:cNvSpPr>
          <p:nvPr>
            <p:ph type="title"/>
          </p:nvPr>
        </p:nvSpPr>
        <p:spPr/>
        <p:txBody>
          <a:bodyPr>
            <a:normAutofit/>
          </a:bodyPr>
          <a:lstStyle/>
          <a:p>
            <a:r>
              <a:rPr lang="en-US" dirty="0"/>
              <a:t>Here’s a simple “perceptron”</a:t>
            </a:r>
            <a:br>
              <a:rPr lang="en-US" dirty="0"/>
            </a:br>
            <a:r>
              <a:rPr lang="en-US" sz="2700" dirty="0"/>
              <a:t>Many Inputs nonlinearly mapped to a single output</a:t>
            </a:r>
            <a:endParaRPr lang="en-US" dirty="0"/>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p:txBody>
          <a:bodyPr/>
          <a:lstStyle/>
          <a:p>
            <a:fld id="{E538DE21-AC3D-574E-A9BC-92B90566158F}" type="slidenum">
              <a:rPr lang="en-US" smtClean="0"/>
              <a:t>37</a:t>
            </a:fld>
            <a:endParaRPr lang="en-US"/>
          </a:p>
        </p:txBody>
      </p:sp>
    </p:spTree>
    <p:extLst>
      <p:ext uri="{BB962C8B-B14F-4D97-AF65-F5344CB8AC3E}">
        <p14:creationId xmlns:p14="http://schemas.microsoft.com/office/powerpoint/2010/main" val="1983801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D3BA9-ACE9-CC46-BEF4-F534B19F6B53}"/>
              </a:ext>
            </a:extLst>
          </p:cNvPr>
          <p:cNvPicPr>
            <a:picLocks noChangeAspect="1"/>
          </p:cNvPicPr>
          <p:nvPr/>
        </p:nvPicPr>
        <p:blipFill rotWithShape="1">
          <a:blip r:embed="rId2"/>
          <a:srcRect t="9855"/>
          <a:stretch/>
        </p:blipFill>
        <p:spPr>
          <a:xfrm>
            <a:off x="1524000" y="675861"/>
            <a:ext cx="9144000" cy="6182139"/>
          </a:xfrm>
          <a:prstGeom prst="rect">
            <a:avLst/>
          </a:prstGeom>
        </p:spPr>
      </p:pic>
      <p:sp>
        <p:nvSpPr>
          <p:cNvPr id="2" name="Title 1">
            <a:extLst>
              <a:ext uri="{FF2B5EF4-FFF2-40B4-BE49-F238E27FC236}">
                <a16:creationId xmlns:a16="http://schemas.microsoft.com/office/drawing/2014/main" id="{37EAF853-9783-4546-910D-B8B2EBA9D684}"/>
              </a:ext>
            </a:extLst>
          </p:cNvPr>
          <p:cNvSpPr>
            <a:spLocks noGrp="1"/>
          </p:cNvSpPr>
          <p:nvPr>
            <p:ph type="title"/>
          </p:nvPr>
        </p:nvSpPr>
        <p:spPr/>
        <p:txBody>
          <a:bodyPr/>
          <a:lstStyle/>
          <a:p>
            <a:r>
              <a:rPr lang="en-US" dirty="0"/>
              <a:t>In code:</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p:txBody>
          <a:bodyPr/>
          <a:lstStyle/>
          <a:p>
            <a:fld id="{E538DE21-AC3D-574E-A9BC-92B90566158F}" type="slidenum">
              <a:rPr lang="en-US" smtClean="0"/>
              <a:t>38</a:t>
            </a:fld>
            <a:endParaRPr lang="en-US"/>
          </a:p>
        </p:txBody>
      </p:sp>
    </p:spTree>
    <p:extLst>
      <p:ext uri="{BB962C8B-B14F-4D97-AF65-F5344CB8AC3E}">
        <p14:creationId xmlns:p14="http://schemas.microsoft.com/office/powerpoint/2010/main" val="612040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ABBC33-048A-7547-AE50-6F58C5F58C67}"/>
              </a:ext>
            </a:extLst>
          </p:cNvPr>
          <p:cNvSpPr>
            <a:spLocks noGrp="1"/>
          </p:cNvSpPr>
          <p:nvPr>
            <p:ph type="title"/>
          </p:nvPr>
        </p:nvSpPr>
        <p:spPr/>
        <p:txBody>
          <a:bodyPr/>
          <a:lstStyle/>
          <a:p>
            <a:r>
              <a:rPr lang="en-US" dirty="0"/>
              <a:t>Neural Networks</a:t>
            </a:r>
          </a:p>
        </p:txBody>
      </p:sp>
      <p:sp>
        <p:nvSpPr>
          <p:cNvPr id="7" name="Text Placeholder 6">
            <a:extLst>
              <a:ext uri="{FF2B5EF4-FFF2-40B4-BE49-F238E27FC236}">
                <a16:creationId xmlns:a16="http://schemas.microsoft.com/office/drawing/2014/main" id="{9F562389-0324-6A42-A227-A3B4BE80907C}"/>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CD740DB-3C6A-954C-B80D-4557923593CF}"/>
              </a:ext>
            </a:extLst>
          </p:cNvPr>
          <p:cNvSpPr>
            <a:spLocks noGrp="1"/>
          </p:cNvSpPr>
          <p:nvPr>
            <p:ph type="sldNum" sz="quarter" idx="12"/>
          </p:nvPr>
        </p:nvSpPr>
        <p:spPr/>
        <p:txBody>
          <a:bodyPr/>
          <a:lstStyle/>
          <a:p>
            <a:fld id="{E538DE21-AC3D-574E-A9BC-92B90566158F}" type="slidenum">
              <a:rPr lang="en-US" smtClean="0"/>
              <a:t>39</a:t>
            </a:fld>
            <a:endParaRPr lang="en-US"/>
          </a:p>
        </p:txBody>
      </p:sp>
    </p:spTree>
    <p:extLst>
      <p:ext uri="{BB962C8B-B14F-4D97-AF65-F5344CB8AC3E}">
        <p14:creationId xmlns:p14="http://schemas.microsoft.com/office/powerpoint/2010/main" val="99177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3536-EA8C-3B29-95BA-1F59531037C0}"/>
              </a:ext>
            </a:extLst>
          </p:cNvPr>
          <p:cNvSpPr>
            <a:spLocks noGrp="1"/>
          </p:cNvSpPr>
          <p:nvPr>
            <p:ph type="title"/>
          </p:nvPr>
        </p:nvSpPr>
        <p:spPr/>
        <p:txBody>
          <a:bodyPr/>
          <a:lstStyle/>
          <a:p>
            <a:r>
              <a:rPr lang="en-US" dirty="0"/>
              <a:t>Waymo: let’s say you want to build a self-driving car… what might you need?</a:t>
            </a:r>
          </a:p>
        </p:txBody>
      </p:sp>
      <p:pic>
        <p:nvPicPr>
          <p:cNvPr id="7" name="Content Placeholder 6">
            <a:extLst>
              <a:ext uri="{FF2B5EF4-FFF2-40B4-BE49-F238E27FC236}">
                <a16:creationId xmlns:a16="http://schemas.microsoft.com/office/drawing/2014/main" id="{6B3228BF-8C8D-A2CC-EF89-1A20D1BF75F3}"/>
              </a:ext>
            </a:extLst>
          </p:cNvPr>
          <p:cNvPicPr>
            <a:picLocks noGrp="1" noChangeAspect="1"/>
          </p:cNvPicPr>
          <p:nvPr>
            <p:ph idx="1"/>
          </p:nvPr>
        </p:nvPicPr>
        <p:blipFill>
          <a:blip r:embed="rId2"/>
          <a:stretch>
            <a:fillRect/>
          </a:stretch>
        </p:blipFill>
        <p:spPr>
          <a:xfrm>
            <a:off x="2152650" y="1931078"/>
            <a:ext cx="7886700" cy="4436268"/>
          </a:xfrm>
        </p:spPr>
      </p:pic>
      <p:sp>
        <p:nvSpPr>
          <p:cNvPr id="5" name="Slide Number Placeholder 4">
            <a:extLst>
              <a:ext uri="{FF2B5EF4-FFF2-40B4-BE49-F238E27FC236}">
                <a16:creationId xmlns:a16="http://schemas.microsoft.com/office/drawing/2014/main" id="{21C5FB0C-DAA0-37A7-B48F-FC1C69046311}"/>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2747247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3360-3225-3B43-AB98-BB50D2670F63}"/>
              </a:ext>
            </a:extLst>
          </p:cNvPr>
          <p:cNvSpPr>
            <a:spLocks noGrp="1"/>
          </p:cNvSpPr>
          <p:nvPr>
            <p:ph type="title"/>
          </p:nvPr>
        </p:nvSpPr>
        <p:spPr/>
        <p:txBody>
          <a:bodyPr/>
          <a:lstStyle/>
          <a:p>
            <a:r>
              <a:rPr lang="en-US" dirty="0"/>
              <a:t>What if we just… connect a bunch of </a:t>
            </a:r>
            <a:r>
              <a:rPr lang="en-US" dirty="0" err="1"/>
              <a:t>perceptrons</a:t>
            </a:r>
            <a:r>
              <a:rPr lang="en-US" dirty="0"/>
              <a:t> together?</a:t>
            </a:r>
          </a:p>
        </p:txBody>
      </p:sp>
      <p:pic>
        <p:nvPicPr>
          <p:cNvPr id="6" name="Content Placeholder 5">
            <a:extLst>
              <a:ext uri="{FF2B5EF4-FFF2-40B4-BE49-F238E27FC236}">
                <a16:creationId xmlns:a16="http://schemas.microsoft.com/office/drawing/2014/main" id="{5B356CFA-4D78-6644-B7E7-BA30EFB80326}"/>
              </a:ext>
            </a:extLst>
          </p:cNvPr>
          <p:cNvPicPr>
            <a:picLocks noGrp="1" noChangeAspect="1"/>
          </p:cNvPicPr>
          <p:nvPr>
            <p:ph idx="1"/>
          </p:nvPr>
        </p:nvPicPr>
        <p:blipFill>
          <a:blip r:embed="rId2"/>
          <a:stretch>
            <a:fillRect/>
          </a:stretch>
        </p:blipFill>
        <p:spPr>
          <a:xfrm>
            <a:off x="3764319" y="1825625"/>
            <a:ext cx="4663363" cy="4351338"/>
          </a:xfrm>
          <a:prstGeom prst="rect">
            <a:avLst/>
          </a:prstGeom>
        </p:spPr>
      </p:pic>
      <p:sp>
        <p:nvSpPr>
          <p:cNvPr id="5" name="Slide Number Placeholder 4">
            <a:extLst>
              <a:ext uri="{FF2B5EF4-FFF2-40B4-BE49-F238E27FC236}">
                <a16:creationId xmlns:a16="http://schemas.microsoft.com/office/drawing/2014/main" id="{5E00BD38-8BB8-AD4F-B85E-3F924F7F8B14}"/>
              </a:ext>
            </a:extLst>
          </p:cNvPr>
          <p:cNvSpPr>
            <a:spLocks noGrp="1"/>
          </p:cNvSpPr>
          <p:nvPr>
            <p:ph type="sldNum" sz="quarter" idx="12"/>
          </p:nvPr>
        </p:nvSpPr>
        <p:spPr/>
        <p:txBody>
          <a:bodyPr/>
          <a:lstStyle/>
          <a:p>
            <a:fld id="{E538DE21-AC3D-574E-A9BC-92B90566158F}" type="slidenum">
              <a:rPr lang="en-US" smtClean="0"/>
              <a:t>40</a:t>
            </a:fld>
            <a:endParaRPr lang="en-US"/>
          </a:p>
        </p:txBody>
      </p:sp>
    </p:spTree>
    <p:extLst>
      <p:ext uri="{BB962C8B-B14F-4D97-AF65-F5344CB8AC3E}">
        <p14:creationId xmlns:p14="http://schemas.microsoft.com/office/powerpoint/2010/main" val="4251287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0CF37A-ADF4-7C4E-8FD1-DCBFEE093DC8}"/>
              </a:ext>
            </a:extLst>
          </p:cNvPr>
          <p:cNvPicPr>
            <a:picLocks noChangeAspect="1"/>
          </p:cNvPicPr>
          <p:nvPr/>
        </p:nvPicPr>
        <p:blipFill rotWithShape="1">
          <a:blip r:embed="rId2"/>
          <a:srcRect t="29759"/>
          <a:stretch/>
        </p:blipFill>
        <p:spPr>
          <a:xfrm>
            <a:off x="1524000" y="2040835"/>
            <a:ext cx="9144000" cy="4817165"/>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3841890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13FD9-B7DF-B845-AC61-01296BD233F9}"/>
              </a:ext>
            </a:extLst>
          </p:cNvPr>
          <p:cNvPicPr>
            <a:picLocks noChangeAspect="1"/>
          </p:cNvPicPr>
          <p:nvPr/>
        </p:nvPicPr>
        <p:blipFill rotWithShape="1">
          <a:blip r:embed="rId2"/>
          <a:srcRect t="30338"/>
          <a:stretch/>
        </p:blipFill>
        <p:spPr>
          <a:xfrm>
            <a:off x="1524000" y="2080591"/>
            <a:ext cx="9144000" cy="4777409"/>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42</a:t>
            </a:fld>
            <a:endParaRPr lang="en-US"/>
          </a:p>
        </p:txBody>
      </p:sp>
    </p:spTree>
    <p:extLst>
      <p:ext uri="{BB962C8B-B14F-4D97-AF65-F5344CB8AC3E}">
        <p14:creationId xmlns:p14="http://schemas.microsoft.com/office/powerpoint/2010/main" val="2205299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8A0FDA-D5E2-CC4E-8409-2E809C609CC2}"/>
              </a:ext>
            </a:extLst>
          </p:cNvPr>
          <p:cNvPicPr>
            <a:picLocks noChangeAspect="1"/>
          </p:cNvPicPr>
          <p:nvPr/>
        </p:nvPicPr>
        <p:blipFill rotWithShape="1">
          <a:blip r:embed="rId2"/>
          <a:srcRect t="29565"/>
          <a:stretch/>
        </p:blipFill>
        <p:spPr>
          <a:xfrm>
            <a:off x="1524000" y="2027583"/>
            <a:ext cx="9144000" cy="4830417"/>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43</a:t>
            </a:fld>
            <a:endParaRPr lang="en-US"/>
          </a:p>
        </p:txBody>
      </p:sp>
    </p:spTree>
    <p:extLst>
      <p:ext uri="{BB962C8B-B14F-4D97-AF65-F5344CB8AC3E}">
        <p14:creationId xmlns:p14="http://schemas.microsoft.com/office/powerpoint/2010/main" val="1314486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41945-5BF7-364D-9EE4-95CCD563ECF0}"/>
              </a:ext>
            </a:extLst>
          </p:cNvPr>
          <p:cNvPicPr>
            <a:picLocks noChangeAspect="1"/>
          </p:cNvPicPr>
          <p:nvPr/>
        </p:nvPicPr>
        <p:blipFill rotWithShape="1">
          <a:blip r:embed="rId2"/>
          <a:srcRect t="28792"/>
          <a:stretch/>
        </p:blipFill>
        <p:spPr>
          <a:xfrm>
            <a:off x="1524000" y="1974574"/>
            <a:ext cx="9144000" cy="4883426"/>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44</a:t>
            </a:fld>
            <a:endParaRPr lang="en-US"/>
          </a:p>
        </p:txBody>
      </p:sp>
    </p:spTree>
    <p:extLst>
      <p:ext uri="{BB962C8B-B14F-4D97-AF65-F5344CB8AC3E}">
        <p14:creationId xmlns:p14="http://schemas.microsoft.com/office/powerpoint/2010/main" val="1565643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BADA28-69B7-1D49-AD5A-BEA9986A79DE}"/>
              </a:ext>
            </a:extLst>
          </p:cNvPr>
          <p:cNvPicPr>
            <a:picLocks noChangeAspect="1"/>
          </p:cNvPicPr>
          <p:nvPr/>
        </p:nvPicPr>
        <p:blipFill rotWithShape="1">
          <a:blip r:embed="rId2"/>
          <a:srcRect t="28985"/>
          <a:stretch/>
        </p:blipFill>
        <p:spPr>
          <a:xfrm>
            <a:off x="1524000" y="1987826"/>
            <a:ext cx="9144000" cy="4870174"/>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45</a:t>
            </a:fld>
            <a:endParaRPr lang="en-US"/>
          </a:p>
        </p:txBody>
      </p:sp>
    </p:spTree>
    <p:extLst>
      <p:ext uri="{BB962C8B-B14F-4D97-AF65-F5344CB8AC3E}">
        <p14:creationId xmlns:p14="http://schemas.microsoft.com/office/powerpoint/2010/main" val="11041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32DA09-68B3-BF44-A97A-2F3A95E67D6F}"/>
              </a:ext>
            </a:extLst>
          </p:cNvPr>
          <p:cNvPicPr>
            <a:picLocks noChangeAspect="1"/>
          </p:cNvPicPr>
          <p:nvPr/>
        </p:nvPicPr>
        <p:blipFill rotWithShape="1">
          <a:blip r:embed="rId2"/>
          <a:srcRect t="30338"/>
          <a:stretch/>
        </p:blipFill>
        <p:spPr>
          <a:xfrm>
            <a:off x="1524000" y="2080591"/>
            <a:ext cx="9144000" cy="4777409"/>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46</a:t>
            </a:fld>
            <a:endParaRPr lang="en-US"/>
          </a:p>
        </p:txBody>
      </p:sp>
    </p:spTree>
    <p:extLst>
      <p:ext uri="{BB962C8B-B14F-4D97-AF65-F5344CB8AC3E}">
        <p14:creationId xmlns:p14="http://schemas.microsoft.com/office/powerpoint/2010/main" val="129529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10A78B-1CA9-4044-A84D-CE3F6FC159C2}"/>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47</a:t>
            </a:fld>
            <a:endParaRPr lang="en-US"/>
          </a:p>
        </p:txBody>
      </p:sp>
    </p:spTree>
    <p:extLst>
      <p:ext uri="{BB962C8B-B14F-4D97-AF65-F5344CB8AC3E}">
        <p14:creationId xmlns:p14="http://schemas.microsoft.com/office/powerpoint/2010/main" val="165468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6547E7-CC17-EB4F-B8B7-7521BB79B40D}"/>
              </a:ext>
            </a:extLst>
          </p:cNvPr>
          <p:cNvPicPr>
            <a:picLocks noChangeAspect="1"/>
          </p:cNvPicPr>
          <p:nvPr/>
        </p:nvPicPr>
        <p:blipFill rotWithShape="1">
          <a:blip r:embed="rId2"/>
          <a:srcRect t="17971"/>
          <a:stretch/>
        </p:blipFill>
        <p:spPr>
          <a:xfrm>
            <a:off x="1524000" y="1232452"/>
            <a:ext cx="9144000" cy="5625548"/>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3012428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BED7A3-F872-FB4E-8180-4F16F062CD4A}"/>
              </a:ext>
            </a:extLst>
          </p:cNvPr>
          <p:cNvPicPr>
            <a:picLocks noChangeAspect="1"/>
          </p:cNvPicPr>
          <p:nvPr/>
        </p:nvPicPr>
        <p:blipFill rotWithShape="1">
          <a:blip r:embed="rId2"/>
          <a:srcRect t="20097"/>
          <a:stretch/>
        </p:blipFill>
        <p:spPr>
          <a:xfrm>
            <a:off x="1524000" y="1378226"/>
            <a:ext cx="9144000" cy="5479774"/>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199727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F3E2-9139-43ED-B6E4-52D51BE47C50}"/>
              </a:ext>
            </a:extLst>
          </p:cNvPr>
          <p:cNvSpPr>
            <a:spLocks noGrp="1"/>
          </p:cNvSpPr>
          <p:nvPr>
            <p:ph type="title"/>
          </p:nvPr>
        </p:nvSpPr>
        <p:spPr/>
        <p:txBody>
          <a:bodyPr/>
          <a:lstStyle/>
          <a:p>
            <a:r>
              <a:rPr lang="en-US" dirty="0"/>
              <a:t>Motivation: the world is noisy and complicated</a:t>
            </a:r>
          </a:p>
        </p:txBody>
      </p:sp>
      <p:sp>
        <p:nvSpPr>
          <p:cNvPr id="3" name="Content Placeholder 2">
            <a:extLst>
              <a:ext uri="{FF2B5EF4-FFF2-40B4-BE49-F238E27FC236}">
                <a16:creationId xmlns:a16="http://schemas.microsoft.com/office/drawing/2014/main" id="{A322AE29-D82B-4C16-E1FD-D1BEF24AF8D6}"/>
              </a:ext>
            </a:extLst>
          </p:cNvPr>
          <p:cNvSpPr>
            <a:spLocks noGrp="1"/>
          </p:cNvSpPr>
          <p:nvPr>
            <p:ph idx="1"/>
          </p:nvPr>
        </p:nvSpPr>
        <p:spPr/>
        <p:txBody>
          <a:bodyPr/>
          <a:lstStyle/>
          <a:p>
            <a:r>
              <a:rPr lang="en-US" dirty="0"/>
              <a:t>Let’s consider a self-driving vehicle:</a:t>
            </a:r>
          </a:p>
          <a:p>
            <a:pPr marL="342900" indent="-342900">
              <a:buFontTx/>
              <a:buChar char="-"/>
            </a:pPr>
            <a:r>
              <a:rPr lang="en-US" dirty="0"/>
              <a:t>How do I plan when there are other cars (or people or bikes) around?</a:t>
            </a:r>
          </a:p>
          <a:p>
            <a:pPr marL="342900" indent="-342900">
              <a:buFontTx/>
              <a:buChar char="-"/>
            </a:pPr>
            <a:r>
              <a:rPr lang="en-US" dirty="0"/>
              <a:t>How can I make good decisions when my sensors are noisy and I may not even be able to detect everyone or everything in my midst.</a:t>
            </a:r>
          </a:p>
        </p:txBody>
      </p:sp>
      <p:sp>
        <p:nvSpPr>
          <p:cNvPr id="5" name="Slide Number Placeholder 4">
            <a:extLst>
              <a:ext uri="{FF2B5EF4-FFF2-40B4-BE49-F238E27FC236}">
                <a16:creationId xmlns:a16="http://schemas.microsoft.com/office/drawing/2014/main" id="{C8138D1D-95FD-2D16-1AC0-868816A2057F}"/>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3838334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0F632-7A1E-4B40-BEA5-E4FE56381D1C}"/>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50</a:t>
            </a:fld>
            <a:endParaRPr lang="en-US"/>
          </a:p>
        </p:txBody>
      </p:sp>
      <p:sp>
        <p:nvSpPr>
          <p:cNvPr id="8" name="Rectangle 7">
            <a:extLst>
              <a:ext uri="{FF2B5EF4-FFF2-40B4-BE49-F238E27FC236}">
                <a16:creationId xmlns:a16="http://schemas.microsoft.com/office/drawing/2014/main" id="{00AB23E0-924E-E74C-868A-FF89F3F7236B}"/>
              </a:ext>
            </a:extLst>
          </p:cNvPr>
          <p:cNvSpPr/>
          <p:nvPr/>
        </p:nvSpPr>
        <p:spPr>
          <a:xfrm>
            <a:off x="3485323" y="463826"/>
            <a:ext cx="3180521" cy="10866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18B86642-BE98-7F45-B2FC-6A1B1E1E7D2D}"/>
              </a:ext>
            </a:extLst>
          </p:cNvPr>
          <p:cNvPicPr>
            <a:picLocks noChangeAspect="1"/>
          </p:cNvPicPr>
          <p:nvPr/>
        </p:nvPicPr>
        <p:blipFill rotWithShape="1">
          <a:blip r:embed="rId2"/>
          <a:srcRect l="19637" t="6087" r="44711" b="77569"/>
          <a:stretch/>
        </p:blipFill>
        <p:spPr>
          <a:xfrm>
            <a:off x="5247861" y="1"/>
            <a:ext cx="3260034" cy="1120847"/>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Tree>
    <p:extLst>
      <p:ext uri="{BB962C8B-B14F-4D97-AF65-F5344CB8AC3E}">
        <p14:creationId xmlns:p14="http://schemas.microsoft.com/office/powerpoint/2010/main" val="401005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D4F0F-8CF9-0341-92F2-7C604D3D910B}"/>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4118246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44F-6046-BE39-DC99-1F72D2081565}"/>
              </a:ext>
            </a:extLst>
          </p:cNvPr>
          <p:cNvSpPr>
            <a:spLocks noGrp="1"/>
          </p:cNvSpPr>
          <p:nvPr>
            <p:ph type="title"/>
          </p:nvPr>
        </p:nvSpPr>
        <p:spPr/>
        <p:txBody>
          <a:bodyPr/>
          <a:lstStyle/>
          <a:p>
            <a:r>
              <a:rPr lang="en-US" dirty="0"/>
              <a:t>A Multi-Layer Perceptron is just a bunch of matrix multiplications + nonlinearity</a:t>
            </a:r>
          </a:p>
        </p:txBody>
      </p:sp>
      <p:sp>
        <p:nvSpPr>
          <p:cNvPr id="3" name="Content Placeholder 2">
            <a:extLst>
              <a:ext uri="{FF2B5EF4-FFF2-40B4-BE49-F238E27FC236}">
                <a16:creationId xmlns:a16="http://schemas.microsoft.com/office/drawing/2014/main" id="{847ABB2A-305A-0E27-3876-47403AD5C974}"/>
              </a:ext>
            </a:extLst>
          </p:cNvPr>
          <p:cNvSpPr>
            <a:spLocks noGrp="1"/>
          </p:cNvSpPr>
          <p:nvPr>
            <p:ph idx="1"/>
          </p:nvPr>
        </p:nvSpPr>
        <p:spPr/>
        <p:txBody>
          <a:bodyPr>
            <a:normAutofit fontScale="92500" lnSpcReduction="10000"/>
          </a:bodyPr>
          <a:lstStyle/>
          <a:p>
            <a:r>
              <a:rPr lang="en-US" dirty="0"/>
              <a:t>MLP (multi-layer perceptron) is now more commonly known as a fully-connected neural network.</a:t>
            </a:r>
          </a:p>
          <a:p>
            <a:endParaRPr lang="en-US" dirty="0"/>
          </a:p>
          <a:p>
            <a:r>
              <a:rPr lang="en-US" dirty="0"/>
              <a:t>Each layer consists of:</a:t>
            </a:r>
          </a:p>
          <a:p>
            <a:pPr marL="457200" indent="-457200">
              <a:buAutoNum type="arabicPeriod"/>
            </a:pPr>
            <a:r>
              <a:rPr lang="en-US" dirty="0"/>
              <a:t>a matrix multiplication (by a weight matrix W) to change the dimensionality of the data (input size =&gt; output size) and</a:t>
            </a:r>
          </a:p>
          <a:p>
            <a:pPr marL="457200" indent="-457200">
              <a:buAutoNum type="arabicPeriod"/>
            </a:pPr>
            <a:r>
              <a:rPr lang="en-US" dirty="0"/>
              <a:t>An element-wise nonlinear function.</a:t>
            </a:r>
          </a:p>
          <a:p>
            <a:pPr marL="457200" indent="-457200">
              <a:buAutoNum type="arabicPeriod"/>
            </a:pPr>
            <a:endParaRPr lang="en-US" dirty="0"/>
          </a:p>
          <a:p>
            <a:r>
              <a:rPr lang="en-US" dirty="0"/>
              <a:t>That’s the core idea!</a:t>
            </a:r>
          </a:p>
          <a:p>
            <a:r>
              <a:rPr lang="en-US" dirty="0"/>
              <a:t>Where does the weight matrix come from?</a:t>
            </a:r>
          </a:p>
        </p:txBody>
      </p:sp>
      <p:sp>
        <p:nvSpPr>
          <p:cNvPr id="5" name="Slide Number Placeholder 4">
            <a:extLst>
              <a:ext uri="{FF2B5EF4-FFF2-40B4-BE49-F238E27FC236}">
                <a16:creationId xmlns:a16="http://schemas.microsoft.com/office/drawing/2014/main" id="{930BEF55-5E86-D77A-68EE-C43B70CAE7C9}"/>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1159393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rotWithShape="1">
          <a:blip r:embed="rId2"/>
          <a:srcRect b="49992"/>
          <a:stretch/>
        </p:blipFill>
        <p:spPr>
          <a:xfrm>
            <a:off x="2681633" y="1765389"/>
            <a:ext cx="7138228" cy="2303029"/>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r>
              <a:rPr lang="en-US" dirty="0"/>
              <a:t>Let’s </a:t>
            </a:r>
            <a:r>
              <a:rPr lang="en-US"/>
              <a:t>start easy!</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53</a:t>
            </a:fld>
            <a:endParaRPr lang="en-US"/>
          </a:p>
        </p:txBody>
      </p:sp>
      <p:sp>
        <p:nvSpPr>
          <p:cNvPr id="6" name="Title 5">
            <a:extLst>
              <a:ext uri="{FF2B5EF4-FFF2-40B4-BE49-F238E27FC236}">
                <a16:creationId xmlns:a16="http://schemas.microsoft.com/office/drawing/2014/main" id="{4E3BC501-17C7-0275-AA2C-ACE413FD8B75}"/>
              </a:ext>
            </a:extLst>
          </p:cNvPr>
          <p:cNvSpPr>
            <a:spLocks noGrp="1"/>
          </p:cNvSpPr>
          <p:nvPr>
            <p:ph type="title"/>
          </p:nvPr>
        </p:nvSpPr>
        <p:spPr/>
        <p:txBody>
          <a:bodyPr/>
          <a:lstStyle/>
          <a:p>
            <a:r>
              <a:rPr lang="en-US" dirty="0"/>
              <a:t>So how do we train these neural networks?</a:t>
            </a:r>
          </a:p>
        </p:txBody>
      </p:sp>
    </p:spTree>
    <p:extLst>
      <p:ext uri="{BB962C8B-B14F-4D97-AF65-F5344CB8AC3E}">
        <p14:creationId xmlns:p14="http://schemas.microsoft.com/office/powerpoint/2010/main" val="2642766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a:blip r:embed="rId2"/>
          <a:stretch>
            <a:fillRect/>
          </a:stretch>
        </p:blipFill>
        <p:spPr>
          <a:xfrm>
            <a:off x="2681633" y="1765388"/>
            <a:ext cx="7138228" cy="4605308"/>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r>
              <a:rPr lang="en-US" dirty="0"/>
              <a:t>Let’s </a:t>
            </a:r>
            <a:r>
              <a:rPr lang="en-US"/>
              <a:t>start easy!</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54</a:t>
            </a:fld>
            <a:endParaRPr lang="en-US"/>
          </a:p>
        </p:txBody>
      </p:sp>
      <p:sp>
        <p:nvSpPr>
          <p:cNvPr id="6" name="TextBox 5">
            <a:extLst>
              <a:ext uri="{FF2B5EF4-FFF2-40B4-BE49-F238E27FC236}">
                <a16:creationId xmlns:a16="http://schemas.microsoft.com/office/drawing/2014/main" id="{656CBD56-FC22-FB48-B232-5C077A485B26}"/>
              </a:ext>
            </a:extLst>
          </p:cNvPr>
          <p:cNvSpPr txBox="1"/>
          <p:nvPr/>
        </p:nvSpPr>
        <p:spPr>
          <a:xfrm>
            <a:off x="3569891" y="5904498"/>
            <a:ext cx="5001434" cy="369332"/>
          </a:xfrm>
          <a:prstGeom prst="rect">
            <a:avLst/>
          </a:prstGeom>
          <a:noFill/>
        </p:spPr>
        <p:txBody>
          <a:bodyPr wrap="none" rtlCol="0">
            <a:spAutoFit/>
          </a:bodyPr>
          <a:lstStyle/>
          <a:p>
            <a:r>
              <a:rPr lang="en-US" dirty="0"/>
              <a:t>Linear Regression! We’ve seen this scenario before.</a:t>
            </a:r>
          </a:p>
        </p:txBody>
      </p:sp>
      <p:sp>
        <p:nvSpPr>
          <p:cNvPr id="8" name="Title 5">
            <a:extLst>
              <a:ext uri="{FF2B5EF4-FFF2-40B4-BE49-F238E27FC236}">
                <a16:creationId xmlns:a16="http://schemas.microsoft.com/office/drawing/2014/main" id="{F21814D1-3A49-34E7-F771-AECCA2790823}"/>
              </a:ext>
            </a:extLst>
          </p:cNvPr>
          <p:cNvSpPr>
            <a:spLocks noGrp="1"/>
          </p:cNvSpPr>
          <p:nvPr>
            <p:ph type="title"/>
          </p:nvPr>
        </p:nvSpPr>
        <p:spPr/>
        <p:txBody>
          <a:bodyPr/>
          <a:lstStyle/>
          <a:p>
            <a:r>
              <a:rPr lang="en-US" dirty="0"/>
              <a:t>So how do we train these neural networks?</a:t>
            </a:r>
          </a:p>
        </p:txBody>
      </p:sp>
    </p:spTree>
    <p:extLst>
      <p:ext uri="{BB962C8B-B14F-4D97-AF65-F5344CB8AC3E}">
        <p14:creationId xmlns:p14="http://schemas.microsoft.com/office/powerpoint/2010/main" val="765134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194-0BB8-D144-8BE7-B3EB899CE095}"/>
              </a:ext>
            </a:extLst>
          </p:cNvPr>
          <p:cNvSpPr>
            <a:spLocks noGrp="1"/>
          </p:cNvSpPr>
          <p:nvPr>
            <p:ph type="title"/>
          </p:nvPr>
        </p:nvSpPr>
        <p:spPr/>
        <p:txBody>
          <a:bodyPr/>
          <a:lstStyle/>
          <a:p>
            <a:r>
              <a:rPr lang="en-US" dirty="0"/>
              <a:t>Learning (training) a perceptron</a:t>
            </a:r>
          </a:p>
        </p:txBody>
      </p:sp>
      <p:pic>
        <p:nvPicPr>
          <p:cNvPr id="6" name="Content Placeholder 5">
            <a:extLst>
              <a:ext uri="{FF2B5EF4-FFF2-40B4-BE49-F238E27FC236}">
                <a16:creationId xmlns:a16="http://schemas.microsoft.com/office/drawing/2014/main" id="{A7D9B11D-F02F-8148-8503-E92FD4307082}"/>
              </a:ext>
            </a:extLst>
          </p:cNvPr>
          <p:cNvPicPr>
            <a:picLocks noGrp="1" noChangeAspect="1"/>
          </p:cNvPicPr>
          <p:nvPr>
            <p:ph idx="1"/>
          </p:nvPr>
        </p:nvPicPr>
        <p:blipFill>
          <a:blip r:embed="rId2"/>
          <a:stretch>
            <a:fillRect/>
          </a:stretch>
        </p:blipFill>
        <p:spPr>
          <a:xfrm>
            <a:off x="2607656" y="1825625"/>
            <a:ext cx="6976689" cy="4351338"/>
          </a:xfrm>
          <a:prstGeom prst="rect">
            <a:avLst/>
          </a:prstGeom>
        </p:spPr>
      </p:pic>
      <p:sp>
        <p:nvSpPr>
          <p:cNvPr id="5" name="Slide Number Placeholder 4">
            <a:extLst>
              <a:ext uri="{FF2B5EF4-FFF2-40B4-BE49-F238E27FC236}">
                <a16:creationId xmlns:a16="http://schemas.microsoft.com/office/drawing/2014/main" id="{41602702-9F57-3B49-91CA-77069E2912F3}"/>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952981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194-0BB8-D144-8BE7-B3EB899CE095}"/>
              </a:ext>
            </a:extLst>
          </p:cNvPr>
          <p:cNvSpPr>
            <a:spLocks noGrp="1"/>
          </p:cNvSpPr>
          <p:nvPr>
            <p:ph type="title"/>
          </p:nvPr>
        </p:nvSpPr>
        <p:spPr/>
        <p:txBody>
          <a:bodyPr/>
          <a:lstStyle/>
          <a:p>
            <a:r>
              <a:rPr lang="en-US" dirty="0"/>
              <a:t>Learning (training) a perceptron</a:t>
            </a:r>
          </a:p>
        </p:txBody>
      </p:sp>
      <p:sp>
        <p:nvSpPr>
          <p:cNvPr id="5" name="Slide Number Placeholder 4">
            <a:extLst>
              <a:ext uri="{FF2B5EF4-FFF2-40B4-BE49-F238E27FC236}">
                <a16:creationId xmlns:a16="http://schemas.microsoft.com/office/drawing/2014/main" id="{41602702-9F57-3B49-91CA-77069E2912F3}"/>
              </a:ext>
            </a:extLst>
          </p:cNvPr>
          <p:cNvSpPr>
            <a:spLocks noGrp="1"/>
          </p:cNvSpPr>
          <p:nvPr>
            <p:ph type="sldNum" sz="quarter" idx="12"/>
          </p:nvPr>
        </p:nvSpPr>
        <p:spPr/>
        <p:txBody>
          <a:bodyPr/>
          <a:lstStyle/>
          <a:p>
            <a:fld id="{E538DE21-AC3D-574E-A9BC-92B90566158F}" type="slidenum">
              <a:rPr lang="en-US" smtClean="0"/>
              <a:t>56</a:t>
            </a:fld>
            <a:endParaRPr lang="en-US"/>
          </a:p>
        </p:txBody>
      </p:sp>
      <p:sp>
        <p:nvSpPr>
          <p:cNvPr id="7" name="Content Placeholder 6">
            <a:extLst>
              <a:ext uri="{FF2B5EF4-FFF2-40B4-BE49-F238E27FC236}">
                <a16:creationId xmlns:a16="http://schemas.microsoft.com/office/drawing/2014/main" id="{F9428067-B9D6-804C-9AE8-D8CA520CCE33}"/>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F5EF9E17-36DD-B44F-A5AF-2929F4721A67}"/>
              </a:ext>
            </a:extLst>
          </p:cNvPr>
          <p:cNvPicPr>
            <a:picLocks noChangeAspect="1"/>
          </p:cNvPicPr>
          <p:nvPr/>
        </p:nvPicPr>
        <p:blipFill>
          <a:blip r:embed="rId2"/>
          <a:stretch>
            <a:fillRect/>
          </a:stretch>
        </p:blipFill>
        <p:spPr>
          <a:xfrm>
            <a:off x="3564314" y="1576146"/>
            <a:ext cx="5063373" cy="4850296"/>
          </a:xfrm>
          <a:prstGeom prst="rect">
            <a:avLst/>
          </a:prstGeom>
        </p:spPr>
      </p:pic>
    </p:spTree>
    <p:extLst>
      <p:ext uri="{BB962C8B-B14F-4D97-AF65-F5344CB8AC3E}">
        <p14:creationId xmlns:p14="http://schemas.microsoft.com/office/powerpoint/2010/main" val="1516223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39316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1DD71-DFE1-434F-863A-D74B41F6C285}"/>
              </a:ext>
            </a:extLst>
          </p:cNvPr>
          <p:cNvPicPr>
            <a:picLocks noChangeAspect="1"/>
          </p:cNvPicPr>
          <p:nvPr/>
        </p:nvPicPr>
        <p:blipFill rotWithShape="1">
          <a:blip r:embed="rId2"/>
          <a:srcRect t="23188"/>
          <a:stretch/>
        </p:blipFill>
        <p:spPr>
          <a:xfrm>
            <a:off x="1524000" y="1590261"/>
            <a:ext cx="9144000" cy="5267739"/>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2552089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A715B-40F6-DC42-BE91-0728EF041983}"/>
              </a:ext>
            </a:extLst>
          </p:cNvPr>
          <p:cNvPicPr>
            <a:picLocks noChangeAspect="1"/>
          </p:cNvPicPr>
          <p:nvPr/>
        </p:nvPicPr>
        <p:blipFill rotWithShape="1">
          <a:blip r:embed="rId2"/>
          <a:srcRect t="22802"/>
          <a:stretch/>
        </p:blipFill>
        <p:spPr>
          <a:xfrm>
            <a:off x="1524000" y="1563757"/>
            <a:ext cx="9144000" cy="5294243"/>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203272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77D077-15E7-204C-A8FD-32F56B40A4DC}"/>
              </a:ext>
            </a:extLst>
          </p:cNvPr>
          <p:cNvPicPr>
            <a:picLocks noChangeAspect="1"/>
          </p:cNvPicPr>
          <p:nvPr/>
        </p:nvPicPr>
        <p:blipFill rotWithShape="1">
          <a:blip r:embed="rId2"/>
          <a:srcRect l="12142" t="17275" r="18102" b="5778"/>
          <a:stretch/>
        </p:blipFill>
        <p:spPr>
          <a:xfrm>
            <a:off x="4512468" y="1431682"/>
            <a:ext cx="3164682" cy="2193244"/>
          </a:xfrm>
          <a:prstGeom prst="rect">
            <a:avLst/>
          </a:prstGeom>
        </p:spPr>
      </p:pic>
      <p:sp>
        <p:nvSpPr>
          <p:cNvPr id="2" name="Title 1">
            <a:extLst>
              <a:ext uri="{FF2B5EF4-FFF2-40B4-BE49-F238E27FC236}">
                <a16:creationId xmlns:a16="http://schemas.microsoft.com/office/drawing/2014/main" id="{9C920630-ADB9-5245-AA2F-357E73449BBB}"/>
              </a:ext>
            </a:extLst>
          </p:cNvPr>
          <p:cNvSpPr>
            <a:spLocks noGrp="1"/>
          </p:cNvSpPr>
          <p:nvPr>
            <p:ph type="title"/>
          </p:nvPr>
        </p:nvSpPr>
        <p:spPr/>
        <p:txBody>
          <a:bodyPr/>
          <a:lstStyle/>
          <a:p>
            <a:r>
              <a:rPr lang="en-US" sz="3600" dirty="0"/>
              <a:t>Motivation: we may not know the state of the world</a:t>
            </a:r>
          </a:p>
        </p:txBody>
      </p:sp>
      <p:sp>
        <p:nvSpPr>
          <p:cNvPr id="4" name="Slide Number Placeholder 3">
            <a:extLst>
              <a:ext uri="{FF2B5EF4-FFF2-40B4-BE49-F238E27FC236}">
                <a16:creationId xmlns:a16="http://schemas.microsoft.com/office/drawing/2014/main" id="{FD36828F-64E3-8C43-9E33-4B6387552118}"/>
              </a:ext>
            </a:extLst>
          </p:cNvPr>
          <p:cNvSpPr>
            <a:spLocks noGrp="1"/>
          </p:cNvSpPr>
          <p:nvPr>
            <p:ph type="sldNum" sz="quarter" idx="12"/>
          </p:nvPr>
        </p:nvSpPr>
        <p:spPr/>
        <p:txBody>
          <a:bodyPr/>
          <a:lstStyle/>
          <a:p>
            <a:fld id="{E538DE21-AC3D-574E-A9BC-92B90566158F}" type="slidenum">
              <a:rPr lang="en-US" smtClean="0"/>
              <a:t>6</a:t>
            </a:fld>
            <a:endParaRPr lang="en-US"/>
          </a:p>
        </p:txBody>
      </p:sp>
    </p:spTree>
    <p:extLst>
      <p:ext uri="{BB962C8B-B14F-4D97-AF65-F5344CB8AC3E}">
        <p14:creationId xmlns:p14="http://schemas.microsoft.com/office/powerpoint/2010/main" val="1584393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C4F29E-DB66-C44A-B7A5-E02A1A669E3D}"/>
              </a:ext>
            </a:extLst>
          </p:cNvPr>
          <p:cNvPicPr>
            <a:picLocks noChangeAspect="1"/>
          </p:cNvPicPr>
          <p:nvPr/>
        </p:nvPicPr>
        <p:blipFill rotWithShape="1">
          <a:blip r:embed="rId2"/>
          <a:srcRect t="23188"/>
          <a:stretch/>
        </p:blipFill>
        <p:spPr>
          <a:xfrm>
            <a:off x="1524000" y="1590261"/>
            <a:ext cx="9144000" cy="5267739"/>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60</a:t>
            </a:fld>
            <a:endParaRPr lang="en-US"/>
          </a:p>
        </p:txBody>
      </p:sp>
    </p:spTree>
    <p:extLst>
      <p:ext uri="{BB962C8B-B14F-4D97-AF65-F5344CB8AC3E}">
        <p14:creationId xmlns:p14="http://schemas.microsoft.com/office/powerpoint/2010/main" val="2802159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5C8BAC-BC0D-6F4B-88FB-23E18B82CBB7}"/>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61</a:t>
            </a:fld>
            <a:endParaRPr lang="en-US"/>
          </a:p>
        </p:txBody>
      </p:sp>
    </p:spTree>
    <p:extLst>
      <p:ext uri="{BB962C8B-B14F-4D97-AF65-F5344CB8AC3E}">
        <p14:creationId xmlns:p14="http://schemas.microsoft.com/office/powerpoint/2010/main" val="3642639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9AA7E51-B961-744D-B34F-41DB6D6031EF}"/>
              </a:ext>
            </a:extLst>
          </p:cNvPr>
          <p:cNvSpPr>
            <a:spLocks noGrp="1"/>
          </p:cNvSpPr>
          <p:nvPr>
            <p:ph idx="1"/>
          </p:nvPr>
        </p:nvSpPr>
        <p:spPr/>
        <p:txBody>
          <a:bodyPr>
            <a:normAutofit/>
          </a:bodyPr>
          <a:lstStyle/>
          <a:p>
            <a:r>
              <a:rPr lang="en-US" dirty="0"/>
              <a:t>Before diving deeper, we need to understand how we define “closeness”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62</a:t>
            </a:fld>
            <a:endParaRPr lang="en-US"/>
          </a:p>
        </p:txBody>
      </p:sp>
      <p:pic>
        <p:nvPicPr>
          <p:cNvPr id="9" name="Picture 8">
            <a:extLst>
              <a:ext uri="{FF2B5EF4-FFF2-40B4-BE49-F238E27FC236}">
                <a16:creationId xmlns:a16="http://schemas.microsoft.com/office/drawing/2014/main" id="{DD9971DF-BBE8-8C46-A2A2-CA3E9EAE0120}"/>
              </a:ext>
            </a:extLst>
          </p:cNvPr>
          <p:cNvPicPr>
            <a:picLocks noChangeAspect="1"/>
          </p:cNvPicPr>
          <p:nvPr/>
        </p:nvPicPr>
        <p:blipFill>
          <a:blip r:embed="rId2"/>
          <a:stretch>
            <a:fillRect/>
          </a:stretch>
        </p:blipFill>
        <p:spPr>
          <a:xfrm>
            <a:off x="3021496" y="2541917"/>
            <a:ext cx="6149008" cy="2826612"/>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0370FF8-5231-D522-C85B-12FAAE5B1DC7}"/>
              </a:ext>
            </a:extLst>
          </p:cNvPr>
          <p:cNvSpPr>
            <a:spLocks noGrp="1"/>
          </p:cNvSpPr>
          <p:nvPr>
            <p:ph type="title"/>
          </p:nvPr>
        </p:nvSpPr>
        <p:spPr>
          <a:xfrm>
            <a:off x="838200" y="365125"/>
            <a:ext cx="10515600" cy="1325563"/>
          </a:xfrm>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Tree>
    <p:extLst>
      <p:ext uri="{BB962C8B-B14F-4D97-AF65-F5344CB8AC3E}">
        <p14:creationId xmlns:p14="http://schemas.microsoft.com/office/powerpoint/2010/main" val="3782396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6885-83C1-8A41-B371-2D51574E4863}"/>
              </a:ext>
            </a:extLst>
          </p:cNvPr>
          <p:cNvSpPr>
            <a:spLocks noGrp="1"/>
          </p:cNvSpPr>
          <p:nvPr>
            <p:ph type="title"/>
          </p:nvPr>
        </p:nvSpPr>
        <p:spPr/>
        <p:txBody>
          <a:bodyPr/>
          <a:lstStyle/>
          <a:p>
            <a:r>
              <a:rPr lang="en-US" dirty="0"/>
              <a:t>Squared Loss: very common loss function</a:t>
            </a:r>
          </a:p>
        </p:txBody>
      </p:sp>
      <p:pic>
        <p:nvPicPr>
          <p:cNvPr id="6" name="Content Placeholder 5">
            <a:extLst>
              <a:ext uri="{FF2B5EF4-FFF2-40B4-BE49-F238E27FC236}">
                <a16:creationId xmlns:a16="http://schemas.microsoft.com/office/drawing/2014/main" id="{519D3A18-68B4-6D4A-9CF6-33462CA631E4}"/>
              </a:ext>
            </a:extLst>
          </p:cNvPr>
          <p:cNvPicPr>
            <a:picLocks noGrp="1" noChangeAspect="1"/>
          </p:cNvPicPr>
          <p:nvPr>
            <p:ph idx="1"/>
          </p:nvPr>
        </p:nvPicPr>
        <p:blipFill>
          <a:blip r:embed="rId2"/>
          <a:stretch>
            <a:fillRect/>
          </a:stretch>
        </p:blipFill>
        <p:spPr>
          <a:xfrm>
            <a:off x="2467789" y="1825625"/>
            <a:ext cx="7256422" cy="4351338"/>
          </a:xfrm>
          <a:prstGeom prst="rect">
            <a:avLst/>
          </a:prstGeom>
        </p:spPr>
      </p:pic>
      <p:sp>
        <p:nvSpPr>
          <p:cNvPr id="5" name="Slide Number Placeholder 4">
            <a:extLst>
              <a:ext uri="{FF2B5EF4-FFF2-40B4-BE49-F238E27FC236}">
                <a16:creationId xmlns:a16="http://schemas.microsoft.com/office/drawing/2014/main" id="{976590E2-85F2-8F4D-A420-B508EDCBE4FE}"/>
              </a:ext>
            </a:extLst>
          </p:cNvPr>
          <p:cNvSpPr>
            <a:spLocks noGrp="1"/>
          </p:cNvSpPr>
          <p:nvPr>
            <p:ph type="sldNum" sz="quarter" idx="12"/>
          </p:nvPr>
        </p:nvSpPr>
        <p:spPr/>
        <p:txBody>
          <a:bodyPr/>
          <a:lstStyle/>
          <a:p>
            <a:fld id="{E538DE21-AC3D-574E-A9BC-92B90566158F}" type="slidenum">
              <a:rPr lang="en-US" smtClean="0"/>
              <a:t>63</a:t>
            </a:fld>
            <a:endParaRPr lang="en-US"/>
          </a:p>
        </p:txBody>
      </p:sp>
    </p:spTree>
    <p:extLst>
      <p:ext uri="{BB962C8B-B14F-4D97-AF65-F5344CB8AC3E}">
        <p14:creationId xmlns:p14="http://schemas.microsoft.com/office/powerpoint/2010/main" val="2575399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BA66-3787-0047-8435-292C33182F10}"/>
              </a:ext>
            </a:extLst>
          </p:cNvPr>
          <p:cNvSpPr>
            <a:spLocks noGrp="1"/>
          </p:cNvSpPr>
          <p:nvPr>
            <p:ph type="title"/>
          </p:nvPr>
        </p:nvSpPr>
        <p:spPr/>
        <p:txBody>
          <a:bodyPr/>
          <a:lstStyle/>
          <a:p>
            <a:r>
              <a:rPr lang="en-US" dirty="0"/>
              <a:t>There are plenty of loss functions:</a:t>
            </a:r>
          </a:p>
        </p:txBody>
      </p:sp>
      <p:pic>
        <p:nvPicPr>
          <p:cNvPr id="6" name="Content Placeholder 5">
            <a:extLst>
              <a:ext uri="{FF2B5EF4-FFF2-40B4-BE49-F238E27FC236}">
                <a16:creationId xmlns:a16="http://schemas.microsoft.com/office/drawing/2014/main" id="{97DABE85-03C2-144C-BC96-C800F96FE526}"/>
              </a:ext>
            </a:extLst>
          </p:cNvPr>
          <p:cNvPicPr>
            <a:picLocks noGrp="1" noChangeAspect="1"/>
          </p:cNvPicPr>
          <p:nvPr>
            <p:ph idx="1"/>
          </p:nvPr>
        </p:nvPicPr>
        <p:blipFill>
          <a:blip r:embed="rId2"/>
          <a:stretch>
            <a:fillRect/>
          </a:stretch>
        </p:blipFill>
        <p:spPr>
          <a:xfrm>
            <a:off x="2967270" y="1509714"/>
            <a:ext cx="6257460" cy="4983160"/>
          </a:xfrm>
          <a:prstGeom prst="rect">
            <a:avLst/>
          </a:prstGeom>
        </p:spPr>
      </p:pic>
      <p:sp>
        <p:nvSpPr>
          <p:cNvPr id="5" name="Slide Number Placeholder 4">
            <a:extLst>
              <a:ext uri="{FF2B5EF4-FFF2-40B4-BE49-F238E27FC236}">
                <a16:creationId xmlns:a16="http://schemas.microsoft.com/office/drawing/2014/main" id="{0D06EB6A-1EDB-904C-A40A-99BC972266CB}"/>
              </a:ext>
            </a:extLst>
          </p:cNvPr>
          <p:cNvSpPr>
            <a:spLocks noGrp="1"/>
          </p:cNvSpPr>
          <p:nvPr>
            <p:ph type="sldNum" sz="quarter" idx="12"/>
          </p:nvPr>
        </p:nvSpPr>
        <p:spPr/>
        <p:txBody>
          <a:bodyPr/>
          <a:lstStyle/>
          <a:p>
            <a:fld id="{E538DE21-AC3D-574E-A9BC-92B90566158F}" type="slidenum">
              <a:rPr lang="en-US" smtClean="0"/>
              <a:t>64</a:t>
            </a:fld>
            <a:endParaRPr lang="en-US"/>
          </a:p>
        </p:txBody>
      </p:sp>
    </p:spTree>
    <p:extLst>
      <p:ext uri="{BB962C8B-B14F-4D97-AF65-F5344CB8AC3E}">
        <p14:creationId xmlns:p14="http://schemas.microsoft.com/office/powerpoint/2010/main" val="115687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a:blip r:embed="rId2"/>
          <a:stretch>
            <a:fillRect/>
          </a:stretch>
        </p:blipFill>
        <p:spPr>
          <a:xfrm>
            <a:off x="2681633" y="1765388"/>
            <a:ext cx="7138228" cy="4605308"/>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65</a:t>
            </a:fld>
            <a:endParaRPr lang="en-US"/>
          </a:p>
        </p:txBody>
      </p:sp>
      <p:sp>
        <p:nvSpPr>
          <p:cNvPr id="6" name="TextBox 5">
            <a:extLst>
              <a:ext uri="{FF2B5EF4-FFF2-40B4-BE49-F238E27FC236}">
                <a16:creationId xmlns:a16="http://schemas.microsoft.com/office/drawing/2014/main" id="{656CBD56-FC22-FB48-B232-5C077A485B26}"/>
              </a:ext>
            </a:extLst>
          </p:cNvPr>
          <p:cNvSpPr txBox="1"/>
          <p:nvPr/>
        </p:nvSpPr>
        <p:spPr>
          <a:xfrm>
            <a:off x="3569891" y="5904498"/>
            <a:ext cx="5001434" cy="369332"/>
          </a:xfrm>
          <a:prstGeom prst="rect">
            <a:avLst/>
          </a:prstGeom>
          <a:noFill/>
        </p:spPr>
        <p:txBody>
          <a:bodyPr wrap="none" rtlCol="0">
            <a:spAutoFit/>
          </a:bodyPr>
          <a:lstStyle/>
          <a:p>
            <a:r>
              <a:rPr lang="en-US" dirty="0"/>
              <a:t>Linear Regression! We’ve seen this scenario before.</a:t>
            </a:r>
          </a:p>
        </p:txBody>
      </p:sp>
      <p:sp>
        <p:nvSpPr>
          <p:cNvPr id="4" name="Title 1">
            <a:extLst>
              <a:ext uri="{FF2B5EF4-FFF2-40B4-BE49-F238E27FC236}">
                <a16:creationId xmlns:a16="http://schemas.microsoft.com/office/drawing/2014/main" id="{7FA28B71-444F-C62A-6D2C-5EF1E5648E3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3555704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E497E-9BA0-0041-AF34-3E937C2BB853}"/>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66</a:t>
            </a:fld>
            <a:endParaRPr lang="en-US"/>
          </a:p>
        </p:txBody>
      </p:sp>
      <p:sp>
        <p:nvSpPr>
          <p:cNvPr id="7" name="Rectangle 6">
            <a:extLst>
              <a:ext uri="{FF2B5EF4-FFF2-40B4-BE49-F238E27FC236}">
                <a16:creationId xmlns:a16="http://schemas.microsoft.com/office/drawing/2014/main" id="{BE83EA50-79C4-3E4F-B1A1-704DE93EE7AE}"/>
              </a:ext>
            </a:extLst>
          </p:cNvPr>
          <p:cNvSpPr/>
          <p:nvPr/>
        </p:nvSpPr>
        <p:spPr>
          <a:xfrm>
            <a:off x="6533322" y="4015410"/>
            <a:ext cx="3506028" cy="5433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1">
            <a:extLst>
              <a:ext uri="{FF2B5EF4-FFF2-40B4-BE49-F238E27FC236}">
                <a16:creationId xmlns:a16="http://schemas.microsoft.com/office/drawing/2014/main" id="{B449A1E3-9DE3-5F30-86E8-BA457D6DBF2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1354380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E497E-9BA0-0041-AF34-3E937C2BB853}"/>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67</a:t>
            </a:fld>
            <a:endParaRPr lang="en-US"/>
          </a:p>
        </p:txBody>
      </p:sp>
      <p:sp>
        <p:nvSpPr>
          <p:cNvPr id="7" name="Title 1">
            <a:extLst>
              <a:ext uri="{FF2B5EF4-FFF2-40B4-BE49-F238E27FC236}">
                <a16:creationId xmlns:a16="http://schemas.microsoft.com/office/drawing/2014/main" id="{B93A44E0-1B9C-CE21-9952-A23AEDB9834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2831833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A4720A-23EE-9646-9659-981CAB78D833}"/>
              </a:ext>
            </a:extLst>
          </p:cNvPr>
          <p:cNvPicPr>
            <a:picLocks noChangeAspect="1"/>
          </p:cNvPicPr>
          <p:nvPr/>
        </p:nvPicPr>
        <p:blipFill rotWithShape="1">
          <a:blip r:embed="rId2"/>
          <a:srcRect t="22802"/>
          <a:stretch/>
        </p:blipFill>
        <p:spPr>
          <a:xfrm>
            <a:off x="1524000" y="1563757"/>
            <a:ext cx="9144000" cy="5294243"/>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68</a:t>
            </a:fld>
            <a:endParaRPr lang="en-US"/>
          </a:p>
        </p:txBody>
      </p:sp>
      <p:sp>
        <p:nvSpPr>
          <p:cNvPr id="7" name="Title 1">
            <a:extLst>
              <a:ext uri="{FF2B5EF4-FFF2-40B4-BE49-F238E27FC236}">
                <a16:creationId xmlns:a16="http://schemas.microsoft.com/office/drawing/2014/main" id="{2FA1CDEC-73B7-4610-4754-C2B1AA21662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206915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9E78D-6393-C24C-B6B1-795C990CDEAE}"/>
              </a:ext>
            </a:extLst>
          </p:cNvPr>
          <p:cNvSpPr>
            <a:spLocks noGrp="1"/>
          </p:cNvSpPr>
          <p:nvPr>
            <p:ph type="title"/>
          </p:nvPr>
        </p:nvSpPr>
        <p:spPr/>
        <p:txBody>
          <a:bodyPr/>
          <a:lstStyle/>
          <a:p>
            <a:r>
              <a:rPr lang="en-US" dirty="0"/>
              <a:t>Gradient Descent</a:t>
            </a:r>
          </a:p>
        </p:txBody>
      </p:sp>
      <p:sp>
        <p:nvSpPr>
          <p:cNvPr id="7" name="Text Placeholder 6">
            <a:extLst>
              <a:ext uri="{FF2B5EF4-FFF2-40B4-BE49-F238E27FC236}">
                <a16:creationId xmlns:a16="http://schemas.microsoft.com/office/drawing/2014/main" id="{9FA65554-3D6E-2549-82A7-0A88F7CE8A7A}"/>
              </a:ext>
            </a:extLst>
          </p:cNvPr>
          <p:cNvSpPr>
            <a:spLocks noGrp="1"/>
          </p:cNvSpPr>
          <p:nvPr>
            <p:ph type="body" idx="1"/>
          </p:nvPr>
        </p:nvSpPr>
        <p:spPr/>
        <p:txBody>
          <a:bodyPr/>
          <a:lstStyle/>
          <a:p>
            <a:r>
              <a:rPr lang="en-US" dirty="0"/>
              <a:t>Training your model</a:t>
            </a:r>
          </a:p>
        </p:txBody>
      </p:sp>
      <p:sp>
        <p:nvSpPr>
          <p:cNvPr id="5" name="Slide Number Placeholder 4">
            <a:extLst>
              <a:ext uri="{FF2B5EF4-FFF2-40B4-BE49-F238E27FC236}">
                <a16:creationId xmlns:a16="http://schemas.microsoft.com/office/drawing/2014/main" id="{2AC54C9E-84B5-FA4E-ADAB-51D98EA8B621}"/>
              </a:ext>
            </a:extLst>
          </p:cNvPr>
          <p:cNvSpPr>
            <a:spLocks noGrp="1"/>
          </p:cNvSpPr>
          <p:nvPr>
            <p:ph type="sldNum" sz="quarter" idx="12"/>
          </p:nvPr>
        </p:nvSpPr>
        <p:spPr/>
        <p:txBody>
          <a:bodyPr/>
          <a:lstStyle/>
          <a:p>
            <a:fld id="{E538DE21-AC3D-574E-A9BC-92B90566158F}" type="slidenum">
              <a:rPr lang="en-US" smtClean="0"/>
              <a:t>69</a:t>
            </a:fld>
            <a:endParaRPr lang="en-US"/>
          </a:p>
        </p:txBody>
      </p:sp>
    </p:spTree>
    <p:extLst>
      <p:ext uri="{BB962C8B-B14F-4D97-AF65-F5344CB8AC3E}">
        <p14:creationId xmlns:p14="http://schemas.microsoft.com/office/powerpoint/2010/main" val="292339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77D077-15E7-204C-A8FD-32F56B40A4DC}"/>
              </a:ext>
            </a:extLst>
          </p:cNvPr>
          <p:cNvPicPr>
            <a:picLocks noChangeAspect="1"/>
          </p:cNvPicPr>
          <p:nvPr/>
        </p:nvPicPr>
        <p:blipFill rotWithShape="1">
          <a:blip r:embed="rId3"/>
          <a:srcRect l="12142" t="17275" r="18102" b="5778"/>
          <a:stretch/>
        </p:blipFill>
        <p:spPr>
          <a:xfrm>
            <a:off x="4512468" y="1431682"/>
            <a:ext cx="3164682" cy="2193244"/>
          </a:xfrm>
          <a:prstGeom prst="rect">
            <a:avLst/>
          </a:prstGeom>
        </p:spPr>
      </p:pic>
      <p:sp>
        <p:nvSpPr>
          <p:cNvPr id="2" name="Title 1">
            <a:extLst>
              <a:ext uri="{FF2B5EF4-FFF2-40B4-BE49-F238E27FC236}">
                <a16:creationId xmlns:a16="http://schemas.microsoft.com/office/drawing/2014/main" id="{9C920630-ADB9-5245-AA2F-357E73449BBB}"/>
              </a:ext>
            </a:extLst>
          </p:cNvPr>
          <p:cNvSpPr>
            <a:spLocks noGrp="1"/>
          </p:cNvSpPr>
          <p:nvPr>
            <p:ph type="title"/>
          </p:nvPr>
        </p:nvSpPr>
        <p:spPr/>
        <p:txBody>
          <a:bodyPr/>
          <a:lstStyle/>
          <a:p>
            <a:r>
              <a:rPr lang="en-US" sz="3600" dirty="0"/>
              <a:t>Motivation: we may not know the state of the world</a:t>
            </a:r>
          </a:p>
        </p:txBody>
      </p:sp>
      <p:grpSp>
        <p:nvGrpSpPr>
          <p:cNvPr id="20" name="Group 19">
            <a:extLst>
              <a:ext uri="{FF2B5EF4-FFF2-40B4-BE49-F238E27FC236}">
                <a16:creationId xmlns:a16="http://schemas.microsoft.com/office/drawing/2014/main" id="{A93DD44A-D71E-ED4D-9150-82935A5D3560}"/>
              </a:ext>
            </a:extLst>
          </p:cNvPr>
          <p:cNvGrpSpPr/>
          <p:nvPr/>
        </p:nvGrpSpPr>
        <p:grpSpPr>
          <a:xfrm>
            <a:off x="2645568" y="3420585"/>
            <a:ext cx="6898482" cy="2126762"/>
            <a:chOff x="188118" y="3594662"/>
            <a:chExt cx="8803482" cy="2714063"/>
          </a:xfrm>
        </p:grpSpPr>
        <p:pic>
          <p:nvPicPr>
            <p:cNvPr id="15" name="Picture 14">
              <a:extLst>
                <a:ext uri="{FF2B5EF4-FFF2-40B4-BE49-F238E27FC236}">
                  <a16:creationId xmlns:a16="http://schemas.microsoft.com/office/drawing/2014/main" id="{8A6D160A-1CBF-AD4E-A188-968DA05B8C99}"/>
                </a:ext>
              </a:extLst>
            </p:cNvPr>
            <p:cNvPicPr>
              <a:picLocks noChangeAspect="1"/>
            </p:cNvPicPr>
            <p:nvPr/>
          </p:nvPicPr>
          <p:blipFill>
            <a:blip r:embed="rId4"/>
            <a:stretch>
              <a:fillRect/>
            </a:stretch>
          </p:blipFill>
          <p:spPr>
            <a:xfrm>
              <a:off x="188118" y="3597807"/>
              <a:ext cx="4314825" cy="2710918"/>
            </a:xfrm>
            <a:prstGeom prst="rect">
              <a:avLst/>
            </a:prstGeom>
          </p:spPr>
        </p:pic>
        <p:pic>
          <p:nvPicPr>
            <p:cNvPr id="17" name="Picture 16">
              <a:extLst>
                <a:ext uri="{FF2B5EF4-FFF2-40B4-BE49-F238E27FC236}">
                  <a16:creationId xmlns:a16="http://schemas.microsoft.com/office/drawing/2014/main" id="{85F503D2-BB34-B84A-9D37-4251EAE0367C}"/>
                </a:ext>
              </a:extLst>
            </p:cNvPr>
            <p:cNvPicPr>
              <a:picLocks noChangeAspect="1"/>
            </p:cNvPicPr>
            <p:nvPr/>
          </p:nvPicPr>
          <p:blipFill>
            <a:blip r:embed="rId5"/>
            <a:stretch>
              <a:fillRect/>
            </a:stretch>
          </p:blipFill>
          <p:spPr>
            <a:xfrm>
              <a:off x="4676775" y="3594662"/>
              <a:ext cx="4314825" cy="2714063"/>
            </a:xfrm>
            <a:prstGeom prst="rect">
              <a:avLst/>
            </a:prstGeom>
          </p:spPr>
        </p:pic>
      </p:grpSp>
      <p:sp>
        <p:nvSpPr>
          <p:cNvPr id="4" name="Slide Number Placeholder 3">
            <a:extLst>
              <a:ext uri="{FF2B5EF4-FFF2-40B4-BE49-F238E27FC236}">
                <a16:creationId xmlns:a16="http://schemas.microsoft.com/office/drawing/2014/main" id="{4C4FDEE5-FBBC-3448-BD62-35C470260951}"/>
              </a:ext>
            </a:extLst>
          </p:cNvPr>
          <p:cNvSpPr>
            <a:spLocks noGrp="1"/>
          </p:cNvSpPr>
          <p:nvPr>
            <p:ph type="sldNum" sz="quarter" idx="12"/>
          </p:nvPr>
        </p:nvSpPr>
        <p:spPr/>
        <p:txBody>
          <a:bodyPr/>
          <a:lstStyle/>
          <a:p>
            <a:fld id="{E538DE21-AC3D-574E-A9BC-92B90566158F}" type="slidenum">
              <a:rPr lang="en-US" smtClean="0"/>
              <a:t>7</a:t>
            </a:fld>
            <a:endParaRPr lang="en-US"/>
          </a:p>
        </p:txBody>
      </p:sp>
    </p:spTree>
    <p:extLst>
      <p:ext uri="{BB962C8B-B14F-4D97-AF65-F5344CB8AC3E}">
        <p14:creationId xmlns:p14="http://schemas.microsoft.com/office/powerpoint/2010/main" val="823901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56F4-4D16-214F-8600-D60E6331BE78}"/>
              </a:ext>
            </a:extLst>
          </p:cNvPr>
          <p:cNvSpPr>
            <a:spLocks noGrp="1"/>
          </p:cNvSpPr>
          <p:nvPr>
            <p:ph type="title"/>
          </p:nvPr>
        </p:nvSpPr>
        <p:spPr/>
        <p:txBody>
          <a:bodyPr/>
          <a:lstStyle/>
          <a:p>
            <a:r>
              <a:rPr lang="en-US" dirty="0"/>
              <a:t>Partial derivatives tell us how much a change in one variable impacts another</a:t>
            </a:r>
          </a:p>
        </p:txBody>
      </p:sp>
      <p:pic>
        <p:nvPicPr>
          <p:cNvPr id="6" name="Content Placeholder 5">
            <a:extLst>
              <a:ext uri="{FF2B5EF4-FFF2-40B4-BE49-F238E27FC236}">
                <a16:creationId xmlns:a16="http://schemas.microsoft.com/office/drawing/2014/main" id="{8E7D5B08-1324-784D-877A-DB8D47D315CE}"/>
              </a:ext>
            </a:extLst>
          </p:cNvPr>
          <p:cNvPicPr>
            <a:picLocks noGrp="1" noChangeAspect="1"/>
          </p:cNvPicPr>
          <p:nvPr>
            <p:ph idx="1"/>
          </p:nvPr>
        </p:nvPicPr>
        <p:blipFill>
          <a:blip r:embed="rId2"/>
          <a:stretch>
            <a:fillRect/>
          </a:stretch>
        </p:blipFill>
        <p:spPr>
          <a:xfrm>
            <a:off x="2244555" y="1825625"/>
            <a:ext cx="7702890" cy="4351338"/>
          </a:xfrm>
          <a:prstGeom prst="rect">
            <a:avLst/>
          </a:prstGeom>
        </p:spPr>
      </p:pic>
      <p:sp>
        <p:nvSpPr>
          <p:cNvPr id="5" name="Slide Number Placeholder 4">
            <a:extLst>
              <a:ext uri="{FF2B5EF4-FFF2-40B4-BE49-F238E27FC236}">
                <a16:creationId xmlns:a16="http://schemas.microsoft.com/office/drawing/2014/main" id="{631876D4-9806-0B44-92F7-F36CD54C59F2}"/>
              </a:ext>
            </a:extLst>
          </p:cNvPr>
          <p:cNvSpPr>
            <a:spLocks noGrp="1"/>
          </p:cNvSpPr>
          <p:nvPr>
            <p:ph type="sldNum" sz="quarter" idx="12"/>
          </p:nvPr>
        </p:nvSpPr>
        <p:spPr/>
        <p:txBody>
          <a:bodyPr/>
          <a:lstStyle/>
          <a:p>
            <a:fld id="{E538DE21-AC3D-574E-A9BC-92B90566158F}" type="slidenum">
              <a:rPr lang="en-US" smtClean="0"/>
              <a:t>70</a:t>
            </a:fld>
            <a:endParaRPr lang="en-US"/>
          </a:p>
        </p:txBody>
      </p:sp>
    </p:spTree>
    <p:extLst>
      <p:ext uri="{BB962C8B-B14F-4D97-AF65-F5344CB8AC3E}">
        <p14:creationId xmlns:p14="http://schemas.microsoft.com/office/powerpoint/2010/main" val="238179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5D81-96E1-DE44-9930-95A29C158893}"/>
              </a:ext>
            </a:extLst>
          </p:cNvPr>
          <p:cNvSpPr>
            <a:spLocks noGrp="1"/>
          </p:cNvSpPr>
          <p:nvPr>
            <p:ph type="title"/>
          </p:nvPr>
        </p:nvSpPr>
        <p:spPr/>
        <p:txBody>
          <a:bodyPr/>
          <a:lstStyle/>
          <a:p>
            <a:r>
              <a:rPr lang="en-US" dirty="0"/>
              <a:t>Slope of a function: the partial derivatives describe the slope around a point of interest</a:t>
            </a:r>
          </a:p>
        </p:txBody>
      </p:sp>
      <p:pic>
        <p:nvPicPr>
          <p:cNvPr id="6" name="Content Placeholder 5">
            <a:extLst>
              <a:ext uri="{FF2B5EF4-FFF2-40B4-BE49-F238E27FC236}">
                <a16:creationId xmlns:a16="http://schemas.microsoft.com/office/drawing/2014/main" id="{69D02C8A-1FF8-874B-A8A1-73CBEABFAD27}"/>
              </a:ext>
            </a:extLst>
          </p:cNvPr>
          <p:cNvPicPr>
            <a:picLocks noGrp="1" noChangeAspect="1"/>
          </p:cNvPicPr>
          <p:nvPr>
            <p:ph idx="1"/>
          </p:nvPr>
        </p:nvPicPr>
        <p:blipFill>
          <a:blip r:embed="rId2"/>
          <a:stretch>
            <a:fillRect/>
          </a:stretch>
        </p:blipFill>
        <p:spPr>
          <a:xfrm>
            <a:off x="2988250" y="1825625"/>
            <a:ext cx="6215501" cy="4351338"/>
          </a:xfrm>
          <a:prstGeom prst="rect">
            <a:avLst/>
          </a:prstGeom>
        </p:spPr>
      </p:pic>
      <p:sp>
        <p:nvSpPr>
          <p:cNvPr id="5" name="Slide Number Placeholder 4">
            <a:extLst>
              <a:ext uri="{FF2B5EF4-FFF2-40B4-BE49-F238E27FC236}">
                <a16:creationId xmlns:a16="http://schemas.microsoft.com/office/drawing/2014/main" id="{74808F28-96F6-8C45-B751-DAE8E8B3EB4A}"/>
              </a:ext>
            </a:extLst>
          </p:cNvPr>
          <p:cNvSpPr>
            <a:spLocks noGrp="1"/>
          </p:cNvSpPr>
          <p:nvPr>
            <p:ph type="sldNum" sz="quarter" idx="12"/>
          </p:nvPr>
        </p:nvSpPr>
        <p:spPr/>
        <p:txBody>
          <a:bodyPr/>
          <a:lstStyle/>
          <a:p>
            <a:fld id="{E538DE21-AC3D-574E-A9BC-92B90566158F}" type="slidenum">
              <a:rPr lang="en-US" smtClean="0"/>
              <a:t>71</a:t>
            </a:fld>
            <a:endParaRPr lang="en-US"/>
          </a:p>
        </p:txBody>
      </p:sp>
    </p:spTree>
    <p:extLst>
      <p:ext uri="{BB962C8B-B14F-4D97-AF65-F5344CB8AC3E}">
        <p14:creationId xmlns:p14="http://schemas.microsoft.com/office/powerpoint/2010/main" val="2391317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661E-B441-BB44-A8FA-D6F338C66BBE}"/>
              </a:ext>
            </a:extLst>
          </p:cNvPr>
          <p:cNvSpPr>
            <a:spLocks noGrp="1"/>
          </p:cNvSpPr>
          <p:nvPr>
            <p:ph type="title"/>
          </p:nvPr>
        </p:nvSpPr>
        <p:spPr/>
        <p:txBody>
          <a:bodyPr/>
          <a:lstStyle/>
          <a:p>
            <a:r>
              <a:rPr lang="en-US" dirty="0"/>
              <a:t>Knobs on a machine: tuning the knobs changing how the input becomes the output</a:t>
            </a:r>
          </a:p>
        </p:txBody>
      </p:sp>
      <p:pic>
        <p:nvPicPr>
          <p:cNvPr id="6" name="Content Placeholder 5">
            <a:extLst>
              <a:ext uri="{FF2B5EF4-FFF2-40B4-BE49-F238E27FC236}">
                <a16:creationId xmlns:a16="http://schemas.microsoft.com/office/drawing/2014/main" id="{59D731A9-4211-DA41-B672-72C659BC1F93}"/>
              </a:ext>
            </a:extLst>
          </p:cNvPr>
          <p:cNvPicPr>
            <a:picLocks noGrp="1" noChangeAspect="1"/>
          </p:cNvPicPr>
          <p:nvPr>
            <p:ph idx="1"/>
          </p:nvPr>
        </p:nvPicPr>
        <p:blipFill>
          <a:blip r:embed="rId2"/>
          <a:stretch>
            <a:fillRect/>
          </a:stretch>
        </p:blipFill>
        <p:spPr>
          <a:xfrm>
            <a:off x="2269350" y="1825625"/>
            <a:ext cx="7653300" cy="4351338"/>
          </a:xfrm>
          <a:prstGeom prst="rect">
            <a:avLst/>
          </a:prstGeom>
        </p:spPr>
      </p:pic>
      <p:sp>
        <p:nvSpPr>
          <p:cNvPr id="5" name="Slide Number Placeholder 4">
            <a:extLst>
              <a:ext uri="{FF2B5EF4-FFF2-40B4-BE49-F238E27FC236}">
                <a16:creationId xmlns:a16="http://schemas.microsoft.com/office/drawing/2014/main" id="{6AACA9E9-3358-2147-922F-D519D410AC9C}"/>
              </a:ext>
            </a:extLst>
          </p:cNvPr>
          <p:cNvSpPr>
            <a:spLocks noGrp="1"/>
          </p:cNvSpPr>
          <p:nvPr>
            <p:ph type="sldNum" sz="quarter" idx="12"/>
          </p:nvPr>
        </p:nvSpPr>
        <p:spPr/>
        <p:txBody>
          <a:bodyPr/>
          <a:lstStyle/>
          <a:p>
            <a:fld id="{E538DE21-AC3D-574E-A9BC-92B90566158F}" type="slidenum">
              <a:rPr lang="en-US" smtClean="0"/>
              <a:t>72</a:t>
            </a:fld>
            <a:endParaRPr lang="en-US"/>
          </a:p>
        </p:txBody>
      </p:sp>
    </p:spTree>
    <p:extLst>
      <p:ext uri="{BB962C8B-B14F-4D97-AF65-F5344CB8AC3E}">
        <p14:creationId xmlns:p14="http://schemas.microsoft.com/office/powerpoint/2010/main" val="2461583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5F45-B2CA-B94B-B3E3-1480AFFF8B00}"/>
              </a:ext>
            </a:extLst>
          </p:cNvPr>
          <p:cNvSpPr>
            <a:spLocks noGrp="1"/>
          </p:cNvSpPr>
          <p:nvPr>
            <p:ph type="title"/>
          </p:nvPr>
        </p:nvSpPr>
        <p:spPr/>
        <p:txBody>
          <a:bodyPr/>
          <a:lstStyle/>
          <a:p>
            <a:r>
              <a:rPr lang="en-US" dirty="0"/>
              <a:t>Gradient Descent involves using the partial derivatives to tune the knobs:</a:t>
            </a:r>
          </a:p>
        </p:txBody>
      </p:sp>
      <p:sp>
        <p:nvSpPr>
          <p:cNvPr id="5" name="Slide Number Placeholder 4">
            <a:extLst>
              <a:ext uri="{FF2B5EF4-FFF2-40B4-BE49-F238E27FC236}">
                <a16:creationId xmlns:a16="http://schemas.microsoft.com/office/drawing/2014/main" id="{2453F43C-6AFA-5444-876D-23E5DCB76DDE}"/>
              </a:ext>
            </a:extLst>
          </p:cNvPr>
          <p:cNvSpPr>
            <a:spLocks noGrp="1"/>
          </p:cNvSpPr>
          <p:nvPr>
            <p:ph type="sldNum" sz="quarter" idx="12"/>
          </p:nvPr>
        </p:nvSpPr>
        <p:spPr/>
        <p:txBody>
          <a:bodyPr/>
          <a:lstStyle/>
          <a:p>
            <a:fld id="{E538DE21-AC3D-574E-A9BC-92B90566158F}" type="slidenum">
              <a:rPr lang="en-US" smtClean="0"/>
              <a:t>73</a:t>
            </a:fld>
            <a:endParaRPr lang="en-US"/>
          </a:p>
        </p:txBody>
      </p:sp>
      <p:pic>
        <p:nvPicPr>
          <p:cNvPr id="14" name="Content Placeholder 13">
            <a:extLst>
              <a:ext uri="{FF2B5EF4-FFF2-40B4-BE49-F238E27FC236}">
                <a16:creationId xmlns:a16="http://schemas.microsoft.com/office/drawing/2014/main" id="{9FB26295-2294-7545-B96C-995842403741}"/>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2784928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5F45-B2CA-B94B-B3E3-1480AFFF8B00}"/>
              </a:ext>
            </a:extLst>
          </p:cNvPr>
          <p:cNvSpPr>
            <a:spLocks noGrp="1"/>
          </p:cNvSpPr>
          <p:nvPr>
            <p:ph type="title"/>
          </p:nvPr>
        </p:nvSpPr>
        <p:spPr/>
        <p:txBody>
          <a:bodyPr/>
          <a:lstStyle/>
          <a:p>
            <a:r>
              <a:rPr lang="en-US" dirty="0"/>
              <a:t>Gradient Descent involves using the partial derivatives to tune the knobs:</a:t>
            </a:r>
          </a:p>
        </p:txBody>
      </p:sp>
      <p:sp>
        <p:nvSpPr>
          <p:cNvPr id="5" name="Slide Number Placeholder 4">
            <a:extLst>
              <a:ext uri="{FF2B5EF4-FFF2-40B4-BE49-F238E27FC236}">
                <a16:creationId xmlns:a16="http://schemas.microsoft.com/office/drawing/2014/main" id="{2453F43C-6AFA-5444-876D-23E5DCB76DDE}"/>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10" name="Content Placeholder 9">
            <a:extLst>
              <a:ext uri="{FF2B5EF4-FFF2-40B4-BE49-F238E27FC236}">
                <a16:creationId xmlns:a16="http://schemas.microsoft.com/office/drawing/2014/main" id="{2173E391-7694-7E4E-9A5F-207A8D1553CC}"/>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3044559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pic>
        <p:nvPicPr>
          <p:cNvPr id="6" name="Content Placeholder 5">
            <a:extLst>
              <a:ext uri="{FF2B5EF4-FFF2-40B4-BE49-F238E27FC236}">
                <a16:creationId xmlns:a16="http://schemas.microsoft.com/office/drawing/2014/main" id="{B9399B90-CC63-D94D-A57A-37CE470C057E}"/>
              </a:ext>
            </a:extLst>
          </p:cNvPr>
          <p:cNvPicPr>
            <a:picLocks noGrp="1" noChangeAspect="1"/>
          </p:cNvPicPr>
          <p:nvPr>
            <p:ph idx="1"/>
          </p:nvPr>
        </p:nvPicPr>
        <p:blipFill>
          <a:blip r:embed="rId2"/>
          <a:stretch>
            <a:fillRect/>
          </a:stretch>
        </p:blipFill>
        <p:spPr>
          <a:xfrm>
            <a:off x="2373501" y="1825625"/>
            <a:ext cx="7444998" cy="4351338"/>
          </a:xfrm>
          <a:prstGeom prst="rect">
            <a:avLst/>
          </a:prstGeom>
        </p:spPr>
      </p:pic>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75</a:t>
            </a:fld>
            <a:endParaRPr lang="en-US"/>
          </a:p>
        </p:txBody>
      </p:sp>
    </p:spTree>
    <p:extLst>
      <p:ext uri="{BB962C8B-B14F-4D97-AF65-F5344CB8AC3E}">
        <p14:creationId xmlns:p14="http://schemas.microsoft.com/office/powerpoint/2010/main" val="2515935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4F7008C-8732-A24E-945A-B7EE2D1B1970}"/>
              </a:ext>
            </a:extLst>
          </p:cNvPr>
          <p:cNvPicPr>
            <a:picLocks noGrp="1" noChangeAspect="1"/>
          </p:cNvPicPr>
          <p:nvPr>
            <p:ph idx="1"/>
          </p:nvPr>
        </p:nvPicPr>
        <p:blipFill>
          <a:blip r:embed="rId2"/>
          <a:stretch>
            <a:fillRect/>
          </a:stretch>
        </p:blipFill>
        <p:spPr>
          <a:xfrm>
            <a:off x="2358887" y="1264719"/>
            <a:ext cx="7474226" cy="5605670"/>
          </a:xfrm>
        </p:spPr>
      </p:pic>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1728727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77</a:t>
            </a:fld>
            <a:endParaRPr lang="en-US"/>
          </a:p>
        </p:txBody>
      </p:sp>
      <p:pic>
        <p:nvPicPr>
          <p:cNvPr id="7" name="Content Placeholder 6">
            <a:extLst>
              <a:ext uri="{FF2B5EF4-FFF2-40B4-BE49-F238E27FC236}">
                <a16:creationId xmlns:a16="http://schemas.microsoft.com/office/drawing/2014/main" id="{DCC14AD9-7D50-E645-9F7D-2E36E6AD4202}"/>
              </a:ext>
            </a:extLst>
          </p:cNvPr>
          <p:cNvPicPr>
            <a:picLocks noGrp="1" noChangeAspect="1"/>
          </p:cNvPicPr>
          <p:nvPr>
            <p:ph idx="1"/>
          </p:nvPr>
        </p:nvPicPr>
        <p:blipFill>
          <a:blip r:embed="rId2"/>
          <a:stretch>
            <a:fillRect/>
          </a:stretch>
        </p:blipFill>
        <p:spPr>
          <a:xfrm>
            <a:off x="2559559" y="1825625"/>
            <a:ext cx="7072883" cy="4351338"/>
          </a:xfrm>
          <a:prstGeom prst="rect">
            <a:avLst/>
          </a:prstGeom>
        </p:spPr>
      </p:pic>
    </p:spTree>
    <p:extLst>
      <p:ext uri="{BB962C8B-B14F-4D97-AF65-F5344CB8AC3E}">
        <p14:creationId xmlns:p14="http://schemas.microsoft.com/office/powerpoint/2010/main" val="41480981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EC6D-FB4F-574E-8858-2E178931847B}"/>
              </a:ext>
            </a:extLst>
          </p:cNvPr>
          <p:cNvSpPr>
            <a:spLocks noGrp="1"/>
          </p:cNvSpPr>
          <p:nvPr>
            <p:ph type="title"/>
          </p:nvPr>
        </p:nvSpPr>
        <p:spPr/>
        <p:txBody>
          <a:bodyPr/>
          <a:lstStyle/>
          <a:p>
            <a:r>
              <a:rPr lang="en-US" dirty="0"/>
              <a:t>So far we’ve only had one layer.</a:t>
            </a:r>
            <a:br>
              <a:rPr lang="en-US" dirty="0"/>
            </a:br>
            <a:r>
              <a:rPr lang="en-US" dirty="0"/>
              <a:t>Let’s add more!</a:t>
            </a:r>
          </a:p>
        </p:txBody>
      </p:sp>
      <p:pic>
        <p:nvPicPr>
          <p:cNvPr id="6" name="Content Placeholder 5">
            <a:extLst>
              <a:ext uri="{FF2B5EF4-FFF2-40B4-BE49-F238E27FC236}">
                <a16:creationId xmlns:a16="http://schemas.microsoft.com/office/drawing/2014/main" id="{5580B3D4-9067-D54B-9995-ADABB622FF08}"/>
              </a:ext>
            </a:extLst>
          </p:cNvPr>
          <p:cNvPicPr>
            <a:picLocks noGrp="1" noChangeAspect="1"/>
          </p:cNvPicPr>
          <p:nvPr>
            <p:ph idx="1"/>
          </p:nvPr>
        </p:nvPicPr>
        <p:blipFill>
          <a:blip r:embed="rId2"/>
          <a:stretch>
            <a:fillRect/>
          </a:stretch>
        </p:blipFill>
        <p:spPr>
          <a:xfrm>
            <a:off x="2321200" y="1825625"/>
            <a:ext cx="7549601" cy="4351338"/>
          </a:xfrm>
          <a:prstGeom prst="rect">
            <a:avLst/>
          </a:prstGeom>
        </p:spPr>
      </p:pic>
      <p:sp>
        <p:nvSpPr>
          <p:cNvPr id="5" name="Slide Number Placeholder 4">
            <a:extLst>
              <a:ext uri="{FF2B5EF4-FFF2-40B4-BE49-F238E27FC236}">
                <a16:creationId xmlns:a16="http://schemas.microsoft.com/office/drawing/2014/main" id="{0A5955BD-BD1E-6B44-96CB-96DBAAA47524}"/>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3504155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955AC9-83C8-4E4C-821C-2421752C1A2D}"/>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79</a:t>
            </a:fld>
            <a:endParaRPr lang="en-US"/>
          </a:p>
        </p:txBody>
      </p:sp>
    </p:spTree>
    <p:extLst>
      <p:ext uri="{BB962C8B-B14F-4D97-AF65-F5344CB8AC3E}">
        <p14:creationId xmlns:p14="http://schemas.microsoft.com/office/powerpoint/2010/main" val="1175859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4C63-713C-1D0E-5C62-FBAF373C880D}"/>
              </a:ext>
            </a:extLst>
          </p:cNvPr>
          <p:cNvSpPr>
            <a:spLocks noGrp="1"/>
          </p:cNvSpPr>
          <p:nvPr>
            <p:ph type="title"/>
          </p:nvPr>
        </p:nvSpPr>
        <p:spPr/>
        <p:txBody>
          <a:bodyPr/>
          <a:lstStyle/>
          <a:p>
            <a:r>
              <a:rPr lang="en-US" dirty="0"/>
              <a:t>Motivation: we can use prior experience and data to inform what to do</a:t>
            </a:r>
          </a:p>
        </p:txBody>
      </p:sp>
      <p:sp>
        <p:nvSpPr>
          <p:cNvPr id="3" name="Content Placeholder 2">
            <a:extLst>
              <a:ext uri="{FF2B5EF4-FFF2-40B4-BE49-F238E27FC236}">
                <a16:creationId xmlns:a16="http://schemas.microsoft.com/office/drawing/2014/main" id="{1E499CD9-10DB-0BED-70C2-97F386659B74}"/>
              </a:ext>
            </a:extLst>
          </p:cNvPr>
          <p:cNvSpPr>
            <a:spLocks noGrp="1"/>
          </p:cNvSpPr>
          <p:nvPr>
            <p:ph idx="1"/>
          </p:nvPr>
        </p:nvSpPr>
        <p:spPr/>
        <p:txBody>
          <a:bodyPr/>
          <a:lstStyle/>
          <a:p>
            <a:r>
              <a:rPr lang="en-US" dirty="0"/>
              <a:t>Learning has become a key capability for robots</a:t>
            </a:r>
          </a:p>
          <a:p>
            <a:endParaRPr lang="en-US" dirty="0"/>
          </a:p>
          <a:p>
            <a:r>
              <a:rPr lang="en-US" dirty="0"/>
              <a:t>Today, we’ll discuss how machine learning—fueled by advancements in representation, data volume, and access to computation—has allowed for significant progress in robotics. </a:t>
            </a:r>
          </a:p>
        </p:txBody>
      </p:sp>
      <p:sp>
        <p:nvSpPr>
          <p:cNvPr id="5" name="Slide Number Placeholder 4">
            <a:extLst>
              <a:ext uri="{FF2B5EF4-FFF2-40B4-BE49-F238E27FC236}">
                <a16:creationId xmlns:a16="http://schemas.microsoft.com/office/drawing/2014/main" id="{448CCCB0-1B14-D089-0496-C83C6C6B4C5A}"/>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2035495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CCD00-565E-CF4C-9ECB-50DB52D4EB53}"/>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80</a:t>
            </a:fld>
            <a:endParaRPr lang="en-US"/>
          </a:p>
        </p:txBody>
      </p:sp>
    </p:spTree>
    <p:extLst>
      <p:ext uri="{BB962C8B-B14F-4D97-AF65-F5344CB8AC3E}">
        <p14:creationId xmlns:p14="http://schemas.microsoft.com/office/powerpoint/2010/main" val="98880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F6B87-08E4-B143-9B46-81F2DBB16F00}"/>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81</a:t>
            </a:fld>
            <a:endParaRPr lang="en-US"/>
          </a:p>
        </p:txBody>
      </p:sp>
    </p:spTree>
    <p:extLst>
      <p:ext uri="{BB962C8B-B14F-4D97-AF65-F5344CB8AC3E}">
        <p14:creationId xmlns:p14="http://schemas.microsoft.com/office/powerpoint/2010/main" val="4255258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8B18EE-DBEC-0A46-ADAA-E306703C663E}"/>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82</a:t>
            </a:fld>
            <a:endParaRPr lang="en-US"/>
          </a:p>
        </p:txBody>
      </p:sp>
    </p:spTree>
    <p:extLst>
      <p:ext uri="{BB962C8B-B14F-4D97-AF65-F5344CB8AC3E}">
        <p14:creationId xmlns:p14="http://schemas.microsoft.com/office/powerpoint/2010/main" val="3591347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951CE-F509-5349-B4B8-8965069850D1}"/>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83</a:t>
            </a:fld>
            <a:endParaRPr lang="en-US"/>
          </a:p>
        </p:txBody>
      </p:sp>
    </p:spTree>
    <p:extLst>
      <p:ext uri="{BB962C8B-B14F-4D97-AF65-F5344CB8AC3E}">
        <p14:creationId xmlns:p14="http://schemas.microsoft.com/office/powerpoint/2010/main" val="3734029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B4146D-4CF3-F44E-8ACA-16A14A8C2F6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84</a:t>
            </a:fld>
            <a:endParaRPr lang="en-US"/>
          </a:p>
        </p:txBody>
      </p:sp>
    </p:spTree>
    <p:extLst>
      <p:ext uri="{BB962C8B-B14F-4D97-AF65-F5344CB8AC3E}">
        <p14:creationId xmlns:p14="http://schemas.microsoft.com/office/powerpoint/2010/main" val="3866562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1C74E6-B187-034F-AA4A-7A695BEED2E0}"/>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85</a:t>
            </a:fld>
            <a:endParaRPr lang="en-US"/>
          </a:p>
        </p:txBody>
      </p:sp>
    </p:spTree>
    <p:extLst>
      <p:ext uri="{BB962C8B-B14F-4D97-AF65-F5344CB8AC3E}">
        <p14:creationId xmlns:p14="http://schemas.microsoft.com/office/powerpoint/2010/main" val="3361249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57A89-BCB5-E945-BF8B-41DC69271B29}"/>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86</a:t>
            </a:fld>
            <a:endParaRPr lang="en-US"/>
          </a:p>
        </p:txBody>
      </p:sp>
    </p:spTree>
    <p:extLst>
      <p:ext uri="{BB962C8B-B14F-4D97-AF65-F5344CB8AC3E}">
        <p14:creationId xmlns:p14="http://schemas.microsoft.com/office/powerpoint/2010/main" val="4208299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9F1B8-1A77-2045-88B5-007B41672CC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87</a:t>
            </a:fld>
            <a:endParaRPr lang="en-US"/>
          </a:p>
        </p:txBody>
      </p:sp>
    </p:spTree>
    <p:extLst>
      <p:ext uri="{BB962C8B-B14F-4D97-AF65-F5344CB8AC3E}">
        <p14:creationId xmlns:p14="http://schemas.microsoft.com/office/powerpoint/2010/main" val="1066219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B0E37-AEFA-D24F-AC9C-6479184909C9}"/>
              </a:ext>
            </a:extLst>
          </p:cNvPr>
          <p:cNvPicPr>
            <a:picLocks noChangeAspect="1"/>
          </p:cNvPicPr>
          <p:nvPr/>
        </p:nvPicPr>
        <p:blipFill rotWithShape="1">
          <a:blip r:embed="rId2"/>
          <a:srcRect t="28213"/>
          <a:stretch/>
        </p:blipFill>
        <p:spPr>
          <a:xfrm>
            <a:off x="1524000" y="1934817"/>
            <a:ext cx="9144000" cy="4923183"/>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88</a:t>
            </a:fld>
            <a:endParaRPr lang="en-US"/>
          </a:p>
        </p:txBody>
      </p:sp>
    </p:spTree>
    <p:extLst>
      <p:ext uri="{BB962C8B-B14F-4D97-AF65-F5344CB8AC3E}">
        <p14:creationId xmlns:p14="http://schemas.microsoft.com/office/powerpoint/2010/main" val="29335194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72633-EA41-9C4A-92DC-38914E9EB14C}"/>
              </a:ext>
            </a:extLst>
          </p:cNvPr>
          <p:cNvPicPr>
            <a:picLocks noChangeAspect="1"/>
          </p:cNvPicPr>
          <p:nvPr/>
        </p:nvPicPr>
        <p:blipFill rotWithShape="1">
          <a:blip r:embed="rId2"/>
          <a:srcRect t="28406"/>
          <a:stretch/>
        </p:blipFill>
        <p:spPr>
          <a:xfrm>
            <a:off x="1524000" y="1948070"/>
            <a:ext cx="9144000" cy="490993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a:t>
            </a:r>
            <a:r>
              <a:rPr lang="en-US"/>
              <a:t>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89</a:t>
            </a:fld>
            <a:endParaRPr lang="en-US"/>
          </a:p>
        </p:txBody>
      </p:sp>
    </p:spTree>
    <p:extLst>
      <p:ext uri="{BB962C8B-B14F-4D97-AF65-F5344CB8AC3E}">
        <p14:creationId xmlns:p14="http://schemas.microsoft.com/office/powerpoint/2010/main" val="360143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777D-149C-CB77-21E5-3A9C71A6AF8D}"/>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231B782E-4A75-A880-4208-0D162ABF9052}"/>
              </a:ext>
            </a:extLst>
          </p:cNvPr>
          <p:cNvSpPr>
            <a:spLocks noGrp="1"/>
          </p:cNvSpPr>
          <p:nvPr>
            <p:ph idx="1"/>
          </p:nvPr>
        </p:nvSpPr>
        <p:spPr/>
        <p:txBody>
          <a:bodyPr>
            <a:normAutofit/>
          </a:bodyPr>
          <a:lstStyle/>
          <a:p>
            <a:pPr marL="0" indent="0">
              <a:buNone/>
            </a:pPr>
            <a:endParaRPr lang="en-US" dirty="0"/>
          </a:p>
          <a:p>
            <a:r>
              <a:rPr lang="en-US" dirty="0"/>
              <a:t>Deep Learning “Crash Course”</a:t>
            </a:r>
          </a:p>
          <a:p>
            <a:endParaRPr lang="en-US" dirty="0"/>
          </a:p>
          <a:p>
            <a:r>
              <a:rPr lang="en-US" dirty="0"/>
              <a:t>Learning for Robot Perception</a:t>
            </a:r>
          </a:p>
          <a:p>
            <a:endParaRPr lang="en-US" dirty="0"/>
          </a:p>
          <a:p>
            <a:r>
              <a:rPr lang="en-US" dirty="0"/>
              <a:t>Learning for Robot Action</a:t>
            </a:r>
          </a:p>
          <a:p>
            <a:pPr marL="342900" indent="-342900">
              <a:buFontTx/>
              <a:buChar char="-"/>
            </a:pPr>
            <a:endParaRPr lang="en-US" dirty="0"/>
          </a:p>
          <a:p>
            <a:r>
              <a:rPr lang="en-US" dirty="0"/>
              <a:t>Learning </a:t>
            </a:r>
            <a:r>
              <a:rPr lang="en-US"/>
              <a:t>for Robot </a:t>
            </a:r>
            <a:r>
              <a:rPr lang="en-US" dirty="0"/>
              <a:t>…</a:t>
            </a:r>
          </a:p>
        </p:txBody>
      </p:sp>
      <p:sp>
        <p:nvSpPr>
          <p:cNvPr id="5" name="Slide Number Placeholder 4">
            <a:extLst>
              <a:ext uri="{FF2B5EF4-FFF2-40B4-BE49-F238E27FC236}">
                <a16:creationId xmlns:a16="http://schemas.microsoft.com/office/drawing/2014/main" id="{54986502-1B4F-64C5-39BA-2FC8C90C2DE7}"/>
              </a:ext>
            </a:extLst>
          </p:cNvPr>
          <p:cNvSpPr>
            <a:spLocks noGrp="1"/>
          </p:cNvSpPr>
          <p:nvPr>
            <p:ph type="sldNum" sz="quarter" idx="12"/>
          </p:nvPr>
        </p:nvSpPr>
        <p:spPr/>
        <p:txBody>
          <a:bodyPr/>
          <a:lstStyle/>
          <a:p>
            <a:fld id="{E538DE21-AC3D-574E-A9BC-92B90566158F}" type="slidenum">
              <a:rPr lang="en-US" smtClean="0"/>
              <a:t>9</a:t>
            </a:fld>
            <a:endParaRPr lang="en-US"/>
          </a:p>
        </p:txBody>
      </p:sp>
    </p:spTree>
    <p:extLst>
      <p:ext uri="{BB962C8B-B14F-4D97-AF65-F5344CB8AC3E}">
        <p14:creationId xmlns:p14="http://schemas.microsoft.com/office/powerpoint/2010/main" val="498769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D6D860-52DA-A344-BF27-C8B6B4B2DB8E}"/>
              </a:ext>
            </a:extLst>
          </p:cNvPr>
          <p:cNvPicPr>
            <a:picLocks noChangeAspect="1"/>
          </p:cNvPicPr>
          <p:nvPr/>
        </p:nvPicPr>
        <p:blipFill rotWithShape="1">
          <a:blip r:embed="rId2"/>
          <a:srcRect t="28599"/>
          <a:stretch/>
        </p:blipFill>
        <p:spPr>
          <a:xfrm>
            <a:off x="1524000" y="1961322"/>
            <a:ext cx="9144000" cy="4896678"/>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a:t>
            </a:r>
            <a:r>
              <a:rPr lang="en-US"/>
              <a:t>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90</a:t>
            </a:fld>
            <a:endParaRPr lang="en-US"/>
          </a:p>
        </p:txBody>
      </p:sp>
    </p:spTree>
    <p:extLst>
      <p:ext uri="{BB962C8B-B14F-4D97-AF65-F5344CB8AC3E}">
        <p14:creationId xmlns:p14="http://schemas.microsoft.com/office/powerpoint/2010/main" val="1354411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D73967-ACE7-AF4E-B8C1-D1C54B090F7B}"/>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Using what we just learned, training an MLP isn’t terribly (theoretically) complicated</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91</a:t>
            </a:fld>
            <a:endParaRPr lang="en-US"/>
          </a:p>
        </p:txBody>
      </p:sp>
    </p:spTree>
    <p:extLst>
      <p:ext uri="{BB962C8B-B14F-4D97-AF65-F5344CB8AC3E}">
        <p14:creationId xmlns:p14="http://schemas.microsoft.com/office/powerpoint/2010/main" val="2140321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25A10C-5ADD-C84E-894B-F202DA094457}"/>
              </a:ext>
            </a:extLst>
          </p:cNvPr>
          <p:cNvPicPr>
            <a:picLocks noChangeAspect="1"/>
          </p:cNvPicPr>
          <p:nvPr/>
        </p:nvPicPr>
        <p:blipFill rotWithShape="1">
          <a:blip r:embed="rId2"/>
          <a:srcRect t="24749"/>
          <a:stretch/>
        </p:blipFill>
        <p:spPr>
          <a:xfrm>
            <a:off x="1524000" y="1690689"/>
            <a:ext cx="9144000" cy="5160727"/>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(Stochastic) Gradient Descent Procedure</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92</a:t>
            </a:fld>
            <a:endParaRPr lang="en-US"/>
          </a:p>
        </p:txBody>
      </p:sp>
    </p:spTree>
    <p:extLst>
      <p:ext uri="{BB962C8B-B14F-4D97-AF65-F5344CB8AC3E}">
        <p14:creationId xmlns:p14="http://schemas.microsoft.com/office/powerpoint/2010/main" val="32673466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0B85-398C-2F8D-538B-0ED82B5E8E24}"/>
              </a:ext>
            </a:extLst>
          </p:cNvPr>
          <p:cNvSpPr>
            <a:spLocks noGrp="1"/>
          </p:cNvSpPr>
          <p:nvPr>
            <p:ph type="title"/>
          </p:nvPr>
        </p:nvSpPr>
        <p:spPr/>
        <p:txBody>
          <a:bodyPr/>
          <a:lstStyle/>
          <a:p>
            <a:r>
              <a:rPr lang="en-US" dirty="0"/>
              <a:t>Key Ideas: Deep Learning is about “hyperparametric function approximation”</a:t>
            </a:r>
          </a:p>
        </p:txBody>
      </p:sp>
      <p:sp>
        <p:nvSpPr>
          <p:cNvPr id="3" name="Content Placeholder 2">
            <a:extLst>
              <a:ext uri="{FF2B5EF4-FFF2-40B4-BE49-F238E27FC236}">
                <a16:creationId xmlns:a16="http://schemas.microsoft.com/office/drawing/2014/main" id="{8AC8E581-7C8C-8EED-0199-8B3E70D2D700}"/>
              </a:ext>
            </a:extLst>
          </p:cNvPr>
          <p:cNvSpPr>
            <a:spLocks noGrp="1"/>
          </p:cNvSpPr>
          <p:nvPr>
            <p:ph idx="1"/>
          </p:nvPr>
        </p:nvSpPr>
        <p:spPr/>
        <p:txBody>
          <a:bodyPr>
            <a:normAutofit fontScale="92500" lnSpcReduction="20000"/>
          </a:bodyPr>
          <a:lstStyle/>
          <a:p>
            <a:r>
              <a:rPr lang="en-US" dirty="0"/>
              <a:t>We assume we have some model: y = f(x)</a:t>
            </a:r>
          </a:p>
          <a:p>
            <a:endParaRPr lang="en-US" dirty="0"/>
          </a:p>
          <a:p>
            <a:r>
              <a:rPr lang="en-US" dirty="0"/>
              <a:t>We have lots of examples of {y, x} and there are a TON of free parameters that define the function “f”</a:t>
            </a:r>
          </a:p>
          <a:p>
            <a:endParaRPr lang="en-US" dirty="0"/>
          </a:p>
          <a:p>
            <a:r>
              <a:rPr lang="en-US" dirty="0"/>
              <a:t>Given enough data and enough computation, we can approximate the function that represents that relationship </a:t>
            </a:r>
            <a:r>
              <a:rPr lang="en-US" u="sng" dirty="0"/>
              <a:t>knowing very little about that function in advance</a:t>
            </a:r>
            <a:endParaRPr lang="en-US" i="1" u="sng" dirty="0"/>
          </a:p>
          <a:p>
            <a:endParaRPr lang="en-US" i="1" u="sng" dirty="0"/>
          </a:p>
          <a:p>
            <a:r>
              <a:rPr lang="en-US" dirty="0"/>
              <a:t>That let’s us do a lot: think of object detection: we cannot write down the function that turns an image to a prediction about what object is in it, so we learn it instead.</a:t>
            </a:r>
          </a:p>
        </p:txBody>
      </p:sp>
      <p:sp>
        <p:nvSpPr>
          <p:cNvPr id="5" name="Slide Number Placeholder 4">
            <a:extLst>
              <a:ext uri="{FF2B5EF4-FFF2-40B4-BE49-F238E27FC236}">
                <a16:creationId xmlns:a16="http://schemas.microsoft.com/office/drawing/2014/main" id="{903AE585-9B95-F516-4C22-20F83969BB26}"/>
              </a:ext>
            </a:extLst>
          </p:cNvPr>
          <p:cNvSpPr>
            <a:spLocks noGrp="1"/>
          </p:cNvSpPr>
          <p:nvPr>
            <p:ph type="sldNum" sz="quarter" idx="12"/>
          </p:nvPr>
        </p:nvSpPr>
        <p:spPr/>
        <p:txBody>
          <a:bodyPr/>
          <a:lstStyle/>
          <a:p>
            <a:fld id="{E538DE21-AC3D-574E-A9BC-92B90566158F}" type="slidenum">
              <a:rPr lang="en-US" smtClean="0"/>
              <a:t>93</a:t>
            </a:fld>
            <a:endParaRPr lang="en-US"/>
          </a:p>
        </p:txBody>
      </p:sp>
    </p:spTree>
    <p:extLst>
      <p:ext uri="{BB962C8B-B14F-4D97-AF65-F5344CB8AC3E}">
        <p14:creationId xmlns:p14="http://schemas.microsoft.com/office/powerpoint/2010/main" val="16942087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734C-365C-B786-4A0E-6D8095E89A8D}"/>
              </a:ext>
            </a:extLst>
          </p:cNvPr>
          <p:cNvSpPr>
            <a:spLocks noGrp="1"/>
          </p:cNvSpPr>
          <p:nvPr>
            <p:ph type="title"/>
          </p:nvPr>
        </p:nvSpPr>
        <p:spPr/>
        <p:txBody>
          <a:bodyPr/>
          <a:lstStyle/>
          <a:p>
            <a:r>
              <a:rPr lang="en-US" dirty="0"/>
              <a:t>When you see a learning problem, ask yourself…</a:t>
            </a:r>
          </a:p>
        </p:txBody>
      </p:sp>
      <p:sp>
        <p:nvSpPr>
          <p:cNvPr id="3" name="Content Placeholder 2">
            <a:extLst>
              <a:ext uri="{FF2B5EF4-FFF2-40B4-BE49-F238E27FC236}">
                <a16:creationId xmlns:a16="http://schemas.microsoft.com/office/drawing/2014/main" id="{80016174-748B-226F-01E6-2B916A455218}"/>
              </a:ext>
            </a:extLst>
          </p:cNvPr>
          <p:cNvSpPr>
            <a:spLocks noGrp="1"/>
          </p:cNvSpPr>
          <p:nvPr>
            <p:ph idx="1"/>
          </p:nvPr>
        </p:nvSpPr>
        <p:spPr/>
        <p:txBody>
          <a:bodyPr/>
          <a:lstStyle/>
          <a:p>
            <a:r>
              <a:rPr lang="en-US" dirty="0"/>
              <a:t>What is the data? Where does it come from?</a:t>
            </a:r>
          </a:p>
          <a:p>
            <a:endParaRPr lang="en-US" dirty="0"/>
          </a:p>
          <a:p>
            <a:r>
              <a:rPr lang="en-US" dirty="0"/>
              <a:t>What is the loss function? How do we define error? (and is that the way we think we should actually measure error?)</a:t>
            </a:r>
          </a:p>
          <a:p>
            <a:endParaRPr lang="en-US" dirty="0"/>
          </a:p>
          <a:p>
            <a:r>
              <a:rPr lang="en-US" dirty="0"/>
              <a:t>What is the structure of the neural network? [Note: we’ll talk about this more later.]</a:t>
            </a:r>
          </a:p>
        </p:txBody>
      </p:sp>
      <p:sp>
        <p:nvSpPr>
          <p:cNvPr id="5" name="Slide Number Placeholder 4">
            <a:extLst>
              <a:ext uri="{FF2B5EF4-FFF2-40B4-BE49-F238E27FC236}">
                <a16:creationId xmlns:a16="http://schemas.microsoft.com/office/drawing/2014/main" id="{F88963BA-7AED-E4EC-1811-E0FD530EFA64}"/>
              </a:ext>
            </a:extLst>
          </p:cNvPr>
          <p:cNvSpPr>
            <a:spLocks noGrp="1"/>
          </p:cNvSpPr>
          <p:nvPr>
            <p:ph type="sldNum" sz="quarter" idx="12"/>
          </p:nvPr>
        </p:nvSpPr>
        <p:spPr/>
        <p:txBody>
          <a:bodyPr/>
          <a:lstStyle/>
          <a:p>
            <a:fld id="{E538DE21-AC3D-574E-A9BC-92B90566158F}" type="slidenum">
              <a:rPr lang="en-US" smtClean="0"/>
              <a:t>94</a:t>
            </a:fld>
            <a:endParaRPr lang="en-US"/>
          </a:p>
        </p:txBody>
      </p:sp>
    </p:spTree>
    <p:extLst>
      <p:ext uri="{BB962C8B-B14F-4D97-AF65-F5344CB8AC3E}">
        <p14:creationId xmlns:p14="http://schemas.microsoft.com/office/powerpoint/2010/main" val="238992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5608FA-24C6-DFA5-0079-3F41607E59E6}"/>
              </a:ext>
            </a:extLst>
          </p:cNvPr>
          <p:cNvSpPr>
            <a:spLocks noGrp="1"/>
          </p:cNvSpPr>
          <p:nvPr>
            <p:ph type="title"/>
          </p:nvPr>
        </p:nvSpPr>
        <p:spPr/>
        <p:txBody>
          <a:bodyPr/>
          <a:lstStyle/>
          <a:p>
            <a:r>
              <a:rPr lang="en-US" dirty="0"/>
              <a:t>Learning for Perception</a:t>
            </a:r>
          </a:p>
        </p:txBody>
      </p:sp>
      <p:sp>
        <p:nvSpPr>
          <p:cNvPr id="7" name="Text Placeholder 6">
            <a:extLst>
              <a:ext uri="{FF2B5EF4-FFF2-40B4-BE49-F238E27FC236}">
                <a16:creationId xmlns:a16="http://schemas.microsoft.com/office/drawing/2014/main" id="{DA7B6B4B-D90F-1D86-06DB-D77DF69A4A50}"/>
              </a:ext>
            </a:extLst>
          </p:cNvPr>
          <p:cNvSpPr>
            <a:spLocks noGrp="1"/>
          </p:cNvSpPr>
          <p:nvPr>
            <p:ph type="body" idx="1"/>
          </p:nvPr>
        </p:nvSpPr>
        <p:spPr/>
        <p:txBody>
          <a:bodyPr/>
          <a:lstStyle/>
          <a:p>
            <a:r>
              <a:rPr lang="en-US" dirty="0"/>
              <a:t>Speaking of object detection…</a:t>
            </a:r>
          </a:p>
        </p:txBody>
      </p:sp>
      <p:sp>
        <p:nvSpPr>
          <p:cNvPr id="5" name="Slide Number Placeholder 4">
            <a:extLst>
              <a:ext uri="{FF2B5EF4-FFF2-40B4-BE49-F238E27FC236}">
                <a16:creationId xmlns:a16="http://schemas.microsoft.com/office/drawing/2014/main" id="{45A6E224-6592-DD27-994B-BCA9C43490EA}"/>
              </a:ext>
            </a:extLst>
          </p:cNvPr>
          <p:cNvSpPr>
            <a:spLocks noGrp="1"/>
          </p:cNvSpPr>
          <p:nvPr>
            <p:ph type="sldNum" sz="quarter" idx="12"/>
          </p:nvPr>
        </p:nvSpPr>
        <p:spPr/>
        <p:txBody>
          <a:bodyPr/>
          <a:lstStyle/>
          <a:p>
            <a:fld id="{E538DE21-AC3D-574E-A9BC-92B90566158F}" type="slidenum">
              <a:rPr lang="en-US" smtClean="0"/>
              <a:t>95</a:t>
            </a:fld>
            <a:endParaRPr lang="en-US"/>
          </a:p>
        </p:txBody>
      </p:sp>
    </p:spTree>
    <p:extLst>
      <p:ext uri="{BB962C8B-B14F-4D97-AF65-F5344CB8AC3E}">
        <p14:creationId xmlns:p14="http://schemas.microsoft.com/office/powerpoint/2010/main" val="896574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60B-8441-C1F7-3C37-5839955C883F}"/>
              </a:ext>
            </a:extLst>
          </p:cNvPr>
          <p:cNvSpPr>
            <a:spLocks noGrp="1"/>
          </p:cNvSpPr>
          <p:nvPr>
            <p:ph type="title"/>
          </p:nvPr>
        </p:nvSpPr>
        <p:spPr/>
        <p:txBody>
          <a:bodyPr/>
          <a:lstStyle/>
          <a:p>
            <a:r>
              <a:rPr lang="en-US" dirty="0"/>
              <a:t>Instead of “fully-connected layers” (matrix multiplies), CNN’s use convolutions</a:t>
            </a:r>
          </a:p>
        </p:txBody>
      </p:sp>
      <p:sp>
        <p:nvSpPr>
          <p:cNvPr id="3" name="Content Placeholder 2">
            <a:extLst>
              <a:ext uri="{FF2B5EF4-FFF2-40B4-BE49-F238E27FC236}">
                <a16:creationId xmlns:a16="http://schemas.microsoft.com/office/drawing/2014/main" id="{77B10A14-CB58-1D0A-546A-5C5D9A574422}"/>
              </a:ext>
            </a:extLst>
          </p:cNvPr>
          <p:cNvSpPr>
            <a:spLocks noGrp="1"/>
          </p:cNvSpPr>
          <p:nvPr>
            <p:ph idx="1"/>
          </p:nvPr>
        </p:nvSpPr>
        <p:spPr/>
        <p:txBody>
          <a:bodyPr/>
          <a:lstStyle/>
          <a:p>
            <a:r>
              <a:rPr lang="en-US" dirty="0"/>
              <a:t>CNN: Convolutional Neural Network</a:t>
            </a:r>
          </a:p>
          <a:p>
            <a:endParaRPr lang="en-US" dirty="0"/>
          </a:p>
          <a:p>
            <a:r>
              <a:rPr lang="en-US" dirty="0"/>
              <a:t>A CNN consists of stacks of convolution operations, each followed by a nonlinearity and a “</a:t>
            </a:r>
            <a:r>
              <a:rPr lang="en-US" dirty="0" err="1"/>
              <a:t>downsampling</a:t>
            </a:r>
            <a:r>
              <a:rPr lang="en-US" dirty="0"/>
              <a:t> operation”</a:t>
            </a:r>
            <a:br>
              <a:rPr lang="en-US" dirty="0"/>
            </a:br>
            <a:br>
              <a:rPr lang="en-US" dirty="0"/>
            </a:br>
            <a:endParaRPr lang="en-US" dirty="0"/>
          </a:p>
          <a:p>
            <a:r>
              <a:rPr lang="en-US" dirty="0"/>
              <a:t>Similar in spirit to Fully Connected Neural Networks, but only to local pixels</a:t>
            </a:r>
          </a:p>
          <a:p>
            <a:endParaRPr lang="en-US" dirty="0"/>
          </a:p>
        </p:txBody>
      </p:sp>
      <p:sp>
        <p:nvSpPr>
          <p:cNvPr id="5" name="Slide Number Placeholder 4">
            <a:extLst>
              <a:ext uri="{FF2B5EF4-FFF2-40B4-BE49-F238E27FC236}">
                <a16:creationId xmlns:a16="http://schemas.microsoft.com/office/drawing/2014/main" id="{2FB3ADED-1D59-A02C-F1C6-5308A538CBF1}"/>
              </a:ext>
            </a:extLst>
          </p:cNvPr>
          <p:cNvSpPr>
            <a:spLocks noGrp="1"/>
          </p:cNvSpPr>
          <p:nvPr>
            <p:ph type="sldNum" sz="quarter" idx="12"/>
          </p:nvPr>
        </p:nvSpPr>
        <p:spPr/>
        <p:txBody>
          <a:bodyPr/>
          <a:lstStyle/>
          <a:p>
            <a:fld id="{E538DE21-AC3D-574E-A9BC-92B90566158F}" type="slidenum">
              <a:rPr lang="en-US" smtClean="0"/>
              <a:t>96</a:t>
            </a:fld>
            <a:endParaRPr lang="en-US"/>
          </a:p>
        </p:txBody>
      </p:sp>
    </p:spTree>
    <p:extLst>
      <p:ext uri="{BB962C8B-B14F-4D97-AF65-F5344CB8AC3E}">
        <p14:creationId xmlns:p14="http://schemas.microsoft.com/office/powerpoint/2010/main" val="30531818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97</a:t>
            </a:fld>
            <a:endParaRPr lang="en-US"/>
          </a:p>
        </p:txBody>
      </p:sp>
      <p:pic>
        <p:nvPicPr>
          <p:cNvPr id="6" name="Picture 5">
            <a:extLst>
              <a:ext uri="{FF2B5EF4-FFF2-40B4-BE49-F238E27FC236}">
                <a16:creationId xmlns:a16="http://schemas.microsoft.com/office/drawing/2014/main" id="{D96BD0D6-A5A9-A946-A182-942D4C717BC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13862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r>
              <a:rPr lang="en-US" dirty="0" err="1"/>
              <a:t>AlexNet</a:t>
            </a:r>
            <a:br>
              <a:rPr lang="en-US" dirty="0"/>
            </a:br>
            <a:r>
              <a:rPr lang="en-US" dirty="0">
                <a:solidFill>
                  <a:schemeClr val="tx2"/>
                </a:solidFill>
              </a:rPr>
              <a:t>The CNN that started the revolution</a:t>
            </a:r>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98</a:t>
            </a:fld>
            <a:endParaRPr lang="en-US"/>
          </a:p>
        </p:txBody>
      </p:sp>
      <p:pic>
        <p:nvPicPr>
          <p:cNvPr id="3" name="Picture 2">
            <a:extLst>
              <a:ext uri="{FF2B5EF4-FFF2-40B4-BE49-F238E27FC236}">
                <a16:creationId xmlns:a16="http://schemas.microsoft.com/office/drawing/2014/main" id="{5B8EEFAC-4F71-704D-934E-4F05372196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617111"/>
            <a:ext cx="9144000" cy="4358744"/>
          </a:xfrm>
          <a:prstGeom prst="rect">
            <a:avLst/>
          </a:prstGeom>
        </p:spPr>
      </p:pic>
      <p:sp>
        <p:nvSpPr>
          <p:cNvPr id="6" name="TextBox 5">
            <a:extLst>
              <a:ext uri="{FF2B5EF4-FFF2-40B4-BE49-F238E27FC236}">
                <a16:creationId xmlns:a16="http://schemas.microsoft.com/office/drawing/2014/main" id="{35481A66-54E0-A247-8929-7F9C35C7560D}"/>
              </a:ext>
            </a:extLst>
          </p:cNvPr>
          <p:cNvSpPr txBox="1"/>
          <p:nvPr/>
        </p:nvSpPr>
        <p:spPr>
          <a:xfrm>
            <a:off x="1812167" y="6007752"/>
            <a:ext cx="8567666" cy="369332"/>
          </a:xfrm>
          <a:prstGeom prst="rect">
            <a:avLst/>
          </a:prstGeom>
          <a:noFill/>
        </p:spPr>
        <p:txBody>
          <a:bodyPr wrap="none" rtlCol="0">
            <a:spAutoFit/>
          </a:bodyPr>
          <a:lstStyle/>
          <a:p>
            <a:r>
              <a:rPr lang="en-US" dirty="0">
                <a:hlinkClick r:id="rId3"/>
              </a:rPr>
              <a:t>https://papers.nips.cc/paper/2012/file/c399862d3b9d6b76c8436e924a68c45b-Paper.pdf</a:t>
            </a:r>
            <a:r>
              <a:rPr lang="en-US" dirty="0"/>
              <a:t> </a:t>
            </a:r>
          </a:p>
        </p:txBody>
      </p:sp>
    </p:spTree>
    <p:extLst>
      <p:ext uri="{BB962C8B-B14F-4D97-AF65-F5344CB8AC3E}">
        <p14:creationId xmlns:p14="http://schemas.microsoft.com/office/powerpoint/2010/main" val="23512669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B341-806F-4E45-8333-B0966B1D0BB3}"/>
              </a:ext>
            </a:extLst>
          </p:cNvPr>
          <p:cNvSpPr>
            <a:spLocks noGrp="1"/>
          </p:cNvSpPr>
          <p:nvPr>
            <p:ph type="title"/>
          </p:nvPr>
        </p:nvSpPr>
        <p:spPr/>
        <p:txBody>
          <a:bodyPr/>
          <a:lstStyle/>
          <a:p>
            <a:r>
              <a:rPr lang="en-US" dirty="0"/>
              <a:t>YOLO: You Only Look Once</a:t>
            </a:r>
          </a:p>
        </p:txBody>
      </p:sp>
      <p:sp>
        <p:nvSpPr>
          <p:cNvPr id="5" name="Slide Number Placeholder 4">
            <a:extLst>
              <a:ext uri="{FF2B5EF4-FFF2-40B4-BE49-F238E27FC236}">
                <a16:creationId xmlns:a16="http://schemas.microsoft.com/office/drawing/2014/main" id="{8703A1D5-36D9-D542-95B2-0032D9A00217}"/>
              </a:ext>
            </a:extLst>
          </p:cNvPr>
          <p:cNvSpPr>
            <a:spLocks noGrp="1"/>
          </p:cNvSpPr>
          <p:nvPr>
            <p:ph type="sldNum" sz="quarter" idx="12"/>
          </p:nvPr>
        </p:nvSpPr>
        <p:spPr/>
        <p:txBody>
          <a:bodyPr/>
          <a:lstStyle/>
          <a:p>
            <a:fld id="{E538DE21-AC3D-574E-A9BC-92B90566158F}" type="slidenum">
              <a:rPr lang="en-US" smtClean="0"/>
              <a:t>99</a:t>
            </a:fld>
            <a:endParaRPr lang="en-US"/>
          </a:p>
        </p:txBody>
      </p:sp>
      <p:pic>
        <p:nvPicPr>
          <p:cNvPr id="8194" name="Picture 2" descr="Image for post">
            <a:extLst>
              <a:ext uri="{FF2B5EF4-FFF2-40B4-BE49-F238E27FC236}">
                <a16:creationId xmlns:a16="http://schemas.microsoft.com/office/drawing/2014/main" id="{D2A5C02F-7922-C745-8ED1-12C46800EA4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52650" y="1333047"/>
            <a:ext cx="7886700" cy="5175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A505DC-9C13-A347-803F-3A511179F803}"/>
              </a:ext>
            </a:extLst>
          </p:cNvPr>
          <p:cNvSpPr txBox="1"/>
          <p:nvPr/>
        </p:nvSpPr>
        <p:spPr>
          <a:xfrm>
            <a:off x="1981201" y="6252882"/>
            <a:ext cx="3058209" cy="369332"/>
          </a:xfrm>
          <a:prstGeom prst="rect">
            <a:avLst/>
          </a:prstGeom>
          <a:noFill/>
        </p:spPr>
        <p:txBody>
          <a:bodyPr wrap="none" rtlCol="0">
            <a:spAutoFit/>
          </a:bodyPr>
          <a:lstStyle/>
          <a:p>
            <a:r>
              <a:rPr lang="en-US" dirty="0"/>
              <a:t>An order of magnitude faster…</a:t>
            </a:r>
          </a:p>
        </p:txBody>
      </p:sp>
    </p:spTree>
    <p:extLst>
      <p:ext uri="{BB962C8B-B14F-4D97-AF65-F5344CB8AC3E}">
        <p14:creationId xmlns:p14="http://schemas.microsoft.com/office/powerpoint/2010/main" val="2028885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1794</TotalTime>
  <Words>2688</Words>
  <Application>Microsoft Macintosh PowerPoint</Application>
  <PresentationFormat>Widescreen</PresentationFormat>
  <Paragraphs>384</Paragraphs>
  <Slides>112</Slides>
  <Notes>4</Notes>
  <HiddenSlides>9</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112</vt:i4>
      </vt:variant>
    </vt:vector>
  </HeadingPairs>
  <TitlesOfParts>
    <vt:vector size="118" baseType="lpstr">
      <vt:lpstr>arial</vt:lpstr>
      <vt:lpstr>arial</vt:lpstr>
      <vt:lpstr>Calibri</vt:lpstr>
      <vt:lpstr>Calibri Light</vt:lpstr>
      <vt:lpstr>Open Sans</vt:lpstr>
      <vt:lpstr>Office Theme</vt:lpstr>
      <vt:lpstr>CS 485 Autonomous Robotics Robot Learning</vt:lpstr>
      <vt:lpstr>Logistics</vt:lpstr>
      <vt:lpstr>There are many things we want robots to do</vt:lpstr>
      <vt:lpstr>Waymo: let’s say you want to build a self-driving car… what might you need?</vt:lpstr>
      <vt:lpstr>Motivation: the world is noisy and complicated</vt:lpstr>
      <vt:lpstr>Motivation: we may not know the state of the world</vt:lpstr>
      <vt:lpstr>Motivation: we may not know the state of the world</vt:lpstr>
      <vt:lpstr>Motivation: we can use prior experience and data to inform what to do</vt:lpstr>
      <vt:lpstr>Plan for today</vt:lpstr>
      <vt:lpstr>Curve Fitting Crash Course</vt:lpstr>
      <vt:lpstr>At it’s core, most of (supervised) machine learning is really just fitting lines to data.</vt:lpstr>
      <vt:lpstr>At it’s core, most of (supervised) machine learning is really just fitting lines to data.</vt:lpstr>
      <vt:lpstr>Least Squares is used to solve, for example, curve fitting problems</vt:lpstr>
      <vt:lpstr>So how do we solve this problem?</vt:lpstr>
      <vt:lpstr>We want to minimize the Sum of Squared Error (or Mean Squared Error)</vt:lpstr>
      <vt:lpstr>We want to minimize the Sum of Squared Error (or Mean Squared Error)</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However, most problems cannot be solved using linear algebra</vt:lpstr>
      <vt:lpstr>So, what are these Neural Networks I’ve been hearing so much about lately?</vt:lpstr>
      <vt:lpstr>So, what are these Neural Networks I’ve been hearing so much about lately?</vt:lpstr>
      <vt:lpstr>So, what are these Neural Networks I’ve been hearing so much about lately?</vt:lpstr>
      <vt:lpstr>The ImageNet competition had more images/variety than other similar challenges</vt:lpstr>
      <vt:lpstr>The ImageNet competition had more images/variety than other similar challenges</vt:lpstr>
      <vt:lpstr>The ImageNet competition had more images/variety than other similar challenges</vt:lpstr>
      <vt:lpstr>PowerPoint Presentation</vt:lpstr>
      <vt:lpstr>PowerPoint Presentation</vt:lpstr>
      <vt:lpstr>PowerPoint Presentation</vt:lpstr>
      <vt:lpstr>The Perceptron</vt:lpstr>
      <vt:lpstr>Aside: inspiration from biological neurons</vt:lpstr>
      <vt:lpstr>Here’s a simple “perceptron” Many Inputs nonlinearly mapped to a single output</vt:lpstr>
      <vt:lpstr>In code:</vt:lpstr>
      <vt:lpstr>Neural Networks</vt:lpstr>
      <vt:lpstr>What if we just… connect a bunch of perceptrons together?</vt:lpstr>
      <vt:lpstr>How many perceptrons are in this neural network?</vt:lpstr>
      <vt:lpstr>How many perceptrons are in this neural network?</vt:lpstr>
      <vt:lpstr>How many perceptrons are in this neural network?</vt:lpstr>
      <vt:lpstr>How many perceptrons are in this neural network?</vt:lpstr>
      <vt:lpstr>How many perceptrons are in this neural network?</vt:lpstr>
      <vt:lpstr>How many perceptrons are in this neural network?</vt:lpstr>
      <vt:lpstr>Some terminology</vt:lpstr>
      <vt:lpstr>Some terminology</vt:lpstr>
      <vt:lpstr>Some terminology</vt:lpstr>
      <vt:lpstr>Some terminology</vt:lpstr>
      <vt:lpstr>Some terminology</vt:lpstr>
      <vt:lpstr>A Multi-Layer Perceptron is just a bunch of matrix multiplications + nonlinearity</vt:lpstr>
      <vt:lpstr>So how do we train these neural networks?</vt:lpstr>
      <vt:lpstr>So how do we train these neural networks?</vt:lpstr>
      <vt:lpstr>Learning (training) a perceptron</vt:lpstr>
      <vt:lpstr>Learning (training) a perceptron</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Squared Loss: very common loss function</vt:lpstr>
      <vt:lpstr>There are plenty of loss functions:</vt:lpstr>
      <vt:lpstr>PowerPoint Presentation</vt:lpstr>
      <vt:lpstr>PowerPoint Presentation</vt:lpstr>
      <vt:lpstr>PowerPoint Presentation</vt:lpstr>
      <vt:lpstr>PowerPoint Presentation</vt:lpstr>
      <vt:lpstr>Gradient Descent</vt:lpstr>
      <vt:lpstr>Partial derivatives tell us how much a change in one variable impacts another</vt:lpstr>
      <vt:lpstr>Slope of a function: the partial derivatives describe the slope around a point of interest</vt:lpstr>
      <vt:lpstr>Knobs on a machine: tuning the knobs changing how the input becomes the output</vt:lpstr>
      <vt:lpstr>Gradient Descent involves using the partial derivatives to tune the knobs:</vt:lpstr>
      <vt:lpstr>Gradient Descent involves using the partial derivatives to tune the knobs:</vt:lpstr>
      <vt:lpstr>So what does gradient descent look like on our simple example?</vt:lpstr>
      <vt:lpstr>So what does gradient descent look like on our simple example?</vt:lpstr>
      <vt:lpstr>So what does gradient descent look like on our simple example?</vt:lpstr>
      <vt:lpstr>So far we’ve only had one layer. Let’s add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 write down the entire network as a single equation.</vt:lpstr>
      <vt:lpstr>We can write down the entire network as a single equation.</vt:lpstr>
      <vt:lpstr>We can write down the entire network as a single equation.</vt:lpstr>
      <vt:lpstr>Using what we just learned, training an MLP isn’t terribly (theoretically) complicated</vt:lpstr>
      <vt:lpstr>(Stochastic) Gradient Descent Procedure</vt:lpstr>
      <vt:lpstr>Key Ideas: Deep Learning is about “hyperparametric function approximation”</vt:lpstr>
      <vt:lpstr>When you see a learning problem, ask yourself…</vt:lpstr>
      <vt:lpstr>Learning for Perception</vt:lpstr>
      <vt:lpstr>Instead of “fully-connected layers” (matrix multiplies), CNN’s use convolutions</vt:lpstr>
      <vt:lpstr>PowerPoint Presentation</vt:lpstr>
      <vt:lpstr>AlexNet The CNN that started the revolution</vt:lpstr>
      <vt:lpstr>YOLO: You Only Look Once</vt:lpstr>
      <vt:lpstr>Learning for Action</vt:lpstr>
      <vt:lpstr>Let’s play Atari games!</vt:lpstr>
      <vt:lpstr>Deep Q Networks</vt:lpstr>
      <vt:lpstr>From pixels to action</vt:lpstr>
      <vt:lpstr>They outperformed humans on most games</vt:lpstr>
      <vt:lpstr>PowerPoint Presentation</vt:lpstr>
      <vt:lpstr>Outperform the optimistic planner MIT floorplan environments</vt:lpstr>
      <vt:lpstr>Learning for Grasping</vt:lpstr>
      <vt:lpstr>Learning for Grasping</vt:lpstr>
      <vt:lpstr>Learning for Grasping</vt:lpstr>
      <vt:lpstr>Let’s try: Grasping</vt:lpstr>
      <vt:lpstr>Let’s try: Grasping</vt:lpstr>
      <vt:lpstr>To wrap up: learning is not “the answer” It’s a tool, to be used when appropriate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77</cp:revision>
  <dcterms:created xsi:type="dcterms:W3CDTF">2022-11-15T23:23:43Z</dcterms:created>
  <dcterms:modified xsi:type="dcterms:W3CDTF">2023-11-28T02:36:58Z</dcterms:modified>
</cp:coreProperties>
</file>