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6" r:id="rId2"/>
    <p:sldId id="834" r:id="rId3"/>
    <p:sldId id="485" r:id="rId4"/>
    <p:sldId id="789" r:id="rId5"/>
    <p:sldId id="790" r:id="rId6"/>
    <p:sldId id="493" r:id="rId7"/>
    <p:sldId id="791" r:id="rId8"/>
    <p:sldId id="792" r:id="rId9"/>
    <p:sldId id="793" r:id="rId10"/>
    <p:sldId id="490" r:id="rId11"/>
    <p:sldId id="492" r:id="rId12"/>
    <p:sldId id="491" r:id="rId13"/>
    <p:sldId id="483" r:id="rId14"/>
    <p:sldId id="494" r:id="rId15"/>
    <p:sldId id="489" r:id="rId16"/>
    <p:sldId id="486" r:id="rId17"/>
    <p:sldId id="794" r:id="rId18"/>
    <p:sldId id="795" r:id="rId19"/>
    <p:sldId id="737" r:id="rId20"/>
    <p:sldId id="738" r:id="rId21"/>
    <p:sldId id="796" r:id="rId22"/>
    <p:sldId id="487" r:id="rId23"/>
    <p:sldId id="488" r:id="rId24"/>
    <p:sldId id="806" r:id="rId25"/>
    <p:sldId id="808" r:id="rId26"/>
    <p:sldId id="813" r:id="rId27"/>
    <p:sldId id="809" r:id="rId28"/>
    <p:sldId id="810" r:id="rId29"/>
    <p:sldId id="627" r:id="rId30"/>
    <p:sldId id="812" r:id="rId31"/>
    <p:sldId id="673" r:id="rId32"/>
    <p:sldId id="677" r:id="rId33"/>
    <p:sldId id="678" r:id="rId34"/>
    <p:sldId id="674" r:id="rId35"/>
    <p:sldId id="679" r:id="rId36"/>
    <p:sldId id="680" r:id="rId37"/>
    <p:sldId id="681" r:id="rId38"/>
    <p:sldId id="682" r:id="rId39"/>
    <p:sldId id="683" r:id="rId40"/>
    <p:sldId id="684" r:id="rId41"/>
    <p:sldId id="686" r:id="rId42"/>
    <p:sldId id="687" r:id="rId43"/>
    <p:sldId id="688" r:id="rId44"/>
    <p:sldId id="689" r:id="rId45"/>
    <p:sldId id="693" r:id="rId46"/>
    <p:sldId id="696" r:id="rId47"/>
    <p:sldId id="697" r:id="rId48"/>
    <p:sldId id="676" r:id="rId49"/>
    <p:sldId id="692" r:id="rId50"/>
    <p:sldId id="675" r:id="rId51"/>
    <p:sldId id="691" r:id="rId52"/>
    <p:sldId id="700" r:id="rId53"/>
    <p:sldId id="701" r:id="rId54"/>
    <p:sldId id="698" r:id="rId55"/>
    <p:sldId id="705" r:id="rId56"/>
    <p:sldId id="702" r:id="rId57"/>
    <p:sldId id="703" r:id="rId58"/>
    <p:sldId id="704" r:id="rId59"/>
    <p:sldId id="699" r:id="rId60"/>
    <p:sldId id="707" r:id="rId61"/>
    <p:sldId id="708" r:id="rId62"/>
    <p:sldId id="814" r:id="rId63"/>
    <p:sldId id="709" r:id="rId64"/>
    <p:sldId id="710" r:id="rId65"/>
    <p:sldId id="711" r:id="rId66"/>
    <p:sldId id="815" r:id="rId67"/>
    <p:sldId id="816" r:id="rId68"/>
    <p:sldId id="817" r:id="rId69"/>
    <p:sldId id="716" r:id="rId70"/>
    <p:sldId id="818" r:id="rId71"/>
    <p:sldId id="819" r:id="rId72"/>
    <p:sldId id="820" r:id="rId73"/>
    <p:sldId id="821" r:id="rId74"/>
    <p:sldId id="822" r:id="rId75"/>
    <p:sldId id="823" r:id="rId76"/>
    <p:sldId id="826" r:id="rId77"/>
    <p:sldId id="827" r:id="rId78"/>
    <p:sldId id="828" r:id="rId79"/>
    <p:sldId id="829" r:id="rId80"/>
    <p:sldId id="830" r:id="rId81"/>
    <p:sldId id="831" r:id="rId82"/>
    <p:sldId id="832" r:id="rId83"/>
    <p:sldId id="833"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Joseph Stein" initials="GJS" lastIdx="1" clrIdx="0">
    <p:extLst>
      <p:ext uri="{19B8F6BF-5375-455C-9EA6-DF929625EA0E}">
        <p15:presenceInfo xmlns:p15="http://schemas.microsoft.com/office/powerpoint/2012/main" userId="S::gjstein@gmu.edu::b7b3ac7e-13b8-4edc-a80f-dbde87fcd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95B14-AEE7-2449-A066-9E6398E15D3C}" v="17" dt="2023-02-21T02:00:20.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54"/>
    <p:restoredTop sz="96404"/>
  </p:normalViewPr>
  <p:slideViewPr>
    <p:cSldViewPr snapToGrid="0">
      <p:cViewPr varScale="1">
        <p:scale>
          <a:sx n="151" d="100"/>
          <a:sy n="151" d="100"/>
        </p:scale>
        <p:origin x="12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925308F6-D7A6-9F41-B355-761CF4825A2E}"/>
    <pc:docChg chg="undo redo custSel addSld delSld modSld sldOrd delSection modSection">
      <pc:chgData name="Xuesu Xiao" userId="2da2dc19-76a6-42ca-a03e-a5becae5e7dc" providerId="ADAL" clId="{925308F6-D7A6-9F41-B355-761CF4825A2E}" dt="2022-11-20T19:13:42.530" v="511" actId="1076"/>
      <pc:docMkLst>
        <pc:docMk/>
      </pc:docMkLst>
      <pc:sldChg chg="modSp mod">
        <pc:chgData name="Xuesu Xiao" userId="2da2dc19-76a6-42ca-a03e-a5becae5e7dc" providerId="ADAL" clId="{925308F6-D7A6-9F41-B355-761CF4825A2E}" dt="2022-11-20T19:11:12.863" v="485" actId="20577"/>
        <pc:sldMkLst>
          <pc:docMk/>
          <pc:sldMk cId="2969206148" sldId="256"/>
        </pc:sldMkLst>
        <pc:spChg chg="mod">
          <ac:chgData name="Xuesu Xiao" userId="2da2dc19-76a6-42ca-a03e-a5becae5e7dc" providerId="ADAL" clId="{925308F6-D7A6-9F41-B355-761CF4825A2E}" dt="2022-11-20T19:11:12.863" v="485" actId="20577"/>
          <ac:spMkLst>
            <pc:docMk/>
            <pc:sldMk cId="2969206148" sldId="256"/>
            <ac:spMk id="2" creationId="{A600D3CE-C200-DF17-E8F3-428208355F41}"/>
          </ac:spMkLst>
        </pc:spChg>
      </pc:sldChg>
      <pc:sldChg chg="add del">
        <pc:chgData name="Xuesu Xiao" userId="2da2dc19-76a6-42ca-a03e-a5becae5e7dc" providerId="ADAL" clId="{925308F6-D7A6-9F41-B355-761CF4825A2E}" dt="2022-11-20T18:58:50.443" v="443" actId="2696"/>
        <pc:sldMkLst>
          <pc:docMk/>
          <pc:sldMk cId="4260048858" sldId="425"/>
        </pc:sldMkLst>
      </pc:sldChg>
      <pc:sldChg chg="delSp add del">
        <pc:chgData name="Xuesu Xiao" userId="2da2dc19-76a6-42ca-a03e-a5becae5e7dc" providerId="ADAL" clId="{925308F6-D7A6-9F41-B355-761CF4825A2E}" dt="2022-11-20T18:43:21.393" v="384" actId="2696"/>
        <pc:sldMkLst>
          <pc:docMk/>
          <pc:sldMk cId="652257861" sldId="456"/>
        </pc:sldMkLst>
        <pc:spChg chg="del">
          <ac:chgData name="Xuesu Xiao" userId="2da2dc19-76a6-42ca-a03e-a5becae5e7dc" providerId="ADAL" clId="{925308F6-D7A6-9F41-B355-761CF4825A2E}" dt="2022-11-20T17:37:15.614" v="228"/>
          <ac:spMkLst>
            <pc:docMk/>
            <pc:sldMk cId="652257861" sldId="456"/>
            <ac:spMk id="4" creationId="{23F7FAC5-C9F6-8648-A46F-0E36160985E3}"/>
          </ac:spMkLst>
        </pc:spChg>
      </pc:sldChg>
      <pc:sldChg chg="delSp add del">
        <pc:chgData name="Xuesu Xiao" userId="2da2dc19-76a6-42ca-a03e-a5becae5e7dc" providerId="ADAL" clId="{925308F6-D7A6-9F41-B355-761CF4825A2E}" dt="2022-11-20T18:43:21.392" v="383" actId="2696"/>
        <pc:sldMkLst>
          <pc:docMk/>
          <pc:sldMk cId="259192492" sldId="459"/>
        </pc:sldMkLst>
        <pc:spChg chg="del">
          <ac:chgData name="Xuesu Xiao" userId="2da2dc19-76a6-42ca-a03e-a5becae5e7dc" providerId="ADAL" clId="{925308F6-D7A6-9F41-B355-761CF4825A2E}" dt="2022-11-20T17:37:15.614" v="228"/>
          <ac:spMkLst>
            <pc:docMk/>
            <pc:sldMk cId="259192492" sldId="459"/>
            <ac:spMk id="4" creationId="{4A8FBDB4-E19C-A84D-AA71-22FF230E779B}"/>
          </ac:spMkLst>
        </pc:spChg>
      </pc:sldChg>
      <pc:sldChg chg="delSp modSp add del mod">
        <pc:chgData name="Xuesu Xiao" userId="2da2dc19-76a6-42ca-a03e-a5becae5e7dc" providerId="ADAL" clId="{925308F6-D7A6-9F41-B355-761CF4825A2E}" dt="2022-11-20T18:43:21.377" v="372" actId="2696"/>
        <pc:sldMkLst>
          <pc:docMk/>
          <pc:sldMk cId="357879904" sldId="460"/>
        </pc:sldMkLst>
        <pc:spChg chg="del">
          <ac:chgData name="Xuesu Xiao" userId="2da2dc19-76a6-42ca-a03e-a5becae5e7dc" providerId="ADAL" clId="{925308F6-D7A6-9F41-B355-761CF4825A2E}" dt="2022-11-20T17:37:15.614" v="228"/>
          <ac:spMkLst>
            <pc:docMk/>
            <pc:sldMk cId="357879904" sldId="460"/>
            <ac:spMk id="4" creationId="{ABFC60DC-5A4C-EA4F-882F-D5810B931759}"/>
          </ac:spMkLst>
        </pc:spChg>
        <pc:spChg chg="mod">
          <ac:chgData name="Xuesu Xiao" userId="2da2dc19-76a6-42ca-a03e-a5becae5e7dc" providerId="ADAL" clId="{925308F6-D7A6-9F41-B355-761CF4825A2E}" dt="2022-11-20T17:38:39.285" v="294" actId="1035"/>
          <ac:spMkLst>
            <pc:docMk/>
            <pc:sldMk cId="357879904" sldId="460"/>
            <ac:spMk id="8" creationId="{3E40BE25-1D23-1A4F-B4F3-024993EAB05B}"/>
          </ac:spMkLst>
        </pc:spChg>
        <pc:spChg chg="mod">
          <ac:chgData name="Xuesu Xiao" userId="2da2dc19-76a6-42ca-a03e-a5becae5e7dc" providerId="ADAL" clId="{925308F6-D7A6-9F41-B355-761CF4825A2E}" dt="2022-11-20T17:38:39.285" v="294" actId="1035"/>
          <ac:spMkLst>
            <pc:docMk/>
            <pc:sldMk cId="357879904" sldId="460"/>
            <ac:spMk id="9" creationId="{BA11EBA7-B622-2343-AAAC-D843B6A29209}"/>
          </ac:spMkLst>
        </pc:spChg>
        <pc:spChg chg="mod">
          <ac:chgData name="Xuesu Xiao" userId="2da2dc19-76a6-42ca-a03e-a5becae5e7dc" providerId="ADAL" clId="{925308F6-D7A6-9F41-B355-761CF4825A2E}" dt="2022-11-20T17:38:39.285" v="294" actId="1035"/>
          <ac:spMkLst>
            <pc:docMk/>
            <pc:sldMk cId="357879904" sldId="460"/>
            <ac:spMk id="10" creationId="{3BEB2AB3-BA09-F045-A3BB-0507F48EB8A7}"/>
          </ac:spMkLst>
        </pc:spChg>
        <pc:spChg chg="mod">
          <ac:chgData name="Xuesu Xiao" userId="2da2dc19-76a6-42ca-a03e-a5becae5e7dc" providerId="ADAL" clId="{925308F6-D7A6-9F41-B355-761CF4825A2E}" dt="2022-11-20T17:38:39.285" v="294" actId="1035"/>
          <ac:spMkLst>
            <pc:docMk/>
            <pc:sldMk cId="357879904" sldId="460"/>
            <ac:spMk id="11" creationId="{C08BCB1F-C4B8-C14B-81D6-173DBD3B9955}"/>
          </ac:spMkLst>
        </pc:spChg>
        <pc:spChg chg="mod">
          <ac:chgData name="Xuesu Xiao" userId="2da2dc19-76a6-42ca-a03e-a5becae5e7dc" providerId="ADAL" clId="{925308F6-D7A6-9F41-B355-761CF4825A2E}" dt="2022-11-20T17:38:39.285" v="294" actId="1035"/>
          <ac:spMkLst>
            <pc:docMk/>
            <pc:sldMk cId="357879904" sldId="460"/>
            <ac:spMk id="12" creationId="{2F564B6C-ABF9-D546-ACE4-A562A0E987CA}"/>
          </ac:spMkLst>
        </pc:spChg>
        <pc:spChg chg="mod">
          <ac:chgData name="Xuesu Xiao" userId="2da2dc19-76a6-42ca-a03e-a5becae5e7dc" providerId="ADAL" clId="{925308F6-D7A6-9F41-B355-761CF4825A2E}" dt="2022-11-20T17:38:39.285" v="294" actId="1035"/>
          <ac:spMkLst>
            <pc:docMk/>
            <pc:sldMk cId="357879904" sldId="460"/>
            <ac:spMk id="13" creationId="{52735A0F-8BB1-8D47-B283-30AFD36D74F5}"/>
          </ac:spMkLst>
        </pc:spChg>
        <pc:spChg chg="mod">
          <ac:chgData name="Xuesu Xiao" userId="2da2dc19-76a6-42ca-a03e-a5becae5e7dc" providerId="ADAL" clId="{925308F6-D7A6-9F41-B355-761CF4825A2E}" dt="2022-11-20T17:38:39.285" v="294" actId="1035"/>
          <ac:spMkLst>
            <pc:docMk/>
            <pc:sldMk cId="357879904" sldId="460"/>
            <ac:spMk id="14" creationId="{FC42CEDB-131F-6540-A23F-670DBE499AE6}"/>
          </ac:spMkLst>
        </pc:spChg>
        <pc:spChg chg="mod">
          <ac:chgData name="Xuesu Xiao" userId="2da2dc19-76a6-42ca-a03e-a5becae5e7dc" providerId="ADAL" clId="{925308F6-D7A6-9F41-B355-761CF4825A2E}" dt="2022-11-20T17:38:39.285" v="294" actId="1035"/>
          <ac:spMkLst>
            <pc:docMk/>
            <pc:sldMk cId="357879904" sldId="460"/>
            <ac:spMk id="15" creationId="{EB51D3FF-5EA2-E94F-8084-D4AB7BBE2912}"/>
          </ac:spMkLst>
        </pc:spChg>
        <pc:spChg chg="mod">
          <ac:chgData name="Xuesu Xiao" userId="2da2dc19-76a6-42ca-a03e-a5becae5e7dc" providerId="ADAL" clId="{925308F6-D7A6-9F41-B355-761CF4825A2E}" dt="2022-11-20T17:38:39.285" v="294" actId="1035"/>
          <ac:spMkLst>
            <pc:docMk/>
            <pc:sldMk cId="357879904" sldId="460"/>
            <ac:spMk id="18" creationId="{8386E83F-67CE-6846-A22D-12267641C44E}"/>
          </ac:spMkLst>
        </pc:spChg>
        <pc:spChg chg="mod">
          <ac:chgData name="Xuesu Xiao" userId="2da2dc19-76a6-42ca-a03e-a5becae5e7dc" providerId="ADAL" clId="{925308F6-D7A6-9F41-B355-761CF4825A2E}" dt="2022-11-20T17:38:39.285" v="294" actId="1035"/>
          <ac:spMkLst>
            <pc:docMk/>
            <pc:sldMk cId="357879904" sldId="460"/>
            <ac:spMk id="19" creationId="{D5222DB9-9BBB-364C-8DB2-5A2FB0C7ACA0}"/>
          </ac:spMkLst>
        </pc:spChg>
        <pc:spChg chg="mod">
          <ac:chgData name="Xuesu Xiao" userId="2da2dc19-76a6-42ca-a03e-a5becae5e7dc" providerId="ADAL" clId="{925308F6-D7A6-9F41-B355-761CF4825A2E}" dt="2022-11-20T17:38:39.285" v="294" actId="1035"/>
          <ac:spMkLst>
            <pc:docMk/>
            <pc:sldMk cId="357879904" sldId="460"/>
            <ac:spMk id="20" creationId="{55A2C173-D216-0448-829A-E1D9FE3CC30F}"/>
          </ac:spMkLst>
        </pc:spChg>
        <pc:spChg chg="mod">
          <ac:chgData name="Xuesu Xiao" userId="2da2dc19-76a6-42ca-a03e-a5becae5e7dc" providerId="ADAL" clId="{925308F6-D7A6-9F41-B355-761CF4825A2E}" dt="2022-11-20T17:38:39.285" v="294" actId="1035"/>
          <ac:spMkLst>
            <pc:docMk/>
            <pc:sldMk cId="357879904" sldId="460"/>
            <ac:spMk id="21" creationId="{96A91474-DCD6-AE41-8679-4D35B7FD3C6C}"/>
          </ac:spMkLst>
        </pc:spChg>
        <pc:spChg chg="mod">
          <ac:chgData name="Xuesu Xiao" userId="2da2dc19-76a6-42ca-a03e-a5becae5e7dc" providerId="ADAL" clId="{925308F6-D7A6-9F41-B355-761CF4825A2E}" dt="2022-11-20T17:38:39.285" v="294" actId="1035"/>
          <ac:spMkLst>
            <pc:docMk/>
            <pc:sldMk cId="357879904" sldId="460"/>
            <ac:spMk id="22" creationId="{36FABA4B-E04F-0948-A32D-602F3B9E1963}"/>
          </ac:spMkLst>
        </pc:spChg>
        <pc:picChg chg="mod">
          <ac:chgData name="Xuesu Xiao" userId="2da2dc19-76a6-42ca-a03e-a5becae5e7dc" providerId="ADAL" clId="{925308F6-D7A6-9F41-B355-761CF4825A2E}" dt="2022-11-20T17:38:39.285" v="294" actId="1035"/>
          <ac:picMkLst>
            <pc:docMk/>
            <pc:sldMk cId="357879904" sldId="460"/>
            <ac:picMk id="7" creationId="{0B99AB47-7495-DF4D-A288-AFF2DEC05701}"/>
          </ac:picMkLst>
        </pc:picChg>
        <pc:picChg chg="mod">
          <ac:chgData name="Xuesu Xiao" userId="2da2dc19-76a6-42ca-a03e-a5becae5e7dc" providerId="ADAL" clId="{925308F6-D7A6-9F41-B355-761CF4825A2E}" dt="2022-11-20T17:38:39.285" v="294" actId="1035"/>
          <ac:picMkLst>
            <pc:docMk/>
            <pc:sldMk cId="357879904" sldId="460"/>
            <ac:picMk id="17" creationId="{3860AA64-FDDB-9844-8B49-5D9445D9CCF2}"/>
          </ac:picMkLst>
        </pc:picChg>
      </pc:sldChg>
      <pc:sldChg chg="delSp modSp add del mod">
        <pc:chgData name="Xuesu Xiao" userId="2da2dc19-76a6-42ca-a03e-a5becae5e7dc" providerId="ADAL" clId="{925308F6-D7A6-9F41-B355-761CF4825A2E}" dt="2022-11-20T18:43:21.368" v="364" actId="2696"/>
        <pc:sldMkLst>
          <pc:docMk/>
          <pc:sldMk cId="2776527449" sldId="461"/>
        </pc:sldMkLst>
        <pc:spChg chg="mod">
          <ac:chgData name="Xuesu Xiao" userId="2da2dc19-76a6-42ca-a03e-a5becae5e7dc" providerId="ADAL" clId="{925308F6-D7A6-9F41-B355-761CF4825A2E}" dt="2022-11-20T17:39:06.652" v="302" actId="20577"/>
          <ac:spMkLst>
            <pc:docMk/>
            <pc:sldMk cId="2776527449" sldId="461"/>
            <ac:spMk id="3" creationId="{864A960F-3B33-BE4B-8452-4A775E1E583B}"/>
          </ac:spMkLst>
        </pc:spChg>
        <pc:spChg chg="del">
          <ac:chgData name="Xuesu Xiao" userId="2da2dc19-76a6-42ca-a03e-a5becae5e7dc" providerId="ADAL" clId="{925308F6-D7A6-9F41-B355-761CF4825A2E}" dt="2022-11-20T17:37:15.614" v="228"/>
          <ac:spMkLst>
            <pc:docMk/>
            <pc:sldMk cId="2776527449" sldId="461"/>
            <ac:spMk id="4" creationId="{AD40E85F-EB06-CA4D-B5A5-4D91037B3D13}"/>
          </ac:spMkLst>
        </pc:spChg>
        <pc:picChg chg="mod">
          <ac:chgData name="Xuesu Xiao" userId="2da2dc19-76a6-42ca-a03e-a5becae5e7dc" providerId="ADAL" clId="{925308F6-D7A6-9F41-B355-761CF4825A2E}" dt="2022-11-20T17:39:04.973" v="300" actId="1076"/>
          <ac:picMkLst>
            <pc:docMk/>
            <pc:sldMk cId="2776527449" sldId="461"/>
            <ac:picMk id="7" creationId="{B1106298-878D-D945-A882-91321711E3E3}"/>
          </ac:picMkLst>
        </pc:picChg>
        <pc:picChg chg="mod">
          <ac:chgData name="Xuesu Xiao" userId="2da2dc19-76a6-42ca-a03e-a5becae5e7dc" providerId="ADAL" clId="{925308F6-D7A6-9F41-B355-761CF4825A2E}" dt="2022-11-20T17:39:08.893" v="303" actId="1076"/>
          <ac:picMkLst>
            <pc:docMk/>
            <pc:sldMk cId="2776527449" sldId="461"/>
            <ac:picMk id="9" creationId="{FC24B1A0-3636-514E-8864-1EF8E518FE38}"/>
          </ac:picMkLst>
        </pc:picChg>
      </pc:sldChg>
      <pc:sldChg chg="delSp add del">
        <pc:chgData name="Xuesu Xiao" userId="2da2dc19-76a6-42ca-a03e-a5becae5e7dc" providerId="ADAL" clId="{925308F6-D7A6-9F41-B355-761CF4825A2E}" dt="2022-11-20T18:43:21.405" v="388" actId="2696"/>
        <pc:sldMkLst>
          <pc:docMk/>
          <pc:sldMk cId="1021556463" sldId="462"/>
        </pc:sldMkLst>
        <pc:spChg chg="del">
          <ac:chgData name="Xuesu Xiao" userId="2da2dc19-76a6-42ca-a03e-a5becae5e7dc" providerId="ADAL" clId="{925308F6-D7A6-9F41-B355-761CF4825A2E}" dt="2022-11-20T17:37:15.614" v="228"/>
          <ac:spMkLst>
            <pc:docMk/>
            <pc:sldMk cId="1021556463" sldId="462"/>
            <ac:spMk id="4" creationId="{D8040E9D-803E-CA47-BAAB-0EC12DDAB9E1}"/>
          </ac:spMkLst>
        </pc:spChg>
      </pc:sldChg>
      <pc:sldChg chg="del">
        <pc:chgData name="Xuesu Xiao" userId="2da2dc19-76a6-42ca-a03e-a5becae5e7dc" providerId="ADAL" clId="{925308F6-D7A6-9F41-B355-761CF4825A2E}" dt="2022-11-20T16:57:47.233" v="28" actId="2696"/>
        <pc:sldMkLst>
          <pc:docMk/>
          <pc:sldMk cId="1871055340" sldId="462"/>
        </pc:sldMkLst>
      </pc:sldChg>
      <pc:sldChg chg="delSp add del">
        <pc:chgData name="Xuesu Xiao" userId="2da2dc19-76a6-42ca-a03e-a5becae5e7dc" providerId="ADAL" clId="{925308F6-D7A6-9F41-B355-761CF4825A2E}" dt="2022-11-20T18:43:21.392" v="382" actId="2696"/>
        <pc:sldMkLst>
          <pc:docMk/>
          <pc:sldMk cId="1397849826" sldId="463"/>
        </pc:sldMkLst>
        <pc:spChg chg="del">
          <ac:chgData name="Xuesu Xiao" userId="2da2dc19-76a6-42ca-a03e-a5becae5e7dc" providerId="ADAL" clId="{925308F6-D7A6-9F41-B355-761CF4825A2E}" dt="2022-11-20T17:37:15.614" v="228"/>
          <ac:spMkLst>
            <pc:docMk/>
            <pc:sldMk cId="1397849826" sldId="463"/>
            <ac:spMk id="4" creationId="{FE151707-768F-5046-92A1-6836D317AE5F}"/>
          </ac:spMkLst>
        </pc:spChg>
      </pc:sldChg>
      <pc:sldChg chg="delSp modSp add del mod">
        <pc:chgData name="Xuesu Xiao" userId="2da2dc19-76a6-42ca-a03e-a5becae5e7dc" providerId="ADAL" clId="{925308F6-D7A6-9F41-B355-761CF4825A2E}" dt="2022-11-20T18:43:21.272" v="323" actId="2696"/>
        <pc:sldMkLst>
          <pc:docMk/>
          <pc:sldMk cId="3236000688" sldId="464"/>
        </pc:sldMkLst>
        <pc:spChg chg="mod">
          <ac:chgData name="Xuesu Xiao" userId="2da2dc19-76a6-42ca-a03e-a5becae5e7dc" providerId="ADAL" clId="{925308F6-D7A6-9F41-B355-761CF4825A2E}" dt="2022-11-20T18:22:26.667" v="312" actId="20577"/>
          <ac:spMkLst>
            <pc:docMk/>
            <pc:sldMk cId="3236000688" sldId="464"/>
            <ac:spMk id="3" creationId="{71A6A810-2685-C449-8FEB-07938867AB81}"/>
          </ac:spMkLst>
        </pc:spChg>
        <pc:spChg chg="del">
          <ac:chgData name="Xuesu Xiao" userId="2da2dc19-76a6-42ca-a03e-a5becae5e7dc" providerId="ADAL" clId="{925308F6-D7A6-9F41-B355-761CF4825A2E}" dt="2022-11-20T17:37:15.614" v="228"/>
          <ac:spMkLst>
            <pc:docMk/>
            <pc:sldMk cId="3236000688" sldId="464"/>
            <ac:spMk id="4" creationId="{C68E8D03-95C6-724D-B807-D815CC5521ED}"/>
          </ac:spMkLst>
        </pc:spChg>
      </pc:sldChg>
      <pc:sldChg chg="delSp add del">
        <pc:chgData name="Xuesu Xiao" userId="2da2dc19-76a6-42ca-a03e-a5becae5e7dc" providerId="ADAL" clId="{925308F6-D7A6-9F41-B355-761CF4825A2E}" dt="2022-11-20T18:43:21.369" v="365" actId="2696"/>
        <pc:sldMkLst>
          <pc:docMk/>
          <pc:sldMk cId="1912889877" sldId="465"/>
        </pc:sldMkLst>
        <pc:spChg chg="del">
          <ac:chgData name="Xuesu Xiao" userId="2da2dc19-76a6-42ca-a03e-a5becae5e7dc" providerId="ADAL" clId="{925308F6-D7A6-9F41-B355-761CF4825A2E}" dt="2022-11-20T17:37:15.614" v="228"/>
          <ac:spMkLst>
            <pc:docMk/>
            <pc:sldMk cId="1912889877" sldId="465"/>
            <ac:spMk id="4" creationId="{BCBDEC46-B69A-2544-984E-75E3BDEB17AF}"/>
          </ac:spMkLst>
        </pc:spChg>
      </pc:sldChg>
      <pc:sldChg chg="delSp modSp add mod">
        <pc:chgData name="Xuesu Xiao" userId="2da2dc19-76a6-42ca-a03e-a5becae5e7dc" providerId="ADAL" clId="{925308F6-D7A6-9F41-B355-761CF4825A2E}" dt="2022-11-20T19:11:28.148" v="486"/>
        <pc:sldMkLst>
          <pc:docMk/>
          <pc:sldMk cId="1431257714" sldId="466"/>
        </pc:sldMkLst>
        <pc:spChg chg="mod">
          <ac:chgData name="Xuesu Xiao" userId="2da2dc19-76a6-42ca-a03e-a5becae5e7dc" providerId="ADAL" clId="{925308F6-D7A6-9F41-B355-761CF4825A2E}" dt="2022-11-20T18:59:29.959" v="447" actId="27636"/>
          <ac:spMkLst>
            <pc:docMk/>
            <pc:sldMk cId="1431257714" sldId="466"/>
            <ac:spMk id="2" creationId="{5C58BA84-9FF3-364B-868D-D8D84BA23D25}"/>
          </ac:spMkLst>
        </pc:spChg>
        <pc:spChg chg="del">
          <ac:chgData name="Xuesu Xiao" userId="2da2dc19-76a6-42ca-a03e-a5becae5e7dc" providerId="ADAL" clId="{925308F6-D7A6-9F41-B355-761CF4825A2E}" dt="2022-11-20T19:11:28.148" v="486"/>
          <ac:spMkLst>
            <pc:docMk/>
            <pc:sldMk cId="1431257714" sldId="466"/>
            <ac:spMk id="4" creationId="{FFFA238F-BEB8-0042-B492-4AC8C5139F57}"/>
          </ac:spMkLst>
        </pc:spChg>
      </pc:sldChg>
      <pc:sldChg chg="delSp add del">
        <pc:chgData name="Xuesu Xiao" userId="2da2dc19-76a6-42ca-a03e-a5becae5e7dc" providerId="ADAL" clId="{925308F6-D7A6-9F41-B355-761CF4825A2E}" dt="2022-11-20T19:11:28.148" v="486"/>
        <pc:sldMkLst>
          <pc:docMk/>
          <pc:sldMk cId="3939019244" sldId="467"/>
        </pc:sldMkLst>
        <pc:spChg chg="del">
          <ac:chgData name="Xuesu Xiao" userId="2da2dc19-76a6-42ca-a03e-a5becae5e7dc" providerId="ADAL" clId="{925308F6-D7A6-9F41-B355-761CF4825A2E}" dt="2022-11-20T19:11:28.148" v="486"/>
          <ac:spMkLst>
            <pc:docMk/>
            <pc:sldMk cId="3939019244" sldId="467"/>
            <ac:spMk id="4" creationId="{6ABCA9A1-DB0B-824A-8DCD-7A2D5EAFACD7}"/>
          </ac:spMkLst>
        </pc:spChg>
      </pc:sldChg>
      <pc:sldChg chg="delSp modSp add del mod">
        <pc:chgData name="Xuesu Xiao" userId="2da2dc19-76a6-42ca-a03e-a5becae5e7dc" providerId="ADAL" clId="{925308F6-D7A6-9F41-B355-761CF4825A2E}" dt="2022-11-20T19:13:42.530" v="511" actId="1076"/>
        <pc:sldMkLst>
          <pc:docMk/>
          <pc:sldMk cId="1440548654" sldId="468"/>
        </pc:sldMkLst>
        <pc:spChg chg="mod">
          <ac:chgData name="Xuesu Xiao" userId="2da2dc19-76a6-42ca-a03e-a5becae5e7dc" providerId="ADAL" clId="{925308F6-D7A6-9F41-B355-761CF4825A2E}" dt="2022-11-20T19:13:42.530" v="511" actId="1076"/>
          <ac:spMkLst>
            <pc:docMk/>
            <pc:sldMk cId="1440548654" sldId="468"/>
            <ac:spMk id="3" creationId="{18AEAC90-6416-1B4B-AD2B-F90E3A7BE1D3}"/>
          </ac:spMkLst>
        </pc:spChg>
        <pc:spChg chg="del">
          <ac:chgData name="Xuesu Xiao" userId="2da2dc19-76a6-42ca-a03e-a5becae5e7dc" providerId="ADAL" clId="{925308F6-D7A6-9F41-B355-761CF4825A2E}" dt="2022-11-20T19:11:28.148" v="486"/>
          <ac:spMkLst>
            <pc:docMk/>
            <pc:sldMk cId="1440548654" sldId="468"/>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294512362" sldId="469"/>
        </pc:sldMkLst>
        <pc:spChg chg="del">
          <ac:chgData name="Xuesu Xiao" userId="2da2dc19-76a6-42ca-a03e-a5becae5e7dc" providerId="ADAL" clId="{925308F6-D7A6-9F41-B355-761CF4825A2E}" dt="2022-11-20T19:11:28.148" v="486"/>
          <ac:spMkLst>
            <pc:docMk/>
            <pc:sldMk cId="294512362" sldId="469"/>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4292282701" sldId="470"/>
        </pc:sldMkLst>
        <pc:spChg chg="del">
          <ac:chgData name="Xuesu Xiao" userId="2da2dc19-76a6-42ca-a03e-a5becae5e7dc" providerId="ADAL" clId="{925308F6-D7A6-9F41-B355-761CF4825A2E}" dt="2022-11-20T19:11:28.148" v="486"/>
          <ac:spMkLst>
            <pc:docMk/>
            <pc:sldMk cId="4292282701" sldId="470"/>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219821690" sldId="472"/>
        </pc:sldMkLst>
        <pc:spChg chg="del">
          <ac:chgData name="Xuesu Xiao" userId="2da2dc19-76a6-42ca-a03e-a5becae5e7dc" providerId="ADAL" clId="{925308F6-D7A6-9F41-B355-761CF4825A2E}" dt="2022-11-20T19:11:28.148" v="486"/>
          <ac:spMkLst>
            <pc:docMk/>
            <pc:sldMk cId="219821690" sldId="472"/>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858060174" sldId="473"/>
        </pc:sldMkLst>
        <pc:spChg chg="del">
          <ac:chgData name="Xuesu Xiao" userId="2da2dc19-76a6-42ca-a03e-a5becae5e7dc" providerId="ADAL" clId="{925308F6-D7A6-9F41-B355-761CF4825A2E}" dt="2022-11-20T19:11:28.148" v="486"/>
          <ac:spMkLst>
            <pc:docMk/>
            <pc:sldMk cId="858060174" sldId="473"/>
            <ac:spMk id="4" creationId="{154013E4-6623-CB4D-8DCA-622E3E64CFBB}"/>
          </ac:spMkLst>
        </pc:spChg>
      </pc:sldChg>
      <pc:sldChg chg="delSp modSp add del mod">
        <pc:chgData name="Xuesu Xiao" userId="2da2dc19-76a6-42ca-a03e-a5becae5e7dc" providerId="ADAL" clId="{925308F6-D7A6-9F41-B355-761CF4825A2E}" dt="2022-11-20T19:13:25.172" v="494" actId="1076"/>
        <pc:sldMkLst>
          <pc:docMk/>
          <pc:sldMk cId="1115228915" sldId="474"/>
        </pc:sldMkLst>
        <pc:spChg chg="mod">
          <ac:chgData name="Xuesu Xiao" userId="2da2dc19-76a6-42ca-a03e-a5becae5e7dc" providerId="ADAL" clId="{925308F6-D7A6-9F41-B355-761CF4825A2E}" dt="2022-11-20T19:13:13.811" v="491" actId="167"/>
          <ac:spMkLst>
            <pc:docMk/>
            <pc:sldMk cId="1115228915" sldId="474"/>
            <ac:spMk id="3" creationId="{DCC78042-9583-6D4A-B038-079052CECFBB}"/>
          </ac:spMkLst>
        </pc:spChg>
        <pc:spChg chg="del">
          <ac:chgData name="Xuesu Xiao" userId="2da2dc19-76a6-42ca-a03e-a5becae5e7dc" providerId="ADAL" clId="{925308F6-D7A6-9F41-B355-761CF4825A2E}" dt="2022-11-20T19:11:28.148" v="486"/>
          <ac:spMkLst>
            <pc:docMk/>
            <pc:sldMk cId="1115228915" sldId="474"/>
            <ac:spMk id="4" creationId="{154013E4-6623-CB4D-8DCA-622E3E64CFBB}"/>
          </ac:spMkLst>
        </pc:spChg>
        <pc:picChg chg="mod">
          <ac:chgData name="Xuesu Xiao" userId="2da2dc19-76a6-42ca-a03e-a5becae5e7dc" providerId="ADAL" clId="{925308F6-D7A6-9F41-B355-761CF4825A2E}" dt="2022-11-20T19:13:25.172" v="494" actId="1076"/>
          <ac:picMkLst>
            <pc:docMk/>
            <pc:sldMk cId="1115228915" sldId="474"/>
            <ac:picMk id="6" creationId="{AAF9E9F7-0B6C-A749-97F1-F2910C55D820}"/>
          </ac:picMkLst>
        </pc:picChg>
      </pc:sldChg>
      <pc:sldChg chg="del">
        <pc:chgData name="Xuesu Xiao" userId="2da2dc19-76a6-42ca-a03e-a5becae5e7dc" providerId="ADAL" clId="{925308F6-D7A6-9F41-B355-761CF4825A2E}" dt="2022-11-20T16:57:47.212" v="11" actId="2696"/>
        <pc:sldMkLst>
          <pc:docMk/>
          <pc:sldMk cId="2544702103" sldId="475"/>
        </pc:sldMkLst>
      </pc:sldChg>
      <pc:sldChg chg="delSp add del">
        <pc:chgData name="Xuesu Xiao" userId="2da2dc19-76a6-42ca-a03e-a5becae5e7dc" providerId="ADAL" clId="{925308F6-D7A6-9F41-B355-761CF4825A2E}" dt="2022-11-20T19:11:28.148" v="486"/>
        <pc:sldMkLst>
          <pc:docMk/>
          <pc:sldMk cId="4258674680" sldId="475"/>
        </pc:sldMkLst>
        <pc:spChg chg="del">
          <ac:chgData name="Xuesu Xiao" userId="2da2dc19-76a6-42ca-a03e-a5becae5e7dc" providerId="ADAL" clId="{925308F6-D7A6-9F41-B355-761CF4825A2E}" dt="2022-11-20T19:11:28.148" v="486"/>
          <ac:spMkLst>
            <pc:docMk/>
            <pc:sldMk cId="4258674680" sldId="475"/>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3300496608" sldId="476"/>
        </pc:sldMkLst>
        <pc:spChg chg="del">
          <ac:chgData name="Xuesu Xiao" userId="2da2dc19-76a6-42ca-a03e-a5becae5e7dc" providerId="ADAL" clId="{925308F6-D7A6-9F41-B355-761CF4825A2E}" dt="2022-11-20T19:11:28.148" v="486"/>
          <ac:spMkLst>
            <pc:docMk/>
            <pc:sldMk cId="3300496608" sldId="476"/>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1874554893" sldId="477"/>
        </pc:sldMkLst>
        <pc:spChg chg="del">
          <ac:chgData name="Xuesu Xiao" userId="2da2dc19-76a6-42ca-a03e-a5becae5e7dc" providerId="ADAL" clId="{925308F6-D7A6-9F41-B355-761CF4825A2E}" dt="2022-11-20T19:11:28.148" v="486"/>
          <ac:spMkLst>
            <pc:docMk/>
            <pc:sldMk cId="1874554893" sldId="477"/>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1236982173" sldId="478"/>
        </pc:sldMkLst>
        <pc:spChg chg="del">
          <ac:chgData name="Xuesu Xiao" userId="2da2dc19-76a6-42ca-a03e-a5becae5e7dc" providerId="ADAL" clId="{925308F6-D7A6-9F41-B355-761CF4825A2E}" dt="2022-11-20T19:11:28.148" v="486"/>
          <ac:spMkLst>
            <pc:docMk/>
            <pc:sldMk cId="1236982173" sldId="478"/>
            <ac:spMk id="4" creationId="{FB3BACF4-0222-0742-AA49-BD6165F0A304}"/>
          </ac:spMkLst>
        </pc:spChg>
      </pc:sldChg>
      <pc:sldChg chg="delSp add del">
        <pc:chgData name="Xuesu Xiao" userId="2da2dc19-76a6-42ca-a03e-a5becae5e7dc" providerId="ADAL" clId="{925308F6-D7A6-9F41-B355-761CF4825A2E}" dt="2022-11-20T19:11:28.148" v="486"/>
        <pc:sldMkLst>
          <pc:docMk/>
          <pc:sldMk cId="2765027819" sldId="481"/>
        </pc:sldMkLst>
        <pc:spChg chg="del">
          <ac:chgData name="Xuesu Xiao" userId="2da2dc19-76a6-42ca-a03e-a5becae5e7dc" providerId="ADAL" clId="{925308F6-D7A6-9F41-B355-761CF4825A2E}" dt="2022-11-20T19:11:28.148" v="486"/>
          <ac:spMkLst>
            <pc:docMk/>
            <pc:sldMk cId="2765027819" sldId="481"/>
            <ac:spMk id="4" creationId="{4B931099-6795-4446-85D0-3FA7012EA176}"/>
          </ac:spMkLst>
        </pc:spChg>
      </pc:sldChg>
      <pc:sldChg chg="delSp add del">
        <pc:chgData name="Xuesu Xiao" userId="2da2dc19-76a6-42ca-a03e-a5becae5e7dc" providerId="ADAL" clId="{925308F6-D7A6-9F41-B355-761CF4825A2E}" dt="2022-11-20T19:11:28.148" v="486"/>
        <pc:sldMkLst>
          <pc:docMk/>
          <pc:sldMk cId="3433061614" sldId="482"/>
        </pc:sldMkLst>
        <pc:spChg chg="del">
          <ac:chgData name="Xuesu Xiao" userId="2da2dc19-76a6-42ca-a03e-a5becae5e7dc" providerId="ADAL" clId="{925308F6-D7A6-9F41-B355-761CF4825A2E}" dt="2022-11-20T19:11:28.148" v="486"/>
          <ac:spMkLst>
            <pc:docMk/>
            <pc:sldMk cId="3433061614" sldId="482"/>
            <ac:spMk id="4" creationId="{806E58EF-E724-4048-9920-4C63629C7C69}"/>
          </ac:spMkLst>
        </pc:spChg>
      </pc:sldChg>
      <pc:sldChg chg="del">
        <pc:chgData name="Xuesu Xiao" userId="2da2dc19-76a6-42ca-a03e-a5becae5e7dc" providerId="ADAL" clId="{925308F6-D7A6-9F41-B355-761CF4825A2E}" dt="2022-11-20T16:57:47.269" v="62" actId="2696"/>
        <pc:sldMkLst>
          <pc:docMk/>
          <pc:sldMk cId="1007683941" sldId="514"/>
        </pc:sldMkLst>
      </pc:sldChg>
      <pc:sldChg chg="del">
        <pc:chgData name="Xuesu Xiao" userId="2da2dc19-76a6-42ca-a03e-a5becae5e7dc" providerId="ADAL" clId="{925308F6-D7A6-9F41-B355-761CF4825A2E}" dt="2022-11-20T16:57:47.262" v="53" actId="2696"/>
        <pc:sldMkLst>
          <pc:docMk/>
          <pc:sldMk cId="1187179596" sldId="551"/>
        </pc:sldMkLst>
      </pc:sldChg>
      <pc:sldChg chg="del">
        <pc:chgData name="Xuesu Xiao" userId="2da2dc19-76a6-42ca-a03e-a5becae5e7dc" providerId="ADAL" clId="{925308F6-D7A6-9F41-B355-761CF4825A2E}" dt="2022-11-20T16:57:47.309" v="102" actId="2696"/>
        <pc:sldMkLst>
          <pc:docMk/>
          <pc:sldMk cId="3115449360" sldId="552"/>
        </pc:sldMkLst>
      </pc:sldChg>
      <pc:sldChg chg="del">
        <pc:chgData name="Xuesu Xiao" userId="2da2dc19-76a6-42ca-a03e-a5becae5e7dc" providerId="ADAL" clId="{925308F6-D7A6-9F41-B355-761CF4825A2E}" dt="2022-11-20T16:57:47.280" v="78" actId="2696"/>
        <pc:sldMkLst>
          <pc:docMk/>
          <pc:sldMk cId="3574793329" sldId="553"/>
        </pc:sldMkLst>
      </pc:sldChg>
      <pc:sldChg chg="del">
        <pc:chgData name="Xuesu Xiao" userId="2da2dc19-76a6-42ca-a03e-a5becae5e7dc" providerId="ADAL" clId="{925308F6-D7A6-9F41-B355-761CF4825A2E}" dt="2022-11-20T16:57:47.206" v="4" actId="2696"/>
        <pc:sldMkLst>
          <pc:docMk/>
          <pc:sldMk cId="3607561481" sldId="554"/>
        </pc:sldMkLst>
      </pc:sldChg>
      <pc:sldChg chg="del">
        <pc:chgData name="Xuesu Xiao" userId="2da2dc19-76a6-42ca-a03e-a5becae5e7dc" providerId="ADAL" clId="{925308F6-D7A6-9F41-B355-761CF4825A2E}" dt="2022-11-20T16:57:47.303" v="95" actId="2696"/>
        <pc:sldMkLst>
          <pc:docMk/>
          <pc:sldMk cId="2111647405" sldId="555"/>
        </pc:sldMkLst>
      </pc:sldChg>
      <pc:sldChg chg="del">
        <pc:chgData name="Xuesu Xiao" userId="2da2dc19-76a6-42ca-a03e-a5becae5e7dc" providerId="ADAL" clId="{925308F6-D7A6-9F41-B355-761CF4825A2E}" dt="2022-11-20T16:57:47.222" v="17" actId="2696"/>
        <pc:sldMkLst>
          <pc:docMk/>
          <pc:sldMk cId="1846932586" sldId="556"/>
        </pc:sldMkLst>
      </pc:sldChg>
      <pc:sldChg chg="del">
        <pc:chgData name="Xuesu Xiao" userId="2da2dc19-76a6-42ca-a03e-a5becae5e7dc" providerId="ADAL" clId="{925308F6-D7A6-9F41-B355-761CF4825A2E}" dt="2022-11-20T16:57:47.216" v="14" actId="2696"/>
        <pc:sldMkLst>
          <pc:docMk/>
          <pc:sldMk cId="3764398760" sldId="558"/>
        </pc:sldMkLst>
      </pc:sldChg>
      <pc:sldChg chg="del">
        <pc:chgData name="Xuesu Xiao" userId="2da2dc19-76a6-42ca-a03e-a5becae5e7dc" providerId="ADAL" clId="{925308F6-D7A6-9F41-B355-761CF4825A2E}" dt="2022-11-20T16:57:47.263" v="54" actId="2696"/>
        <pc:sldMkLst>
          <pc:docMk/>
          <pc:sldMk cId="4101754803" sldId="559"/>
        </pc:sldMkLst>
      </pc:sldChg>
      <pc:sldChg chg="del">
        <pc:chgData name="Xuesu Xiao" userId="2da2dc19-76a6-42ca-a03e-a5becae5e7dc" providerId="ADAL" clId="{925308F6-D7A6-9F41-B355-761CF4825A2E}" dt="2022-11-20T16:57:47.312" v="104" actId="2696"/>
        <pc:sldMkLst>
          <pc:docMk/>
          <pc:sldMk cId="3840762746" sldId="560"/>
        </pc:sldMkLst>
      </pc:sldChg>
      <pc:sldChg chg="del">
        <pc:chgData name="Xuesu Xiao" userId="2da2dc19-76a6-42ca-a03e-a5becae5e7dc" providerId="ADAL" clId="{925308F6-D7A6-9F41-B355-761CF4825A2E}" dt="2022-11-20T16:57:47.265" v="57" actId="2696"/>
        <pc:sldMkLst>
          <pc:docMk/>
          <pc:sldMk cId="3259795678" sldId="561"/>
        </pc:sldMkLst>
      </pc:sldChg>
      <pc:sldChg chg="del">
        <pc:chgData name="Xuesu Xiao" userId="2da2dc19-76a6-42ca-a03e-a5becae5e7dc" providerId="ADAL" clId="{925308F6-D7A6-9F41-B355-761CF4825A2E}" dt="2022-11-20T16:57:47.252" v="44" actId="2696"/>
        <pc:sldMkLst>
          <pc:docMk/>
          <pc:sldMk cId="3773831647" sldId="562"/>
        </pc:sldMkLst>
      </pc:sldChg>
      <pc:sldChg chg="del">
        <pc:chgData name="Xuesu Xiao" userId="2da2dc19-76a6-42ca-a03e-a5becae5e7dc" providerId="ADAL" clId="{925308F6-D7A6-9F41-B355-761CF4825A2E}" dt="2022-11-20T16:57:47.228" v="23" actId="2696"/>
        <pc:sldMkLst>
          <pc:docMk/>
          <pc:sldMk cId="3603279904" sldId="564"/>
        </pc:sldMkLst>
      </pc:sldChg>
      <pc:sldChg chg="del">
        <pc:chgData name="Xuesu Xiao" userId="2da2dc19-76a6-42ca-a03e-a5becae5e7dc" providerId="ADAL" clId="{925308F6-D7A6-9F41-B355-761CF4825A2E}" dt="2022-11-20T16:57:47.235" v="30" actId="2696"/>
        <pc:sldMkLst>
          <pc:docMk/>
          <pc:sldMk cId="1596148285" sldId="565"/>
        </pc:sldMkLst>
      </pc:sldChg>
      <pc:sldChg chg="del">
        <pc:chgData name="Xuesu Xiao" userId="2da2dc19-76a6-42ca-a03e-a5becae5e7dc" providerId="ADAL" clId="{925308F6-D7A6-9F41-B355-761CF4825A2E}" dt="2022-11-20T16:57:47.298" v="92" actId="2696"/>
        <pc:sldMkLst>
          <pc:docMk/>
          <pc:sldMk cId="4260042503" sldId="568"/>
        </pc:sldMkLst>
      </pc:sldChg>
      <pc:sldChg chg="del">
        <pc:chgData name="Xuesu Xiao" userId="2da2dc19-76a6-42ca-a03e-a5becae5e7dc" providerId="ADAL" clId="{925308F6-D7A6-9F41-B355-761CF4825A2E}" dt="2022-11-20T16:57:47.266" v="58" actId="2696"/>
        <pc:sldMkLst>
          <pc:docMk/>
          <pc:sldMk cId="4062567460" sldId="569"/>
        </pc:sldMkLst>
      </pc:sldChg>
      <pc:sldChg chg="del">
        <pc:chgData name="Xuesu Xiao" userId="2da2dc19-76a6-42ca-a03e-a5becae5e7dc" providerId="ADAL" clId="{925308F6-D7A6-9F41-B355-761CF4825A2E}" dt="2022-11-20T16:57:47.250" v="42" actId="2696"/>
        <pc:sldMkLst>
          <pc:docMk/>
          <pc:sldMk cId="470184505" sldId="570"/>
        </pc:sldMkLst>
      </pc:sldChg>
      <pc:sldChg chg="del">
        <pc:chgData name="Xuesu Xiao" userId="2da2dc19-76a6-42ca-a03e-a5becae5e7dc" providerId="ADAL" clId="{925308F6-D7A6-9F41-B355-761CF4825A2E}" dt="2022-11-20T16:57:47.259" v="52" actId="2696"/>
        <pc:sldMkLst>
          <pc:docMk/>
          <pc:sldMk cId="3955770251" sldId="571"/>
        </pc:sldMkLst>
      </pc:sldChg>
      <pc:sldChg chg="del">
        <pc:chgData name="Xuesu Xiao" userId="2da2dc19-76a6-42ca-a03e-a5becae5e7dc" providerId="ADAL" clId="{925308F6-D7A6-9F41-B355-761CF4825A2E}" dt="2022-11-20T16:57:47.215" v="13" actId="2696"/>
        <pc:sldMkLst>
          <pc:docMk/>
          <pc:sldMk cId="575985837" sldId="572"/>
        </pc:sldMkLst>
      </pc:sldChg>
      <pc:sldChg chg="del">
        <pc:chgData name="Xuesu Xiao" userId="2da2dc19-76a6-42ca-a03e-a5becae5e7dc" providerId="ADAL" clId="{925308F6-D7A6-9F41-B355-761CF4825A2E}" dt="2022-11-20T16:57:47.255" v="47" actId="2696"/>
        <pc:sldMkLst>
          <pc:docMk/>
          <pc:sldMk cId="238455881" sldId="573"/>
        </pc:sldMkLst>
      </pc:sldChg>
      <pc:sldChg chg="del">
        <pc:chgData name="Xuesu Xiao" userId="2da2dc19-76a6-42ca-a03e-a5becae5e7dc" providerId="ADAL" clId="{925308F6-D7A6-9F41-B355-761CF4825A2E}" dt="2022-11-20T16:57:47.234" v="29" actId="2696"/>
        <pc:sldMkLst>
          <pc:docMk/>
          <pc:sldMk cId="1418782740" sldId="574"/>
        </pc:sldMkLst>
      </pc:sldChg>
      <pc:sldChg chg="del">
        <pc:chgData name="Xuesu Xiao" userId="2da2dc19-76a6-42ca-a03e-a5becae5e7dc" providerId="ADAL" clId="{925308F6-D7A6-9F41-B355-761CF4825A2E}" dt="2022-11-20T16:57:47.231" v="26" actId="2696"/>
        <pc:sldMkLst>
          <pc:docMk/>
          <pc:sldMk cId="3340369385" sldId="576"/>
        </pc:sldMkLst>
      </pc:sldChg>
      <pc:sldChg chg="del">
        <pc:chgData name="Xuesu Xiao" userId="2da2dc19-76a6-42ca-a03e-a5becae5e7dc" providerId="ADAL" clId="{925308F6-D7A6-9F41-B355-761CF4825A2E}" dt="2022-11-20T16:57:47.279" v="76" actId="2696"/>
        <pc:sldMkLst>
          <pc:docMk/>
          <pc:sldMk cId="2241536575" sldId="577"/>
        </pc:sldMkLst>
      </pc:sldChg>
      <pc:sldChg chg="del">
        <pc:chgData name="Xuesu Xiao" userId="2da2dc19-76a6-42ca-a03e-a5becae5e7dc" providerId="ADAL" clId="{925308F6-D7A6-9F41-B355-761CF4825A2E}" dt="2022-11-20T16:57:47.295" v="87" actId="2696"/>
        <pc:sldMkLst>
          <pc:docMk/>
          <pc:sldMk cId="2505435162" sldId="578"/>
        </pc:sldMkLst>
      </pc:sldChg>
      <pc:sldChg chg="del">
        <pc:chgData name="Xuesu Xiao" userId="2da2dc19-76a6-42ca-a03e-a5becae5e7dc" providerId="ADAL" clId="{925308F6-D7A6-9F41-B355-761CF4825A2E}" dt="2022-11-20T16:57:47.270" v="64" actId="2696"/>
        <pc:sldMkLst>
          <pc:docMk/>
          <pc:sldMk cId="1602085219" sldId="579"/>
        </pc:sldMkLst>
      </pc:sldChg>
      <pc:sldChg chg="del">
        <pc:chgData name="Xuesu Xiao" userId="2da2dc19-76a6-42ca-a03e-a5becae5e7dc" providerId="ADAL" clId="{925308F6-D7A6-9F41-B355-761CF4825A2E}" dt="2022-11-20T16:57:47.295" v="88" actId="2696"/>
        <pc:sldMkLst>
          <pc:docMk/>
          <pc:sldMk cId="1450728088" sldId="580"/>
        </pc:sldMkLst>
      </pc:sldChg>
      <pc:sldChg chg="del">
        <pc:chgData name="Xuesu Xiao" userId="2da2dc19-76a6-42ca-a03e-a5becae5e7dc" providerId="ADAL" clId="{925308F6-D7A6-9F41-B355-761CF4825A2E}" dt="2022-11-20T16:57:47.271" v="65" actId="2696"/>
        <pc:sldMkLst>
          <pc:docMk/>
          <pc:sldMk cId="2418434937" sldId="581"/>
        </pc:sldMkLst>
      </pc:sldChg>
      <pc:sldChg chg="del">
        <pc:chgData name="Xuesu Xiao" userId="2da2dc19-76a6-42ca-a03e-a5becae5e7dc" providerId="ADAL" clId="{925308F6-D7A6-9F41-B355-761CF4825A2E}" dt="2022-11-20T16:57:47.298" v="91" actId="2696"/>
        <pc:sldMkLst>
          <pc:docMk/>
          <pc:sldMk cId="3944599857" sldId="582"/>
        </pc:sldMkLst>
      </pc:sldChg>
      <pc:sldChg chg="del">
        <pc:chgData name="Xuesu Xiao" userId="2da2dc19-76a6-42ca-a03e-a5becae5e7dc" providerId="ADAL" clId="{925308F6-D7A6-9F41-B355-761CF4825A2E}" dt="2022-11-20T16:57:47.254" v="46" actId="2696"/>
        <pc:sldMkLst>
          <pc:docMk/>
          <pc:sldMk cId="2902254666" sldId="583"/>
        </pc:sldMkLst>
      </pc:sldChg>
      <pc:sldChg chg="delSp modSp add del mod">
        <pc:chgData name="Xuesu Xiao" userId="2da2dc19-76a6-42ca-a03e-a5becae5e7dc" providerId="ADAL" clId="{925308F6-D7A6-9F41-B355-761CF4825A2E}" dt="2022-11-20T18:43:21.300" v="334" actId="2696"/>
        <pc:sldMkLst>
          <pc:docMk/>
          <pc:sldMk cId="444025566" sldId="584"/>
        </pc:sldMkLst>
        <pc:spChg chg="mod">
          <ac:chgData name="Xuesu Xiao" userId="2da2dc19-76a6-42ca-a03e-a5becae5e7dc" providerId="ADAL" clId="{925308F6-D7A6-9F41-B355-761CF4825A2E}" dt="2022-11-20T17:36:50.828" v="227" actId="20577"/>
          <ac:spMkLst>
            <pc:docMk/>
            <pc:sldMk cId="444025566" sldId="584"/>
            <ac:spMk id="3" creationId="{26B57C93-62DA-5645-93F0-06AF1B304C44}"/>
          </ac:spMkLst>
        </pc:spChg>
        <pc:spChg chg="del">
          <ac:chgData name="Xuesu Xiao" userId="2da2dc19-76a6-42ca-a03e-a5becae5e7dc" providerId="ADAL" clId="{925308F6-D7A6-9F41-B355-761CF4825A2E}" dt="2022-11-20T17:37:15.614" v="228"/>
          <ac:spMkLst>
            <pc:docMk/>
            <pc:sldMk cId="444025566" sldId="584"/>
            <ac:spMk id="4" creationId="{EA8F5D3D-AC78-E74C-80B5-535A002E5B9F}"/>
          </ac:spMkLst>
        </pc:spChg>
        <pc:spChg chg="mod">
          <ac:chgData name="Xuesu Xiao" userId="2da2dc19-76a6-42ca-a03e-a5becae5e7dc" providerId="ADAL" clId="{925308F6-D7A6-9F41-B355-761CF4825A2E}" dt="2022-11-20T17:37:22.417" v="247" actId="1036"/>
          <ac:spMkLst>
            <pc:docMk/>
            <pc:sldMk cId="444025566" sldId="584"/>
            <ac:spMk id="7" creationId="{A724E8F2-0BD3-4844-BA90-3699CC915424}"/>
          </ac:spMkLst>
        </pc:spChg>
        <pc:picChg chg="mod">
          <ac:chgData name="Xuesu Xiao" userId="2da2dc19-76a6-42ca-a03e-a5becae5e7dc" providerId="ADAL" clId="{925308F6-D7A6-9F41-B355-761CF4825A2E}" dt="2022-11-20T17:37:22.417" v="247" actId="1036"/>
          <ac:picMkLst>
            <pc:docMk/>
            <pc:sldMk cId="444025566" sldId="584"/>
            <ac:picMk id="6" creationId="{6C793816-88C9-3B43-880A-7047A3127E59}"/>
          </ac:picMkLst>
        </pc:picChg>
      </pc:sldChg>
      <pc:sldChg chg="del">
        <pc:chgData name="Xuesu Xiao" userId="2da2dc19-76a6-42ca-a03e-a5becae5e7dc" providerId="ADAL" clId="{925308F6-D7A6-9F41-B355-761CF4825A2E}" dt="2022-11-20T16:57:47.287" v="81" actId="2696"/>
        <pc:sldMkLst>
          <pc:docMk/>
          <pc:sldMk cId="3929122740" sldId="585"/>
        </pc:sldMkLst>
      </pc:sldChg>
      <pc:sldChg chg="delSp modSp add del mod">
        <pc:chgData name="Xuesu Xiao" userId="2da2dc19-76a6-42ca-a03e-a5becae5e7dc" providerId="ADAL" clId="{925308F6-D7A6-9F41-B355-761CF4825A2E}" dt="2022-11-20T18:43:21.385" v="378" actId="2696"/>
        <pc:sldMkLst>
          <pc:docMk/>
          <pc:sldMk cId="4009296259" sldId="585"/>
        </pc:sldMkLst>
        <pc:spChg chg="mod">
          <ac:chgData name="Xuesu Xiao" userId="2da2dc19-76a6-42ca-a03e-a5becae5e7dc" providerId="ADAL" clId="{925308F6-D7A6-9F41-B355-761CF4825A2E}" dt="2022-11-20T17:37:37.495" v="251" actId="20577"/>
          <ac:spMkLst>
            <pc:docMk/>
            <pc:sldMk cId="4009296259" sldId="585"/>
            <ac:spMk id="3" creationId="{17B7DEC6-B124-1D43-8CFD-049E8AA0DD2C}"/>
          </ac:spMkLst>
        </pc:spChg>
        <pc:spChg chg="del">
          <ac:chgData name="Xuesu Xiao" userId="2da2dc19-76a6-42ca-a03e-a5becae5e7dc" providerId="ADAL" clId="{925308F6-D7A6-9F41-B355-761CF4825A2E}" dt="2022-11-20T17:37:15.614" v="228"/>
          <ac:spMkLst>
            <pc:docMk/>
            <pc:sldMk cId="4009296259" sldId="585"/>
            <ac:spMk id="4" creationId="{9F4F4E05-961F-504C-BCBE-34F03CFB6D70}"/>
          </ac:spMkLst>
        </pc:spChg>
      </pc:sldChg>
      <pc:sldChg chg="del">
        <pc:chgData name="Xuesu Xiao" userId="2da2dc19-76a6-42ca-a03e-a5becae5e7dc" providerId="ADAL" clId="{925308F6-D7A6-9F41-B355-761CF4825A2E}" dt="2022-11-20T16:57:47.251" v="43" actId="2696"/>
        <pc:sldMkLst>
          <pc:docMk/>
          <pc:sldMk cId="627899184" sldId="586"/>
        </pc:sldMkLst>
      </pc:sldChg>
      <pc:sldChg chg="delSp modSp add del mod">
        <pc:chgData name="Xuesu Xiao" userId="2da2dc19-76a6-42ca-a03e-a5becae5e7dc" providerId="ADAL" clId="{925308F6-D7A6-9F41-B355-761CF4825A2E}" dt="2022-11-20T18:43:21.339" v="349" actId="2696"/>
        <pc:sldMkLst>
          <pc:docMk/>
          <pc:sldMk cId="1502385913" sldId="586"/>
        </pc:sldMkLst>
        <pc:spChg chg="mod">
          <ac:chgData name="Xuesu Xiao" userId="2da2dc19-76a6-42ca-a03e-a5becae5e7dc" providerId="ADAL" clId="{925308F6-D7A6-9F41-B355-761CF4825A2E}" dt="2022-11-20T17:38:29.017" v="278" actId="20577"/>
          <ac:spMkLst>
            <pc:docMk/>
            <pc:sldMk cId="1502385913" sldId="586"/>
            <ac:spMk id="3" creationId="{17B7DEC6-B124-1D43-8CFD-049E8AA0DD2C}"/>
          </ac:spMkLst>
        </pc:spChg>
        <pc:spChg chg="del">
          <ac:chgData name="Xuesu Xiao" userId="2da2dc19-76a6-42ca-a03e-a5becae5e7dc" providerId="ADAL" clId="{925308F6-D7A6-9F41-B355-761CF4825A2E}" dt="2022-11-20T17:37:15.614" v="228"/>
          <ac:spMkLst>
            <pc:docMk/>
            <pc:sldMk cId="1502385913" sldId="586"/>
            <ac:spMk id="4" creationId="{9F4F4E05-961F-504C-BCBE-34F03CFB6D70}"/>
          </ac:spMkLst>
        </pc:spChg>
      </pc:sldChg>
      <pc:sldChg chg="del">
        <pc:chgData name="Xuesu Xiao" userId="2da2dc19-76a6-42ca-a03e-a5becae5e7dc" providerId="ADAL" clId="{925308F6-D7A6-9F41-B355-761CF4825A2E}" dt="2022-11-20T16:57:47.294" v="86" actId="2696"/>
        <pc:sldMkLst>
          <pc:docMk/>
          <pc:sldMk cId="975939031" sldId="587"/>
        </pc:sldMkLst>
      </pc:sldChg>
      <pc:sldChg chg="delSp modSp add del mod">
        <pc:chgData name="Xuesu Xiao" userId="2da2dc19-76a6-42ca-a03e-a5becae5e7dc" providerId="ADAL" clId="{925308F6-D7A6-9F41-B355-761CF4825A2E}" dt="2022-11-20T18:43:21.382" v="374" actId="2696"/>
        <pc:sldMkLst>
          <pc:docMk/>
          <pc:sldMk cId="1145162940" sldId="587"/>
        </pc:sldMkLst>
        <pc:spChg chg="mod">
          <ac:chgData name="Xuesu Xiao" userId="2da2dc19-76a6-42ca-a03e-a5becae5e7dc" providerId="ADAL" clId="{925308F6-D7A6-9F41-B355-761CF4825A2E}" dt="2022-11-20T17:34:12.587" v="215" actId="27636"/>
          <ac:spMkLst>
            <pc:docMk/>
            <pc:sldMk cId="1145162940" sldId="587"/>
            <ac:spMk id="3" creationId="{5AFAFA53-C2F6-3740-B000-0AC04F372FBA}"/>
          </ac:spMkLst>
        </pc:spChg>
        <pc:spChg chg="del">
          <ac:chgData name="Xuesu Xiao" userId="2da2dc19-76a6-42ca-a03e-a5becae5e7dc" providerId="ADAL" clId="{925308F6-D7A6-9F41-B355-761CF4825A2E}" dt="2022-11-20T17:37:15.614" v="228"/>
          <ac:spMkLst>
            <pc:docMk/>
            <pc:sldMk cId="1145162940" sldId="587"/>
            <ac:spMk id="4" creationId="{4A8FBDB4-E19C-A84D-AA71-22FF230E779B}"/>
          </ac:spMkLst>
        </pc:spChg>
      </pc:sldChg>
      <pc:sldChg chg="delSp add del">
        <pc:chgData name="Xuesu Xiao" userId="2da2dc19-76a6-42ca-a03e-a5becae5e7dc" providerId="ADAL" clId="{925308F6-D7A6-9F41-B355-761CF4825A2E}" dt="2022-11-20T18:43:21.306" v="336" actId="2696"/>
        <pc:sldMkLst>
          <pc:docMk/>
          <pc:sldMk cId="121718921" sldId="588"/>
        </pc:sldMkLst>
        <pc:spChg chg="del">
          <ac:chgData name="Xuesu Xiao" userId="2da2dc19-76a6-42ca-a03e-a5becae5e7dc" providerId="ADAL" clId="{925308F6-D7A6-9F41-B355-761CF4825A2E}" dt="2022-11-20T17:37:15.614" v="228"/>
          <ac:spMkLst>
            <pc:docMk/>
            <pc:sldMk cId="121718921" sldId="588"/>
            <ac:spMk id="4" creationId="{8C7BDED2-23DC-9C4C-93B8-15187FAA587A}"/>
          </ac:spMkLst>
        </pc:spChg>
      </pc:sldChg>
      <pc:sldChg chg="del">
        <pc:chgData name="Xuesu Xiao" userId="2da2dc19-76a6-42ca-a03e-a5becae5e7dc" providerId="ADAL" clId="{925308F6-D7A6-9F41-B355-761CF4825A2E}" dt="2022-11-20T16:57:47.237" v="32" actId="2696"/>
        <pc:sldMkLst>
          <pc:docMk/>
          <pc:sldMk cId="839611139" sldId="588"/>
        </pc:sldMkLst>
      </pc:sldChg>
      <pc:sldChg chg="del">
        <pc:chgData name="Xuesu Xiao" userId="2da2dc19-76a6-42ca-a03e-a5becae5e7dc" providerId="ADAL" clId="{925308F6-D7A6-9F41-B355-761CF4825A2E}" dt="2022-11-20T16:57:47.245" v="40" actId="2696"/>
        <pc:sldMkLst>
          <pc:docMk/>
          <pc:sldMk cId="103021500" sldId="589"/>
        </pc:sldMkLst>
      </pc:sldChg>
      <pc:sldChg chg="del">
        <pc:chgData name="Xuesu Xiao" userId="2da2dc19-76a6-42ca-a03e-a5becae5e7dc" providerId="ADAL" clId="{925308F6-D7A6-9F41-B355-761CF4825A2E}" dt="2022-11-20T16:57:47.249" v="41" actId="2696"/>
        <pc:sldMkLst>
          <pc:docMk/>
          <pc:sldMk cId="3656873702" sldId="590"/>
        </pc:sldMkLst>
      </pc:sldChg>
      <pc:sldChg chg="delSp add del">
        <pc:chgData name="Xuesu Xiao" userId="2da2dc19-76a6-42ca-a03e-a5becae5e7dc" providerId="ADAL" clId="{925308F6-D7A6-9F41-B355-761CF4825A2E}" dt="2022-11-20T18:43:21.401" v="387" actId="2696"/>
        <pc:sldMkLst>
          <pc:docMk/>
          <pc:sldMk cId="3990851647" sldId="590"/>
        </pc:sldMkLst>
        <pc:spChg chg="del">
          <ac:chgData name="Xuesu Xiao" userId="2da2dc19-76a6-42ca-a03e-a5becae5e7dc" providerId="ADAL" clId="{925308F6-D7A6-9F41-B355-761CF4825A2E}" dt="2022-11-20T17:37:15.614" v="228"/>
          <ac:spMkLst>
            <pc:docMk/>
            <pc:sldMk cId="3990851647" sldId="590"/>
            <ac:spMk id="4" creationId="{8C7BDED2-23DC-9C4C-93B8-15187FAA587A}"/>
          </ac:spMkLst>
        </pc:spChg>
      </pc:sldChg>
      <pc:sldChg chg="delSp add del">
        <pc:chgData name="Xuesu Xiao" userId="2da2dc19-76a6-42ca-a03e-a5becae5e7dc" providerId="ADAL" clId="{925308F6-D7A6-9F41-B355-761CF4825A2E}" dt="2022-11-20T18:43:21.331" v="345" actId="2696"/>
        <pc:sldMkLst>
          <pc:docMk/>
          <pc:sldMk cId="848950032" sldId="591"/>
        </pc:sldMkLst>
        <pc:spChg chg="del">
          <ac:chgData name="Xuesu Xiao" userId="2da2dc19-76a6-42ca-a03e-a5becae5e7dc" providerId="ADAL" clId="{925308F6-D7A6-9F41-B355-761CF4825A2E}" dt="2022-11-20T17:37:15.614" v="228"/>
          <ac:spMkLst>
            <pc:docMk/>
            <pc:sldMk cId="848950032" sldId="591"/>
            <ac:spMk id="4" creationId="{8C7BDED2-23DC-9C4C-93B8-15187FAA587A}"/>
          </ac:spMkLst>
        </pc:spChg>
      </pc:sldChg>
      <pc:sldChg chg="del">
        <pc:chgData name="Xuesu Xiao" userId="2da2dc19-76a6-42ca-a03e-a5becae5e7dc" providerId="ADAL" clId="{925308F6-D7A6-9F41-B355-761CF4825A2E}" dt="2022-11-20T16:57:47.296" v="89" actId="2696"/>
        <pc:sldMkLst>
          <pc:docMk/>
          <pc:sldMk cId="3454210482" sldId="591"/>
        </pc:sldMkLst>
      </pc:sldChg>
      <pc:sldChg chg="del">
        <pc:chgData name="Xuesu Xiao" userId="2da2dc19-76a6-42ca-a03e-a5becae5e7dc" providerId="ADAL" clId="{925308F6-D7A6-9F41-B355-761CF4825A2E}" dt="2022-11-20T16:57:47.304" v="97" actId="2696"/>
        <pc:sldMkLst>
          <pc:docMk/>
          <pc:sldMk cId="172932525" sldId="592"/>
        </pc:sldMkLst>
      </pc:sldChg>
      <pc:sldChg chg="delSp add del">
        <pc:chgData name="Xuesu Xiao" userId="2da2dc19-76a6-42ca-a03e-a5becae5e7dc" providerId="ADAL" clId="{925308F6-D7A6-9F41-B355-761CF4825A2E}" dt="2022-11-20T18:43:21.313" v="339" actId="2696"/>
        <pc:sldMkLst>
          <pc:docMk/>
          <pc:sldMk cId="4044943706" sldId="592"/>
        </pc:sldMkLst>
        <pc:spChg chg="del">
          <ac:chgData name="Xuesu Xiao" userId="2da2dc19-76a6-42ca-a03e-a5becae5e7dc" providerId="ADAL" clId="{925308F6-D7A6-9F41-B355-761CF4825A2E}" dt="2022-11-20T17:37:15.614" v="228"/>
          <ac:spMkLst>
            <pc:docMk/>
            <pc:sldMk cId="4044943706" sldId="592"/>
            <ac:spMk id="4" creationId="{8C7BDED2-23DC-9C4C-93B8-15187FAA587A}"/>
          </ac:spMkLst>
        </pc:spChg>
      </pc:sldChg>
      <pc:sldChg chg="del">
        <pc:chgData name="Xuesu Xiao" userId="2da2dc19-76a6-42ca-a03e-a5becae5e7dc" providerId="ADAL" clId="{925308F6-D7A6-9F41-B355-761CF4825A2E}" dt="2022-11-20T16:57:47.275" v="71" actId="2696"/>
        <pc:sldMkLst>
          <pc:docMk/>
          <pc:sldMk cId="3229880861" sldId="593"/>
        </pc:sldMkLst>
      </pc:sldChg>
      <pc:sldChg chg="del">
        <pc:chgData name="Xuesu Xiao" userId="2da2dc19-76a6-42ca-a03e-a5becae5e7dc" providerId="ADAL" clId="{925308F6-D7A6-9F41-B355-761CF4825A2E}" dt="2022-11-20T16:57:47.305" v="99" actId="2696"/>
        <pc:sldMkLst>
          <pc:docMk/>
          <pc:sldMk cId="2728069650" sldId="594"/>
        </pc:sldMkLst>
      </pc:sldChg>
      <pc:sldChg chg="delSp add del">
        <pc:chgData name="Xuesu Xiao" userId="2da2dc19-76a6-42ca-a03e-a5becae5e7dc" providerId="ADAL" clId="{925308F6-D7A6-9F41-B355-761CF4825A2E}" dt="2022-11-20T18:43:21.416" v="393" actId="2696"/>
        <pc:sldMkLst>
          <pc:docMk/>
          <pc:sldMk cId="3408132491" sldId="594"/>
        </pc:sldMkLst>
        <pc:spChg chg="del">
          <ac:chgData name="Xuesu Xiao" userId="2da2dc19-76a6-42ca-a03e-a5becae5e7dc" providerId="ADAL" clId="{925308F6-D7A6-9F41-B355-761CF4825A2E}" dt="2022-11-20T17:37:15.614" v="228"/>
          <ac:spMkLst>
            <pc:docMk/>
            <pc:sldMk cId="3408132491" sldId="594"/>
            <ac:spMk id="4" creationId="{8C7BDED2-23DC-9C4C-93B8-15187FAA587A}"/>
          </ac:spMkLst>
        </pc:spChg>
      </pc:sldChg>
      <pc:sldChg chg="delSp add del">
        <pc:chgData name="Xuesu Xiao" userId="2da2dc19-76a6-42ca-a03e-a5becae5e7dc" providerId="ADAL" clId="{925308F6-D7A6-9F41-B355-761CF4825A2E}" dt="2022-11-20T18:43:21.355" v="361" actId="2696"/>
        <pc:sldMkLst>
          <pc:docMk/>
          <pc:sldMk cId="152423383" sldId="595"/>
        </pc:sldMkLst>
        <pc:spChg chg="del">
          <ac:chgData name="Xuesu Xiao" userId="2da2dc19-76a6-42ca-a03e-a5becae5e7dc" providerId="ADAL" clId="{925308F6-D7A6-9F41-B355-761CF4825A2E}" dt="2022-11-20T17:37:15.614" v="228"/>
          <ac:spMkLst>
            <pc:docMk/>
            <pc:sldMk cId="152423383" sldId="595"/>
            <ac:spMk id="4" creationId="{8C7BDED2-23DC-9C4C-93B8-15187FAA587A}"/>
          </ac:spMkLst>
        </pc:spChg>
      </pc:sldChg>
      <pc:sldChg chg="del">
        <pc:chgData name="Xuesu Xiao" userId="2da2dc19-76a6-42ca-a03e-a5becae5e7dc" providerId="ADAL" clId="{925308F6-D7A6-9F41-B355-761CF4825A2E}" dt="2022-11-20T16:57:47.241" v="36" actId="2696"/>
        <pc:sldMkLst>
          <pc:docMk/>
          <pc:sldMk cId="2329966976" sldId="595"/>
        </pc:sldMkLst>
      </pc:sldChg>
      <pc:sldChg chg="del">
        <pc:chgData name="Xuesu Xiao" userId="2da2dc19-76a6-42ca-a03e-a5becae5e7dc" providerId="ADAL" clId="{925308F6-D7A6-9F41-B355-761CF4825A2E}" dt="2022-11-20T16:57:47.281" v="79" actId="2696"/>
        <pc:sldMkLst>
          <pc:docMk/>
          <pc:sldMk cId="3738866819" sldId="596"/>
        </pc:sldMkLst>
      </pc:sldChg>
      <pc:sldChg chg="del">
        <pc:chgData name="Xuesu Xiao" userId="2da2dc19-76a6-42ca-a03e-a5becae5e7dc" providerId="ADAL" clId="{925308F6-D7A6-9F41-B355-761CF4825A2E}" dt="2022-11-20T16:57:47.306" v="101" actId="2696"/>
        <pc:sldMkLst>
          <pc:docMk/>
          <pc:sldMk cId="3248046028" sldId="597"/>
        </pc:sldMkLst>
      </pc:sldChg>
      <pc:sldChg chg="del">
        <pc:chgData name="Xuesu Xiao" userId="2da2dc19-76a6-42ca-a03e-a5becae5e7dc" providerId="ADAL" clId="{925308F6-D7A6-9F41-B355-761CF4825A2E}" dt="2022-11-20T16:57:47.306" v="100" actId="2696"/>
        <pc:sldMkLst>
          <pc:docMk/>
          <pc:sldMk cId="901145663" sldId="598"/>
        </pc:sldMkLst>
      </pc:sldChg>
      <pc:sldChg chg="del">
        <pc:chgData name="Xuesu Xiao" userId="2da2dc19-76a6-42ca-a03e-a5becae5e7dc" providerId="ADAL" clId="{925308F6-D7A6-9F41-B355-761CF4825A2E}" dt="2022-11-20T16:57:47.240" v="35" actId="2696"/>
        <pc:sldMkLst>
          <pc:docMk/>
          <pc:sldMk cId="631122589" sldId="599"/>
        </pc:sldMkLst>
      </pc:sldChg>
      <pc:sldChg chg="delSp add del">
        <pc:chgData name="Xuesu Xiao" userId="2da2dc19-76a6-42ca-a03e-a5becae5e7dc" providerId="ADAL" clId="{925308F6-D7A6-9F41-B355-761CF4825A2E}" dt="2022-11-20T18:43:21.287" v="328" actId="2696"/>
        <pc:sldMkLst>
          <pc:docMk/>
          <pc:sldMk cId="1988400100" sldId="599"/>
        </pc:sldMkLst>
        <pc:spChg chg="del">
          <ac:chgData name="Xuesu Xiao" userId="2da2dc19-76a6-42ca-a03e-a5becae5e7dc" providerId="ADAL" clId="{925308F6-D7A6-9F41-B355-761CF4825A2E}" dt="2022-11-20T17:37:15.614" v="228"/>
          <ac:spMkLst>
            <pc:docMk/>
            <pc:sldMk cId="1988400100" sldId="599"/>
            <ac:spMk id="4" creationId="{F604ACA4-2250-A04E-AA46-341CB069F965}"/>
          </ac:spMkLst>
        </pc:spChg>
      </pc:sldChg>
      <pc:sldChg chg="del">
        <pc:chgData name="Xuesu Xiao" userId="2da2dc19-76a6-42ca-a03e-a5becae5e7dc" providerId="ADAL" clId="{925308F6-D7A6-9F41-B355-761CF4825A2E}" dt="2022-11-20T16:57:47.278" v="75" actId="2696"/>
        <pc:sldMkLst>
          <pc:docMk/>
          <pc:sldMk cId="1087977116" sldId="600"/>
        </pc:sldMkLst>
      </pc:sldChg>
      <pc:sldChg chg="delSp add del">
        <pc:chgData name="Xuesu Xiao" userId="2da2dc19-76a6-42ca-a03e-a5becae5e7dc" providerId="ADAL" clId="{925308F6-D7A6-9F41-B355-761CF4825A2E}" dt="2022-11-20T18:43:21.271" v="322" actId="2696"/>
        <pc:sldMkLst>
          <pc:docMk/>
          <pc:sldMk cId="3010280247" sldId="600"/>
        </pc:sldMkLst>
        <pc:spChg chg="del">
          <ac:chgData name="Xuesu Xiao" userId="2da2dc19-76a6-42ca-a03e-a5becae5e7dc" providerId="ADAL" clId="{925308F6-D7A6-9F41-B355-761CF4825A2E}" dt="2022-11-20T17:37:15.614" v="228"/>
          <ac:spMkLst>
            <pc:docMk/>
            <pc:sldMk cId="3010280247" sldId="600"/>
            <ac:spMk id="4" creationId="{F604ACA4-2250-A04E-AA46-341CB069F965}"/>
          </ac:spMkLst>
        </pc:spChg>
      </pc:sldChg>
      <pc:sldChg chg="del">
        <pc:chgData name="Xuesu Xiao" userId="2da2dc19-76a6-42ca-a03e-a5becae5e7dc" providerId="ADAL" clId="{925308F6-D7A6-9F41-B355-761CF4825A2E}" dt="2022-11-20T16:57:47.220" v="15" actId="2696"/>
        <pc:sldMkLst>
          <pc:docMk/>
          <pc:sldMk cId="1020903188" sldId="601"/>
        </pc:sldMkLst>
      </pc:sldChg>
      <pc:sldChg chg="delSp add del">
        <pc:chgData name="Xuesu Xiao" userId="2da2dc19-76a6-42ca-a03e-a5becae5e7dc" providerId="ADAL" clId="{925308F6-D7A6-9F41-B355-761CF4825A2E}" dt="2022-11-20T18:43:21.277" v="326" actId="2696"/>
        <pc:sldMkLst>
          <pc:docMk/>
          <pc:sldMk cId="4239971819" sldId="601"/>
        </pc:sldMkLst>
        <pc:spChg chg="del">
          <ac:chgData name="Xuesu Xiao" userId="2da2dc19-76a6-42ca-a03e-a5becae5e7dc" providerId="ADAL" clId="{925308F6-D7A6-9F41-B355-761CF4825A2E}" dt="2022-11-20T17:37:15.614" v="228"/>
          <ac:spMkLst>
            <pc:docMk/>
            <pc:sldMk cId="4239971819" sldId="601"/>
            <ac:spMk id="4" creationId="{F604ACA4-2250-A04E-AA46-341CB069F965}"/>
          </ac:spMkLst>
        </pc:spChg>
      </pc:sldChg>
      <pc:sldChg chg="delSp modSp add del mod">
        <pc:chgData name="Xuesu Xiao" userId="2da2dc19-76a6-42ca-a03e-a5becae5e7dc" providerId="ADAL" clId="{925308F6-D7A6-9F41-B355-761CF4825A2E}" dt="2022-11-20T18:43:21.360" v="362" actId="2696"/>
        <pc:sldMkLst>
          <pc:docMk/>
          <pc:sldMk cId="149976115" sldId="602"/>
        </pc:sldMkLst>
        <pc:spChg chg="mod">
          <ac:chgData name="Xuesu Xiao" userId="2da2dc19-76a6-42ca-a03e-a5becae5e7dc" providerId="ADAL" clId="{925308F6-D7A6-9F41-B355-761CF4825A2E}" dt="2022-11-20T17:34:12.658" v="216" actId="27636"/>
          <ac:spMkLst>
            <pc:docMk/>
            <pc:sldMk cId="149976115" sldId="602"/>
            <ac:spMk id="3" creationId="{8FC3F55B-F9C6-2E49-9162-616239A6F7E8}"/>
          </ac:spMkLst>
        </pc:spChg>
        <pc:spChg chg="del">
          <ac:chgData name="Xuesu Xiao" userId="2da2dc19-76a6-42ca-a03e-a5becae5e7dc" providerId="ADAL" clId="{925308F6-D7A6-9F41-B355-761CF4825A2E}" dt="2022-11-20T17:37:15.614" v="228"/>
          <ac:spMkLst>
            <pc:docMk/>
            <pc:sldMk cId="149976115" sldId="602"/>
            <ac:spMk id="4" creationId="{D8040E9D-803E-CA47-BAAB-0EC12DDAB9E1}"/>
          </ac:spMkLst>
        </pc:spChg>
      </pc:sldChg>
      <pc:sldChg chg="del">
        <pc:chgData name="Xuesu Xiao" userId="2da2dc19-76a6-42ca-a03e-a5becae5e7dc" providerId="ADAL" clId="{925308F6-D7A6-9F41-B355-761CF4825A2E}" dt="2022-11-20T16:57:47.277" v="74" actId="2696"/>
        <pc:sldMkLst>
          <pc:docMk/>
          <pc:sldMk cId="1853067093" sldId="602"/>
        </pc:sldMkLst>
      </pc:sldChg>
      <pc:sldChg chg="delSp add del">
        <pc:chgData name="Xuesu Xiao" userId="2da2dc19-76a6-42ca-a03e-a5becae5e7dc" providerId="ADAL" clId="{925308F6-D7A6-9F41-B355-761CF4825A2E}" dt="2022-11-20T18:43:21.293" v="329" actId="2696"/>
        <pc:sldMkLst>
          <pc:docMk/>
          <pc:sldMk cId="3876770693" sldId="603"/>
        </pc:sldMkLst>
        <pc:spChg chg="del">
          <ac:chgData name="Xuesu Xiao" userId="2da2dc19-76a6-42ca-a03e-a5becae5e7dc" providerId="ADAL" clId="{925308F6-D7A6-9F41-B355-761CF4825A2E}" dt="2022-11-20T17:37:15.614" v="228"/>
          <ac:spMkLst>
            <pc:docMk/>
            <pc:sldMk cId="3876770693" sldId="603"/>
            <ac:spMk id="4" creationId="{8C7BDED2-23DC-9C4C-93B8-15187FAA587A}"/>
          </ac:spMkLst>
        </pc:spChg>
      </pc:sldChg>
      <pc:sldChg chg="delSp add del">
        <pc:chgData name="Xuesu Xiao" userId="2da2dc19-76a6-42ca-a03e-a5becae5e7dc" providerId="ADAL" clId="{925308F6-D7A6-9F41-B355-761CF4825A2E}" dt="2022-11-20T18:43:21.338" v="348" actId="2696"/>
        <pc:sldMkLst>
          <pc:docMk/>
          <pc:sldMk cId="1253655485" sldId="604"/>
        </pc:sldMkLst>
        <pc:spChg chg="del">
          <ac:chgData name="Xuesu Xiao" userId="2da2dc19-76a6-42ca-a03e-a5becae5e7dc" providerId="ADAL" clId="{925308F6-D7A6-9F41-B355-761CF4825A2E}" dt="2022-11-20T17:37:15.614" v="228"/>
          <ac:spMkLst>
            <pc:docMk/>
            <pc:sldMk cId="1253655485" sldId="604"/>
            <ac:spMk id="4" creationId="{8C7BDED2-23DC-9C4C-93B8-15187FAA587A}"/>
          </ac:spMkLst>
        </pc:spChg>
      </pc:sldChg>
      <pc:sldChg chg="delSp add del">
        <pc:chgData name="Xuesu Xiao" userId="2da2dc19-76a6-42ca-a03e-a5becae5e7dc" providerId="ADAL" clId="{925308F6-D7A6-9F41-B355-761CF4825A2E}" dt="2022-11-20T18:43:21.324" v="342" actId="2696"/>
        <pc:sldMkLst>
          <pc:docMk/>
          <pc:sldMk cId="4232290681" sldId="605"/>
        </pc:sldMkLst>
        <pc:spChg chg="del">
          <ac:chgData name="Xuesu Xiao" userId="2da2dc19-76a6-42ca-a03e-a5becae5e7dc" providerId="ADAL" clId="{925308F6-D7A6-9F41-B355-761CF4825A2E}" dt="2022-11-20T17:37:15.614" v="228"/>
          <ac:spMkLst>
            <pc:docMk/>
            <pc:sldMk cId="4232290681" sldId="605"/>
            <ac:spMk id="4" creationId="{FE151707-768F-5046-92A1-6836D317AE5F}"/>
          </ac:spMkLst>
        </pc:spChg>
      </pc:sldChg>
      <pc:sldChg chg="delSp modSp add del mod">
        <pc:chgData name="Xuesu Xiao" userId="2da2dc19-76a6-42ca-a03e-a5becae5e7dc" providerId="ADAL" clId="{925308F6-D7A6-9F41-B355-761CF4825A2E}" dt="2022-11-20T18:43:21.417" v="395" actId="2696"/>
        <pc:sldMkLst>
          <pc:docMk/>
          <pc:sldMk cId="2501640610" sldId="606"/>
        </pc:sldMkLst>
        <pc:spChg chg="del">
          <ac:chgData name="Xuesu Xiao" userId="2da2dc19-76a6-42ca-a03e-a5becae5e7dc" providerId="ADAL" clId="{925308F6-D7A6-9F41-B355-761CF4825A2E}" dt="2022-11-20T17:37:15.614" v="228"/>
          <ac:spMkLst>
            <pc:docMk/>
            <pc:sldMk cId="2501640610" sldId="606"/>
            <ac:spMk id="4" creationId="{BCBDEC46-B69A-2544-984E-75E3BDEB17AF}"/>
          </ac:spMkLst>
        </pc:spChg>
        <pc:spChg chg="mod">
          <ac:chgData name="Xuesu Xiao" userId="2da2dc19-76a6-42ca-a03e-a5becae5e7dc" providerId="ADAL" clId="{925308F6-D7A6-9F41-B355-761CF4825A2E}" dt="2022-11-20T17:34:12.913" v="222" actId="27636"/>
          <ac:spMkLst>
            <pc:docMk/>
            <pc:sldMk cId="2501640610" sldId="606"/>
            <ac:spMk id="8" creationId="{6F6102FD-719C-104E-9EFD-913DEE72C143}"/>
          </ac:spMkLst>
        </pc:spChg>
        <pc:picChg chg="mod">
          <ac:chgData name="Xuesu Xiao" userId="2da2dc19-76a6-42ca-a03e-a5becae5e7dc" providerId="ADAL" clId="{925308F6-D7A6-9F41-B355-761CF4825A2E}" dt="2022-11-20T18:22:49.883" v="319" actId="1037"/>
          <ac:picMkLst>
            <pc:docMk/>
            <pc:sldMk cId="2501640610" sldId="606"/>
            <ac:picMk id="3" creationId="{E848C83B-9BED-A546-BE2F-F5156A65A08B}"/>
          </ac:picMkLst>
        </pc:picChg>
      </pc:sldChg>
      <pc:sldChg chg="add del">
        <pc:chgData name="Xuesu Xiao" userId="2da2dc19-76a6-42ca-a03e-a5becae5e7dc" providerId="ADAL" clId="{925308F6-D7A6-9F41-B355-761CF4825A2E}" dt="2022-11-20T18:43:21.332" v="346" actId="2696"/>
        <pc:sldMkLst>
          <pc:docMk/>
          <pc:sldMk cId="1341022803" sldId="607"/>
        </pc:sldMkLst>
      </pc:sldChg>
      <pc:sldChg chg="delSp add del">
        <pc:chgData name="Xuesu Xiao" userId="2da2dc19-76a6-42ca-a03e-a5becae5e7dc" providerId="ADAL" clId="{925308F6-D7A6-9F41-B355-761CF4825A2E}" dt="2022-11-20T18:43:21.382" v="373" actId="2696"/>
        <pc:sldMkLst>
          <pc:docMk/>
          <pc:sldMk cId="1481781515" sldId="608"/>
        </pc:sldMkLst>
        <pc:spChg chg="del">
          <ac:chgData name="Xuesu Xiao" userId="2da2dc19-76a6-42ca-a03e-a5becae5e7dc" providerId="ADAL" clId="{925308F6-D7A6-9F41-B355-761CF4825A2E}" dt="2022-11-20T17:37:15.614" v="228"/>
          <ac:spMkLst>
            <pc:docMk/>
            <pc:sldMk cId="1481781515" sldId="608"/>
            <ac:spMk id="4" creationId="{8B49C73F-4D89-4F4A-8324-B359639ADF62}"/>
          </ac:spMkLst>
        </pc:spChg>
      </pc:sldChg>
      <pc:sldChg chg="delSp add del">
        <pc:chgData name="Xuesu Xiao" userId="2da2dc19-76a6-42ca-a03e-a5becae5e7dc" providerId="ADAL" clId="{925308F6-D7A6-9F41-B355-761CF4825A2E}" dt="2022-11-20T18:43:21.365" v="363" actId="2696"/>
        <pc:sldMkLst>
          <pc:docMk/>
          <pc:sldMk cId="2694361583" sldId="609"/>
        </pc:sldMkLst>
        <pc:spChg chg="del">
          <ac:chgData name="Xuesu Xiao" userId="2da2dc19-76a6-42ca-a03e-a5becae5e7dc" providerId="ADAL" clId="{925308F6-D7A6-9F41-B355-761CF4825A2E}" dt="2022-11-20T17:37:15.614" v="228"/>
          <ac:spMkLst>
            <pc:docMk/>
            <pc:sldMk cId="2694361583" sldId="609"/>
            <ac:spMk id="4" creationId="{8B49C73F-4D89-4F4A-8324-B359639ADF62}"/>
          </ac:spMkLst>
        </pc:spChg>
      </pc:sldChg>
      <pc:sldChg chg="add del">
        <pc:chgData name="Xuesu Xiao" userId="2da2dc19-76a6-42ca-a03e-a5becae5e7dc" providerId="ADAL" clId="{925308F6-D7A6-9F41-B355-761CF4825A2E}" dt="2022-11-20T18:43:21.349" v="359" actId="2696"/>
        <pc:sldMkLst>
          <pc:docMk/>
          <pc:sldMk cId="667106493" sldId="610"/>
        </pc:sldMkLst>
      </pc:sldChg>
      <pc:sldChg chg="add del">
        <pc:chgData name="Xuesu Xiao" userId="2da2dc19-76a6-42ca-a03e-a5becae5e7dc" providerId="ADAL" clId="{925308F6-D7A6-9F41-B355-761CF4825A2E}" dt="2022-11-20T18:43:21.376" v="371" actId="2696"/>
        <pc:sldMkLst>
          <pc:docMk/>
          <pc:sldMk cId="3162960992" sldId="611"/>
        </pc:sldMkLst>
      </pc:sldChg>
      <pc:sldChg chg="add del">
        <pc:chgData name="Xuesu Xiao" userId="2da2dc19-76a6-42ca-a03e-a5becae5e7dc" providerId="ADAL" clId="{925308F6-D7A6-9F41-B355-761CF4825A2E}" dt="2022-11-20T18:43:21.410" v="391" actId="2696"/>
        <pc:sldMkLst>
          <pc:docMk/>
          <pc:sldMk cId="1542036777" sldId="612"/>
        </pc:sldMkLst>
      </pc:sldChg>
      <pc:sldChg chg="delSp add">
        <pc:chgData name="Xuesu Xiao" userId="2da2dc19-76a6-42ca-a03e-a5becae5e7dc" providerId="ADAL" clId="{925308F6-D7A6-9F41-B355-761CF4825A2E}" dt="2022-11-20T18:50:10.213" v="419"/>
        <pc:sldMkLst>
          <pc:docMk/>
          <pc:sldMk cId="3805546700" sldId="613"/>
        </pc:sldMkLst>
        <pc:spChg chg="del">
          <ac:chgData name="Xuesu Xiao" userId="2da2dc19-76a6-42ca-a03e-a5becae5e7dc" providerId="ADAL" clId="{925308F6-D7A6-9F41-B355-761CF4825A2E}" dt="2022-11-20T18:50:10.213" v="419"/>
          <ac:spMkLst>
            <pc:docMk/>
            <pc:sldMk cId="3805546700" sldId="613"/>
            <ac:spMk id="4" creationId="{30479A13-7EFD-004F-99F4-C13B49E85B6C}"/>
          </ac:spMkLst>
        </pc:spChg>
      </pc:sldChg>
      <pc:sldChg chg="add del">
        <pc:chgData name="Xuesu Xiao" userId="2da2dc19-76a6-42ca-a03e-a5becae5e7dc" providerId="ADAL" clId="{925308F6-D7A6-9F41-B355-761CF4825A2E}" dt="2022-11-20T18:43:21.383" v="375" actId="2696"/>
        <pc:sldMkLst>
          <pc:docMk/>
          <pc:sldMk cId="4044669008" sldId="613"/>
        </pc:sldMkLst>
      </pc:sldChg>
      <pc:sldChg chg="delSp modSp add mod">
        <pc:chgData name="Xuesu Xiao" userId="2da2dc19-76a6-42ca-a03e-a5becae5e7dc" providerId="ADAL" clId="{925308F6-D7A6-9F41-B355-761CF4825A2E}" dt="2022-11-20T18:50:10.213" v="419"/>
        <pc:sldMkLst>
          <pc:docMk/>
          <pc:sldMk cId="4096821238" sldId="614"/>
        </pc:sldMkLst>
        <pc:spChg chg="mod">
          <ac:chgData name="Xuesu Xiao" userId="2da2dc19-76a6-42ca-a03e-a5becae5e7dc" providerId="ADAL" clId="{925308F6-D7A6-9F41-B355-761CF4825A2E}" dt="2022-11-20T18:49:40.575" v="416" actId="27636"/>
          <ac:spMkLst>
            <pc:docMk/>
            <pc:sldMk cId="4096821238" sldId="614"/>
            <ac:spMk id="3" creationId="{3C33E024-AB6E-8E4D-A0A5-3A204E2539A0}"/>
          </ac:spMkLst>
        </pc:spChg>
        <pc:spChg chg="del">
          <ac:chgData name="Xuesu Xiao" userId="2da2dc19-76a6-42ca-a03e-a5becae5e7dc" providerId="ADAL" clId="{925308F6-D7A6-9F41-B355-761CF4825A2E}" dt="2022-11-20T18:50:10.213" v="419"/>
          <ac:spMkLst>
            <pc:docMk/>
            <pc:sldMk cId="4096821238" sldId="614"/>
            <ac:spMk id="4" creationId="{30479A13-7EFD-004F-99F4-C13B49E85B6C}"/>
          </ac:spMkLst>
        </pc:spChg>
      </pc:sldChg>
      <pc:sldChg chg="delSp add">
        <pc:chgData name="Xuesu Xiao" userId="2da2dc19-76a6-42ca-a03e-a5becae5e7dc" providerId="ADAL" clId="{925308F6-D7A6-9F41-B355-761CF4825A2E}" dt="2022-11-20T18:50:10.213" v="419"/>
        <pc:sldMkLst>
          <pc:docMk/>
          <pc:sldMk cId="3072062290" sldId="615"/>
        </pc:sldMkLst>
        <pc:spChg chg="del">
          <ac:chgData name="Xuesu Xiao" userId="2da2dc19-76a6-42ca-a03e-a5becae5e7dc" providerId="ADAL" clId="{925308F6-D7A6-9F41-B355-761CF4825A2E}" dt="2022-11-20T18:50:10.213" v="419"/>
          <ac:spMkLst>
            <pc:docMk/>
            <pc:sldMk cId="3072062290" sldId="615"/>
            <ac:spMk id="4" creationId="{586A8614-5761-B54F-8A95-960AF3B5BA15}"/>
          </ac:spMkLst>
        </pc:spChg>
      </pc:sldChg>
      <pc:sldChg chg="add del">
        <pc:chgData name="Xuesu Xiao" userId="2da2dc19-76a6-42ca-a03e-a5becae5e7dc" providerId="ADAL" clId="{925308F6-D7A6-9F41-B355-761CF4825A2E}" dt="2022-11-20T18:43:21.327" v="344" actId="2696"/>
        <pc:sldMkLst>
          <pc:docMk/>
          <pc:sldMk cId="2711353472" sldId="616"/>
        </pc:sldMkLst>
      </pc:sldChg>
      <pc:sldChg chg="add del">
        <pc:chgData name="Xuesu Xiao" userId="2da2dc19-76a6-42ca-a03e-a5becae5e7dc" providerId="ADAL" clId="{925308F6-D7A6-9F41-B355-761CF4825A2E}" dt="2022-11-20T18:43:21.390" v="380" actId="2696"/>
        <pc:sldMkLst>
          <pc:docMk/>
          <pc:sldMk cId="544724943" sldId="617"/>
        </pc:sldMkLst>
      </pc:sldChg>
      <pc:sldChg chg="delSp add">
        <pc:chgData name="Xuesu Xiao" userId="2da2dc19-76a6-42ca-a03e-a5becae5e7dc" providerId="ADAL" clId="{925308F6-D7A6-9F41-B355-761CF4825A2E}" dt="2022-11-20T18:50:10.213" v="419"/>
        <pc:sldMkLst>
          <pc:docMk/>
          <pc:sldMk cId="2831342619" sldId="617"/>
        </pc:sldMkLst>
        <pc:spChg chg="del">
          <ac:chgData name="Xuesu Xiao" userId="2da2dc19-76a6-42ca-a03e-a5becae5e7dc" providerId="ADAL" clId="{925308F6-D7A6-9F41-B355-761CF4825A2E}" dt="2022-11-20T18:50:10.213" v="419"/>
          <ac:spMkLst>
            <pc:docMk/>
            <pc:sldMk cId="2831342619" sldId="617"/>
            <ac:spMk id="4" creationId="{3927A735-6CDF-F747-8095-A9E8FC2710BC}"/>
          </ac:spMkLst>
        </pc:spChg>
      </pc:sldChg>
      <pc:sldChg chg="delSp add">
        <pc:chgData name="Xuesu Xiao" userId="2da2dc19-76a6-42ca-a03e-a5becae5e7dc" providerId="ADAL" clId="{925308F6-D7A6-9F41-B355-761CF4825A2E}" dt="2022-11-20T18:50:10.213" v="419"/>
        <pc:sldMkLst>
          <pc:docMk/>
          <pc:sldMk cId="939098931" sldId="618"/>
        </pc:sldMkLst>
        <pc:spChg chg="del">
          <ac:chgData name="Xuesu Xiao" userId="2da2dc19-76a6-42ca-a03e-a5becae5e7dc" providerId="ADAL" clId="{925308F6-D7A6-9F41-B355-761CF4825A2E}" dt="2022-11-20T18:50:10.213" v="419"/>
          <ac:spMkLst>
            <pc:docMk/>
            <pc:sldMk cId="939098931" sldId="618"/>
            <ac:spMk id="4" creationId="{E85CE628-C294-1F4A-AA3D-9B524CDE25C5}"/>
          </ac:spMkLst>
        </pc:spChg>
      </pc:sldChg>
      <pc:sldChg chg="add del">
        <pc:chgData name="Xuesu Xiao" userId="2da2dc19-76a6-42ca-a03e-a5becae5e7dc" providerId="ADAL" clId="{925308F6-D7A6-9F41-B355-761CF4825A2E}" dt="2022-11-20T18:43:21.296" v="331" actId="2696"/>
        <pc:sldMkLst>
          <pc:docMk/>
          <pc:sldMk cId="1668479977" sldId="618"/>
        </pc:sldMkLst>
      </pc:sldChg>
      <pc:sldChg chg="add del">
        <pc:chgData name="Xuesu Xiao" userId="2da2dc19-76a6-42ca-a03e-a5becae5e7dc" providerId="ADAL" clId="{925308F6-D7A6-9F41-B355-761CF4825A2E}" dt="2022-11-20T18:43:21.396" v="386" actId="2696"/>
        <pc:sldMkLst>
          <pc:docMk/>
          <pc:sldMk cId="849935815" sldId="619"/>
        </pc:sldMkLst>
      </pc:sldChg>
      <pc:sldChg chg="delSp add">
        <pc:chgData name="Xuesu Xiao" userId="2da2dc19-76a6-42ca-a03e-a5becae5e7dc" providerId="ADAL" clId="{925308F6-D7A6-9F41-B355-761CF4825A2E}" dt="2022-11-20T18:50:10.213" v="419"/>
        <pc:sldMkLst>
          <pc:docMk/>
          <pc:sldMk cId="3051631924" sldId="619"/>
        </pc:sldMkLst>
        <pc:spChg chg="del">
          <ac:chgData name="Xuesu Xiao" userId="2da2dc19-76a6-42ca-a03e-a5becae5e7dc" providerId="ADAL" clId="{925308F6-D7A6-9F41-B355-761CF4825A2E}" dt="2022-11-20T18:50:10.213" v="419"/>
          <ac:spMkLst>
            <pc:docMk/>
            <pc:sldMk cId="3051631924" sldId="619"/>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1189309044" sldId="620"/>
        </pc:sldMkLst>
        <pc:spChg chg="mod">
          <ac:chgData name="Xuesu Xiao" userId="2da2dc19-76a6-42ca-a03e-a5becae5e7dc" providerId="ADAL" clId="{925308F6-D7A6-9F41-B355-761CF4825A2E}" dt="2022-11-20T18:49:40.625" v="417" actId="27636"/>
          <ac:spMkLst>
            <pc:docMk/>
            <pc:sldMk cId="1189309044" sldId="620"/>
            <ac:spMk id="3" creationId="{3C33E024-AB6E-8E4D-A0A5-3A204E2539A0}"/>
          </ac:spMkLst>
        </pc:spChg>
        <pc:spChg chg="del">
          <ac:chgData name="Xuesu Xiao" userId="2da2dc19-76a6-42ca-a03e-a5becae5e7dc" providerId="ADAL" clId="{925308F6-D7A6-9F41-B355-761CF4825A2E}" dt="2022-11-20T18:50:10.213" v="419"/>
          <ac:spMkLst>
            <pc:docMk/>
            <pc:sldMk cId="1189309044" sldId="620"/>
            <ac:spMk id="4" creationId="{30479A13-7EFD-004F-99F4-C13B49E85B6C}"/>
          </ac:spMkLst>
        </pc:spChg>
      </pc:sldChg>
      <pc:sldChg chg="add del">
        <pc:chgData name="Xuesu Xiao" userId="2da2dc19-76a6-42ca-a03e-a5becae5e7dc" providerId="ADAL" clId="{925308F6-D7A6-9F41-B355-761CF4825A2E}" dt="2022-11-20T18:43:21.298" v="333" actId="2696"/>
        <pc:sldMkLst>
          <pc:docMk/>
          <pc:sldMk cId="2307547678" sldId="620"/>
        </pc:sldMkLst>
      </pc:sldChg>
      <pc:sldChg chg="delSp add">
        <pc:chgData name="Xuesu Xiao" userId="2da2dc19-76a6-42ca-a03e-a5becae5e7dc" providerId="ADAL" clId="{925308F6-D7A6-9F41-B355-761CF4825A2E}" dt="2022-11-20T18:50:10.213" v="419"/>
        <pc:sldMkLst>
          <pc:docMk/>
          <pc:sldMk cId="1923920752" sldId="621"/>
        </pc:sldMkLst>
        <pc:spChg chg="del">
          <ac:chgData name="Xuesu Xiao" userId="2da2dc19-76a6-42ca-a03e-a5becae5e7dc" providerId="ADAL" clId="{925308F6-D7A6-9F41-B355-761CF4825A2E}" dt="2022-11-20T18:50:10.213" v="419"/>
          <ac:spMkLst>
            <pc:docMk/>
            <pc:sldMk cId="1923920752" sldId="621"/>
            <ac:spMk id="4" creationId="{586A8614-5761-B54F-8A95-960AF3B5BA15}"/>
          </ac:spMkLst>
        </pc:spChg>
      </pc:sldChg>
      <pc:sldChg chg="add del">
        <pc:chgData name="Xuesu Xiao" userId="2da2dc19-76a6-42ca-a03e-a5becae5e7dc" providerId="ADAL" clId="{925308F6-D7A6-9F41-B355-761CF4825A2E}" dt="2022-11-20T18:43:21.301" v="335" actId="2696"/>
        <pc:sldMkLst>
          <pc:docMk/>
          <pc:sldMk cId="4025269740" sldId="621"/>
        </pc:sldMkLst>
      </pc:sldChg>
      <pc:sldChg chg="delSp add">
        <pc:chgData name="Xuesu Xiao" userId="2da2dc19-76a6-42ca-a03e-a5becae5e7dc" providerId="ADAL" clId="{925308F6-D7A6-9F41-B355-761CF4825A2E}" dt="2022-11-20T18:50:10.213" v="419"/>
        <pc:sldMkLst>
          <pc:docMk/>
          <pc:sldMk cId="3562184702" sldId="622"/>
        </pc:sldMkLst>
        <pc:spChg chg="del">
          <ac:chgData name="Xuesu Xiao" userId="2da2dc19-76a6-42ca-a03e-a5becae5e7dc" providerId="ADAL" clId="{925308F6-D7A6-9F41-B355-761CF4825A2E}" dt="2022-11-20T18:50:10.213" v="419"/>
          <ac:spMkLst>
            <pc:docMk/>
            <pc:sldMk cId="3562184702" sldId="622"/>
            <ac:spMk id="4" creationId="{586A8614-5761-B54F-8A95-960AF3B5BA15}"/>
          </ac:spMkLst>
        </pc:spChg>
      </pc:sldChg>
      <pc:sldChg chg="add del">
        <pc:chgData name="Xuesu Xiao" userId="2da2dc19-76a6-42ca-a03e-a5becae5e7dc" providerId="ADAL" clId="{925308F6-D7A6-9F41-B355-761CF4825A2E}" dt="2022-11-20T18:43:21.345" v="356" actId="2696"/>
        <pc:sldMkLst>
          <pc:docMk/>
          <pc:sldMk cId="3781514186" sldId="622"/>
        </pc:sldMkLst>
      </pc:sldChg>
      <pc:sldChg chg="delSp add">
        <pc:chgData name="Xuesu Xiao" userId="2da2dc19-76a6-42ca-a03e-a5becae5e7dc" providerId="ADAL" clId="{925308F6-D7A6-9F41-B355-761CF4825A2E}" dt="2022-11-20T18:50:10.213" v="419"/>
        <pc:sldMkLst>
          <pc:docMk/>
          <pc:sldMk cId="3799343790" sldId="623"/>
        </pc:sldMkLst>
        <pc:spChg chg="del">
          <ac:chgData name="Xuesu Xiao" userId="2da2dc19-76a6-42ca-a03e-a5becae5e7dc" providerId="ADAL" clId="{925308F6-D7A6-9F41-B355-761CF4825A2E}" dt="2022-11-20T18:50:10.213" v="419"/>
          <ac:spMkLst>
            <pc:docMk/>
            <pc:sldMk cId="3799343790" sldId="623"/>
            <ac:spMk id="4" creationId="{586A8614-5761-B54F-8A95-960AF3B5BA15}"/>
          </ac:spMkLst>
        </pc:spChg>
      </pc:sldChg>
      <pc:sldChg chg="delSp add">
        <pc:chgData name="Xuesu Xiao" userId="2da2dc19-76a6-42ca-a03e-a5becae5e7dc" providerId="ADAL" clId="{925308F6-D7A6-9F41-B355-761CF4825A2E}" dt="2022-11-20T18:50:10.213" v="419"/>
        <pc:sldMkLst>
          <pc:docMk/>
          <pc:sldMk cId="4058070985" sldId="624"/>
        </pc:sldMkLst>
        <pc:spChg chg="del">
          <ac:chgData name="Xuesu Xiao" userId="2da2dc19-76a6-42ca-a03e-a5becae5e7dc" providerId="ADAL" clId="{925308F6-D7A6-9F41-B355-761CF4825A2E}" dt="2022-11-20T18:50:10.213" v="419"/>
          <ac:spMkLst>
            <pc:docMk/>
            <pc:sldMk cId="4058070985" sldId="624"/>
            <ac:spMk id="4" creationId="{586A8614-5761-B54F-8A95-960AF3B5BA15}"/>
          </ac:spMkLst>
        </pc:spChg>
      </pc:sldChg>
      <pc:sldChg chg="delSp modSp add mod">
        <pc:chgData name="Xuesu Xiao" userId="2da2dc19-76a6-42ca-a03e-a5becae5e7dc" providerId="ADAL" clId="{925308F6-D7A6-9F41-B355-761CF4825A2E}" dt="2022-11-20T18:50:26.885" v="423" actId="20577"/>
        <pc:sldMkLst>
          <pc:docMk/>
          <pc:sldMk cId="172882100" sldId="625"/>
        </pc:sldMkLst>
        <pc:spChg chg="mod">
          <ac:chgData name="Xuesu Xiao" userId="2da2dc19-76a6-42ca-a03e-a5becae5e7dc" providerId="ADAL" clId="{925308F6-D7A6-9F41-B355-761CF4825A2E}" dt="2022-11-20T18:50:26.885" v="423" actId="20577"/>
          <ac:spMkLst>
            <pc:docMk/>
            <pc:sldMk cId="172882100" sldId="625"/>
            <ac:spMk id="3" creationId="{1B91B942-31EA-2840-89C5-006F9EA4C8E2}"/>
          </ac:spMkLst>
        </pc:spChg>
        <pc:spChg chg="del">
          <ac:chgData name="Xuesu Xiao" userId="2da2dc19-76a6-42ca-a03e-a5becae5e7dc" providerId="ADAL" clId="{925308F6-D7A6-9F41-B355-761CF4825A2E}" dt="2022-11-20T18:50:10.213" v="419"/>
          <ac:spMkLst>
            <pc:docMk/>
            <pc:sldMk cId="172882100" sldId="625"/>
            <ac:spMk id="4" creationId="{0D97D84A-421D-1F40-A6C4-980015CAC12C}"/>
          </ac:spMkLst>
        </pc:spChg>
      </pc:sldChg>
      <pc:sldChg chg="delSp add">
        <pc:chgData name="Xuesu Xiao" userId="2da2dc19-76a6-42ca-a03e-a5becae5e7dc" providerId="ADAL" clId="{925308F6-D7A6-9F41-B355-761CF4825A2E}" dt="2022-11-20T18:50:10.213" v="419"/>
        <pc:sldMkLst>
          <pc:docMk/>
          <pc:sldMk cId="3141061994" sldId="626"/>
        </pc:sldMkLst>
        <pc:spChg chg="del">
          <ac:chgData name="Xuesu Xiao" userId="2da2dc19-76a6-42ca-a03e-a5becae5e7dc" providerId="ADAL" clId="{925308F6-D7A6-9F41-B355-761CF4825A2E}" dt="2022-11-20T18:50:10.213" v="419"/>
          <ac:spMkLst>
            <pc:docMk/>
            <pc:sldMk cId="3141061994" sldId="626"/>
            <ac:spMk id="4" creationId="{3927A735-6CDF-F747-8095-A9E8FC2710BC}"/>
          </ac:spMkLst>
        </pc:spChg>
      </pc:sldChg>
      <pc:sldChg chg="delSp add">
        <pc:chgData name="Xuesu Xiao" userId="2da2dc19-76a6-42ca-a03e-a5becae5e7dc" providerId="ADAL" clId="{925308F6-D7A6-9F41-B355-761CF4825A2E}" dt="2022-11-20T18:50:10.213" v="419"/>
        <pc:sldMkLst>
          <pc:docMk/>
          <pc:sldMk cId="4029288095" sldId="628"/>
        </pc:sldMkLst>
        <pc:spChg chg="del">
          <ac:chgData name="Xuesu Xiao" userId="2da2dc19-76a6-42ca-a03e-a5becae5e7dc" providerId="ADAL" clId="{925308F6-D7A6-9F41-B355-761CF4825A2E}" dt="2022-11-20T18:50:10.213" v="419"/>
          <ac:spMkLst>
            <pc:docMk/>
            <pc:sldMk cId="4029288095" sldId="628"/>
            <ac:spMk id="4" creationId="{3927A735-6CDF-F747-8095-A9E8FC2710BC}"/>
          </ac:spMkLst>
        </pc:spChg>
      </pc:sldChg>
      <pc:sldChg chg="delSp add">
        <pc:chgData name="Xuesu Xiao" userId="2da2dc19-76a6-42ca-a03e-a5becae5e7dc" providerId="ADAL" clId="{925308F6-D7A6-9F41-B355-761CF4825A2E}" dt="2022-11-20T18:50:10.213" v="419"/>
        <pc:sldMkLst>
          <pc:docMk/>
          <pc:sldMk cId="744926223" sldId="629"/>
        </pc:sldMkLst>
        <pc:spChg chg="del">
          <ac:chgData name="Xuesu Xiao" userId="2da2dc19-76a6-42ca-a03e-a5becae5e7dc" providerId="ADAL" clId="{925308F6-D7A6-9F41-B355-761CF4825A2E}" dt="2022-11-20T18:50:10.213" v="419"/>
          <ac:spMkLst>
            <pc:docMk/>
            <pc:sldMk cId="744926223" sldId="629"/>
            <ac:spMk id="4" creationId="{3927A735-6CDF-F747-8095-A9E8FC2710BC}"/>
          </ac:spMkLst>
        </pc:spChg>
      </pc:sldChg>
      <pc:sldChg chg="delSp modSp add mod">
        <pc:chgData name="Xuesu Xiao" userId="2da2dc19-76a6-42ca-a03e-a5becae5e7dc" providerId="ADAL" clId="{925308F6-D7A6-9F41-B355-761CF4825A2E}" dt="2022-11-20T18:50:10.213" v="419"/>
        <pc:sldMkLst>
          <pc:docMk/>
          <pc:sldMk cId="3248848195" sldId="630"/>
        </pc:sldMkLst>
        <pc:spChg chg="mod">
          <ac:chgData name="Xuesu Xiao" userId="2da2dc19-76a6-42ca-a03e-a5becae5e7dc" providerId="ADAL" clId="{925308F6-D7A6-9F41-B355-761CF4825A2E}" dt="2022-11-20T18:49:40.035" v="401" actId="27636"/>
          <ac:spMkLst>
            <pc:docMk/>
            <pc:sldMk cId="3248848195" sldId="630"/>
            <ac:spMk id="3" creationId="{F6889DA7-3080-A746-B48A-4CDC4FB9C141}"/>
          </ac:spMkLst>
        </pc:spChg>
        <pc:spChg chg="del">
          <ac:chgData name="Xuesu Xiao" userId="2da2dc19-76a6-42ca-a03e-a5becae5e7dc" providerId="ADAL" clId="{925308F6-D7A6-9F41-B355-761CF4825A2E}" dt="2022-11-20T18:50:10.213" v="419"/>
          <ac:spMkLst>
            <pc:docMk/>
            <pc:sldMk cId="3248848195" sldId="630"/>
            <ac:spMk id="4" creationId="{9553E0B4-825F-9347-9C44-2A530E0BDDAA}"/>
          </ac:spMkLst>
        </pc:spChg>
      </pc:sldChg>
      <pc:sldChg chg="delSp modSp add mod">
        <pc:chgData name="Xuesu Xiao" userId="2da2dc19-76a6-42ca-a03e-a5becae5e7dc" providerId="ADAL" clId="{925308F6-D7A6-9F41-B355-761CF4825A2E}" dt="2022-11-20T18:51:58.293" v="429" actId="20577"/>
        <pc:sldMkLst>
          <pc:docMk/>
          <pc:sldMk cId="2446115223" sldId="631"/>
        </pc:sldMkLst>
        <pc:spChg chg="mod">
          <ac:chgData name="Xuesu Xiao" userId="2da2dc19-76a6-42ca-a03e-a5becae5e7dc" providerId="ADAL" clId="{925308F6-D7A6-9F41-B355-761CF4825A2E}" dt="2022-11-20T18:51:58.293" v="429" actId="20577"/>
          <ac:spMkLst>
            <pc:docMk/>
            <pc:sldMk cId="2446115223" sldId="631"/>
            <ac:spMk id="3" creationId="{F6889DA7-3080-A746-B48A-4CDC4FB9C141}"/>
          </ac:spMkLst>
        </pc:spChg>
        <pc:spChg chg="del">
          <ac:chgData name="Xuesu Xiao" userId="2da2dc19-76a6-42ca-a03e-a5becae5e7dc" providerId="ADAL" clId="{925308F6-D7A6-9F41-B355-761CF4825A2E}" dt="2022-11-20T18:50:10.213" v="419"/>
          <ac:spMkLst>
            <pc:docMk/>
            <pc:sldMk cId="2446115223" sldId="631"/>
            <ac:spMk id="4" creationId="{9553E0B4-825F-9347-9C44-2A530E0BDDAA}"/>
          </ac:spMkLst>
        </pc:spChg>
      </pc:sldChg>
      <pc:sldChg chg="del">
        <pc:chgData name="Xuesu Xiao" userId="2da2dc19-76a6-42ca-a03e-a5becae5e7dc" providerId="ADAL" clId="{925308F6-D7A6-9F41-B355-761CF4825A2E}" dt="2022-11-20T16:57:47.264" v="56" actId="2696"/>
        <pc:sldMkLst>
          <pc:docMk/>
          <pc:sldMk cId="2461917139" sldId="631"/>
        </pc:sldMkLst>
      </pc:sldChg>
      <pc:sldChg chg="delSp add">
        <pc:chgData name="Xuesu Xiao" userId="2da2dc19-76a6-42ca-a03e-a5becae5e7dc" providerId="ADAL" clId="{925308F6-D7A6-9F41-B355-761CF4825A2E}" dt="2022-11-20T18:50:10.213" v="419"/>
        <pc:sldMkLst>
          <pc:docMk/>
          <pc:sldMk cId="4203277004" sldId="632"/>
        </pc:sldMkLst>
        <pc:spChg chg="del">
          <ac:chgData name="Xuesu Xiao" userId="2da2dc19-76a6-42ca-a03e-a5becae5e7dc" providerId="ADAL" clId="{925308F6-D7A6-9F41-B355-761CF4825A2E}" dt="2022-11-20T18:50:10.213" v="419"/>
          <ac:spMkLst>
            <pc:docMk/>
            <pc:sldMk cId="4203277004" sldId="63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72297990" sldId="633"/>
        </pc:sldMkLst>
        <pc:spChg chg="mod">
          <ac:chgData name="Xuesu Xiao" userId="2da2dc19-76a6-42ca-a03e-a5becae5e7dc" providerId="ADAL" clId="{925308F6-D7A6-9F41-B355-761CF4825A2E}" dt="2022-11-20T18:49:39.994" v="400" actId="27636"/>
          <ac:spMkLst>
            <pc:docMk/>
            <pc:sldMk cId="2572297990" sldId="633"/>
            <ac:spMk id="3" creationId="{F6889DA7-3080-A746-B48A-4CDC4FB9C141}"/>
          </ac:spMkLst>
        </pc:spChg>
        <pc:spChg chg="del">
          <ac:chgData name="Xuesu Xiao" userId="2da2dc19-76a6-42ca-a03e-a5becae5e7dc" providerId="ADAL" clId="{925308F6-D7A6-9F41-B355-761CF4825A2E}" dt="2022-11-20T18:50:10.213" v="419"/>
          <ac:spMkLst>
            <pc:docMk/>
            <pc:sldMk cId="2572297990" sldId="633"/>
            <ac:spMk id="4" creationId="{9553E0B4-825F-9347-9C44-2A530E0BDDAA}"/>
          </ac:spMkLst>
        </pc:spChg>
      </pc:sldChg>
      <pc:sldChg chg="delSp add">
        <pc:chgData name="Xuesu Xiao" userId="2da2dc19-76a6-42ca-a03e-a5becae5e7dc" providerId="ADAL" clId="{925308F6-D7A6-9F41-B355-761CF4825A2E}" dt="2022-11-20T18:50:10.213" v="419"/>
        <pc:sldMkLst>
          <pc:docMk/>
          <pc:sldMk cId="3135155243" sldId="634"/>
        </pc:sldMkLst>
        <pc:spChg chg="del">
          <ac:chgData name="Xuesu Xiao" userId="2da2dc19-76a6-42ca-a03e-a5becae5e7dc" providerId="ADAL" clId="{925308F6-D7A6-9F41-B355-761CF4825A2E}" dt="2022-11-20T18:50:10.213" v="419"/>
          <ac:spMkLst>
            <pc:docMk/>
            <pc:sldMk cId="3135155243" sldId="634"/>
            <ac:spMk id="4" creationId="{E85CE628-C294-1F4A-AA3D-9B524CDE25C5}"/>
          </ac:spMkLst>
        </pc:spChg>
      </pc:sldChg>
      <pc:sldChg chg="delSp add">
        <pc:chgData name="Xuesu Xiao" userId="2da2dc19-76a6-42ca-a03e-a5becae5e7dc" providerId="ADAL" clId="{925308F6-D7A6-9F41-B355-761CF4825A2E}" dt="2022-11-20T18:50:10.213" v="419"/>
        <pc:sldMkLst>
          <pc:docMk/>
          <pc:sldMk cId="3648327769" sldId="635"/>
        </pc:sldMkLst>
        <pc:spChg chg="del">
          <ac:chgData name="Xuesu Xiao" userId="2da2dc19-76a6-42ca-a03e-a5becae5e7dc" providerId="ADAL" clId="{925308F6-D7A6-9F41-B355-761CF4825A2E}" dt="2022-11-20T18:50:10.213" v="419"/>
          <ac:spMkLst>
            <pc:docMk/>
            <pc:sldMk cId="3648327769" sldId="635"/>
            <ac:spMk id="4" creationId="{E85CE628-C294-1F4A-AA3D-9B524CDE25C5}"/>
          </ac:spMkLst>
        </pc:spChg>
      </pc:sldChg>
      <pc:sldChg chg="delSp add">
        <pc:chgData name="Xuesu Xiao" userId="2da2dc19-76a6-42ca-a03e-a5becae5e7dc" providerId="ADAL" clId="{925308F6-D7A6-9F41-B355-761CF4825A2E}" dt="2022-11-20T18:50:10.213" v="419"/>
        <pc:sldMkLst>
          <pc:docMk/>
          <pc:sldMk cId="906815586" sldId="636"/>
        </pc:sldMkLst>
        <pc:spChg chg="del">
          <ac:chgData name="Xuesu Xiao" userId="2da2dc19-76a6-42ca-a03e-a5becae5e7dc" providerId="ADAL" clId="{925308F6-D7A6-9F41-B355-761CF4825A2E}" dt="2022-11-20T18:50:10.213" v="419"/>
          <ac:spMkLst>
            <pc:docMk/>
            <pc:sldMk cId="906815586" sldId="636"/>
            <ac:spMk id="4" creationId="{E85CE628-C294-1F4A-AA3D-9B524CDE25C5}"/>
          </ac:spMkLst>
        </pc:spChg>
      </pc:sldChg>
      <pc:sldChg chg="del">
        <pc:chgData name="Xuesu Xiao" userId="2da2dc19-76a6-42ca-a03e-a5becae5e7dc" providerId="ADAL" clId="{925308F6-D7A6-9F41-B355-761CF4825A2E}" dt="2022-11-20T16:57:47.290" v="85" actId="2696"/>
        <pc:sldMkLst>
          <pc:docMk/>
          <pc:sldMk cId="2501825183" sldId="636"/>
        </pc:sldMkLst>
      </pc:sldChg>
      <pc:sldChg chg="delSp add">
        <pc:chgData name="Xuesu Xiao" userId="2da2dc19-76a6-42ca-a03e-a5becae5e7dc" providerId="ADAL" clId="{925308F6-D7A6-9F41-B355-761CF4825A2E}" dt="2022-11-20T18:50:10.213" v="419"/>
        <pc:sldMkLst>
          <pc:docMk/>
          <pc:sldMk cId="426988413" sldId="637"/>
        </pc:sldMkLst>
        <pc:spChg chg="del">
          <ac:chgData name="Xuesu Xiao" userId="2da2dc19-76a6-42ca-a03e-a5becae5e7dc" providerId="ADAL" clId="{925308F6-D7A6-9F41-B355-761CF4825A2E}" dt="2022-11-20T18:50:10.213" v="419"/>
          <ac:spMkLst>
            <pc:docMk/>
            <pc:sldMk cId="426988413" sldId="637"/>
            <ac:spMk id="4" creationId="{E85CE628-C294-1F4A-AA3D-9B524CDE25C5}"/>
          </ac:spMkLst>
        </pc:spChg>
      </pc:sldChg>
      <pc:sldChg chg="del">
        <pc:chgData name="Xuesu Xiao" userId="2da2dc19-76a6-42ca-a03e-a5becae5e7dc" providerId="ADAL" clId="{925308F6-D7A6-9F41-B355-761CF4825A2E}" dt="2022-11-20T16:57:47.272" v="66" actId="2696"/>
        <pc:sldMkLst>
          <pc:docMk/>
          <pc:sldMk cId="632577557" sldId="637"/>
        </pc:sldMkLst>
      </pc:sldChg>
      <pc:sldChg chg="delSp add del">
        <pc:chgData name="Xuesu Xiao" userId="2da2dc19-76a6-42ca-a03e-a5becae5e7dc" providerId="ADAL" clId="{925308F6-D7A6-9F41-B355-761CF4825A2E}" dt="2022-11-20T19:11:28.148" v="486"/>
        <pc:sldMkLst>
          <pc:docMk/>
          <pc:sldMk cId="1140739501" sldId="638"/>
        </pc:sldMkLst>
        <pc:spChg chg="del">
          <ac:chgData name="Xuesu Xiao" userId="2da2dc19-76a6-42ca-a03e-a5becae5e7dc" providerId="ADAL" clId="{925308F6-D7A6-9F41-B355-761CF4825A2E}" dt="2022-11-20T19:11:28.148" v="486"/>
          <ac:spMkLst>
            <pc:docMk/>
            <pc:sldMk cId="1140739501" sldId="638"/>
            <ac:spMk id="4" creationId="{A7B1A649-7C96-234B-86AD-CB0CB610A013}"/>
          </ac:spMkLst>
        </pc:spChg>
      </pc:sldChg>
      <pc:sldChg chg="delSp add">
        <pc:chgData name="Xuesu Xiao" userId="2da2dc19-76a6-42ca-a03e-a5becae5e7dc" providerId="ADAL" clId="{925308F6-D7A6-9F41-B355-761CF4825A2E}" dt="2022-11-20T18:50:10.213" v="419"/>
        <pc:sldMkLst>
          <pc:docMk/>
          <pc:sldMk cId="4112913756" sldId="639"/>
        </pc:sldMkLst>
        <pc:spChg chg="del">
          <ac:chgData name="Xuesu Xiao" userId="2da2dc19-76a6-42ca-a03e-a5becae5e7dc" providerId="ADAL" clId="{925308F6-D7A6-9F41-B355-761CF4825A2E}" dt="2022-11-20T18:50:10.213" v="419"/>
          <ac:spMkLst>
            <pc:docMk/>
            <pc:sldMk cId="4112913756" sldId="639"/>
            <ac:spMk id="4" creationId="{9553E0B4-825F-9347-9C44-2A530E0BDDAA}"/>
          </ac:spMkLst>
        </pc:spChg>
      </pc:sldChg>
      <pc:sldChg chg="delSp add">
        <pc:chgData name="Xuesu Xiao" userId="2da2dc19-76a6-42ca-a03e-a5becae5e7dc" providerId="ADAL" clId="{925308F6-D7A6-9F41-B355-761CF4825A2E}" dt="2022-11-20T18:50:10.213" v="419"/>
        <pc:sldMkLst>
          <pc:docMk/>
          <pc:sldMk cId="1725066753" sldId="640"/>
        </pc:sldMkLst>
        <pc:spChg chg="del">
          <ac:chgData name="Xuesu Xiao" userId="2da2dc19-76a6-42ca-a03e-a5becae5e7dc" providerId="ADAL" clId="{925308F6-D7A6-9F41-B355-761CF4825A2E}" dt="2022-11-20T18:50:10.213" v="419"/>
          <ac:spMkLst>
            <pc:docMk/>
            <pc:sldMk cId="1725066753" sldId="640"/>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736524853" sldId="641"/>
        </pc:sldMkLst>
        <pc:spChg chg="mod">
          <ac:chgData name="Xuesu Xiao" userId="2da2dc19-76a6-42ca-a03e-a5becae5e7dc" providerId="ADAL" clId="{925308F6-D7A6-9F41-B355-761CF4825A2E}" dt="2022-11-20T18:49:40.395" v="411" actId="27636"/>
          <ac:spMkLst>
            <pc:docMk/>
            <pc:sldMk cId="2736524853" sldId="641"/>
            <ac:spMk id="3" creationId="{F6889DA7-3080-A746-B48A-4CDC4FB9C141}"/>
          </ac:spMkLst>
        </pc:spChg>
        <pc:spChg chg="del">
          <ac:chgData name="Xuesu Xiao" userId="2da2dc19-76a6-42ca-a03e-a5becae5e7dc" providerId="ADAL" clId="{925308F6-D7A6-9F41-B355-761CF4825A2E}" dt="2022-11-20T18:50:10.213" v="419"/>
          <ac:spMkLst>
            <pc:docMk/>
            <pc:sldMk cId="2736524853" sldId="641"/>
            <ac:spMk id="4" creationId="{9553E0B4-825F-9347-9C44-2A530E0BDDAA}"/>
          </ac:spMkLst>
        </pc:spChg>
      </pc:sldChg>
      <pc:sldChg chg="delSp add">
        <pc:chgData name="Xuesu Xiao" userId="2da2dc19-76a6-42ca-a03e-a5becae5e7dc" providerId="ADAL" clId="{925308F6-D7A6-9F41-B355-761CF4825A2E}" dt="2022-11-20T18:50:10.213" v="419"/>
        <pc:sldMkLst>
          <pc:docMk/>
          <pc:sldMk cId="2711753900" sldId="642"/>
        </pc:sldMkLst>
        <pc:spChg chg="del">
          <ac:chgData name="Xuesu Xiao" userId="2da2dc19-76a6-42ca-a03e-a5becae5e7dc" providerId="ADAL" clId="{925308F6-D7A6-9F41-B355-761CF4825A2E}" dt="2022-11-20T18:50:10.213" v="419"/>
          <ac:spMkLst>
            <pc:docMk/>
            <pc:sldMk cId="2711753900" sldId="64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3980802" sldId="643"/>
        </pc:sldMkLst>
        <pc:spChg chg="mod">
          <ac:chgData name="Xuesu Xiao" userId="2da2dc19-76a6-42ca-a03e-a5becae5e7dc" providerId="ADAL" clId="{925308F6-D7A6-9F41-B355-761CF4825A2E}" dt="2022-11-20T18:49:40.371" v="410" actId="27636"/>
          <ac:spMkLst>
            <pc:docMk/>
            <pc:sldMk cId="253980802" sldId="643"/>
            <ac:spMk id="3" creationId="{F6889DA7-3080-A746-B48A-4CDC4FB9C141}"/>
          </ac:spMkLst>
        </pc:spChg>
        <pc:spChg chg="del">
          <ac:chgData name="Xuesu Xiao" userId="2da2dc19-76a6-42ca-a03e-a5becae5e7dc" providerId="ADAL" clId="{925308F6-D7A6-9F41-B355-761CF4825A2E}" dt="2022-11-20T18:50:10.213" v="419"/>
          <ac:spMkLst>
            <pc:docMk/>
            <pc:sldMk cId="253980802" sldId="643"/>
            <ac:spMk id="4" creationId="{9553E0B4-825F-9347-9C44-2A530E0BDDAA}"/>
          </ac:spMkLst>
        </pc:spChg>
      </pc:sldChg>
      <pc:sldChg chg="del">
        <pc:chgData name="Xuesu Xiao" userId="2da2dc19-76a6-42ca-a03e-a5becae5e7dc" providerId="ADAL" clId="{925308F6-D7A6-9F41-B355-761CF4825A2E}" dt="2022-11-20T16:57:47.232" v="27" actId="2696"/>
        <pc:sldMkLst>
          <pc:docMk/>
          <pc:sldMk cId="340547363" sldId="644"/>
        </pc:sldMkLst>
      </pc:sldChg>
      <pc:sldChg chg="delSp modSp add mod">
        <pc:chgData name="Xuesu Xiao" userId="2da2dc19-76a6-42ca-a03e-a5becae5e7dc" providerId="ADAL" clId="{925308F6-D7A6-9F41-B355-761CF4825A2E}" dt="2022-11-20T18:50:10.213" v="419"/>
        <pc:sldMkLst>
          <pc:docMk/>
          <pc:sldMk cId="1918806180" sldId="644"/>
        </pc:sldMkLst>
        <pc:spChg chg="mod">
          <ac:chgData name="Xuesu Xiao" userId="2da2dc19-76a6-42ca-a03e-a5becae5e7dc" providerId="ADAL" clId="{925308F6-D7A6-9F41-B355-761CF4825A2E}" dt="2022-11-20T18:49:40.343" v="409" actId="27636"/>
          <ac:spMkLst>
            <pc:docMk/>
            <pc:sldMk cId="1918806180" sldId="644"/>
            <ac:spMk id="3" creationId="{F6889DA7-3080-A746-B48A-4CDC4FB9C141}"/>
          </ac:spMkLst>
        </pc:spChg>
        <pc:spChg chg="del">
          <ac:chgData name="Xuesu Xiao" userId="2da2dc19-76a6-42ca-a03e-a5becae5e7dc" providerId="ADAL" clId="{925308F6-D7A6-9F41-B355-761CF4825A2E}" dt="2022-11-20T18:50:10.213" v="419"/>
          <ac:spMkLst>
            <pc:docMk/>
            <pc:sldMk cId="1918806180" sldId="644"/>
            <ac:spMk id="4" creationId="{9553E0B4-825F-9347-9C44-2A530E0BDDAA}"/>
          </ac:spMkLst>
        </pc:spChg>
      </pc:sldChg>
      <pc:sldChg chg="delSp add">
        <pc:chgData name="Xuesu Xiao" userId="2da2dc19-76a6-42ca-a03e-a5becae5e7dc" providerId="ADAL" clId="{925308F6-D7A6-9F41-B355-761CF4825A2E}" dt="2022-11-20T18:50:10.213" v="419"/>
        <pc:sldMkLst>
          <pc:docMk/>
          <pc:sldMk cId="3792914928" sldId="645"/>
        </pc:sldMkLst>
        <pc:spChg chg="del">
          <ac:chgData name="Xuesu Xiao" userId="2da2dc19-76a6-42ca-a03e-a5becae5e7dc" providerId="ADAL" clId="{925308F6-D7A6-9F41-B355-761CF4825A2E}" dt="2022-11-20T18:50:10.213" v="419"/>
          <ac:spMkLst>
            <pc:docMk/>
            <pc:sldMk cId="3792914928" sldId="645"/>
            <ac:spMk id="4" creationId="{9553E0B4-825F-9347-9C44-2A530E0BDDAA}"/>
          </ac:spMkLst>
        </pc:spChg>
      </pc:sldChg>
      <pc:sldChg chg="delSp add">
        <pc:chgData name="Xuesu Xiao" userId="2da2dc19-76a6-42ca-a03e-a5becae5e7dc" providerId="ADAL" clId="{925308F6-D7A6-9F41-B355-761CF4825A2E}" dt="2022-11-20T18:50:10.213" v="419"/>
        <pc:sldMkLst>
          <pc:docMk/>
          <pc:sldMk cId="3310975985" sldId="646"/>
        </pc:sldMkLst>
        <pc:spChg chg="del">
          <ac:chgData name="Xuesu Xiao" userId="2da2dc19-76a6-42ca-a03e-a5becae5e7dc" providerId="ADAL" clId="{925308F6-D7A6-9F41-B355-761CF4825A2E}" dt="2022-11-20T18:50:10.213" v="419"/>
          <ac:spMkLst>
            <pc:docMk/>
            <pc:sldMk cId="3310975985" sldId="646"/>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4090176085" sldId="647"/>
        </pc:sldMkLst>
        <pc:spChg chg="mod">
          <ac:chgData name="Xuesu Xiao" userId="2da2dc19-76a6-42ca-a03e-a5becae5e7dc" providerId="ADAL" clId="{925308F6-D7A6-9F41-B355-761CF4825A2E}" dt="2022-11-20T18:49:40.485" v="413" actId="27636"/>
          <ac:spMkLst>
            <pc:docMk/>
            <pc:sldMk cId="4090176085" sldId="647"/>
            <ac:spMk id="3" creationId="{036297DE-5546-DE40-85A4-D665145A5C31}"/>
          </ac:spMkLst>
        </pc:spChg>
        <pc:spChg chg="del">
          <ac:chgData name="Xuesu Xiao" userId="2da2dc19-76a6-42ca-a03e-a5becae5e7dc" providerId="ADAL" clId="{925308F6-D7A6-9F41-B355-761CF4825A2E}" dt="2022-11-20T18:50:10.213" v="419"/>
          <ac:spMkLst>
            <pc:docMk/>
            <pc:sldMk cId="4090176085" sldId="647"/>
            <ac:spMk id="4" creationId="{7A6B2981-966A-F74B-B74A-B48DB930AB53}"/>
          </ac:spMkLst>
        </pc:spChg>
      </pc:sldChg>
      <pc:sldChg chg="delSp add">
        <pc:chgData name="Xuesu Xiao" userId="2da2dc19-76a6-42ca-a03e-a5becae5e7dc" providerId="ADAL" clId="{925308F6-D7A6-9F41-B355-761CF4825A2E}" dt="2022-11-20T18:50:10.213" v="419"/>
        <pc:sldMkLst>
          <pc:docMk/>
          <pc:sldMk cId="863311158" sldId="648"/>
        </pc:sldMkLst>
        <pc:spChg chg="del">
          <ac:chgData name="Xuesu Xiao" userId="2da2dc19-76a6-42ca-a03e-a5becae5e7dc" providerId="ADAL" clId="{925308F6-D7A6-9F41-B355-761CF4825A2E}" dt="2022-11-20T18:50:10.213" v="419"/>
          <ac:spMkLst>
            <pc:docMk/>
            <pc:sldMk cId="863311158" sldId="648"/>
            <ac:spMk id="4" creationId="{2A1E752E-567A-6C40-B1D9-B6AFEE70B01E}"/>
          </ac:spMkLst>
        </pc:spChg>
      </pc:sldChg>
      <pc:sldChg chg="delSp modSp add mod">
        <pc:chgData name="Xuesu Xiao" userId="2da2dc19-76a6-42ca-a03e-a5becae5e7dc" providerId="ADAL" clId="{925308F6-D7A6-9F41-B355-761CF4825A2E}" dt="2022-11-20T18:50:10.213" v="419"/>
        <pc:sldMkLst>
          <pc:docMk/>
          <pc:sldMk cId="4041288929" sldId="649"/>
        </pc:sldMkLst>
        <pc:spChg chg="mod">
          <ac:chgData name="Xuesu Xiao" userId="2da2dc19-76a6-42ca-a03e-a5becae5e7dc" providerId="ADAL" clId="{925308F6-D7A6-9F41-B355-761CF4825A2E}" dt="2022-11-20T18:49:40.524" v="414" actId="27636"/>
          <ac:spMkLst>
            <pc:docMk/>
            <pc:sldMk cId="4041288929" sldId="649"/>
            <ac:spMk id="3" creationId="{036297DE-5546-DE40-85A4-D665145A5C31}"/>
          </ac:spMkLst>
        </pc:spChg>
        <pc:spChg chg="del">
          <ac:chgData name="Xuesu Xiao" userId="2da2dc19-76a6-42ca-a03e-a5becae5e7dc" providerId="ADAL" clId="{925308F6-D7A6-9F41-B355-761CF4825A2E}" dt="2022-11-20T18:50:10.213" v="419"/>
          <ac:spMkLst>
            <pc:docMk/>
            <pc:sldMk cId="4041288929" sldId="649"/>
            <ac:spMk id="4" creationId="{7A6B2981-966A-F74B-B74A-B48DB930AB53}"/>
          </ac:spMkLst>
        </pc:spChg>
      </pc:sldChg>
      <pc:sldChg chg="delSp add">
        <pc:chgData name="Xuesu Xiao" userId="2da2dc19-76a6-42ca-a03e-a5becae5e7dc" providerId="ADAL" clId="{925308F6-D7A6-9F41-B355-761CF4825A2E}" dt="2022-11-20T18:50:10.213" v="419"/>
        <pc:sldMkLst>
          <pc:docMk/>
          <pc:sldMk cId="565004967" sldId="650"/>
        </pc:sldMkLst>
        <pc:spChg chg="del">
          <ac:chgData name="Xuesu Xiao" userId="2da2dc19-76a6-42ca-a03e-a5becae5e7dc" providerId="ADAL" clId="{925308F6-D7A6-9F41-B355-761CF4825A2E}" dt="2022-11-20T18:50:10.213" v="419"/>
          <ac:spMkLst>
            <pc:docMk/>
            <pc:sldMk cId="565004967" sldId="650"/>
            <ac:spMk id="4" creationId="{C1B58C3D-8311-6C47-9531-813C2A8E89B3}"/>
          </ac:spMkLst>
        </pc:spChg>
      </pc:sldChg>
      <pc:sldChg chg="delSp modSp add mod">
        <pc:chgData name="Xuesu Xiao" userId="2da2dc19-76a6-42ca-a03e-a5becae5e7dc" providerId="ADAL" clId="{925308F6-D7A6-9F41-B355-761CF4825A2E}" dt="2022-11-20T18:50:10.213" v="419"/>
        <pc:sldMkLst>
          <pc:docMk/>
          <pc:sldMk cId="2864989505" sldId="651"/>
        </pc:sldMkLst>
        <pc:spChg chg="mod">
          <ac:chgData name="Xuesu Xiao" userId="2da2dc19-76a6-42ca-a03e-a5becae5e7dc" providerId="ADAL" clId="{925308F6-D7A6-9F41-B355-761CF4825A2E}" dt="2022-11-20T18:49:40.074" v="402" actId="27636"/>
          <ac:spMkLst>
            <pc:docMk/>
            <pc:sldMk cId="2864989505" sldId="651"/>
            <ac:spMk id="3" creationId="{F6889DA7-3080-A746-B48A-4CDC4FB9C141}"/>
          </ac:spMkLst>
        </pc:spChg>
        <pc:spChg chg="del">
          <ac:chgData name="Xuesu Xiao" userId="2da2dc19-76a6-42ca-a03e-a5becae5e7dc" providerId="ADAL" clId="{925308F6-D7A6-9F41-B355-761CF4825A2E}" dt="2022-11-20T18:50:10.213" v="419"/>
          <ac:spMkLst>
            <pc:docMk/>
            <pc:sldMk cId="2864989505" sldId="651"/>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789238471" sldId="652"/>
        </pc:sldMkLst>
        <pc:spChg chg="mod">
          <ac:chgData name="Xuesu Xiao" userId="2da2dc19-76a6-42ca-a03e-a5becae5e7dc" providerId="ADAL" clId="{925308F6-D7A6-9F41-B355-761CF4825A2E}" dt="2022-11-20T18:49:40.106" v="403" actId="27636"/>
          <ac:spMkLst>
            <pc:docMk/>
            <pc:sldMk cId="789238471" sldId="652"/>
            <ac:spMk id="3" creationId="{F6889DA7-3080-A746-B48A-4CDC4FB9C141}"/>
          </ac:spMkLst>
        </pc:spChg>
        <pc:spChg chg="del">
          <ac:chgData name="Xuesu Xiao" userId="2da2dc19-76a6-42ca-a03e-a5becae5e7dc" providerId="ADAL" clId="{925308F6-D7A6-9F41-B355-761CF4825A2E}" dt="2022-11-20T18:50:10.213" v="419"/>
          <ac:spMkLst>
            <pc:docMk/>
            <pc:sldMk cId="789238471" sldId="65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585434116" sldId="653"/>
        </pc:sldMkLst>
        <pc:spChg chg="mod">
          <ac:chgData name="Xuesu Xiao" userId="2da2dc19-76a6-42ca-a03e-a5becae5e7dc" providerId="ADAL" clId="{925308F6-D7A6-9F41-B355-761CF4825A2E}" dt="2022-11-20T18:49:40.141" v="404" actId="27636"/>
          <ac:spMkLst>
            <pc:docMk/>
            <pc:sldMk cId="585434116" sldId="653"/>
            <ac:spMk id="3" creationId="{F6889DA7-3080-A746-B48A-4CDC4FB9C141}"/>
          </ac:spMkLst>
        </pc:spChg>
        <pc:spChg chg="del">
          <ac:chgData name="Xuesu Xiao" userId="2da2dc19-76a6-42ca-a03e-a5becae5e7dc" providerId="ADAL" clId="{925308F6-D7A6-9F41-B355-761CF4825A2E}" dt="2022-11-20T18:50:10.213" v="419"/>
          <ac:spMkLst>
            <pc:docMk/>
            <pc:sldMk cId="585434116" sldId="653"/>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881577655" sldId="654"/>
        </pc:sldMkLst>
        <pc:spChg chg="mod">
          <ac:chgData name="Xuesu Xiao" userId="2da2dc19-76a6-42ca-a03e-a5becae5e7dc" providerId="ADAL" clId="{925308F6-D7A6-9F41-B355-761CF4825A2E}" dt="2022-11-20T18:49:40.224" v="406" actId="27636"/>
          <ac:spMkLst>
            <pc:docMk/>
            <pc:sldMk cId="3881577655" sldId="654"/>
            <ac:spMk id="3" creationId="{F6889DA7-3080-A746-B48A-4CDC4FB9C141}"/>
          </ac:spMkLst>
        </pc:spChg>
        <pc:spChg chg="del">
          <ac:chgData name="Xuesu Xiao" userId="2da2dc19-76a6-42ca-a03e-a5becae5e7dc" providerId="ADAL" clId="{925308F6-D7A6-9F41-B355-761CF4825A2E}" dt="2022-11-20T18:50:10.213" v="419"/>
          <ac:spMkLst>
            <pc:docMk/>
            <pc:sldMk cId="3881577655" sldId="654"/>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697351964" sldId="655"/>
        </pc:sldMkLst>
        <pc:spChg chg="mod">
          <ac:chgData name="Xuesu Xiao" userId="2da2dc19-76a6-42ca-a03e-a5becae5e7dc" providerId="ADAL" clId="{925308F6-D7A6-9F41-B355-761CF4825A2E}" dt="2022-11-20T18:49:40.265" v="407" actId="27636"/>
          <ac:spMkLst>
            <pc:docMk/>
            <pc:sldMk cId="3697351964" sldId="655"/>
            <ac:spMk id="3" creationId="{F6889DA7-3080-A746-B48A-4CDC4FB9C141}"/>
          </ac:spMkLst>
        </pc:spChg>
        <pc:spChg chg="del">
          <ac:chgData name="Xuesu Xiao" userId="2da2dc19-76a6-42ca-a03e-a5becae5e7dc" providerId="ADAL" clId="{925308F6-D7A6-9F41-B355-761CF4825A2E}" dt="2022-11-20T18:50:10.213" v="419"/>
          <ac:spMkLst>
            <pc:docMk/>
            <pc:sldMk cId="3697351964" sldId="655"/>
            <ac:spMk id="4" creationId="{9553E0B4-825F-9347-9C44-2A530E0BDDAA}"/>
          </ac:spMkLst>
        </pc:spChg>
      </pc:sldChg>
      <pc:sldChg chg="delSp add del">
        <pc:chgData name="Xuesu Xiao" userId="2da2dc19-76a6-42ca-a03e-a5becae5e7dc" providerId="ADAL" clId="{925308F6-D7A6-9F41-B355-761CF4825A2E}" dt="2022-11-20T18:52:49.805" v="432" actId="2696"/>
        <pc:sldMkLst>
          <pc:docMk/>
          <pc:sldMk cId="403936921" sldId="656"/>
        </pc:sldMkLst>
        <pc:spChg chg="del">
          <ac:chgData name="Xuesu Xiao" userId="2da2dc19-76a6-42ca-a03e-a5becae5e7dc" providerId="ADAL" clId="{925308F6-D7A6-9F41-B355-761CF4825A2E}" dt="2022-11-20T18:50:10.213" v="419"/>
          <ac:spMkLst>
            <pc:docMk/>
            <pc:sldMk cId="403936921" sldId="656"/>
            <ac:spMk id="4" creationId="{895723F3-C9B8-3E4D-A242-3B3CA060E7F1}"/>
          </ac:spMkLst>
        </pc:spChg>
      </pc:sldChg>
      <pc:sldChg chg="delSp add">
        <pc:chgData name="Xuesu Xiao" userId="2da2dc19-76a6-42ca-a03e-a5becae5e7dc" providerId="ADAL" clId="{925308F6-D7A6-9F41-B355-761CF4825A2E}" dt="2022-11-20T19:11:28.148" v="486"/>
        <pc:sldMkLst>
          <pc:docMk/>
          <pc:sldMk cId="1369910021" sldId="657"/>
        </pc:sldMkLst>
        <pc:spChg chg="del">
          <ac:chgData name="Xuesu Xiao" userId="2da2dc19-76a6-42ca-a03e-a5becae5e7dc" providerId="ADAL" clId="{925308F6-D7A6-9F41-B355-761CF4825A2E}" dt="2022-11-20T19:11:28.148" v="486"/>
          <ac:spMkLst>
            <pc:docMk/>
            <pc:sldMk cId="1369910021" sldId="657"/>
            <ac:spMk id="4" creationId="{EABE1DE4-635C-8443-A2F9-790B865C2916}"/>
          </ac:spMkLst>
        </pc:spChg>
      </pc:sldChg>
      <pc:sldChg chg="delSp add del">
        <pc:chgData name="Xuesu Xiao" userId="2da2dc19-76a6-42ca-a03e-a5becae5e7dc" providerId="ADAL" clId="{925308F6-D7A6-9F41-B355-761CF4825A2E}" dt="2022-11-20T19:11:28.148" v="486"/>
        <pc:sldMkLst>
          <pc:docMk/>
          <pc:sldMk cId="3247644664" sldId="658"/>
        </pc:sldMkLst>
        <pc:spChg chg="del">
          <ac:chgData name="Xuesu Xiao" userId="2da2dc19-76a6-42ca-a03e-a5becae5e7dc" providerId="ADAL" clId="{925308F6-D7A6-9F41-B355-761CF4825A2E}" dt="2022-11-20T19:11:28.148" v="486"/>
          <ac:spMkLst>
            <pc:docMk/>
            <pc:sldMk cId="3247644664" sldId="658"/>
            <ac:spMk id="4" creationId="{08B011D6-4684-DC41-BE9D-323B58BDAFC5}"/>
          </ac:spMkLst>
        </pc:spChg>
      </pc:sldChg>
      <pc:sldChg chg="add del">
        <pc:chgData name="Xuesu Xiao" userId="2da2dc19-76a6-42ca-a03e-a5becae5e7dc" providerId="ADAL" clId="{925308F6-D7A6-9F41-B355-761CF4825A2E}" dt="2022-11-20T18:54:39.656" v="435" actId="2696"/>
        <pc:sldMkLst>
          <pc:docMk/>
          <pc:sldMk cId="3789053710" sldId="659"/>
        </pc:sldMkLst>
      </pc:sldChg>
      <pc:sldChg chg="delSp add">
        <pc:chgData name="Xuesu Xiao" userId="2da2dc19-76a6-42ca-a03e-a5becae5e7dc" providerId="ADAL" clId="{925308F6-D7A6-9F41-B355-761CF4825A2E}" dt="2022-11-20T18:50:10.213" v="419"/>
        <pc:sldMkLst>
          <pc:docMk/>
          <pc:sldMk cId="3256989860" sldId="660"/>
        </pc:sldMkLst>
        <pc:spChg chg="del">
          <ac:chgData name="Xuesu Xiao" userId="2da2dc19-76a6-42ca-a03e-a5becae5e7dc" providerId="ADAL" clId="{925308F6-D7A6-9F41-B355-761CF4825A2E}" dt="2022-11-20T18:50:10.213" v="419"/>
          <ac:spMkLst>
            <pc:docMk/>
            <pc:sldMk cId="3256989860" sldId="660"/>
            <ac:spMk id="4" creationId="{9553E0B4-825F-9347-9C44-2A530E0BDDAA}"/>
          </ac:spMkLst>
        </pc:spChg>
      </pc:sldChg>
      <pc:sldChg chg="delSp add">
        <pc:chgData name="Xuesu Xiao" userId="2da2dc19-76a6-42ca-a03e-a5becae5e7dc" providerId="ADAL" clId="{925308F6-D7A6-9F41-B355-761CF4825A2E}" dt="2022-11-20T18:50:10.213" v="419"/>
        <pc:sldMkLst>
          <pc:docMk/>
          <pc:sldMk cId="1054131421" sldId="661"/>
        </pc:sldMkLst>
        <pc:spChg chg="del">
          <ac:chgData name="Xuesu Xiao" userId="2da2dc19-76a6-42ca-a03e-a5becae5e7dc" providerId="ADAL" clId="{925308F6-D7A6-9F41-B355-761CF4825A2E}" dt="2022-11-20T18:50:10.213" v="419"/>
          <ac:spMkLst>
            <pc:docMk/>
            <pc:sldMk cId="1054131421" sldId="661"/>
            <ac:spMk id="4" creationId="{9553E0B4-825F-9347-9C44-2A530E0BDDAA}"/>
          </ac:spMkLst>
        </pc:spChg>
      </pc:sldChg>
      <pc:sldChg chg="delSp add">
        <pc:chgData name="Xuesu Xiao" userId="2da2dc19-76a6-42ca-a03e-a5becae5e7dc" providerId="ADAL" clId="{925308F6-D7A6-9F41-B355-761CF4825A2E}" dt="2022-11-20T18:50:10.213" v="419"/>
        <pc:sldMkLst>
          <pc:docMk/>
          <pc:sldMk cId="280008542" sldId="662"/>
        </pc:sldMkLst>
        <pc:spChg chg="del">
          <ac:chgData name="Xuesu Xiao" userId="2da2dc19-76a6-42ca-a03e-a5becae5e7dc" providerId="ADAL" clId="{925308F6-D7A6-9F41-B355-761CF4825A2E}" dt="2022-11-20T18:50:10.213" v="419"/>
          <ac:spMkLst>
            <pc:docMk/>
            <pc:sldMk cId="280008542" sldId="662"/>
            <ac:spMk id="4" creationId="{9553E0B4-825F-9347-9C44-2A530E0BDDAA}"/>
          </ac:spMkLst>
        </pc:spChg>
      </pc:sldChg>
      <pc:sldChg chg="delSp add">
        <pc:chgData name="Xuesu Xiao" userId="2da2dc19-76a6-42ca-a03e-a5becae5e7dc" providerId="ADAL" clId="{925308F6-D7A6-9F41-B355-761CF4825A2E}" dt="2022-11-20T18:50:10.213" v="419"/>
        <pc:sldMkLst>
          <pc:docMk/>
          <pc:sldMk cId="2784481382" sldId="663"/>
        </pc:sldMkLst>
        <pc:spChg chg="del">
          <ac:chgData name="Xuesu Xiao" userId="2da2dc19-76a6-42ca-a03e-a5becae5e7dc" providerId="ADAL" clId="{925308F6-D7A6-9F41-B355-761CF4825A2E}" dt="2022-11-20T18:50:10.213" v="419"/>
          <ac:spMkLst>
            <pc:docMk/>
            <pc:sldMk cId="2784481382" sldId="663"/>
            <ac:spMk id="4" creationId="{9553E0B4-825F-9347-9C44-2A530E0BDDAA}"/>
          </ac:spMkLst>
        </pc:spChg>
      </pc:sldChg>
      <pc:sldChg chg="delSp add">
        <pc:chgData name="Xuesu Xiao" userId="2da2dc19-76a6-42ca-a03e-a5becae5e7dc" providerId="ADAL" clId="{925308F6-D7A6-9F41-B355-761CF4825A2E}" dt="2022-11-20T18:50:10.213" v="419"/>
        <pc:sldMkLst>
          <pc:docMk/>
          <pc:sldMk cId="2941664693" sldId="664"/>
        </pc:sldMkLst>
        <pc:spChg chg="del">
          <ac:chgData name="Xuesu Xiao" userId="2da2dc19-76a6-42ca-a03e-a5becae5e7dc" providerId="ADAL" clId="{925308F6-D7A6-9F41-B355-761CF4825A2E}" dt="2022-11-20T18:50:10.213" v="419"/>
          <ac:spMkLst>
            <pc:docMk/>
            <pc:sldMk cId="2941664693" sldId="664"/>
            <ac:spMk id="4" creationId="{9553E0B4-825F-9347-9C44-2A530E0BDDAA}"/>
          </ac:spMkLst>
        </pc:spChg>
      </pc:sldChg>
      <pc:sldChg chg="delSp add del">
        <pc:chgData name="Xuesu Xiao" userId="2da2dc19-76a6-42ca-a03e-a5becae5e7dc" providerId="ADAL" clId="{925308F6-D7A6-9F41-B355-761CF4825A2E}" dt="2022-11-20T19:11:28.148" v="486"/>
        <pc:sldMkLst>
          <pc:docMk/>
          <pc:sldMk cId="3921026502" sldId="665"/>
        </pc:sldMkLst>
        <pc:spChg chg="del">
          <ac:chgData name="Xuesu Xiao" userId="2da2dc19-76a6-42ca-a03e-a5becae5e7dc" providerId="ADAL" clId="{925308F6-D7A6-9F41-B355-761CF4825A2E}" dt="2022-11-20T19:11:28.148" v="486"/>
          <ac:spMkLst>
            <pc:docMk/>
            <pc:sldMk cId="3921026502" sldId="665"/>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365345660" sldId="666"/>
        </pc:sldMkLst>
        <pc:spChg chg="del">
          <ac:chgData name="Xuesu Xiao" userId="2da2dc19-76a6-42ca-a03e-a5becae5e7dc" providerId="ADAL" clId="{925308F6-D7A6-9F41-B355-761CF4825A2E}" dt="2022-11-20T19:11:28.148" v="486"/>
          <ac:spMkLst>
            <pc:docMk/>
            <pc:sldMk cId="1365345660" sldId="666"/>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736542653" sldId="667"/>
        </pc:sldMkLst>
        <pc:spChg chg="del">
          <ac:chgData name="Xuesu Xiao" userId="2da2dc19-76a6-42ca-a03e-a5becae5e7dc" providerId="ADAL" clId="{925308F6-D7A6-9F41-B355-761CF4825A2E}" dt="2022-11-20T19:11:28.148" v="486"/>
          <ac:spMkLst>
            <pc:docMk/>
            <pc:sldMk cId="1736542653" sldId="667"/>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2750566234" sldId="668"/>
        </pc:sldMkLst>
        <pc:spChg chg="del">
          <ac:chgData name="Xuesu Xiao" userId="2da2dc19-76a6-42ca-a03e-a5becae5e7dc" providerId="ADAL" clId="{925308F6-D7A6-9F41-B355-761CF4825A2E}" dt="2022-11-20T19:11:28.148" v="486"/>
          <ac:spMkLst>
            <pc:docMk/>
            <pc:sldMk cId="2750566234" sldId="668"/>
            <ac:spMk id="4" creationId="{806E58EF-E724-4048-9920-4C63629C7C69}"/>
          </ac:spMkLst>
        </pc:spChg>
      </pc:sldChg>
      <pc:sldChg chg="delSp modSp add del mod">
        <pc:chgData name="Xuesu Xiao" userId="2da2dc19-76a6-42ca-a03e-a5becae5e7dc" providerId="ADAL" clId="{925308F6-D7A6-9F41-B355-761CF4825A2E}" dt="2022-11-20T19:11:28.148" v="486"/>
        <pc:sldMkLst>
          <pc:docMk/>
          <pc:sldMk cId="1166488966" sldId="669"/>
        </pc:sldMkLst>
        <pc:spChg chg="del">
          <ac:chgData name="Xuesu Xiao" userId="2da2dc19-76a6-42ca-a03e-a5becae5e7dc" providerId="ADAL" clId="{925308F6-D7A6-9F41-B355-761CF4825A2E}" dt="2022-11-20T19:11:28.148" v="486"/>
          <ac:spMkLst>
            <pc:docMk/>
            <pc:sldMk cId="1166488966" sldId="669"/>
            <ac:spMk id="4" creationId="{806E58EF-E724-4048-9920-4C63629C7C69}"/>
          </ac:spMkLst>
        </pc:spChg>
        <pc:picChg chg="mod">
          <ac:chgData name="Xuesu Xiao" userId="2da2dc19-76a6-42ca-a03e-a5becae5e7dc" providerId="ADAL" clId="{925308F6-D7A6-9F41-B355-761CF4825A2E}" dt="2022-11-20T19:10:53.558" v="483" actId="1076"/>
          <ac:picMkLst>
            <pc:docMk/>
            <pc:sldMk cId="1166488966" sldId="669"/>
            <ac:picMk id="3" creationId="{C6A576AB-3DB2-BD45-B6A3-E19C58CF38D2}"/>
          </ac:picMkLst>
        </pc:picChg>
      </pc:sldChg>
      <pc:sldChg chg="del">
        <pc:chgData name="Xuesu Xiao" userId="2da2dc19-76a6-42ca-a03e-a5becae5e7dc" providerId="ADAL" clId="{925308F6-D7A6-9F41-B355-761CF4825A2E}" dt="2022-11-20T16:57:47.301" v="93" actId="2696"/>
        <pc:sldMkLst>
          <pc:docMk/>
          <pc:sldMk cId="3015404516" sldId="672"/>
        </pc:sldMkLst>
      </pc:sldChg>
      <pc:sldChg chg="del">
        <pc:chgData name="Xuesu Xiao" userId="2da2dc19-76a6-42ca-a03e-a5becae5e7dc" providerId="ADAL" clId="{925308F6-D7A6-9F41-B355-761CF4825A2E}" dt="2022-11-20T16:57:47.226" v="21" actId="2696"/>
        <pc:sldMkLst>
          <pc:docMk/>
          <pc:sldMk cId="3754768350" sldId="673"/>
        </pc:sldMkLst>
      </pc:sldChg>
      <pc:sldChg chg="del">
        <pc:chgData name="Xuesu Xiao" userId="2da2dc19-76a6-42ca-a03e-a5becae5e7dc" providerId="ADAL" clId="{925308F6-D7A6-9F41-B355-761CF4825A2E}" dt="2022-11-20T16:57:47.209" v="7" actId="2696"/>
        <pc:sldMkLst>
          <pc:docMk/>
          <pc:sldMk cId="3437174548" sldId="674"/>
        </pc:sldMkLst>
      </pc:sldChg>
      <pc:sldChg chg="del">
        <pc:chgData name="Xuesu Xiao" userId="2da2dc19-76a6-42ca-a03e-a5becae5e7dc" providerId="ADAL" clId="{925308F6-D7A6-9F41-B355-761CF4825A2E}" dt="2022-11-20T16:57:47.274" v="70" actId="2696"/>
        <pc:sldMkLst>
          <pc:docMk/>
          <pc:sldMk cId="3935123386" sldId="675"/>
        </pc:sldMkLst>
      </pc:sldChg>
      <pc:sldChg chg="del">
        <pc:chgData name="Xuesu Xiao" userId="2da2dc19-76a6-42ca-a03e-a5becae5e7dc" providerId="ADAL" clId="{925308F6-D7A6-9F41-B355-761CF4825A2E}" dt="2022-11-20T16:57:47.289" v="82" actId="2696"/>
        <pc:sldMkLst>
          <pc:docMk/>
          <pc:sldMk cId="578629246" sldId="676"/>
        </pc:sldMkLst>
      </pc:sldChg>
      <pc:sldChg chg="add del">
        <pc:chgData name="Xuesu Xiao" userId="2da2dc19-76a6-42ca-a03e-a5becae5e7dc" providerId="ADAL" clId="{925308F6-D7A6-9F41-B355-761CF4825A2E}" dt="2022-11-20T18:43:21.376" v="370" actId="2696"/>
        <pc:sldMkLst>
          <pc:docMk/>
          <pc:sldMk cId="2768960095" sldId="678"/>
        </pc:sldMkLst>
      </pc:sldChg>
      <pc:sldChg chg="add del ord">
        <pc:chgData name="Xuesu Xiao" userId="2da2dc19-76a6-42ca-a03e-a5becae5e7dc" providerId="ADAL" clId="{925308F6-D7A6-9F41-B355-761CF4825A2E}" dt="2022-11-20T18:43:21.267" v="320" actId="2696"/>
        <pc:sldMkLst>
          <pc:docMk/>
          <pc:sldMk cId="1347543124" sldId="679"/>
        </pc:sldMkLst>
      </pc:sldChg>
      <pc:sldChg chg="add del ord">
        <pc:chgData name="Xuesu Xiao" userId="2da2dc19-76a6-42ca-a03e-a5becae5e7dc" providerId="ADAL" clId="{925308F6-D7A6-9F41-B355-761CF4825A2E}" dt="2022-11-20T18:43:21.348" v="357" actId="2696"/>
        <pc:sldMkLst>
          <pc:docMk/>
          <pc:sldMk cId="3081496584" sldId="683"/>
        </pc:sldMkLst>
      </pc:sldChg>
      <pc:sldChg chg="add del ord">
        <pc:chgData name="Xuesu Xiao" userId="2da2dc19-76a6-42ca-a03e-a5becae5e7dc" providerId="ADAL" clId="{925308F6-D7A6-9F41-B355-761CF4825A2E}" dt="2022-11-20T18:43:21.307" v="337" actId="2696"/>
        <pc:sldMkLst>
          <pc:docMk/>
          <pc:sldMk cId="129389494" sldId="684"/>
        </pc:sldMkLst>
      </pc:sldChg>
      <pc:sldChg chg="add del">
        <pc:chgData name="Xuesu Xiao" userId="2da2dc19-76a6-42ca-a03e-a5becae5e7dc" providerId="ADAL" clId="{925308F6-D7A6-9F41-B355-761CF4825A2E}" dt="2022-11-20T18:43:21.396" v="385" actId="2696"/>
        <pc:sldMkLst>
          <pc:docMk/>
          <pc:sldMk cId="85860571" sldId="685"/>
        </pc:sldMkLst>
      </pc:sldChg>
      <pc:sldChg chg="add del">
        <pc:chgData name="Xuesu Xiao" userId="2da2dc19-76a6-42ca-a03e-a5becae5e7dc" providerId="ADAL" clId="{925308F6-D7A6-9F41-B355-761CF4825A2E}" dt="2022-11-20T18:43:21.275" v="325" actId="2696"/>
        <pc:sldMkLst>
          <pc:docMk/>
          <pc:sldMk cId="3494423622" sldId="686"/>
        </pc:sldMkLst>
      </pc:sldChg>
      <pc:sldChg chg="modSp add del mod">
        <pc:chgData name="Xuesu Xiao" userId="2da2dc19-76a6-42ca-a03e-a5becae5e7dc" providerId="ADAL" clId="{925308F6-D7A6-9F41-B355-761CF4825A2E}" dt="2022-11-20T18:43:21.384" v="376" actId="2696"/>
        <pc:sldMkLst>
          <pc:docMk/>
          <pc:sldMk cId="3785991771" sldId="687"/>
        </pc:sldMkLst>
        <pc:spChg chg="mod">
          <ac:chgData name="Xuesu Xiao" userId="2da2dc19-76a6-42ca-a03e-a5becae5e7dc" providerId="ADAL" clId="{925308F6-D7A6-9F41-B355-761CF4825A2E}" dt="2022-11-20T17:26:34.020" v="125" actId="27636"/>
          <ac:spMkLst>
            <pc:docMk/>
            <pc:sldMk cId="3785991771" sldId="687"/>
            <ac:spMk id="3" creationId="{73792B7B-5FA9-394A-BB7F-8AD713D75735}"/>
          </ac:spMkLst>
        </pc:spChg>
      </pc:sldChg>
      <pc:sldChg chg="modSp add del mod">
        <pc:chgData name="Xuesu Xiao" userId="2da2dc19-76a6-42ca-a03e-a5becae5e7dc" providerId="ADAL" clId="{925308F6-D7A6-9F41-B355-761CF4825A2E}" dt="2022-11-20T18:43:21.294" v="330" actId="2696"/>
        <pc:sldMkLst>
          <pc:docMk/>
          <pc:sldMk cId="82913130" sldId="688"/>
        </pc:sldMkLst>
        <pc:spChg chg="mod">
          <ac:chgData name="Xuesu Xiao" userId="2da2dc19-76a6-42ca-a03e-a5becae5e7dc" providerId="ADAL" clId="{925308F6-D7A6-9F41-B355-761CF4825A2E}" dt="2022-11-20T17:26:49.105" v="137" actId="1036"/>
          <ac:spMkLst>
            <pc:docMk/>
            <pc:sldMk cId="82913130" sldId="688"/>
            <ac:spMk id="3" creationId="{2993CC8E-E4C3-CC44-930C-87EE78F2D4CF}"/>
          </ac:spMkLst>
        </pc:spChg>
        <pc:picChg chg="mod">
          <ac:chgData name="Xuesu Xiao" userId="2da2dc19-76a6-42ca-a03e-a5becae5e7dc" providerId="ADAL" clId="{925308F6-D7A6-9F41-B355-761CF4825A2E}" dt="2022-11-20T17:26:49.105" v="137" actId="1036"/>
          <ac:picMkLst>
            <pc:docMk/>
            <pc:sldMk cId="82913130" sldId="688"/>
            <ac:picMk id="6" creationId="{7DE30062-C271-4B42-9199-A85FD494116D}"/>
          </ac:picMkLst>
        </pc:picChg>
        <pc:picChg chg="mod">
          <ac:chgData name="Xuesu Xiao" userId="2da2dc19-76a6-42ca-a03e-a5becae5e7dc" providerId="ADAL" clId="{925308F6-D7A6-9F41-B355-761CF4825A2E}" dt="2022-11-20T17:26:49.105" v="137" actId="1036"/>
          <ac:picMkLst>
            <pc:docMk/>
            <pc:sldMk cId="82913130" sldId="688"/>
            <ac:picMk id="7" creationId="{D770630D-BB12-0241-9E70-F996344248E7}"/>
          </ac:picMkLst>
        </pc:picChg>
        <pc:picChg chg="mod">
          <ac:chgData name="Xuesu Xiao" userId="2da2dc19-76a6-42ca-a03e-a5becae5e7dc" providerId="ADAL" clId="{925308F6-D7A6-9F41-B355-761CF4825A2E}" dt="2022-11-20T17:26:49.105" v="137" actId="1036"/>
          <ac:picMkLst>
            <pc:docMk/>
            <pc:sldMk cId="82913130" sldId="688"/>
            <ac:picMk id="8" creationId="{85C924B6-94A3-2E42-9028-7C35B4D49D2B}"/>
          </ac:picMkLst>
        </pc:picChg>
        <pc:picChg chg="mod">
          <ac:chgData name="Xuesu Xiao" userId="2da2dc19-76a6-42ca-a03e-a5becae5e7dc" providerId="ADAL" clId="{925308F6-D7A6-9F41-B355-761CF4825A2E}" dt="2022-11-20T17:26:49.105" v="137" actId="1036"/>
          <ac:picMkLst>
            <pc:docMk/>
            <pc:sldMk cId="82913130" sldId="688"/>
            <ac:picMk id="9" creationId="{19C2CD15-B74F-1C44-837F-36483E36A079}"/>
          </ac:picMkLst>
        </pc:picChg>
      </pc:sldChg>
      <pc:sldChg chg="add del">
        <pc:chgData name="Xuesu Xiao" userId="2da2dc19-76a6-42ca-a03e-a5becae5e7dc" providerId="ADAL" clId="{925308F6-D7A6-9F41-B355-761CF4825A2E}" dt="2022-11-20T18:43:21.369" v="366" actId="2696"/>
        <pc:sldMkLst>
          <pc:docMk/>
          <pc:sldMk cId="2360903140" sldId="689"/>
        </pc:sldMkLst>
      </pc:sldChg>
      <pc:sldChg chg="add del">
        <pc:chgData name="Xuesu Xiao" userId="2da2dc19-76a6-42ca-a03e-a5becae5e7dc" providerId="ADAL" clId="{925308F6-D7A6-9F41-B355-761CF4825A2E}" dt="2022-11-20T18:43:21.409" v="389" actId="2696"/>
        <pc:sldMkLst>
          <pc:docMk/>
          <pc:sldMk cId="3282667399" sldId="690"/>
        </pc:sldMkLst>
      </pc:sldChg>
      <pc:sldChg chg="add del">
        <pc:chgData name="Xuesu Xiao" userId="2da2dc19-76a6-42ca-a03e-a5becae5e7dc" providerId="ADAL" clId="{925308F6-D7A6-9F41-B355-761CF4825A2E}" dt="2022-11-20T18:43:21.371" v="368" actId="2696"/>
        <pc:sldMkLst>
          <pc:docMk/>
          <pc:sldMk cId="3772226775" sldId="691"/>
        </pc:sldMkLst>
      </pc:sldChg>
      <pc:sldChg chg="modSp add del mod">
        <pc:chgData name="Xuesu Xiao" userId="2da2dc19-76a6-42ca-a03e-a5becae5e7dc" providerId="ADAL" clId="{925308F6-D7A6-9F41-B355-761CF4825A2E}" dt="2022-11-20T18:43:21.420" v="396" actId="2696"/>
        <pc:sldMkLst>
          <pc:docMk/>
          <pc:sldMk cId="3260193700" sldId="692"/>
        </pc:sldMkLst>
        <pc:picChg chg="mod">
          <ac:chgData name="Xuesu Xiao" userId="2da2dc19-76a6-42ca-a03e-a5becae5e7dc" providerId="ADAL" clId="{925308F6-D7A6-9F41-B355-761CF4825A2E}" dt="2022-11-20T17:27:03.429" v="138" actId="1076"/>
          <ac:picMkLst>
            <pc:docMk/>
            <pc:sldMk cId="3260193700" sldId="692"/>
            <ac:picMk id="8" creationId="{6F4FB4C2-E833-1640-A65C-D96735FCCF22}"/>
          </ac:picMkLst>
        </pc:picChg>
      </pc:sldChg>
      <pc:sldChg chg="modSp add del mod">
        <pc:chgData name="Xuesu Xiao" userId="2da2dc19-76a6-42ca-a03e-a5becae5e7dc" providerId="ADAL" clId="{925308F6-D7A6-9F41-B355-761CF4825A2E}" dt="2022-11-20T18:43:21.274" v="324" actId="2696"/>
        <pc:sldMkLst>
          <pc:docMk/>
          <pc:sldMk cId="1836788809" sldId="693"/>
        </pc:sldMkLst>
        <pc:spChg chg="mod">
          <ac:chgData name="Xuesu Xiao" userId="2da2dc19-76a6-42ca-a03e-a5becae5e7dc" providerId="ADAL" clId="{925308F6-D7A6-9F41-B355-761CF4825A2E}" dt="2022-11-20T17:27:17.806" v="142" actId="27636"/>
          <ac:spMkLst>
            <pc:docMk/>
            <pc:sldMk cId="1836788809" sldId="693"/>
            <ac:spMk id="3" creationId="{B06157DF-2F52-8F41-B302-5155945386BB}"/>
          </ac:spMkLst>
        </pc:spChg>
      </pc:sldChg>
      <pc:sldChg chg="addSp delSp modSp add del mod">
        <pc:chgData name="Xuesu Xiao" userId="2da2dc19-76a6-42ca-a03e-a5becae5e7dc" providerId="ADAL" clId="{925308F6-D7A6-9F41-B355-761CF4825A2E}" dt="2022-11-20T18:43:21.270" v="321" actId="2696"/>
        <pc:sldMkLst>
          <pc:docMk/>
          <pc:sldMk cId="3961741475" sldId="694"/>
        </pc:sldMkLst>
        <pc:spChg chg="del mod">
          <ac:chgData name="Xuesu Xiao" userId="2da2dc19-76a6-42ca-a03e-a5becae5e7dc" providerId="ADAL" clId="{925308F6-D7A6-9F41-B355-761CF4825A2E}" dt="2022-11-20T17:28:53.724" v="185" actId="478"/>
          <ac:spMkLst>
            <pc:docMk/>
            <pc:sldMk cId="3961741475" sldId="694"/>
            <ac:spMk id="3" creationId="{FC26B26A-349F-7145-9B74-07D6BBE82B42}"/>
          </ac:spMkLst>
        </pc:spChg>
        <pc:spChg chg="add del mod">
          <ac:chgData name="Xuesu Xiao" userId="2da2dc19-76a6-42ca-a03e-a5becae5e7dc" providerId="ADAL" clId="{925308F6-D7A6-9F41-B355-761CF4825A2E}" dt="2022-11-20T17:28:55.333" v="186" actId="478"/>
          <ac:spMkLst>
            <pc:docMk/>
            <pc:sldMk cId="3961741475" sldId="694"/>
            <ac:spMk id="7" creationId="{F0A66BB5-01A7-25EE-75DC-0DCABA2A10AA}"/>
          </ac:spMkLst>
        </pc:spChg>
        <pc:spChg chg="add mod">
          <ac:chgData name="Xuesu Xiao" userId="2da2dc19-76a6-42ca-a03e-a5becae5e7dc" providerId="ADAL" clId="{925308F6-D7A6-9F41-B355-761CF4825A2E}" dt="2022-11-20T17:28:57.720" v="188" actId="20577"/>
          <ac:spMkLst>
            <pc:docMk/>
            <pc:sldMk cId="3961741475" sldId="694"/>
            <ac:spMk id="8" creationId="{A3511BE4-02F3-29DF-772C-6226C3F22CD4}"/>
          </ac:spMkLst>
        </pc:spChg>
      </pc:sldChg>
      <pc:sldChg chg="addSp delSp modSp add del mod">
        <pc:chgData name="Xuesu Xiao" userId="2da2dc19-76a6-42ca-a03e-a5becae5e7dc" providerId="ADAL" clId="{925308F6-D7A6-9F41-B355-761CF4825A2E}" dt="2022-11-20T18:43:21.350" v="360" actId="2696"/>
        <pc:sldMkLst>
          <pc:docMk/>
          <pc:sldMk cId="3347548226" sldId="695"/>
        </pc:sldMkLst>
        <pc:spChg chg="add del mod">
          <ac:chgData name="Xuesu Xiao" userId="2da2dc19-76a6-42ca-a03e-a5becae5e7dc" providerId="ADAL" clId="{925308F6-D7A6-9F41-B355-761CF4825A2E}" dt="2022-11-20T17:28:43.534" v="178" actId="478"/>
          <ac:spMkLst>
            <pc:docMk/>
            <pc:sldMk cId="3347548226" sldId="695"/>
            <ac:spMk id="3" creationId="{FC26B26A-349F-7145-9B74-07D6BBE82B42}"/>
          </ac:spMkLst>
        </pc:spChg>
        <pc:spChg chg="add del mod">
          <ac:chgData name="Xuesu Xiao" userId="2da2dc19-76a6-42ca-a03e-a5becae5e7dc" providerId="ADAL" clId="{925308F6-D7A6-9F41-B355-761CF4825A2E}" dt="2022-11-20T17:28:43.777" v="179" actId="478"/>
          <ac:spMkLst>
            <pc:docMk/>
            <pc:sldMk cId="3347548226" sldId="695"/>
            <ac:spMk id="7" creationId="{EE62A128-AEBA-EE15-DF69-C0A0985C2296}"/>
          </ac:spMkLst>
        </pc:spChg>
        <pc:spChg chg="add del mod">
          <ac:chgData name="Xuesu Xiao" userId="2da2dc19-76a6-42ca-a03e-a5becae5e7dc" providerId="ADAL" clId="{925308F6-D7A6-9F41-B355-761CF4825A2E}" dt="2022-11-20T17:28:38.105" v="172"/>
          <ac:spMkLst>
            <pc:docMk/>
            <pc:sldMk cId="3347548226" sldId="695"/>
            <ac:spMk id="8" creationId="{EC3D35B3-1E67-25EE-7F64-A5C6C053B9D2}"/>
          </ac:spMkLst>
        </pc:spChg>
        <pc:spChg chg="add del mod">
          <ac:chgData name="Xuesu Xiao" userId="2da2dc19-76a6-42ca-a03e-a5becae5e7dc" providerId="ADAL" clId="{925308F6-D7A6-9F41-B355-761CF4825A2E}" dt="2022-11-20T17:28:49.096" v="184" actId="20577"/>
          <ac:spMkLst>
            <pc:docMk/>
            <pc:sldMk cId="3347548226" sldId="695"/>
            <ac:spMk id="9" creationId="{1D07FBE9-A68A-2B88-CDBA-ABA6BC374F0F}"/>
          </ac:spMkLst>
        </pc:spChg>
      </pc:sldChg>
      <pc:sldChg chg="addSp delSp modSp add del mod">
        <pc:chgData name="Xuesu Xiao" userId="2da2dc19-76a6-42ca-a03e-a5becae5e7dc" providerId="ADAL" clId="{925308F6-D7A6-9F41-B355-761CF4825A2E}" dt="2022-11-20T18:43:21.341" v="351" actId="2696"/>
        <pc:sldMkLst>
          <pc:docMk/>
          <pc:sldMk cId="420911502" sldId="696"/>
        </pc:sldMkLst>
        <pc:spChg chg="del mod">
          <ac:chgData name="Xuesu Xiao" userId="2da2dc19-76a6-42ca-a03e-a5becae5e7dc" providerId="ADAL" clId="{925308F6-D7A6-9F41-B355-761CF4825A2E}" dt="2022-11-20T17:28:29.047" v="164" actId="478"/>
          <ac:spMkLst>
            <pc:docMk/>
            <pc:sldMk cId="420911502" sldId="696"/>
            <ac:spMk id="3" creationId="{FC26B26A-349F-7145-9B74-07D6BBE82B42}"/>
          </ac:spMkLst>
        </pc:spChg>
        <pc:spChg chg="add del mod">
          <ac:chgData name="Xuesu Xiao" userId="2da2dc19-76a6-42ca-a03e-a5becae5e7dc" providerId="ADAL" clId="{925308F6-D7A6-9F41-B355-761CF4825A2E}" dt="2022-11-20T17:28:31.194" v="167" actId="478"/>
          <ac:spMkLst>
            <pc:docMk/>
            <pc:sldMk cId="420911502" sldId="696"/>
            <ac:spMk id="8" creationId="{36CAB2D2-BBB3-9C8C-BF8E-6BFE80BF31FD}"/>
          </ac:spMkLst>
        </pc:spChg>
        <pc:spChg chg="add del mod">
          <ac:chgData name="Xuesu Xiao" userId="2da2dc19-76a6-42ca-a03e-a5becae5e7dc" providerId="ADAL" clId="{925308F6-D7A6-9F41-B355-761CF4825A2E}" dt="2022-11-20T17:28:30.145" v="166"/>
          <ac:spMkLst>
            <pc:docMk/>
            <pc:sldMk cId="420911502" sldId="696"/>
            <ac:spMk id="9" creationId="{EDFBC87B-B60C-F2ED-4887-7E6C453D21C0}"/>
          </ac:spMkLst>
        </pc:spChg>
        <pc:spChg chg="add mod">
          <ac:chgData name="Xuesu Xiao" userId="2da2dc19-76a6-42ca-a03e-a5becae5e7dc" providerId="ADAL" clId="{925308F6-D7A6-9F41-B355-761CF4825A2E}" dt="2022-11-20T17:28:33.873" v="169" actId="20577"/>
          <ac:spMkLst>
            <pc:docMk/>
            <pc:sldMk cId="420911502" sldId="696"/>
            <ac:spMk id="10" creationId="{9F8E9628-DD05-739A-9512-FF3726CAB2FE}"/>
          </ac:spMkLst>
        </pc:spChg>
      </pc:sldChg>
      <pc:sldChg chg="modSp add del mod">
        <pc:chgData name="Xuesu Xiao" userId="2da2dc19-76a6-42ca-a03e-a5becae5e7dc" providerId="ADAL" clId="{925308F6-D7A6-9F41-B355-761CF4825A2E}" dt="2022-11-20T18:43:21.340" v="350" actId="2696"/>
        <pc:sldMkLst>
          <pc:docMk/>
          <pc:sldMk cId="1125410821" sldId="697"/>
        </pc:sldMkLst>
        <pc:spChg chg="mod">
          <ac:chgData name="Xuesu Xiao" userId="2da2dc19-76a6-42ca-a03e-a5becae5e7dc" providerId="ADAL" clId="{925308F6-D7A6-9F41-B355-761CF4825A2E}" dt="2022-11-20T17:28:25.314" v="163" actId="1076"/>
          <ac:spMkLst>
            <pc:docMk/>
            <pc:sldMk cId="1125410821" sldId="697"/>
            <ac:spMk id="3" creationId="{FC26B26A-349F-7145-9B74-07D6BBE82B42}"/>
          </ac:spMkLst>
        </pc:spChg>
        <pc:picChg chg="mod">
          <ac:chgData name="Xuesu Xiao" userId="2da2dc19-76a6-42ca-a03e-a5becae5e7dc" providerId="ADAL" clId="{925308F6-D7A6-9F41-B355-761CF4825A2E}" dt="2022-11-20T17:28:05.861" v="151" actId="167"/>
          <ac:picMkLst>
            <pc:docMk/>
            <pc:sldMk cId="1125410821" sldId="697"/>
            <ac:picMk id="6" creationId="{4B7F69CC-3095-4D4A-B44A-D4A03F53EE3F}"/>
          </ac:picMkLst>
        </pc:picChg>
        <pc:picChg chg="mod">
          <ac:chgData name="Xuesu Xiao" userId="2da2dc19-76a6-42ca-a03e-a5becae5e7dc" providerId="ADAL" clId="{925308F6-D7A6-9F41-B355-761CF4825A2E}" dt="2022-11-20T17:28:05.861" v="151" actId="167"/>
          <ac:picMkLst>
            <pc:docMk/>
            <pc:sldMk cId="1125410821" sldId="697"/>
            <ac:picMk id="7" creationId="{E5E9550F-3237-DB46-BE52-1F770510E5C1}"/>
          </ac:picMkLst>
        </pc:picChg>
      </pc:sldChg>
      <pc:sldChg chg="add del">
        <pc:chgData name="Xuesu Xiao" userId="2da2dc19-76a6-42ca-a03e-a5becae5e7dc" providerId="ADAL" clId="{925308F6-D7A6-9F41-B355-761CF4825A2E}" dt="2022-11-20T17:29:55.860" v="194" actId="2696"/>
        <pc:sldMkLst>
          <pc:docMk/>
          <pc:sldMk cId="2106770756" sldId="698"/>
        </pc:sldMkLst>
      </pc:sldChg>
      <pc:sldChg chg="modSp add del modAnim">
        <pc:chgData name="Xuesu Xiao" userId="2da2dc19-76a6-42ca-a03e-a5becae5e7dc" providerId="ADAL" clId="{925308F6-D7A6-9F41-B355-761CF4825A2E}" dt="2022-11-20T18:43:21.342" v="352" actId="2696"/>
        <pc:sldMkLst>
          <pc:docMk/>
          <pc:sldMk cId="446126016" sldId="699"/>
        </pc:sldMkLst>
        <pc:spChg chg="mod">
          <ac:chgData name="Xuesu Xiao" userId="2da2dc19-76a6-42ca-a03e-a5becae5e7dc" providerId="ADAL" clId="{925308F6-D7A6-9F41-B355-761CF4825A2E}" dt="2022-11-20T17:29:53.992" v="193" actId="20577"/>
          <ac:spMkLst>
            <pc:docMk/>
            <pc:sldMk cId="446126016" sldId="699"/>
            <ac:spMk id="3" creationId="{26B57C93-62DA-5645-93F0-06AF1B304C44}"/>
          </ac:spMkLst>
        </pc:spChg>
      </pc:sldChg>
      <pc:sldChg chg="add del">
        <pc:chgData name="Xuesu Xiao" userId="2da2dc19-76a6-42ca-a03e-a5becae5e7dc" providerId="ADAL" clId="{925308F6-D7A6-9F41-B355-761CF4825A2E}" dt="2022-11-20T18:43:21.349" v="358" actId="2696"/>
        <pc:sldMkLst>
          <pc:docMk/>
          <pc:sldMk cId="3095994719" sldId="700"/>
        </pc:sldMkLst>
      </pc:sldChg>
      <pc:sldChg chg="add del">
        <pc:chgData name="Xuesu Xiao" userId="2da2dc19-76a6-42ca-a03e-a5becae5e7dc" providerId="ADAL" clId="{925308F6-D7A6-9F41-B355-761CF4825A2E}" dt="2022-11-20T18:43:21.344" v="355" actId="2696"/>
        <pc:sldMkLst>
          <pc:docMk/>
          <pc:sldMk cId="3197960572" sldId="701"/>
        </pc:sldMkLst>
      </pc:sldChg>
      <pc:sldChg chg="add del">
        <pc:chgData name="Xuesu Xiao" userId="2da2dc19-76a6-42ca-a03e-a5becae5e7dc" providerId="ADAL" clId="{925308F6-D7A6-9F41-B355-761CF4825A2E}" dt="2022-11-20T18:43:21.384" v="377" actId="2696"/>
        <pc:sldMkLst>
          <pc:docMk/>
          <pc:sldMk cId="1780172420" sldId="702"/>
        </pc:sldMkLst>
      </pc:sldChg>
      <pc:sldChg chg="add del">
        <pc:chgData name="Xuesu Xiao" userId="2da2dc19-76a6-42ca-a03e-a5becae5e7dc" providerId="ADAL" clId="{925308F6-D7A6-9F41-B355-761CF4825A2E}" dt="2022-11-20T18:43:21.343" v="353" actId="2696"/>
        <pc:sldMkLst>
          <pc:docMk/>
          <pc:sldMk cId="1436329181" sldId="703"/>
        </pc:sldMkLst>
      </pc:sldChg>
      <pc:sldChg chg="add del">
        <pc:chgData name="Xuesu Xiao" userId="2da2dc19-76a6-42ca-a03e-a5becae5e7dc" providerId="ADAL" clId="{925308F6-D7A6-9F41-B355-761CF4825A2E}" dt="2022-11-20T18:43:21.409" v="390" actId="2696"/>
        <pc:sldMkLst>
          <pc:docMk/>
          <pc:sldMk cId="3335512224" sldId="704"/>
        </pc:sldMkLst>
      </pc:sldChg>
      <pc:sldChg chg="add del">
        <pc:chgData name="Xuesu Xiao" userId="2da2dc19-76a6-42ca-a03e-a5becae5e7dc" providerId="ADAL" clId="{925308F6-D7A6-9F41-B355-761CF4825A2E}" dt="2022-11-20T18:43:21.391" v="381" actId="2696"/>
        <pc:sldMkLst>
          <pc:docMk/>
          <pc:sldMk cId="729826291" sldId="705"/>
        </pc:sldMkLst>
      </pc:sldChg>
      <pc:sldChg chg="modSp add del mod">
        <pc:chgData name="Xuesu Xiao" userId="2da2dc19-76a6-42ca-a03e-a5becae5e7dc" providerId="ADAL" clId="{925308F6-D7A6-9F41-B355-761CF4825A2E}" dt="2022-11-20T18:43:21.326" v="343" actId="2696"/>
        <pc:sldMkLst>
          <pc:docMk/>
          <pc:sldMk cId="1850081896" sldId="706"/>
        </pc:sldMkLst>
        <pc:spChg chg="mod">
          <ac:chgData name="Xuesu Xiao" userId="2da2dc19-76a6-42ca-a03e-a5becae5e7dc" providerId="ADAL" clId="{925308F6-D7A6-9F41-B355-761CF4825A2E}" dt="2022-11-20T17:18:38.233" v="112" actId="14100"/>
          <ac:spMkLst>
            <pc:docMk/>
            <pc:sldMk cId="1850081896" sldId="706"/>
            <ac:spMk id="3" creationId="{112B09F9-B672-6C43-8589-21409A556167}"/>
          </ac:spMkLst>
        </pc:spChg>
        <pc:picChg chg="mod">
          <ac:chgData name="Xuesu Xiao" userId="2da2dc19-76a6-42ca-a03e-a5becae5e7dc" providerId="ADAL" clId="{925308F6-D7A6-9F41-B355-761CF4825A2E}" dt="2022-11-20T17:18:48.440" v="115" actId="1076"/>
          <ac:picMkLst>
            <pc:docMk/>
            <pc:sldMk cId="1850081896" sldId="706"/>
            <ac:picMk id="9" creationId="{75CB6D54-05D3-3F47-BB40-3B4E98E131CE}"/>
          </ac:picMkLst>
        </pc:picChg>
      </pc:sldChg>
      <pc:sldChg chg="add del">
        <pc:chgData name="Xuesu Xiao" userId="2da2dc19-76a6-42ca-a03e-a5becae5e7dc" providerId="ADAL" clId="{925308F6-D7A6-9F41-B355-761CF4825A2E}" dt="2022-11-20T18:43:21.416" v="394" actId="2696"/>
        <pc:sldMkLst>
          <pc:docMk/>
          <pc:sldMk cId="3127122518" sldId="711"/>
        </pc:sldMkLst>
      </pc:sldChg>
      <pc:sldChg chg="add del">
        <pc:chgData name="Xuesu Xiao" userId="2da2dc19-76a6-42ca-a03e-a5becae5e7dc" providerId="ADAL" clId="{925308F6-D7A6-9F41-B355-761CF4825A2E}" dt="2022-11-20T18:43:21.411" v="392" actId="2696"/>
        <pc:sldMkLst>
          <pc:docMk/>
          <pc:sldMk cId="2704203769" sldId="712"/>
        </pc:sldMkLst>
      </pc:sldChg>
      <pc:sldChg chg="delSp modSp add mod">
        <pc:chgData name="Xuesu Xiao" userId="2da2dc19-76a6-42ca-a03e-a5becae5e7dc" providerId="ADAL" clId="{925308F6-D7A6-9F41-B355-761CF4825A2E}" dt="2022-11-20T19:11:28.148" v="486"/>
        <pc:sldMkLst>
          <pc:docMk/>
          <pc:sldMk cId="2897394894" sldId="712"/>
        </pc:sldMkLst>
        <pc:spChg chg="mod">
          <ac:chgData name="Xuesu Xiao" userId="2da2dc19-76a6-42ca-a03e-a5becae5e7dc" providerId="ADAL" clId="{925308F6-D7A6-9F41-B355-761CF4825A2E}" dt="2022-11-20T18:58:20.957" v="442" actId="20577"/>
          <ac:spMkLst>
            <pc:docMk/>
            <pc:sldMk cId="2897394894" sldId="712"/>
            <ac:spMk id="3" creationId="{439D191C-7EB8-644E-8390-1D05FCF3B45C}"/>
          </ac:spMkLst>
        </pc:spChg>
        <pc:spChg chg="del">
          <ac:chgData name="Xuesu Xiao" userId="2da2dc19-76a6-42ca-a03e-a5becae5e7dc" providerId="ADAL" clId="{925308F6-D7A6-9F41-B355-761CF4825A2E}" dt="2022-11-20T19:11:28.148" v="486"/>
          <ac:spMkLst>
            <pc:docMk/>
            <pc:sldMk cId="2897394894" sldId="712"/>
            <ac:spMk id="4" creationId="{EABE1DE4-635C-8443-A2F9-790B865C2916}"/>
          </ac:spMkLst>
        </pc:spChg>
      </pc:sldChg>
      <pc:sldChg chg="delSp modSp add mod">
        <pc:chgData name="Xuesu Xiao" userId="2da2dc19-76a6-42ca-a03e-a5becae5e7dc" providerId="ADAL" clId="{925308F6-D7A6-9F41-B355-761CF4825A2E}" dt="2022-11-20T19:11:28.148" v="486"/>
        <pc:sldMkLst>
          <pc:docMk/>
          <pc:sldMk cId="172050686" sldId="713"/>
        </pc:sldMkLst>
        <pc:spChg chg="mod">
          <ac:chgData name="Xuesu Xiao" userId="2da2dc19-76a6-42ca-a03e-a5becae5e7dc" providerId="ADAL" clId="{925308F6-D7A6-9F41-B355-761CF4825A2E}" dt="2022-11-20T18:58:17.625" v="440" actId="20577"/>
          <ac:spMkLst>
            <pc:docMk/>
            <pc:sldMk cId="172050686" sldId="713"/>
            <ac:spMk id="3" creationId="{439D191C-7EB8-644E-8390-1D05FCF3B45C}"/>
          </ac:spMkLst>
        </pc:spChg>
        <pc:spChg chg="del">
          <ac:chgData name="Xuesu Xiao" userId="2da2dc19-76a6-42ca-a03e-a5becae5e7dc" providerId="ADAL" clId="{925308F6-D7A6-9F41-B355-761CF4825A2E}" dt="2022-11-20T19:11:28.148" v="486"/>
          <ac:spMkLst>
            <pc:docMk/>
            <pc:sldMk cId="172050686" sldId="713"/>
            <ac:spMk id="4" creationId="{EABE1DE4-635C-8443-A2F9-790B865C2916}"/>
          </ac:spMkLst>
        </pc:spChg>
      </pc:sldChg>
      <pc:sldChg chg="modSp add del mod">
        <pc:chgData name="Xuesu Xiao" userId="2da2dc19-76a6-42ca-a03e-a5becae5e7dc" providerId="ADAL" clId="{925308F6-D7A6-9F41-B355-761CF4825A2E}" dt="2022-11-20T18:43:21.333" v="347" actId="2696"/>
        <pc:sldMkLst>
          <pc:docMk/>
          <pc:sldMk cId="4282223815" sldId="713"/>
        </pc:sldMkLst>
        <pc:spChg chg="mod">
          <ac:chgData name="Xuesu Xiao" userId="2da2dc19-76a6-42ca-a03e-a5becae5e7dc" providerId="ADAL" clId="{925308F6-D7A6-9F41-B355-761CF4825A2E}" dt="2022-11-20T17:32:02.997" v="213" actId="20577"/>
          <ac:spMkLst>
            <pc:docMk/>
            <pc:sldMk cId="4282223815" sldId="713"/>
            <ac:spMk id="2" creationId="{C2D22100-95B5-4847-B21B-0E75967746B0}"/>
          </ac:spMkLst>
        </pc:spChg>
        <pc:spChg chg="mod">
          <ac:chgData name="Xuesu Xiao" userId="2da2dc19-76a6-42ca-a03e-a5becae5e7dc" providerId="ADAL" clId="{925308F6-D7A6-9F41-B355-761CF4825A2E}" dt="2022-11-20T17:31:55.042" v="204" actId="20577"/>
          <ac:spMkLst>
            <pc:docMk/>
            <pc:sldMk cId="4282223815" sldId="713"/>
            <ac:spMk id="3" creationId="{33BCAC12-F708-DF4A-BECC-26FCA733B75B}"/>
          </ac:spMkLst>
        </pc:spChg>
      </pc:sldChg>
      <pc:sldChg chg="delSp add">
        <pc:chgData name="Xuesu Xiao" userId="2da2dc19-76a6-42ca-a03e-a5becae5e7dc" providerId="ADAL" clId="{925308F6-D7A6-9F41-B355-761CF4825A2E}" dt="2022-11-20T19:11:28.148" v="486"/>
        <pc:sldMkLst>
          <pc:docMk/>
          <pc:sldMk cId="2268317340" sldId="714"/>
        </pc:sldMkLst>
        <pc:spChg chg="del">
          <ac:chgData name="Xuesu Xiao" userId="2da2dc19-76a6-42ca-a03e-a5becae5e7dc" providerId="ADAL" clId="{925308F6-D7A6-9F41-B355-761CF4825A2E}" dt="2022-11-20T19:11:28.148" v="486"/>
          <ac:spMkLst>
            <pc:docMk/>
            <pc:sldMk cId="2268317340" sldId="714"/>
            <ac:spMk id="4" creationId="{B79175CF-5ADC-0F43-8CE4-F5322D9A1830}"/>
          </ac:spMkLst>
        </pc:spChg>
      </pc:sldChg>
      <pc:sldChg chg="delSp add">
        <pc:chgData name="Xuesu Xiao" userId="2da2dc19-76a6-42ca-a03e-a5becae5e7dc" providerId="ADAL" clId="{925308F6-D7A6-9F41-B355-761CF4825A2E}" dt="2022-11-20T19:11:28.148" v="486"/>
        <pc:sldMkLst>
          <pc:docMk/>
          <pc:sldMk cId="2271813021" sldId="715"/>
        </pc:sldMkLst>
        <pc:spChg chg="del">
          <ac:chgData name="Xuesu Xiao" userId="2da2dc19-76a6-42ca-a03e-a5becae5e7dc" providerId="ADAL" clId="{925308F6-D7A6-9F41-B355-761CF4825A2E}" dt="2022-11-20T19:11:28.148" v="486"/>
          <ac:spMkLst>
            <pc:docMk/>
            <pc:sldMk cId="2271813021" sldId="715"/>
            <ac:spMk id="4" creationId="{D741C593-5435-2E45-85FD-553D327E4A4A}"/>
          </ac:spMkLst>
        </pc:spChg>
      </pc:sldChg>
      <pc:sldChg chg="delSp add">
        <pc:chgData name="Xuesu Xiao" userId="2da2dc19-76a6-42ca-a03e-a5becae5e7dc" providerId="ADAL" clId="{925308F6-D7A6-9F41-B355-761CF4825A2E}" dt="2022-11-20T19:11:28.148" v="486"/>
        <pc:sldMkLst>
          <pc:docMk/>
          <pc:sldMk cId="480139370" sldId="717"/>
        </pc:sldMkLst>
        <pc:spChg chg="del">
          <ac:chgData name="Xuesu Xiao" userId="2da2dc19-76a6-42ca-a03e-a5becae5e7dc" providerId="ADAL" clId="{925308F6-D7A6-9F41-B355-761CF4825A2E}" dt="2022-11-20T19:11:28.148" v="486"/>
          <ac:spMkLst>
            <pc:docMk/>
            <pc:sldMk cId="480139370" sldId="717"/>
            <ac:spMk id="4" creationId="{F163118F-F385-4E41-B68F-2B79BB8A4D61}"/>
          </ac:spMkLst>
        </pc:spChg>
      </pc:sldChg>
      <pc:sldChg chg="delSp add">
        <pc:chgData name="Xuesu Xiao" userId="2da2dc19-76a6-42ca-a03e-a5becae5e7dc" providerId="ADAL" clId="{925308F6-D7A6-9F41-B355-761CF4825A2E}" dt="2022-11-20T19:11:28.148" v="486"/>
        <pc:sldMkLst>
          <pc:docMk/>
          <pc:sldMk cId="3592844745" sldId="718"/>
        </pc:sldMkLst>
        <pc:spChg chg="del">
          <ac:chgData name="Xuesu Xiao" userId="2da2dc19-76a6-42ca-a03e-a5becae5e7dc" providerId="ADAL" clId="{925308F6-D7A6-9F41-B355-761CF4825A2E}" dt="2022-11-20T19:11:28.148" v="486"/>
          <ac:spMkLst>
            <pc:docMk/>
            <pc:sldMk cId="3592844745" sldId="718"/>
            <ac:spMk id="4" creationId="{D741C593-5435-2E45-85FD-553D327E4A4A}"/>
          </ac:spMkLst>
        </pc:spChg>
      </pc:sldChg>
      <pc:sldChg chg="delSp add">
        <pc:chgData name="Xuesu Xiao" userId="2da2dc19-76a6-42ca-a03e-a5becae5e7dc" providerId="ADAL" clId="{925308F6-D7A6-9F41-B355-761CF4825A2E}" dt="2022-11-20T19:11:28.148" v="486"/>
        <pc:sldMkLst>
          <pc:docMk/>
          <pc:sldMk cId="2405808362" sldId="719"/>
        </pc:sldMkLst>
        <pc:spChg chg="del">
          <ac:chgData name="Xuesu Xiao" userId="2da2dc19-76a6-42ca-a03e-a5becae5e7dc" providerId="ADAL" clId="{925308F6-D7A6-9F41-B355-761CF4825A2E}" dt="2022-11-20T19:11:28.148" v="486"/>
          <ac:spMkLst>
            <pc:docMk/>
            <pc:sldMk cId="2405808362" sldId="719"/>
            <ac:spMk id="4" creationId="{D741C593-5435-2E45-85FD-553D327E4A4A}"/>
          </ac:spMkLst>
        </pc:spChg>
      </pc:sldChg>
      <pc:sldChg chg="delSp add">
        <pc:chgData name="Xuesu Xiao" userId="2da2dc19-76a6-42ca-a03e-a5becae5e7dc" providerId="ADAL" clId="{925308F6-D7A6-9F41-B355-761CF4825A2E}" dt="2022-11-20T19:11:28.148" v="486"/>
        <pc:sldMkLst>
          <pc:docMk/>
          <pc:sldMk cId="3069937916" sldId="720"/>
        </pc:sldMkLst>
        <pc:spChg chg="del">
          <ac:chgData name="Xuesu Xiao" userId="2da2dc19-76a6-42ca-a03e-a5becae5e7dc" providerId="ADAL" clId="{925308F6-D7A6-9F41-B355-761CF4825A2E}" dt="2022-11-20T19:11:28.148" v="486"/>
          <ac:spMkLst>
            <pc:docMk/>
            <pc:sldMk cId="3069937916" sldId="720"/>
            <ac:spMk id="4" creationId="{D741C593-5435-2E45-85FD-553D327E4A4A}"/>
          </ac:spMkLst>
        </pc:spChg>
      </pc:sldChg>
      <pc:sldChg chg="delSp add">
        <pc:chgData name="Xuesu Xiao" userId="2da2dc19-76a6-42ca-a03e-a5becae5e7dc" providerId="ADAL" clId="{925308F6-D7A6-9F41-B355-761CF4825A2E}" dt="2022-11-20T19:11:28.148" v="486"/>
        <pc:sldMkLst>
          <pc:docMk/>
          <pc:sldMk cId="3399742846" sldId="721"/>
        </pc:sldMkLst>
        <pc:spChg chg="del">
          <ac:chgData name="Xuesu Xiao" userId="2da2dc19-76a6-42ca-a03e-a5becae5e7dc" providerId="ADAL" clId="{925308F6-D7A6-9F41-B355-761CF4825A2E}" dt="2022-11-20T19:11:28.148" v="486"/>
          <ac:spMkLst>
            <pc:docMk/>
            <pc:sldMk cId="3399742846" sldId="721"/>
            <ac:spMk id="4" creationId="{0ABDA9F5-49A7-594A-AA33-B6EB0C2DF49E}"/>
          </ac:spMkLst>
        </pc:spChg>
      </pc:sldChg>
      <pc:sldChg chg="delSp add">
        <pc:chgData name="Xuesu Xiao" userId="2da2dc19-76a6-42ca-a03e-a5becae5e7dc" providerId="ADAL" clId="{925308F6-D7A6-9F41-B355-761CF4825A2E}" dt="2022-11-20T19:11:28.148" v="486"/>
        <pc:sldMkLst>
          <pc:docMk/>
          <pc:sldMk cId="2180194591" sldId="722"/>
        </pc:sldMkLst>
        <pc:spChg chg="del">
          <ac:chgData name="Xuesu Xiao" userId="2da2dc19-76a6-42ca-a03e-a5becae5e7dc" providerId="ADAL" clId="{925308F6-D7A6-9F41-B355-761CF4825A2E}" dt="2022-11-20T19:11:28.148" v="486"/>
          <ac:spMkLst>
            <pc:docMk/>
            <pc:sldMk cId="2180194591" sldId="722"/>
            <ac:spMk id="4" creationId="{0ABDA9F5-49A7-594A-AA33-B6EB0C2DF49E}"/>
          </ac:spMkLst>
        </pc:spChg>
      </pc:sldChg>
      <pc:sldChg chg="delSp add">
        <pc:chgData name="Xuesu Xiao" userId="2da2dc19-76a6-42ca-a03e-a5becae5e7dc" providerId="ADAL" clId="{925308F6-D7A6-9F41-B355-761CF4825A2E}" dt="2022-11-20T19:11:28.148" v="486"/>
        <pc:sldMkLst>
          <pc:docMk/>
          <pc:sldMk cId="1079792082" sldId="723"/>
        </pc:sldMkLst>
        <pc:spChg chg="del">
          <ac:chgData name="Xuesu Xiao" userId="2da2dc19-76a6-42ca-a03e-a5becae5e7dc" providerId="ADAL" clId="{925308F6-D7A6-9F41-B355-761CF4825A2E}" dt="2022-11-20T19:11:28.148" v="486"/>
          <ac:spMkLst>
            <pc:docMk/>
            <pc:sldMk cId="1079792082" sldId="723"/>
            <ac:spMk id="4" creationId="{6BE82D37-FDFC-8C4B-A7BE-6CDA48E8446E}"/>
          </ac:spMkLst>
        </pc:spChg>
      </pc:sldChg>
      <pc:sldChg chg="delSp add">
        <pc:chgData name="Xuesu Xiao" userId="2da2dc19-76a6-42ca-a03e-a5becae5e7dc" providerId="ADAL" clId="{925308F6-D7A6-9F41-B355-761CF4825A2E}" dt="2022-11-20T19:11:28.148" v="486"/>
        <pc:sldMkLst>
          <pc:docMk/>
          <pc:sldMk cId="3861931654" sldId="724"/>
        </pc:sldMkLst>
        <pc:spChg chg="del">
          <ac:chgData name="Xuesu Xiao" userId="2da2dc19-76a6-42ca-a03e-a5becae5e7dc" providerId="ADAL" clId="{925308F6-D7A6-9F41-B355-761CF4825A2E}" dt="2022-11-20T19:11:28.148" v="486"/>
          <ac:spMkLst>
            <pc:docMk/>
            <pc:sldMk cId="3861931654" sldId="724"/>
            <ac:spMk id="4" creationId="{6BE82D37-FDFC-8C4B-A7BE-6CDA48E8446E}"/>
          </ac:spMkLst>
        </pc:spChg>
      </pc:sldChg>
      <pc:sldChg chg="delSp add">
        <pc:chgData name="Xuesu Xiao" userId="2da2dc19-76a6-42ca-a03e-a5becae5e7dc" providerId="ADAL" clId="{925308F6-D7A6-9F41-B355-761CF4825A2E}" dt="2022-11-20T19:11:28.148" v="486"/>
        <pc:sldMkLst>
          <pc:docMk/>
          <pc:sldMk cId="3486367075" sldId="725"/>
        </pc:sldMkLst>
        <pc:spChg chg="del">
          <ac:chgData name="Xuesu Xiao" userId="2da2dc19-76a6-42ca-a03e-a5becae5e7dc" providerId="ADAL" clId="{925308F6-D7A6-9F41-B355-761CF4825A2E}" dt="2022-11-20T19:11:28.148" v="486"/>
          <ac:spMkLst>
            <pc:docMk/>
            <pc:sldMk cId="3486367075" sldId="725"/>
            <ac:spMk id="4" creationId="{6BE82D37-FDFC-8C4B-A7BE-6CDA48E8446E}"/>
          </ac:spMkLst>
        </pc:spChg>
      </pc:sldChg>
      <pc:sldChg chg="delSp add">
        <pc:chgData name="Xuesu Xiao" userId="2da2dc19-76a6-42ca-a03e-a5becae5e7dc" providerId="ADAL" clId="{925308F6-D7A6-9F41-B355-761CF4825A2E}" dt="2022-11-20T19:11:28.148" v="486"/>
        <pc:sldMkLst>
          <pc:docMk/>
          <pc:sldMk cId="4113849769" sldId="726"/>
        </pc:sldMkLst>
        <pc:spChg chg="del">
          <ac:chgData name="Xuesu Xiao" userId="2da2dc19-76a6-42ca-a03e-a5becae5e7dc" providerId="ADAL" clId="{925308F6-D7A6-9F41-B355-761CF4825A2E}" dt="2022-11-20T19:11:28.148" v="486"/>
          <ac:spMkLst>
            <pc:docMk/>
            <pc:sldMk cId="4113849769" sldId="726"/>
            <ac:spMk id="4" creationId="{7B8FFCC4-E4FB-924E-A46C-6CF87C797D8C}"/>
          </ac:spMkLst>
        </pc:spChg>
      </pc:sldChg>
      <pc:sldChg chg="delSp modSp add mod">
        <pc:chgData name="Xuesu Xiao" userId="2da2dc19-76a6-42ca-a03e-a5becae5e7dc" providerId="ADAL" clId="{925308F6-D7A6-9F41-B355-761CF4825A2E}" dt="2022-11-20T19:11:28.148" v="486"/>
        <pc:sldMkLst>
          <pc:docMk/>
          <pc:sldMk cId="3076554511" sldId="727"/>
        </pc:sldMkLst>
        <pc:spChg chg="mod">
          <ac:chgData name="Xuesu Xiao" userId="2da2dc19-76a6-42ca-a03e-a5becae5e7dc" providerId="ADAL" clId="{925308F6-D7A6-9F41-B355-761CF4825A2E}" dt="2022-11-20T18:57:56.586" v="437" actId="27636"/>
          <ac:spMkLst>
            <pc:docMk/>
            <pc:sldMk cId="3076554511" sldId="727"/>
            <ac:spMk id="3" creationId="{8F4D2FAA-CC08-EE43-8384-BE1B89175FCE}"/>
          </ac:spMkLst>
        </pc:spChg>
        <pc:spChg chg="del">
          <ac:chgData name="Xuesu Xiao" userId="2da2dc19-76a6-42ca-a03e-a5becae5e7dc" providerId="ADAL" clId="{925308F6-D7A6-9F41-B355-761CF4825A2E}" dt="2022-11-20T19:11:28.148" v="486"/>
          <ac:spMkLst>
            <pc:docMk/>
            <pc:sldMk cId="3076554511" sldId="727"/>
            <ac:spMk id="4" creationId="{4A7C2AE4-C9DB-E24F-9EEF-A935C81340D7}"/>
          </ac:spMkLst>
        </pc:spChg>
      </pc:sldChg>
      <pc:sldChg chg="delSp add">
        <pc:chgData name="Xuesu Xiao" userId="2da2dc19-76a6-42ca-a03e-a5becae5e7dc" providerId="ADAL" clId="{925308F6-D7A6-9F41-B355-761CF4825A2E}" dt="2022-11-20T19:11:28.148" v="486"/>
        <pc:sldMkLst>
          <pc:docMk/>
          <pc:sldMk cId="1315790376" sldId="728"/>
        </pc:sldMkLst>
        <pc:spChg chg="del">
          <ac:chgData name="Xuesu Xiao" userId="2da2dc19-76a6-42ca-a03e-a5becae5e7dc" providerId="ADAL" clId="{925308F6-D7A6-9F41-B355-761CF4825A2E}" dt="2022-11-20T19:11:28.148" v="486"/>
          <ac:spMkLst>
            <pc:docMk/>
            <pc:sldMk cId="1315790376" sldId="728"/>
            <ac:spMk id="4" creationId="{47558824-FEE5-534C-85C1-C9BA418ABFB0}"/>
          </ac:spMkLst>
        </pc:spChg>
      </pc:sldChg>
      <pc:sldChg chg="del">
        <pc:chgData name="Xuesu Xiao" userId="2da2dc19-76a6-42ca-a03e-a5becae5e7dc" providerId="ADAL" clId="{925308F6-D7A6-9F41-B355-761CF4825A2E}" dt="2022-11-20T16:57:47.201" v="0" actId="2696"/>
        <pc:sldMkLst>
          <pc:docMk/>
          <pc:sldMk cId="2918958790" sldId="728"/>
        </pc:sldMkLst>
      </pc:sldChg>
      <pc:sldChg chg="delSp add">
        <pc:chgData name="Xuesu Xiao" userId="2da2dc19-76a6-42ca-a03e-a5becae5e7dc" providerId="ADAL" clId="{925308F6-D7A6-9F41-B355-761CF4825A2E}" dt="2022-11-20T19:11:28.148" v="486"/>
        <pc:sldMkLst>
          <pc:docMk/>
          <pc:sldMk cId="3215383027" sldId="729"/>
        </pc:sldMkLst>
        <pc:spChg chg="del">
          <ac:chgData name="Xuesu Xiao" userId="2da2dc19-76a6-42ca-a03e-a5becae5e7dc" providerId="ADAL" clId="{925308F6-D7A6-9F41-B355-761CF4825A2E}" dt="2022-11-20T19:11:28.148" v="486"/>
          <ac:spMkLst>
            <pc:docMk/>
            <pc:sldMk cId="3215383027" sldId="729"/>
            <ac:spMk id="4" creationId="{47558824-FEE5-534C-85C1-C9BA418ABFB0}"/>
          </ac:spMkLst>
        </pc:spChg>
      </pc:sldChg>
      <pc:sldChg chg="delSp add">
        <pc:chgData name="Xuesu Xiao" userId="2da2dc19-76a6-42ca-a03e-a5becae5e7dc" providerId="ADAL" clId="{925308F6-D7A6-9F41-B355-761CF4825A2E}" dt="2022-11-20T19:11:28.148" v="486"/>
        <pc:sldMkLst>
          <pc:docMk/>
          <pc:sldMk cId="2966486897" sldId="730"/>
        </pc:sldMkLst>
        <pc:spChg chg="del">
          <ac:chgData name="Xuesu Xiao" userId="2da2dc19-76a6-42ca-a03e-a5becae5e7dc" providerId="ADAL" clId="{925308F6-D7A6-9F41-B355-761CF4825A2E}" dt="2022-11-20T19:11:28.148" v="486"/>
          <ac:spMkLst>
            <pc:docMk/>
            <pc:sldMk cId="2966486897" sldId="730"/>
            <ac:spMk id="4" creationId="{47558824-FEE5-534C-85C1-C9BA418ABFB0}"/>
          </ac:spMkLst>
        </pc:spChg>
      </pc:sldChg>
      <pc:sldChg chg="delSp add">
        <pc:chgData name="Xuesu Xiao" userId="2da2dc19-76a6-42ca-a03e-a5becae5e7dc" providerId="ADAL" clId="{925308F6-D7A6-9F41-B355-761CF4825A2E}" dt="2022-11-20T19:11:28.148" v="486"/>
        <pc:sldMkLst>
          <pc:docMk/>
          <pc:sldMk cId="2254955912" sldId="731"/>
        </pc:sldMkLst>
        <pc:spChg chg="del">
          <ac:chgData name="Xuesu Xiao" userId="2da2dc19-76a6-42ca-a03e-a5becae5e7dc" providerId="ADAL" clId="{925308F6-D7A6-9F41-B355-761CF4825A2E}" dt="2022-11-20T19:11:28.148" v="486"/>
          <ac:spMkLst>
            <pc:docMk/>
            <pc:sldMk cId="2254955912" sldId="731"/>
            <ac:spMk id="4" creationId="{03A728B5-F934-7C49-92B7-B268C3A7173C}"/>
          </ac:spMkLst>
        </pc:spChg>
      </pc:sldChg>
      <pc:sldChg chg="delSp add">
        <pc:chgData name="Xuesu Xiao" userId="2da2dc19-76a6-42ca-a03e-a5becae5e7dc" providerId="ADAL" clId="{925308F6-D7A6-9F41-B355-761CF4825A2E}" dt="2022-11-20T19:11:28.148" v="486"/>
        <pc:sldMkLst>
          <pc:docMk/>
          <pc:sldMk cId="869541345" sldId="732"/>
        </pc:sldMkLst>
        <pc:spChg chg="del">
          <ac:chgData name="Xuesu Xiao" userId="2da2dc19-76a6-42ca-a03e-a5becae5e7dc" providerId="ADAL" clId="{925308F6-D7A6-9F41-B355-761CF4825A2E}" dt="2022-11-20T19:11:28.148" v="486"/>
          <ac:spMkLst>
            <pc:docMk/>
            <pc:sldMk cId="869541345" sldId="732"/>
            <ac:spMk id="4" creationId="{03A728B5-F934-7C49-92B7-B268C3A7173C}"/>
          </ac:spMkLst>
        </pc:spChg>
      </pc:sldChg>
      <pc:sldChg chg="add del">
        <pc:chgData name="Xuesu Xiao" userId="2da2dc19-76a6-42ca-a03e-a5becae5e7dc" providerId="ADAL" clId="{925308F6-D7A6-9F41-B355-761CF4825A2E}" dt="2022-11-20T18:43:21.370" v="367" actId="2696"/>
        <pc:sldMkLst>
          <pc:docMk/>
          <pc:sldMk cId="1226639660" sldId="733"/>
        </pc:sldMkLst>
      </pc:sldChg>
      <pc:sldChg chg="delSp add">
        <pc:chgData name="Xuesu Xiao" userId="2da2dc19-76a6-42ca-a03e-a5becae5e7dc" providerId="ADAL" clId="{925308F6-D7A6-9F41-B355-761CF4825A2E}" dt="2022-11-20T19:11:28.148" v="486"/>
        <pc:sldMkLst>
          <pc:docMk/>
          <pc:sldMk cId="1650641428" sldId="733"/>
        </pc:sldMkLst>
        <pc:spChg chg="del">
          <ac:chgData name="Xuesu Xiao" userId="2da2dc19-76a6-42ca-a03e-a5becae5e7dc" providerId="ADAL" clId="{925308F6-D7A6-9F41-B355-761CF4825A2E}" dt="2022-11-20T19:11:28.148" v="486"/>
          <ac:spMkLst>
            <pc:docMk/>
            <pc:sldMk cId="1650641428" sldId="733"/>
            <ac:spMk id="4" creationId="{03A728B5-F934-7C49-92B7-B268C3A7173C}"/>
          </ac:spMkLst>
        </pc:spChg>
      </pc:sldChg>
      <pc:sldChg chg="delSp add">
        <pc:chgData name="Xuesu Xiao" userId="2da2dc19-76a6-42ca-a03e-a5becae5e7dc" providerId="ADAL" clId="{925308F6-D7A6-9F41-B355-761CF4825A2E}" dt="2022-11-20T19:11:28.148" v="486"/>
        <pc:sldMkLst>
          <pc:docMk/>
          <pc:sldMk cId="3157392245" sldId="734"/>
        </pc:sldMkLst>
        <pc:spChg chg="del">
          <ac:chgData name="Xuesu Xiao" userId="2da2dc19-76a6-42ca-a03e-a5becae5e7dc" providerId="ADAL" clId="{925308F6-D7A6-9F41-B355-761CF4825A2E}" dt="2022-11-20T19:11:28.148" v="486"/>
          <ac:spMkLst>
            <pc:docMk/>
            <pc:sldMk cId="3157392245" sldId="734"/>
            <ac:spMk id="4" creationId="{03A728B5-F934-7C49-92B7-B268C3A7173C}"/>
          </ac:spMkLst>
        </pc:spChg>
      </pc:sldChg>
      <pc:sldChg chg="add del">
        <pc:chgData name="Xuesu Xiao" userId="2da2dc19-76a6-42ca-a03e-a5becae5e7dc" providerId="ADAL" clId="{925308F6-D7A6-9F41-B355-761CF4825A2E}" dt="2022-11-20T18:43:21.372" v="369" actId="2696"/>
        <pc:sldMkLst>
          <pc:docMk/>
          <pc:sldMk cId="3487132830" sldId="734"/>
        </pc:sldMkLst>
      </pc:sldChg>
      <pc:sldChg chg="delSp add">
        <pc:chgData name="Xuesu Xiao" userId="2da2dc19-76a6-42ca-a03e-a5becae5e7dc" providerId="ADAL" clId="{925308F6-D7A6-9F41-B355-761CF4825A2E}" dt="2022-11-20T19:11:28.148" v="486"/>
        <pc:sldMkLst>
          <pc:docMk/>
          <pc:sldMk cId="1299530257" sldId="735"/>
        </pc:sldMkLst>
        <pc:spChg chg="del">
          <ac:chgData name="Xuesu Xiao" userId="2da2dc19-76a6-42ca-a03e-a5becae5e7dc" providerId="ADAL" clId="{925308F6-D7A6-9F41-B355-761CF4825A2E}" dt="2022-11-20T19:11:28.148" v="486"/>
          <ac:spMkLst>
            <pc:docMk/>
            <pc:sldMk cId="1299530257" sldId="735"/>
            <ac:spMk id="4" creationId="{47558824-FEE5-534C-85C1-C9BA418ABFB0}"/>
          </ac:spMkLst>
        </pc:spChg>
      </pc:sldChg>
      <pc:sldChg chg="add del">
        <pc:chgData name="Xuesu Xiao" userId="2da2dc19-76a6-42ca-a03e-a5becae5e7dc" providerId="ADAL" clId="{925308F6-D7A6-9F41-B355-761CF4825A2E}" dt="2022-11-20T18:43:21.343" v="354" actId="2696"/>
        <pc:sldMkLst>
          <pc:docMk/>
          <pc:sldMk cId="2952684842" sldId="735"/>
        </pc:sldMkLst>
      </pc:sldChg>
      <pc:sldChg chg="add del">
        <pc:chgData name="Xuesu Xiao" userId="2da2dc19-76a6-42ca-a03e-a5becae5e7dc" providerId="ADAL" clId="{925308F6-D7A6-9F41-B355-761CF4825A2E}" dt="2022-11-20T18:43:21.297" v="332" actId="2696"/>
        <pc:sldMkLst>
          <pc:docMk/>
          <pc:sldMk cId="2511588277" sldId="736"/>
        </pc:sldMkLst>
      </pc:sldChg>
      <pc:sldChg chg="delSp modSp add mod">
        <pc:chgData name="Xuesu Xiao" userId="2da2dc19-76a6-42ca-a03e-a5becae5e7dc" providerId="ADAL" clId="{925308F6-D7A6-9F41-B355-761CF4825A2E}" dt="2022-11-20T18:50:10.213" v="419"/>
        <pc:sldMkLst>
          <pc:docMk/>
          <pc:sldMk cId="1287322145" sldId="740"/>
        </pc:sldMkLst>
        <pc:spChg chg="mod">
          <ac:chgData name="Xuesu Xiao" userId="2da2dc19-76a6-42ca-a03e-a5becae5e7dc" providerId="ADAL" clId="{925308F6-D7A6-9F41-B355-761CF4825A2E}" dt="2022-11-20T18:49:40.182" v="405" actId="27636"/>
          <ac:spMkLst>
            <pc:docMk/>
            <pc:sldMk cId="1287322145" sldId="740"/>
            <ac:spMk id="3" creationId="{F6889DA7-3080-A746-B48A-4CDC4FB9C141}"/>
          </ac:spMkLst>
        </pc:spChg>
        <pc:spChg chg="del">
          <ac:chgData name="Xuesu Xiao" userId="2da2dc19-76a6-42ca-a03e-a5becae5e7dc" providerId="ADAL" clId="{925308F6-D7A6-9F41-B355-761CF4825A2E}" dt="2022-11-20T18:50:10.213" v="419"/>
          <ac:spMkLst>
            <pc:docMk/>
            <pc:sldMk cId="1287322145" sldId="740"/>
            <ac:spMk id="4" creationId="{9553E0B4-825F-9347-9C44-2A530E0BDDAA}"/>
          </ac:spMkLst>
        </pc:spChg>
      </pc:sldChg>
      <pc:sldChg chg="add del ord">
        <pc:chgData name="Xuesu Xiao" userId="2da2dc19-76a6-42ca-a03e-a5becae5e7dc" providerId="ADAL" clId="{925308F6-D7A6-9F41-B355-761CF4825A2E}" dt="2022-11-20T18:43:21.322" v="341" actId="2696"/>
        <pc:sldMkLst>
          <pc:docMk/>
          <pc:sldMk cId="2248535624" sldId="741"/>
        </pc:sldMkLst>
      </pc:sldChg>
      <pc:sldChg chg="delSp modSp add del mod">
        <pc:chgData name="Xuesu Xiao" userId="2da2dc19-76a6-42ca-a03e-a5becae5e7dc" providerId="ADAL" clId="{925308F6-D7A6-9F41-B355-761CF4825A2E}" dt="2022-11-20T18:20:08.197" v="305" actId="2696"/>
        <pc:sldMkLst>
          <pc:docMk/>
          <pc:sldMk cId="1740007554" sldId="742"/>
        </pc:sldMkLst>
        <pc:spChg chg="mod">
          <ac:chgData name="Xuesu Xiao" userId="2da2dc19-76a6-42ca-a03e-a5becae5e7dc" providerId="ADAL" clId="{925308F6-D7A6-9F41-B355-761CF4825A2E}" dt="2022-11-20T17:34:12.665" v="217" actId="27636"/>
          <ac:spMkLst>
            <pc:docMk/>
            <pc:sldMk cId="1740007554" sldId="742"/>
            <ac:spMk id="2" creationId="{AC371DCE-29DC-1F44-B244-4E7542D7066E}"/>
          </ac:spMkLst>
        </pc:spChg>
        <pc:spChg chg="del">
          <ac:chgData name="Xuesu Xiao" userId="2da2dc19-76a6-42ca-a03e-a5becae5e7dc" providerId="ADAL" clId="{925308F6-D7A6-9F41-B355-761CF4825A2E}" dt="2022-11-20T17:37:15.614" v="228"/>
          <ac:spMkLst>
            <pc:docMk/>
            <pc:sldMk cId="1740007554" sldId="742"/>
            <ac:spMk id="4" creationId="{CE38FF2F-7009-BC46-88DB-60DA59D7CFF7}"/>
          </ac:spMkLst>
        </pc:spChg>
      </pc:sldChg>
      <pc:sldChg chg="add del">
        <pc:chgData name="Xuesu Xiao" userId="2da2dc19-76a6-42ca-a03e-a5becae5e7dc" providerId="ADAL" clId="{925308F6-D7A6-9F41-B355-761CF4825A2E}" dt="2022-11-20T17:30:06.218" v="195" actId="2696"/>
        <pc:sldMkLst>
          <pc:docMk/>
          <pc:sldMk cId="2625973222" sldId="742"/>
        </pc:sldMkLst>
      </pc:sldChg>
      <pc:sldChg chg="delSp modSp add del mod">
        <pc:chgData name="Xuesu Xiao" userId="2da2dc19-76a6-42ca-a03e-a5becae5e7dc" providerId="ADAL" clId="{925308F6-D7A6-9F41-B355-761CF4825A2E}" dt="2022-11-20T18:20:10.547" v="306" actId="2696"/>
        <pc:sldMkLst>
          <pc:docMk/>
          <pc:sldMk cId="3757523482" sldId="743"/>
        </pc:sldMkLst>
        <pc:spChg chg="mod">
          <ac:chgData name="Xuesu Xiao" userId="2da2dc19-76a6-42ca-a03e-a5becae5e7dc" providerId="ADAL" clId="{925308F6-D7A6-9F41-B355-761CF4825A2E}" dt="2022-11-20T17:34:12.699" v="218" actId="27636"/>
          <ac:spMkLst>
            <pc:docMk/>
            <pc:sldMk cId="3757523482" sldId="743"/>
            <ac:spMk id="3" creationId="{D0B7DAF9-5B5A-294D-A0D5-4B49C22044ED}"/>
          </ac:spMkLst>
        </pc:spChg>
        <pc:spChg chg="del">
          <ac:chgData name="Xuesu Xiao" userId="2da2dc19-76a6-42ca-a03e-a5becae5e7dc" providerId="ADAL" clId="{925308F6-D7A6-9F41-B355-761CF4825A2E}" dt="2022-11-20T17:37:15.614" v="228"/>
          <ac:spMkLst>
            <pc:docMk/>
            <pc:sldMk cId="3757523482" sldId="743"/>
            <ac:spMk id="4" creationId="{A63158B2-19FE-1B4D-808F-FF7DCA73D4FC}"/>
          </ac:spMkLst>
        </pc:spChg>
      </pc:sldChg>
      <pc:sldChg chg="delSp modSp add del mod">
        <pc:chgData name="Xuesu Xiao" userId="2da2dc19-76a6-42ca-a03e-a5becae5e7dc" providerId="ADAL" clId="{925308F6-D7A6-9F41-B355-761CF4825A2E}" dt="2022-11-20T18:20:12.434" v="307" actId="2696"/>
        <pc:sldMkLst>
          <pc:docMk/>
          <pc:sldMk cId="69688910" sldId="744"/>
        </pc:sldMkLst>
        <pc:spChg chg="mod">
          <ac:chgData name="Xuesu Xiao" userId="2da2dc19-76a6-42ca-a03e-a5becae5e7dc" providerId="ADAL" clId="{925308F6-D7A6-9F41-B355-761CF4825A2E}" dt="2022-11-20T17:34:12.761" v="219" actId="27636"/>
          <ac:spMkLst>
            <pc:docMk/>
            <pc:sldMk cId="69688910" sldId="744"/>
            <ac:spMk id="3" creationId="{29111903-8793-0346-95A5-32D63386DBEB}"/>
          </ac:spMkLst>
        </pc:spChg>
        <pc:spChg chg="del">
          <ac:chgData name="Xuesu Xiao" userId="2da2dc19-76a6-42ca-a03e-a5becae5e7dc" providerId="ADAL" clId="{925308F6-D7A6-9F41-B355-761CF4825A2E}" dt="2022-11-20T17:37:15.614" v="228"/>
          <ac:spMkLst>
            <pc:docMk/>
            <pc:sldMk cId="69688910" sldId="744"/>
            <ac:spMk id="4" creationId="{28460E02-E931-A84F-B2A2-A02FE652D3B9}"/>
          </ac:spMkLst>
        </pc:spChg>
      </pc:sldChg>
      <pc:sldChg chg="delSp add del">
        <pc:chgData name="Xuesu Xiao" userId="2da2dc19-76a6-42ca-a03e-a5becae5e7dc" providerId="ADAL" clId="{925308F6-D7A6-9F41-B355-761CF4825A2E}" dt="2022-11-20T18:20:15.856" v="310" actId="2696"/>
        <pc:sldMkLst>
          <pc:docMk/>
          <pc:sldMk cId="3752027366" sldId="745"/>
        </pc:sldMkLst>
        <pc:spChg chg="del">
          <ac:chgData name="Xuesu Xiao" userId="2da2dc19-76a6-42ca-a03e-a5becae5e7dc" providerId="ADAL" clId="{925308F6-D7A6-9F41-B355-761CF4825A2E}" dt="2022-11-20T17:37:15.614" v="228"/>
          <ac:spMkLst>
            <pc:docMk/>
            <pc:sldMk cId="3752027366" sldId="745"/>
            <ac:spMk id="4" creationId="{28460E02-E931-A84F-B2A2-A02FE652D3B9}"/>
          </ac:spMkLst>
        </pc:spChg>
      </pc:sldChg>
      <pc:sldChg chg="delSp add del">
        <pc:chgData name="Xuesu Xiao" userId="2da2dc19-76a6-42ca-a03e-a5becae5e7dc" providerId="ADAL" clId="{925308F6-D7A6-9F41-B355-761CF4825A2E}" dt="2022-11-20T18:20:13.818" v="308" actId="2696"/>
        <pc:sldMkLst>
          <pc:docMk/>
          <pc:sldMk cId="1246271669" sldId="746"/>
        </pc:sldMkLst>
        <pc:spChg chg="del">
          <ac:chgData name="Xuesu Xiao" userId="2da2dc19-76a6-42ca-a03e-a5becae5e7dc" providerId="ADAL" clId="{925308F6-D7A6-9F41-B355-761CF4825A2E}" dt="2022-11-20T17:37:15.614" v="228"/>
          <ac:spMkLst>
            <pc:docMk/>
            <pc:sldMk cId="1246271669" sldId="746"/>
            <ac:spMk id="4" creationId="{28460E02-E931-A84F-B2A2-A02FE652D3B9}"/>
          </ac:spMkLst>
        </pc:spChg>
      </pc:sldChg>
      <pc:sldChg chg="delSp modSp add mod">
        <pc:chgData name="Xuesu Xiao" userId="2da2dc19-76a6-42ca-a03e-a5becae5e7dc" providerId="ADAL" clId="{925308F6-D7A6-9F41-B355-761CF4825A2E}" dt="2022-11-20T18:50:10.213" v="419"/>
        <pc:sldMkLst>
          <pc:docMk/>
          <pc:sldMk cId="2766993978" sldId="747"/>
        </pc:sldMkLst>
        <pc:spChg chg="mod">
          <ac:chgData name="Xuesu Xiao" userId="2da2dc19-76a6-42ca-a03e-a5becae5e7dc" providerId="ADAL" clId="{925308F6-D7A6-9F41-B355-761CF4825A2E}" dt="2022-11-20T18:49:40.432" v="412" actId="27636"/>
          <ac:spMkLst>
            <pc:docMk/>
            <pc:sldMk cId="2766993978" sldId="747"/>
            <ac:spMk id="3" creationId="{45AB0E31-948B-3743-948A-6638BC0E17E7}"/>
          </ac:spMkLst>
        </pc:spChg>
        <pc:spChg chg="del">
          <ac:chgData name="Xuesu Xiao" userId="2da2dc19-76a6-42ca-a03e-a5becae5e7dc" providerId="ADAL" clId="{925308F6-D7A6-9F41-B355-761CF4825A2E}" dt="2022-11-20T18:50:10.213" v="419"/>
          <ac:spMkLst>
            <pc:docMk/>
            <pc:sldMk cId="2766993978" sldId="747"/>
            <ac:spMk id="4" creationId="{A6BADC81-66C0-C341-ADA2-566B1458FF12}"/>
          </ac:spMkLst>
        </pc:spChg>
      </pc:sldChg>
      <pc:sldChg chg="delSp modSp add del mod">
        <pc:chgData name="Xuesu Xiao" userId="2da2dc19-76a6-42ca-a03e-a5becae5e7dc" providerId="ADAL" clId="{925308F6-D7A6-9F41-B355-761CF4825A2E}" dt="2022-11-20T18:20:14.633" v="309" actId="2696"/>
        <pc:sldMkLst>
          <pc:docMk/>
          <pc:sldMk cId="1684355835" sldId="748"/>
        </pc:sldMkLst>
        <pc:spChg chg="mod">
          <ac:chgData name="Xuesu Xiao" userId="2da2dc19-76a6-42ca-a03e-a5becae5e7dc" providerId="ADAL" clId="{925308F6-D7A6-9F41-B355-761CF4825A2E}" dt="2022-11-20T17:34:12.822" v="220" actId="27636"/>
          <ac:spMkLst>
            <pc:docMk/>
            <pc:sldMk cId="1684355835" sldId="748"/>
            <ac:spMk id="3" creationId="{29111903-8793-0346-95A5-32D63386DBEB}"/>
          </ac:spMkLst>
        </pc:spChg>
        <pc:spChg chg="del">
          <ac:chgData name="Xuesu Xiao" userId="2da2dc19-76a6-42ca-a03e-a5becae5e7dc" providerId="ADAL" clId="{925308F6-D7A6-9F41-B355-761CF4825A2E}" dt="2022-11-20T17:37:15.614" v="228"/>
          <ac:spMkLst>
            <pc:docMk/>
            <pc:sldMk cId="1684355835" sldId="748"/>
            <ac:spMk id="4" creationId="{28460E02-E931-A84F-B2A2-A02FE652D3B9}"/>
          </ac:spMkLst>
        </pc:spChg>
      </pc:sldChg>
      <pc:sldChg chg="delSp add del">
        <pc:chgData name="Xuesu Xiao" userId="2da2dc19-76a6-42ca-a03e-a5becae5e7dc" providerId="ADAL" clId="{925308F6-D7A6-9F41-B355-761CF4825A2E}" dt="2022-11-20T18:52:48.124" v="430" actId="2696"/>
        <pc:sldMkLst>
          <pc:docMk/>
          <pc:sldMk cId="1736921375" sldId="750"/>
        </pc:sldMkLst>
        <pc:spChg chg="del">
          <ac:chgData name="Xuesu Xiao" userId="2da2dc19-76a6-42ca-a03e-a5becae5e7dc" providerId="ADAL" clId="{925308F6-D7A6-9F41-B355-761CF4825A2E}" dt="2022-11-20T18:50:10.213" v="419"/>
          <ac:spMkLst>
            <pc:docMk/>
            <pc:sldMk cId="1736921375" sldId="750"/>
            <ac:spMk id="4" creationId="{8E59F170-B352-AB45-918D-41CD8CE29AE8}"/>
          </ac:spMkLst>
        </pc:spChg>
      </pc:sldChg>
      <pc:sldChg chg="delSp modSp add del mod">
        <pc:chgData name="Xuesu Xiao" userId="2da2dc19-76a6-42ca-a03e-a5becae5e7dc" providerId="ADAL" clId="{925308F6-D7A6-9F41-B355-761CF4825A2E}" dt="2022-11-20T18:52:48.661" v="431" actId="2696"/>
        <pc:sldMkLst>
          <pc:docMk/>
          <pc:sldMk cId="1067093264" sldId="751"/>
        </pc:sldMkLst>
        <pc:spChg chg="mod">
          <ac:chgData name="Xuesu Xiao" userId="2da2dc19-76a6-42ca-a03e-a5becae5e7dc" providerId="ADAL" clId="{925308F6-D7A6-9F41-B355-761CF4825A2E}" dt="2022-11-20T18:49:40.549" v="415" actId="27636"/>
          <ac:spMkLst>
            <pc:docMk/>
            <pc:sldMk cId="1067093264" sldId="751"/>
            <ac:spMk id="3" creationId="{75D528DE-77EF-514C-97E7-9F36DCEE7F25}"/>
          </ac:spMkLst>
        </pc:spChg>
        <pc:spChg chg="del">
          <ac:chgData name="Xuesu Xiao" userId="2da2dc19-76a6-42ca-a03e-a5becae5e7dc" providerId="ADAL" clId="{925308F6-D7A6-9F41-B355-761CF4825A2E}" dt="2022-11-20T18:50:10.213" v="419"/>
          <ac:spMkLst>
            <pc:docMk/>
            <pc:sldMk cId="1067093264" sldId="751"/>
            <ac:spMk id="4" creationId="{8E59F170-B352-AB45-918D-41CD8CE29AE8}"/>
          </ac:spMkLst>
        </pc:spChg>
      </pc:sldChg>
      <pc:sldChg chg="addSp delSp modSp add mod">
        <pc:chgData name="Xuesu Xiao" userId="2da2dc19-76a6-42ca-a03e-a5becae5e7dc" providerId="ADAL" clId="{925308F6-D7A6-9F41-B355-761CF4825A2E}" dt="2022-11-20T19:11:28.148" v="486"/>
        <pc:sldMkLst>
          <pc:docMk/>
          <pc:sldMk cId="1875636159" sldId="754"/>
        </pc:sldMkLst>
        <pc:spChg chg="del">
          <ac:chgData name="Xuesu Xiao" userId="2da2dc19-76a6-42ca-a03e-a5becae5e7dc" providerId="ADAL" clId="{925308F6-D7A6-9F41-B355-761CF4825A2E}" dt="2022-11-20T18:59:53.338" v="451" actId="478"/>
          <ac:spMkLst>
            <pc:docMk/>
            <pc:sldMk cId="1875636159" sldId="754"/>
            <ac:spMk id="3" creationId="{717B1FC0-89BA-3344-8880-1A6DFB376BE7}"/>
          </ac:spMkLst>
        </pc:spChg>
        <pc:spChg chg="del">
          <ac:chgData name="Xuesu Xiao" userId="2da2dc19-76a6-42ca-a03e-a5becae5e7dc" providerId="ADAL" clId="{925308F6-D7A6-9F41-B355-761CF4825A2E}" dt="2022-11-20T19:11:28.148" v="486"/>
          <ac:spMkLst>
            <pc:docMk/>
            <pc:sldMk cId="1875636159" sldId="754"/>
            <ac:spMk id="5" creationId="{E5505510-7E13-AE49-91DC-4573DFC116ED}"/>
          </ac:spMkLst>
        </pc:spChg>
        <pc:spChg chg="add del mod">
          <ac:chgData name="Xuesu Xiao" userId="2da2dc19-76a6-42ca-a03e-a5becae5e7dc" providerId="ADAL" clId="{925308F6-D7A6-9F41-B355-761CF4825A2E}" dt="2022-11-20T18:59:55.048" v="452" actId="478"/>
          <ac:spMkLst>
            <pc:docMk/>
            <pc:sldMk cId="1875636159" sldId="754"/>
            <ac:spMk id="8" creationId="{148D8FB5-B7C1-BC45-04D6-B97D149D019C}"/>
          </ac:spMkLst>
        </pc:spChg>
      </pc:sldChg>
      <pc:sldChg chg="delSp add">
        <pc:chgData name="Xuesu Xiao" userId="2da2dc19-76a6-42ca-a03e-a5becae5e7dc" providerId="ADAL" clId="{925308F6-D7A6-9F41-B355-761CF4825A2E}" dt="2022-11-20T19:11:28.148" v="486"/>
        <pc:sldMkLst>
          <pc:docMk/>
          <pc:sldMk cId="1111961136" sldId="755"/>
        </pc:sldMkLst>
        <pc:spChg chg="del">
          <ac:chgData name="Xuesu Xiao" userId="2da2dc19-76a6-42ca-a03e-a5becae5e7dc" providerId="ADAL" clId="{925308F6-D7A6-9F41-B355-761CF4825A2E}" dt="2022-11-20T19:11:28.148" v="486"/>
          <ac:spMkLst>
            <pc:docMk/>
            <pc:sldMk cId="1111961136" sldId="755"/>
            <ac:spMk id="4" creationId="{6C314635-7C35-5143-A965-D0B10B88F050}"/>
          </ac:spMkLst>
        </pc:spChg>
      </pc:sldChg>
      <pc:sldChg chg="delSp add">
        <pc:chgData name="Xuesu Xiao" userId="2da2dc19-76a6-42ca-a03e-a5becae5e7dc" providerId="ADAL" clId="{925308F6-D7A6-9F41-B355-761CF4825A2E}" dt="2022-11-20T19:11:28.148" v="486"/>
        <pc:sldMkLst>
          <pc:docMk/>
          <pc:sldMk cId="1371520162" sldId="756"/>
        </pc:sldMkLst>
        <pc:spChg chg="del">
          <ac:chgData name="Xuesu Xiao" userId="2da2dc19-76a6-42ca-a03e-a5becae5e7dc" providerId="ADAL" clId="{925308F6-D7A6-9F41-B355-761CF4825A2E}" dt="2022-11-20T19:11:28.148" v="486"/>
          <ac:spMkLst>
            <pc:docMk/>
            <pc:sldMk cId="1371520162" sldId="756"/>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1920437795" sldId="757"/>
        </pc:sldMkLst>
        <pc:spChg chg="mod">
          <ac:chgData name="Xuesu Xiao" userId="2da2dc19-76a6-42ca-a03e-a5becae5e7dc" providerId="ADAL" clId="{925308F6-D7A6-9F41-B355-761CF4825A2E}" dt="2022-11-20T18:59:29.949" v="446" actId="27636"/>
          <ac:spMkLst>
            <pc:docMk/>
            <pc:sldMk cId="1920437795" sldId="757"/>
            <ac:spMk id="3" creationId="{98C9A564-ACA9-AA4C-AA34-939F43A6A1C5}"/>
          </ac:spMkLst>
        </pc:spChg>
        <pc:spChg chg="del">
          <ac:chgData name="Xuesu Xiao" userId="2da2dc19-76a6-42ca-a03e-a5becae5e7dc" providerId="ADAL" clId="{925308F6-D7A6-9F41-B355-761CF4825A2E}" dt="2022-11-20T19:11:28.148" v="486"/>
          <ac:spMkLst>
            <pc:docMk/>
            <pc:sldMk cId="1920437795" sldId="757"/>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3053428733" sldId="758"/>
        </pc:sldMkLst>
        <pc:spChg chg="mod">
          <ac:chgData name="Xuesu Xiao" userId="2da2dc19-76a6-42ca-a03e-a5becae5e7dc" providerId="ADAL" clId="{925308F6-D7A6-9F41-B355-761CF4825A2E}" dt="2022-11-20T18:59:29.974" v="448" actId="27636"/>
          <ac:spMkLst>
            <pc:docMk/>
            <pc:sldMk cId="3053428733" sldId="758"/>
            <ac:spMk id="3" creationId="{5BD968C2-B9B5-FA41-87BB-65E8D4D5D1DD}"/>
          </ac:spMkLst>
        </pc:spChg>
        <pc:spChg chg="del">
          <ac:chgData name="Xuesu Xiao" userId="2da2dc19-76a6-42ca-a03e-a5becae5e7dc" providerId="ADAL" clId="{925308F6-D7A6-9F41-B355-761CF4825A2E}" dt="2022-11-20T19:11:28.148" v="486"/>
          <ac:spMkLst>
            <pc:docMk/>
            <pc:sldMk cId="3053428733" sldId="758"/>
            <ac:spMk id="4" creationId="{23F7FAC5-C9F6-8648-A46F-0E36160985E3}"/>
          </ac:spMkLst>
        </pc:spChg>
      </pc:sldChg>
      <pc:sldChg chg="modSp add del mod">
        <pc:chgData name="Xuesu Xiao" userId="2da2dc19-76a6-42ca-a03e-a5becae5e7dc" providerId="ADAL" clId="{925308F6-D7A6-9F41-B355-761CF4825A2E}" dt="2022-11-20T19:10:46.651" v="481" actId="2696"/>
        <pc:sldMkLst>
          <pc:docMk/>
          <pc:sldMk cId="3959279445" sldId="759"/>
        </pc:sldMkLst>
        <pc:spChg chg="mod">
          <ac:chgData name="Xuesu Xiao" userId="2da2dc19-76a6-42ca-a03e-a5becae5e7dc" providerId="ADAL" clId="{925308F6-D7A6-9F41-B355-761CF4825A2E}" dt="2022-11-20T19:10:37.269" v="476"/>
          <ac:spMkLst>
            <pc:docMk/>
            <pc:sldMk cId="3959279445" sldId="759"/>
            <ac:spMk id="3" creationId="{9175D627-7450-AE4D-910D-2A237E1C0443}"/>
          </ac:spMkLst>
        </pc:spChg>
      </pc:sldChg>
      <pc:sldChg chg="delSp modSp add del mod">
        <pc:chgData name="Xuesu Xiao" userId="2da2dc19-76a6-42ca-a03e-a5becae5e7dc" providerId="ADAL" clId="{925308F6-D7A6-9F41-B355-761CF4825A2E}" dt="2022-11-20T19:11:28.148" v="486"/>
        <pc:sldMkLst>
          <pc:docMk/>
          <pc:sldMk cId="3407974978" sldId="760"/>
        </pc:sldMkLst>
        <pc:spChg chg="mod">
          <ac:chgData name="Xuesu Xiao" userId="2da2dc19-76a6-42ca-a03e-a5becae5e7dc" providerId="ADAL" clId="{925308F6-D7A6-9F41-B355-761CF4825A2E}" dt="2022-11-20T19:10:37.269" v="476"/>
          <ac:spMkLst>
            <pc:docMk/>
            <pc:sldMk cId="3407974978" sldId="760"/>
            <ac:spMk id="3" creationId="{F28A1C1B-5BC8-1B4A-B6E4-CA092191DC8F}"/>
          </ac:spMkLst>
        </pc:spChg>
        <pc:spChg chg="del">
          <ac:chgData name="Xuesu Xiao" userId="2da2dc19-76a6-42ca-a03e-a5becae5e7dc" providerId="ADAL" clId="{925308F6-D7A6-9F41-B355-761CF4825A2E}" dt="2022-11-20T19:11:28.148" v="486"/>
          <ac:spMkLst>
            <pc:docMk/>
            <pc:sldMk cId="3407974978" sldId="760"/>
            <ac:spMk id="4" creationId="{90EDB6AB-BBB5-D840-8D3B-5DF5CA9DB2F7}"/>
          </ac:spMkLst>
        </pc:spChg>
      </pc:sldChg>
      <pc:sldChg chg="delSp add del">
        <pc:chgData name="Xuesu Xiao" userId="2da2dc19-76a6-42ca-a03e-a5becae5e7dc" providerId="ADAL" clId="{925308F6-D7A6-9F41-B355-761CF4825A2E}" dt="2022-11-20T19:11:28.148" v="486"/>
        <pc:sldMkLst>
          <pc:docMk/>
          <pc:sldMk cId="3049602291" sldId="761"/>
        </pc:sldMkLst>
        <pc:spChg chg="del">
          <ac:chgData name="Xuesu Xiao" userId="2da2dc19-76a6-42ca-a03e-a5becae5e7dc" providerId="ADAL" clId="{925308F6-D7A6-9F41-B355-761CF4825A2E}" dt="2022-11-20T19:11:28.148" v="486"/>
          <ac:spMkLst>
            <pc:docMk/>
            <pc:sldMk cId="3049602291" sldId="76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888665482" sldId="762"/>
        </pc:sldMkLst>
        <pc:spChg chg="del">
          <ac:chgData name="Xuesu Xiao" userId="2da2dc19-76a6-42ca-a03e-a5becae5e7dc" providerId="ADAL" clId="{925308F6-D7A6-9F41-B355-761CF4825A2E}" dt="2022-11-20T19:11:28.148" v="486"/>
          <ac:spMkLst>
            <pc:docMk/>
            <pc:sldMk cId="888665482" sldId="76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792309585" sldId="763"/>
        </pc:sldMkLst>
        <pc:spChg chg="del">
          <ac:chgData name="Xuesu Xiao" userId="2da2dc19-76a6-42ca-a03e-a5becae5e7dc" providerId="ADAL" clId="{925308F6-D7A6-9F41-B355-761CF4825A2E}" dt="2022-11-20T19:11:28.148" v="486"/>
          <ac:spMkLst>
            <pc:docMk/>
            <pc:sldMk cId="3792309585" sldId="76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90014184" sldId="764"/>
        </pc:sldMkLst>
        <pc:spChg chg="del">
          <ac:chgData name="Xuesu Xiao" userId="2da2dc19-76a6-42ca-a03e-a5becae5e7dc" providerId="ADAL" clId="{925308F6-D7A6-9F41-B355-761CF4825A2E}" dt="2022-11-20T19:11:28.148" v="486"/>
          <ac:spMkLst>
            <pc:docMk/>
            <pc:sldMk cId="2390014184" sldId="76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676980609" sldId="765"/>
        </pc:sldMkLst>
        <pc:spChg chg="del">
          <ac:chgData name="Xuesu Xiao" userId="2da2dc19-76a6-42ca-a03e-a5becae5e7dc" providerId="ADAL" clId="{925308F6-D7A6-9F41-B355-761CF4825A2E}" dt="2022-11-20T19:11:28.148" v="486"/>
          <ac:spMkLst>
            <pc:docMk/>
            <pc:sldMk cId="2676980609" sldId="76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50193646" sldId="766"/>
        </pc:sldMkLst>
        <pc:spChg chg="del">
          <ac:chgData name="Xuesu Xiao" userId="2da2dc19-76a6-42ca-a03e-a5becae5e7dc" providerId="ADAL" clId="{925308F6-D7A6-9F41-B355-761CF4825A2E}" dt="2022-11-20T19:11:28.148" v="486"/>
          <ac:spMkLst>
            <pc:docMk/>
            <pc:sldMk cId="150193646" sldId="76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487864110" sldId="767"/>
        </pc:sldMkLst>
        <pc:spChg chg="del">
          <ac:chgData name="Xuesu Xiao" userId="2da2dc19-76a6-42ca-a03e-a5becae5e7dc" providerId="ADAL" clId="{925308F6-D7A6-9F41-B355-761CF4825A2E}" dt="2022-11-20T19:11:28.148" v="486"/>
          <ac:spMkLst>
            <pc:docMk/>
            <pc:sldMk cId="3487864110" sldId="76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891909344" sldId="768"/>
        </pc:sldMkLst>
        <pc:spChg chg="del">
          <ac:chgData name="Xuesu Xiao" userId="2da2dc19-76a6-42ca-a03e-a5becae5e7dc" providerId="ADAL" clId="{925308F6-D7A6-9F41-B355-761CF4825A2E}" dt="2022-11-20T19:11:28.148" v="486"/>
          <ac:spMkLst>
            <pc:docMk/>
            <pc:sldMk cId="3891909344" sldId="76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18609218" sldId="769"/>
        </pc:sldMkLst>
        <pc:spChg chg="del">
          <ac:chgData name="Xuesu Xiao" userId="2da2dc19-76a6-42ca-a03e-a5becae5e7dc" providerId="ADAL" clId="{925308F6-D7A6-9F41-B355-761CF4825A2E}" dt="2022-11-20T19:11:28.148" v="486"/>
          <ac:spMkLst>
            <pc:docMk/>
            <pc:sldMk cId="2318609218" sldId="76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961340512" sldId="770"/>
        </pc:sldMkLst>
        <pc:spChg chg="del">
          <ac:chgData name="Xuesu Xiao" userId="2da2dc19-76a6-42ca-a03e-a5becae5e7dc" providerId="ADAL" clId="{925308F6-D7A6-9F41-B355-761CF4825A2E}" dt="2022-11-20T19:11:28.148" v="486"/>
          <ac:spMkLst>
            <pc:docMk/>
            <pc:sldMk cId="3961340512" sldId="77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676320090" sldId="771"/>
        </pc:sldMkLst>
        <pc:spChg chg="del">
          <ac:chgData name="Xuesu Xiao" userId="2da2dc19-76a6-42ca-a03e-a5becae5e7dc" providerId="ADAL" clId="{925308F6-D7A6-9F41-B355-761CF4825A2E}" dt="2022-11-20T19:11:28.148" v="486"/>
          <ac:spMkLst>
            <pc:docMk/>
            <pc:sldMk cId="3676320090" sldId="77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684661151" sldId="772"/>
        </pc:sldMkLst>
        <pc:spChg chg="del">
          <ac:chgData name="Xuesu Xiao" userId="2da2dc19-76a6-42ca-a03e-a5becae5e7dc" providerId="ADAL" clId="{925308F6-D7A6-9F41-B355-761CF4825A2E}" dt="2022-11-20T19:11:28.148" v="486"/>
          <ac:spMkLst>
            <pc:docMk/>
            <pc:sldMk cId="1684661151" sldId="77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710065849" sldId="773"/>
        </pc:sldMkLst>
        <pc:spChg chg="del">
          <ac:chgData name="Xuesu Xiao" userId="2da2dc19-76a6-42ca-a03e-a5becae5e7dc" providerId="ADAL" clId="{925308F6-D7A6-9F41-B355-761CF4825A2E}" dt="2022-11-20T19:11:28.148" v="486"/>
          <ac:spMkLst>
            <pc:docMk/>
            <pc:sldMk cId="2710065849" sldId="77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935789153" sldId="774"/>
        </pc:sldMkLst>
        <pc:spChg chg="del">
          <ac:chgData name="Xuesu Xiao" userId="2da2dc19-76a6-42ca-a03e-a5becae5e7dc" providerId="ADAL" clId="{925308F6-D7A6-9F41-B355-761CF4825A2E}" dt="2022-11-20T19:11:28.148" v="486"/>
          <ac:spMkLst>
            <pc:docMk/>
            <pc:sldMk cId="1935789153" sldId="77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570960629" sldId="775"/>
        </pc:sldMkLst>
        <pc:spChg chg="del">
          <ac:chgData name="Xuesu Xiao" userId="2da2dc19-76a6-42ca-a03e-a5becae5e7dc" providerId="ADAL" clId="{925308F6-D7A6-9F41-B355-761CF4825A2E}" dt="2022-11-20T19:11:28.148" v="486"/>
          <ac:spMkLst>
            <pc:docMk/>
            <pc:sldMk cId="2570960629" sldId="77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316840390" sldId="776"/>
        </pc:sldMkLst>
        <pc:spChg chg="del">
          <ac:chgData name="Xuesu Xiao" userId="2da2dc19-76a6-42ca-a03e-a5becae5e7dc" providerId="ADAL" clId="{925308F6-D7A6-9F41-B355-761CF4825A2E}" dt="2022-11-20T19:11:28.148" v="486"/>
          <ac:spMkLst>
            <pc:docMk/>
            <pc:sldMk cId="1316840390" sldId="77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830504135" sldId="777"/>
        </pc:sldMkLst>
        <pc:spChg chg="del">
          <ac:chgData name="Xuesu Xiao" userId="2da2dc19-76a6-42ca-a03e-a5becae5e7dc" providerId="ADAL" clId="{925308F6-D7A6-9F41-B355-761CF4825A2E}" dt="2022-11-20T19:11:28.148" v="486"/>
          <ac:spMkLst>
            <pc:docMk/>
            <pc:sldMk cId="2830504135" sldId="77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451618034" sldId="778"/>
        </pc:sldMkLst>
        <pc:spChg chg="del">
          <ac:chgData name="Xuesu Xiao" userId="2da2dc19-76a6-42ca-a03e-a5becae5e7dc" providerId="ADAL" clId="{925308F6-D7A6-9F41-B355-761CF4825A2E}" dt="2022-11-20T19:11:28.148" v="486"/>
          <ac:spMkLst>
            <pc:docMk/>
            <pc:sldMk cId="1451618034" sldId="77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4116184" sldId="779"/>
        </pc:sldMkLst>
        <pc:spChg chg="del">
          <ac:chgData name="Xuesu Xiao" userId="2da2dc19-76a6-42ca-a03e-a5becae5e7dc" providerId="ADAL" clId="{925308F6-D7A6-9F41-B355-761CF4825A2E}" dt="2022-11-20T19:11:28.148" v="486"/>
          <ac:spMkLst>
            <pc:docMk/>
            <pc:sldMk cId="214116184" sldId="77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050248474" sldId="780"/>
        </pc:sldMkLst>
        <pc:spChg chg="del">
          <ac:chgData name="Xuesu Xiao" userId="2da2dc19-76a6-42ca-a03e-a5becae5e7dc" providerId="ADAL" clId="{925308F6-D7A6-9F41-B355-761CF4825A2E}" dt="2022-11-20T19:11:28.148" v="486"/>
          <ac:spMkLst>
            <pc:docMk/>
            <pc:sldMk cId="4050248474" sldId="78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141023325" sldId="781"/>
        </pc:sldMkLst>
        <pc:spChg chg="del">
          <ac:chgData name="Xuesu Xiao" userId="2da2dc19-76a6-42ca-a03e-a5becae5e7dc" providerId="ADAL" clId="{925308F6-D7A6-9F41-B355-761CF4825A2E}" dt="2022-11-20T19:11:28.148" v="486"/>
          <ac:spMkLst>
            <pc:docMk/>
            <pc:sldMk cId="4141023325" sldId="78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716044952" sldId="782"/>
        </pc:sldMkLst>
        <pc:spChg chg="del">
          <ac:chgData name="Xuesu Xiao" userId="2da2dc19-76a6-42ca-a03e-a5becae5e7dc" providerId="ADAL" clId="{925308F6-D7A6-9F41-B355-761CF4825A2E}" dt="2022-11-20T19:11:28.148" v="486"/>
          <ac:spMkLst>
            <pc:docMk/>
            <pc:sldMk cId="716044952" sldId="78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06639792" sldId="783"/>
        </pc:sldMkLst>
        <pc:spChg chg="del">
          <ac:chgData name="Xuesu Xiao" userId="2da2dc19-76a6-42ca-a03e-a5becae5e7dc" providerId="ADAL" clId="{925308F6-D7A6-9F41-B355-761CF4825A2E}" dt="2022-11-20T19:11:28.148" v="486"/>
          <ac:spMkLst>
            <pc:docMk/>
            <pc:sldMk cId="2106639792" sldId="78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137454003" sldId="784"/>
        </pc:sldMkLst>
        <pc:spChg chg="del">
          <ac:chgData name="Xuesu Xiao" userId="2da2dc19-76a6-42ca-a03e-a5becae5e7dc" providerId="ADAL" clId="{925308F6-D7A6-9F41-B355-761CF4825A2E}" dt="2022-11-20T19:11:28.148" v="486"/>
          <ac:spMkLst>
            <pc:docMk/>
            <pc:sldMk cId="1137454003" sldId="78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50465918" sldId="785"/>
        </pc:sldMkLst>
        <pc:spChg chg="del">
          <ac:chgData name="Xuesu Xiao" userId="2da2dc19-76a6-42ca-a03e-a5becae5e7dc" providerId="ADAL" clId="{925308F6-D7A6-9F41-B355-761CF4825A2E}" dt="2022-11-20T19:11:28.148" v="486"/>
          <ac:spMkLst>
            <pc:docMk/>
            <pc:sldMk cId="350465918" sldId="78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68234740" sldId="786"/>
        </pc:sldMkLst>
        <pc:spChg chg="del">
          <ac:chgData name="Xuesu Xiao" userId="2da2dc19-76a6-42ca-a03e-a5becae5e7dc" providerId="ADAL" clId="{925308F6-D7A6-9F41-B355-761CF4825A2E}" dt="2022-11-20T19:11:28.148" v="486"/>
          <ac:spMkLst>
            <pc:docMk/>
            <pc:sldMk cId="68234740" sldId="786"/>
            <ac:spMk id="4" creationId="{154013E4-6623-CB4D-8DCA-622E3E64CFBB}"/>
          </ac:spMkLst>
        </pc:spChg>
      </pc:sldChg>
      <pc:sldChg chg="delSp add del">
        <pc:chgData name="Xuesu Xiao" userId="2da2dc19-76a6-42ca-a03e-a5becae5e7dc" providerId="ADAL" clId="{925308F6-D7A6-9F41-B355-761CF4825A2E}" dt="2022-11-20T19:11:28.148" v="486"/>
        <pc:sldMkLst>
          <pc:docMk/>
          <pc:sldMk cId="223437661" sldId="787"/>
        </pc:sldMkLst>
        <pc:spChg chg="del">
          <ac:chgData name="Xuesu Xiao" userId="2da2dc19-76a6-42ca-a03e-a5becae5e7dc" providerId="ADAL" clId="{925308F6-D7A6-9F41-B355-761CF4825A2E}" dt="2022-11-20T19:11:28.148" v="486"/>
          <ac:spMkLst>
            <pc:docMk/>
            <pc:sldMk cId="223437661" sldId="787"/>
            <ac:spMk id="4" creationId="{F7489284-DB3E-6C43-8053-B42EABC75A40}"/>
          </ac:spMkLst>
        </pc:spChg>
      </pc:sldChg>
      <pc:sldChg chg="delSp modSp add del mod">
        <pc:chgData name="Xuesu Xiao" userId="2da2dc19-76a6-42ca-a03e-a5becae5e7dc" providerId="ADAL" clId="{925308F6-D7A6-9F41-B355-761CF4825A2E}" dt="2022-11-20T19:11:28.148" v="486"/>
        <pc:sldMkLst>
          <pc:docMk/>
          <pc:sldMk cId="393028150" sldId="788"/>
        </pc:sldMkLst>
        <pc:spChg chg="mod">
          <ac:chgData name="Xuesu Xiao" userId="2da2dc19-76a6-42ca-a03e-a5becae5e7dc" providerId="ADAL" clId="{925308F6-D7A6-9F41-B355-761CF4825A2E}" dt="2022-11-20T19:10:37.269" v="476"/>
          <ac:spMkLst>
            <pc:docMk/>
            <pc:sldMk cId="393028150" sldId="788"/>
            <ac:spMk id="3" creationId="{2E4BF675-E9B3-0342-87D3-6779FA3EB3C4}"/>
          </ac:spMkLst>
        </pc:spChg>
        <pc:spChg chg="del">
          <ac:chgData name="Xuesu Xiao" userId="2da2dc19-76a6-42ca-a03e-a5becae5e7dc" providerId="ADAL" clId="{925308F6-D7A6-9F41-B355-761CF4825A2E}" dt="2022-11-20T19:11:28.148" v="486"/>
          <ac:spMkLst>
            <pc:docMk/>
            <pc:sldMk cId="393028150" sldId="788"/>
            <ac:spMk id="4" creationId="{8597507E-7F2D-9140-A559-F3A1B2FF305D}"/>
          </ac:spMkLst>
        </pc:spChg>
      </pc:sldChg>
      <pc:sldChg chg="delSp modSp add mod">
        <pc:chgData name="Xuesu Xiao" userId="2da2dc19-76a6-42ca-a03e-a5becae5e7dc" providerId="ADAL" clId="{925308F6-D7A6-9F41-B355-761CF4825A2E}" dt="2022-11-20T19:11:28.148" v="486"/>
        <pc:sldMkLst>
          <pc:docMk/>
          <pc:sldMk cId="68627703" sldId="837"/>
        </pc:sldMkLst>
        <pc:spChg chg="mod">
          <ac:chgData name="Xuesu Xiao" userId="2da2dc19-76a6-42ca-a03e-a5becae5e7dc" providerId="ADAL" clId="{925308F6-D7A6-9F41-B355-761CF4825A2E}" dt="2022-11-20T18:59:30.026" v="449" actId="27636"/>
          <ac:spMkLst>
            <pc:docMk/>
            <pc:sldMk cId="68627703" sldId="837"/>
            <ac:spMk id="3" creationId="{9175D627-7450-AE4D-910D-2A237E1C0443}"/>
          </ac:spMkLst>
        </pc:spChg>
        <pc:spChg chg="del">
          <ac:chgData name="Xuesu Xiao" userId="2da2dc19-76a6-42ca-a03e-a5becae5e7dc" providerId="ADAL" clId="{925308F6-D7A6-9F41-B355-761CF4825A2E}" dt="2022-11-20T19:11:28.148" v="486"/>
          <ac:spMkLst>
            <pc:docMk/>
            <pc:sldMk cId="68627703" sldId="837"/>
            <ac:spMk id="4" creationId="{413BA472-789A-724A-B59B-F20B4BCBE429}"/>
          </ac:spMkLst>
        </pc:spChg>
      </pc:sldChg>
      <pc:sldChg chg="add del">
        <pc:chgData name="Xuesu Xiao" userId="2da2dc19-76a6-42ca-a03e-a5becae5e7dc" providerId="ADAL" clId="{925308F6-D7A6-9F41-B355-761CF4825A2E}" dt="2022-11-20T17:36:42.376" v="224" actId="2696"/>
        <pc:sldMkLst>
          <pc:docMk/>
          <pc:sldMk cId="1125691826" sldId="876"/>
        </pc:sldMkLst>
      </pc:sldChg>
      <pc:sldChg chg="add del">
        <pc:chgData name="Xuesu Xiao" userId="2da2dc19-76a6-42ca-a03e-a5becae5e7dc" providerId="ADAL" clId="{925308F6-D7A6-9F41-B355-761CF4825A2E}" dt="2022-11-20T18:58:51.721" v="444" actId="2696"/>
        <pc:sldMkLst>
          <pc:docMk/>
          <pc:sldMk cId="2287990899" sldId="877"/>
        </pc:sldMkLst>
      </pc:sldChg>
      <pc:sldChg chg="delSp add del">
        <pc:chgData name="Xuesu Xiao" userId="2da2dc19-76a6-42ca-a03e-a5becae5e7dc" providerId="ADAL" clId="{925308F6-D7A6-9F41-B355-761CF4825A2E}" dt="2022-11-20T18:20:02.883" v="304" actId="2696"/>
        <pc:sldMkLst>
          <pc:docMk/>
          <pc:sldMk cId="3238752708" sldId="877"/>
        </pc:sldMkLst>
        <pc:spChg chg="del">
          <ac:chgData name="Xuesu Xiao" userId="2da2dc19-76a6-42ca-a03e-a5becae5e7dc" providerId="ADAL" clId="{925308F6-D7A6-9F41-B355-761CF4825A2E}" dt="2022-11-20T17:37:15.614" v="228"/>
          <ac:spMkLst>
            <pc:docMk/>
            <pc:sldMk cId="3238752708" sldId="877"/>
            <ac:spMk id="4" creationId="{44FB5DC2-1003-5F46-90B9-6EE2BFB0898A}"/>
          </ac:spMkLst>
        </pc:spChg>
      </pc:sldChg>
      <pc:sldChg chg="delSp modSp add del mod">
        <pc:chgData name="Xuesu Xiao" userId="2da2dc19-76a6-42ca-a03e-a5becae5e7dc" providerId="ADAL" clId="{925308F6-D7A6-9F41-B355-761CF4825A2E}" dt="2022-11-20T18:43:21.308" v="338" actId="2696"/>
        <pc:sldMkLst>
          <pc:docMk/>
          <pc:sldMk cId="4239425289" sldId="878"/>
        </pc:sldMkLst>
        <pc:spChg chg="del">
          <ac:chgData name="Xuesu Xiao" userId="2da2dc19-76a6-42ca-a03e-a5becae5e7dc" providerId="ADAL" clId="{925308F6-D7A6-9F41-B355-761CF4825A2E}" dt="2022-11-20T17:37:15.614" v="228"/>
          <ac:spMkLst>
            <pc:docMk/>
            <pc:sldMk cId="4239425289" sldId="878"/>
            <ac:spMk id="4" creationId="{BCBDEC46-B69A-2544-984E-75E3BDEB17AF}"/>
          </ac:spMkLst>
        </pc:spChg>
        <pc:spChg chg="mod">
          <ac:chgData name="Xuesu Xiao" userId="2da2dc19-76a6-42ca-a03e-a5becae5e7dc" providerId="ADAL" clId="{925308F6-D7A6-9F41-B355-761CF4825A2E}" dt="2022-11-20T17:34:12.897" v="221" actId="27636"/>
          <ac:spMkLst>
            <pc:docMk/>
            <pc:sldMk cId="4239425289" sldId="878"/>
            <ac:spMk id="8" creationId="{6F6102FD-719C-104E-9EFD-913DEE72C143}"/>
          </ac:spMkLst>
        </pc:spChg>
      </pc:sldChg>
      <pc:sldChg chg="delSp add del">
        <pc:chgData name="Xuesu Xiao" userId="2da2dc19-76a6-42ca-a03e-a5becae5e7dc" providerId="ADAL" clId="{925308F6-D7A6-9F41-B355-761CF4825A2E}" dt="2022-11-20T18:43:21.286" v="327" actId="2696"/>
        <pc:sldMkLst>
          <pc:docMk/>
          <pc:sldMk cId="1917574742" sldId="879"/>
        </pc:sldMkLst>
        <pc:spChg chg="del">
          <ac:chgData name="Xuesu Xiao" userId="2da2dc19-76a6-42ca-a03e-a5becae5e7dc" providerId="ADAL" clId="{925308F6-D7A6-9F41-B355-761CF4825A2E}" dt="2022-11-20T17:37:15.614" v="228"/>
          <ac:spMkLst>
            <pc:docMk/>
            <pc:sldMk cId="1917574742" sldId="879"/>
            <ac:spMk id="4" creationId="{8B49C73F-4D89-4F4A-8324-B359639ADF62}"/>
          </ac:spMkLst>
        </pc:spChg>
      </pc:sldChg>
      <pc:sldChg chg="delSp add del">
        <pc:chgData name="Xuesu Xiao" userId="2da2dc19-76a6-42ca-a03e-a5becae5e7dc" providerId="ADAL" clId="{925308F6-D7A6-9F41-B355-761CF4825A2E}" dt="2022-11-20T18:43:21.390" v="379" actId="2696"/>
        <pc:sldMkLst>
          <pc:docMk/>
          <pc:sldMk cId="1605442606" sldId="880"/>
        </pc:sldMkLst>
        <pc:spChg chg="del">
          <ac:chgData name="Xuesu Xiao" userId="2da2dc19-76a6-42ca-a03e-a5becae5e7dc" providerId="ADAL" clId="{925308F6-D7A6-9F41-B355-761CF4825A2E}" dt="2022-11-20T17:37:15.614" v="228"/>
          <ac:spMkLst>
            <pc:docMk/>
            <pc:sldMk cId="1605442606" sldId="880"/>
            <ac:spMk id="4" creationId="{8B49C73F-4D89-4F4A-8324-B359639ADF62}"/>
          </ac:spMkLst>
        </pc:spChg>
      </pc:sldChg>
      <pc:sldChg chg="delSp add del">
        <pc:chgData name="Xuesu Xiao" userId="2da2dc19-76a6-42ca-a03e-a5becae5e7dc" providerId="ADAL" clId="{925308F6-D7A6-9F41-B355-761CF4825A2E}" dt="2022-11-20T18:43:21.319" v="340" actId="2696"/>
        <pc:sldMkLst>
          <pc:docMk/>
          <pc:sldMk cId="2279522752" sldId="881"/>
        </pc:sldMkLst>
        <pc:spChg chg="del">
          <ac:chgData name="Xuesu Xiao" userId="2da2dc19-76a6-42ca-a03e-a5becae5e7dc" providerId="ADAL" clId="{925308F6-D7A6-9F41-B355-761CF4825A2E}" dt="2022-11-20T17:37:15.614" v="228"/>
          <ac:spMkLst>
            <pc:docMk/>
            <pc:sldMk cId="2279522752" sldId="881"/>
            <ac:spMk id="4" creationId="{8B49C73F-4D89-4F4A-8324-B359639ADF62}"/>
          </ac:spMkLst>
        </pc:spChg>
      </pc:sldChg>
    </pc:docChg>
  </pc:docChgLst>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docChgLst>
    <pc:chgData name="Xuesu Xiao" userId="2da2dc19-76a6-42ca-a03e-a5becae5e7dc" providerId="ADAL" clId="{10C95B14-AEE7-2449-A066-9E6398E15D3C}"/>
    <pc:docChg chg="undo redo custSel addSld delSld modSld">
      <pc:chgData name="Xuesu Xiao" userId="2da2dc19-76a6-42ca-a03e-a5becae5e7dc" providerId="ADAL" clId="{10C95B14-AEE7-2449-A066-9E6398E15D3C}" dt="2023-02-22T23:38:42.305" v="1272" actId="20577"/>
      <pc:docMkLst>
        <pc:docMk/>
      </pc:docMkLst>
      <pc:sldChg chg="modSp mod">
        <pc:chgData name="Xuesu Xiao" userId="2da2dc19-76a6-42ca-a03e-a5becae5e7dc" providerId="ADAL" clId="{10C95B14-AEE7-2449-A066-9E6398E15D3C}" dt="2023-02-20T23:29:31.908" v="57" actId="20577"/>
        <pc:sldMkLst>
          <pc:docMk/>
          <pc:sldMk cId="1975274287" sldId="486"/>
        </pc:sldMkLst>
        <pc:spChg chg="mod">
          <ac:chgData name="Xuesu Xiao" userId="2da2dc19-76a6-42ca-a03e-a5becae5e7dc" providerId="ADAL" clId="{10C95B14-AEE7-2449-A066-9E6398E15D3C}" dt="2023-02-20T23:27:49.147" v="15" actId="20577"/>
          <ac:spMkLst>
            <pc:docMk/>
            <pc:sldMk cId="1975274287" sldId="486"/>
            <ac:spMk id="2" creationId="{44A93F14-B6D4-8248-8CD8-ACDEE5B3BF09}"/>
          </ac:spMkLst>
        </pc:spChg>
        <pc:spChg chg="mod">
          <ac:chgData name="Xuesu Xiao" userId="2da2dc19-76a6-42ca-a03e-a5becae5e7dc" providerId="ADAL" clId="{10C95B14-AEE7-2449-A066-9E6398E15D3C}" dt="2023-02-20T23:29:31.908" v="57" actId="20577"/>
          <ac:spMkLst>
            <pc:docMk/>
            <pc:sldMk cId="1975274287" sldId="486"/>
            <ac:spMk id="3" creationId="{14A245AC-B0DE-6341-A2FF-ED76D37B170F}"/>
          </ac:spMkLst>
        </pc:spChg>
      </pc:sldChg>
      <pc:sldChg chg="modSp mod">
        <pc:chgData name="Xuesu Xiao" userId="2da2dc19-76a6-42ca-a03e-a5becae5e7dc" providerId="ADAL" clId="{10C95B14-AEE7-2449-A066-9E6398E15D3C}" dt="2023-02-20T23:26:48.041" v="13" actId="15"/>
        <pc:sldMkLst>
          <pc:docMk/>
          <pc:sldMk cId="2864152492" sldId="494"/>
        </pc:sldMkLst>
        <pc:spChg chg="mod">
          <ac:chgData name="Xuesu Xiao" userId="2da2dc19-76a6-42ca-a03e-a5becae5e7dc" providerId="ADAL" clId="{10C95B14-AEE7-2449-A066-9E6398E15D3C}" dt="2023-02-20T23:26:48.041" v="13" actId="15"/>
          <ac:spMkLst>
            <pc:docMk/>
            <pc:sldMk cId="2864152492" sldId="494"/>
            <ac:spMk id="3" creationId="{AD59B368-6F93-9547-88B6-E7D067EF41BE}"/>
          </ac:spMkLst>
        </pc:spChg>
      </pc:sldChg>
      <pc:sldChg chg="modSp mod">
        <pc:chgData name="Xuesu Xiao" userId="2da2dc19-76a6-42ca-a03e-a5becae5e7dc" providerId="ADAL" clId="{10C95B14-AEE7-2449-A066-9E6398E15D3C}" dt="2023-02-21T00:43:58.444" v="112" actId="1036"/>
        <pc:sldMkLst>
          <pc:docMk/>
          <pc:sldMk cId="4005681541" sldId="675"/>
        </pc:sldMkLst>
        <pc:spChg chg="mod">
          <ac:chgData name="Xuesu Xiao" userId="2da2dc19-76a6-42ca-a03e-a5becae5e7dc" providerId="ADAL" clId="{10C95B14-AEE7-2449-A066-9E6398E15D3C}" dt="2023-02-21T00:43:58.444" v="112" actId="1036"/>
          <ac:spMkLst>
            <pc:docMk/>
            <pc:sldMk cId="4005681541" sldId="675"/>
            <ac:spMk id="7" creationId="{E4AE4FBC-2524-3E4A-BFED-08D54762E5B4}"/>
          </ac:spMkLst>
        </pc:spChg>
        <pc:picChg chg="mod">
          <ac:chgData name="Xuesu Xiao" userId="2da2dc19-76a6-42ca-a03e-a5becae5e7dc" providerId="ADAL" clId="{10C95B14-AEE7-2449-A066-9E6398E15D3C}" dt="2023-02-21T00:43:25.275" v="101" actId="1076"/>
          <ac:picMkLst>
            <pc:docMk/>
            <pc:sldMk cId="4005681541" sldId="675"/>
            <ac:picMk id="6" creationId="{1D19106F-624C-E84D-BF5C-5E7DA476C45C}"/>
          </ac:picMkLst>
        </pc:picChg>
      </pc:sldChg>
      <pc:sldChg chg="modSp del mod">
        <pc:chgData name="Xuesu Xiao" userId="2da2dc19-76a6-42ca-a03e-a5becae5e7dc" providerId="ADAL" clId="{10C95B14-AEE7-2449-A066-9E6398E15D3C}" dt="2023-02-21T00:42:21.145" v="100" actId="2696"/>
        <pc:sldMkLst>
          <pc:docMk/>
          <pc:sldMk cId="1401440274" sldId="690"/>
        </pc:sldMkLst>
        <pc:spChg chg="mod">
          <ac:chgData name="Xuesu Xiao" userId="2da2dc19-76a6-42ca-a03e-a5becae5e7dc" providerId="ADAL" clId="{10C95B14-AEE7-2449-A066-9E6398E15D3C}" dt="2023-02-21T00:42:11.972" v="97" actId="21"/>
          <ac:spMkLst>
            <pc:docMk/>
            <pc:sldMk cId="1401440274" sldId="690"/>
            <ac:spMk id="3" creationId="{76747190-9924-BF42-96E7-3BEA449B6E29}"/>
          </ac:spMkLst>
        </pc:spChg>
      </pc:sldChg>
      <pc:sldChg chg="addSp delSp modSp mod">
        <pc:chgData name="Xuesu Xiao" userId="2da2dc19-76a6-42ca-a03e-a5becae5e7dc" providerId="ADAL" clId="{10C95B14-AEE7-2449-A066-9E6398E15D3C}" dt="2023-02-21T00:47:00.210" v="130" actId="1076"/>
        <pc:sldMkLst>
          <pc:docMk/>
          <pc:sldMk cId="143931063" sldId="691"/>
        </pc:sldMkLst>
        <pc:spChg chg="mod">
          <ac:chgData name="Xuesu Xiao" userId="2da2dc19-76a6-42ca-a03e-a5becae5e7dc" providerId="ADAL" clId="{10C95B14-AEE7-2449-A066-9E6398E15D3C}" dt="2023-02-21T00:46:53.938" v="126" actId="167"/>
          <ac:spMkLst>
            <pc:docMk/>
            <pc:sldMk cId="143931063" sldId="691"/>
            <ac:spMk id="3" creationId="{C8AFF20C-9007-464C-AB9F-F8AD40E3A23E}"/>
          </ac:spMkLst>
        </pc:spChg>
        <pc:spChg chg="add del mod">
          <ac:chgData name="Xuesu Xiao" userId="2da2dc19-76a6-42ca-a03e-a5becae5e7dc" providerId="ADAL" clId="{10C95B14-AEE7-2449-A066-9E6398E15D3C}" dt="2023-02-21T00:46:20.124" v="118" actId="478"/>
          <ac:spMkLst>
            <pc:docMk/>
            <pc:sldMk cId="143931063" sldId="691"/>
            <ac:spMk id="7" creationId="{D8660291-C794-844A-9660-990E8F90B6CC}"/>
          </ac:spMkLst>
        </pc:spChg>
        <pc:picChg chg="add del mod">
          <ac:chgData name="Xuesu Xiao" userId="2da2dc19-76a6-42ca-a03e-a5becae5e7dc" providerId="ADAL" clId="{10C95B14-AEE7-2449-A066-9E6398E15D3C}" dt="2023-02-21T00:46:22.286" v="119" actId="478"/>
          <ac:picMkLst>
            <pc:docMk/>
            <pc:sldMk cId="143931063" sldId="691"/>
            <ac:picMk id="6" creationId="{C6C0EF3B-A453-A449-A7EC-DDEBF044EAC0}"/>
          </ac:picMkLst>
        </pc:picChg>
        <pc:picChg chg="add mod">
          <ac:chgData name="Xuesu Xiao" userId="2da2dc19-76a6-42ca-a03e-a5becae5e7dc" providerId="ADAL" clId="{10C95B14-AEE7-2449-A066-9E6398E15D3C}" dt="2023-02-21T00:47:00.210" v="130" actId="1076"/>
          <ac:picMkLst>
            <pc:docMk/>
            <pc:sldMk cId="143931063" sldId="691"/>
            <ac:picMk id="1026" creationId="{D3B3F492-5FA1-04C7-A0BF-6F9B76178D0F}"/>
          </ac:picMkLst>
        </pc:picChg>
      </pc:sldChg>
      <pc:sldChg chg="modSp mod">
        <pc:chgData name="Xuesu Xiao" userId="2da2dc19-76a6-42ca-a03e-a5becae5e7dc" providerId="ADAL" clId="{10C95B14-AEE7-2449-A066-9E6398E15D3C}" dt="2023-02-21T00:42:18.253" v="99" actId="14100"/>
        <pc:sldMkLst>
          <pc:docMk/>
          <pc:sldMk cId="1447299992" sldId="697"/>
        </pc:sldMkLst>
        <pc:spChg chg="mod">
          <ac:chgData name="Xuesu Xiao" userId="2da2dc19-76a6-42ca-a03e-a5becae5e7dc" providerId="ADAL" clId="{10C95B14-AEE7-2449-A066-9E6398E15D3C}" dt="2023-02-21T00:42:18.253" v="99" actId="14100"/>
          <ac:spMkLst>
            <pc:docMk/>
            <pc:sldMk cId="1447299992" sldId="697"/>
            <ac:spMk id="3" creationId="{5B3D894F-864D-6947-9BEB-82A9AF3BD05C}"/>
          </ac:spMkLst>
        </pc:spChg>
      </pc:sldChg>
      <pc:sldChg chg="modSp mod">
        <pc:chgData name="Xuesu Xiao" userId="2da2dc19-76a6-42ca-a03e-a5becae5e7dc" providerId="ADAL" clId="{10C95B14-AEE7-2449-A066-9E6398E15D3C}" dt="2023-02-21T01:30:19.696" v="155" actId="1035"/>
        <pc:sldMkLst>
          <pc:docMk/>
          <pc:sldMk cId="2547264052" sldId="704"/>
        </pc:sldMkLst>
        <pc:picChg chg="mod">
          <ac:chgData name="Xuesu Xiao" userId="2da2dc19-76a6-42ca-a03e-a5becae5e7dc" providerId="ADAL" clId="{10C95B14-AEE7-2449-A066-9E6398E15D3C}" dt="2023-02-21T01:30:19.696" v="155" actId="1035"/>
          <ac:picMkLst>
            <pc:docMk/>
            <pc:sldMk cId="2547264052" sldId="704"/>
            <ac:picMk id="6" creationId="{52424537-1D24-A340-87DE-3FBADF4139A2}"/>
          </ac:picMkLst>
        </pc:picChg>
      </pc:sldChg>
      <pc:sldChg chg="modSp mod">
        <pc:chgData name="Xuesu Xiao" userId="2da2dc19-76a6-42ca-a03e-a5becae5e7dc" providerId="ADAL" clId="{10C95B14-AEE7-2449-A066-9E6398E15D3C}" dt="2023-02-20T23:31:00.852" v="59" actId="20577"/>
        <pc:sldMkLst>
          <pc:docMk/>
          <pc:sldMk cId="1917700533" sldId="737"/>
        </pc:sldMkLst>
        <pc:spChg chg="mod">
          <ac:chgData name="Xuesu Xiao" userId="2da2dc19-76a6-42ca-a03e-a5becae5e7dc" providerId="ADAL" clId="{10C95B14-AEE7-2449-A066-9E6398E15D3C}" dt="2023-02-20T23:31:00.852" v="59" actId="20577"/>
          <ac:spMkLst>
            <pc:docMk/>
            <pc:sldMk cId="1917700533" sldId="737"/>
            <ac:spMk id="2" creationId="{44A93F14-B6D4-8248-8CD8-ACDEE5B3BF09}"/>
          </ac:spMkLst>
        </pc:spChg>
      </pc:sldChg>
      <pc:sldChg chg="modSp mod">
        <pc:chgData name="Xuesu Xiao" userId="2da2dc19-76a6-42ca-a03e-a5becae5e7dc" providerId="ADAL" clId="{10C95B14-AEE7-2449-A066-9E6398E15D3C}" dt="2023-02-20T23:28:54.448" v="41" actId="20577"/>
        <pc:sldMkLst>
          <pc:docMk/>
          <pc:sldMk cId="601351490" sldId="794"/>
        </pc:sldMkLst>
        <pc:spChg chg="mod">
          <ac:chgData name="Xuesu Xiao" userId="2da2dc19-76a6-42ca-a03e-a5becae5e7dc" providerId="ADAL" clId="{10C95B14-AEE7-2449-A066-9E6398E15D3C}" dt="2023-02-20T23:28:54.448" v="41" actId="20577"/>
          <ac:spMkLst>
            <pc:docMk/>
            <pc:sldMk cId="601351490" sldId="794"/>
            <ac:spMk id="2" creationId="{44A93F14-B6D4-8248-8CD8-ACDEE5B3BF09}"/>
          </ac:spMkLst>
        </pc:spChg>
      </pc:sldChg>
      <pc:sldChg chg="modSp mod">
        <pc:chgData name="Xuesu Xiao" userId="2da2dc19-76a6-42ca-a03e-a5becae5e7dc" providerId="ADAL" clId="{10C95B14-AEE7-2449-A066-9E6398E15D3C}" dt="2023-02-20T23:32:58.605" v="87" actId="1035"/>
        <pc:sldMkLst>
          <pc:docMk/>
          <pc:sldMk cId="282624265" sldId="795"/>
        </pc:sldMkLst>
        <pc:spChg chg="mod">
          <ac:chgData name="Xuesu Xiao" userId="2da2dc19-76a6-42ca-a03e-a5becae5e7dc" providerId="ADAL" clId="{10C95B14-AEE7-2449-A066-9E6398E15D3C}" dt="2023-02-20T23:31:09.231" v="61" actId="20577"/>
          <ac:spMkLst>
            <pc:docMk/>
            <pc:sldMk cId="282624265" sldId="795"/>
            <ac:spMk id="2" creationId="{44A93F14-B6D4-8248-8CD8-ACDEE5B3BF09}"/>
          </ac:spMkLst>
        </pc:spChg>
        <pc:spChg chg="mod">
          <ac:chgData name="Xuesu Xiao" userId="2da2dc19-76a6-42ca-a03e-a5becae5e7dc" providerId="ADAL" clId="{10C95B14-AEE7-2449-A066-9E6398E15D3C}" dt="2023-02-20T23:32:48.705" v="67" actId="20577"/>
          <ac:spMkLst>
            <pc:docMk/>
            <pc:sldMk cId="282624265" sldId="795"/>
            <ac:spMk id="3" creationId="{14A245AC-B0DE-6341-A2FF-ED76D37B170F}"/>
          </ac:spMkLst>
        </pc:spChg>
        <pc:picChg chg="mod">
          <ac:chgData name="Xuesu Xiao" userId="2da2dc19-76a6-42ca-a03e-a5becae5e7dc" providerId="ADAL" clId="{10C95B14-AEE7-2449-A066-9E6398E15D3C}" dt="2023-02-20T23:32:58.605" v="87" actId="1035"/>
          <ac:picMkLst>
            <pc:docMk/>
            <pc:sldMk cId="282624265" sldId="795"/>
            <ac:picMk id="7" creationId="{8CD27D7D-7A2F-4443-9E4D-D5B063617937}"/>
          </ac:picMkLst>
        </pc:picChg>
        <pc:picChg chg="mod">
          <ac:chgData name="Xuesu Xiao" userId="2da2dc19-76a6-42ca-a03e-a5becae5e7dc" providerId="ADAL" clId="{10C95B14-AEE7-2449-A066-9E6398E15D3C}" dt="2023-02-20T23:32:58.605" v="87" actId="1035"/>
          <ac:picMkLst>
            <pc:docMk/>
            <pc:sldMk cId="282624265" sldId="795"/>
            <ac:picMk id="8" creationId="{8DEB7918-D7F3-AF48-B5F3-61434BE8546B}"/>
          </ac:picMkLst>
        </pc:picChg>
      </pc:sldChg>
      <pc:sldChg chg="modSp mod">
        <pc:chgData name="Xuesu Xiao" userId="2da2dc19-76a6-42ca-a03e-a5becae5e7dc" providerId="ADAL" clId="{10C95B14-AEE7-2449-A066-9E6398E15D3C}" dt="2023-02-20T23:45:58.284" v="88" actId="20577"/>
        <pc:sldMkLst>
          <pc:docMk/>
          <pc:sldMk cId="778334898" sldId="809"/>
        </pc:sldMkLst>
        <pc:spChg chg="mod">
          <ac:chgData name="Xuesu Xiao" userId="2da2dc19-76a6-42ca-a03e-a5becae5e7dc" providerId="ADAL" clId="{10C95B14-AEE7-2449-A066-9E6398E15D3C}" dt="2023-02-20T23:45:58.284" v="88" actId="20577"/>
          <ac:spMkLst>
            <pc:docMk/>
            <pc:sldMk cId="778334898" sldId="809"/>
            <ac:spMk id="3" creationId="{088D5AA1-959B-B74E-8B7F-A9817D50C21A}"/>
          </ac:spMkLst>
        </pc:spChg>
      </pc:sldChg>
      <pc:sldChg chg="del">
        <pc:chgData name="Xuesu Xiao" userId="2da2dc19-76a6-42ca-a03e-a5becae5e7dc" providerId="ADAL" clId="{10C95B14-AEE7-2449-A066-9E6398E15D3C}" dt="2023-02-22T23:25:00.240" v="1264" actId="2696"/>
        <pc:sldMkLst>
          <pc:docMk/>
          <pc:sldMk cId="1883478497" sldId="811"/>
        </pc:sldMkLst>
      </pc:sldChg>
      <pc:sldChg chg="modSp mod">
        <pc:chgData name="Xuesu Xiao" userId="2da2dc19-76a6-42ca-a03e-a5becae5e7dc" providerId="ADAL" clId="{10C95B14-AEE7-2449-A066-9E6398E15D3C}" dt="2023-02-22T23:24:25.990" v="1263" actId="14100"/>
        <pc:sldMkLst>
          <pc:docMk/>
          <pc:sldMk cId="3783009457" sldId="813"/>
        </pc:sldMkLst>
        <pc:spChg chg="mod">
          <ac:chgData name="Xuesu Xiao" userId="2da2dc19-76a6-42ca-a03e-a5becae5e7dc" providerId="ADAL" clId="{10C95B14-AEE7-2449-A066-9E6398E15D3C}" dt="2023-02-22T23:24:25.990" v="1263" actId="14100"/>
          <ac:spMkLst>
            <pc:docMk/>
            <pc:sldMk cId="3783009457" sldId="813"/>
            <ac:spMk id="3" creationId="{E437F0FF-B85B-0E44-91F0-D849E9AB822D}"/>
          </ac:spMkLst>
        </pc:spChg>
      </pc:sldChg>
      <pc:sldChg chg="modSp mod">
        <pc:chgData name="Xuesu Xiao" userId="2da2dc19-76a6-42ca-a03e-a5becae5e7dc" providerId="ADAL" clId="{10C95B14-AEE7-2449-A066-9E6398E15D3C}" dt="2023-02-21T01:30:20.484" v="157" actId="1076"/>
        <pc:sldMkLst>
          <pc:docMk/>
          <pc:sldMk cId="2564095888" sldId="817"/>
        </pc:sldMkLst>
        <pc:picChg chg="mod">
          <ac:chgData name="Xuesu Xiao" userId="2da2dc19-76a6-42ca-a03e-a5becae5e7dc" providerId="ADAL" clId="{10C95B14-AEE7-2449-A066-9E6398E15D3C}" dt="2023-02-21T01:30:20.484" v="157" actId="1076"/>
          <ac:picMkLst>
            <pc:docMk/>
            <pc:sldMk cId="2564095888" sldId="817"/>
            <ac:picMk id="8" creationId="{E9DE8E06-6A7A-8744-ACA8-2ECF2CA58E47}"/>
          </ac:picMkLst>
        </pc:picChg>
      </pc:sldChg>
      <pc:sldChg chg="modSp mod">
        <pc:chgData name="Xuesu Xiao" userId="2da2dc19-76a6-42ca-a03e-a5becae5e7dc" providerId="ADAL" clId="{10C95B14-AEE7-2449-A066-9E6398E15D3C}" dt="2023-02-21T01:31:53.493" v="159" actId="20577"/>
        <pc:sldMkLst>
          <pc:docMk/>
          <pc:sldMk cId="1524731064" sldId="823"/>
        </pc:sldMkLst>
        <pc:spChg chg="mod">
          <ac:chgData name="Xuesu Xiao" userId="2da2dc19-76a6-42ca-a03e-a5becae5e7dc" providerId="ADAL" clId="{10C95B14-AEE7-2449-A066-9E6398E15D3C}" dt="2023-02-21T01:31:53.493" v="159" actId="20577"/>
          <ac:spMkLst>
            <pc:docMk/>
            <pc:sldMk cId="1524731064" sldId="823"/>
            <ac:spMk id="2" creationId="{A2AE6CCC-0ECE-8F42-BCF2-26399C6A905A}"/>
          </ac:spMkLst>
        </pc:spChg>
      </pc:sldChg>
      <pc:sldChg chg="add del">
        <pc:chgData name="Xuesu Xiao" userId="2da2dc19-76a6-42ca-a03e-a5becae5e7dc" providerId="ADAL" clId="{10C95B14-AEE7-2449-A066-9E6398E15D3C}" dt="2023-02-22T23:36:44.694" v="1267" actId="2696"/>
        <pc:sldMkLst>
          <pc:docMk/>
          <pc:sldMk cId="1300829683" sldId="824"/>
        </pc:sldMkLst>
      </pc:sldChg>
      <pc:sldChg chg="del">
        <pc:chgData name="Xuesu Xiao" userId="2da2dc19-76a6-42ca-a03e-a5becae5e7dc" providerId="ADAL" clId="{10C95B14-AEE7-2449-A066-9E6398E15D3C}" dt="2023-02-22T23:36:45.259" v="1268" actId="2696"/>
        <pc:sldMkLst>
          <pc:docMk/>
          <pc:sldMk cId="1975103988" sldId="825"/>
        </pc:sldMkLst>
      </pc:sldChg>
      <pc:sldChg chg="modSp mod">
        <pc:chgData name="Xuesu Xiao" userId="2da2dc19-76a6-42ca-a03e-a5becae5e7dc" providerId="ADAL" clId="{10C95B14-AEE7-2449-A066-9E6398E15D3C}" dt="2023-02-21T01:42:34.277" v="165" actId="20577"/>
        <pc:sldMkLst>
          <pc:docMk/>
          <pc:sldMk cId="555954637" sldId="827"/>
        </pc:sldMkLst>
        <pc:spChg chg="mod">
          <ac:chgData name="Xuesu Xiao" userId="2da2dc19-76a6-42ca-a03e-a5becae5e7dc" providerId="ADAL" clId="{10C95B14-AEE7-2449-A066-9E6398E15D3C}" dt="2023-02-21T01:42:34.277" v="165" actId="20577"/>
          <ac:spMkLst>
            <pc:docMk/>
            <pc:sldMk cId="555954637" sldId="827"/>
            <ac:spMk id="3" creationId="{462DEBFA-1514-C142-A103-00BC4091F5D0}"/>
          </ac:spMkLst>
        </pc:spChg>
      </pc:sldChg>
      <pc:sldChg chg="modSp mod">
        <pc:chgData name="Xuesu Xiao" userId="2da2dc19-76a6-42ca-a03e-a5becae5e7dc" providerId="ADAL" clId="{10C95B14-AEE7-2449-A066-9E6398E15D3C}" dt="2023-02-21T01:43:02.322" v="169" actId="20577"/>
        <pc:sldMkLst>
          <pc:docMk/>
          <pc:sldMk cId="309237114" sldId="828"/>
        </pc:sldMkLst>
        <pc:spChg chg="mod">
          <ac:chgData name="Xuesu Xiao" userId="2da2dc19-76a6-42ca-a03e-a5becae5e7dc" providerId="ADAL" clId="{10C95B14-AEE7-2449-A066-9E6398E15D3C}" dt="2023-02-21T01:43:02.322" v="169" actId="20577"/>
          <ac:spMkLst>
            <pc:docMk/>
            <pc:sldMk cId="309237114" sldId="828"/>
            <ac:spMk id="3" creationId="{462DEBFA-1514-C142-A103-00BC4091F5D0}"/>
          </ac:spMkLst>
        </pc:spChg>
      </pc:sldChg>
      <pc:sldChg chg="modSp mod">
        <pc:chgData name="Xuesu Xiao" userId="2da2dc19-76a6-42ca-a03e-a5becae5e7dc" providerId="ADAL" clId="{10C95B14-AEE7-2449-A066-9E6398E15D3C}" dt="2023-02-21T01:43:25.107" v="172" actId="20577"/>
        <pc:sldMkLst>
          <pc:docMk/>
          <pc:sldMk cId="1576023875" sldId="829"/>
        </pc:sldMkLst>
        <pc:spChg chg="mod">
          <ac:chgData name="Xuesu Xiao" userId="2da2dc19-76a6-42ca-a03e-a5becae5e7dc" providerId="ADAL" clId="{10C95B14-AEE7-2449-A066-9E6398E15D3C}" dt="2023-02-21T01:43:25.107" v="172" actId="20577"/>
          <ac:spMkLst>
            <pc:docMk/>
            <pc:sldMk cId="1576023875" sldId="829"/>
            <ac:spMk id="2" creationId="{1DECD8BA-5B64-1D4A-AAB2-AF584A39AE15}"/>
          </ac:spMkLst>
        </pc:spChg>
      </pc:sldChg>
      <pc:sldChg chg="modSp mod">
        <pc:chgData name="Xuesu Xiao" userId="2da2dc19-76a6-42ca-a03e-a5becae5e7dc" providerId="ADAL" clId="{10C95B14-AEE7-2449-A066-9E6398E15D3C}" dt="2023-02-21T01:48:46.576" v="182" actId="1076"/>
        <pc:sldMkLst>
          <pc:docMk/>
          <pc:sldMk cId="4073164568" sldId="830"/>
        </pc:sldMkLst>
        <pc:picChg chg="mod">
          <ac:chgData name="Xuesu Xiao" userId="2da2dc19-76a6-42ca-a03e-a5becae5e7dc" providerId="ADAL" clId="{10C95B14-AEE7-2449-A066-9E6398E15D3C}" dt="2023-02-21T01:48:46.576" v="182" actId="1076"/>
          <ac:picMkLst>
            <pc:docMk/>
            <pc:sldMk cId="4073164568" sldId="830"/>
            <ac:picMk id="6" creationId="{D77E784B-CEE4-E94C-B3D2-80942EAE7E49}"/>
          </ac:picMkLst>
        </pc:picChg>
      </pc:sldChg>
      <pc:sldChg chg="modSp new mod">
        <pc:chgData name="Xuesu Xiao" userId="2da2dc19-76a6-42ca-a03e-a5becae5e7dc" providerId="ADAL" clId="{10C95B14-AEE7-2449-A066-9E6398E15D3C}" dt="2023-02-22T23:38:42.305" v="1272" actId="20577"/>
        <pc:sldMkLst>
          <pc:docMk/>
          <pc:sldMk cId="2644608140" sldId="832"/>
        </pc:sldMkLst>
        <pc:spChg chg="mod">
          <ac:chgData name="Xuesu Xiao" userId="2da2dc19-76a6-42ca-a03e-a5becae5e7dc" providerId="ADAL" clId="{10C95B14-AEE7-2449-A066-9E6398E15D3C}" dt="2023-02-21T01:51:35.626" v="369" actId="20577"/>
          <ac:spMkLst>
            <pc:docMk/>
            <pc:sldMk cId="2644608140" sldId="832"/>
            <ac:spMk id="2" creationId="{4F02E89A-8B5C-8F59-DF74-DEF4FAEDE39E}"/>
          </ac:spMkLst>
        </pc:spChg>
        <pc:spChg chg="mod">
          <ac:chgData name="Xuesu Xiao" userId="2da2dc19-76a6-42ca-a03e-a5becae5e7dc" providerId="ADAL" clId="{10C95B14-AEE7-2449-A066-9E6398E15D3C}" dt="2023-02-22T23:38:42.305" v="1272" actId="20577"/>
          <ac:spMkLst>
            <pc:docMk/>
            <pc:sldMk cId="2644608140" sldId="832"/>
            <ac:spMk id="3" creationId="{07239941-D88A-B184-9EB4-6D193988F328}"/>
          </ac:spMkLst>
        </pc:spChg>
      </pc:sldChg>
      <pc:sldChg chg="modSp new mod">
        <pc:chgData name="Xuesu Xiao" userId="2da2dc19-76a6-42ca-a03e-a5becae5e7dc" providerId="ADAL" clId="{10C95B14-AEE7-2449-A066-9E6398E15D3C}" dt="2023-02-21T02:04:43.502" v="1262" actId="20577"/>
        <pc:sldMkLst>
          <pc:docMk/>
          <pc:sldMk cId="1194253835" sldId="833"/>
        </pc:sldMkLst>
        <pc:spChg chg="mod">
          <ac:chgData name="Xuesu Xiao" userId="2da2dc19-76a6-42ca-a03e-a5becae5e7dc" providerId="ADAL" clId="{10C95B14-AEE7-2449-A066-9E6398E15D3C}" dt="2023-02-21T02:03:08.412" v="1197" actId="20577"/>
          <ac:spMkLst>
            <pc:docMk/>
            <pc:sldMk cId="1194253835" sldId="833"/>
            <ac:spMk id="2" creationId="{C57485F5-19F5-8203-7D0A-4B631D07967B}"/>
          </ac:spMkLst>
        </pc:spChg>
        <pc:spChg chg="mod">
          <ac:chgData name="Xuesu Xiao" userId="2da2dc19-76a6-42ca-a03e-a5becae5e7dc" providerId="ADAL" clId="{10C95B14-AEE7-2449-A066-9E6398E15D3C}" dt="2023-02-21T02:04:43.502" v="1262" actId="20577"/>
          <ac:spMkLst>
            <pc:docMk/>
            <pc:sldMk cId="1194253835" sldId="833"/>
            <ac:spMk id="3" creationId="{A072939C-2894-D075-DA6C-CB8D0F2FEF1F}"/>
          </ac:spMkLst>
        </pc:spChg>
      </pc:sldChg>
      <pc:sldChg chg="add del">
        <pc:chgData name="Xuesu Xiao" userId="2da2dc19-76a6-42ca-a03e-a5becae5e7dc" providerId="ADAL" clId="{10C95B14-AEE7-2449-A066-9E6398E15D3C}" dt="2023-02-21T01:49:27.996" v="192" actId="2696"/>
        <pc:sldMkLst>
          <pc:docMk/>
          <pc:sldMk cId="1280185478" sldId="833"/>
        </pc:sldMkLst>
      </pc:sldChg>
      <pc:sldChg chg="del">
        <pc:chgData name="Xuesu Xiao" userId="2da2dc19-76a6-42ca-a03e-a5becae5e7dc" providerId="ADAL" clId="{10C95B14-AEE7-2449-A066-9E6398E15D3C}" dt="2023-02-21T01:49:00.274" v="187" actId="2696"/>
        <pc:sldMkLst>
          <pc:docMk/>
          <pc:sldMk cId="3888510788" sldId="834"/>
        </pc:sldMkLst>
      </pc:sldChg>
      <pc:sldChg chg="del">
        <pc:chgData name="Xuesu Xiao" userId="2da2dc19-76a6-42ca-a03e-a5becae5e7dc" providerId="ADAL" clId="{10C95B14-AEE7-2449-A066-9E6398E15D3C}" dt="2023-02-21T01:48:58.353" v="186" actId="2696"/>
        <pc:sldMkLst>
          <pc:docMk/>
          <pc:sldMk cId="49435677" sldId="835"/>
        </pc:sldMkLst>
      </pc:sldChg>
      <pc:sldChg chg="modSp del mod">
        <pc:chgData name="Xuesu Xiao" userId="2da2dc19-76a6-42ca-a03e-a5becae5e7dc" providerId="ADAL" clId="{10C95B14-AEE7-2449-A066-9E6398E15D3C}" dt="2023-02-21T01:48:56.839" v="185" actId="2696"/>
        <pc:sldMkLst>
          <pc:docMk/>
          <pc:sldMk cId="3358429603" sldId="836"/>
        </pc:sldMkLst>
        <pc:spChg chg="mod">
          <ac:chgData name="Xuesu Xiao" userId="2da2dc19-76a6-42ca-a03e-a5becae5e7dc" providerId="ADAL" clId="{10C95B14-AEE7-2449-A066-9E6398E15D3C}" dt="2023-02-21T01:48:47.772" v="184" actId="6549"/>
          <ac:spMkLst>
            <pc:docMk/>
            <pc:sldMk cId="3358429603" sldId="836"/>
            <ac:spMk id="7" creationId="{04BD94E2-EEBA-7247-A4A7-9FFDAD1279AA}"/>
          </ac:spMkLst>
        </pc:spChg>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CE358A7D-04A9-3547-A192-F99433E0A911}"/>
    <pc:docChg chg="undo redo custSel addSld delSld modSld delSection modSection">
      <pc:chgData name="Xuesu Xiao" userId="2da2dc19-76a6-42ca-a03e-a5becae5e7dc" providerId="ADAL" clId="{CE358A7D-04A9-3547-A192-F99433E0A911}" dt="2022-11-21T04:32:23.201" v="594"/>
      <pc:docMkLst>
        <pc:docMk/>
      </pc:docMkLst>
      <pc:sldChg chg="addSp delSp modSp mod">
        <pc:chgData name="Xuesu Xiao" userId="2da2dc19-76a6-42ca-a03e-a5becae5e7dc" providerId="ADAL" clId="{CE358A7D-04A9-3547-A192-F99433E0A911}" dt="2022-11-21T04:32:23.201" v="594"/>
        <pc:sldMkLst>
          <pc:docMk/>
          <pc:sldMk cId="2969206148" sldId="256"/>
        </pc:sldMkLst>
        <pc:spChg chg="mod">
          <ac:chgData name="Xuesu Xiao" userId="2da2dc19-76a6-42ca-a03e-a5becae5e7dc" providerId="ADAL" clId="{CE358A7D-04A9-3547-A192-F99433E0A911}" dt="2022-11-20T19:27:39.880" v="588" actId="20577"/>
          <ac:spMkLst>
            <pc:docMk/>
            <pc:sldMk cId="2969206148" sldId="256"/>
            <ac:spMk id="2" creationId="{A600D3CE-C200-DF17-E8F3-428208355F41}"/>
          </ac:spMkLst>
        </pc:spChg>
        <pc:spChg chg="add mod">
          <ac:chgData name="Xuesu Xiao" userId="2da2dc19-76a6-42ca-a03e-a5becae5e7dc" providerId="ADAL" clId="{CE358A7D-04A9-3547-A192-F99433E0A911}" dt="2022-11-21T04:32:20.337" v="593"/>
          <ac:spMkLst>
            <pc:docMk/>
            <pc:sldMk cId="2969206148" sldId="256"/>
            <ac:spMk id="4" creationId="{0678BE91-6DA7-8945-CE3F-A26D75728B8E}"/>
          </ac:spMkLst>
        </pc:spChg>
        <pc:spChg chg="add del mod">
          <ac:chgData name="Xuesu Xiao" userId="2da2dc19-76a6-42ca-a03e-a5becae5e7dc" providerId="ADAL" clId="{CE358A7D-04A9-3547-A192-F99433E0A911}" dt="2022-11-21T04:32:23.201" v="594"/>
          <ac:spMkLst>
            <pc:docMk/>
            <pc:sldMk cId="2969206148" sldId="256"/>
            <ac:spMk id="4" creationId="{E69397BF-55DC-E69D-FDF0-0CB53EA6AE8A}"/>
          </ac:spMkLst>
        </pc:spChg>
      </pc:sldChg>
      <pc:sldChg chg="add del">
        <pc:chgData name="Xuesu Xiao" userId="2da2dc19-76a6-42ca-a03e-a5becae5e7dc" providerId="ADAL" clId="{CE358A7D-04A9-3547-A192-F99433E0A911}" dt="2022-11-20T19:14:59.079" v="294" actId="2696"/>
        <pc:sldMkLst>
          <pc:docMk/>
          <pc:sldMk cId="1431257714" sldId="466"/>
        </pc:sldMkLst>
      </pc:sldChg>
      <pc:sldChg chg="add del">
        <pc:chgData name="Xuesu Xiao" userId="2da2dc19-76a6-42ca-a03e-a5becae5e7dc" providerId="ADAL" clId="{CE358A7D-04A9-3547-A192-F99433E0A911}" dt="2022-11-20T19:14:59.266" v="360" actId="2696"/>
        <pc:sldMkLst>
          <pc:docMk/>
          <pc:sldMk cId="3939019244" sldId="467"/>
        </pc:sldMkLst>
      </pc:sldChg>
      <pc:sldChg chg="add del">
        <pc:chgData name="Xuesu Xiao" userId="2da2dc19-76a6-42ca-a03e-a5becae5e7dc" providerId="ADAL" clId="{CE358A7D-04A9-3547-A192-F99433E0A911}" dt="2022-11-20T19:14:59.265" v="359" actId="2696"/>
        <pc:sldMkLst>
          <pc:docMk/>
          <pc:sldMk cId="1440548654" sldId="468"/>
        </pc:sldMkLst>
      </pc:sldChg>
      <pc:sldChg chg="add del">
        <pc:chgData name="Xuesu Xiao" userId="2da2dc19-76a6-42ca-a03e-a5becae5e7dc" providerId="ADAL" clId="{CE358A7D-04A9-3547-A192-F99433E0A911}" dt="2022-11-20T19:14:59.068" v="287" actId="2696"/>
        <pc:sldMkLst>
          <pc:docMk/>
          <pc:sldMk cId="294512362" sldId="469"/>
        </pc:sldMkLst>
      </pc:sldChg>
      <pc:sldChg chg="add del">
        <pc:chgData name="Xuesu Xiao" userId="2da2dc19-76a6-42ca-a03e-a5becae5e7dc" providerId="ADAL" clId="{CE358A7D-04A9-3547-A192-F99433E0A911}" dt="2022-11-20T19:14:59.112" v="312" actId="2696"/>
        <pc:sldMkLst>
          <pc:docMk/>
          <pc:sldMk cId="4292282701" sldId="470"/>
        </pc:sldMkLst>
      </pc:sldChg>
      <pc:sldChg chg="add del">
        <pc:chgData name="Xuesu Xiao" userId="2da2dc19-76a6-42ca-a03e-a5becae5e7dc" providerId="ADAL" clId="{CE358A7D-04A9-3547-A192-F99433E0A911}" dt="2022-11-20T19:14:59.104" v="307" actId="2696"/>
        <pc:sldMkLst>
          <pc:docMk/>
          <pc:sldMk cId="219821690" sldId="472"/>
        </pc:sldMkLst>
      </pc:sldChg>
      <pc:sldChg chg="add del">
        <pc:chgData name="Xuesu Xiao" userId="2da2dc19-76a6-42ca-a03e-a5becae5e7dc" providerId="ADAL" clId="{CE358A7D-04A9-3547-A192-F99433E0A911}" dt="2022-11-20T19:14:58.963" v="255" actId="2696"/>
        <pc:sldMkLst>
          <pc:docMk/>
          <pc:sldMk cId="858060174" sldId="473"/>
        </pc:sldMkLst>
      </pc:sldChg>
      <pc:sldChg chg="add del">
        <pc:chgData name="Xuesu Xiao" userId="2da2dc19-76a6-42ca-a03e-a5becae5e7dc" providerId="ADAL" clId="{CE358A7D-04A9-3547-A192-F99433E0A911}" dt="2022-11-20T19:14:59.030" v="278" actId="2696"/>
        <pc:sldMkLst>
          <pc:docMk/>
          <pc:sldMk cId="1115228915" sldId="474"/>
        </pc:sldMkLst>
      </pc:sldChg>
      <pc:sldChg chg="add del">
        <pc:chgData name="Xuesu Xiao" userId="2da2dc19-76a6-42ca-a03e-a5becae5e7dc" providerId="ADAL" clId="{CE358A7D-04A9-3547-A192-F99433E0A911}" dt="2022-11-20T19:14:58.976" v="262" actId="2696"/>
        <pc:sldMkLst>
          <pc:docMk/>
          <pc:sldMk cId="4258674680" sldId="475"/>
        </pc:sldMkLst>
      </pc:sldChg>
      <pc:sldChg chg="add del">
        <pc:chgData name="Xuesu Xiao" userId="2da2dc19-76a6-42ca-a03e-a5becae5e7dc" providerId="ADAL" clId="{CE358A7D-04A9-3547-A192-F99433E0A911}" dt="2022-11-20T19:14:59.243" v="356" actId="2696"/>
        <pc:sldMkLst>
          <pc:docMk/>
          <pc:sldMk cId="3300496608" sldId="476"/>
        </pc:sldMkLst>
      </pc:sldChg>
      <pc:sldChg chg="add del">
        <pc:chgData name="Xuesu Xiao" userId="2da2dc19-76a6-42ca-a03e-a5becae5e7dc" providerId="ADAL" clId="{CE358A7D-04A9-3547-A192-F99433E0A911}" dt="2022-11-20T19:14:59.270" v="362" actId="2696"/>
        <pc:sldMkLst>
          <pc:docMk/>
          <pc:sldMk cId="1874554893" sldId="477"/>
        </pc:sldMkLst>
      </pc:sldChg>
      <pc:sldChg chg="add del">
        <pc:chgData name="Xuesu Xiao" userId="2da2dc19-76a6-42ca-a03e-a5becae5e7dc" providerId="ADAL" clId="{CE358A7D-04A9-3547-A192-F99433E0A911}" dt="2022-11-20T19:14:59.244" v="357" actId="2696"/>
        <pc:sldMkLst>
          <pc:docMk/>
          <pc:sldMk cId="1236982173" sldId="478"/>
        </pc:sldMkLst>
      </pc:sldChg>
      <pc:sldChg chg="add del">
        <pc:chgData name="Xuesu Xiao" userId="2da2dc19-76a6-42ca-a03e-a5becae5e7dc" providerId="ADAL" clId="{CE358A7D-04A9-3547-A192-F99433E0A911}" dt="2022-11-20T19:14:59.146" v="322" actId="2696"/>
        <pc:sldMkLst>
          <pc:docMk/>
          <pc:sldMk cId="2765027819" sldId="481"/>
        </pc:sldMkLst>
      </pc:sldChg>
      <pc:sldChg chg="add del">
        <pc:chgData name="Xuesu Xiao" userId="2da2dc19-76a6-42ca-a03e-a5becae5e7dc" providerId="ADAL" clId="{CE358A7D-04A9-3547-A192-F99433E0A911}" dt="2022-11-20T19:14:59.103" v="305" actId="2696"/>
        <pc:sldMkLst>
          <pc:docMk/>
          <pc:sldMk cId="3433061614" sldId="482"/>
        </pc:sldMkLst>
      </pc:sldChg>
      <pc:sldChg chg="addSp delSp modSp add">
        <pc:chgData name="Xuesu Xiao" userId="2da2dc19-76a6-42ca-a03e-a5becae5e7dc" providerId="ADAL" clId="{CE358A7D-04A9-3547-A192-F99433E0A911}" dt="2022-11-21T04:32:23.201" v="594"/>
        <pc:sldMkLst>
          <pc:docMk/>
          <pc:sldMk cId="411352036" sldId="483"/>
        </pc:sldMkLst>
        <pc:spChg chg="add del mod">
          <ac:chgData name="Xuesu Xiao" userId="2da2dc19-76a6-42ca-a03e-a5becae5e7dc" providerId="ADAL" clId="{CE358A7D-04A9-3547-A192-F99433E0A911}" dt="2022-11-21T04:32:23.201" v="594"/>
          <ac:spMkLst>
            <pc:docMk/>
            <pc:sldMk cId="411352036" sldId="483"/>
            <ac:spMk id="4" creationId="{09A4944D-C2AE-8804-69BC-4130FEBDCE5C}"/>
          </ac:spMkLst>
        </pc:spChg>
        <pc:spChg chg="del">
          <ac:chgData name="Xuesu Xiao" userId="2da2dc19-76a6-42ca-a03e-a5becae5e7dc" providerId="ADAL" clId="{CE358A7D-04A9-3547-A192-F99433E0A911}" dt="2022-11-20T19:27:50.876" v="589"/>
          <ac:spMkLst>
            <pc:docMk/>
            <pc:sldMk cId="411352036" sldId="483"/>
            <ac:spMk id="4" creationId="{28922542-D54E-C444-8916-2F27428F7B8E}"/>
          </ac:spMkLst>
        </pc:spChg>
        <pc:spChg chg="add mod">
          <ac:chgData name="Xuesu Xiao" userId="2da2dc19-76a6-42ca-a03e-a5becae5e7dc" providerId="ADAL" clId="{CE358A7D-04A9-3547-A192-F99433E0A911}" dt="2022-11-21T04:32:20.337" v="593"/>
          <ac:spMkLst>
            <pc:docMk/>
            <pc:sldMk cId="411352036" sldId="483"/>
            <ac:spMk id="4" creationId="{2D8D898E-1635-0219-D611-87BBBAE2B3F6}"/>
          </ac:spMkLst>
        </pc:spChg>
      </pc:sldChg>
      <pc:sldChg chg="add del">
        <pc:chgData name="Xuesu Xiao" userId="2da2dc19-76a6-42ca-a03e-a5becae5e7dc" providerId="ADAL" clId="{CE358A7D-04A9-3547-A192-F99433E0A911}" dt="2022-11-20T19:19:45.174" v="508" actId="2696"/>
        <pc:sldMkLst>
          <pc:docMk/>
          <pc:sldMk cId="1135922349" sldId="484"/>
        </pc:sldMkLst>
      </pc:sldChg>
      <pc:sldChg chg="addSp delSp modSp add">
        <pc:chgData name="Xuesu Xiao" userId="2da2dc19-76a6-42ca-a03e-a5becae5e7dc" providerId="ADAL" clId="{CE358A7D-04A9-3547-A192-F99433E0A911}" dt="2022-11-21T04:32:23.201" v="594"/>
        <pc:sldMkLst>
          <pc:docMk/>
          <pc:sldMk cId="3420462796" sldId="485"/>
        </pc:sldMkLst>
        <pc:spChg chg="add del mod">
          <ac:chgData name="Xuesu Xiao" userId="2da2dc19-76a6-42ca-a03e-a5becae5e7dc" providerId="ADAL" clId="{CE358A7D-04A9-3547-A192-F99433E0A911}" dt="2022-11-21T04:32:23.201" v="594"/>
          <ac:spMkLst>
            <pc:docMk/>
            <pc:sldMk cId="3420462796" sldId="485"/>
            <ac:spMk id="4" creationId="{4DACA15B-A52C-2998-3C05-DF4107ECC533}"/>
          </ac:spMkLst>
        </pc:spChg>
        <pc:spChg chg="add mod">
          <ac:chgData name="Xuesu Xiao" userId="2da2dc19-76a6-42ca-a03e-a5becae5e7dc" providerId="ADAL" clId="{CE358A7D-04A9-3547-A192-F99433E0A911}" dt="2022-11-21T04:32:20.337" v="593"/>
          <ac:spMkLst>
            <pc:docMk/>
            <pc:sldMk cId="3420462796" sldId="485"/>
            <ac:spMk id="4" creationId="{A84C536D-DECB-1B39-4519-D7BD4E5E0316}"/>
          </ac:spMkLst>
        </pc:spChg>
        <pc:spChg chg="del">
          <ac:chgData name="Xuesu Xiao" userId="2da2dc19-76a6-42ca-a03e-a5becae5e7dc" providerId="ADAL" clId="{CE358A7D-04A9-3547-A192-F99433E0A911}" dt="2022-11-20T19:27:50.876" v="589"/>
          <ac:spMkLst>
            <pc:docMk/>
            <pc:sldMk cId="3420462796" sldId="485"/>
            <ac:spMk id="4" creationId="{CD1C40FC-0D2D-F740-88A8-D8010C35AC33}"/>
          </ac:spMkLst>
        </pc:spChg>
      </pc:sldChg>
      <pc:sldChg chg="addSp delSp modSp add addCm delCm">
        <pc:chgData name="Xuesu Xiao" userId="2da2dc19-76a6-42ca-a03e-a5becae5e7dc" providerId="ADAL" clId="{CE358A7D-04A9-3547-A192-F99433E0A911}" dt="2022-11-21T04:32:23.201" v="594"/>
        <pc:sldMkLst>
          <pc:docMk/>
          <pc:sldMk cId="1975274287" sldId="486"/>
        </pc:sldMkLst>
        <pc:spChg chg="add mod">
          <ac:chgData name="Xuesu Xiao" userId="2da2dc19-76a6-42ca-a03e-a5becae5e7dc" providerId="ADAL" clId="{CE358A7D-04A9-3547-A192-F99433E0A911}" dt="2022-11-21T04:32:20.337" v="593"/>
          <ac:spMkLst>
            <pc:docMk/>
            <pc:sldMk cId="1975274287" sldId="486"/>
            <ac:spMk id="4" creationId="{2F88B6D1-80B7-D341-D3A0-C346AF165EBA}"/>
          </ac:spMkLst>
        </pc:spChg>
        <pc:spChg chg="add del mod">
          <ac:chgData name="Xuesu Xiao" userId="2da2dc19-76a6-42ca-a03e-a5becae5e7dc" providerId="ADAL" clId="{CE358A7D-04A9-3547-A192-F99433E0A911}" dt="2022-11-21T04:32:23.201" v="594"/>
          <ac:spMkLst>
            <pc:docMk/>
            <pc:sldMk cId="1975274287" sldId="486"/>
            <ac:spMk id="4" creationId="{A61D2F9E-6A9F-86E1-FE56-5EA143FC8E58}"/>
          </ac:spMkLst>
        </pc:spChg>
        <pc:spChg chg="del">
          <ac:chgData name="Xuesu Xiao" userId="2da2dc19-76a6-42ca-a03e-a5becae5e7dc" providerId="ADAL" clId="{CE358A7D-04A9-3547-A192-F99433E0A911}" dt="2022-11-20T19:27:50.876" v="589"/>
          <ac:spMkLst>
            <pc:docMk/>
            <pc:sldMk cId="1975274287" sldId="486"/>
            <ac:spMk id="4" creationId="{F678715C-5F9A-5943-B86D-F3226D278C9F}"/>
          </ac:spMkLst>
        </pc:spChg>
      </pc:sldChg>
      <pc:sldChg chg="addSp delSp modSp add mod">
        <pc:chgData name="Xuesu Xiao" userId="2da2dc19-76a6-42ca-a03e-a5becae5e7dc" providerId="ADAL" clId="{CE358A7D-04A9-3547-A192-F99433E0A911}" dt="2022-11-21T04:32:23.201" v="594"/>
        <pc:sldMkLst>
          <pc:docMk/>
          <pc:sldMk cId="3313120801" sldId="487"/>
        </pc:sldMkLst>
        <pc:spChg chg="add del mod">
          <ac:chgData name="Xuesu Xiao" userId="2da2dc19-76a6-42ca-a03e-a5becae5e7dc" providerId="ADAL" clId="{CE358A7D-04A9-3547-A192-F99433E0A911}" dt="2022-11-21T04:32:23.201" v="594"/>
          <ac:spMkLst>
            <pc:docMk/>
            <pc:sldMk cId="3313120801" sldId="487"/>
            <ac:spMk id="2" creationId="{65A9BFEB-2A0C-2738-B3C8-C3A18CA9AA39}"/>
          </ac:spMkLst>
        </pc:spChg>
        <pc:spChg chg="add mod">
          <ac:chgData name="Xuesu Xiao" userId="2da2dc19-76a6-42ca-a03e-a5becae5e7dc" providerId="ADAL" clId="{CE358A7D-04A9-3547-A192-F99433E0A911}" dt="2022-11-21T04:32:20.337" v="593"/>
          <ac:spMkLst>
            <pc:docMk/>
            <pc:sldMk cId="3313120801" sldId="487"/>
            <ac:spMk id="2" creationId="{6C93CCFA-5238-1A63-1823-D05B6E710DA8}"/>
          </ac:spMkLst>
        </pc:spChg>
        <pc:spChg chg="del">
          <ac:chgData name="Xuesu Xiao" userId="2da2dc19-76a6-42ca-a03e-a5becae5e7dc" providerId="ADAL" clId="{CE358A7D-04A9-3547-A192-F99433E0A911}" dt="2022-11-20T19:27:50.876" v="589"/>
          <ac:spMkLst>
            <pc:docMk/>
            <pc:sldMk cId="3313120801" sldId="487"/>
            <ac:spMk id="4" creationId="{A226587A-597C-8D4B-87F0-14B476944543}"/>
          </ac:spMkLst>
        </pc:spChg>
        <pc:spChg chg="mod">
          <ac:chgData name="Xuesu Xiao" userId="2da2dc19-76a6-42ca-a03e-a5becae5e7dc" providerId="ADAL" clId="{CE358A7D-04A9-3547-A192-F99433E0A911}" dt="2022-11-20T19:21:30.379" v="534" actId="20577"/>
          <ac:spMkLst>
            <pc:docMk/>
            <pc:sldMk cId="3313120801" sldId="487"/>
            <ac:spMk id="6" creationId="{D40E63BB-7D33-8845-BEDF-56CD640A24D7}"/>
          </ac:spMkLst>
        </pc:spChg>
      </pc:sldChg>
      <pc:sldChg chg="addSp delSp modSp add">
        <pc:chgData name="Xuesu Xiao" userId="2da2dc19-76a6-42ca-a03e-a5becae5e7dc" providerId="ADAL" clId="{CE358A7D-04A9-3547-A192-F99433E0A911}" dt="2022-11-21T04:32:23.201" v="594"/>
        <pc:sldMkLst>
          <pc:docMk/>
          <pc:sldMk cId="1061807201" sldId="488"/>
        </pc:sldMkLst>
        <pc:spChg chg="add mod">
          <ac:chgData name="Xuesu Xiao" userId="2da2dc19-76a6-42ca-a03e-a5becae5e7dc" providerId="ADAL" clId="{CE358A7D-04A9-3547-A192-F99433E0A911}" dt="2022-11-21T04:32:20.337" v="593"/>
          <ac:spMkLst>
            <pc:docMk/>
            <pc:sldMk cId="1061807201" sldId="488"/>
            <ac:spMk id="4" creationId="{6B7130AB-07E0-DFDC-96AD-DF3712D43EF7}"/>
          </ac:spMkLst>
        </pc:spChg>
        <pc:spChg chg="del">
          <ac:chgData name="Xuesu Xiao" userId="2da2dc19-76a6-42ca-a03e-a5becae5e7dc" providerId="ADAL" clId="{CE358A7D-04A9-3547-A192-F99433E0A911}" dt="2022-11-20T19:27:50.876" v="589"/>
          <ac:spMkLst>
            <pc:docMk/>
            <pc:sldMk cId="1061807201" sldId="488"/>
            <ac:spMk id="4" creationId="{D5A19EE4-243E-6A4F-9D93-E9F4E9B8949A}"/>
          </ac:spMkLst>
        </pc:spChg>
        <pc:spChg chg="add del mod">
          <ac:chgData name="Xuesu Xiao" userId="2da2dc19-76a6-42ca-a03e-a5becae5e7dc" providerId="ADAL" clId="{CE358A7D-04A9-3547-A192-F99433E0A911}" dt="2022-11-21T04:32:23.201" v="594"/>
          <ac:spMkLst>
            <pc:docMk/>
            <pc:sldMk cId="1061807201" sldId="488"/>
            <ac:spMk id="4" creationId="{DDDF20A7-B2EE-8986-4534-7E8BE0B60E87}"/>
          </ac:spMkLst>
        </pc:spChg>
      </pc:sldChg>
      <pc:sldChg chg="addSp delSp modSp add">
        <pc:chgData name="Xuesu Xiao" userId="2da2dc19-76a6-42ca-a03e-a5becae5e7dc" providerId="ADAL" clId="{CE358A7D-04A9-3547-A192-F99433E0A911}" dt="2022-11-21T04:32:23.201" v="594"/>
        <pc:sldMkLst>
          <pc:docMk/>
          <pc:sldMk cId="2884410047" sldId="489"/>
        </pc:sldMkLst>
        <pc:spChg chg="add mod">
          <ac:chgData name="Xuesu Xiao" userId="2da2dc19-76a6-42ca-a03e-a5becae5e7dc" providerId="ADAL" clId="{CE358A7D-04A9-3547-A192-F99433E0A911}" dt="2022-11-21T04:32:20.337" v="593"/>
          <ac:spMkLst>
            <pc:docMk/>
            <pc:sldMk cId="2884410047" sldId="489"/>
            <ac:spMk id="4" creationId="{02A6FCAC-88E1-6429-6E47-CDD28CA12AC1}"/>
          </ac:spMkLst>
        </pc:spChg>
        <pc:spChg chg="del">
          <ac:chgData name="Xuesu Xiao" userId="2da2dc19-76a6-42ca-a03e-a5becae5e7dc" providerId="ADAL" clId="{CE358A7D-04A9-3547-A192-F99433E0A911}" dt="2022-11-20T19:27:50.876" v="589"/>
          <ac:spMkLst>
            <pc:docMk/>
            <pc:sldMk cId="2884410047" sldId="489"/>
            <ac:spMk id="4" creationId="{A0D58004-7588-7446-909A-25DB8A9B0D56}"/>
          </ac:spMkLst>
        </pc:spChg>
        <pc:spChg chg="add del mod">
          <ac:chgData name="Xuesu Xiao" userId="2da2dc19-76a6-42ca-a03e-a5becae5e7dc" providerId="ADAL" clId="{CE358A7D-04A9-3547-A192-F99433E0A911}" dt="2022-11-21T04:32:23.201" v="594"/>
          <ac:spMkLst>
            <pc:docMk/>
            <pc:sldMk cId="2884410047" sldId="489"/>
            <ac:spMk id="4" creationId="{B81A7302-7EDA-CBE0-E8CD-FF3938743D59}"/>
          </ac:spMkLst>
        </pc:spChg>
      </pc:sldChg>
      <pc:sldChg chg="addSp delSp modSp add mod">
        <pc:chgData name="Xuesu Xiao" userId="2da2dc19-76a6-42ca-a03e-a5becae5e7dc" providerId="ADAL" clId="{CE358A7D-04A9-3547-A192-F99433E0A911}" dt="2022-11-21T04:32:23.201" v="594"/>
        <pc:sldMkLst>
          <pc:docMk/>
          <pc:sldMk cId="3936064507" sldId="490"/>
        </pc:sldMkLst>
        <pc:spChg chg="mod">
          <ac:chgData name="Xuesu Xiao" userId="2da2dc19-76a6-42ca-a03e-a5becae5e7dc" providerId="ADAL" clId="{CE358A7D-04A9-3547-A192-F99433E0A911}" dt="2022-11-20T19:15:00.665" v="383" actId="27636"/>
          <ac:spMkLst>
            <pc:docMk/>
            <pc:sldMk cId="3936064507" sldId="490"/>
            <ac:spMk id="3" creationId="{98C9A564-ACA9-AA4C-AA34-939F43A6A1C5}"/>
          </ac:spMkLst>
        </pc:spChg>
        <pc:spChg chg="del">
          <ac:chgData name="Xuesu Xiao" userId="2da2dc19-76a6-42ca-a03e-a5becae5e7dc" providerId="ADAL" clId="{CE358A7D-04A9-3547-A192-F99433E0A911}" dt="2022-11-20T19:27:50.876" v="589"/>
          <ac:spMkLst>
            <pc:docMk/>
            <pc:sldMk cId="3936064507" sldId="490"/>
            <ac:spMk id="4" creationId="{6C314635-7C35-5143-A965-D0B10B88F050}"/>
          </ac:spMkLst>
        </pc:spChg>
        <pc:spChg chg="add del mod">
          <ac:chgData name="Xuesu Xiao" userId="2da2dc19-76a6-42ca-a03e-a5becae5e7dc" providerId="ADAL" clId="{CE358A7D-04A9-3547-A192-F99433E0A911}" dt="2022-11-21T04:32:23.201" v="594"/>
          <ac:spMkLst>
            <pc:docMk/>
            <pc:sldMk cId="3936064507" sldId="490"/>
            <ac:spMk id="4" creationId="{75909F0D-6A99-B097-EE90-EBC3C9D94E6A}"/>
          </ac:spMkLst>
        </pc:spChg>
        <pc:spChg chg="add mod">
          <ac:chgData name="Xuesu Xiao" userId="2da2dc19-76a6-42ca-a03e-a5becae5e7dc" providerId="ADAL" clId="{CE358A7D-04A9-3547-A192-F99433E0A911}" dt="2022-11-21T04:32:20.337" v="593"/>
          <ac:spMkLst>
            <pc:docMk/>
            <pc:sldMk cId="3936064507" sldId="490"/>
            <ac:spMk id="4" creationId="{F330F796-7AEB-10B8-E1BF-D4C1C5999D18}"/>
          </ac:spMkLst>
        </pc:spChg>
      </pc:sldChg>
      <pc:sldChg chg="addSp delSp modSp add mod">
        <pc:chgData name="Xuesu Xiao" userId="2da2dc19-76a6-42ca-a03e-a5becae5e7dc" providerId="ADAL" clId="{CE358A7D-04A9-3547-A192-F99433E0A911}" dt="2022-11-21T04:32:23.201" v="594"/>
        <pc:sldMkLst>
          <pc:docMk/>
          <pc:sldMk cId="1126553255" sldId="491"/>
        </pc:sldMkLst>
        <pc:spChg chg="mod">
          <ac:chgData name="Xuesu Xiao" userId="2da2dc19-76a6-42ca-a03e-a5becae5e7dc" providerId="ADAL" clId="{CE358A7D-04A9-3547-A192-F99433E0A911}" dt="2022-11-20T19:15:00.723" v="385" actId="27636"/>
          <ac:spMkLst>
            <pc:docMk/>
            <pc:sldMk cId="1126553255" sldId="491"/>
            <ac:spMk id="3" creationId="{98C9A564-ACA9-AA4C-AA34-939F43A6A1C5}"/>
          </ac:spMkLst>
        </pc:spChg>
        <pc:spChg chg="add mod">
          <ac:chgData name="Xuesu Xiao" userId="2da2dc19-76a6-42ca-a03e-a5becae5e7dc" providerId="ADAL" clId="{CE358A7D-04A9-3547-A192-F99433E0A911}" dt="2022-11-21T04:32:20.337" v="593"/>
          <ac:spMkLst>
            <pc:docMk/>
            <pc:sldMk cId="1126553255" sldId="491"/>
            <ac:spMk id="4" creationId="{30B0B7E1-F4BE-1EB6-4F10-A9FB4BCD87E5}"/>
          </ac:spMkLst>
        </pc:spChg>
        <pc:spChg chg="del">
          <ac:chgData name="Xuesu Xiao" userId="2da2dc19-76a6-42ca-a03e-a5becae5e7dc" providerId="ADAL" clId="{CE358A7D-04A9-3547-A192-F99433E0A911}" dt="2022-11-20T19:27:50.876" v="589"/>
          <ac:spMkLst>
            <pc:docMk/>
            <pc:sldMk cId="1126553255" sldId="491"/>
            <ac:spMk id="4" creationId="{6C314635-7C35-5143-A965-D0B10B88F050}"/>
          </ac:spMkLst>
        </pc:spChg>
        <pc:spChg chg="add del mod">
          <ac:chgData name="Xuesu Xiao" userId="2da2dc19-76a6-42ca-a03e-a5becae5e7dc" providerId="ADAL" clId="{CE358A7D-04A9-3547-A192-F99433E0A911}" dt="2022-11-21T04:32:23.201" v="594"/>
          <ac:spMkLst>
            <pc:docMk/>
            <pc:sldMk cId="1126553255" sldId="491"/>
            <ac:spMk id="4" creationId="{CA608861-D6DC-21C2-625C-F3D5896E2546}"/>
          </ac:spMkLst>
        </pc:spChg>
      </pc:sldChg>
      <pc:sldChg chg="addSp delSp modSp add mod">
        <pc:chgData name="Xuesu Xiao" userId="2da2dc19-76a6-42ca-a03e-a5becae5e7dc" providerId="ADAL" clId="{CE358A7D-04A9-3547-A192-F99433E0A911}" dt="2022-11-21T04:32:23.201" v="594"/>
        <pc:sldMkLst>
          <pc:docMk/>
          <pc:sldMk cId="1034660587" sldId="492"/>
        </pc:sldMkLst>
        <pc:spChg chg="mod">
          <ac:chgData name="Xuesu Xiao" userId="2da2dc19-76a6-42ca-a03e-a5becae5e7dc" providerId="ADAL" clId="{CE358A7D-04A9-3547-A192-F99433E0A911}" dt="2022-11-20T19:15:00.688" v="384" actId="27636"/>
          <ac:spMkLst>
            <pc:docMk/>
            <pc:sldMk cId="1034660587" sldId="492"/>
            <ac:spMk id="3" creationId="{98C9A564-ACA9-AA4C-AA34-939F43A6A1C5}"/>
          </ac:spMkLst>
        </pc:spChg>
        <pc:spChg chg="del">
          <ac:chgData name="Xuesu Xiao" userId="2da2dc19-76a6-42ca-a03e-a5becae5e7dc" providerId="ADAL" clId="{CE358A7D-04A9-3547-A192-F99433E0A911}" dt="2022-11-20T19:27:50.876" v="589"/>
          <ac:spMkLst>
            <pc:docMk/>
            <pc:sldMk cId="1034660587" sldId="492"/>
            <ac:spMk id="4" creationId="{6C314635-7C35-5143-A965-D0B10B88F050}"/>
          </ac:spMkLst>
        </pc:spChg>
        <pc:spChg chg="add mod">
          <ac:chgData name="Xuesu Xiao" userId="2da2dc19-76a6-42ca-a03e-a5becae5e7dc" providerId="ADAL" clId="{CE358A7D-04A9-3547-A192-F99433E0A911}" dt="2022-11-21T04:32:20.337" v="593"/>
          <ac:spMkLst>
            <pc:docMk/>
            <pc:sldMk cId="1034660587" sldId="492"/>
            <ac:spMk id="4" creationId="{CE324476-629D-7608-1BDA-607530045F72}"/>
          </ac:spMkLst>
        </pc:spChg>
        <pc:spChg chg="add del mod">
          <ac:chgData name="Xuesu Xiao" userId="2da2dc19-76a6-42ca-a03e-a5becae5e7dc" providerId="ADAL" clId="{CE358A7D-04A9-3547-A192-F99433E0A911}" dt="2022-11-21T04:32:23.201" v="594"/>
          <ac:spMkLst>
            <pc:docMk/>
            <pc:sldMk cId="1034660587" sldId="492"/>
            <ac:spMk id="4" creationId="{FCC72926-3BEA-DDB5-DC25-873D05DC4607}"/>
          </ac:spMkLst>
        </pc:spChg>
      </pc:sldChg>
      <pc:sldChg chg="addSp delSp modSp add mod">
        <pc:chgData name="Xuesu Xiao" userId="2da2dc19-76a6-42ca-a03e-a5becae5e7dc" providerId="ADAL" clId="{CE358A7D-04A9-3547-A192-F99433E0A911}" dt="2022-11-21T04:32:23.201" v="594"/>
        <pc:sldMkLst>
          <pc:docMk/>
          <pc:sldMk cId="1994307589" sldId="493"/>
        </pc:sldMkLst>
        <pc:spChg chg="add mod">
          <ac:chgData name="Xuesu Xiao" userId="2da2dc19-76a6-42ca-a03e-a5becae5e7dc" providerId="ADAL" clId="{CE358A7D-04A9-3547-A192-F99433E0A911}" dt="2022-11-21T04:32:20.337" v="593"/>
          <ac:spMkLst>
            <pc:docMk/>
            <pc:sldMk cId="1994307589" sldId="493"/>
            <ac:spMk id="2" creationId="{00512A6E-88BD-A0CC-9754-B59DD3C6CA89}"/>
          </ac:spMkLst>
        </pc:spChg>
        <pc:spChg chg="add del mod">
          <ac:chgData name="Xuesu Xiao" userId="2da2dc19-76a6-42ca-a03e-a5becae5e7dc" providerId="ADAL" clId="{CE358A7D-04A9-3547-A192-F99433E0A911}" dt="2022-11-21T04:32:23.201" v="594"/>
          <ac:spMkLst>
            <pc:docMk/>
            <pc:sldMk cId="1994307589" sldId="493"/>
            <ac:spMk id="2" creationId="{966CECF6-E197-5E97-C7E2-0664CC4BBCA8}"/>
          </ac:spMkLst>
        </pc:spChg>
        <pc:spChg chg="del">
          <ac:chgData name="Xuesu Xiao" userId="2da2dc19-76a6-42ca-a03e-a5becae5e7dc" providerId="ADAL" clId="{CE358A7D-04A9-3547-A192-F99433E0A911}" dt="2022-11-20T19:15:59.859" v="422" actId="478"/>
          <ac:spMkLst>
            <pc:docMk/>
            <pc:sldMk cId="1994307589" sldId="493"/>
            <ac:spMk id="2" creationId="{D6704D03-494A-3044-A621-090AD8343E6F}"/>
          </ac:spMkLst>
        </pc:spChg>
        <pc:spChg chg="del">
          <ac:chgData name="Xuesu Xiao" userId="2da2dc19-76a6-42ca-a03e-a5becae5e7dc" providerId="ADAL" clId="{CE358A7D-04A9-3547-A192-F99433E0A911}" dt="2022-11-20T19:27:50.876" v="589"/>
          <ac:spMkLst>
            <pc:docMk/>
            <pc:sldMk cId="1994307589" sldId="493"/>
            <ac:spMk id="4" creationId="{3DD374B6-B0B7-284E-852B-D0E2F17EE5EE}"/>
          </ac:spMkLst>
        </pc:spChg>
        <pc:spChg chg="add del mod">
          <ac:chgData name="Xuesu Xiao" userId="2da2dc19-76a6-42ca-a03e-a5becae5e7dc" providerId="ADAL" clId="{CE358A7D-04A9-3547-A192-F99433E0A911}" dt="2022-11-20T19:16:01.444" v="423" actId="478"/>
          <ac:spMkLst>
            <pc:docMk/>
            <pc:sldMk cId="1994307589" sldId="493"/>
            <ac:spMk id="7" creationId="{4B0974F1-A81E-6E19-3EED-582FC3BB270B}"/>
          </ac:spMkLst>
        </pc:spChg>
        <pc:spChg chg="add mod">
          <ac:chgData name="Xuesu Xiao" userId="2da2dc19-76a6-42ca-a03e-a5becae5e7dc" providerId="ADAL" clId="{CE358A7D-04A9-3547-A192-F99433E0A911}" dt="2022-11-20T19:16:01.723" v="424"/>
          <ac:spMkLst>
            <pc:docMk/>
            <pc:sldMk cId="1994307589" sldId="493"/>
            <ac:spMk id="8" creationId="{EB9C1FAC-4AAF-D29F-089A-E5A92CAE5A42}"/>
          </ac:spMkLst>
        </pc:spChg>
      </pc:sldChg>
      <pc:sldChg chg="addSp delSp modSp add">
        <pc:chgData name="Xuesu Xiao" userId="2da2dc19-76a6-42ca-a03e-a5becae5e7dc" providerId="ADAL" clId="{CE358A7D-04A9-3547-A192-F99433E0A911}" dt="2022-11-21T04:32:23.201" v="594"/>
        <pc:sldMkLst>
          <pc:docMk/>
          <pc:sldMk cId="2864152492" sldId="494"/>
        </pc:sldMkLst>
        <pc:spChg chg="del">
          <ac:chgData name="Xuesu Xiao" userId="2da2dc19-76a6-42ca-a03e-a5becae5e7dc" providerId="ADAL" clId="{CE358A7D-04A9-3547-A192-F99433E0A911}" dt="2022-11-20T19:27:50.876" v="589"/>
          <ac:spMkLst>
            <pc:docMk/>
            <pc:sldMk cId="2864152492" sldId="494"/>
            <ac:spMk id="4" creationId="{371D8C08-64C3-A240-9006-D1162604DA42}"/>
          </ac:spMkLst>
        </pc:spChg>
        <pc:spChg chg="add mod">
          <ac:chgData name="Xuesu Xiao" userId="2da2dc19-76a6-42ca-a03e-a5becae5e7dc" providerId="ADAL" clId="{CE358A7D-04A9-3547-A192-F99433E0A911}" dt="2022-11-21T04:32:20.337" v="593"/>
          <ac:spMkLst>
            <pc:docMk/>
            <pc:sldMk cId="2864152492" sldId="494"/>
            <ac:spMk id="4" creationId="{633B3221-842D-2F59-EF54-2B6FAC0B3FE2}"/>
          </ac:spMkLst>
        </pc:spChg>
        <pc:spChg chg="add del mod">
          <ac:chgData name="Xuesu Xiao" userId="2da2dc19-76a6-42ca-a03e-a5becae5e7dc" providerId="ADAL" clId="{CE358A7D-04A9-3547-A192-F99433E0A911}" dt="2022-11-21T04:32:23.201" v="594"/>
          <ac:spMkLst>
            <pc:docMk/>
            <pc:sldMk cId="2864152492" sldId="494"/>
            <ac:spMk id="4" creationId="{C578C17E-FDD2-9D83-26A5-520FE84ED17A}"/>
          </ac:spMkLst>
        </pc:spChg>
      </pc:sldChg>
      <pc:sldChg chg="add del">
        <pc:chgData name="Xuesu Xiao" userId="2da2dc19-76a6-42ca-a03e-a5becae5e7dc" providerId="ADAL" clId="{CE358A7D-04A9-3547-A192-F99433E0A911}" dt="2022-11-20T19:14:58.962" v="254" actId="2696"/>
        <pc:sldMkLst>
          <pc:docMk/>
          <pc:sldMk cId="3805546700" sldId="613"/>
        </pc:sldMkLst>
      </pc:sldChg>
      <pc:sldChg chg="add del">
        <pc:chgData name="Xuesu Xiao" userId="2da2dc19-76a6-42ca-a03e-a5becae5e7dc" providerId="ADAL" clId="{CE358A7D-04A9-3547-A192-F99433E0A911}" dt="2022-11-20T19:14:59.280" v="373" actId="2696"/>
        <pc:sldMkLst>
          <pc:docMk/>
          <pc:sldMk cId="4096821238" sldId="614"/>
        </pc:sldMkLst>
      </pc:sldChg>
      <pc:sldChg chg="add del">
        <pc:chgData name="Xuesu Xiao" userId="2da2dc19-76a6-42ca-a03e-a5becae5e7dc" providerId="ADAL" clId="{CE358A7D-04A9-3547-A192-F99433E0A911}" dt="2022-11-20T19:14:59.126" v="315" actId="2696"/>
        <pc:sldMkLst>
          <pc:docMk/>
          <pc:sldMk cId="3072062290" sldId="615"/>
        </pc:sldMkLst>
      </pc:sldChg>
      <pc:sldChg chg="modSp add del">
        <pc:chgData name="Xuesu Xiao" userId="2da2dc19-76a6-42ca-a03e-a5becae5e7dc" providerId="ADAL" clId="{CE358A7D-04A9-3547-A192-F99433E0A911}" dt="2022-11-20T19:19:27.828" v="499" actId="2696"/>
        <pc:sldMkLst>
          <pc:docMk/>
          <pc:sldMk cId="111911868" sldId="616"/>
        </pc:sldMkLst>
        <pc:picChg chg="mod">
          <ac:chgData name="Xuesu Xiao" userId="2da2dc19-76a6-42ca-a03e-a5becae5e7dc" providerId="ADAL" clId="{CE358A7D-04A9-3547-A192-F99433E0A911}" dt="2022-11-20T19:17:41.263" v="457" actId="1076"/>
          <ac:picMkLst>
            <pc:docMk/>
            <pc:sldMk cId="111911868" sldId="616"/>
            <ac:picMk id="5122" creationId="{3F93EF92-5D5C-EA4E-81B2-4D3525B592FF}"/>
          </ac:picMkLst>
        </pc:picChg>
      </pc:sldChg>
      <pc:sldChg chg="add del">
        <pc:chgData name="Xuesu Xiao" userId="2da2dc19-76a6-42ca-a03e-a5becae5e7dc" providerId="ADAL" clId="{CE358A7D-04A9-3547-A192-F99433E0A911}" dt="2022-11-20T19:14:59.173" v="328" actId="2696"/>
        <pc:sldMkLst>
          <pc:docMk/>
          <pc:sldMk cId="2831342619" sldId="617"/>
        </pc:sldMkLst>
      </pc:sldChg>
      <pc:sldChg chg="add del">
        <pc:chgData name="Xuesu Xiao" userId="2da2dc19-76a6-42ca-a03e-a5becae5e7dc" providerId="ADAL" clId="{CE358A7D-04A9-3547-A192-F99433E0A911}" dt="2022-11-20T19:14:59.198" v="341" actId="2696"/>
        <pc:sldMkLst>
          <pc:docMk/>
          <pc:sldMk cId="939098931" sldId="618"/>
        </pc:sldMkLst>
      </pc:sldChg>
      <pc:sldChg chg="add del">
        <pc:chgData name="Xuesu Xiao" userId="2da2dc19-76a6-42ca-a03e-a5becae5e7dc" providerId="ADAL" clId="{CE358A7D-04A9-3547-A192-F99433E0A911}" dt="2022-11-20T19:14:59.139" v="319" actId="2696"/>
        <pc:sldMkLst>
          <pc:docMk/>
          <pc:sldMk cId="3051631924" sldId="619"/>
        </pc:sldMkLst>
      </pc:sldChg>
      <pc:sldChg chg="add del">
        <pc:chgData name="Xuesu Xiao" userId="2da2dc19-76a6-42ca-a03e-a5becae5e7dc" providerId="ADAL" clId="{CE358A7D-04A9-3547-A192-F99433E0A911}" dt="2022-11-20T19:14:59.059" v="285" actId="2696"/>
        <pc:sldMkLst>
          <pc:docMk/>
          <pc:sldMk cId="1189309044" sldId="620"/>
        </pc:sldMkLst>
      </pc:sldChg>
      <pc:sldChg chg="add del">
        <pc:chgData name="Xuesu Xiao" userId="2da2dc19-76a6-42ca-a03e-a5becae5e7dc" providerId="ADAL" clId="{CE358A7D-04A9-3547-A192-F99433E0A911}" dt="2022-11-20T19:14:59.308" v="374" actId="2696"/>
        <pc:sldMkLst>
          <pc:docMk/>
          <pc:sldMk cId="1923920752" sldId="621"/>
        </pc:sldMkLst>
      </pc:sldChg>
      <pc:sldChg chg="add del">
        <pc:chgData name="Xuesu Xiao" userId="2da2dc19-76a6-42ca-a03e-a5becae5e7dc" providerId="ADAL" clId="{CE358A7D-04A9-3547-A192-F99433E0A911}" dt="2022-11-20T19:14:59.203" v="342" actId="2696"/>
        <pc:sldMkLst>
          <pc:docMk/>
          <pc:sldMk cId="3562184702" sldId="622"/>
        </pc:sldMkLst>
      </pc:sldChg>
      <pc:sldChg chg="add del">
        <pc:chgData name="Xuesu Xiao" userId="2da2dc19-76a6-42ca-a03e-a5becae5e7dc" providerId="ADAL" clId="{CE358A7D-04A9-3547-A192-F99433E0A911}" dt="2022-11-20T19:14:59.109" v="308" actId="2696"/>
        <pc:sldMkLst>
          <pc:docMk/>
          <pc:sldMk cId="3799343790" sldId="623"/>
        </pc:sldMkLst>
      </pc:sldChg>
      <pc:sldChg chg="add del">
        <pc:chgData name="Xuesu Xiao" userId="2da2dc19-76a6-42ca-a03e-a5becae5e7dc" providerId="ADAL" clId="{CE358A7D-04A9-3547-A192-F99433E0A911}" dt="2022-11-20T19:14:59.238" v="354" actId="2696"/>
        <pc:sldMkLst>
          <pc:docMk/>
          <pc:sldMk cId="4058070985" sldId="624"/>
        </pc:sldMkLst>
      </pc:sldChg>
      <pc:sldChg chg="add del">
        <pc:chgData name="Xuesu Xiao" userId="2da2dc19-76a6-42ca-a03e-a5becae5e7dc" providerId="ADAL" clId="{CE358A7D-04A9-3547-A192-F99433E0A911}" dt="2022-11-20T19:14:59.138" v="318" actId="2696"/>
        <pc:sldMkLst>
          <pc:docMk/>
          <pc:sldMk cId="172882100" sldId="625"/>
        </pc:sldMkLst>
      </pc:sldChg>
      <pc:sldChg chg="add del">
        <pc:chgData name="Xuesu Xiao" userId="2da2dc19-76a6-42ca-a03e-a5becae5e7dc" providerId="ADAL" clId="{CE358A7D-04A9-3547-A192-F99433E0A911}" dt="2022-11-20T19:14:59.153" v="325" actId="2696"/>
        <pc:sldMkLst>
          <pc:docMk/>
          <pc:sldMk cId="3141061994" sldId="626"/>
        </pc:sldMkLst>
      </pc:sldChg>
      <pc:sldChg chg="addSp delSp modSp add mod">
        <pc:chgData name="Xuesu Xiao" userId="2da2dc19-76a6-42ca-a03e-a5becae5e7dc" providerId="ADAL" clId="{CE358A7D-04A9-3547-A192-F99433E0A911}" dt="2022-11-21T04:32:23.201" v="594"/>
        <pc:sldMkLst>
          <pc:docMk/>
          <pc:sldMk cId="1702547729" sldId="627"/>
        </pc:sldMkLst>
        <pc:spChg chg="mod">
          <ac:chgData name="Xuesu Xiao" userId="2da2dc19-76a6-42ca-a03e-a5becae5e7dc" providerId="ADAL" clId="{CE358A7D-04A9-3547-A192-F99433E0A911}" dt="2022-11-20T19:20:25.585" v="518" actId="27636"/>
          <ac:spMkLst>
            <pc:docMk/>
            <pc:sldMk cId="1702547729" sldId="627"/>
            <ac:spMk id="3" creationId="{E1FADD85-9BE4-F94A-B7DB-087D6381F107}"/>
          </ac:spMkLst>
        </pc:spChg>
        <pc:spChg chg="add mod">
          <ac:chgData name="Xuesu Xiao" userId="2da2dc19-76a6-42ca-a03e-a5becae5e7dc" providerId="ADAL" clId="{CE358A7D-04A9-3547-A192-F99433E0A911}" dt="2022-11-21T04:32:20.337" v="593"/>
          <ac:spMkLst>
            <pc:docMk/>
            <pc:sldMk cId="1702547729" sldId="627"/>
            <ac:spMk id="4" creationId="{69CF719F-D53C-F8F8-B453-E6364224FA21}"/>
          </ac:spMkLst>
        </pc:spChg>
        <pc:spChg chg="del">
          <ac:chgData name="Xuesu Xiao" userId="2da2dc19-76a6-42ca-a03e-a5becae5e7dc" providerId="ADAL" clId="{CE358A7D-04A9-3547-A192-F99433E0A911}" dt="2022-11-20T19:27:50.876" v="589"/>
          <ac:spMkLst>
            <pc:docMk/>
            <pc:sldMk cId="1702547729" sldId="627"/>
            <ac:spMk id="4" creationId="{9597E822-76ED-4E42-BA6C-CF887441FEBA}"/>
          </ac:spMkLst>
        </pc:spChg>
        <pc:spChg chg="add del mod">
          <ac:chgData name="Xuesu Xiao" userId="2da2dc19-76a6-42ca-a03e-a5becae5e7dc" providerId="ADAL" clId="{CE358A7D-04A9-3547-A192-F99433E0A911}" dt="2022-11-21T04:32:23.201" v="594"/>
          <ac:spMkLst>
            <pc:docMk/>
            <pc:sldMk cId="1702547729" sldId="627"/>
            <ac:spMk id="4" creationId="{ECA60E01-564D-0262-8316-693B8CF91D0D}"/>
          </ac:spMkLst>
        </pc:spChg>
      </pc:sldChg>
      <pc:sldChg chg="add del">
        <pc:chgData name="Xuesu Xiao" userId="2da2dc19-76a6-42ca-a03e-a5becae5e7dc" providerId="ADAL" clId="{CE358A7D-04A9-3547-A192-F99433E0A911}" dt="2022-11-20T19:14:59.002" v="267" actId="2696"/>
        <pc:sldMkLst>
          <pc:docMk/>
          <pc:sldMk cId="4029288095" sldId="628"/>
        </pc:sldMkLst>
      </pc:sldChg>
      <pc:sldChg chg="add del">
        <pc:chgData name="Xuesu Xiao" userId="2da2dc19-76a6-42ca-a03e-a5becae5e7dc" providerId="ADAL" clId="{CE358A7D-04A9-3547-A192-F99433E0A911}" dt="2022-11-20T19:14:59.190" v="337" actId="2696"/>
        <pc:sldMkLst>
          <pc:docMk/>
          <pc:sldMk cId="744926223" sldId="629"/>
        </pc:sldMkLst>
      </pc:sldChg>
      <pc:sldChg chg="add del">
        <pc:chgData name="Xuesu Xiao" userId="2da2dc19-76a6-42ca-a03e-a5becae5e7dc" providerId="ADAL" clId="{CE358A7D-04A9-3547-A192-F99433E0A911}" dt="2022-11-20T19:14:59.334" v="377" actId="2696"/>
        <pc:sldMkLst>
          <pc:docMk/>
          <pc:sldMk cId="3248848195" sldId="630"/>
        </pc:sldMkLst>
      </pc:sldChg>
      <pc:sldChg chg="add del">
        <pc:chgData name="Xuesu Xiao" userId="2da2dc19-76a6-42ca-a03e-a5becae5e7dc" providerId="ADAL" clId="{CE358A7D-04A9-3547-A192-F99433E0A911}" dt="2022-11-20T19:14:59.193" v="339" actId="2696"/>
        <pc:sldMkLst>
          <pc:docMk/>
          <pc:sldMk cId="2446115223" sldId="631"/>
        </pc:sldMkLst>
      </pc:sldChg>
      <pc:sldChg chg="add del">
        <pc:chgData name="Xuesu Xiao" userId="2da2dc19-76a6-42ca-a03e-a5becae5e7dc" providerId="ADAL" clId="{CE358A7D-04A9-3547-A192-F99433E0A911}" dt="2022-11-20T19:14:59.145" v="321" actId="2696"/>
        <pc:sldMkLst>
          <pc:docMk/>
          <pc:sldMk cId="4203277004" sldId="632"/>
        </pc:sldMkLst>
      </pc:sldChg>
      <pc:sldChg chg="add del">
        <pc:chgData name="Xuesu Xiao" userId="2da2dc19-76a6-42ca-a03e-a5becae5e7dc" providerId="ADAL" clId="{CE358A7D-04A9-3547-A192-F99433E0A911}" dt="2022-11-20T19:14:58.969" v="259" actId="2696"/>
        <pc:sldMkLst>
          <pc:docMk/>
          <pc:sldMk cId="2572297990" sldId="633"/>
        </pc:sldMkLst>
      </pc:sldChg>
      <pc:sldChg chg="add del">
        <pc:chgData name="Xuesu Xiao" userId="2da2dc19-76a6-42ca-a03e-a5becae5e7dc" providerId="ADAL" clId="{CE358A7D-04A9-3547-A192-F99433E0A911}" dt="2022-11-20T19:14:59.132" v="316" actId="2696"/>
        <pc:sldMkLst>
          <pc:docMk/>
          <pc:sldMk cId="3135155243" sldId="634"/>
        </pc:sldMkLst>
      </pc:sldChg>
      <pc:sldChg chg="add del">
        <pc:chgData name="Xuesu Xiao" userId="2da2dc19-76a6-42ca-a03e-a5becae5e7dc" providerId="ADAL" clId="{CE358A7D-04A9-3547-A192-F99433E0A911}" dt="2022-11-20T19:14:58.983" v="263" actId="2696"/>
        <pc:sldMkLst>
          <pc:docMk/>
          <pc:sldMk cId="3648327769" sldId="635"/>
        </pc:sldMkLst>
      </pc:sldChg>
      <pc:sldChg chg="add del">
        <pc:chgData name="Xuesu Xiao" userId="2da2dc19-76a6-42ca-a03e-a5becae5e7dc" providerId="ADAL" clId="{CE358A7D-04A9-3547-A192-F99433E0A911}" dt="2022-11-20T19:14:59.233" v="353" actId="2696"/>
        <pc:sldMkLst>
          <pc:docMk/>
          <pc:sldMk cId="906815586" sldId="636"/>
        </pc:sldMkLst>
      </pc:sldChg>
      <pc:sldChg chg="add del">
        <pc:chgData name="Xuesu Xiao" userId="2da2dc19-76a6-42ca-a03e-a5becae5e7dc" providerId="ADAL" clId="{CE358A7D-04A9-3547-A192-F99433E0A911}" dt="2022-11-20T19:14:59.096" v="302" actId="2696"/>
        <pc:sldMkLst>
          <pc:docMk/>
          <pc:sldMk cId="426988413" sldId="637"/>
        </pc:sldMkLst>
      </pc:sldChg>
      <pc:sldChg chg="add del">
        <pc:chgData name="Xuesu Xiao" userId="2da2dc19-76a6-42ca-a03e-a5becae5e7dc" providerId="ADAL" clId="{CE358A7D-04A9-3547-A192-F99433E0A911}" dt="2022-11-20T19:14:59.111" v="310" actId="2696"/>
        <pc:sldMkLst>
          <pc:docMk/>
          <pc:sldMk cId="1140739501" sldId="638"/>
        </pc:sldMkLst>
      </pc:sldChg>
      <pc:sldChg chg="add del">
        <pc:chgData name="Xuesu Xiao" userId="2da2dc19-76a6-42ca-a03e-a5becae5e7dc" providerId="ADAL" clId="{CE358A7D-04A9-3547-A192-F99433E0A911}" dt="2022-11-20T19:14:59.175" v="331" actId="2696"/>
        <pc:sldMkLst>
          <pc:docMk/>
          <pc:sldMk cId="4112913756" sldId="639"/>
        </pc:sldMkLst>
      </pc:sldChg>
      <pc:sldChg chg="add del">
        <pc:chgData name="Xuesu Xiao" userId="2da2dc19-76a6-42ca-a03e-a5becae5e7dc" providerId="ADAL" clId="{CE358A7D-04A9-3547-A192-F99433E0A911}" dt="2022-11-20T19:14:59.221" v="348" actId="2696"/>
        <pc:sldMkLst>
          <pc:docMk/>
          <pc:sldMk cId="1725066753" sldId="640"/>
        </pc:sldMkLst>
      </pc:sldChg>
      <pc:sldChg chg="add del">
        <pc:chgData name="Xuesu Xiao" userId="2da2dc19-76a6-42ca-a03e-a5becae5e7dc" providerId="ADAL" clId="{CE358A7D-04A9-3547-A192-F99433E0A911}" dt="2022-11-20T19:14:59.074" v="292" actId="2696"/>
        <pc:sldMkLst>
          <pc:docMk/>
          <pc:sldMk cId="2736524853" sldId="641"/>
        </pc:sldMkLst>
      </pc:sldChg>
      <pc:sldChg chg="add del">
        <pc:chgData name="Xuesu Xiao" userId="2da2dc19-76a6-42ca-a03e-a5becae5e7dc" providerId="ADAL" clId="{CE358A7D-04A9-3547-A192-F99433E0A911}" dt="2022-11-20T19:14:59.072" v="290" actId="2696"/>
        <pc:sldMkLst>
          <pc:docMk/>
          <pc:sldMk cId="2711753900" sldId="642"/>
        </pc:sldMkLst>
      </pc:sldChg>
      <pc:sldChg chg="add del">
        <pc:chgData name="Xuesu Xiao" userId="2da2dc19-76a6-42ca-a03e-a5becae5e7dc" providerId="ADAL" clId="{CE358A7D-04A9-3547-A192-F99433E0A911}" dt="2022-11-20T19:14:59.088" v="299" actId="2696"/>
        <pc:sldMkLst>
          <pc:docMk/>
          <pc:sldMk cId="253980802" sldId="643"/>
        </pc:sldMkLst>
      </pc:sldChg>
      <pc:sldChg chg="add del">
        <pc:chgData name="Xuesu Xiao" userId="2da2dc19-76a6-42ca-a03e-a5becae5e7dc" providerId="ADAL" clId="{CE358A7D-04A9-3547-A192-F99433E0A911}" dt="2022-11-20T19:14:59.335" v="378" actId="2696"/>
        <pc:sldMkLst>
          <pc:docMk/>
          <pc:sldMk cId="1918806180" sldId="644"/>
        </pc:sldMkLst>
      </pc:sldChg>
      <pc:sldChg chg="add del">
        <pc:chgData name="Xuesu Xiao" userId="2da2dc19-76a6-42ca-a03e-a5becae5e7dc" providerId="ADAL" clId="{CE358A7D-04A9-3547-A192-F99433E0A911}" dt="2022-11-20T19:14:59.112" v="311" actId="2696"/>
        <pc:sldMkLst>
          <pc:docMk/>
          <pc:sldMk cId="3792914928" sldId="645"/>
        </pc:sldMkLst>
      </pc:sldChg>
      <pc:sldChg chg="add del">
        <pc:chgData name="Xuesu Xiao" userId="2da2dc19-76a6-42ca-a03e-a5becae5e7dc" providerId="ADAL" clId="{CE358A7D-04A9-3547-A192-F99433E0A911}" dt="2022-11-20T19:14:59.274" v="369" actId="2696"/>
        <pc:sldMkLst>
          <pc:docMk/>
          <pc:sldMk cId="3310975985" sldId="646"/>
        </pc:sldMkLst>
      </pc:sldChg>
      <pc:sldChg chg="add del">
        <pc:chgData name="Xuesu Xiao" userId="2da2dc19-76a6-42ca-a03e-a5becae5e7dc" providerId="ADAL" clId="{CE358A7D-04A9-3547-A192-F99433E0A911}" dt="2022-11-20T19:14:59.274" v="368" actId="2696"/>
        <pc:sldMkLst>
          <pc:docMk/>
          <pc:sldMk cId="4090176085" sldId="647"/>
        </pc:sldMkLst>
      </pc:sldChg>
      <pc:sldChg chg="add del">
        <pc:chgData name="Xuesu Xiao" userId="2da2dc19-76a6-42ca-a03e-a5becae5e7dc" providerId="ADAL" clId="{CE358A7D-04A9-3547-A192-F99433E0A911}" dt="2022-11-20T19:14:59.069" v="288" actId="2696"/>
        <pc:sldMkLst>
          <pc:docMk/>
          <pc:sldMk cId="863311158" sldId="648"/>
        </pc:sldMkLst>
      </pc:sldChg>
      <pc:sldChg chg="add del">
        <pc:chgData name="Xuesu Xiao" userId="2da2dc19-76a6-42ca-a03e-a5becae5e7dc" providerId="ADAL" clId="{CE358A7D-04A9-3547-A192-F99433E0A911}" dt="2022-11-20T19:14:59.089" v="300" actId="2696"/>
        <pc:sldMkLst>
          <pc:docMk/>
          <pc:sldMk cId="4041288929" sldId="649"/>
        </pc:sldMkLst>
      </pc:sldChg>
      <pc:sldChg chg="add del">
        <pc:chgData name="Xuesu Xiao" userId="2da2dc19-76a6-42ca-a03e-a5becae5e7dc" providerId="ADAL" clId="{CE358A7D-04A9-3547-A192-F99433E0A911}" dt="2022-11-20T19:14:59.275" v="370" actId="2696"/>
        <pc:sldMkLst>
          <pc:docMk/>
          <pc:sldMk cId="565004967" sldId="650"/>
        </pc:sldMkLst>
      </pc:sldChg>
      <pc:sldChg chg="add del">
        <pc:chgData name="Xuesu Xiao" userId="2da2dc19-76a6-42ca-a03e-a5becae5e7dc" providerId="ADAL" clId="{CE358A7D-04A9-3547-A192-F99433E0A911}" dt="2022-11-20T19:14:59.181" v="333" actId="2696"/>
        <pc:sldMkLst>
          <pc:docMk/>
          <pc:sldMk cId="2864989505" sldId="651"/>
        </pc:sldMkLst>
      </pc:sldChg>
      <pc:sldChg chg="add del">
        <pc:chgData name="Xuesu Xiao" userId="2da2dc19-76a6-42ca-a03e-a5becae5e7dc" providerId="ADAL" clId="{CE358A7D-04A9-3547-A192-F99433E0A911}" dt="2022-11-20T19:14:59.087" v="298" actId="2696"/>
        <pc:sldMkLst>
          <pc:docMk/>
          <pc:sldMk cId="789238471" sldId="652"/>
        </pc:sldMkLst>
      </pc:sldChg>
      <pc:sldChg chg="add del">
        <pc:chgData name="Xuesu Xiao" userId="2da2dc19-76a6-42ca-a03e-a5becae5e7dc" providerId="ADAL" clId="{CE358A7D-04A9-3547-A192-F99433E0A911}" dt="2022-11-20T19:14:59.048" v="283" actId="2696"/>
        <pc:sldMkLst>
          <pc:docMk/>
          <pc:sldMk cId="585434116" sldId="653"/>
        </pc:sldMkLst>
      </pc:sldChg>
      <pc:sldChg chg="add del">
        <pc:chgData name="Xuesu Xiao" userId="2da2dc19-76a6-42ca-a03e-a5becae5e7dc" providerId="ADAL" clId="{CE358A7D-04A9-3547-A192-F99433E0A911}" dt="2022-11-20T19:14:59.073" v="291" actId="2696"/>
        <pc:sldMkLst>
          <pc:docMk/>
          <pc:sldMk cId="3881577655" sldId="654"/>
        </pc:sldMkLst>
      </pc:sldChg>
      <pc:sldChg chg="add del">
        <pc:chgData name="Xuesu Xiao" userId="2da2dc19-76a6-42ca-a03e-a5becae5e7dc" providerId="ADAL" clId="{CE358A7D-04A9-3547-A192-F99433E0A911}" dt="2022-11-20T19:14:59.337" v="379" actId="2696"/>
        <pc:sldMkLst>
          <pc:docMk/>
          <pc:sldMk cId="3697351964" sldId="655"/>
        </pc:sldMkLst>
      </pc:sldChg>
      <pc:sldChg chg="add del">
        <pc:chgData name="Xuesu Xiao" userId="2da2dc19-76a6-42ca-a03e-a5becae5e7dc" providerId="ADAL" clId="{CE358A7D-04A9-3547-A192-F99433E0A911}" dt="2022-11-20T19:14:59.172" v="327" actId="2696"/>
        <pc:sldMkLst>
          <pc:docMk/>
          <pc:sldMk cId="1369910021" sldId="657"/>
        </pc:sldMkLst>
      </pc:sldChg>
      <pc:sldChg chg="add del">
        <pc:chgData name="Xuesu Xiao" userId="2da2dc19-76a6-42ca-a03e-a5becae5e7dc" providerId="ADAL" clId="{CE358A7D-04A9-3547-A192-F99433E0A911}" dt="2022-11-20T19:14:59.213" v="344" actId="2696"/>
        <pc:sldMkLst>
          <pc:docMk/>
          <pc:sldMk cId="3247644664" sldId="658"/>
        </pc:sldMkLst>
      </pc:sldChg>
      <pc:sldChg chg="add del">
        <pc:chgData name="Xuesu Xiao" userId="2da2dc19-76a6-42ca-a03e-a5becae5e7dc" providerId="ADAL" clId="{CE358A7D-04A9-3547-A192-F99433E0A911}" dt="2022-11-20T19:14:59.017" v="272" actId="2696"/>
        <pc:sldMkLst>
          <pc:docMk/>
          <pc:sldMk cId="3256989860" sldId="660"/>
        </pc:sldMkLst>
      </pc:sldChg>
      <pc:sldChg chg="add del">
        <pc:chgData name="Xuesu Xiao" userId="2da2dc19-76a6-42ca-a03e-a5becae5e7dc" providerId="ADAL" clId="{CE358A7D-04A9-3547-A192-F99433E0A911}" dt="2022-11-20T19:14:59.273" v="367" actId="2696"/>
        <pc:sldMkLst>
          <pc:docMk/>
          <pc:sldMk cId="1054131421" sldId="661"/>
        </pc:sldMkLst>
      </pc:sldChg>
      <pc:sldChg chg="add del">
        <pc:chgData name="Xuesu Xiao" userId="2da2dc19-76a6-42ca-a03e-a5becae5e7dc" providerId="ADAL" clId="{CE358A7D-04A9-3547-A192-F99433E0A911}" dt="2022-11-20T19:14:59.272" v="365" actId="2696"/>
        <pc:sldMkLst>
          <pc:docMk/>
          <pc:sldMk cId="280008542" sldId="662"/>
        </pc:sldMkLst>
      </pc:sldChg>
      <pc:sldChg chg="add del">
        <pc:chgData name="Xuesu Xiao" userId="2da2dc19-76a6-42ca-a03e-a5becae5e7dc" providerId="ADAL" clId="{CE358A7D-04A9-3547-A192-F99433E0A911}" dt="2022-11-20T19:14:59.271" v="363" actId="2696"/>
        <pc:sldMkLst>
          <pc:docMk/>
          <pc:sldMk cId="2784481382" sldId="663"/>
        </pc:sldMkLst>
      </pc:sldChg>
      <pc:sldChg chg="add del">
        <pc:chgData name="Xuesu Xiao" userId="2da2dc19-76a6-42ca-a03e-a5becae5e7dc" providerId="ADAL" clId="{CE358A7D-04A9-3547-A192-F99433E0A911}" dt="2022-11-20T19:14:59.021" v="274" actId="2696"/>
        <pc:sldMkLst>
          <pc:docMk/>
          <pc:sldMk cId="2941664693" sldId="664"/>
        </pc:sldMkLst>
      </pc:sldChg>
      <pc:sldChg chg="add del">
        <pc:chgData name="Xuesu Xiao" userId="2da2dc19-76a6-42ca-a03e-a5becae5e7dc" providerId="ADAL" clId="{CE358A7D-04A9-3547-A192-F99433E0A911}" dt="2022-11-20T19:14:59.055" v="284" actId="2696"/>
        <pc:sldMkLst>
          <pc:docMk/>
          <pc:sldMk cId="3921026502" sldId="665"/>
        </pc:sldMkLst>
      </pc:sldChg>
      <pc:sldChg chg="add del">
        <pc:chgData name="Xuesu Xiao" userId="2da2dc19-76a6-42ca-a03e-a5becae5e7dc" providerId="ADAL" clId="{CE358A7D-04A9-3547-A192-F99433E0A911}" dt="2022-11-20T19:14:59.118" v="313" actId="2696"/>
        <pc:sldMkLst>
          <pc:docMk/>
          <pc:sldMk cId="1365345660" sldId="666"/>
        </pc:sldMkLst>
      </pc:sldChg>
      <pc:sldChg chg="add del">
        <pc:chgData name="Xuesu Xiao" userId="2da2dc19-76a6-42ca-a03e-a5becae5e7dc" providerId="ADAL" clId="{CE358A7D-04A9-3547-A192-F99433E0A911}" dt="2022-11-20T19:14:59.067" v="286" actId="2696"/>
        <pc:sldMkLst>
          <pc:docMk/>
          <pc:sldMk cId="1736542653" sldId="667"/>
        </pc:sldMkLst>
      </pc:sldChg>
      <pc:sldChg chg="add del">
        <pc:chgData name="Xuesu Xiao" userId="2da2dc19-76a6-42ca-a03e-a5becae5e7dc" providerId="ADAL" clId="{CE358A7D-04A9-3547-A192-F99433E0A911}" dt="2022-11-20T19:14:59.145" v="320" actId="2696"/>
        <pc:sldMkLst>
          <pc:docMk/>
          <pc:sldMk cId="2750566234" sldId="668"/>
        </pc:sldMkLst>
      </pc:sldChg>
      <pc:sldChg chg="add del">
        <pc:chgData name="Xuesu Xiao" userId="2da2dc19-76a6-42ca-a03e-a5becae5e7dc" providerId="ADAL" clId="{CE358A7D-04A9-3547-A192-F99433E0A911}" dt="2022-11-20T19:14:59.047" v="282" actId="2696"/>
        <pc:sldMkLst>
          <pc:docMk/>
          <pc:sldMk cId="1166488966" sldId="669"/>
        </pc:sldMkLst>
      </pc:sldChg>
      <pc:sldChg chg="add del">
        <pc:chgData name="Xuesu Xiao" userId="2da2dc19-76a6-42ca-a03e-a5becae5e7dc" providerId="ADAL" clId="{CE358A7D-04A9-3547-A192-F99433E0A911}" dt="2022-11-20T19:23:41.431" v="568" actId="2696"/>
        <pc:sldMkLst>
          <pc:docMk/>
          <pc:sldMk cId="396343524" sldId="670"/>
        </pc:sldMkLst>
      </pc:sldChg>
      <pc:sldChg chg="add del">
        <pc:chgData name="Xuesu Xiao" userId="2da2dc19-76a6-42ca-a03e-a5becae5e7dc" providerId="ADAL" clId="{CE358A7D-04A9-3547-A192-F99433E0A911}" dt="2022-11-20T19:19:44.196" v="507" actId="2696"/>
        <pc:sldMkLst>
          <pc:docMk/>
          <pc:sldMk cId="1544134252" sldId="672"/>
        </pc:sldMkLst>
      </pc:sldChg>
      <pc:sldChg chg="addSp delSp modSp add">
        <pc:chgData name="Xuesu Xiao" userId="2da2dc19-76a6-42ca-a03e-a5becae5e7dc" providerId="ADAL" clId="{CE358A7D-04A9-3547-A192-F99433E0A911}" dt="2022-11-21T04:32:23.201" v="594"/>
        <pc:sldMkLst>
          <pc:docMk/>
          <pc:sldMk cId="901581328" sldId="673"/>
        </pc:sldMkLst>
        <pc:spChg chg="add mod">
          <ac:chgData name="Xuesu Xiao" userId="2da2dc19-76a6-42ca-a03e-a5becae5e7dc" providerId="ADAL" clId="{CE358A7D-04A9-3547-A192-F99433E0A911}" dt="2022-11-21T04:32:20.337" v="593"/>
          <ac:spMkLst>
            <pc:docMk/>
            <pc:sldMk cId="901581328" sldId="673"/>
            <ac:spMk id="2" creationId="{6A4F8BFB-76E5-78DF-9814-C4A06558D4A7}"/>
          </ac:spMkLst>
        </pc:spChg>
        <pc:spChg chg="add del mod">
          <ac:chgData name="Xuesu Xiao" userId="2da2dc19-76a6-42ca-a03e-a5becae5e7dc" providerId="ADAL" clId="{CE358A7D-04A9-3547-A192-F99433E0A911}" dt="2022-11-21T04:32:23.201" v="594"/>
          <ac:spMkLst>
            <pc:docMk/>
            <pc:sldMk cId="901581328" sldId="673"/>
            <ac:spMk id="2" creationId="{AB8B372B-5EE2-9456-0349-482C06A5E238}"/>
          </ac:spMkLst>
        </pc:spChg>
        <pc:spChg chg="del">
          <ac:chgData name="Xuesu Xiao" userId="2da2dc19-76a6-42ca-a03e-a5becae5e7dc" providerId="ADAL" clId="{CE358A7D-04A9-3547-A192-F99433E0A911}" dt="2022-11-20T19:27:50.876" v="589"/>
          <ac:spMkLst>
            <pc:docMk/>
            <pc:sldMk cId="901581328" sldId="673"/>
            <ac:spMk id="4" creationId="{26E2F4BF-06BB-D042-9DBE-28BB43DEF7EF}"/>
          </ac:spMkLst>
        </pc:spChg>
      </pc:sldChg>
      <pc:sldChg chg="addSp delSp modSp add">
        <pc:chgData name="Xuesu Xiao" userId="2da2dc19-76a6-42ca-a03e-a5becae5e7dc" providerId="ADAL" clId="{CE358A7D-04A9-3547-A192-F99433E0A911}" dt="2022-11-21T04:32:23.201" v="594"/>
        <pc:sldMkLst>
          <pc:docMk/>
          <pc:sldMk cId="2074986205" sldId="674"/>
        </pc:sldMkLst>
        <pc:spChg chg="add del mod">
          <ac:chgData name="Xuesu Xiao" userId="2da2dc19-76a6-42ca-a03e-a5becae5e7dc" providerId="ADAL" clId="{CE358A7D-04A9-3547-A192-F99433E0A911}" dt="2022-11-21T04:32:23.201" v="594"/>
          <ac:spMkLst>
            <pc:docMk/>
            <pc:sldMk cId="2074986205" sldId="674"/>
            <ac:spMk id="4" creationId="{88871A79-2893-968C-AC78-6DF679AD71A9}"/>
          </ac:spMkLst>
        </pc:spChg>
        <pc:spChg chg="del">
          <ac:chgData name="Xuesu Xiao" userId="2da2dc19-76a6-42ca-a03e-a5becae5e7dc" providerId="ADAL" clId="{CE358A7D-04A9-3547-A192-F99433E0A911}" dt="2022-11-20T19:27:50.876" v="589"/>
          <ac:spMkLst>
            <pc:docMk/>
            <pc:sldMk cId="2074986205" sldId="674"/>
            <ac:spMk id="4" creationId="{CA163E46-C2C8-D24B-B89B-57470F458604}"/>
          </ac:spMkLst>
        </pc:spChg>
        <pc:spChg chg="add mod">
          <ac:chgData name="Xuesu Xiao" userId="2da2dc19-76a6-42ca-a03e-a5becae5e7dc" providerId="ADAL" clId="{CE358A7D-04A9-3547-A192-F99433E0A911}" dt="2022-11-21T04:32:20.337" v="593"/>
          <ac:spMkLst>
            <pc:docMk/>
            <pc:sldMk cId="2074986205" sldId="674"/>
            <ac:spMk id="4" creationId="{ED59D12D-6529-6E22-8A56-A52326679CD8}"/>
          </ac:spMkLst>
        </pc:spChg>
      </pc:sldChg>
      <pc:sldChg chg="addSp delSp modSp add">
        <pc:chgData name="Xuesu Xiao" userId="2da2dc19-76a6-42ca-a03e-a5becae5e7dc" providerId="ADAL" clId="{CE358A7D-04A9-3547-A192-F99433E0A911}" dt="2022-11-21T04:32:23.201" v="594"/>
        <pc:sldMkLst>
          <pc:docMk/>
          <pc:sldMk cId="4005681541" sldId="675"/>
        </pc:sldMkLst>
        <pc:spChg chg="add mod">
          <ac:chgData name="Xuesu Xiao" userId="2da2dc19-76a6-42ca-a03e-a5becae5e7dc" providerId="ADAL" clId="{CE358A7D-04A9-3547-A192-F99433E0A911}" dt="2022-11-21T04:32:20.337" v="593"/>
          <ac:spMkLst>
            <pc:docMk/>
            <pc:sldMk cId="4005681541" sldId="675"/>
            <ac:spMk id="4" creationId="{54FB495D-0BA9-097E-BBEA-5B9F8FBF049A}"/>
          </ac:spMkLst>
        </pc:spChg>
        <pc:spChg chg="add del mod">
          <ac:chgData name="Xuesu Xiao" userId="2da2dc19-76a6-42ca-a03e-a5becae5e7dc" providerId="ADAL" clId="{CE358A7D-04A9-3547-A192-F99433E0A911}" dt="2022-11-21T04:32:23.201" v="594"/>
          <ac:spMkLst>
            <pc:docMk/>
            <pc:sldMk cId="4005681541" sldId="675"/>
            <ac:spMk id="4" creationId="{8BFF64CD-5E5E-F9EC-7AA3-67A13150ECC5}"/>
          </ac:spMkLst>
        </pc:spChg>
        <pc:spChg chg="del">
          <ac:chgData name="Xuesu Xiao" userId="2da2dc19-76a6-42ca-a03e-a5becae5e7dc" providerId="ADAL" clId="{CE358A7D-04A9-3547-A192-F99433E0A911}" dt="2022-11-20T19:27:50.876" v="589"/>
          <ac:spMkLst>
            <pc:docMk/>
            <pc:sldMk cId="4005681541" sldId="675"/>
            <ac:spMk id="4" creationId="{E3AB3977-2B59-3942-B794-37569FC244A3}"/>
          </ac:spMkLst>
        </pc:spChg>
      </pc:sldChg>
      <pc:sldChg chg="addSp delSp modSp add mod">
        <pc:chgData name="Xuesu Xiao" userId="2da2dc19-76a6-42ca-a03e-a5becae5e7dc" providerId="ADAL" clId="{CE358A7D-04A9-3547-A192-F99433E0A911}" dt="2022-11-21T04:32:23.201" v="594"/>
        <pc:sldMkLst>
          <pc:docMk/>
          <pc:sldMk cId="3045138211" sldId="676"/>
        </pc:sldMkLst>
        <pc:spChg chg="add del mod">
          <ac:chgData name="Xuesu Xiao" userId="2da2dc19-76a6-42ca-a03e-a5becae5e7dc" providerId="ADAL" clId="{CE358A7D-04A9-3547-A192-F99433E0A911}" dt="2022-11-21T04:32:23.201" v="594"/>
          <ac:spMkLst>
            <pc:docMk/>
            <pc:sldMk cId="3045138211" sldId="676"/>
            <ac:spMk id="3" creationId="{81836386-FA27-5CBF-73BD-4C6495F2ED7F}"/>
          </ac:spMkLst>
        </pc:spChg>
        <pc:spChg chg="add mod">
          <ac:chgData name="Xuesu Xiao" userId="2da2dc19-76a6-42ca-a03e-a5becae5e7dc" providerId="ADAL" clId="{CE358A7D-04A9-3547-A192-F99433E0A911}" dt="2022-11-21T04:32:20.337" v="593"/>
          <ac:spMkLst>
            <pc:docMk/>
            <pc:sldMk cId="3045138211" sldId="676"/>
            <ac:spMk id="3" creationId="{84DA5CE2-6955-3081-2CBC-D7D9F6CB04B5}"/>
          </ac:spMkLst>
        </pc:spChg>
        <pc:spChg chg="del">
          <ac:chgData name="Xuesu Xiao" userId="2da2dc19-76a6-42ca-a03e-a5becae5e7dc" providerId="ADAL" clId="{CE358A7D-04A9-3547-A192-F99433E0A911}" dt="2022-11-20T19:27:50.876" v="589"/>
          <ac:spMkLst>
            <pc:docMk/>
            <pc:sldMk cId="3045138211" sldId="676"/>
            <ac:spMk id="4" creationId="{47E75F32-723B-C04B-B80B-8275EB7E8A91}"/>
          </ac:spMkLst>
        </pc:spChg>
        <pc:spChg chg="del">
          <ac:chgData name="Xuesu Xiao" userId="2da2dc19-76a6-42ca-a03e-a5becae5e7dc" providerId="ADAL" clId="{CE358A7D-04A9-3547-A192-F99433E0A911}" dt="2022-11-20T19:25:21.534" v="578" actId="478"/>
          <ac:spMkLst>
            <pc:docMk/>
            <pc:sldMk cId="3045138211" sldId="676"/>
            <ac:spMk id="7" creationId="{9B16F9A6-C9FA-F643-8EF3-C0DEC98BDDB6}"/>
          </ac:spMkLst>
        </pc:spChg>
      </pc:sldChg>
      <pc:sldChg chg="addSp delSp modSp add">
        <pc:chgData name="Xuesu Xiao" userId="2da2dc19-76a6-42ca-a03e-a5becae5e7dc" providerId="ADAL" clId="{CE358A7D-04A9-3547-A192-F99433E0A911}" dt="2022-11-21T04:32:23.201" v="594"/>
        <pc:sldMkLst>
          <pc:docMk/>
          <pc:sldMk cId="3293502830" sldId="677"/>
        </pc:sldMkLst>
        <pc:spChg chg="add del mod">
          <ac:chgData name="Xuesu Xiao" userId="2da2dc19-76a6-42ca-a03e-a5becae5e7dc" providerId="ADAL" clId="{CE358A7D-04A9-3547-A192-F99433E0A911}" dt="2022-11-21T04:32:23.201" v="594"/>
          <ac:spMkLst>
            <pc:docMk/>
            <pc:sldMk cId="3293502830" sldId="677"/>
            <ac:spMk id="2" creationId="{D3A4A1B1-1B50-AAB2-3B08-49BCEA841A96}"/>
          </ac:spMkLst>
        </pc:spChg>
        <pc:spChg chg="add mod">
          <ac:chgData name="Xuesu Xiao" userId="2da2dc19-76a6-42ca-a03e-a5becae5e7dc" providerId="ADAL" clId="{CE358A7D-04A9-3547-A192-F99433E0A911}" dt="2022-11-21T04:32:20.337" v="593"/>
          <ac:spMkLst>
            <pc:docMk/>
            <pc:sldMk cId="3293502830" sldId="677"/>
            <ac:spMk id="2" creationId="{E37F08AA-1462-C52A-7559-AE21A0A30611}"/>
          </ac:spMkLst>
        </pc:spChg>
        <pc:spChg chg="del">
          <ac:chgData name="Xuesu Xiao" userId="2da2dc19-76a6-42ca-a03e-a5becae5e7dc" providerId="ADAL" clId="{CE358A7D-04A9-3547-A192-F99433E0A911}" dt="2022-11-20T19:27:50.876" v="589"/>
          <ac:spMkLst>
            <pc:docMk/>
            <pc:sldMk cId="3293502830" sldId="677"/>
            <ac:spMk id="4" creationId="{26E2F4BF-06BB-D042-9DBE-28BB43DEF7EF}"/>
          </ac:spMkLst>
        </pc:spChg>
      </pc:sldChg>
      <pc:sldChg chg="addSp delSp modSp add">
        <pc:chgData name="Xuesu Xiao" userId="2da2dc19-76a6-42ca-a03e-a5becae5e7dc" providerId="ADAL" clId="{CE358A7D-04A9-3547-A192-F99433E0A911}" dt="2022-11-21T04:32:23.201" v="594"/>
        <pc:sldMkLst>
          <pc:docMk/>
          <pc:sldMk cId="2861908746" sldId="678"/>
        </pc:sldMkLst>
        <pc:spChg chg="add mod">
          <ac:chgData name="Xuesu Xiao" userId="2da2dc19-76a6-42ca-a03e-a5becae5e7dc" providerId="ADAL" clId="{CE358A7D-04A9-3547-A192-F99433E0A911}" dt="2022-11-21T04:32:20.337" v="593"/>
          <ac:spMkLst>
            <pc:docMk/>
            <pc:sldMk cId="2861908746" sldId="678"/>
            <ac:spMk id="2" creationId="{72BDB70C-2025-C370-9E56-82A34A92C593}"/>
          </ac:spMkLst>
        </pc:spChg>
        <pc:spChg chg="add del mod">
          <ac:chgData name="Xuesu Xiao" userId="2da2dc19-76a6-42ca-a03e-a5becae5e7dc" providerId="ADAL" clId="{CE358A7D-04A9-3547-A192-F99433E0A911}" dt="2022-11-21T04:32:23.201" v="594"/>
          <ac:spMkLst>
            <pc:docMk/>
            <pc:sldMk cId="2861908746" sldId="678"/>
            <ac:spMk id="2" creationId="{75D88DA6-961E-11AC-8B51-6632D26D55F6}"/>
          </ac:spMkLst>
        </pc:spChg>
        <pc:spChg chg="del">
          <ac:chgData name="Xuesu Xiao" userId="2da2dc19-76a6-42ca-a03e-a5becae5e7dc" providerId="ADAL" clId="{CE358A7D-04A9-3547-A192-F99433E0A911}" dt="2022-11-20T19:27:50.876" v="589"/>
          <ac:spMkLst>
            <pc:docMk/>
            <pc:sldMk cId="2861908746" sldId="678"/>
            <ac:spMk id="4" creationId="{26E2F4BF-06BB-D042-9DBE-28BB43DEF7EF}"/>
          </ac:spMkLst>
        </pc:spChg>
      </pc:sldChg>
      <pc:sldChg chg="addSp delSp modSp add">
        <pc:chgData name="Xuesu Xiao" userId="2da2dc19-76a6-42ca-a03e-a5becae5e7dc" providerId="ADAL" clId="{CE358A7D-04A9-3547-A192-F99433E0A911}" dt="2022-11-21T04:32:23.201" v="594"/>
        <pc:sldMkLst>
          <pc:docMk/>
          <pc:sldMk cId="157063765" sldId="679"/>
        </pc:sldMkLst>
        <pc:spChg chg="add del mod">
          <ac:chgData name="Xuesu Xiao" userId="2da2dc19-76a6-42ca-a03e-a5becae5e7dc" providerId="ADAL" clId="{CE358A7D-04A9-3547-A192-F99433E0A911}" dt="2022-11-21T04:32:23.201" v="594"/>
          <ac:spMkLst>
            <pc:docMk/>
            <pc:sldMk cId="157063765" sldId="679"/>
            <ac:spMk id="3" creationId="{9D46B4FD-C97E-52D8-12FC-246ED593C34A}"/>
          </ac:spMkLst>
        </pc:spChg>
        <pc:spChg chg="add mod">
          <ac:chgData name="Xuesu Xiao" userId="2da2dc19-76a6-42ca-a03e-a5becae5e7dc" providerId="ADAL" clId="{CE358A7D-04A9-3547-A192-F99433E0A911}" dt="2022-11-21T04:32:20.337" v="593"/>
          <ac:spMkLst>
            <pc:docMk/>
            <pc:sldMk cId="157063765" sldId="679"/>
            <ac:spMk id="3" creationId="{A53DFD0E-C96C-AD0F-D7E1-1F0814AFC082}"/>
          </ac:spMkLst>
        </pc:spChg>
        <pc:spChg chg="del">
          <ac:chgData name="Xuesu Xiao" userId="2da2dc19-76a6-42ca-a03e-a5becae5e7dc" providerId="ADAL" clId="{CE358A7D-04A9-3547-A192-F99433E0A911}" dt="2022-11-20T19:27:50.876" v="589"/>
          <ac:spMkLst>
            <pc:docMk/>
            <pc:sldMk cId="157063765" sldId="679"/>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3143352709" sldId="680"/>
        </pc:sldMkLst>
        <pc:spChg chg="add mod">
          <ac:chgData name="Xuesu Xiao" userId="2da2dc19-76a6-42ca-a03e-a5becae5e7dc" providerId="ADAL" clId="{CE358A7D-04A9-3547-A192-F99433E0A911}" dt="2022-11-21T04:32:20.337" v="593"/>
          <ac:spMkLst>
            <pc:docMk/>
            <pc:sldMk cId="3143352709" sldId="680"/>
            <ac:spMk id="3" creationId="{86D61897-8F2B-5A49-B8F0-D82B69E88E91}"/>
          </ac:spMkLst>
        </pc:spChg>
        <pc:spChg chg="add del mod">
          <ac:chgData name="Xuesu Xiao" userId="2da2dc19-76a6-42ca-a03e-a5becae5e7dc" providerId="ADAL" clId="{CE358A7D-04A9-3547-A192-F99433E0A911}" dt="2022-11-21T04:32:23.201" v="594"/>
          <ac:spMkLst>
            <pc:docMk/>
            <pc:sldMk cId="3143352709" sldId="680"/>
            <ac:spMk id="3" creationId="{E9C60B64-CFBA-A8CD-7704-E07C26AA972B}"/>
          </ac:spMkLst>
        </pc:spChg>
        <pc:spChg chg="del">
          <ac:chgData name="Xuesu Xiao" userId="2da2dc19-76a6-42ca-a03e-a5becae5e7dc" providerId="ADAL" clId="{CE358A7D-04A9-3547-A192-F99433E0A911}" dt="2022-11-20T19:27:50.876" v="589"/>
          <ac:spMkLst>
            <pc:docMk/>
            <pc:sldMk cId="3143352709" sldId="680"/>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1079514490" sldId="681"/>
        </pc:sldMkLst>
        <pc:spChg chg="add mod">
          <ac:chgData name="Xuesu Xiao" userId="2da2dc19-76a6-42ca-a03e-a5becae5e7dc" providerId="ADAL" clId="{CE358A7D-04A9-3547-A192-F99433E0A911}" dt="2022-11-21T04:32:20.337" v="593"/>
          <ac:spMkLst>
            <pc:docMk/>
            <pc:sldMk cId="1079514490" sldId="681"/>
            <ac:spMk id="3" creationId="{073D50E8-A0D7-5A31-125B-88DB46FEBF7D}"/>
          </ac:spMkLst>
        </pc:spChg>
        <pc:spChg chg="add del mod">
          <ac:chgData name="Xuesu Xiao" userId="2da2dc19-76a6-42ca-a03e-a5becae5e7dc" providerId="ADAL" clId="{CE358A7D-04A9-3547-A192-F99433E0A911}" dt="2022-11-21T04:32:23.201" v="594"/>
          <ac:spMkLst>
            <pc:docMk/>
            <pc:sldMk cId="1079514490" sldId="681"/>
            <ac:spMk id="3" creationId="{841F81C8-E2D0-10AF-B9E4-B516FC551B42}"/>
          </ac:spMkLst>
        </pc:spChg>
        <pc:spChg chg="del">
          <ac:chgData name="Xuesu Xiao" userId="2da2dc19-76a6-42ca-a03e-a5becae5e7dc" providerId="ADAL" clId="{CE358A7D-04A9-3547-A192-F99433E0A911}" dt="2022-11-20T19:27:50.876" v="589"/>
          <ac:spMkLst>
            <pc:docMk/>
            <pc:sldMk cId="1079514490" sldId="681"/>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479522915" sldId="682"/>
        </pc:sldMkLst>
        <pc:spChg chg="add del mod">
          <ac:chgData name="Xuesu Xiao" userId="2da2dc19-76a6-42ca-a03e-a5becae5e7dc" providerId="ADAL" clId="{CE358A7D-04A9-3547-A192-F99433E0A911}" dt="2022-11-21T04:32:23.201" v="594"/>
          <ac:spMkLst>
            <pc:docMk/>
            <pc:sldMk cId="479522915" sldId="682"/>
            <ac:spMk id="3" creationId="{A8DE2F1D-F31F-D638-45F7-795118E4A85A}"/>
          </ac:spMkLst>
        </pc:spChg>
        <pc:spChg chg="add mod">
          <ac:chgData name="Xuesu Xiao" userId="2da2dc19-76a6-42ca-a03e-a5becae5e7dc" providerId="ADAL" clId="{CE358A7D-04A9-3547-A192-F99433E0A911}" dt="2022-11-21T04:32:20.337" v="593"/>
          <ac:spMkLst>
            <pc:docMk/>
            <pc:sldMk cId="479522915" sldId="682"/>
            <ac:spMk id="3" creationId="{FB064B25-64DE-E8A7-42AE-66C7938A90F6}"/>
          </ac:spMkLst>
        </pc:spChg>
        <pc:spChg chg="del">
          <ac:chgData name="Xuesu Xiao" userId="2da2dc19-76a6-42ca-a03e-a5becae5e7dc" providerId="ADAL" clId="{CE358A7D-04A9-3547-A192-F99433E0A911}" dt="2022-11-20T19:27:50.876" v="589"/>
          <ac:spMkLst>
            <pc:docMk/>
            <pc:sldMk cId="479522915" sldId="682"/>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2750949123" sldId="683"/>
        </pc:sldMkLst>
        <pc:spChg chg="add mod">
          <ac:chgData name="Xuesu Xiao" userId="2da2dc19-76a6-42ca-a03e-a5becae5e7dc" providerId="ADAL" clId="{CE358A7D-04A9-3547-A192-F99433E0A911}" dt="2022-11-21T04:32:20.337" v="593"/>
          <ac:spMkLst>
            <pc:docMk/>
            <pc:sldMk cId="2750949123" sldId="683"/>
            <ac:spMk id="3" creationId="{38FC9C78-CBE3-EE47-4708-52AE8A2BF521}"/>
          </ac:spMkLst>
        </pc:spChg>
        <pc:spChg chg="add del mod">
          <ac:chgData name="Xuesu Xiao" userId="2da2dc19-76a6-42ca-a03e-a5becae5e7dc" providerId="ADAL" clId="{CE358A7D-04A9-3547-A192-F99433E0A911}" dt="2022-11-21T04:32:23.201" v="594"/>
          <ac:spMkLst>
            <pc:docMk/>
            <pc:sldMk cId="2750949123" sldId="683"/>
            <ac:spMk id="3" creationId="{6C0CCF4B-9869-31EF-9070-34F6FBD68FC0}"/>
          </ac:spMkLst>
        </pc:spChg>
        <pc:spChg chg="del">
          <ac:chgData name="Xuesu Xiao" userId="2da2dc19-76a6-42ca-a03e-a5becae5e7dc" providerId="ADAL" clId="{CE358A7D-04A9-3547-A192-F99433E0A911}" dt="2022-11-20T19:27:50.876" v="589"/>
          <ac:spMkLst>
            <pc:docMk/>
            <pc:sldMk cId="2750949123" sldId="683"/>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311167273" sldId="684"/>
        </pc:sldMkLst>
        <pc:spChg chg="add mod">
          <ac:chgData name="Xuesu Xiao" userId="2da2dc19-76a6-42ca-a03e-a5becae5e7dc" providerId="ADAL" clId="{CE358A7D-04A9-3547-A192-F99433E0A911}" dt="2022-11-21T04:32:20.337" v="593"/>
          <ac:spMkLst>
            <pc:docMk/>
            <pc:sldMk cId="311167273" sldId="684"/>
            <ac:spMk id="3" creationId="{10E4C6AD-6CCA-3329-8501-3806443CEAC6}"/>
          </ac:spMkLst>
        </pc:spChg>
        <pc:spChg chg="add del mod">
          <ac:chgData name="Xuesu Xiao" userId="2da2dc19-76a6-42ca-a03e-a5becae5e7dc" providerId="ADAL" clId="{CE358A7D-04A9-3547-A192-F99433E0A911}" dt="2022-11-21T04:32:23.201" v="594"/>
          <ac:spMkLst>
            <pc:docMk/>
            <pc:sldMk cId="311167273" sldId="684"/>
            <ac:spMk id="3" creationId="{38553A78-9B24-5A90-5128-E21A94D2A5B2}"/>
          </ac:spMkLst>
        </pc:spChg>
        <pc:spChg chg="del">
          <ac:chgData name="Xuesu Xiao" userId="2da2dc19-76a6-42ca-a03e-a5becae5e7dc" providerId="ADAL" clId="{CE358A7D-04A9-3547-A192-F99433E0A911}" dt="2022-11-20T19:27:50.876" v="589"/>
          <ac:spMkLst>
            <pc:docMk/>
            <pc:sldMk cId="311167273" sldId="684"/>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4186293498" sldId="686"/>
        </pc:sldMkLst>
        <pc:spChg chg="add mod">
          <ac:chgData name="Xuesu Xiao" userId="2da2dc19-76a6-42ca-a03e-a5becae5e7dc" providerId="ADAL" clId="{CE358A7D-04A9-3547-A192-F99433E0A911}" dt="2022-11-21T04:32:20.337" v="593"/>
          <ac:spMkLst>
            <pc:docMk/>
            <pc:sldMk cId="4186293498" sldId="686"/>
            <ac:spMk id="3" creationId="{84E11A43-11B8-DCB3-2704-B8DE917544A9}"/>
          </ac:spMkLst>
        </pc:spChg>
        <pc:spChg chg="add del mod">
          <ac:chgData name="Xuesu Xiao" userId="2da2dc19-76a6-42ca-a03e-a5becae5e7dc" providerId="ADAL" clId="{CE358A7D-04A9-3547-A192-F99433E0A911}" dt="2022-11-21T04:32:23.201" v="594"/>
          <ac:spMkLst>
            <pc:docMk/>
            <pc:sldMk cId="4186293498" sldId="686"/>
            <ac:spMk id="3" creationId="{EE1554B9-B639-E27B-C3F1-9A8317432AE8}"/>
          </ac:spMkLst>
        </pc:spChg>
        <pc:spChg chg="del">
          <ac:chgData name="Xuesu Xiao" userId="2da2dc19-76a6-42ca-a03e-a5becae5e7dc" providerId="ADAL" clId="{CE358A7D-04A9-3547-A192-F99433E0A911}" dt="2022-11-20T19:27:50.876" v="589"/>
          <ac:spMkLst>
            <pc:docMk/>
            <pc:sldMk cId="4186293498" sldId="686"/>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4137279978" sldId="687"/>
        </pc:sldMkLst>
        <pc:spChg chg="add del mod">
          <ac:chgData name="Xuesu Xiao" userId="2da2dc19-76a6-42ca-a03e-a5becae5e7dc" providerId="ADAL" clId="{CE358A7D-04A9-3547-A192-F99433E0A911}" dt="2022-11-21T04:32:23.201" v="594"/>
          <ac:spMkLst>
            <pc:docMk/>
            <pc:sldMk cId="4137279978" sldId="687"/>
            <ac:spMk id="3" creationId="{A99CF5CE-6FE5-2F0C-427E-26E502B88AD8}"/>
          </ac:spMkLst>
        </pc:spChg>
        <pc:spChg chg="add mod">
          <ac:chgData name="Xuesu Xiao" userId="2da2dc19-76a6-42ca-a03e-a5becae5e7dc" providerId="ADAL" clId="{CE358A7D-04A9-3547-A192-F99433E0A911}" dt="2022-11-21T04:32:20.337" v="593"/>
          <ac:spMkLst>
            <pc:docMk/>
            <pc:sldMk cId="4137279978" sldId="687"/>
            <ac:spMk id="3" creationId="{B41A32D6-EAF7-2A10-FEA0-30AA3CC4621E}"/>
          </ac:spMkLst>
        </pc:spChg>
        <pc:spChg chg="del">
          <ac:chgData name="Xuesu Xiao" userId="2da2dc19-76a6-42ca-a03e-a5becae5e7dc" providerId="ADAL" clId="{CE358A7D-04A9-3547-A192-F99433E0A911}" dt="2022-11-20T19:27:50.876" v="589"/>
          <ac:spMkLst>
            <pc:docMk/>
            <pc:sldMk cId="4137279978" sldId="687"/>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1625197749" sldId="688"/>
        </pc:sldMkLst>
        <pc:spChg chg="add del mod">
          <ac:chgData name="Xuesu Xiao" userId="2da2dc19-76a6-42ca-a03e-a5becae5e7dc" providerId="ADAL" clId="{CE358A7D-04A9-3547-A192-F99433E0A911}" dt="2022-11-21T04:32:23.201" v="594"/>
          <ac:spMkLst>
            <pc:docMk/>
            <pc:sldMk cId="1625197749" sldId="688"/>
            <ac:spMk id="3" creationId="{040B9C06-1E0D-6484-1654-73700FC21324}"/>
          </ac:spMkLst>
        </pc:spChg>
        <pc:spChg chg="add mod">
          <ac:chgData name="Xuesu Xiao" userId="2da2dc19-76a6-42ca-a03e-a5becae5e7dc" providerId="ADAL" clId="{CE358A7D-04A9-3547-A192-F99433E0A911}" dt="2022-11-21T04:32:20.337" v="593"/>
          <ac:spMkLst>
            <pc:docMk/>
            <pc:sldMk cId="1625197749" sldId="688"/>
            <ac:spMk id="3" creationId="{1F679991-912C-000F-4745-6A974F7A8BDC}"/>
          </ac:spMkLst>
        </pc:spChg>
        <pc:spChg chg="del">
          <ac:chgData name="Xuesu Xiao" userId="2da2dc19-76a6-42ca-a03e-a5becae5e7dc" providerId="ADAL" clId="{CE358A7D-04A9-3547-A192-F99433E0A911}" dt="2022-11-20T19:27:50.876" v="589"/>
          <ac:spMkLst>
            <pc:docMk/>
            <pc:sldMk cId="1625197749" sldId="688"/>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2770796229" sldId="689"/>
        </pc:sldMkLst>
        <pc:spChg chg="add del mod">
          <ac:chgData name="Xuesu Xiao" userId="2da2dc19-76a6-42ca-a03e-a5becae5e7dc" providerId="ADAL" clId="{CE358A7D-04A9-3547-A192-F99433E0A911}" dt="2022-11-21T04:32:23.201" v="594"/>
          <ac:spMkLst>
            <pc:docMk/>
            <pc:sldMk cId="2770796229" sldId="689"/>
            <ac:spMk id="3" creationId="{D0B92847-F1A1-F216-66AA-D3291C5A1A09}"/>
          </ac:spMkLst>
        </pc:spChg>
        <pc:spChg chg="add mod">
          <ac:chgData name="Xuesu Xiao" userId="2da2dc19-76a6-42ca-a03e-a5becae5e7dc" providerId="ADAL" clId="{CE358A7D-04A9-3547-A192-F99433E0A911}" dt="2022-11-21T04:32:20.337" v="593"/>
          <ac:spMkLst>
            <pc:docMk/>
            <pc:sldMk cId="2770796229" sldId="689"/>
            <ac:spMk id="3" creationId="{F45C818F-29CE-C86A-1189-54CA536A7698}"/>
          </ac:spMkLst>
        </pc:spChg>
        <pc:spChg chg="del">
          <ac:chgData name="Xuesu Xiao" userId="2da2dc19-76a6-42ca-a03e-a5becae5e7dc" providerId="ADAL" clId="{CE358A7D-04A9-3547-A192-F99433E0A911}" dt="2022-11-20T19:27:50.876" v="589"/>
          <ac:spMkLst>
            <pc:docMk/>
            <pc:sldMk cId="2770796229" sldId="689"/>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1401440274" sldId="690"/>
        </pc:sldMkLst>
        <pc:spChg chg="add del mod">
          <ac:chgData name="Xuesu Xiao" userId="2da2dc19-76a6-42ca-a03e-a5becae5e7dc" providerId="ADAL" clId="{CE358A7D-04A9-3547-A192-F99433E0A911}" dt="2022-11-21T04:32:23.201" v="594"/>
          <ac:spMkLst>
            <pc:docMk/>
            <pc:sldMk cId="1401440274" sldId="690"/>
            <ac:spMk id="4" creationId="{5926923E-F550-093E-2E59-A79CE5CA0903}"/>
          </ac:spMkLst>
        </pc:spChg>
        <pc:spChg chg="add mod">
          <ac:chgData name="Xuesu Xiao" userId="2da2dc19-76a6-42ca-a03e-a5becae5e7dc" providerId="ADAL" clId="{CE358A7D-04A9-3547-A192-F99433E0A911}" dt="2022-11-21T04:32:20.337" v="593"/>
          <ac:spMkLst>
            <pc:docMk/>
            <pc:sldMk cId="1401440274" sldId="690"/>
            <ac:spMk id="4" creationId="{97B9086A-166D-E9FD-9643-9910BD822BAF}"/>
          </ac:spMkLst>
        </pc:spChg>
        <pc:spChg chg="del">
          <ac:chgData name="Xuesu Xiao" userId="2da2dc19-76a6-42ca-a03e-a5becae5e7dc" providerId="ADAL" clId="{CE358A7D-04A9-3547-A192-F99433E0A911}" dt="2022-11-20T19:27:50.876" v="589"/>
          <ac:spMkLst>
            <pc:docMk/>
            <pc:sldMk cId="1401440274" sldId="690"/>
            <ac:spMk id="4" creationId="{BA2A2243-72FD-414B-8771-5A307A7754A0}"/>
          </ac:spMkLst>
        </pc:spChg>
      </pc:sldChg>
      <pc:sldChg chg="addSp delSp modSp add mod">
        <pc:chgData name="Xuesu Xiao" userId="2da2dc19-76a6-42ca-a03e-a5becae5e7dc" providerId="ADAL" clId="{CE358A7D-04A9-3547-A192-F99433E0A911}" dt="2022-11-21T04:32:23.201" v="594"/>
        <pc:sldMkLst>
          <pc:docMk/>
          <pc:sldMk cId="143931063" sldId="691"/>
        </pc:sldMkLst>
        <pc:spChg chg="mod">
          <ac:chgData name="Xuesu Xiao" userId="2da2dc19-76a6-42ca-a03e-a5becae5e7dc" providerId="ADAL" clId="{CE358A7D-04A9-3547-A192-F99433E0A911}" dt="2022-11-20T19:23:56.774" v="576" actId="27636"/>
          <ac:spMkLst>
            <pc:docMk/>
            <pc:sldMk cId="143931063" sldId="691"/>
            <ac:spMk id="3" creationId="{C8AFF20C-9007-464C-AB9F-F8AD40E3A23E}"/>
          </ac:spMkLst>
        </pc:spChg>
        <pc:spChg chg="add del mod">
          <ac:chgData name="Xuesu Xiao" userId="2da2dc19-76a6-42ca-a03e-a5becae5e7dc" providerId="ADAL" clId="{CE358A7D-04A9-3547-A192-F99433E0A911}" dt="2022-11-21T04:32:23.201" v="594"/>
          <ac:spMkLst>
            <pc:docMk/>
            <pc:sldMk cId="143931063" sldId="691"/>
            <ac:spMk id="4" creationId="{1D87DD8F-F406-44E8-C418-CE619D712151}"/>
          </ac:spMkLst>
        </pc:spChg>
        <pc:spChg chg="del">
          <ac:chgData name="Xuesu Xiao" userId="2da2dc19-76a6-42ca-a03e-a5becae5e7dc" providerId="ADAL" clId="{CE358A7D-04A9-3547-A192-F99433E0A911}" dt="2022-11-20T19:27:50.876" v="589"/>
          <ac:spMkLst>
            <pc:docMk/>
            <pc:sldMk cId="143931063" sldId="691"/>
            <ac:spMk id="4" creationId="{387F750C-606C-5A4A-854D-3224DF080980}"/>
          </ac:spMkLst>
        </pc:spChg>
        <pc:spChg chg="add mod">
          <ac:chgData name="Xuesu Xiao" userId="2da2dc19-76a6-42ca-a03e-a5becae5e7dc" providerId="ADAL" clId="{CE358A7D-04A9-3547-A192-F99433E0A911}" dt="2022-11-21T04:32:20.337" v="593"/>
          <ac:spMkLst>
            <pc:docMk/>
            <pc:sldMk cId="143931063" sldId="691"/>
            <ac:spMk id="4" creationId="{DB7F78F6-8599-AC5F-A48A-B558C3E366B4}"/>
          </ac:spMkLst>
        </pc:spChg>
      </pc:sldChg>
      <pc:sldChg chg="addSp delSp modSp add">
        <pc:chgData name="Xuesu Xiao" userId="2da2dc19-76a6-42ca-a03e-a5becae5e7dc" providerId="ADAL" clId="{CE358A7D-04A9-3547-A192-F99433E0A911}" dt="2022-11-21T04:32:23.201" v="594"/>
        <pc:sldMkLst>
          <pc:docMk/>
          <pc:sldMk cId="1086382441" sldId="692"/>
        </pc:sldMkLst>
        <pc:spChg chg="add mod">
          <ac:chgData name="Xuesu Xiao" userId="2da2dc19-76a6-42ca-a03e-a5becae5e7dc" providerId="ADAL" clId="{CE358A7D-04A9-3547-A192-F99433E0A911}" dt="2022-11-21T04:32:20.337" v="593"/>
          <ac:spMkLst>
            <pc:docMk/>
            <pc:sldMk cId="1086382441" sldId="692"/>
            <ac:spMk id="4" creationId="{43C075C2-169F-A691-4598-B1451326306B}"/>
          </ac:spMkLst>
        </pc:spChg>
        <pc:spChg chg="add del mod">
          <ac:chgData name="Xuesu Xiao" userId="2da2dc19-76a6-42ca-a03e-a5becae5e7dc" providerId="ADAL" clId="{CE358A7D-04A9-3547-A192-F99433E0A911}" dt="2022-11-21T04:32:23.201" v="594"/>
          <ac:spMkLst>
            <pc:docMk/>
            <pc:sldMk cId="1086382441" sldId="692"/>
            <ac:spMk id="4" creationId="{D345831B-5455-B36F-4FA6-7A64BE484814}"/>
          </ac:spMkLst>
        </pc:spChg>
        <pc:spChg chg="del">
          <ac:chgData name="Xuesu Xiao" userId="2da2dc19-76a6-42ca-a03e-a5becae5e7dc" providerId="ADAL" clId="{CE358A7D-04A9-3547-A192-F99433E0A911}" dt="2022-11-20T19:27:50.876" v="589"/>
          <ac:spMkLst>
            <pc:docMk/>
            <pc:sldMk cId="1086382441" sldId="692"/>
            <ac:spMk id="4" creationId="{E3AB3977-2B59-3942-B794-37569FC244A3}"/>
          </ac:spMkLst>
        </pc:spChg>
      </pc:sldChg>
      <pc:sldChg chg="addSp delSp modSp add">
        <pc:chgData name="Xuesu Xiao" userId="2da2dc19-76a6-42ca-a03e-a5becae5e7dc" providerId="ADAL" clId="{CE358A7D-04A9-3547-A192-F99433E0A911}" dt="2022-11-21T04:32:23.201" v="594"/>
        <pc:sldMkLst>
          <pc:docMk/>
          <pc:sldMk cId="3207881017" sldId="693"/>
        </pc:sldMkLst>
        <pc:spChg chg="add mod">
          <ac:chgData name="Xuesu Xiao" userId="2da2dc19-76a6-42ca-a03e-a5becae5e7dc" providerId="ADAL" clId="{CE358A7D-04A9-3547-A192-F99433E0A911}" dt="2022-11-21T04:32:20.337" v="593"/>
          <ac:spMkLst>
            <pc:docMk/>
            <pc:sldMk cId="3207881017" sldId="693"/>
            <ac:spMk id="4" creationId="{366A0A96-E595-2F75-A918-58251A644A02}"/>
          </ac:spMkLst>
        </pc:spChg>
        <pc:spChg chg="del">
          <ac:chgData name="Xuesu Xiao" userId="2da2dc19-76a6-42ca-a03e-a5becae5e7dc" providerId="ADAL" clId="{CE358A7D-04A9-3547-A192-F99433E0A911}" dt="2022-11-20T19:27:50.876" v="589"/>
          <ac:spMkLst>
            <pc:docMk/>
            <pc:sldMk cId="3207881017" sldId="693"/>
            <ac:spMk id="4" creationId="{BDE9B9CD-D6BF-FC41-8035-E98687185286}"/>
          </ac:spMkLst>
        </pc:spChg>
        <pc:spChg chg="add del mod">
          <ac:chgData name="Xuesu Xiao" userId="2da2dc19-76a6-42ca-a03e-a5becae5e7dc" providerId="ADAL" clId="{CE358A7D-04A9-3547-A192-F99433E0A911}" dt="2022-11-21T04:32:23.201" v="594"/>
          <ac:spMkLst>
            <pc:docMk/>
            <pc:sldMk cId="3207881017" sldId="693"/>
            <ac:spMk id="4" creationId="{E1B463EA-783E-4C44-D5D0-3EE8E69AD9CB}"/>
          </ac:spMkLst>
        </pc:spChg>
      </pc:sldChg>
      <pc:sldChg chg="addSp delSp modSp add mod">
        <pc:chgData name="Xuesu Xiao" userId="2da2dc19-76a6-42ca-a03e-a5becae5e7dc" providerId="ADAL" clId="{CE358A7D-04A9-3547-A192-F99433E0A911}" dt="2022-11-21T04:32:23.201" v="594"/>
        <pc:sldMkLst>
          <pc:docMk/>
          <pc:sldMk cId="1716725948" sldId="696"/>
        </pc:sldMkLst>
        <pc:spChg chg="mod">
          <ac:chgData name="Xuesu Xiao" userId="2da2dc19-76a6-42ca-a03e-a5becae5e7dc" providerId="ADAL" clId="{CE358A7D-04A9-3547-A192-F99433E0A911}" dt="2022-11-20T19:23:56.704" v="574" actId="27636"/>
          <ac:spMkLst>
            <pc:docMk/>
            <pc:sldMk cId="1716725948" sldId="696"/>
            <ac:spMk id="3" creationId="{5B3D894F-864D-6947-9BEB-82A9AF3BD05C}"/>
          </ac:spMkLst>
        </pc:spChg>
        <pc:spChg chg="add mod">
          <ac:chgData name="Xuesu Xiao" userId="2da2dc19-76a6-42ca-a03e-a5becae5e7dc" providerId="ADAL" clId="{CE358A7D-04A9-3547-A192-F99433E0A911}" dt="2022-11-21T04:32:20.337" v="593"/>
          <ac:spMkLst>
            <pc:docMk/>
            <pc:sldMk cId="1716725948" sldId="696"/>
            <ac:spMk id="4" creationId="{0B33CC15-65CB-3ECB-0F12-FCE311AF68BD}"/>
          </ac:spMkLst>
        </pc:spChg>
        <pc:spChg chg="add del mod">
          <ac:chgData name="Xuesu Xiao" userId="2da2dc19-76a6-42ca-a03e-a5becae5e7dc" providerId="ADAL" clId="{CE358A7D-04A9-3547-A192-F99433E0A911}" dt="2022-11-21T04:32:23.201" v="594"/>
          <ac:spMkLst>
            <pc:docMk/>
            <pc:sldMk cId="1716725948" sldId="696"/>
            <ac:spMk id="4" creationId="{8D25C6D1-37BF-BDF8-D9C6-E776EAA000BA}"/>
          </ac:spMkLst>
        </pc:spChg>
        <pc:spChg chg="del">
          <ac:chgData name="Xuesu Xiao" userId="2da2dc19-76a6-42ca-a03e-a5becae5e7dc" providerId="ADAL" clId="{CE358A7D-04A9-3547-A192-F99433E0A911}" dt="2022-11-20T19:27:50.876" v="589"/>
          <ac:spMkLst>
            <pc:docMk/>
            <pc:sldMk cId="1716725948" sldId="696"/>
            <ac:spMk id="4" creationId="{BDE9B9CD-D6BF-FC41-8035-E98687185286}"/>
          </ac:spMkLst>
        </pc:spChg>
      </pc:sldChg>
      <pc:sldChg chg="addSp delSp modSp add mod">
        <pc:chgData name="Xuesu Xiao" userId="2da2dc19-76a6-42ca-a03e-a5becae5e7dc" providerId="ADAL" clId="{CE358A7D-04A9-3547-A192-F99433E0A911}" dt="2022-11-21T04:32:23.201" v="594"/>
        <pc:sldMkLst>
          <pc:docMk/>
          <pc:sldMk cId="1447299992" sldId="697"/>
        </pc:sldMkLst>
        <pc:spChg chg="mod">
          <ac:chgData name="Xuesu Xiao" userId="2da2dc19-76a6-42ca-a03e-a5becae5e7dc" providerId="ADAL" clId="{CE358A7D-04A9-3547-A192-F99433E0A911}" dt="2022-11-20T19:23:56.745" v="575" actId="27636"/>
          <ac:spMkLst>
            <pc:docMk/>
            <pc:sldMk cId="1447299992" sldId="697"/>
            <ac:spMk id="3" creationId="{5B3D894F-864D-6947-9BEB-82A9AF3BD05C}"/>
          </ac:spMkLst>
        </pc:spChg>
        <pc:spChg chg="add del mod">
          <ac:chgData name="Xuesu Xiao" userId="2da2dc19-76a6-42ca-a03e-a5becae5e7dc" providerId="ADAL" clId="{CE358A7D-04A9-3547-A192-F99433E0A911}" dt="2022-11-21T04:32:23.201" v="594"/>
          <ac:spMkLst>
            <pc:docMk/>
            <pc:sldMk cId="1447299992" sldId="697"/>
            <ac:spMk id="4" creationId="{79F323E7-1FE7-FB35-BA4A-30053F2D0AC0}"/>
          </ac:spMkLst>
        </pc:spChg>
        <pc:spChg chg="add mod">
          <ac:chgData name="Xuesu Xiao" userId="2da2dc19-76a6-42ca-a03e-a5becae5e7dc" providerId="ADAL" clId="{CE358A7D-04A9-3547-A192-F99433E0A911}" dt="2022-11-21T04:32:20.337" v="593"/>
          <ac:spMkLst>
            <pc:docMk/>
            <pc:sldMk cId="1447299992" sldId="697"/>
            <ac:spMk id="4" creationId="{82B5592C-7C5A-29C7-45E2-BFEF8B8AD83D}"/>
          </ac:spMkLst>
        </pc:spChg>
        <pc:spChg chg="del">
          <ac:chgData name="Xuesu Xiao" userId="2da2dc19-76a6-42ca-a03e-a5becae5e7dc" providerId="ADAL" clId="{CE358A7D-04A9-3547-A192-F99433E0A911}" dt="2022-11-20T19:27:50.876" v="589"/>
          <ac:spMkLst>
            <pc:docMk/>
            <pc:sldMk cId="1447299992" sldId="697"/>
            <ac:spMk id="4" creationId="{BDE9B9CD-D6BF-FC41-8035-E98687185286}"/>
          </ac:spMkLst>
        </pc:spChg>
      </pc:sldChg>
      <pc:sldChg chg="addSp delSp modSp add">
        <pc:chgData name="Xuesu Xiao" userId="2da2dc19-76a6-42ca-a03e-a5becae5e7dc" providerId="ADAL" clId="{CE358A7D-04A9-3547-A192-F99433E0A911}" dt="2022-11-21T04:32:23.201" v="594"/>
        <pc:sldMkLst>
          <pc:docMk/>
          <pc:sldMk cId="1172507960" sldId="698"/>
        </pc:sldMkLst>
        <pc:spChg chg="add mod">
          <ac:chgData name="Xuesu Xiao" userId="2da2dc19-76a6-42ca-a03e-a5becae5e7dc" providerId="ADAL" clId="{CE358A7D-04A9-3547-A192-F99433E0A911}" dt="2022-11-21T04:32:20.337" v="593"/>
          <ac:spMkLst>
            <pc:docMk/>
            <pc:sldMk cId="1172507960" sldId="698"/>
            <ac:spMk id="4" creationId="{351ECF66-0F76-CD63-06B3-072F4FA832D7}"/>
          </ac:spMkLst>
        </pc:spChg>
        <pc:spChg chg="del">
          <ac:chgData name="Xuesu Xiao" userId="2da2dc19-76a6-42ca-a03e-a5becae5e7dc" providerId="ADAL" clId="{CE358A7D-04A9-3547-A192-F99433E0A911}" dt="2022-11-20T19:27:50.876" v="589"/>
          <ac:spMkLst>
            <pc:docMk/>
            <pc:sldMk cId="1172507960" sldId="698"/>
            <ac:spMk id="4" creationId="{4A5703B1-1668-3A46-A5A0-FFC00BF71F03}"/>
          </ac:spMkLst>
        </pc:spChg>
        <pc:spChg chg="add del mod">
          <ac:chgData name="Xuesu Xiao" userId="2da2dc19-76a6-42ca-a03e-a5becae5e7dc" providerId="ADAL" clId="{CE358A7D-04A9-3547-A192-F99433E0A911}" dt="2022-11-21T04:32:23.201" v="594"/>
          <ac:spMkLst>
            <pc:docMk/>
            <pc:sldMk cId="1172507960" sldId="698"/>
            <ac:spMk id="4" creationId="{980A170E-F706-BD10-3520-3E266EAC98DD}"/>
          </ac:spMkLst>
        </pc:spChg>
      </pc:sldChg>
      <pc:sldChg chg="addSp delSp modSp add">
        <pc:chgData name="Xuesu Xiao" userId="2da2dc19-76a6-42ca-a03e-a5becae5e7dc" providerId="ADAL" clId="{CE358A7D-04A9-3547-A192-F99433E0A911}" dt="2022-11-21T04:32:23.201" v="594"/>
        <pc:sldMkLst>
          <pc:docMk/>
          <pc:sldMk cId="2593449527" sldId="699"/>
        </pc:sldMkLst>
        <pc:spChg chg="del">
          <ac:chgData name="Xuesu Xiao" userId="2da2dc19-76a6-42ca-a03e-a5becae5e7dc" providerId="ADAL" clId="{CE358A7D-04A9-3547-A192-F99433E0A911}" dt="2022-11-20T19:27:50.876" v="589"/>
          <ac:spMkLst>
            <pc:docMk/>
            <pc:sldMk cId="2593449527" sldId="699"/>
            <ac:spMk id="4" creationId="{1FFDB81A-C344-7F43-9F3C-7E0B9FEAA941}"/>
          </ac:spMkLst>
        </pc:spChg>
        <pc:spChg chg="add mod">
          <ac:chgData name="Xuesu Xiao" userId="2da2dc19-76a6-42ca-a03e-a5becae5e7dc" providerId="ADAL" clId="{CE358A7D-04A9-3547-A192-F99433E0A911}" dt="2022-11-21T04:32:20.337" v="593"/>
          <ac:spMkLst>
            <pc:docMk/>
            <pc:sldMk cId="2593449527" sldId="699"/>
            <ac:spMk id="4" creationId="{EF1BB7E2-A23C-4C24-380E-3FA40C76ED39}"/>
          </ac:spMkLst>
        </pc:spChg>
        <pc:spChg chg="add del mod">
          <ac:chgData name="Xuesu Xiao" userId="2da2dc19-76a6-42ca-a03e-a5becae5e7dc" providerId="ADAL" clId="{CE358A7D-04A9-3547-A192-F99433E0A911}" dt="2022-11-21T04:32:23.201" v="594"/>
          <ac:spMkLst>
            <pc:docMk/>
            <pc:sldMk cId="2593449527" sldId="699"/>
            <ac:spMk id="4" creationId="{F0178CD5-F299-4994-AB17-D16EC9431A1B}"/>
          </ac:spMkLst>
        </pc:spChg>
      </pc:sldChg>
      <pc:sldChg chg="addSp delSp modSp add">
        <pc:chgData name="Xuesu Xiao" userId="2da2dc19-76a6-42ca-a03e-a5becae5e7dc" providerId="ADAL" clId="{CE358A7D-04A9-3547-A192-F99433E0A911}" dt="2022-11-21T04:32:23.201" v="594"/>
        <pc:sldMkLst>
          <pc:docMk/>
          <pc:sldMk cId="3772634573" sldId="700"/>
        </pc:sldMkLst>
        <pc:spChg chg="add mod">
          <ac:chgData name="Xuesu Xiao" userId="2da2dc19-76a6-42ca-a03e-a5becae5e7dc" providerId="ADAL" clId="{CE358A7D-04A9-3547-A192-F99433E0A911}" dt="2022-11-21T04:32:20.337" v="593"/>
          <ac:spMkLst>
            <pc:docMk/>
            <pc:sldMk cId="3772634573" sldId="700"/>
            <ac:spMk id="4" creationId="{18BC6446-8788-A5FA-7D14-2A7B23F64DF2}"/>
          </ac:spMkLst>
        </pc:spChg>
        <pc:spChg chg="del">
          <ac:chgData name="Xuesu Xiao" userId="2da2dc19-76a6-42ca-a03e-a5becae5e7dc" providerId="ADAL" clId="{CE358A7D-04A9-3547-A192-F99433E0A911}" dt="2022-11-20T19:27:50.876" v="589"/>
          <ac:spMkLst>
            <pc:docMk/>
            <pc:sldMk cId="3772634573" sldId="700"/>
            <ac:spMk id="4" creationId="{387F750C-606C-5A4A-854D-3224DF080980}"/>
          </ac:spMkLst>
        </pc:spChg>
        <pc:spChg chg="add del mod">
          <ac:chgData name="Xuesu Xiao" userId="2da2dc19-76a6-42ca-a03e-a5becae5e7dc" providerId="ADAL" clId="{CE358A7D-04A9-3547-A192-F99433E0A911}" dt="2022-11-21T04:32:23.201" v="594"/>
          <ac:spMkLst>
            <pc:docMk/>
            <pc:sldMk cId="3772634573" sldId="700"/>
            <ac:spMk id="4" creationId="{915911A3-B346-50C0-0C02-A6C0222738DA}"/>
          </ac:spMkLst>
        </pc:spChg>
      </pc:sldChg>
      <pc:sldChg chg="addSp delSp modSp add">
        <pc:chgData name="Xuesu Xiao" userId="2da2dc19-76a6-42ca-a03e-a5becae5e7dc" providerId="ADAL" clId="{CE358A7D-04A9-3547-A192-F99433E0A911}" dt="2022-11-21T04:32:23.201" v="594"/>
        <pc:sldMkLst>
          <pc:docMk/>
          <pc:sldMk cId="3430712550" sldId="701"/>
        </pc:sldMkLst>
        <pc:spChg chg="add del mod">
          <ac:chgData name="Xuesu Xiao" userId="2da2dc19-76a6-42ca-a03e-a5becae5e7dc" providerId="ADAL" clId="{CE358A7D-04A9-3547-A192-F99433E0A911}" dt="2022-11-21T04:32:23.201" v="594"/>
          <ac:spMkLst>
            <pc:docMk/>
            <pc:sldMk cId="3430712550" sldId="701"/>
            <ac:spMk id="4" creationId="{0CECDEC1-03B0-9120-3FE0-21E23EA404B8}"/>
          </ac:spMkLst>
        </pc:spChg>
        <pc:spChg chg="add mod">
          <ac:chgData name="Xuesu Xiao" userId="2da2dc19-76a6-42ca-a03e-a5becae5e7dc" providerId="ADAL" clId="{CE358A7D-04A9-3547-A192-F99433E0A911}" dt="2022-11-21T04:32:20.337" v="593"/>
          <ac:spMkLst>
            <pc:docMk/>
            <pc:sldMk cId="3430712550" sldId="701"/>
            <ac:spMk id="4" creationId="{2F909C3E-979E-53EF-BD1E-80B63F6AC33E}"/>
          </ac:spMkLst>
        </pc:spChg>
        <pc:spChg chg="del">
          <ac:chgData name="Xuesu Xiao" userId="2da2dc19-76a6-42ca-a03e-a5becae5e7dc" providerId="ADAL" clId="{CE358A7D-04A9-3547-A192-F99433E0A911}" dt="2022-11-20T19:27:50.876" v="589"/>
          <ac:spMkLst>
            <pc:docMk/>
            <pc:sldMk cId="3430712550" sldId="701"/>
            <ac:spMk id="4" creationId="{387F750C-606C-5A4A-854D-3224DF080980}"/>
          </ac:spMkLst>
        </pc:spChg>
      </pc:sldChg>
      <pc:sldChg chg="addSp delSp modSp add mod">
        <pc:chgData name="Xuesu Xiao" userId="2da2dc19-76a6-42ca-a03e-a5becae5e7dc" providerId="ADAL" clId="{CE358A7D-04A9-3547-A192-F99433E0A911}" dt="2022-11-21T04:32:23.201" v="594"/>
        <pc:sldMkLst>
          <pc:docMk/>
          <pc:sldMk cId="3932685209" sldId="702"/>
        </pc:sldMkLst>
        <pc:spChg chg="mod">
          <ac:chgData name="Xuesu Xiao" userId="2da2dc19-76a6-42ca-a03e-a5becae5e7dc" providerId="ADAL" clId="{CE358A7D-04A9-3547-A192-F99433E0A911}" dt="2022-11-20T19:23:56.349" v="570" actId="27636"/>
          <ac:spMkLst>
            <pc:docMk/>
            <pc:sldMk cId="3932685209" sldId="702"/>
            <ac:spMk id="3" creationId="{84C68DDA-C200-D749-B0C7-5F7A2ECE1692}"/>
          </ac:spMkLst>
        </pc:spChg>
        <pc:spChg chg="add del mod">
          <ac:chgData name="Xuesu Xiao" userId="2da2dc19-76a6-42ca-a03e-a5becae5e7dc" providerId="ADAL" clId="{CE358A7D-04A9-3547-A192-F99433E0A911}" dt="2022-11-21T04:32:23.201" v="594"/>
          <ac:spMkLst>
            <pc:docMk/>
            <pc:sldMk cId="3932685209" sldId="702"/>
            <ac:spMk id="4" creationId="{059298E1-89E7-3EE7-305B-20F5585DB061}"/>
          </ac:spMkLst>
        </pc:spChg>
        <pc:spChg chg="del">
          <ac:chgData name="Xuesu Xiao" userId="2da2dc19-76a6-42ca-a03e-a5becae5e7dc" providerId="ADAL" clId="{CE358A7D-04A9-3547-A192-F99433E0A911}" dt="2022-11-20T19:27:50.876" v="589"/>
          <ac:spMkLst>
            <pc:docMk/>
            <pc:sldMk cId="3932685209" sldId="702"/>
            <ac:spMk id="4" creationId="{4A5703B1-1668-3A46-A5A0-FFC00BF71F03}"/>
          </ac:spMkLst>
        </pc:spChg>
        <pc:spChg chg="add mod">
          <ac:chgData name="Xuesu Xiao" userId="2da2dc19-76a6-42ca-a03e-a5becae5e7dc" providerId="ADAL" clId="{CE358A7D-04A9-3547-A192-F99433E0A911}" dt="2022-11-21T04:32:20.337" v="593"/>
          <ac:spMkLst>
            <pc:docMk/>
            <pc:sldMk cId="3932685209" sldId="702"/>
            <ac:spMk id="4" creationId="{C72BFB4B-F507-59C0-D457-2D14610C4AD7}"/>
          </ac:spMkLst>
        </pc:spChg>
      </pc:sldChg>
      <pc:sldChg chg="addSp delSp modSp add">
        <pc:chgData name="Xuesu Xiao" userId="2da2dc19-76a6-42ca-a03e-a5becae5e7dc" providerId="ADAL" clId="{CE358A7D-04A9-3547-A192-F99433E0A911}" dt="2022-11-21T04:32:23.201" v="594"/>
        <pc:sldMkLst>
          <pc:docMk/>
          <pc:sldMk cId="367222519" sldId="703"/>
        </pc:sldMkLst>
        <pc:spChg chg="add mod">
          <ac:chgData name="Xuesu Xiao" userId="2da2dc19-76a6-42ca-a03e-a5becae5e7dc" providerId="ADAL" clId="{CE358A7D-04A9-3547-A192-F99433E0A911}" dt="2022-11-21T04:32:20.337" v="593"/>
          <ac:spMkLst>
            <pc:docMk/>
            <pc:sldMk cId="367222519" sldId="703"/>
            <ac:spMk id="4" creationId="{243FBF95-1247-F3E3-28D1-1A7BB6C9F0F2}"/>
          </ac:spMkLst>
        </pc:spChg>
        <pc:spChg chg="del">
          <ac:chgData name="Xuesu Xiao" userId="2da2dc19-76a6-42ca-a03e-a5becae5e7dc" providerId="ADAL" clId="{CE358A7D-04A9-3547-A192-F99433E0A911}" dt="2022-11-20T19:27:50.876" v="589"/>
          <ac:spMkLst>
            <pc:docMk/>
            <pc:sldMk cId="367222519" sldId="703"/>
            <ac:spMk id="4" creationId="{4A5703B1-1668-3A46-A5A0-FFC00BF71F03}"/>
          </ac:spMkLst>
        </pc:spChg>
        <pc:spChg chg="add del mod">
          <ac:chgData name="Xuesu Xiao" userId="2da2dc19-76a6-42ca-a03e-a5becae5e7dc" providerId="ADAL" clId="{CE358A7D-04A9-3547-A192-F99433E0A911}" dt="2022-11-21T04:32:23.201" v="594"/>
          <ac:spMkLst>
            <pc:docMk/>
            <pc:sldMk cId="367222519" sldId="703"/>
            <ac:spMk id="4" creationId="{6AC8780C-C142-B316-3977-A498ACF1D1DC}"/>
          </ac:spMkLst>
        </pc:spChg>
      </pc:sldChg>
      <pc:sldChg chg="addSp delSp modSp add">
        <pc:chgData name="Xuesu Xiao" userId="2da2dc19-76a6-42ca-a03e-a5becae5e7dc" providerId="ADAL" clId="{CE358A7D-04A9-3547-A192-F99433E0A911}" dt="2022-11-21T04:32:23.201" v="594"/>
        <pc:sldMkLst>
          <pc:docMk/>
          <pc:sldMk cId="2547264052" sldId="704"/>
        </pc:sldMkLst>
        <pc:spChg chg="add mod">
          <ac:chgData name="Xuesu Xiao" userId="2da2dc19-76a6-42ca-a03e-a5becae5e7dc" providerId="ADAL" clId="{CE358A7D-04A9-3547-A192-F99433E0A911}" dt="2022-11-21T04:32:20.337" v="593"/>
          <ac:spMkLst>
            <pc:docMk/>
            <pc:sldMk cId="2547264052" sldId="704"/>
            <ac:spMk id="4" creationId="{2F5923AF-280C-1C41-3C26-D96DF7D553EA}"/>
          </ac:spMkLst>
        </pc:spChg>
        <pc:spChg chg="del">
          <ac:chgData name="Xuesu Xiao" userId="2da2dc19-76a6-42ca-a03e-a5becae5e7dc" providerId="ADAL" clId="{CE358A7D-04A9-3547-A192-F99433E0A911}" dt="2022-11-20T19:27:50.876" v="589"/>
          <ac:spMkLst>
            <pc:docMk/>
            <pc:sldMk cId="2547264052" sldId="704"/>
            <ac:spMk id="4" creationId="{4A5703B1-1668-3A46-A5A0-FFC00BF71F03}"/>
          </ac:spMkLst>
        </pc:spChg>
        <pc:spChg chg="add del mod">
          <ac:chgData name="Xuesu Xiao" userId="2da2dc19-76a6-42ca-a03e-a5becae5e7dc" providerId="ADAL" clId="{CE358A7D-04A9-3547-A192-F99433E0A911}" dt="2022-11-21T04:32:23.201" v="594"/>
          <ac:spMkLst>
            <pc:docMk/>
            <pc:sldMk cId="2547264052" sldId="704"/>
            <ac:spMk id="4" creationId="{F63CDE49-98B7-58CD-FCA9-BAC369328AF2}"/>
          </ac:spMkLst>
        </pc:spChg>
      </pc:sldChg>
      <pc:sldChg chg="addSp delSp modSp add">
        <pc:chgData name="Xuesu Xiao" userId="2da2dc19-76a6-42ca-a03e-a5becae5e7dc" providerId="ADAL" clId="{CE358A7D-04A9-3547-A192-F99433E0A911}" dt="2022-11-21T04:32:23.201" v="594"/>
        <pc:sldMkLst>
          <pc:docMk/>
          <pc:sldMk cId="4219299331" sldId="705"/>
        </pc:sldMkLst>
        <pc:spChg chg="del">
          <ac:chgData name="Xuesu Xiao" userId="2da2dc19-76a6-42ca-a03e-a5becae5e7dc" providerId="ADAL" clId="{CE358A7D-04A9-3547-A192-F99433E0A911}" dt="2022-11-20T19:27:50.876" v="589"/>
          <ac:spMkLst>
            <pc:docMk/>
            <pc:sldMk cId="4219299331" sldId="705"/>
            <ac:spMk id="4" creationId="{4A5703B1-1668-3A46-A5A0-FFC00BF71F03}"/>
          </ac:spMkLst>
        </pc:spChg>
        <pc:spChg chg="add del mod">
          <ac:chgData name="Xuesu Xiao" userId="2da2dc19-76a6-42ca-a03e-a5becae5e7dc" providerId="ADAL" clId="{CE358A7D-04A9-3547-A192-F99433E0A911}" dt="2022-11-21T04:32:23.201" v="594"/>
          <ac:spMkLst>
            <pc:docMk/>
            <pc:sldMk cId="4219299331" sldId="705"/>
            <ac:spMk id="4" creationId="{64520D8C-3012-6635-3618-21DF6113353F}"/>
          </ac:spMkLst>
        </pc:spChg>
        <pc:spChg chg="add mod">
          <ac:chgData name="Xuesu Xiao" userId="2da2dc19-76a6-42ca-a03e-a5becae5e7dc" providerId="ADAL" clId="{CE358A7D-04A9-3547-A192-F99433E0A911}" dt="2022-11-21T04:32:20.337" v="593"/>
          <ac:spMkLst>
            <pc:docMk/>
            <pc:sldMk cId="4219299331" sldId="705"/>
            <ac:spMk id="4" creationId="{7071355E-CB49-DE8F-9A3A-4B738FA8A18E}"/>
          </ac:spMkLst>
        </pc:spChg>
      </pc:sldChg>
      <pc:sldChg chg="addSp delSp modSp add">
        <pc:chgData name="Xuesu Xiao" userId="2da2dc19-76a6-42ca-a03e-a5becae5e7dc" providerId="ADAL" clId="{CE358A7D-04A9-3547-A192-F99433E0A911}" dt="2022-11-21T04:32:23.201" v="594"/>
        <pc:sldMkLst>
          <pc:docMk/>
          <pc:sldMk cId="281617154" sldId="707"/>
        </pc:sldMkLst>
        <pc:spChg chg="add del mod">
          <ac:chgData name="Xuesu Xiao" userId="2da2dc19-76a6-42ca-a03e-a5becae5e7dc" providerId="ADAL" clId="{CE358A7D-04A9-3547-A192-F99433E0A911}" dt="2022-11-21T04:32:23.201" v="594"/>
          <ac:spMkLst>
            <pc:docMk/>
            <pc:sldMk cId="281617154" sldId="707"/>
            <ac:spMk id="3" creationId="{7FD9030E-5315-3B10-D3D8-38D373BDD71D}"/>
          </ac:spMkLst>
        </pc:spChg>
        <pc:spChg chg="add mod">
          <ac:chgData name="Xuesu Xiao" userId="2da2dc19-76a6-42ca-a03e-a5becae5e7dc" providerId="ADAL" clId="{CE358A7D-04A9-3547-A192-F99433E0A911}" dt="2022-11-21T04:32:20.337" v="593"/>
          <ac:spMkLst>
            <pc:docMk/>
            <pc:sldMk cId="281617154" sldId="707"/>
            <ac:spMk id="3" creationId="{A44CF24F-ED7F-48F3-A1F7-CCB699DFB110}"/>
          </ac:spMkLst>
        </pc:spChg>
        <pc:spChg chg="del">
          <ac:chgData name="Xuesu Xiao" userId="2da2dc19-76a6-42ca-a03e-a5becae5e7dc" providerId="ADAL" clId="{CE358A7D-04A9-3547-A192-F99433E0A911}" dt="2022-11-20T19:27:50.876" v="589"/>
          <ac:spMkLst>
            <pc:docMk/>
            <pc:sldMk cId="281617154" sldId="707"/>
            <ac:spMk id="4" creationId="{4A5703B1-1668-3A46-A5A0-FFC00BF71F03}"/>
          </ac:spMkLst>
        </pc:spChg>
      </pc:sldChg>
      <pc:sldChg chg="addSp delSp modSp add">
        <pc:chgData name="Xuesu Xiao" userId="2da2dc19-76a6-42ca-a03e-a5becae5e7dc" providerId="ADAL" clId="{CE358A7D-04A9-3547-A192-F99433E0A911}" dt="2022-11-21T04:32:23.201" v="594"/>
        <pc:sldMkLst>
          <pc:docMk/>
          <pc:sldMk cId="1462435052" sldId="708"/>
        </pc:sldMkLst>
        <pc:spChg chg="add mod">
          <ac:chgData name="Xuesu Xiao" userId="2da2dc19-76a6-42ca-a03e-a5becae5e7dc" providerId="ADAL" clId="{CE358A7D-04A9-3547-A192-F99433E0A911}" dt="2022-11-21T04:32:20.337" v="593"/>
          <ac:spMkLst>
            <pc:docMk/>
            <pc:sldMk cId="1462435052" sldId="708"/>
            <ac:spMk id="3" creationId="{764F5BF3-AF16-98E8-FDE2-3A0AAEA204B4}"/>
          </ac:spMkLst>
        </pc:spChg>
        <pc:spChg chg="add del mod">
          <ac:chgData name="Xuesu Xiao" userId="2da2dc19-76a6-42ca-a03e-a5becae5e7dc" providerId="ADAL" clId="{CE358A7D-04A9-3547-A192-F99433E0A911}" dt="2022-11-21T04:32:23.201" v="594"/>
          <ac:spMkLst>
            <pc:docMk/>
            <pc:sldMk cId="1462435052" sldId="708"/>
            <ac:spMk id="3" creationId="{C5F17C2C-4744-0263-45CC-C5747E38B63E}"/>
          </ac:spMkLst>
        </pc:spChg>
        <pc:spChg chg="del">
          <ac:chgData name="Xuesu Xiao" userId="2da2dc19-76a6-42ca-a03e-a5becae5e7dc" providerId="ADAL" clId="{CE358A7D-04A9-3547-A192-F99433E0A911}" dt="2022-11-20T19:27:50.876" v="589"/>
          <ac:spMkLst>
            <pc:docMk/>
            <pc:sldMk cId="1462435052" sldId="708"/>
            <ac:spMk id="4" creationId="{DC1CDDB0-D300-6441-9003-5EC42412A9DC}"/>
          </ac:spMkLst>
        </pc:spChg>
      </pc:sldChg>
      <pc:sldChg chg="addSp delSp modSp add">
        <pc:chgData name="Xuesu Xiao" userId="2da2dc19-76a6-42ca-a03e-a5becae5e7dc" providerId="ADAL" clId="{CE358A7D-04A9-3547-A192-F99433E0A911}" dt="2022-11-21T04:32:23.201" v="594"/>
        <pc:sldMkLst>
          <pc:docMk/>
          <pc:sldMk cId="2236473540" sldId="709"/>
        </pc:sldMkLst>
        <pc:spChg chg="del">
          <ac:chgData name="Xuesu Xiao" userId="2da2dc19-76a6-42ca-a03e-a5becae5e7dc" providerId="ADAL" clId="{CE358A7D-04A9-3547-A192-F99433E0A911}" dt="2022-11-20T19:27:50.876" v="589"/>
          <ac:spMkLst>
            <pc:docMk/>
            <pc:sldMk cId="2236473540" sldId="709"/>
            <ac:spMk id="4" creationId="{4990D752-3BF0-6D40-8D99-3FC6865E32C1}"/>
          </ac:spMkLst>
        </pc:spChg>
        <pc:spChg chg="add del mod">
          <ac:chgData name="Xuesu Xiao" userId="2da2dc19-76a6-42ca-a03e-a5becae5e7dc" providerId="ADAL" clId="{CE358A7D-04A9-3547-A192-F99433E0A911}" dt="2022-11-21T04:32:23.201" v="594"/>
          <ac:spMkLst>
            <pc:docMk/>
            <pc:sldMk cId="2236473540" sldId="709"/>
            <ac:spMk id="4" creationId="{D183D74A-2214-A77F-4810-668DE4DFCBEE}"/>
          </ac:spMkLst>
        </pc:spChg>
        <pc:spChg chg="add mod">
          <ac:chgData name="Xuesu Xiao" userId="2da2dc19-76a6-42ca-a03e-a5becae5e7dc" providerId="ADAL" clId="{CE358A7D-04A9-3547-A192-F99433E0A911}" dt="2022-11-21T04:32:20.337" v="593"/>
          <ac:spMkLst>
            <pc:docMk/>
            <pc:sldMk cId="2236473540" sldId="709"/>
            <ac:spMk id="4" creationId="{EB715435-8B25-E2FE-A8CC-4762F3B6EEC1}"/>
          </ac:spMkLst>
        </pc:spChg>
      </pc:sldChg>
      <pc:sldChg chg="addSp delSp modSp add">
        <pc:chgData name="Xuesu Xiao" userId="2da2dc19-76a6-42ca-a03e-a5becae5e7dc" providerId="ADAL" clId="{CE358A7D-04A9-3547-A192-F99433E0A911}" dt="2022-11-21T04:32:23.201" v="594"/>
        <pc:sldMkLst>
          <pc:docMk/>
          <pc:sldMk cId="2876944144" sldId="710"/>
        </pc:sldMkLst>
        <pc:spChg chg="add mod">
          <ac:chgData name="Xuesu Xiao" userId="2da2dc19-76a6-42ca-a03e-a5becae5e7dc" providerId="ADAL" clId="{CE358A7D-04A9-3547-A192-F99433E0A911}" dt="2022-11-21T04:32:20.337" v="593"/>
          <ac:spMkLst>
            <pc:docMk/>
            <pc:sldMk cId="2876944144" sldId="710"/>
            <ac:spMk id="4" creationId="{2D32AA4F-E765-3719-84A6-EF958A47E20F}"/>
          </ac:spMkLst>
        </pc:spChg>
        <pc:spChg chg="add del mod">
          <ac:chgData name="Xuesu Xiao" userId="2da2dc19-76a6-42ca-a03e-a5becae5e7dc" providerId="ADAL" clId="{CE358A7D-04A9-3547-A192-F99433E0A911}" dt="2022-11-21T04:32:23.201" v="594"/>
          <ac:spMkLst>
            <pc:docMk/>
            <pc:sldMk cId="2876944144" sldId="710"/>
            <ac:spMk id="4" creationId="{486177BE-2068-03BE-500A-75297C28805C}"/>
          </ac:spMkLst>
        </pc:spChg>
        <pc:spChg chg="del">
          <ac:chgData name="Xuesu Xiao" userId="2da2dc19-76a6-42ca-a03e-a5becae5e7dc" providerId="ADAL" clId="{CE358A7D-04A9-3547-A192-F99433E0A911}" dt="2022-11-20T19:27:50.876" v="589"/>
          <ac:spMkLst>
            <pc:docMk/>
            <pc:sldMk cId="2876944144" sldId="710"/>
            <ac:spMk id="4" creationId="{4990D752-3BF0-6D40-8D99-3FC6865E32C1}"/>
          </ac:spMkLst>
        </pc:spChg>
      </pc:sldChg>
      <pc:sldChg chg="addSp delSp modSp add">
        <pc:chgData name="Xuesu Xiao" userId="2da2dc19-76a6-42ca-a03e-a5becae5e7dc" providerId="ADAL" clId="{CE358A7D-04A9-3547-A192-F99433E0A911}" dt="2022-11-21T04:32:23.201" v="594"/>
        <pc:sldMkLst>
          <pc:docMk/>
          <pc:sldMk cId="1299820269" sldId="711"/>
        </pc:sldMkLst>
        <pc:spChg chg="del">
          <ac:chgData name="Xuesu Xiao" userId="2da2dc19-76a6-42ca-a03e-a5becae5e7dc" providerId="ADAL" clId="{CE358A7D-04A9-3547-A192-F99433E0A911}" dt="2022-11-20T19:27:50.876" v="589"/>
          <ac:spMkLst>
            <pc:docMk/>
            <pc:sldMk cId="1299820269" sldId="711"/>
            <ac:spMk id="4" creationId="{4990D752-3BF0-6D40-8D99-3FC6865E32C1}"/>
          </ac:spMkLst>
        </pc:spChg>
        <pc:spChg chg="add mod">
          <ac:chgData name="Xuesu Xiao" userId="2da2dc19-76a6-42ca-a03e-a5becae5e7dc" providerId="ADAL" clId="{CE358A7D-04A9-3547-A192-F99433E0A911}" dt="2022-11-21T04:32:20.337" v="593"/>
          <ac:spMkLst>
            <pc:docMk/>
            <pc:sldMk cId="1299820269" sldId="711"/>
            <ac:spMk id="4" creationId="{98964B98-3CE9-598D-D7C8-F4634B07CDF1}"/>
          </ac:spMkLst>
        </pc:spChg>
        <pc:spChg chg="add del mod">
          <ac:chgData name="Xuesu Xiao" userId="2da2dc19-76a6-42ca-a03e-a5becae5e7dc" providerId="ADAL" clId="{CE358A7D-04A9-3547-A192-F99433E0A911}" dt="2022-11-21T04:32:23.201" v="594"/>
          <ac:spMkLst>
            <pc:docMk/>
            <pc:sldMk cId="1299820269" sldId="711"/>
            <ac:spMk id="4" creationId="{EA8EDDA6-17C3-AFC0-EABA-A53CFD4146E3}"/>
          </ac:spMkLst>
        </pc:spChg>
      </pc:sldChg>
      <pc:sldChg chg="add del">
        <pc:chgData name="Xuesu Xiao" userId="2da2dc19-76a6-42ca-a03e-a5becae5e7dc" providerId="ADAL" clId="{CE358A7D-04A9-3547-A192-F99433E0A911}" dt="2022-11-20T19:14:59.016" v="271" actId="2696"/>
        <pc:sldMkLst>
          <pc:docMk/>
          <pc:sldMk cId="2897394894" sldId="712"/>
        </pc:sldMkLst>
      </pc:sldChg>
      <pc:sldChg chg="add del">
        <pc:chgData name="Xuesu Xiao" userId="2da2dc19-76a6-42ca-a03e-a5becae5e7dc" providerId="ADAL" clId="{CE358A7D-04A9-3547-A192-F99433E0A911}" dt="2022-11-20T19:14:59.004" v="268" actId="2696"/>
        <pc:sldMkLst>
          <pc:docMk/>
          <pc:sldMk cId="172050686" sldId="713"/>
        </pc:sldMkLst>
      </pc:sldChg>
      <pc:sldChg chg="add del">
        <pc:chgData name="Xuesu Xiao" userId="2da2dc19-76a6-42ca-a03e-a5becae5e7dc" providerId="ADAL" clId="{CE358A7D-04A9-3547-A192-F99433E0A911}" dt="2022-11-20T19:14:59.119" v="314" actId="2696"/>
        <pc:sldMkLst>
          <pc:docMk/>
          <pc:sldMk cId="2268317340" sldId="714"/>
        </pc:sldMkLst>
      </pc:sldChg>
      <pc:sldChg chg="add del">
        <pc:chgData name="Xuesu Xiao" userId="2da2dc19-76a6-42ca-a03e-a5becae5e7dc" providerId="ADAL" clId="{CE358A7D-04A9-3547-A192-F99433E0A911}" dt="2022-11-20T19:14:59.280" v="372" actId="2696"/>
        <pc:sldMkLst>
          <pc:docMk/>
          <pc:sldMk cId="2271813021" sldId="715"/>
        </pc:sldMkLst>
      </pc:sldChg>
      <pc:sldChg chg="addSp delSp modSp add">
        <pc:chgData name="Xuesu Xiao" userId="2da2dc19-76a6-42ca-a03e-a5becae5e7dc" providerId="ADAL" clId="{CE358A7D-04A9-3547-A192-F99433E0A911}" dt="2022-11-21T04:32:23.201" v="594"/>
        <pc:sldMkLst>
          <pc:docMk/>
          <pc:sldMk cId="2536915738" sldId="716"/>
        </pc:sldMkLst>
        <pc:spChg chg="del">
          <ac:chgData name="Xuesu Xiao" userId="2da2dc19-76a6-42ca-a03e-a5becae5e7dc" providerId="ADAL" clId="{CE358A7D-04A9-3547-A192-F99433E0A911}" dt="2022-11-20T19:27:50.876" v="589"/>
          <ac:spMkLst>
            <pc:docMk/>
            <pc:sldMk cId="2536915738" sldId="716"/>
            <ac:spMk id="4" creationId="{4990D752-3BF0-6D40-8D99-3FC6865E32C1}"/>
          </ac:spMkLst>
        </pc:spChg>
        <pc:spChg chg="add mod">
          <ac:chgData name="Xuesu Xiao" userId="2da2dc19-76a6-42ca-a03e-a5becae5e7dc" providerId="ADAL" clId="{CE358A7D-04A9-3547-A192-F99433E0A911}" dt="2022-11-21T04:32:20.337" v="593"/>
          <ac:spMkLst>
            <pc:docMk/>
            <pc:sldMk cId="2536915738" sldId="716"/>
            <ac:spMk id="4" creationId="{867A94BE-ED44-2104-6333-7C37858B5420}"/>
          </ac:spMkLst>
        </pc:spChg>
        <pc:spChg chg="add del mod">
          <ac:chgData name="Xuesu Xiao" userId="2da2dc19-76a6-42ca-a03e-a5becae5e7dc" providerId="ADAL" clId="{CE358A7D-04A9-3547-A192-F99433E0A911}" dt="2022-11-21T04:32:23.201" v="594"/>
          <ac:spMkLst>
            <pc:docMk/>
            <pc:sldMk cId="2536915738" sldId="716"/>
            <ac:spMk id="4" creationId="{9FD716D0-237B-92F7-E596-EFE066B89810}"/>
          </ac:spMkLst>
        </pc:spChg>
      </pc:sldChg>
      <pc:sldChg chg="add del">
        <pc:chgData name="Xuesu Xiao" userId="2da2dc19-76a6-42ca-a03e-a5becae5e7dc" providerId="ADAL" clId="{CE358A7D-04A9-3547-A192-F99433E0A911}" dt="2022-11-20T19:14:59.222" v="350" actId="2696"/>
        <pc:sldMkLst>
          <pc:docMk/>
          <pc:sldMk cId="480139370" sldId="717"/>
        </pc:sldMkLst>
      </pc:sldChg>
      <pc:sldChg chg="add del">
        <pc:chgData name="Xuesu Xiao" userId="2da2dc19-76a6-42ca-a03e-a5becae5e7dc" providerId="ADAL" clId="{CE358A7D-04A9-3547-A192-F99433E0A911}" dt="2022-11-20T19:14:59.036" v="281" actId="2696"/>
        <pc:sldMkLst>
          <pc:docMk/>
          <pc:sldMk cId="3592844745" sldId="718"/>
        </pc:sldMkLst>
      </pc:sldChg>
      <pc:sldChg chg="add del">
        <pc:chgData name="Xuesu Xiao" userId="2da2dc19-76a6-42ca-a03e-a5becae5e7dc" providerId="ADAL" clId="{CE358A7D-04A9-3547-A192-F99433E0A911}" dt="2022-11-20T19:14:59.133" v="317" actId="2696"/>
        <pc:sldMkLst>
          <pc:docMk/>
          <pc:sldMk cId="2405808362" sldId="719"/>
        </pc:sldMkLst>
      </pc:sldChg>
      <pc:sldChg chg="add del">
        <pc:chgData name="Xuesu Xiao" userId="2da2dc19-76a6-42ca-a03e-a5becae5e7dc" providerId="ADAL" clId="{CE358A7D-04A9-3547-A192-F99433E0A911}" dt="2022-11-20T19:14:59.104" v="306" actId="2696"/>
        <pc:sldMkLst>
          <pc:docMk/>
          <pc:sldMk cId="3069937916" sldId="720"/>
        </pc:sldMkLst>
      </pc:sldChg>
      <pc:sldChg chg="add del">
        <pc:chgData name="Xuesu Xiao" userId="2da2dc19-76a6-42ca-a03e-a5becae5e7dc" providerId="ADAL" clId="{CE358A7D-04A9-3547-A192-F99433E0A911}" dt="2022-11-20T19:14:59.035" v="280" actId="2696"/>
        <pc:sldMkLst>
          <pc:docMk/>
          <pc:sldMk cId="3399742846" sldId="721"/>
        </pc:sldMkLst>
      </pc:sldChg>
      <pc:sldChg chg="add del">
        <pc:chgData name="Xuesu Xiao" userId="2da2dc19-76a6-42ca-a03e-a5becae5e7dc" providerId="ADAL" clId="{CE358A7D-04A9-3547-A192-F99433E0A911}" dt="2022-11-20T19:14:58.985" v="264" actId="2696"/>
        <pc:sldMkLst>
          <pc:docMk/>
          <pc:sldMk cId="2180194591" sldId="722"/>
        </pc:sldMkLst>
      </pc:sldChg>
      <pc:sldChg chg="add del">
        <pc:chgData name="Xuesu Xiao" userId="2da2dc19-76a6-42ca-a03e-a5becae5e7dc" providerId="ADAL" clId="{CE358A7D-04A9-3547-A192-F99433E0A911}" dt="2022-11-20T19:14:59.174" v="330" actId="2696"/>
        <pc:sldMkLst>
          <pc:docMk/>
          <pc:sldMk cId="1079792082" sldId="723"/>
        </pc:sldMkLst>
      </pc:sldChg>
      <pc:sldChg chg="add del">
        <pc:chgData name="Xuesu Xiao" userId="2da2dc19-76a6-42ca-a03e-a5becae5e7dc" providerId="ADAL" clId="{CE358A7D-04A9-3547-A192-F99433E0A911}" dt="2022-11-20T19:14:59.182" v="334" actId="2696"/>
        <pc:sldMkLst>
          <pc:docMk/>
          <pc:sldMk cId="3861931654" sldId="724"/>
        </pc:sldMkLst>
      </pc:sldChg>
      <pc:sldChg chg="add del">
        <pc:chgData name="Xuesu Xiao" userId="2da2dc19-76a6-42ca-a03e-a5becae5e7dc" providerId="ADAL" clId="{CE358A7D-04A9-3547-A192-F99433E0A911}" dt="2022-11-20T19:14:59.153" v="324" actId="2696"/>
        <pc:sldMkLst>
          <pc:docMk/>
          <pc:sldMk cId="3486367075" sldId="725"/>
        </pc:sldMkLst>
      </pc:sldChg>
      <pc:sldChg chg="add del">
        <pc:chgData name="Xuesu Xiao" userId="2da2dc19-76a6-42ca-a03e-a5becae5e7dc" providerId="ADAL" clId="{CE358A7D-04A9-3547-A192-F99433E0A911}" dt="2022-11-20T19:14:59.317" v="376" actId="2696"/>
        <pc:sldMkLst>
          <pc:docMk/>
          <pc:sldMk cId="4113849769" sldId="726"/>
        </pc:sldMkLst>
      </pc:sldChg>
      <pc:sldChg chg="add del">
        <pc:chgData name="Xuesu Xiao" userId="2da2dc19-76a6-42ca-a03e-a5becae5e7dc" providerId="ADAL" clId="{CE358A7D-04A9-3547-A192-F99433E0A911}" dt="2022-11-20T19:14:59.110" v="309" actId="2696"/>
        <pc:sldMkLst>
          <pc:docMk/>
          <pc:sldMk cId="3076554511" sldId="727"/>
        </pc:sldMkLst>
      </pc:sldChg>
      <pc:sldChg chg="add del">
        <pc:chgData name="Xuesu Xiao" userId="2da2dc19-76a6-42ca-a03e-a5becae5e7dc" providerId="ADAL" clId="{CE358A7D-04A9-3547-A192-F99433E0A911}" dt="2022-11-20T19:14:59.194" v="340" actId="2696"/>
        <pc:sldMkLst>
          <pc:docMk/>
          <pc:sldMk cId="1315790376" sldId="728"/>
        </pc:sldMkLst>
      </pc:sldChg>
      <pc:sldChg chg="add del">
        <pc:chgData name="Xuesu Xiao" userId="2da2dc19-76a6-42ca-a03e-a5becae5e7dc" providerId="ADAL" clId="{CE358A7D-04A9-3547-A192-F99433E0A911}" dt="2022-11-20T19:14:59.022" v="275" actId="2696"/>
        <pc:sldMkLst>
          <pc:docMk/>
          <pc:sldMk cId="3215383027" sldId="729"/>
        </pc:sldMkLst>
      </pc:sldChg>
      <pc:sldChg chg="add del">
        <pc:chgData name="Xuesu Xiao" userId="2da2dc19-76a6-42ca-a03e-a5becae5e7dc" providerId="ADAL" clId="{CE358A7D-04A9-3547-A192-F99433E0A911}" dt="2022-11-20T19:14:59.220" v="347" actId="2696"/>
        <pc:sldMkLst>
          <pc:docMk/>
          <pc:sldMk cId="2966486897" sldId="730"/>
        </pc:sldMkLst>
      </pc:sldChg>
      <pc:sldChg chg="add del">
        <pc:chgData name="Xuesu Xiao" userId="2da2dc19-76a6-42ca-a03e-a5becae5e7dc" providerId="ADAL" clId="{CE358A7D-04A9-3547-A192-F99433E0A911}" dt="2022-11-20T19:14:58.967" v="258" actId="2696"/>
        <pc:sldMkLst>
          <pc:docMk/>
          <pc:sldMk cId="2254955912" sldId="731"/>
        </pc:sldMkLst>
      </pc:sldChg>
      <pc:sldChg chg="add del">
        <pc:chgData name="Xuesu Xiao" userId="2da2dc19-76a6-42ca-a03e-a5becae5e7dc" providerId="ADAL" clId="{CE358A7D-04A9-3547-A192-F99433E0A911}" dt="2022-11-20T19:14:59.098" v="304" actId="2696"/>
        <pc:sldMkLst>
          <pc:docMk/>
          <pc:sldMk cId="869541345" sldId="732"/>
        </pc:sldMkLst>
      </pc:sldChg>
      <pc:sldChg chg="add del">
        <pc:chgData name="Xuesu Xiao" userId="2da2dc19-76a6-42ca-a03e-a5becae5e7dc" providerId="ADAL" clId="{CE358A7D-04A9-3547-A192-F99433E0A911}" dt="2022-11-20T19:14:59.185" v="336" actId="2696"/>
        <pc:sldMkLst>
          <pc:docMk/>
          <pc:sldMk cId="1650641428" sldId="733"/>
        </pc:sldMkLst>
      </pc:sldChg>
      <pc:sldChg chg="add del">
        <pc:chgData name="Xuesu Xiao" userId="2da2dc19-76a6-42ca-a03e-a5becae5e7dc" providerId="ADAL" clId="{CE358A7D-04A9-3547-A192-F99433E0A911}" dt="2022-11-20T19:14:59.097" v="303" actId="2696"/>
        <pc:sldMkLst>
          <pc:docMk/>
          <pc:sldMk cId="3157392245" sldId="734"/>
        </pc:sldMkLst>
      </pc:sldChg>
      <pc:sldChg chg="add del">
        <pc:chgData name="Xuesu Xiao" userId="2da2dc19-76a6-42ca-a03e-a5becae5e7dc" providerId="ADAL" clId="{CE358A7D-04A9-3547-A192-F99433E0A911}" dt="2022-11-20T19:14:58.965" v="256" actId="2696"/>
        <pc:sldMkLst>
          <pc:docMk/>
          <pc:sldMk cId="1299530257" sldId="735"/>
        </pc:sldMkLst>
      </pc:sldChg>
      <pc:sldChg chg="addSp delSp modSp add">
        <pc:chgData name="Xuesu Xiao" userId="2da2dc19-76a6-42ca-a03e-a5becae5e7dc" providerId="ADAL" clId="{CE358A7D-04A9-3547-A192-F99433E0A911}" dt="2022-11-21T04:32:23.201" v="594"/>
        <pc:sldMkLst>
          <pc:docMk/>
          <pc:sldMk cId="1917700533" sldId="737"/>
        </pc:sldMkLst>
        <pc:spChg chg="add mod">
          <ac:chgData name="Xuesu Xiao" userId="2da2dc19-76a6-42ca-a03e-a5becae5e7dc" providerId="ADAL" clId="{CE358A7D-04A9-3547-A192-F99433E0A911}" dt="2022-11-21T04:32:20.337" v="593"/>
          <ac:spMkLst>
            <pc:docMk/>
            <pc:sldMk cId="1917700533" sldId="737"/>
            <ac:spMk id="4" creationId="{34C47DBF-EAEE-6F10-4891-2985A2C2916E}"/>
          </ac:spMkLst>
        </pc:spChg>
        <pc:spChg chg="add del mod">
          <ac:chgData name="Xuesu Xiao" userId="2da2dc19-76a6-42ca-a03e-a5becae5e7dc" providerId="ADAL" clId="{CE358A7D-04A9-3547-A192-F99433E0A911}" dt="2022-11-21T04:32:23.201" v="594"/>
          <ac:spMkLst>
            <pc:docMk/>
            <pc:sldMk cId="1917700533" sldId="737"/>
            <ac:spMk id="4" creationId="{443FD127-58F4-A944-5935-9FD9CD499550}"/>
          </ac:spMkLst>
        </pc:spChg>
        <pc:spChg chg="del">
          <ac:chgData name="Xuesu Xiao" userId="2da2dc19-76a6-42ca-a03e-a5becae5e7dc" providerId="ADAL" clId="{CE358A7D-04A9-3547-A192-F99433E0A911}" dt="2022-11-20T19:27:50.876" v="589"/>
          <ac:spMkLst>
            <pc:docMk/>
            <pc:sldMk cId="1917700533" sldId="737"/>
            <ac:spMk id="4" creationId="{F678715C-5F9A-5943-B86D-F3226D278C9F}"/>
          </ac:spMkLst>
        </pc:spChg>
      </pc:sldChg>
      <pc:sldChg chg="addSp delSp modSp add">
        <pc:chgData name="Xuesu Xiao" userId="2da2dc19-76a6-42ca-a03e-a5becae5e7dc" providerId="ADAL" clId="{CE358A7D-04A9-3547-A192-F99433E0A911}" dt="2022-11-21T04:32:23.201" v="594"/>
        <pc:sldMkLst>
          <pc:docMk/>
          <pc:sldMk cId="4140742045" sldId="738"/>
        </pc:sldMkLst>
        <pc:spChg chg="add mod">
          <ac:chgData name="Xuesu Xiao" userId="2da2dc19-76a6-42ca-a03e-a5becae5e7dc" providerId="ADAL" clId="{CE358A7D-04A9-3547-A192-F99433E0A911}" dt="2022-11-21T04:32:20.337" v="593"/>
          <ac:spMkLst>
            <pc:docMk/>
            <pc:sldMk cId="4140742045" sldId="738"/>
            <ac:spMk id="3" creationId="{07DABC23-0FB9-9CF4-93B9-5B3CB63F8D3C}"/>
          </ac:spMkLst>
        </pc:spChg>
        <pc:spChg chg="add del mod">
          <ac:chgData name="Xuesu Xiao" userId="2da2dc19-76a6-42ca-a03e-a5becae5e7dc" providerId="ADAL" clId="{CE358A7D-04A9-3547-A192-F99433E0A911}" dt="2022-11-21T04:32:23.201" v="594"/>
          <ac:spMkLst>
            <pc:docMk/>
            <pc:sldMk cId="4140742045" sldId="738"/>
            <ac:spMk id="3" creationId="{8AD77B56-824B-AAF3-A56A-09E517FBBE43}"/>
          </ac:spMkLst>
        </pc:spChg>
        <pc:spChg chg="del">
          <ac:chgData name="Xuesu Xiao" userId="2da2dc19-76a6-42ca-a03e-a5becae5e7dc" providerId="ADAL" clId="{CE358A7D-04A9-3547-A192-F99433E0A911}" dt="2022-11-20T19:27:50.876" v="589"/>
          <ac:spMkLst>
            <pc:docMk/>
            <pc:sldMk cId="4140742045" sldId="738"/>
            <ac:spMk id="4" creationId="{2C56E5E1-BD5E-AF4D-9359-ECEBD512A662}"/>
          </ac:spMkLst>
        </pc:spChg>
      </pc:sldChg>
      <pc:sldChg chg="add del">
        <pc:chgData name="Xuesu Xiao" userId="2da2dc19-76a6-42ca-a03e-a5becae5e7dc" providerId="ADAL" clId="{CE358A7D-04A9-3547-A192-F99433E0A911}" dt="2022-11-20T19:14:59.222" v="349" actId="2696"/>
        <pc:sldMkLst>
          <pc:docMk/>
          <pc:sldMk cId="1287322145" sldId="740"/>
        </pc:sldMkLst>
      </pc:sldChg>
      <pc:sldChg chg="add del">
        <pc:chgData name="Xuesu Xiao" userId="2da2dc19-76a6-42ca-a03e-a5becae5e7dc" providerId="ADAL" clId="{CE358A7D-04A9-3547-A192-F99433E0A911}" dt="2022-11-20T19:14:58.993" v="266" actId="2696"/>
        <pc:sldMkLst>
          <pc:docMk/>
          <pc:sldMk cId="2766993978" sldId="747"/>
        </pc:sldMkLst>
      </pc:sldChg>
      <pc:sldChg chg="add del">
        <pc:chgData name="Xuesu Xiao" userId="2da2dc19-76a6-42ca-a03e-a5becae5e7dc" providerId="ADAL" clId="{CE358A7D-04A9-3547-A192-F99433E0A911}" dt="2022-11-20T19:14:59.271" v="364" actId="2696"/>
        <pc:sldMkLst>
          <pc:docMk/>
          <pc:sldMk cId="1875636159" sldId="754"/>
        </pc:sldMkLst>
      </pc:sldChg>
      <pc:sldChg chg="add del">
        <pc:chgData name="Xuesu Xiao" userId="2da2dc19-76a6-42ca-a03e-a5becae5e7dc" providerId="ADAL" clId="{CE358A7D-04A9-3547-A192-F99433E0A911}" dt="2022-11-20T19:14:59.219" v="346" actId="2696"/>
        <pc:sldMkLst>
          <pc:docMk/>
          <pc:sldMk cId="1111961136" sldId="755"/>
        </pc:sldMkLst>
      </pc:sldChg>
      <pc:sldChg chg="add del">
        <pc:chgData name="Xuesu Xiao" userId="2da2dc19-76a6-42ca-a03e-a5becae5e7dc" providerId="ADAL" clId="{CE358A7D-04A9-3547-A192-F99433E0A911}" dt="2022-11-20T19:14:59.273" v="366" actId="2696"/>
        <pc:sldMkLst>
          <pc:docMk/>
          <pc:sldMk cId="1371520162" sldId="756"/>
        </pc:sldMkLst>
      </pc:sldChg>
      <pc:sldChg chg="add del">
        <pc:chgData name="Xuesu Xiao" userId="2da2dc19-76a6-42ca-a03e-a5becae5e7dc" providerId="ADAL" clId="{CE358A7D-04A9-3547-A192-F99433E0A911}" dt="2022-11-20T19:14:59.204" v="343" actId="2696"/>
        <pc:sldMkLst>
          <pc:docMk/>
          <pc:sldMk cId="1920437795" sldId="757"/>
        </pc:sldMkLst>
      </pc:sldChg>
      <pc:sldChg chg="add del">
        <pc:chgData name="Xuesu Xiao" userId="2da2dc19-76a6-42ca-a03e-a5becae5e7dc" providerId="ADAL" clId="{CE358A7D-04A9-3547-A192-F99433E0A911}" dt="2022-11-20T19:14:59.173" v="329" actId="2696"/>
        <pc:sldMkLst>
          <pc:docMk/>
          <pc:sldMk cId="3053428733" sldId="758"/>
        </pc:sldMkLst>
      </pc:sldChg>
      <pc:sldChg chg="add del">
        <pc:chgData name="Xuesu Xiao" userId="2da2dc19-76a6-42ca-a03e-a5becae5e7dc" providerId="ADAL" clId="{CE358A7D-04A9-3547-A192-F99433E0A911}" dt="2022-11-20T19:14:59.223" v="351" actId="2696"/>
        <pc:sldMkLst>
          <pc:docMk/>
          <pc:sldMk cId="3407974978" sldId="760"/>
        </pc:sldMkLst>
      </pc:sldChg>
      <pc:sldChg chg="add del">
        <pc:chgData name="Xuesu Xiao" userId="2da2dc19-76a6-42ca-a03e-a5becae5e7dc" providerId="ADAL" clId="{CE358A7D-04A9-3547-A192-F99433E0A911}" dt="2022-11-20T19:14:59.028" v="276" actId="2696"/>
        <pc:sldMkLst>
          <pc:docMk/>
          <pc:sldMk cId="3049602291" sldId="761"/>
        </pc:sldMkLst>
      </pc:sldChg>
      <pc:sldChg chg="add del">
        <pc:chgData name="Xuesu Xiao" userId="2da2dc19-76a6-42ca-a03e-a5becae5e7dc" providerId="ADAL" clId="{CE358A7D-04A9-3547-A192-F99433E0A911}" dt="2022-11-20T19:14:59.083" v="296" actId="2696"/>
        <pc:sldMkLst>
          <pc:docMk/>
          <pc:sldMk cId="888665482" sldId="762"/>
        </pc:sldMkLst>
      </pc:sldChg>
      <pc:sldChg chg="add del">
        <pc:chgData name="Xuesu Xiao" userId="2da2dc19-76a6-42ca-a03e-a5becae5e7dc" providerId="ADAL" clId="{CE358A7D-04A9-3547-A192-F99433E0A911}" dt="2022-11-20T19:14:59.014" v="270" actId="2696"/>
        <pc:sldMkLst>
          <pc:docMk/>
          <pc:sldMk cId="3792309585" sldId="763"/>
        </pc:sldMkLst>
      </pc:sldChg>
      <pc:sldChg chg="add del">
        <pc:chgData name="Xuesu Xiao" userId="2da2dc19-76a6-42ca-a03e-a5becae5e7dc" providerId="ADAL" clId="{CE358A7D-04A9-3547-A192-F99433E0A911}" dt="2022-11-20T19:14:59.279" v="371" actId="2696"/>
        <pc:sldMkLst>
          <pc:docMk/>
          <pc:sldMk cId="2390014184" sldId="764"/>
        </pc:sldMkLst>
      </pc:sldChg>
      <pc:sldChg chg="add del">
        <pc:chgData name="Xuesu Xiao" userId="2da2dc19-76a6-42ca-a03e-a5becae5e7dc" providerId="ADAL" clId="{CE358A7D-04A9-3547-A192-F99433E0A911}" dt="2022-11-20T19:14:59.270" v="361" actId="2696"/>
        <pc:sldMkLst>
          <pc:docMk/>
          <pc:sldMk cId="2676980609" sldId="765"/>
        </pc:sldMkLst>
      </pc:sldChg>
      <pc:sldChg chg="add del">
        <pc:chgData name="Xuesu Xiao" userId="2da2dc19-76a6-42ca-a03e-a5becae5e7dc" providerId="ADAL" clId="{CE358A7D-04A9-3547-A192-F99433E0A911}" dt="2022-11-20T19:14:59.019" v="273" actId="2696"/>
        <pc:sldMkLst>
          <pc:docMk/>
          <pc:sldMk cId="150193646" sldId="766"/>
        </pc:sldMkLst>
      </pc:sldChg>
      <pc:sldChg chg="add del">
        <pc:chgData name="Xuesu Xiao" userId="2da2dc19-76a6-42ca-a03e-a5becae5e7dc" providerId="ADAL" clId="{CE358A7D-04A9-3547-A192-F99433E0A911}" dt="2022-11-20T19:14:59.010" v="269" actId="2696"/>
        <pc:sldMkLst>
          <pc:docMk/>
          <pc:sldMk cId="3487864110" sldId="767"/>
        </pc:sldMkLst>
      </pc:sldChg>
      <pc:sldChg chg="add del">
        <pc:chgData name="Xuesu Xiao" userId="2da2dc19-76a6-42ca-a03e-a5becae5e7dc" providerId="ADAL" clId="{CE358A7D-04A9-3547-A192-F99433E0A911}" dt="2022-11-20T19:14:59.242" v="355" actId="2696"/>
        <pc:sldMkLst>
          <pc:docMk/>
          <pc:sldMk cId="3891909344" sldId="768"/>
        </pc:sldMkLst>
      </pc:sldChg>
      <pc:sldChg chg="add del">
        <pc:chgData name="Xuesu Xiao" userId="2da2dc19-76a6-42ca-a03e-a5becae5e7dc" providerId="ADAL" clId="{CE358A7D-04A9-3547-A192-F99433E0A911}" dt="2022-11-20T19:14:59.152" v="323" actId="2696"/>
        <pc:sldMkLst>
          <pc:docMk/>
          <pc:sldMk cId="2318609218" sldId="769"/>
        </pc:sldMkLst>
      </pc:sldChg>
      <pc:sldChg chg="add del">
        <pc:chgData name="Xuesu Xiao" userId="2da2dc19-76a6-42ca-a03e-a5becae5e7dc" providerId="ADAL" clId="{CE358A7D-04A9-3547-A192-F99433E0A911}" dt="2022-11-20T19:14:59.180" v="332" actId="2696"/>
        <pc:sldMkLst>
          <pc:docMk/>
          <pc:sldMk cId="3961340512" sldId="770"/>
        </pc:sldMkLst>
      </pc:sldChg>
      <pc:sldChg chg="add del">
        <pc:chgData name="Xuesu Xiao" userId="2da2dc19-76a6-42ca-a03e-a5becae5e7dc" providerId="ADAL" clId="{CE358A7D-04A9-3547-A192-F99433E0A911}" dt="2022-11-20T19:14:59.228" v="352" actId="2696"/>
        <pc:sldMkLst>
          <pc:docMk/>
          <pc:sldMk cId="3676320090" sldId="771"/>
        </pc:sldMkLst>
      </pc:sldChg>
      <pc:sldChg chg="add del">
        <pc:chgData name="Xuesu Xiao" userId="2da2dc19-76a6-42ca-a03e-a5becae5e7dc" providerId="ADAL" clId="{CE358A7D-04A9-3547-A192-F99433E0A911}" dt="2022-11-20T19:14:59.034" v="279" actId="2696"/>
        <pc:sldMkLst>
          <pc:docMk/>
          <pc:sldMk cId="1684661151" sldId="772"/>
        </pc:sldMkLst>
      </pc:sldChg>
      <pc:sldChg chg="add del">
        <pc:chgData name="Xuesu Xiao" userId="2da2dc19-76a6-42ca-a03e-a5becae5e7dc" providerId="ADAL" clId="{CE358A7D-04A9-3547-A192-F99433E0A911}" dt="2022-11-20T19:14:59.078" v="293" actId="2696"/>
        <pc:sldMkLst>
          <pc:docMk/>
          <pc:sldMk cId="2710065849" sldId="773"/>
        </pc:sldMkLst>
      </pc:sldChg>
      <pc:sldChg chg="add del">
        <pc:chgData name="Xuesu Xiao" userId="2da2dc19-76a6-42ca-a03e-a5becae5e7dc" providerId="ADAL" clId="{CE358A7D-04A9-3547-A192-F99433E0A911}" dt="2022-11-20T19:14:58.974" v="260" actId="2696"/>
        <pc:sldMkLst>
          <pc:docMk/>
          <pc:sldMk cId="1935789153" sldId="774"/>
        </pc:sldMkLst>
      </pc:sldChg>
      <pc:sldChg chg="add del">
        <pc:chgData name="Xuesu Xiao" userId="2da2dc19-76a6-42ca-a03e-a5becae5e7dc" providerId="ADAL" clId="{CE358A7D-04A9-3547-A192-F99433E0A911}" dt="2022-11-20T19:14:59.082" v="295" actId="2696"/>
        <pc:sldMkLst>
          <pc:docMk/>
          <pc:sldMk cId="2570960629" sldId="775"/>
        </pc:sldMkLst>
      </pc:sldChg>
      <pc:sldChg chg="add del">
        <pc:chgData name="Xuesu Xiao" userId="2da2dc19-76a6-42ca-a03e-a5becae5e7dc" providerId="ADAL" clId="{CE358A7D-04A9-3547-A192-F99433E0A911}" dt="2022-11-20T19:14:59.086" v="297" actId="2696"/>
        <pc:sldMkLst>
          <pc:docMk/>
          <pc:sldMk cId="1316840390" sldId="776"/>
        </pc:sldMkLst>
      </pc:sldChg>
      <pc:sldChg chg="add del">
        <pc:chgData name="Xuesu Xiao" userId="2da2dc19-76a6-42ca-a03e-a5becae5e7dc" providerId="ADAL" clId="{CE358A7D-04A9-3547-A192-F99433E0A911}" dt="2022-11-20T19:14:59.071" v="289" actId="2696"/>
        <pc:sldMkLst>
          <pc:docMk/>
          <pc:sldMk cId="2830504135" sldId="777"/>
        </pc:sldMkLst>
      </pc:sldChg>
      <pc:sldChg chg="add del">
        <pc:chgData name="Xuesu Xiao" userId="2da2dc19-76a6-42ca-a03e-a5becae5e7dc" providerId="ADAL" clId="{CE358A7D-04A9-3547-A192-F99433E0A911}" dt="2022-11-20T19:14:59.192" v="338" actId="2696"/>
        <pc:sldMkLst>
          <pc:docMk/>
          <pc:sldMk cId="1451618034" sldId="778"/>
        </pc:sldMkLst>
      </pc:sldChg>
      <pc:sldChg chg="add del">
        <pc:chgData name="Xuesu Xiao" userId="2da2dc19-76a6-42ca-a03e-a5becae5e7dc" providerId="ADAL" clId="{CE358A7D-04A9-3547-A192-F99433E0A911}" dt="2022-11-20T19:14:59.184" v="335" actId="2696"/>
        <pc:sldMkLst>
          <pc:docMk/>
          <pc:sldMk cId="214116184" sldId="779"/>
        </pc:sldMkLst>
      </pc:sldChg>
      <pc:sldChg chg="add del">
        <pc:chgData name="Xuesu Xiao" userId="2da2dc19-76a6-42ca-a03e-a5becae5e7dc" providerId="ADAL" clId="{CE358A7D-04A9-3547-A192-F99433E0A911}" dt="2022-11-20T19:14:59.218" v="345" actId="2696"/>
        <pc:sldMkLst>
          <pc:docMk/>
          <pc:sldMk cId="4050248474" sldId="780"/>
        </pc:sldMkLst>
      </pc:sldChg>
      <pc:sldChg chg="add del">
        <pc:chgData name="Xuesu Xiao" userId="2da2dc19-76a6-42ca-a03e-a5becae5e7dc" providerId="ADAL" clId="{CE358A7D-04A9-3547-A192-F99433E0A911}" dt="2022-11-20T19:14:58.991" v="265" actId="2696"/>
        <pc:sldMkLst>
          <pc:docMk/>
          <pc:sldMk cId="4141023325" sldId="781"/>
        </pc:sldMkLst>
      </pc:sldChg>
      <pc:sldChg chg="add del">
        <pc:chgData name="Xuesu Xiao" userId="2da2dc19-76a6-42ca-a03e-a5becae5e7dc" providerId="ADAL" clId="{CE358A7D-04A9-3547-A192-F99433E0A911}" dt="2022-11-20T19:14:59.265" v="358" actId="2696"/>
        <pc:sldMkLst>
          <pc:docMk/>
          <pc:sldMk cId="716044952" sldId="782"/>
        </pc:sldMkLst>
      </pc:sldChg>
      <pc:sldChg chg="add del">
        <pc:chgData name="Xuesu Xiao" userId="2da2dc19-76a6-42ca-a03e-a5becae5e7dc" providerId="ADAL" clId="{CE358A7D-04A9-3547-A192-F99433E0A911}" dt="2022-11-20T19:14:59.351" v="380" actId="2696"/>
        <pc:sldMkLst>
          <pc:docMk/>
          <pc:sldMk cId="2106639792" sldId="783"/>
        </pc:sldMkLst>
      </pc:sldChg>
      <pc:sldChg chg="add del">
        <pc:chgData name="Xuesu Xiao" userId="2da2dc19-76a6-42ca-a03e-a5becae5e7dc" providerId="ADAL" clId="{CE358A7D-04A9-3547-A192-F99433E0A911}" dt="2022-11-20T19:14:59.316" v="375" actId="2696"/>
        <pc:sldMkLst>
          <pc:docMk/>
          <pc:sldMk cId="1137454003" sldId="784"/>
        </pc:sldMkLst>
      </pc:sldChg>
      <pc:sldChg chg="add del">
        <pc:chgData name="Xuesu Xiao" userId="2da2dc19-76a6-42ca-a03e-a5becae5e7dc" providerId="ADAL" clId="{CE358A7D-04A9-3547-A192-F99433E0A911}" dt="2022-11-20T19:14:59.171" v="326" actId="2696"/>
        <pc:sldMkLst>
          <pc:docMk/>
          <pc:sldMk cId="350465918" sldId="785"/>
        </pc:sldMkLst>
      </pc:sldChg>
      <pc:sldChg chg="add del">
        <pc:chgData name="Xuesu Xiao" userId="2da2dc19-76a6-42ca-a03e-a5becae5e7dc" providerId="ADAL" clId="{CE358A7D-04A9-3547-A192-F99433E0A911}" dt="2022-11-20T19:14:59.090" v="301" actId="2696"/>
        <pc:sldMkLst>
          <pc:docMk/>
          <pc:sldMk cId="68234740" sldId="786"/>
        </pc:sldMkLst>
      </pc:sldChg>
      <pc:sldChg chg="add del">
        <pc:chgData name="Xuesu Xiao" userId="2da2dc19-76a6-42ca-a03e-a5becae5e7dc" providerId="ADAL" clId="{CE358A7D-04A9-3547-A192-F99433E0A911}" dt="2022-11-20T19:14:58.966" v="257" actId="2696"/>
        <pc:sldMkLst>
          <pc:docMk/>
          <pc:sldMk cId="223437661" sldId="787"/>
        </pc:sldMkLst>
      </pc:sldChg>
      <pc:sldChg chg="add del">
        <pc:chgData name="Xuesu Xiao" userId="2da2dc19-76a6-42ca-a03e-a5becae5e7dc" providerId="ADAL" clId="{CE358A7D-04A9-3547-A192-F99433E0A911}" dt="2022-11-20T19:14:58.975" v="261" actId="2696"/>
        <pc:sldMkLst>
          <pc:docMk/>
          <pc:sldMk cId="393028150" sldId="788"/>
        </pc:sldMkLst>
      </pc:sldChg>
      <pc:sldChg chg="addSp delSp modSp add mod">
        <pc:chgData name="Xuesu Xiao" userId="2da2dc19-76a6-42ca-a03e-a5becae5e7dc" providerId="ADAL" clId="{CE358A7D-04A9-3547-A192-F99433E0A911}" dt="2022-11-21T04:32:23.201" v="594"/>
        <pc:sldMkLst>
          <pc:docMk/>
          <pc:sldMk cId="2448364332" sldId="789"/>
        </pc:sldMkLst>
        <pc:spChg chg="mod">
          <ac:chgData name="Xuesu Xiao" userId="2da2dc19-76a6-42ca-a03e-a5becae5e7dc" providerId="ADAL" clId="{CE358A7D-04A9-3547-A192-F99433E0A911}" dt="2022-11-20T19:15:31.321" v="415" actId="20577"/>
          <ac:spMkLst>
            <pc:docMk/>
            <pc:sldMk cId="2448364332" sldId="789"/>
            <ac:spMk id="2" creationId="{D6704D03-494A-3044-A621-090AD8343E6F}"/>
          </ac:spMkLst>
        </pc:spChg>
        <pc:spChg chg="del">
          <ac:chgData name="Xuesu Xiao" userId="2da2dc19-76a6-42ca-a03e-a5becae5e7dc" providerId="ADAL" clId="{CE358A7D-04A9-3547-A192-F99433E0A911}" dt="2022-11-20T19:27:50.876" v="589"/>
          <ac:spMkLst>
            <pc:docMk/>
            <pc:sldMk cId="2448364332" sldId="789"/>
            <ac:spMk id="4" creationId="{3DD374B6-B0B7-284E-852B-D0E2F17EE5EE}"/>
          </ac:spMkLst>
        </pc:spChg>
        <pc:spChg chg="add mod">
          <ac:chgData name="Xuesu Xiao" userId="2da2dc19-76a6-42ca-a03e-a5becae5e7dc" providerId="ADAL" clId="{CE358A7D-04A9-3547-A192-F99433E0A911}" dt="2022-11-21T04:32:20.337" v="593"/>
          <ac:spMkLst>
            <pc:docMk/>
            <pc:sldMk cId="2448364332" sldId="789"/>
            <ac:spMk id="4" creationId="{4F13AA68-224C-A594-3585-BC3E6635071F}"/>
          </ac:spMkLst>
        </pc:spChg>
        <pc:spChg chg="add del mod">
          <ac:chgData name="Xuesu Xiao" userId="2da2dc19-76a6-42ca-a03e-a5becae5e7dc" providerId="ADAL" clId="{CE358A7D-04A9-3547-A192-F99433E0A911}" dt="2022-11-21T04:32:23.201" v="594"/>
          <ac:spMkLst>
            <pc:docMk/>
            <pc:sldMk cId="2448364332" sldId="789"/>
            <ac:spMk id="4" creationId="{DA4788C5-3F35-24F0-A66F-BAA97EEB1782}"/>
          </ac:spMkLst>
        </pc:spChg>
      </pc:sldChg>
      <pc:sldChg chg="addSp delSp modSp add mod">
        <pc:chgData name="Xuesu Xiao" userId="2da2dc19-76a6-42ca-a03e-a5becae5e7dc" providerId="ADAL" clId="{CE358A7D-04A9-3547-A192-F99433E0A911}" dt="2022-11-21T04:32:23.201" v="594"/>
        <pc:sldMkLst>
          <pc:docMk/>
          <pc:sldMk cId="3508729276" sldId="790"/>
        </pc:sldMkLst>
        <pc:spChg chg="add mod">
          <ac:chgData name="Xuesu Xiao" userId="2da2dc19-76a6-42ca-a03e-a5becae5e7dc" providerId="ADAL" clId="{CE358A7D-04A9-3547-A192-F99433E0A911}" dt="2022-11-21T04:32:20.337" v="593"/>
          <ac:spMkLst>
            <pc:docMk/>
            <pc:sldMk cId="3508729276" sldId="790"/>
            <ac:spMk id="2" creationId="{134857F7-A4CD-C744-0F6E-7C9C916D4BF0}"/>
          </ac:spMkLst>
        </pc:spChg>
        <pc:spChg chg="add del mod">
          <ac:chgData name="Xuesu Xiao" userId="2da2dc19-76a6-42ca-a03e-a5becae5e7dc" providerId="ADAL" clId="{CE358A7D-04A9-3547-A192-F99433E0A911}" dt="2022-11-21T04:32:23.201" v="594"/>
          <ac:spMkLst>
            <pc:docMk/>
            <pc:sldMk cId="3508729276" sldId="790"/>
            <ac:spMk id="2" creationId="{A1F67B07-D683-D0CB-1DAB-452E1952C4CC}"/>
          </ac:spMkLst>
        </pc:spChg>
        <pc:spChg chg="del">
          <ac:chgData name="Xuesu Xiao" userId="2da2dc19-76a6-42ca-a03e-a5becae5e7dc" providerId="ADAL" clId="{CE358A7D-04A9-3547-A192-F99433E0A911}" dt="2022-11-20T19:15:52.683" v="417" actId="478"/>
          <ac:spMkLst>
            <pc:docMk/>
            <pc:sldMk cId="3508729276" sldId="790"/>
            <ac:spMk id="2" creationId="{D6704D03-494A-3044-A621-090AD8343E6F}"/>
          </ac:spMkLst>
        </pc:spChg>
        <pc:spChg chg="mod">
          <ac:chgData name="Xuesu Xiao" userId="2da2dc19-76a6-42ca-a03e-a5becae5e7dc" providerId="ADAL" clId="{CE358A7D-04A9-3547-A192-F99433E0A911}" dt="2022-11-20T19:15:38.471" v="416" actId="20577"/>
          <ac:spMkLst>
            <pc:docMk/>
            <pc:sldMk cId="3508729276" sldId="790"/>
            <ac:spMk id="3" creationId="{44291CB6-31B9-1945-B278-0E3F9D11F1A4}"/>
          </ac:spMkLst>
        </pc:spChg>
        <pc:spChg chg="del">
          <ac:chgData name="Xuesu Xiao" userId="2da2dc19-76a6-42ca-a03e-a5becae5e7dc" providerId="ADAL" clId="{CE358A7D-04A9-3547-A192-F99433E0A911}" dt="2022-11-20T19:27:50.876" v="589"/>
          <ac:spMkLst>
            <pc:docMk/>
            <pc:sldMk cId="3508729276" sldId="790"/>
            <ac:spMk id="4" creationId="{3DD374B6-B0B7-284E-852B-D0E2F17EE5EE}"/>
          </ac:spMkLst>
        </pc:spChg>
        <pc:spChg chg="add del mod">
          <ac:chgData name="Xuesu Xiao" userId="2da2dc19-76a6-42ca-a03e-a5becae5e7dc" providerId="ADAL" clId="{CE358A7D-04A9-3547-A192-F99433E0A911}" dt="2022-11-20T19:15:54.825" v="420" actId="478"/>
          <ac:spMkLst>
            <pc:docMk/>
            <pc:sldMk cId="3508729276" sldId="790"/>
            <ac:spMk id="7" creationId="{7747904E-46EF-55B8-DF7D-8F6CE91C9074}"/>
          </ac:spMkLst>
        </pc:spChg>
        <pc:spChg chg="add del mod">
          <ac:chgData name="Xuesu Xiao" userId="2da2dc19-76a6-42ca-a03e-a5becae5e7dc" providerId="ADAL" clId="{CE358A7D-04A9-3547-A192-F99433E0A911}" dt="2022-11-20T19:15:53.680" v="419"/>
          <ac:spMkLst>
            <pc:docMk/>
            <pc:sldMk cId="3508729276" sldId="790"/>
            <ac:spMk id="8" creationId="{79169BC6-8C6E-6EBE-0BDD-4C2809CE4491}"/>
          </ac:spMkLst>
        </pc:spChg>
        <pc:spChg chg="add mod">
          <ac:chgData name="Xuesu Xiao" userId="2da2dc19-76a6-42ca-a03e-a5becae5e7dc" providerId="ADAL" clId="{CE358A7D-04A9-3547-A192-F99433E0A911}" dt="2022-11-20T19:15:55.097" v="421"/>
          <ac:spMkLst>
            <pc:docMk/>
            <pc:sldMk cId="3508729276" sldId="790"/>
            <ac:spMk id="9" creationId="{9CF0DFBC-818F-505B-C3AD-8E47BE42C563}"/>
          </ac:spMkLst>
        </pc:spChg>
      </pc:sldChg>
      <pc:sldChg chg="addSp delSp modSp add mod">
        <pc:chgData name="Xuesu Xiao" userId="2da2dc19-76a6-42ca-a03e-a5becae5e7dc" providerId="ADAL" clId="{CE358A7D-04A9-3547-A192-F99433E0A911}" dt="2022-11-21T04:32:23.201" v="594"/>
        <pc:sldMkLst>
          <pc:docMk/>
          <pc:sldMk cId="1341022803" sldId="791"/>
        </pc:sldMkLst>
        <pc:spChg chg="mod">
          <ac:chgData name="Xuesu Xiao" userId="2da2dc19-76a6-42ca-a03e-a5becae5e7dc" providerId="ADAL" clId="{CE358A7D-04A9-3547-A192-F99433E0A911}" dt="2022-11-20T19:19:06.937" v="488" actId="20577"/>
          <ac:spMkLst>
            <pc:docMk/>
            <pc:sldMk cId="1341022803" sldId="791"/>
            <ac:spMk id="2" creationId="{1E15CC9B-8894-8940-915C-839DFC1FA3BF}"/>
          </ac:spMkLst>
        </pc:spChg>
        <pc:spChg chg="mod">
          <ac:chgData name="Xuesu Xiao" userId="2da2dc19-76a6-42ca-a03e-a5becae5e7dc" providerId="ADAL" clId="{CE358A7D-04A9-3547-A192-F99433E0A911}" dt="2022-11-20T19:15:00.629" v="382" actId="27636"/>
          <ac:spMkLst>
            <pc:docMk/>
            <pc:sldMk cId="1341022803" sldId="791"/>
            <ac:spMk id="3" creationId="{8F556FD4-70EF-3341-83BA-B5E95F71BDD8}"/>
          </ac:spMkLst>
        </pc:spChg>
        <pc:spChg chg="add del mod">
          <ac:chgData name="Xuesu Xiao" userId="2da2dc19-76a6-42ca-a03e-a5becae5e7dc" providerId="ADAL" clId="{CE358A7D-04A9-3547-A192-F99433E0A911}" dt="2022-11-21T04:32:23.201" v="594"/>
          <ac:spMkLst>
            <pc:docMk/>
            <pc:sldMk cId="1341022803" sldId="791"/>
            <ac:spMk id="4" creationId="{1ED424B4-B441-2BCE-D993-464D05FEA8CF}"/>
          </ac:spMkLst>
        </pc:spChg>
        <pc:spChg chg="del">
          <ac:chgData name="Xuesu Xiao" userId="2da2dc19-76a6-42ca-a03e-a5becae5e7dc" providerId="ADAL" clId="{CE358A7D-04A9-3547-A192-F99433E0A911}" dt="2022-11-20T19:27:50.876" v="589"/>
          <ac:spMkLst>
            <pc:docMk/>
            <pc:sldMk cId="1341022803" sldId="791"/>
            <ac:spMk id="4" creationId="{ED9A72F4-C947-8A4B-8823-9935BBF60C76}"/>
          </ac:spMkLst>
        </pc:spChg>
        <pc:spChg chg="add mod">
          <ac:chgData name="Xuesu Xiao" userId="2da2dc19-76a6-42ca-a03e-a5becae5e7dc" providerId="ADAL" clId="{CE358A7D-04A9-3547-A192-F99433E0A911}" dt="2022-11-21T04:32:20.337" v="593"/>
          <ac:spMkLst>
            <pc:docMk/>
            <pc:sldMk cId="1341022803" sldId="791"/>
            <ac:spMk id="4" creationId="{FC216164-30EB-2AB6-3E60-FF1F407A25B7}"/>
          </ac:spMkLst>
        </pc:spChg>
      </pc:sldChg>
      <pc:sldChg chg="addSp delSp modSp add">
        <pc:chgData name="Xuesu Xiao" userId="2da2dc19-76a6-42ca-a03e-a5becae5e7dc" providerId="ADAL" clId="{CE358A7D-04A9-3547-A192-F99433E0A911}" dt="2022-11-21T04:32:23.201" v="594"/>
        <pc:sldMkLst>
          <pc:docMk/>
          <pc:sldMk cId="2311753857" sldId="792"/>
        </pc:sldMkLst>
        <pc:spChg chg="add mod">
          <ac:chgData name="Xuesu Xiao" userId="2da2dc19-76a6-42ca-a03e-a5becae5e7dc" providerId="ADAL" clId="{CE358A7D-04A9-3547-A192-F99433E0A911}" dt="2022-11-21T04:32:20.337" v="593"/>
          <ac:spMkLst>
            <pc:docMk/>
            <pc:sldMk cId="2311753857" sldId="792"/>
            <ac:spMk id="4" creationId="{20586F6D-58FF-5A5C-FC3D-10414EFF7A05}"/>
          </ac:spMkLst>
        </pc:spChg>
        <pc:spChg chg="del">
          <ac:chgData name="Xuesu Xiao" userId="2da2dc19-76a6-42ca-a03e-a5becae5e7dc" providerId="ADAL" clId="{CE358A7D-04A9-3547-A192-F99433E0A911}" dt="2022-11-20T19:27:50.876" v="589"/>
          <ac:spMkLst>
            <pc:docMk/>
            <pc:sldMk cId="2311753857" sldId="792"/>
            <ac:spMk id="4" creationId="{3DD374B6-B0B7-284E-852B-D0E2F17EE5EE}"/>
          </ac:spMkLst>
        </pc:spChg>
        <pc:spChg chg="add del mod">
          <ac:chgData name="Xuesu Xiao" userId="2da2dc19-76a6-42ca-a03e-a5becae5e7dc" providerId="ADAL" clId="{CE358A7D-04A9-3547-A192-F99433E0A911}" dt="2022-11-21T04:32:23.201" v="594"/>
          <ac:spMkLst>
            <pc:docMk/>
            <pc:sldMk cId="2311753857" sldId="792"/>
            <ac:spMk id="4" creationId="{86A77FCF-DF9F-8BC9-926A-43E7E5902338}"/>
          </ac:spMkLst>
        </pc:spChg>
      </pc:sldChg>
      <pc:sldChg chg="addSp delSp modSp add">
        <pc:chgData name="Xuesu Xiao" userId="2da2dc19-76a6-42ca-a03e-a5becae5e7dc" providerId="ADAL" clId="{CE358A7D-04A9-3547-A192-F99433E0A911}" dt="2022-11-21T04:32:23.201" v="594"/>
        <pc:sldMkLst>
          <pc:docMk/>
          <pc:sldMk cId="3139037028" sldId="793"/>
        </pc:sldMkLst>
        <pc:spChg chg="add del mod">
          <ac:chgData name="Xuesu Xiao" userId="2da2dc19-76a6-42ca-a03e-a5becae5e7dc" providerId="ADAL" clId="{CE358A7D-04A9-3547-A192-F99433E0A911}" dt="2022-11-21T04:32:23.201" v="594"/>
          <ac:spMkLst>
            <pc:docMk/>
            <pc:sldMk cId="3139037028" sldId="793"/>
            <ac:spMk id="4" creationId="{0815782E-34E1-F8D4-6BD9-B9D2CE6D4E66}"/>
          </ac:spMkLst>
        </pc:spChg>
        <pc:spChg chg="del">
          <ac:chgData name="Xuesu Xiao" userId="2da2dc19-76a6-42ca-a03e-a5becae5e7dc" providerId="ADAL" clId="{CE358A7D-04A9-3547-A192-F99433E0A911}" dt="2022-11-20T19:27:50.876" v="589"/>
          <ac:spMkLst>
            <pc:docMk/>
            <pc:sldMk cId="3139037028" sldId="793"/>
            <ac:spMk id="4" creationId="{3DD374B6-B0B7-284E-852B-D0E2F17EE5EE}"/>
          </ac:spMkLst>
        </pc:spChg>
        <pc:spChg chg="add mod">
          <ac:chgData name="Xuesu Xiao" userId="2da2dc19-76a6-42ca-a03e-a5becae5e7dc" providerId="ADAL" clId="{CE358A7D-04A9-3547-A192-F99433E0A911}" dt="2022-11-21T04:32:20.337" v="593"/>
          <ac:spMkLst>
            <pc:docMk/>
            <pc:sldMk cId="3139037028" sldId="793"/>
            <ac:spMk id="4" creationId="{90FDF2B7-E448-914D-7998-F708D61AF18B}"/>
          </ac:spMkLst>
        </pc:spChg>
      </pc:sldChg>
      <pc:sldChg chg="addSp delSp modSp add">
        <pc:chgData name="Xuesu Xiao" userId="2da2dc19-76a6-42ca-a03e-a5becae5e7dc" providerId="ADAL" clId="{CE358A7D-04A9-3547-A192-F99433E0A911}" dt="2022-11-21T04:32:23.201" v="594"/>
        <pc:sldMkLst>
          <pc:docMk/>
          <pc:sldMk cId="601351490" sldId="794"/>
        </pc:sldMkLst>
        <pc:spChg chg="add del mod">
          <ac:chgData name="Xuesu Xiao" userId="2da2dc19-76a6-42ca-a03e-a5becae5e7dc" providerId="ADAL" clId="{CE358A7D-04A9-3547-A192-F99433E0A911}" dt="2022-11-21T04:32:23.201" v="594"/>
          <ac:spMkLst>
            <pc:docMk/>
            <pc:sldMk cId="601351490" sldId="794"/>
            <ac:spMk id="4" creationId="{56EB9251-876A-EA5B-450A-4915D3C8B640}"/>
          </ac:spMkLst>
        </pc:spChg>
        <pc:spChg chg="add mod">
          <ac:chgData name="Xuesu Xiao" userId="2da2dc19-76a6-42ca-a03e-a5becae5e7dc" providerId="ADAL" clId="{CE358A7D-04A9-3547-A192-F99433E0A911}" dt="2022-11-21T04:32:20.337" v="593"/>
          <ac:spMkLst>
            <pc:docMk/>
            <pc:sldMk cId="601351490" sldId="794"/>
            <ac:spMk id="4" creationId="{F39543BC-0997-07D1-68A6-EB0774741D68}"/>
          </ac:spMkLst>
        </pc:spChg>
        <pc:spChg chg="del">
          <ac:chgData name="Xuesu Xiao" userId="2da2dc19-76a6-42ca-a03e-a5becae5e7dc" providerId="ADAL" clId="{CE358A7D-04A9-3547-A192-F99433E0A911}" dt="2022-11-20T19:27:50.876" v="589"/>
          <ac:spMkLst>
            <pc:docMk/>
            <pc:sldMk cId="601351490" sldId="794"/>
            <ac:spMk id="4" creationId="{F678715C-5F9A-5943-B86D-F3226D278C9F}"/>
          </ac:spMkLst>
        </pc:spChg>
      </pc:sldChg>
      <pc:sldChg chg="addSp delSp modSp add mod">
        <pc:chgData name="Xuesu Xiao" userId="2da2dc19-76a6-42ca-a03e-a5becae5e7dc" providerId="ADAL" clId="{CE358A7D-04A9-3547-A192-F99433E0A911}" dt="2022-11-21T04:32:23.201" v="594"/>
        <pc:sldMkLst>
          <pc:docMk/>
          <pc:sldMk cId="282624265" sldId="795"/>
        </pc:sldMkLst>
        <pc:spChg chg="mod">
          <ac:chgData name="Xuesu Xiao" userId="2da2dc19-76a6-42ca-a03e-a5becae5e7dc" providerId="ADAL" clId="{CE358A7D-04A9-3547-A192-F99433E0A911}" dt="2022-11-20T19:15:00.800" v="386" actId="27636"/>
          <ac:spMkLst>
            <pc:docMk/>
            <pc:sldMk cId="282624265" sldId="795"/>
            <ac:spMk id="3" creationId="{14A245AC-B0DE-6341-A2FF-ED76D37B170F}"/>
          </ac:spMkLst>
        </pc:spChg>
        <pc:spChg chg="add del mod">
          <ac:chgData name="Xuesu Xiao" userId="2da2dc19-76a6-42ca-a03e-a5becae5e7dc" providerId="ADAL" clId="{CE358A7D-04A9-3547-A192-F99433E0A911}" dt="2022-11-21T04:32:23.201" v="594"/>
          <ac:spMkLst>
            <pc:docMk/>
            <pc:sldMk cId="282624265" sldId="795"/>
            <ac:spMk id="4" creationId="{1E00047F-B500-50EC-8211-E97E22D3725F}"/>
          </ac:spMkLst>
        </pc:spChg>
        <pc:spChg chg="add mod">
          <ac:chgData name="Xuesu Xiao" userId="2da2dc19-76a6-42ca-a03e-a5becae5e7dc" providerId="ADAL" clId="{CE358A7D-04A9-3547-A192-F99433E0A911}" dt="2022-11-21T04:32:20.337" v="593"/>
          <ac:spMkLst>
            <pc:docMk/>
            <pc:sldMk cId="282624265" sldId="795"/>
            <ac:spMk id="4" creationId="{8D1F7C9A-EE0D-4EE8-A286-CBA399F41AFD}"/>
          </ac:spMkLst>
        </pc:spChg>
        <pc:spChg chg="del">
          <ac:chgData name="Xuesu Xiao" userId="2da2dc19-76a6-42ca-a03e-a5becae5e7dc" providerId="ADAL" clId="{CE358A7D-04A9-3547-A192-F99433E0A911}" dt="2022-11-20T19:27:50.876" v="589"/>
          <ac:spMkLst>
            <pc:docMk/>
            <pc:sldMk cId="282624265" sldId="795"/>
            <ac:spMk id="4" creationId="{F678715C-5F9A-5943-B86D-F3226D278C9F}"/>
          </ac:spMkLst>
        </pc:spChg>
      </pc:sldChg>
      <pc:sldChg chg="addSp delSp modSp add">
        <pc:chgData name="Xuesu Xiao" userId="2da2dc19-76a6-42ca-a03e-a5becae5e7dc" providerId="ADAL" clId="{CE358A7D-04A9-3547-A192-F99433E0A911}" dt="2022-11-21T04:32:23.201" v="594"/>
        <pc:sldMkLst>
          <pc:docMk/>
          <pc:sldMk cId="2238959579" sldId="796"/>
        </pc:sldMkLst>
        <pc:spChg chg="add mod">
          <ac:chgData name="Xuesu Xiao" userId="2da2dc19-76a6-42ca-a03e-a5becae5e7dc" providerId="ADAL" clId="{CE358A7D-04A9-3547-A192-F99433E0A911}" dt="2022-11-21T04:32:20.337" v="593"/>
          <ac:spMkLst>
            <pc:docMk/>
            <pc:sldMk cId="2238959579" sldId="796"/>
            <ac:spMk id="4" creationId="{24966559-FD93-19D0-EF7B-C8E8D7E13946}"/>
          </ac:spMkLst>
        </pc:spChg>
        <pc:spChg chg="add del mod">
          <ac:chgData name="Xuesu Xiao" userId="2da2dc19-76a6-42ca-a03e-a5becae5e7dc" providerId="ADAL" clId="{CE358A7D-04A9-3547-A192-F99433E0A911}" dt="2022-11-21T04:32:23.201" v="594"/>
          <ac:spMkLst>
            <pc:docMk/>
            <pc:sldMk cId="2238959579" sldId="796"/>
            <ac:spMk id="4" creationId="{696C5C74-64E7-1AD5-1530-F7571EDD3F87}"/>
          </ac:spMkLst>
        </pc:spChg>
        <pc:spChg chg="del">
          <ac:chgData name="Xuesu Xiao" userId="2da2dc19-76a6-42ca-a03e-a5becae5e7dc" providerId="ADAL" clId="{CE358A7D-04A9-3547-A192-F99433E0A911}" dt="2022-11-20T19:27:50.876" v="589"/>
          <ac:spMkLst>
            <pc:docMk/>
            <pc:sldMk cId="2238959579" sldId="796"/>
            <ac:spMk id="4" creationId="{A0D58004-7588-7446-909A-25DB8A9B0D56}"/>
          </ac:spMkLst>
        </pc:spChg>
      </pc:sldChg>
      <pc:sldChg chg="add del">
        <pc:chgData name="Xuesu Xiao" userId="2da2dc19-76a6-42ca-a03e-a5becae5e7dc" providerId="ADAL" clId="{CE358A7D-04A9-3547-A192-F99433E0A911}" dt="2022-11-20T19:19:26.104" v="498" actId="2696"/>
        <pc:sldMkLst>
          <pc:docMk/>
          <pc:sldMk cId="1638702828" sldId="797"/>
        </pc:sldMkLst>
      </pc:sldChg>
      <pc:sldChg chg="add del">
        <pc:chgData name="Xuesu Xiao" userId="2da2dc19-76a6-42ca-a03e-a5becae5e7dc" providerId="ADAL" clId="{CE358A7D-04A9-3547-A192-F99433E0A911}" dt="2022-11-20T19:19:32.169" v="500" actId="2696"/>
        <pc:sldMkLst>
          <pc:docMk/>
          <pc:sldMk cId="576698708" sldId="798"/>
        </pc:sldMkLst>
      </pc:sldChg>
      <pc:sldChg chg="add del">
        <pc:chgData name="Xuesu Xiao" userId="2da2dc19-76a6-42ca-a03e-a5becae5e7dc" providerId="ADAL" clId="{CE358A7D-04A9-3547-A192-F99433E0A911}" dt="2022-11-20T19:19:40.563" v="504" actId="2696"/>
        <pc:sldMkLst>
          <pc:docMk/>
          <pc:sldMk cId="3694924349" sldId="799"/>
        </pc:sldMkLst>
      </pc:sldChg>
      <pc:sldChg chg="add del">
        <pc:chgData name="Xuesu Xiao" userId="2da2dc19-76a6-42ca-a03e-a5becae5e7dc" providerId="ADAL" clId="{CE358A7D-04A9-3547-A192-F99433E0A911}" dt="2022-11-20T19:19:41.227" v="505" actId="2696"/>
        <pc:sldMkLst>
          <pc:docMk/>
          <pc:sldMk cId="487021506" sldId="800"/>
        </pc:sldMkLst>
      </pc:sldChg>
      <pc:sldChg chg="add del">
        <pc:chgData name="Xuesu Xiao" userId="2da2dc19-76a6-42ca-a03e-a5becae5e7dc" providerId="ADAL" clId="{CE358A7D-04A9-3547-A192-F99433E0A911}" dt="2022-11-20T19:19:43.398" v="506" actId="2696"/>
        <pc:sldMkLst>
          <pc:docMk/>
          <pc:sldMk cId="1246358639" sldId="801"/>
        </pc:sldMkLst>
      </pc:sldChg>
      <pc:sldChg chg="add del">
        <pc:chgData name="Xuesu Xiao" userId="2da2dc19-76a6-42ca-a03e-a5becae5e7dc" providerId="ADAL" clId="{CE358A7D-04A9-3547-A192-F99433E0A911}" dt="2022-11-20T19:19:34.707" v="501" actId="2696"/>
        <pc:sldMkLst>
          <pc:docMk/>
          <pc:sldMk cId="1900488342" sldId="802"/>
        </pc:sldMkLst>
      </pc:sldChg>
      <pc:sldChg chg="add del">
        <pc:chgData name="Xuesu Xiao" userId="2da2dc19-76a6-42ca-a03e-a5becae5e7dc" providerId="ADAL" clId="{CE358A7D-04A9-3547-A192-F99433E0A911}" dt="2022-11-20T19:19:35.764" v="502" actId="2696"/>
        <pc:sldMkLst>
          <pc:docMk/>
          <pc:sldMk cId="2187295504" sldId="803"/>
        </pc:sldMkLst>
      </pc:sldChg>
      <pc:sldChg chg="add del">
        <pc:chgData name="Xuesu Xiao" userId="2da2dc19-76a6-42ca-a03e-a5becae5e7dc" providerId="ADAL" clId="{CE358A7D-04A9-3547-A192-F99433E0A911}" dt="2022-11-20T19:19:36.977" v="503" actId="2696"/>
        <pc:sldMkLst>
          <pc:docMk/>
          <pc:sldMk cId="2045448750" sldId="804"/>
        </pc:sldMkLst>
      </pc:sldChg>
      <pc:sldChg chg="add del">
        <pc:chgData name="Xuesu Xiao" userId="2da2dc19-76a6-42ca-a03e-a5becae5e7dc" providerId="ADAL" clId="{CE358A7D-04A9-3547-A192-F99433E0A911}" dt="2022-11-20T19:20:08.721" v="514" actId="2696"/>
        <pc:sldMkLst>
          <pc:docMk/>
          <pc:sldMk cId="2135631531" sldId="805"/>
        </pc:sldMkLst>
      </pc:sldChg>
      <pc:sldChg chg="addSp delSp modSp add">
        <pc:chgData name="Xuesu Xiao" userId="2da2dc19-76a6-42ca-a03e-a5becae5e7dc" providerId="ADAL" clId="{CE358A7D-04A9-3547-A192-F99433E0A911}" dt="2022-11-21T04:32:23.201" v="594"/>
        <pc:sldMkLst>
          <pc:docMk/>
          <pc:sldMk cId="1832362573" sldId="806"/>
        </pc:sldMkLst>
        <pc:spChg chg="del">
          <ac:chgData name="Xuesu Xiao" userId="2da2dc19-76a6-42ca-a03e-a5becae5e7dc" providerId="ADAL" clId="{CE358A7D-04A9-3547-A192-F99433E0A911}" dt="2022-11-20T19:27:50.876" v="589"/>
          <ac:spMkLst>
            <pc:docMk/>
            <pc:sldMk cId="1832362573" sldId="806"/>
            <ac:spMk id="4" creationId="{D5A19EE4-243E-6A4F-9D93-E9F4E9B8949A}"/>
          </ac:spMkLst>
        </pc:spChg>
        <pc:spChg chg="add mod">
          <ac:chgData name="Xuesu Xiao" userId="2da2dc19-76a6-42ca-a03e-a5becae5e7dc" providerId="ADAL" clId="{CE358A7D-04A9-3547-A192-F99433E0A911}" dt="2022-11-21T04:32:20.337" v="593"/>
          <ac:spMkLst>
            <pc:docMk/>
            <pc:sldMk cId="1832362573" sldId="806"/>
            <ac:spMk id="4" creationId="{D7A55ED1-1B12-E099-8C6F-61BBCD48EF5F}"/>
          </ac:spMkLst>
        </pc:spChg>
        <pc:spChg chg="add del mod">
          <ac:chgData name="Xuesu Xiao" userId="2da2dc19-76a6-42ca-a03e-a5becae5e7dc" providerId="ADAL" clId="{CE358A7D-04A9-3547-A192-F99433E0A911}" dt="2022-11-21T04:32:23.201" v="594"/>
          <ac:spMkLst>
            <pc:docMk/>
            <pc:sldMk cId="1832362573" sldId="806"/>
            <ac:spMk id="4" creationId="{D801E3D0-52F3-7F34-26EE-62A6ED59B222}"/>
          </ac:spMkLst>
        </pc:spChg>
      </pc:sldChg>
      <pc:sldChg chg="modSp add del mod">
        <pc:chgData name="Xuesu Xiao" userId="2da2dc19-76a6-42ca-a03e-a5becae5e7dc" providerId="ADAL" clId="{CE358A7D-04A9-3547-A192-F99433E0A911}" dt="2022-11-20T19:22:04.238" v="542" actId="2696"/>
        <pc:sldMkLst>
          <pc:docMk/>
          <pc:sldMk cId="2318454854" sldId="807"/>
        </pc:sldMkLst>
        <pc:spChg chg="mod">
          <ac:chgData name="Xuesu Xiao" userId="2da2dc19-76a6-42ca-a03e-a5becae5e7dc" providerId="ADAL" clId="{CE358A7D-04A9-3547-A192-F99433E0A911}" dt="2022-11-20T19:21:31.225" v="536" actId="14100"/>
          <ac:spMkLst>
            <pc:docMk/>
            <pc:sldMk cId="2318454854" sldId="807"/>
            <ac:spMk id="3" creationId="{E437F0FF-B85B-0E44-91F0-D849E9AB822D}"/>
          </ac:spMkLst>
        </pc:spChg>
      </pc:sldChg>
      <pc:sldChg chg="addSp delSp modSp add mod">
        <pc:chgData name="Xuesu Xiao" userId="2da2dc19-76a6-42ca-a03e-a5becae5e7dc" providerId="ADAL" clId="{CE358A7D-04A9-3547-A192-F99433E0A911}" dt="2022-11-21T04:32:23.201" v="594"/>
        <pc:sldMkLst>
          <pc:docMk/>
          <pc:sldMk cId="156903373" sldId="808"/>
        </pc:sldMkLst>
        <pc:spChg chg="mod">
          <ac:chgData name="Xuesu Xiao" userId="2da2dc19-76a6-42ca-a03e-a5becae5e7dc" providerId="ADAL" clId="{CE358A7D-04A9-3547-A192-F99433E0A911}" dt="2022-11-20T19:23:15.592" v="564" actId="27636"/>
          <ac:spMkLst>
            <pc:docMk/>
            <pc:sldMk cId="156903373" sldId="808"/>
            <ac:spMk id="3" creationId="{E437F0FF-B85B-0E44-91F0-D849E9AB822D}"/>
          </ac:spMkLst>
        </pc:spChg>
        <pc:spChg chg="add mod">
          <ac:chgData name="Xuesu Xiao" userId="2da2dc19-76a6-42ca-a03e-a5becae5e7dc" providerId="ADAL" clId="{CE358A7D-04A9-3547-A192-F99433E0A911}" dt="2022-11-21T04:32:20.337" v="593"/>
          <ac:spMkLst>
            <pc:docMk/>
            <pc:sldMk cId="156903373" sldId="808"/>
            <ac:spMk id="4" creationId="{35233573-32A1-FAE4-ACA0-62E629BF2B05}"/>
          </ac:spMkLst>
        </pc:spChg>
        <pc:spChg chg="add del mod">
          <ac:chgData name="Xuesu Xiao" userId="2da2dc19-76a6-42ca-a03e-a5becae5e7dc" providerId="ADAL" clId="{CE358A7D-04A9-3547-A192-F99433E0A911}" dt="2022-11-21T04:32:23.201" v="594"/>
          <ac:spMkLst>
            <pc:docMk/>
            <pc:sldMk cId="156903373" sldId="808"/>
            <ac:spMk id="4" creationId="{C409A3E5-6AA2-FE4A-92C0-D4EC5D822CB8}"/>
          </ac:spMkLst>
        </pc:spChg>
        <pc:spChg chg="del">
          <ac:chgData name="Xuesu Xiao" userId="2da2dc19-76a6-42ca-a03e-a5becae5e7dc" providerId="ADAL" clId="{CE358A7D-04A9-3547-A192-F99433E0A911}" dt="2022-11-20T19:27:50.876" v="589"/>
          <ac:spMkLst>
            <pc:docMk/>
            <pc:sldMk cId="156903373" sldId="808"/>
            <ac:spMk id="4" creationId="{D5A19EE4-243E-6A4F-9D93-E9F4E9B8949A}"/>
          </ac:spMkLst>
        </pc:spChg>
        <pc:spChg chg="mod">
          <ac:chgData name="Xuesu Xiao" userId="2da2dc19-76a6-42ca-a03e-a5becae5e7dc" providerId="ADAL" clId="{CE358A7D-04A9-3547-A192-F99433E0A911}" dt="2022-11-20T19:21:48.097" v="537" actId="1076"/>
          <ac:spMkLst>
            <pc:docMk/>
            <pc:sldMk cId="156903373" sldId="808"/>
            <ac:spMk id="7" creationId="{0717A286-9756-1245-8CD3-00C74AC666D7}"/>
          </ac:spMkLst>
        </pc:spChg>
        <pc:spChg chg="del mod">
          <ac:chgData name="Xuesu Xiao" userId="2da2dc19-76a6-42ca-a03e-a5becae5e7dc" providerId="ADAL" clId="{CE358A7D-04A9-3547-A192-F99433E0A911}" dt="2022-11-20T19:22:01.858" v="541" actId="478"/>
          <ac:spMkLst>
            <pc:docMk/>
            <pc:sldMk cId="156903373" sldId="808"/>
            <ac:spMk id="8" creationId="{2E94202C-50E7-4D41-B4EF-0E81F11CB57D}"/>
          </ac:spMkLst>
        </pc:spChg>
        <pc:spChg chg="mod">
          <ac:chgData name="Xuesu Xiao" userId="2da2dc19-76a6-42ca-a03e-a5becae5e7dc" providerId="ADAL" clId="{CE358A7D-04A9-3547-A192-F99433E0A911}" dt="2022-11-20T19:22:58.429" v="557"/>
          <ac:spMkLst>
            <pc:docMk/>
            <pc:sldMk cId="156903373" sldId="808"/>
            <ac:spMk id="11" creationId="{58C0CEB2-730A-FB2B-12AC-ED6DB357F8BF}"/>
          </ac:spMkLst>
        </pc:spChg>
        <pc:grpChg chg="del mod">
          <ac:chgData name="Xuesu Xiao" userId="2da2dc19-76a6-42ca-a03e-a5becae5e7dc" providerId="ADAL" clId="{CE358A7D-04A9-3547-A192-F99433E0A911}" dt="2022-11-20T19:22:58.227" v="556" actId="478"/>
          <ac:grpSpMkLst>
            <pc:docMk/>
            <pc:sldMk cId="156903373" sldId="808"/>
            <ac:grpSpMk id="9" creationId="{C2F48080-C5EC-6944-B06D-602E465A4028}"/>
          </ac:grpSpMkLst>
        </pc:grpChg>
        <pc:grpChg chg="add mod">
          <ac:chgData name="Xuesu Xiao" userId="2da2dc19-76a6-42ca-a03e-a5becae5e7dc" providerId="ADAL" clId="{CE358A7D-04A9-3547-A192-F99433E0A911}" dt="2022-11-20T19:22:58.429" v="557"/>
          <ac:grpSpMkLst>
            <pc:docMk/>
            <pc:sldMk cId="156903373" sldId="808"/>
            <ac:grpSpMk id="10" creationId="{D24CEEED-CD7F-8177-67BC-302E38397B6F}"/>
          </ac:grpSpMkLst>
        </pc:grpChg>
        <pc:picChg chg="mod">
          <ac:chgData name="Xuesu Xiao" userId="2da2dc19-76a6-42ca-a03e-a5becae5e7dc" providerId="ADAL" clId="{CE358A7D-04A9-3547-A192-F99433E0A911}" dt="2022-11-20T19:22:58.429" v="557"/>
          <ac:picMkLst>
            <pc:docMk/>
            <pc:sldMk cId="156903373" sldId="808"/>
            <ac:picMk id="12" creationId="{2088C35E-506B-F069-CF85-A727E3D33FDC}"/>
          </ac:picMkLst>
        </pc:picChg>
        <pc:picChg chg="mod">
          <ac:chgData name="Xuesu Xiao" userId="2da2dc19-76a6-42ca-a03e-a5becae5e7dc" providerId="ADAL" clId="{CE358A7D-04A9-3547-A192-F99433E0A911}" dt="2022-11-20T19:21:48.097" v="537" actId="1076"/>
          <ac:picMkLst>
            <pc:docMk/>
            <pc:sldMk cId="156903373" sldId="808"/>
            <ac:picMk id="1026" creationId="{830D1B1E-1457-5849-8BF9-F28B1727A6D9}"/>
          </ac:picMkLst>
        </pc:picChg>
      </pc:sldChg>
      <pc:sldChg chg="addSp delSp modSp add">
        <pc:chgData name="Xuesu Xiao" userId="2da2dc19-76a6-42ca-a03e-a5becae5e7dc" providerId="ADAL" clId="{CE358A7D-04A9-3547-A192-F99433E0A911}" dt="2022-11-21T04:32:23.201" v="594"/>
        <pc:sldMkLst>
          <pc:docMk/>
          <pc:sldMk cId="778334898" sldId="809"/>
        </pc:sldMkLst>
        <pc:spChg chg="add mod">
          <ac:chgData name="Xuesu Xiao" userId="2da2dc19-76a6-42ca-a03e-a5becae5e7dc" providerId="ADAL" clId="{CE358A7D-04A9-3547-A192-F99433E0A911}" dt="2022-11-21T04:32:20.337" v="593"/>
          <ac:spMkLst>
            <pc:docMk/>
            <pc:sldMk cId="778334898" sldId="809"/>
            <ac:spMk id="4" creationId="{09F66135-4A38-2570-C536-A1B6E5EE63FD}"/>
          </ac:spMkLst>
        </pc:spChg>
        <pc:spChg chg="del">
          <ac:chgData name="Xuesu Xiao" userId="2da2dc19-76a6-42ca-a03e-a5becae5e7dc" providerId="ADAL" clId="{CE358A7D-04A9-3547-A192-F99433E0A911}" dt="2022-11-20T19:27:50.876" v="589"/>
          <ac:spMkLst>
            <pc:docMk/>
            <pc:sldMk cId="778334898" sldId="809"/>
            <ac:spMk id="4" creationId="{74C2E498-7453-D44F-AAA1-AAEBB0ECFED2}"/>
          </ac:spMkLst>
        </pc:spChg>
        <pc:spChg chg="add del mod">
          <ac:chgData name="Xuesu Xiao" userId="2da2dc19-76a6-42ca-a03e-a5becae5e7dc" providerId="ADAL" clId="{CE358A7D-04A9-3547-A192-F99433E0A911}" dt="2022-11-21T04:32:23.201" v="594"/>
          <ac:spMkLst>
            <pc:docMk/>
            <pc:sldMk cId="778334898" sldId="809"/>
            <ac:spMk id="4" creationId="{7D4CD3A0-764A-F4D6-7A74-199DF3CCE173}"/>
          </ac:spMkLst>
        </pc:spChg>
        <pc:spChg chg="mod">
          <ac:chgData name="Xuesu Xiao" userId="2da2dc19-76a6-42ca-a03e-a5becae5e7dc" providerId="ADAL" clId="{CE358A7D-04A9-3547-A192-F99433E0A911}" dt="2022-11-20T19:22:44.406" v="551" actId="1076"/>
          <ac:spMkLst>
            <pc:docMk/>
            <pc:sldMk cId="778334898" sldId="809"/>
            <ac:spMk id="8" creationId="{B5C26D93-0F15-7348-82F5-683B77615108}"/>
          </ac:spMkLst>
        </pc:spChg>
        <pc:grpChg chg="mod">
          <ac:chgData name="Xuesu Xiao" userId="2da2dc19-76a6-42ca-a03e-a5becae5e7dc" providerId="ADAL" clId="{CE358A7D-04A9-3547-A192-F99433E0A911}" dt="2022-11-20T19:22:44.406" v="551" actId="1076"/>
          <ac:grpSpMkLst>
            <pc:docMk/>
            <pc:sldMk cId="778334898" sldId="809"/>
            <ac:grpSpMk id="7" creationId="{0004035C-CB99-7248-806B-98AB14D829D3}"/>
          </ac:grpSpMkLst>
        </pc:grpChg>
        <pc:picChg chg="mod">
          <ac:chgData name="Xuesu Xiao" userId="2da2dc19-76a6-42ca-a03e-a5becae5e7dc" providerId="ADAL" clId="{CE358A7D-04A9-3547-A192-F99433E0A911}" dt="2022-11-20T19:22:44.406" v="551" actId="1076"/>
          <ac:picMkLst>
            <pc:docMk/>
            <pc:sldMk cId="778334898" sldId="809"/>
            <ac:picMk id="9" creationId="{E10D0271-4AB3-224F-AE41-30BA3126CA13}"/>
          </ac:picMkLst>
        </pc:picChg>
      </pc:sldChg>
      <pc:sldChg chg="addSp delSp modSp add">
        <pc:chgData name="Xuesu Xiao" userId="2da2dc19-76a6-42ca-a03e-a5becae5e7dc" providerId="ADAL" clId="{CE358A7D-04A9-3547-A192-F99433E0A911}" dt="2022-11-21T04:32:23.201" v="594"/>
        <pc:sldMkLst>
          <pc:docMk/>
          <pc:sldMk cId="1217518409" sldId="810"/>
        </pc:sldMkLst>
        <pc:spChg chg="del">
          <ac:chgData name="Xuesu Xiao" userId="2da2dc19-76a6-42ca-a03e-a5becae5e7dc" providerId="ADAL" clId="{CE358A7D-04A9-3547-A192-F99433E0A911}" dt="2022-11-20T19:27:50.876" v="589"/>
          <ac:spMkLst>
            <pc:docMk/>
            <pc:sldMk cId="1217518409" sldId="810"/>
            <ac:spMk id="4" creationId="{74C2E498-7453-D44F-AAA1-AAEBB0ECFED2}"/>
          </ac:spMkLst>
        </pc:spChg>
        <pc:spChg chg="add mod">
          <ac:chgData name="Xuesu Xiao" userId="2da2dc19-76a6-42ca-a03e-a5becae5e7dc" providerId="ADAL" clId="{CE358A7D-04A9-3547-A192-F99433E0A911}" dt="2022-11-21T04:32:20.337" v="593"/>
          <ac:spMkLst>
            <pc:docMk/>
            <pc:sldMk cId="1217518409" sldId="810"/>
            <ac:spMk id="4" creationId="{79C57E1D-C8CC-1B1D-641A-5C1756D697DF}"/>
          </ac:spMkLst>
        </pc:spChg>
        <pc:spChg chg="add del mod">
          <ac:chgData name="Xuesu Xiao" userId="2da2dc19-76a6-42ca-a03e-a5becae5e7dc" providerId="ADAL" clId="{CE358A7D-04A9-3547-A192-F99433E0A911}" dt="2022-11-21T04:32:23.201" v="594"/>
          <ac:spMkLst>
            <pc:docMk/>
            <pc:sldMk cId="1217518409" sldId="810"/>
            <ac:spMk id="4" creationId="{E86C8C1C-E962-0171-6B71-E492952DEF68}"/>
          </ac:spMkLst>
        </pc:spChg>
      </pc:sldChg>
      <pc:sldChg chg="addSp delSp modSp add">
        <pc:chgData name="Xuesu Xiao" userId="2da2dc19-76a6-42ca-a03e-a5becae5e7dc" providerId="ADAL" clId="{CE358A7D-04A9-3547-A192-F99433E0A911}" dt="2022-11-21T04:32:23.201" v="594"/>
        <pc:sldMkLst>
          <pc:docMk/>
          <pc:sldMk cId="1883478497" sldId="811"/>
        </pc:sldMkLst>
        <pc:spChg chg="add mod">
          <ac:chgData name="Xuesu Xiao" userId="2da2dc19-76a6-42ca-a03e-a5becae5e7dc" providerId="ADAL" clId="{CE358A7D-04A9-3547-A192-F99433E0A911}" dt="2022-11-21T04:32:20.337" v="593"/>
          <ac:spMkLst>
            <pc:docMk/>
            <pc:sldMk cId="1883478497" sldId="811"/>
            <ac:spMk id="3" creationId="{0F627753-0E72-6725-7393-A4ACAE4094F1}"/>
          </ac:spMkLst>
        </pc:spChg>
        <pc:spChg chg="add del mod">
          <ac:chgData name="Xuesu Xiao" userId="2da2dc19-76a6-42ca-a03e-a5becae5e7dc" providerId="ADAL" clId="{CE358A7D-04A9-3547-A192-F99433E0A911}" dt="2022-11-21T04:32:23.201" v="594"/>
          <ac:spMkLst>
            <pc:docMk/>
            <pc:sldMk cId="1883478497" sldId="811"/>
            <ac:spMk id="3" creationId="{C032D6AF-130D-8F3A-FE57-409F52087E42}"/>
          </ac:spMkLst>
        </pc:spChg>
        <pc:spChg chg="del">
          <ac:chgData name="Xuesu Xiao" userId="2da2dc19-76a6-42ca-a03e-a5becae5e7dc" providerId="ADAL" clId="{CE358A7D-04A9-3547-A192-F99433E0A911}" dt="2022-11-20T19:27:50.876" v="589"/>
          <ac:spMkLst>
            <pc:docMk/>
            <pc:sldMk cId="1883478497" sldId="811"/>
            <ac:spMk id="4" creationId="{D4AEC942-D2FB-7B46-8AD1-DBE972F74B8B}"/>
          </ac:spMkLst>
        </pc:spChg>
      </pc:sldChg>
      <pc:sldChg chg="addSp delSp modSp add">
        <pc:chgData name="Xuesu Xiao" userId="2da2dc19-76a6-42ca-a03e-a5becae5e7dc" providerId="ADAL" clId="{CE358A7D-04A9-3547-A192-F99433E0A911}" dt="2022-11-21T04:32:23.201" v="594"/>
        <pc:sldMkLst>
          <pc:docMk/>
          <pc:sldMk cId="1065152916" sldId="812"/>
        </pc:sldMkLst>
        <pc:spChg chg="del">
          <ac:chgData name="Xuesu Xiao" userId="2da2dc19-76a6-42ca-a03e-a5becae5e7dc" providerId="ADAL" clId="{CE358A7D-04A9-3547-A192-F99433E0A911}" dt="2022-11-20T19:27:50.876" v="589"/>
          <ac:spMkLst>
            <pc:docMk/>
            <pc:sldMk cId="1065152916" sldId="812"/>
            <ac:spMk id="4" creationId="{95D1E39D-B43E-8342-92D0-5A706578D9BA}"/>
          </ac:spMkLst>
        </pc:spChg>
        <pc:spChg chg="add del mod">
          <ac:chgData name="Xuesu Xiao" userId="2da2dc19-76a6-42ca-a03e-a5becae5e7dc" providerId="ADAL" clId="{CE358A7D-04A9-3547-A192-F99433E0A911}" dt="2022-11-21T04:32:23.201" v="594"/>
          <ac:spMkLst>
            <pc:docMk/>
            <pc:sldMk cId="1065152916" sldId="812"/>
            <ac:spMk id="4" creationId="{E35E9B65-093E-EAF0-2A6C-B977E144A87C}"/>
          </ac:spMkLst>
        </pc:spChg>
        <pc:spChg chg="add mod">
          <ac:chgData name="Xuesu Xiao" userId="2da2dc19-76a6-42ca-a03e-a5becae5e7dc" providerId="ADAL" clId="{CE358A7D-04A9-3547-A192-F99433E0A911}" dt="2022-11-21T04:32:20.337" v="593"/>
          <ac:spMkLst>
            <pc:docMk/>
            <pc:sldMk cId="1065152916" sldId="812"/>
            <ac:spMk id="4" creationId="{F4E4F068-48F9-1665-39C7-EB961BD911DD}"/>
          </ac:spMkLst>
        </pc:spChg>
      </pc:sldChg>
      <pc:sldChg chg="addSp delSp modSp add del">
        <pc:chgData name="Xuesu Xiao" userId="2da2dc19-76a6-42ca-a03e-a5becae5e7dc" providerId="ADAL" clId="{CE358A7D-04A9-3547-A192-F99433E0A911}" dt="2022-11-20T19:23:26.453" v="567" actId="2696"/>
        <pc:sldMkLst>
          <pc:docMk/>
          <pc:sldMk cId="4131155850" sldId="812"/>
        </pc:sldMkLst>
        <pc:spChg chg="mod">
          <ac:chgData name="Xuesu Xiao" userId="2da2dc19-76a6-42ca-a03e-a5becae5e7dc" providerId="ADAL" clId="{CE358A7D-04A9-3547-A192-F99433E0A911}" dt="2022-11-20T19:22:45.825" v="552"/>
          <ac:spMkLst>
            <pc:docMk/>
            <pc:sldMk cId="4131155850" sldId="812"/>
            <ac:spMk id="11" creationId="{ADA39D61-3542-6D57-A8B1-9DD4F70A543B}"/>
          </ac:spMkLst>
        </pc:spChg>
        <pc:grpChg chg="del">
          <ac:chgData name="Xuesu Xiao" userId="2da2dc19-76a6-42ca-a03e-a5becae5e7dc" providerId="ADAL" clId="{CE358A7D-04A9-3547-A192-F99433E0A911}" dt="2022-11-20T19:22:51.480" v="555" actId="478"/>
          <ac:grpSpMkLst>
            <pc:docMk/>
            <pc:sldMk cId="4131155850" sldId="812"/>
            <ac:grpSpMk id="9" creationId="{C2F48080-C5EC-6944-B06D-602E465A4028}"/>
          </ac:grpSpMkLst>
        </pc:grpChg>
        <pc:grpChg chg="add del mod">
          <ac:chgData name="Xuesu Xiao" userId="2da2dc19-76a6-42ca-a03e-a5becae5e7dc" providerId="ADAL" clId="{CE358A7D-04A9-3547-A192-F99433E0A911}" dt="2022-11-20T19:22:50.074" v="554"/>
          <ac:grpSpMkLst>
            <pc:docMk/>
            <pc:sldMk cId="4131155850" sldId="812"/>
            <ac:grpSpMk id="10" creationId="{CC652CC8-60B2-4B26-6614-450B3D9EB0DA}"/>
          </ac:grpSpMkLst>
        </pc:grpChg>
        <pc:picChg chg="mod">
          <ac:chgData name="Xuesu Xiao" userId="2da2dc19-76a6-42ca-a03e-a5becae5e7dc" providerId="ADAL" clId="{CE358A7D-04A9-3547-A192-F99433E0A911}" dt="2022-11-20T19:22:45.825" v="552"/>
          <ac:picMkLst>
            <pc:docMk/>
            <pc:sldMk cId="4131155850" sldId="812"/>
            <ac:picMk id="12" creationId="{9F7CC945-2CB3-BD01-5767-FCE643E17EC2}"/>
          </ac:picMkLst>
        </pc:picChg>
      </pc:sldChg>
      <pc:sldChg chg="modSp add del mod">
        <pc:chgData name="Xuesu Xiao" userId="2da2dc19-76a6-42ca-a03e-a5becae5e7dc" providerId="ADAL" clId="{CE358A7D-04A9-3547-A192-F99433E0A911}" dt="2022-11-20T19:22:33.172" v="549"/>
        <pc:sldMkLst>
          <pc:docMk/>
          <pc:sldMk cId="1743152805" sldId="813"/>
        </pc:sldMkLst>
        <pc:spChg chg="mod">
          <ac:chgData name="Xuesu Xiao" userId="2da2dc19-76a6-42ca-a03e-a5becae5e7dc" providerId="ADAL" clId="{CE358A7D-04A9-3547-A192-F99433E0A911}" dt="2022-11-20T19:22:27.179" v="548"/>
          <ac:spMkLst>
            <pc:docMk/>
            <pc:sldMk cId="1743152805" sldId="813"/>
            <ac:spMk id="3" creationId="{E437F0FF-B85B-0E44-91F0-D849E9AB822D}"/>
          </ac:spMkLst>
        </pc:spChg>
      </pc:sldChg>
      <pc:sldChg chg="addSp delSp modSp add">
        <pc:chgData name="Xuesu Xiao" userId="2da2dc19-76a6-42ca-a03e-a5becae5e7dc" providerId="ADAL" clId="{CE358A7D-04A9-3547-A192-F99433E0A911}" dt="2022-11-21T04:32:23.201" v="594"/>
        <pc:sldMkLst>
          <pc:docMk/>
          <pc:sldMk cId="3783009457" sldId="813"/>
        </pc:sldMkLst>
        <pc:spChg chg="add del mod">
          <ac:chgData name="Xuesu Xiao" userId="2da2dc19-76a6-42ca-a03e-a5becae5e7dc" providerId="ADAL" clId="{CE358A7D-04A9-3547-A192-F99433E0A911}" dt="2022-11-21T04:32:23.201" v="594"/>
          <ac:spMkLst>
            <pc:docMk/>
            <pc:sldMk cId="3783009457" sldId="813"/>
            <ac:spMk id="4" creationId="{78635832-37DD-171A-C8BF-29237B06AA0F}"/>
          </ac:spMkLst>
        </pc:spChg>
        <pc:spChg chg="add mod">
          <ac:chgData name="Xuesu Xiao" userId="2da2dc19-76a6-42ca-a03e-a5becae5e7dc" providerId="ADAL" clId="{CE358A7D-04A9-3547-A192-F99433E0A911}" dt="2022-11-21T04:32:20.337" v="593"/>
          <ac:spMkLst>
            <pc:docMk/>
            <pc:sldMk cId="3783009457" sldId="813"/>
            <ac:spMk id="4" creationId="{84538C6A-E151-4EB3-C705-49C89CEEB369}"/>
          </ac:spMkLst>
        </pc:spChg>
        <pc:spChg chg="del">
          <ac:chgData name="Xuesu Xiao" userId="2da2dc19-76a6-42ca-a03e-a5becae5e7dc" providerId="ADAL" clId="{CE358A7D-04A9-3547-A192-F99433E0A911}" dt="2022-11-20T19:27:50.876" v="589"/>
          <ac:spMkLst>
            <pc:docMk/>
            <pc:sldMk cId="3783009457" sldId="813"/>
            <ac:spMk id="4" creationId="{D5A19EE4-243E-6A4F-9D93-E9F4E9B8949A}"/>
          </ac:spMkLst>
        </pc:spChg>
        <pc:spChg chg="add mod">
          <ac:chgData name="Xuesu Xiao" userId="2da2dc19-76a6-42ca-a03e-a5becae5e7dc" providerId="ADAL" clId="{CE358A7D-04A9-3547-A192-F99433E0A911}" dt="2022-11-20T19:23:24.359" v="566"/>
          <ac:spMkLst>
            <pc:docMk/>
            <pc:sldMk cId="3783009457" sldId="813"/>
            <ac:spMk id="7" creationId="{8F996A9B-197E-7B75-4E5B-E0019DF5A05B}"/>
          </ac:spMkLst>
        </pc:spChg>
      </pc:sldChg>
      <pc:sldChg chg="addSp delSp modSp add">
        <pc:chgData name="Xuesu Xiao" userId="2da2dc19-76a6-42ca-a03e-a5becae5e7dc" providerId="ADAL" clId="{CE358A7D-04A9-3547-A192-F99433E0A911}" dt="2022-11-21T04:32:23.201" v="594"/>
        <pc:sldMkLst>
          <pc:docMk/>
          <pc:sldMk cId="2035448755" sldId="814"/>
        </pc:sldMkLst>
        <pc:spChg chg="add mod">
          <ac:chgData name="Xuesu Xiao" userId="2da2dc19-76a6-42ca-a03e-a5becae5e7dc" providerId="ADAL" clId="{CE358A7D-04A9-3547-A192-F99433E0A911}" dt="2022-11-21T04:32:20.337" v="593"/>
          <ac:spMkLst>
            <pc:docMk/>
            <pc:sldMk cId="2035448755" sldId="814"/>
            <ac:spMk id="3" creationId="{4841F419-001F-597D-29C5-247803E00698}"/>
          </ac:spMkLst>
        </pc:spChg>
        <pc:spChg chg="add del mod">
          <ac:chgData name="Xuesu Xiao" userId="2da2dc19-76a6-42ca-a03e-a5becae5e7dc" providerId="ADAL" clId="{CE358A7D-04A9-3547-A192-F99433E0A911}" dt="2022-11-21T04:32:23.201" v="594"/>
          <ac:spMkLst>
            <pc:docMk/>
            <pc:sldMk cId="2035448755" sldId="814"/>
            <ac:spMk id="3" creationId="{D8DE0629-C481-C966-679E-A40F836C6E75}"/>
          </ac:spMkLst>
        </pc:spChg>
        <pc:spChg chg="del">
          <ac:chgData name="Xuesu Xiao" userId="2da2dc19-76a6-42ca-a03e-a5becae5e7dc" providerId="ADAL" clId="{CE358A7D-04A9-3547-A192-F99433E0A911}" dt="2022-11-20T19:27:50.876" v="589"/>
          <ac:spMkLst>
            <pc:docMk/>
            <pc:sldMk cId="2035448755" sldId="814"/>
            <ac:spMk id="4" creationId="{C1DCAC60-8799-3546-8EE1-F64CD8712C8F}"/>
          </ac:spMkLst>
        </pc:spChg>
      </pc:sldChg>
      <pc:sldChg chg="addSp delSp modSp add">
        <pc:chgData name="Xuesu Xiao" userId="2da2dc19-76a6-42ca-a03e-a5becae5e7dc" providerId="ADAL" clId="{CE358A7D-04A9-3547-A192-F99433E0A911}" dt="2022-11-21T04:32:23.201" v="594"/>
        <pc:sldMkLst>
          <pc:docMk/>
          <pc:sldMk cId="1645666385" sldId="815"/>
        </pc:sldMkLst>
        <pc:spChg chg="del">
          <ac:chgData name="Xuesu Xiao" userId="2da2dc19-76a6-42ca-a03e-a5becae5e7dc" providerId="ADAL" clId="{CE358A7D-04A9-3547-A192-F99433E0A911}" dt="2022-11-20T19:27:50.876" v="589"/>
          <ac:spMkLst>
            <pc:docMk/>
            <pc:sldMk cId="1645666385" sldId="815"/>
            <ac:spMk id="4" creationId="{4990D752-3BF0-6D40-8D99-3FC6865E32C1}"/>
          </ac:spMkLst>
        </pc:spChg>
        <pc:spChg chg="add mod">
          <ac:chgData name="Xuesu Xiao" userId="2da2dc19-76a6-42ca-a03e-a5becae5e7dc" providerId="ADAL" clId="{CE358A7D-04A9-3547-A192-F99433E0A911}" dt="2022-11-21T04:32:20.337" v="593"/>
          <ac:spMkLst>
            <pc:docMk/>
            <pc:sldMk cId="1645666385" sldId="815"/>
            <ac:spMk id="4" creationId="{A5876ECC-9E6E-38A9-55BF-93014061579B}"/>
          </ac:spMkLst>
        </pc:spChg>
        <pc:spChg chg="add del mod">
          <ac:chgData name="Xuesu Xiao" userId="2da2dc19-76a6-42ca-a03e-a5becae5e7dc" providerId="ADAL" clId="{CE358A7D-04A9-3547-A192-F99433E0A911}" dt="2022-11-21T04:32:23.201" v="594"/>
          <ac:spMkLst>
            <pc:docMk/>
            <pc:sldMk cId="1645666385" sldId="815"/>
            <ac:spMk id="4" creationId="{F3DFD7D4-2649-F51E-007E-DAF3ADDFDC3A}"/>
          </ac:spMkLst>
        </pc:spChg>
      </pc:sldChg>
      <pc:sldChg chg="addSp delSp modSp add mod">
        <pc:chgData name="Xuesu Xiao" userId="2da2dc19-76a6-42ca-a03e-a5becae5e7dc" providerId="ADAL" clId="{CE358A7D-04A9-3547-A192-F99433E0A911}" dt="2022-11-21T04:32:23.201" v="594"/>
        <pc:sldMkLst>
          <pc:docMk/>
          <pc:sldMk cId="1355777495" sldId="816"/>
        </pc:sldMkLst>
        <pc:spChg chg="mod">
          <ac:chgData name="Xuesu Xiao" userId="2da2dc19-76a6-42ca-a03e-a5becae5e7dc" providerId="ADAL" clId="{CE358A7D-04A9-3547-A192-F99433E0A911}" dt="2022-11-20T19:23:56.453" v="571" actId="27636"/>
          <ac:spMkLst>
            <pc:docMk/>
            <pc:sldMk cId="1355777495" sldId="816"/>
            <ac:spMk id="3" creationId="{BAD1D27E-DD8B-D34C-BAE3-0BF47A4683B8}"/>
          </ac:spMkLst>
        </pc:spChg>
        <pc:spChg chg="del">
          <ac:chgData name="Xuesu Xiao" userId="2da2dc19-76a6-42ca-a03e-a5becae5e7dc" providerId="ADAL" clId="{CE358A7D-04A9-3547-A192-F99433E0A911}" dt="2022-11-20T19:27:50.876" v="589"/>
          <ac:spMkLst>
            <pc:docMk/>
            <pc:sldMk cId="1355777495" sldId="816"/>
            <ac:spMk id="4" creationId="{4990D752-3BF0-6D40-8D99-3FC6865E32C1}"/>
          </ac:spMkLst>
        </pc:spChg>
        <pc:spChg chg="add del mod">
          <ac:chgData name="Xuesu Xiao" userId="2da2dc19-76a6-42ca-a03e-a5becae5e7dc" providerId="ADAL" clId="{CE358A7D-04A9-3547-A192-F99433E0A911}" dt="2022-11-21T04:32:23.201" v="594"/>
          <ac:spMkLst>
            <pc:docMk/>
            <pc:sldMk cId="1355777495" sldId="816"/>
            <ac:spMk id="4" creationId="{E7EB7B27-9E3B-5864-1ABA-BDC12DE4D6FA}"/>
          </ac:spMkLst>
        </pc:spChg>
        <pc:spChg chg="add mod">
          <ac:chgData name="Xuesu Xiao" userId="2da2dc19-76a6-42ca-a03e-a5becae5e7dc" providerId="ADAL" clId="{CE358A7D-04A9-3547-A192-F99433E0A911}" dt="2022-11-21T04:32:20.337" v="593"/>
          <ac:spMkLst>
            <pc:docMk/>
            <pc:sldMk cId="1355777495" sldId="816"/>
            <ac:spMk id="4" creationId="{FDD5735E-4254-8BCD-69AA-541D03FC2BB3}"/>
          </ac:spMkLst>
        </pc:spChg>
      </pc:sldChg>
      <pc:sldChg chg="addSp delSp modSp add mod">
        <pc:chgData name="Xuesu Xiao" userId="2da2dc19-76a6-42ca-a03e-a5becae5e7dc" providerId="ADAL" clId="{CE358A7D-04A9-3547-A192-F99433E0A911}" dt="2022-11-21T04:32:23.201" v="594"/>
        <pc:sldMkLst>
          <pc:docMk/>
          <pc:sldMk cId="2564095888" sldId="817"/>
        </pc:sldMkLst>
        <pc:spChg chg="mod">
          <ac:chgData name="Xuesu Xiao" userId="2da2dc19-76a6-42ca-a03e-a5becae5e7dc" providerId="ADAL" clId="{CE358A7D-04A9-3547-A192-F99433E0A911}" dt="2022-11-20T19:23:56.494" v="572" actId="27636"/>
          <ac:spMkLst>
            <pc:docMk/>
            <pc:sldMk cId="2564095888" sldId="817"/>
            <ac:spMk id="3" creationId="{BAD1D27E-DD8B-D34C-BAE3-0BF47A4683B8}"/>
          </ac:spMkLst>
        </pc:spChg>
        <pc:spChg chg="add del mod">
          <ac:chgData name="Xuesu Xiao" userId="2da2dc19-76a6-42ca-a03e-a5becae5e7dc" providerId="ADAL" clId="{CE358A7D-04A9-3547-A192-F99433E0A911}" dt="2022-11-21T04:32:23.201" v="594"/>
          <ac:spMkLst>
            <pc:docMk/>
            <pc:sldMk cId="2564095888" sldId="817"/>
            <ac:spMk id="4" creationId="{3CD034E9-FE02-66DC-D2BC-1A1C381E07B0}"/>
          </ac:spMkLst>
        </pc:spChg>
        <pc:spChg chg="del">
          <ac:chgData name="Xuesu Xiao" userId="2da2dc19-76a6-42ca-a03e-a5becae5e7dc" providerId="ADAL" clId="{CE358A7D-04A9-3547-A192-F99433E0A911}" dt="2022-11-20T19:27:50.876" v="589"/>
          <ac:spMkLst>
            <pc:docMk/>
            <pc:sldMk cId="2564095888" sldId="817"/>
            <ac:spMk id="4" creationId="{4990D752-3BF0-6D40-8D99-3FC6865E32C1}"/>
          </ac:spMkLst>
        </pc:spChg>
        <pc:spChg chg="add mod">
          <ac:chgData name="Xuesu Xiao" userId="2da2dc19-76a6-42ca-a03e-a5becae5e7dc" providerId="ADAL" clId="{CE358A7D-04A9-3547-A192-F99433E0A911}" dt="2022-11-21T04:32:20.337" v="593"/>
          <ac:spMkLst>
            <pc:docMk/>
            <pc:sldMk cId="2564095888" sldId="817"/>
            <ac:spMk id="4" creationId="{E39239E5-E7FE-0CF9-A4CF-767584322BD8}"/>
          </ac:spMkLst>
        </pc:spChg>
      </pc:sldChg>
      <pc:sldChg chg="addSp delSp modSp add">
        <pc:chgData name="Xuesu Xiao" userId="2da2dc19-76a6-42ca-a03e-a5becae5e7dc" providerId="ADAL" clId="{CE358A7D-04A9-3547-A192-F99433E0A911}" dt="2022-11-21T04:32:23.201" v="594"/>
        <pc:sldMkLst>
          <pc:docMk/>
          <pc:sldMk cId="1458254524" sldId="818"/>
        </pc:sldMkLst>
        <pc:spChg chg="add del mod">
          <ac:chgData name="Xuesu Xiao" userId="2da2dc19-76a6-42ca-a03e-a5becae5e7dc" providerId="ADAL" clId="{CE358A7D-04A9-3547-A192-F99433E0A911}" dt="2022-11-21T04:32:23.201" v="594"/>
          <ac:spMkLst>
            <pc:docMk/>
            <pc:sldMk cId="1458254524" sldId="818"/>
            <ac:spMk id="4" creationId="{1E613A61-6FEF-A823-5660-DF98670C7968}"/>
          </ac:spMkLst>
        </pc:spChg>
        <pc:spChg chg="del">
          <ac:chgData name="Xuesu Xiao" userId="2da2dc19-76a6-42ca-a03e-a5becae5e7dc" providerId="ADAL" clId="{CE358A7D-04A9-3547-A192-F99433E0A911}" dt="2022-11-20T19:27:50.876" v="589"/>
          <ac:spMkLst>
            <pc:docMk/>
            <pc:sldMk cId="1458254524" sldId="818"/>
            <ac:spMk id="4" creationId="{4990D752-3BF0-6D40-8D99-3FC6865E32C1}"/>
          </ac:spMkLst>
        </pc:spChg>
        <pc:spChg chg="add mod">
          <ac:chgData name="Xuesu Xiao" userId="2da2dc19-76a6-42ca-a03e-a5becae5e7dc" providerId="ADAL" clId="{CE358A7D-04A9-3547-A192-F99433E0A911}" dt="2022-11-21T04:32:20.337" v="593"/>
          <ac:spMkLst>
            <pc:docMk/>
            <pc:sldMk cId="1458254524" sldId="818"/>
            <ac:spMk id="4" creationId="{84991786-2856-0075-ADE9-E19E604664C0}"/>
          </ac:spMkLst>
        </pc:spChg>
      </pc:sldChg>
      <pc:sldChg chg="addSp delSp modSp add">
        <pc:chgData name="Xuesu Xiao" userId="2da2dc19-76a6-42ca-a03e-a5becae5e7dc" providerId="ADAL" clId="{CE358A7D-04A9-3547-A192-F99433E0A911}" dt="2022-11-21T04:32:23.201" v="594"/>
        <pc:sldMkLst>
          <pc:docMk/>
          <pc:sldMk cId="3307233522" sldId="819"/>
        </pc:sldMkLst>
        <pc:spChg chg="add mod">
          <ac:chgData name="Xuesu Xiao" userId="2da2dc19-76a6-42ca-a03e-a5becae5e7dc" providerId="ADAL" clId="{CE358A7D-04A9-3547-A192-F99433E0A911}" dt="2022-11-21T04:32:20.337" v="593"/>
          <ac:spMkLst>
            <pc:docMk/>
            <pc:sldMk cId="3307233522" sldId="819"/>
            <ac:spMk id="3" creationId="{F3A3ED8A-C807-515B-B90A-9E5978B21DE2}"/>
          </ac:spMkLst>
        </pc:spChg>
        <pc:spChg chg="add del mod">
          <ac:chgData name="Xuesu Xiao" userId="2da2dc19-76a6-42ca-a03e-a5becae5e7dc" providerId="ADAL" clId="{CE358A7D-04A9-3547-A192-F99433E0A911}" dt="2022-11-21T04:32:23.201" v="594"/>
          <ac:spMkLst>
            <pc:docMk/>
            <pc:sldMk cId="3307233522" sldId="819"/>
            <ac:spMk id="3" creationId="{FEB7F514-17F8-3AC3-60E2-F978644520A1}"/>
          </ac:spMkLst>
        </pc:spChg>
        <pc:spChg chg="del">
          <ac:chgData name="Xuesu Xiao" userId="2da2dc19-76a6-42ca-a03e-a5becae5e7dc" providerId="ADAL" clId="{CE358A7D-04A9-3547-A192-F99433E0A911}" dt="2022-11-20T19:27:50.876" v="589"/>
          <ac:spMkLst>
            <pc:docMk/>
            <pc:sldMk cId="3307233522" sldId="819"/>
            <ac:spMk id="4" creationId="{D8AB7F67-EDF6-0545-87FA-D5FDAD6BE602}"/>
          </ac:spMkLst>
        </pc:spChg>
      </pc:sldChg>
      <pc:sldChg chg="addSp delSp modSp add">
        <pc:chgData name="Xuesu Xiao" userId="2da2dc19-76a6-42ca-a03e-a5becae5e7dc" providerId="ADAL" clId="{CE358A7D-04A9-3547-A192-F99433E0A911}" dt="2022-11-21T04:32:23.201" v="594"/>
        <pc:sldMkLst>
          <pc:docMk/>
          <pc:sldMk cId="4090893122" sldId="820"/>
        </pc:sldMkLst>
        <pc:spChg chg="add mod">
          <ac:chgData name="Xuesu Xiao" userId="2da2dc19-76a6-42ca-a03e-a5becae5e7dc" providerId="ADAL" clId="{CE358A7D-04A9-3547-A192-F99433E0A911}" dt="2022-11-21T04:32:20.337" v="593"/>
          <ac:spMkLst>
            <pc:docMk/>
            <pc:sldMk cId="4090893122" sldId="820"/>
            <ac:spMk id="4" creationId="{C83EFC12-1068-AA98-D307-CE671F154407}"/>
          </ac:spMkLst>
        </pc:spChg>
        <pc:spChg chg="del">
          <ac:chgData name="Xuesu Xiao" userId="2da2dc19-76a6-42ca-a03e-a5becae5e7dc" providerId="ADAL" clId="{CE358A7D-04A9-3547-A192-F99433E0A911}" dt="2022-11-20T19:27:50.876" v="589"/>
          <ac:spMkLst>
            <pc:docMk/>
            <pc:sldMk cId="4090893122" sldId="820"/>
            <ac:spMk id="4" creationId="{D8AB7F67-EDF6-0545-87FA-D5FDAD6BE602}"/>
          </ac:spMkLst>
        </pc:spChg>
        <pc:spChg chg="add del mod">
          <ac:chgData name="Xuesu Xiao" userId="2da2dc19-76a6-42ca-a03e-a5becae5e7dc" providerId="ADAL" clId="{CE358A7D-04A9-3547-A192-F99433E0A911}" dt="2022-11-21T04:32:23.201" v="594"/>
          <ac:spMkLst>
            <pc:docMk/>
            <pc:sldMk cId="4090893122" sldId="820"/>
            <ac:spMk id="4" creationId="{F171DFE2-D271-814A-A510-A8374F97E4DE}"/>
          </ac:spMkLst>
        </pc:spChg>
      </pc:sldChg>
      <pc:sldChg chg="addSp delSp modSp add">
        <pc:chgData name="Xuesu Xiao" userId="2da2dc19-76a6-42ca-a03e-a5becae5e7dc" providerId="ADAL" clId="{CE358A7D-04A9-3547-A192-F99433E0A911}" dt="2022-11-21T04:32:23.201" v="594"/>
        <pc:sldMkLst>
          <pc:docMk/>
          <pc:sldMk cId="2169710096" sldId="821"/>
        </pc:sldMkLst>
        <pc:spChg chg="add mod">
          <ac:chgData name="Xuesu Xiao" userId="2da2dc19-76a6-42ca-a03e-a5becae5e7dc" providerId="ADAL" clId="{CE358A7D-04A9-3547-A192-F99433E0A911}" dt="2022-11-21T04:32:20.337" v="593"/>
          <ac:spMkLst>
            <pc:docMk/>
            <pc:sldMk cId="2169710096" sldId="821"/>
            <ac:spMk id="3" creationId="{7B0239F5-543E-7906-6765-43347786BFF7}"/>
          </ac:spMkLst>
        </pc:spChg>
        <pc:spChg chg="add del mod">
          <ac:chgData name="Xuesu Xiao" userId="2da2dc19-76a6-42ca-a03e-a5becae5e7dc" providerId="ADAL" clId="{CE358A7D-04A9-3547-A192-F99433E0A911}" dt="2022-11-21T04:32:23.201" v="594"/>
          <ac:spMkLst>
            <pc:docMk/>
            <pc:sldMk cId="2169710096" sldId="821"/>
            <ac:spMk id="3" creationId="{F9369639-6D84-968F-B860-6A3F4BFDD42C}"/>
          </ac:spMkLst>
        </pc:spChg>
        <pc:spChg chg="del">
          <ac:chgData name="Xuesu Xiao" userId="2da2dc19-76a6-42ca-a03e-a5becae5e7dc" providerId="ADAL" clId="{CE358A7D-04A9-3547-A192-F99433E0A911}" dt="2022-11-20T19:27:50.876" v="589"/>
          <ac:spMkLst>
            <pc:docMk/>
            <pc:sldMk cId="2169710096" sldId="821"/>
            <ac:spMk id="4" creationId="{D8AB7F67-EDF6-0545-87FA-D5FDAD6BE602}"/>
          </ac:spMkLst>
        </pc:spChg>
      </pc:sldChg>
      <pc:sldChg chg="addSp delSp modSp add">
        <pc:chgData name="Xuesu Xiao" userId="2da2dc19-76a6-42ca-a03e-a5becae5e7dc" providerId="ADAL" clId="{CE358A7D-04A9-3547-A192-F99433E0A911}" dt="2022-11-21T04:32:23.201" v="594"/>
        <pc:sldMkLst>
          <pc:docMk/>
          <pc:sldMk cId="1148116848" sldId="822"/>
        </pc:sldMkLst>
        <pc:spChg chg="add mod">
          <ac:chgData name="Xuesu Xiao" userId="2da2dc19-76a6-42ca-a03e-a5becae5e7dc" providerId="ADAL" clId="{CE358A7D-04A9-3547-A192-F99433E0A911}" dt="2022-11-21T04:32:20.337" v="593"/>
          <ac:spMkLst>
            <pc:docMk/>
            <pc:sldMk cId="1148116848" sldId="822"/>
            <ac:spMk id="3" creationId="{9E39C48E-3ADD-AAB3-8F92-A1696A58AE3A}"/>
          </ac:spMkLst>
        </pc:spChg>
        <pc:spChg chg="add del mod">
          <ac:chgData name="Xuesu Xiao" userId="2da2dc19-76a6-42ca-a03e-a5becae5e7dc" providerId="ADAL" clId="{CE358A7D-04A9-3547-A192-F99433E0A911}" dt="2022-11-21T04:32:23.201" v="594"/>
          <ac:spMkLst>
            <pc:docMk/>
            <pc:sldMk cId="1148116848" sldId="822"/>
            <ac:spMk id="3" creationId="{AE14E0DA-9FCB-1FF8-4B63-B35249FEF486}"/>
          </ac:spMkLst>
        </pc:spChg>
        <pc:spChg chg="del">
          <ac:chgData name="Xuesu Xiao" userId="2da2dc19-76a6-42ca-a03e-a5becae5e7dc" providerId="ADAL" clId="{CE358A7D-04A9-3547-A192-F99433E0A911}" dt="2022-11-20T19:27:50.876" v="589"/>
          <ac:spMkLst>
            <pc:docMk/>
            <pc:sldMk cId="1148116848" sldId="822"/>
            <ac:spMk id="4" creationId="{C20814DB-459C-F040-B33E-721FFB5650DC}"/>
          </ac:spMkLst>
        </pc:spChg>
      </pc:sldChg>
      <pc:sldChg chg="addSp delSp modSp add">
        <pc:chgData name="Xuesu Xiao" userId="2da2dc19-76a6-42ca-a03e-a5becae5e7dc" providerId="ADAL" clId="{CE358A7D-04A9-3547-A192-F99433E0A911}" dt="2022-11-21T04:32:23.201" v="594"/>
        <pc:sldMkLst>
          <pc:docMk/>
          <pc:sldMk cId="1524731064" sldId="823"/>
        </pc:sldMkLst>
        <pc:spChg chg="add mod">
          <ac:chgData name="Xuesu Xiao" userId="2da2dc19-76a6-42ca-a03e-a5becae5e7dc" providerId="ADAL" clId="{CE358A7D-04A9-3547-A192-F99433E0A911}" dt="2022-11-21T04:32:20.337" v="593"/>
          <ac:spMkLst>
            <pc:docMk/>
            <pc:sldMk cId="1524731064" sldId="823"/>
            <ac:spMk id="3" creationId="{85BDBC03-5136-DA29-43E8-662580A33CAF}"/>
          </ac:spMkLst>
        </pc:spChg>
        <pc:spChg chg="add del mod">
          <ac:chgData name="Xuesu Xiao" userId="2da2dc19-76a6-42ca-a03e-a5becae5e7dc" providerId="ADAL" clId="{CE358A7D-04A9-3547-A192-F99433E0A911}" dt="2022-11-21T04:32:23.201" v="594"/>
          <ac:spMkLst>
            <pc:docMk/>
            <pc:sldMk cId="1524731064" sldId="823"/>
            <ac:spMk id="3" creationId="{97C8D78A-1021-AF79-8221-0A59EEA3EE82}"/>
          </ac:spMkLst>
        </pc:spChg>
        <pc:spChg chg="del">
          <ac:chgData name="Xuesu Xiao" userId="2da2dc19-76a6-42ca-a03e-a5becae5e7dc" providerId="ADAL" clId="{CE358A7D-04A9-3547-A192-F99433E0A911}" dt="2022-11-20T19:27:50.876" v="589"/>
          <ac:spMkLst>
            <pc:docMk/>
            <pc:sldMk cId="1524731064" sldId="823"/>
            <ac:spMk id="4" creationId="{D8AB7F67-EDF6-0545-87FA-D5FDAD6BE602}"/>
          </ac:spMkLst>
        </pc:spChg>
      </pc:sldChg>
      <pc:sldChg chg="addSp delSp modSp add">
        <pc:chgData name="Xuesu Xiao" userId="2da2dc19-76a6-42ca-a03e-a5becae5e7dc" providerId="ADAL" clId="{CE358A7D-04A9-3547-A192-F99433E0A911}" dt="2022-11-21T04:32:23.201" v="594"/>
        <pc:sldMkLst>
          <pc:docMk/>
          <pc:sldMk cId="1300829683" sldId="824"/>
        </pc:sldMkLst>
        <pc:spChg chg="add mod">
          <ac:chgData name="Xuesu Xiao" userId="2da2dc19-76a6-42ca-a03e-a5becae5e7dc" providerId="ADAL" clId="{CE358A7D-04A9-3547-A192-F99433E0A911}" dt="2022-11-21T04:32:20.337" v="593"/>
          <ac:spMkLst>
            <pc:docMk/>
            <pc:sldMk cId="1300829683" sldId="824"/>
            <ac:spMk id="3" creationId="{58AFB735-872E-1662-863D-DE76140D1C30}"/>
          </ac:spMkLst>
        </pc:spChg>
        <pc:spChg chg="add del mod">
          <ac:chgData name="Xuesu Xiao" userId="2da2dc19-76a6-42ca-a03e-a5becae5e7dc" providerId="ADAL" clId="{CE358A7D-04A9-3547-A192-F99433E0A911}" dt="2022-11-21T04:32:23.201" v="594"/>
          <ac:spMkLst>
            <pc:docMk/>
            <pc:sldMk cId="1300829683" sldId="824"/>
            <ac:spMk id="3" creationId="{CA01046A-00C3-914A-9915-88091A66AABD}"/>
          </ac:spMkLst>
        </pc:spChg>
        <pc:spChg chg="del">
          <ac:chgData name="Xuesu Xiao" userId="2da2dc19-76a6-42ca-a03e-a5becae5e7dc" providerId="ADAL" clId="{CE358A7D-04A9-3547-A192-F99433E0A911}" dt="2022-11-20T19:27:50.876" v="589"/>
          <ac:spMkLst>
            <pc:docMk/>
            <pc:sldMk cId="1300829683" sldId="824"/>
            <ac:spMk id="4" creationId="{E6FE724A-8F02-604E-9FA1-70056175A83F}"/>
          </ac:spMkLst>
        </pc:spChg>
      </pc:sldChg>
      <pc:sldChg chg="addSp delSp modSp add">
        <pc:chgData name="Xuesu Xiao" userId="2da2dc19-76a6-42ca-a03e-a5becae5e7dc" providerId="ADAL" clId="{CE358A7D-04A9-3547-A192-F99433E0A911}" dt="2022-11-21T04:32:23.201" v="594"/>
        <pc:sldMkLst>
          <pc:docMk/>
          <pc:sldMk cId="1975103988" sldId="825"/>
        </pc:sldMkLst>
        <pc:spChg chg="add del mod">
          <ac:chgData name="Xuesu Xiao" userId="2da2dc19-76a6-42ca-a03e-a5becae5e7dc" providerId="ADAL" clId="{CE358A7D-04A9-3547-A192-F99433E0A911}" dt="2022-11-21T04:32:23.201" v="594"/>
          <ac:spMkLst>
            <pc:docMk/>
            <pc:sldMk cId="1975103988" sldId="825"/>
            <ac:spMk id="4" creationId="{382B54E0-CEA5-E3E7-64BE-CE818368763B}"/>
          </ac:spMkLst>
        </pc:spChg>
        <pc:spChg chg="add mod">
          <ac:chgData name="Xuesu Xiao" userId="2da2dc19-76a6-42ca-a03e-a5becae5e7dc" providerId="ADAL" clId="{CE358A7D-04A9-3547-A192-F99433E0A911}" dt="2022-11-21T04:32:20.337" v="593"/>
          <ac:spMkLst>
            <pc:docMk/>
            <pc:sldMk cId="1975103988" sldId="825"/>
            <ac:spMk id="4" creationId="{BDEFA6C1-9DDE-628E-B3CD-75E90306D71E}"/>
          </ac:spMkLst>
        </pc:spChg>
        <pc:spChg chg="del">
          <ac:chgData name="Xuesu Xiao" userId="2da2dc19-76a6-42ca-a03e-a5becae5e7dc" providerId="ADAL" clId="{CE358A7D-04A9-3547-A192-F99433E0A911}" dt="2022-11-20T19:27:50.876" v="589"/>
          <ac:spMkLst>
            <pc:docMk/>
            <pc:sldMk cId="1975103988" sldId="825"/>
            <ac:spMk id="4" creationId="{D30B1DE6-C527-3542-8F39-C386EB58CF22}"/>
          </ac:spMkLst>
        </pc:spChg>
      </pc:sldChg>
      <pc:sldChg chg="addSp delSp modSp add">
        <pc:chgData name="Xuesu Xiao" userId="2da2dc19-76a6-42ca-a03e-a5becae5e7dc" providerId="ADAL" clId="{CE358A7D-04A9-3547-A192-F99433E0A911}" dt="2022-11-21T04:32:23.201" v="594"/>
        <pc:sldMkLst>
          <pc:docMk/>
          <pc:sldMk cId="1182796713" sldId="826"/>
        </pc:sldMkLst>
        <pc:spChg chg="add del mod">
          <ac:chgData name="Xuesu Xiao" userId="2da2dc19-76a6-42ca-a03e-a5becae5e7dc" providerId="ADAL" clId="{CE358A7D-04A9-3547-A192-F99433E0A911}" dt="2022-11-21T04:32:23.201" v="594"/>
          <ac:spMkLst>
            <pc:docMk/>
            <pc:sldMk cId="1182796713" sldId="826"/>
            <ac:spMk id="4" creationId="{14A3C826-AF7C-8786-759D-B54EC5E31F36}"/>
          </ac:spMkLst>
        </pc:spChg>
        <pc:spChg chg="del">
          <ac:chgData name="Xuesu Xiao" userId="2da2dc19-76a6-42ca-a03e-a5becae5e7dc" providerId="ADAL" clId="{CE358A7D-04A9-3547-A192-F99433E0A911}" dt="2022-11-20T19:27:50.876" v="589"/>
          <ac:spMkLst>
            <pc:docMk/>
            <pc:sldMk cId="1182796713" sldId="826"/>
            <ac:spMk id="4" creationId="{442733CB-8E7F-A54C-8C59-162712A2E70D}"/>
          </ac:spMkLst>
        </pc:spChg>
        <pc:spChg chg="add mod">
          <ac:chgData name="Xuesu Xiao" userId="2da2dc19-76a6-42ca-a03e-a5becae5e7dc" providerId="ADAL" clId="{CE358A7D-04A9-3547-A192-F99433E0A911}" dt="2022-11-21T04:32:20.337" v="593"/>
          <ac:spMkLst>
            <pc:docMk/>
            <pc:sldMk cId="1182796713" sldId="826"/>
            <ac:spMk id="4" creationId="{4A5F9755-F078-E7AF-4D93-BF23C0D25B7D}"/>
          </ac:spMkLst>
        </pc:spChg>
      </pc:sldChg>
      <pc:sldChg chg="addSp delSp modSp add">
        <pc:chgData name="Xuesu Xiao" userId="2da2dc19-76a6-42ca-a03e-a5becae5e7dc" providerId="ADAL" clId="{CE358A7D-04A9-3547-A192-F99433E0A911}" dt="2022-11-21T04:32:23.201" v="594"/>
        <pc:sldMkLst>
          <pc:docMk/>
          <pc:sldMk cId="555954637" sldId="827"/>
        </pc:sldMkLst>
        <pc:spChg chg="add del mod">
          <ac:chgData name="Xuesu Xiao" userId="2da2dc19-76a6-42ca-a03e-a5becae5e7dc" providerId="ADAL" clId="{CE358A7D-04A9-3547-A192-F99433E0A911}" dt="2022-11-21T04:32:23.201" v="594"/>
          <ac:spMkLst>
            <pc:docMk/>
            <pc:sldMk cId="555954637" sldId="827"/>
            <ac:spMk id="4" creationId="{03C82DE6-2ACB-888F-C51C-335FC5F6F5C4}"/>
          </ac:spMkLst>
        </pc:spChg>
        <pc:spChg chg="del">
          <ac:chgData name="Xuesu Xiao" userId="2da2dc19-76a6-42ca-a03e-a5becae5e7dc" providerId="ADAL" clId="{CE358A7D-04A9-3547-A192-F99433E0A911}" dt="2022-11-20T19:27:50.876" v="589"/>
          <ac:spMkLst>
            <pc:docMk/>
            <pc:sldMk cId="555954637" sldId="827"/>
            <ac:spMk id="4" creationId="{442733CB-8E7F-A54C-8C59-162712A2E70D}"/>
          </ac:spMkLst>
        </pc:spChg>
        <pc:spChg chg="add mod">
          <ac:chgData name="Xuesu Xiao" userId="2da2dc19-76a6-42ca-a03e-a5becae5e7dc" providerId="ADAL" clId="{CE358A7D-04A9-3547-A192-F99433E0A911}" dt="2022-11-21T04:32:20.337" v="593"/>
          <ac:spMkLst>
            <pc:docMk/>
            <pc:sldMk cId="555954637" sldId="827"/>
            <ac:spMk id="4" creationId="{546A372C-89EE-56D9-FE55-5F860F4F4FD3}"/>
          </ac:spMkLst>
        </pc:spChg>
      </pc:sldChg>
      <pc:sldChg chg="addSp delSp modSp add">
        <pc:chgData name="Xuesu Xiao" userId="2da2dc19-76a6-42ca-a03e-a5becae5e7dc" providerId="ADAL" clId="{CE358A7D-04A9-3547-A192-F99433E0A911}" dt="2022-11-21T04:32:23.201" v="594"/>
        <pc:sldMkLst>
          <pc:docMk/>
          <pc:sldMk cId="309237114" sldId="828"/>
        </pc:sldMkLst>
        <pc:spChg chg="del">
          <ac:chgData name="Xuesu Xiao" userId="2da2dc19-76a6-42ca-a03e-a5becae5e7dc" providerId="ADAL" clId="{CE358A7D-04A9-3547-A192-F99433E0A911}" dt="2022-11-20T19:27:50.876" v="589"/>
          <ac:spMkLst>
            <pc:docMk/>
            <pc:sldMk cId="309237114" sldId="828"/>
            <ac:spMk id="4" creationId="{442733CB-8E7F-A54C-8C59-162712A2E70D}"/>
          </ac:spMkLst>
        </pc:spChg>
        <pc:spChg chg="add del mod">
          <ac:chgData name="Xuesu Xiao" userId="2da2dc19-76a6-42ca-a03e-a5becae5e7dc" providerId="ADAL" clId="{CE358A7D-04A9-3547-A192-F99433E0A911}" dt="2022-11-21T04:32:23.201" v="594"/>
          <ac:spMkLst>
            <pc:docMk/>
            <pc:sldMk cId="309237114" sldId="828"/>
            <ac:spMk id="4" creationId="{BDD992AE-1F7E-6FB8-A563-3D837BED2241}"/>
          </ac:spMkLst>
        </pc:spChg>
        <pc:spChg chg="add mod">
          <ac:chgData name="Xuesu Xiao" userId="2da2dc19-76a6-42ca-a03e-a5becae5e7dc" providerId="ADAL" clId="{CE358A7D-04A9-3547-A192-F99433E0A911}" dt="2022-11-21T04:32:20.337" v="593"/>
          <ac:spMkLst>
            <pc:docMk/>
            <pc:sldMk cId="309237114" sldId="828"/>
            <ac:spMk id="4" creationId="{E511968A-AC84-943A-C42F-02719E4B621B}"/>
          </ac:spMkLst>
        </pc:spChg>
      </pc:sldChg>
      <pc:sldChg chg="addSp delSp modSp add mod">
        <pc:chgData name="Xuesu Xiao" userId="2da2dc19-76a6-42ca-a03e-a5becae5e7dc" providerId="ADAL" clId="{CE358A7D-04A9-3547-A192-F99433E0A911}" dt="2022-11-21T04:32:23.201" v="594"/>
        <pc:sldMkLst>
          <pc:docMk/>
          <pc:sldMk cId="1576023875" sldId="829"/>
        </pc:sldMkLst>
        <pc:spChg chg="mod">
          <ac:chgData name="Xuesu Xiao" userId="2da2dc19-76a6-42ca-a03e-a5becae5e7dc" providerId="ADAL" clId="{CE358A7D-04A9-3547-A192-F99433E0A911}" dt="2022-11-20T19:26:27.753" v="585" actId="20577"/>
          <ac:spMkLst>
            <pc:docMk/>
            <pc:sldMk cId="1576023875" sldId="829"/>
            <ac:spMk id="2" creationId="{1DECD8BA-5B64-1D4A-AAB2-AF584A39AE15}"/>
          </ac:spMkLst>
        </pc:spChg>
        <pc:spChg chg="mod">
          <ac:chgData name="Xuesu Xiao" userId="2da2dc19-76a6-42ca-a03e-a5becae5e7dc" providerId="ADAL" clId="{CE358A7D-04A9-3547-A192-F99433E0A911}" dt="2022-11-20T19:23:56.578" v="573" actId="27636"/>
          <ac:spMkLst>
            <pc:docMk/>
            <pc:sldMk cId="1576023875" sldId="829"/>
            <ac:spMk id="3" creationId="{2E4BF675-E9B3-0342-87D3-6779FA3EB3C4}"/>
          </ac:spMkLst>
        </pc:spChg>
        <pc:spChg chg="add mod">
          <ac:chgData name="Xuesu Xiao" userId="2da2dc19-76a6-42ca-a03e-a5becae5e7dc" providerId="ADAL" clId="{CE358A7D-04A9-3547-A192-F99433E0A911}" dt="2022-11-21T04:32:20.337" v="593"/>
          <ac:spMkLst>
            <pc:docMk/>
            <pc:sldMk cId="1576023875" sldId="829"/>
            <ac:spMk id="4" creationId="{03D9F6D9-2681-29CB-4403-AFEAE5DD27D8}"/>
          </ac:spMkLst>
        </pc:spChg>
        <pc:spChg chg="add del mod">
          <ac:chgData name="Xuesu Xiao" userId="2da2dc19-76a6-42ca-a03e-a5becae5e7dc" providerId="ADAL" clId="{CE358A7D-04A9-3547-A192-F99433E0A911}" dt="2022-11-21T04:32:23.201" v="594"/>
          <ac:spMkLst>
            <pc:docMk/>
            <pc:sldMk cId="1576023875" sldId="829"/>
            <ac:spMk id="4" creationId="{43333954-9CFB-7D22-B237-34F93FCA2F16}"/>
          </ac:spMkLst>
        </pc:spChg>
        <pc:spChg chg="del">
          <ac:chgData name="Xuesu Xiao" userId="2da2dc19-76a6-42ca-a03e-a5becae5e7dc" providerId="ADAL" clId="{CE358A7D-04A9-3547-A192-F99433E0A911}" dt="2022-11-20T19:27:50.876" v="589"/>
          <ac:spMkLst>
            <pc:docMk/>
            <pc:sldMk cId="1576023875" sldId="829"/>
            <ac:spMk id="4" creationId="{8597507E-7F2D-9140-A559-F3A1B2FF305D}"/>
          </ac:spMkLst>
        </pc:spChg>
      </pc:sldChg>
      <pc:sldChg chg="addSp delSp modSp add">
        <pc:chgData name="Xuesu Xiao" userId="2da2dc19-76a6-42ca-a03e-a5becae5e7dc" providerId="ADAL" clId="{CE358A7D-04A9-3547-A192-F99433E0A911}" dt="2022-11-21T04:32:23.201" v="594"/>
        <pc:sldMkLst>
          <pc:docMk/>
          <pc:sldMk cId="4073164568" sldId="830"/>
        </pc:sldMkLst>
        <pc:spChg chg="add mod">
          <ac:chgData name="Xuesu Xiao" userId="2da2dc19-76a6-42ca-a03e-a5becae5e7dc" providerId="ADAL" clId="{CE358A7D-04A9-3547-A192-F99433E0A911}" dt="2022-11-21T04:32:20.337" v="593"/>
          <ac:spMkLst>
            <pc:docMk/>
            <pc:sldMk cId="4073164568" sldId="830"/>
            <ac:spMk id="4" creationId="{06CD6A7B-83D5-E32E-3582-6B4391954EB1}"/>
          </ac:spMkLst>
        </pc:spChg>
        <pc:spChg chg="del">
          <ac:chgData name="Xuesu Xiao" userId="2da2dc19-76a6-42ca-a03e-a5becae5e7dc" providerId="ADAL" clId="{CE358A7D-04A9-3547-A192-F99433E0A911}" dt="2022-11-20T19:27:50.876" v="589"/>
          <ac:spMkLst>
            <pc:docMk/>
            <pc:sldMk cId="4073164568" sldId="830"/>
            <ac:spMk id="4" creationId="{442733CB-8E7F-A54C-8C59-162712A2E70D}"/>
          </ac:spMkLst>
        </pc:spChg>
        <pc:spChg chg="add del mod">
          <ac:chgData name="Xuesu Xiao" userId="2da2dc19-76a6-42ca-a03e-a5becae5e7dc" providerId="ADAL" clId="{CE358A7D-04A9-3547-A192-F99433E0A911}" dt="2022-11-21T04:32:23.201" v="594"/>
          <ac:spMkLst>
            <pc:docMk/>
            <pc:sldMk cId="4073164568" sldId="830"/>
            <ac:spMk id="4" creationId="{C050A4C0-7AAE-A900-75FD-DE684629BD19}"/>
          </ac:spMkLst>
        </pc:spChg>
      </pc:sldChg>
      <pc:sldChg chg="addSp delSp modSp add">
        <pc:chgData name="Xuesu Xiao" userId="2da2dc19-76a6-42ca-a03e-a5becae5e7dc" providerId="ADAL" clId="{CE358A7D-04A9-3547-A192-F99433E0A911}" dt="2022-11-21T04:32:23.201" v="594"/>
        <pc:sldMkLst>
          <pc:docMk/>
          <pc:sldMk cId="1278532782" sldId="831"/>
        </pc:sldMkLst>
        <pc:spChg chg="add del mod">
          <ac:chgData name="Xuesu Xiao" userId="2da2dc19-76a6-42ca-a03e-a5becae5e7dc" providerId="ADAL" clId="{CE358A7D-04A9-3547-A192-F99433E0A911}" dt="2022-11-21T04:32:23.201" v="594"/>
          <ac:spMkLst>
            <pc:docMk/>
            <pc:sldMk cId="1278532782" sldId="831"/>
            <ac:spMk id="3" creationId="{00555C22-379B-C2B4-1C52-6A9F2825B864}"/>
          </ac:spMkLst>
        </pc:spChg>
        <pc:spChg chg="add mod">
          <ac:chgData name="Xuesu Xiao" userId="2da2dc19-76a6-42ca-a03e-a5becae5e7dc" providerId="ADAL" clId="{CE358A7D-04A9-3547-A192-F99433E0A911}" dt="2022-11-21T04:32:20.337" v="593"/>
          <ac:spMkLst>
            <pc:docMk/>
            <pc:sldMk cId="1278532782" sldId="831"/>
            <ac:spMk id="3" creationId="{CB9EE785-78D3-948D-39BB-41CABF26324A}"/>
          </ac:spMkLst>
        </pc:spChg>
        <pc:spChg chg="del">
          <ac:chgData name="Xuesu Xiao" userId="2da2dc19-76a6-42ca-a03e-a5becae5e7dc" providerId="ADAL" clId="{CE358A7D-04A9-3547-A192-F99433E0A911}" dt="2022-11-20T19:27:50.876" v="589"/>
          <ac:spMkLst>
            <pc:docMk/>
            <pc:sldMk cId="1278532782" sldId="831"/>
            <ac:spMk id="4" creationId="{442733CB-8E7F-A54C-8C59-162712A2E70D}"/>
          </ac:spMkLst>
        </pc:spChg>
      </pc:sldChg>
      <pc:sldChg chg="add del">
        <pc:chgData name="Xuesu Xiao" userId="2da2dc19-76a6-42ca-a03e-a5becae5e7dc" providerId="ADAL" clId="{CE358A7D-04A9-3547-A192-F99433E0A911}" dt="2022-11-20T19:26:34.213" v="586" actId="2696"/>
        <pc:sldMkLst>
          <pc:docMk/>
          <pc:sldMk cId="636112987" sldId="832"/>
        </pc:sldMkLst>
      </pc:sldChg>
      <pc:sldChg chg="addSp delSp modSp add">
        <pc:chgData name="Xuesu Xiao" userId="2da2dc19-76a6-42ca-a03e-a5becae5e7dc" providerId="ADAL" clId="{CE358A7D-04A9-3547-A192-F99433E0A911}" dt="2022-11-21T04:32:23.201" v="594"/>
        <pc:sldMkLst>
          <pc:docMk/>
          <pc:sldMk cId="1280185478" sldId="833"/>
        </pc:sldMkLst>
        <pc:spChg chg="del">
          <ac:chgData name="Xuesu Xiao" userId="2da2dc19-76a6-42ca-a03e-a5becae5e7dc" providerId="ADAL" clId="{CE358A7D-04A9-3547-A192-F99433E0A911}" dt="2022-11-20T19:27:50.876" v="589"/>
          <ac:spMkLst>
            <pc:docMk/>
            <pc:sldMk cId="1280185478" sldId="833"/>
            <ac:spMk id="4" creationId="{0CD157C6-08F8-0A4E-9960-00D5C15D1AEA}"/>
          </ac:spMkLst>
        </pc:spChg>
        <pc:spChg chg="add mod">
          <ac:chgData name="Xuesu Xiao" userId="2da2dc19-76a6-42ca-a03e-a5becae5e7dc" providerId="ADAL" clId="{CE358A7D-04A9-3547-A192-F99433E0A911}" dt="2022-11-21T04:32:20.337" v="593"/>
          <ac:spMkLst>
            <pc:docMk/>
            <pc:sldMk cId="1280185478" sldId="833"/>
            <ac:spMk id="4" creationId="{70DE904B-5F77-24C9-4440-327937C75546}"/>
          </ac:spMkLst>
        </pc:spChg>
        <pc:spChg chg="add del mod">
          <ac:chgData name="Xuesu Xiao" userId="2da2dc19-76a6-42ca-a03e-a5becae5e7dc" providerId="ADAL" clId="{CE358A7D-04A9-3547-A192-F99433E0A911}" dt="2022-11-21T04:32:23.201" v="594"/>
          <ac:spMkLst>
            <pc:docMk/>
            <pc:sldMk cId="1280185478" sldId="833"/>
            <ac:spMk id="4" creationId="{E15A2366-32CF-B951-D4D8-63AFA70671A5}"/>
          </ac:spMkLst>
        </pc:spChg>
      </pc:sldChg>
      <pc:sldChg chg="addSp delSp modSp add">
        <pc:chgData name="Xuesu Xiao" userId="2da2dc19-76a6-42ca-a03e-a5becae5e7dc" providerId="ADAL" clId="{CE358A7D-04A9-3547-A192-F99433E0A911}" dt="2022-11-21T04:32:23.201" v="594"/>
        <pc:sldMkLst>
          <pc:docMk/>
          <pc:sldMk cId="3888510788" sldId="834"/>
        </pc:sldMkLst>
        <pc:spChg chg="add del mod">
          <ac:chgData name="Xuesu Xiao" userId="2da2dc19-76a6-42ca-a03e-a5becae5e7dc" providerId="ADAL" clId="{CE358A7D-04A9-3547-A192-F99433E0A911}" dt="2022-11-21T04:32:23.201" v="594"/>
          <ac:spMkLst>
            <pc:docMk/>
            <pc:sldMk cId="3888510788" sldId="834"/>
            <ac:spMk id="3" creationId="{96C3A90D-5DEA-4404-FA48-8D753BD5F559}"/>
          </ac:spMkLst>
        </pc:spChg>
        <pc:spChg chg="add mod">
          <ac:chgData name="Xuesu Xiao" userId="2da2dc19-76a6-42ca-a03e-a5becae5e7dc" providerId="ADAL" clId="{CE358A7D-04A9-3547-A192-F99433E0A911}" dt="2022-11-21T04:32:20.337" v="593"/>
          <ac:spMkLst>
            <pc:docMk/>
            <pc:sldMk cId="3888510788" sldId="834"/>
            <ac:spMk id="3" creationId="{CFC58CC8-7490-20C8-F23A-3408340ED686}"/>
          </ac:spMkLst>
        </pc:spChg>
        <pc:spChg chg="del">
          <ac:chgData name="Xuesu Xiao" userId="2da2dc19-76a6-42ca-a03e-a5becae5e7dc" providerId="ADAL" clId="{CE358A7D-04A9-3547-A192-F99433E0A911}" dt="2022-11-20T19:27:50.876" v="589"/>
          <ac:spMkLst>
            <pc:docMk/>
            <pc:sldMk cId="3888510788" sldId="834"/>
            <ac:spMk id="4" creationId="{3D2AB506-3E76-744E-8788-17959D90FBA5}"/>
          </ac:spMkLst>
        </pc:spChg>
      </pc:sldChg>
      <pc:sldChg chg="addSp delSp modSp add">
        <pc:chgData name="Xuesu Xiao" userId="2da2dc19-76a6-42ca-a03e-a5becae5e7dc" providerId="ADAL" clId="{CE358A7D-04A9-3547-A192-F99433E0A911}" dt="2022-11-21T04:32:23.201" v="594"/>
        <pc:sldMkLst>
          <pc:docMk/>
          <pc:sldMk cId="49435677" sldId="835"/>
        </pc:sldMkLst>
        <pc:spChg chg="add del mod">
          <ac:chgData name="Xuesu Xiao" userId="2da2dc19-76a6-42ca-a03e-a5becae5e7dc" providerId="ADAL" clId="{CE358A7D-04A9-3547-A192-F99433E0A911}" dt="2022-11-21T04:32:23.201" v="594"/>
          <ac:spMkLst>
            <pc:docMk/>
            <pc:sldMk cId="49435677" sldId="835"/>
            <ac:spMk id="3" creationId="{1D85F377-0E5A-F54F-F562-41788209E3EC}"/>
          </ac:spMkLst>
        </pc:spChg>
        <pc:spChg chg="add mod">
          <ac:chgData name="Xuesu Xiao" userId="2da2dc19-76a6-42ca-a03e-a5becae5e7dc" providerId="ADAL" clId="{CE358A7D-04A9-3547-A192-F99433E0A911}" dt="2022-11-21T04:32:20.337" v="593"/>
          <ac:spMkLst>
            <pc:docMk/>
            <pc:sldMk cId="49435677" sldId="835"/>
            <ac:spMk id="3" creationId="{69D7CFFE-9BEA-899E-DFB1-673DFB6999CA}"/>
          </ac:spMkLst>
        </pc:spChg>
        <pc:spChg chg="del">
          <ac:chgData name="Xuesu Xiao" userId="2da2dc19-76a6-42ca-a03e-a5becae5e7dc" providerId="ADAL" clId="{CE358A7D-04A9-3547-A192-F99433E0A911}" dt="2022-11-20T19:27:50.876" v="589"/>
          <ac:spMkLst>
            <pc:docMk/>
            <pc:sldMk cId="49435677" sldId="835"/>
            <ac:spMk id="4" creationId="{3D2AB506-3E76-744E-8788-17959D90FBA5}"/>
          </ac:spMkLst>
        </pc:spChg>
      </pc:sldChg>
      <pc:sldChg chg="addSp delSp modSp add">
        <pc:chgData name="Xuesu Xiao" userId="2da2dc19-76a6-42ca-a03e-a5becae5e7dc" providerId="ADAL" clId="{CE358A7D-04A9-3547-A192-F99433E0A911}" dt="2022-11-21T04:32:23.201" v="594"/>
        <pc:sldMkLst>
          <pc:docMk/>
          <pc:sldMk cId="3358429603" sldId="836"/>
        </pc:sldMkLst>
        <pc:spChg chg="add mod">
          <ac:chgData name="Xuesu Xiao" userId="2da2dc19-76a6-42ca-a03e-a5becae5e7dc" providerId="ADAL" clId="{CE358A7D-04A9-3547-A192-F99433E0A911}" dt="2022-11-21T04:32:20.337" v="593"/>
          <ac:spMkLst>
            <pc:docMk/>
            <pc:sldMk cId="3358429603" sldId="836"/>
            <ac:spMk id="3" creationId="{EFC80BCD-D558-9AD7-5E9E-07F4A68BB5BA}"/>
          </ac:spMkLst>
        </pc:spChg>
        <pc:spChg chg="add del mod">
          <ac:chgData name="Xuesu Xiao" userId="2da2dc19-76a6-42ca-a03e-a5becae5e7dc" providerId="ADAL" clId="{CE358A7D-04A9-3547-A192-F99433E0A911}" dt="2022-11-21T04:32:23.201" v="594"/>
          <ac:spMkLst>
            <pc:docMk/>
            <pc:sldMk cId="3358429603" sldId="836"/>
            <ac:spMk id="3" creationId="{F02CC331-B067-F70A-1107-EBBEFFFF30E9}"/>
          </ac:spMkLst>
        </pc:spChg>
        <pc:spChg chg="del">
          <ac:chgData name="Xuesu Xiao" userId="2da2dc19-76a6-42ca-a03e-a5becae5e7dc" providerId="ADAL" clId="{CE358A7D-04A9-3547-A192-F99433E0A911}" dt="2022-11-20T19:27:50.876" v="589"/>
          <ac:spMkLst>
            <pc:docMk/>
            <pc:sldMk cId="3358429603" sldId="836"/>
            <ac:spMk id="4" creationId="{E7874C19-4C6C-CE4F-B86A-98C0FCA01E16}"/>
          </ac:spMkLst>
        </pc:spChg>
      </pc:sldChg>
      <pc:sldChg chg="add del">
        <pc:chgData name="Xuesu Xiao" userId="2da2dc19-76a6-42ca-a03e-a5becae5e7dc" providerId="ADAL" clId="{CE358A7D-04A9-3547-A192-F99433E0A911}" dt="2022-11-20T19:14:59.029" v="277" actId="2696"/>
        <pc:sldMkLst>
          <pc:docMk/>
          <pc:sldMk cId="68627703" sldId="837"/>
        </pc:sldMkLst>
      </pc:sldChg>
      <pc:sldChg chg="add del">
        <pc:chgData name="Xuesu Xiao" userId="2da2dc19-76a6-42ca-a03e-a5becae5e7dc" providerId="ADAL" clId="{CE358A7D-04A9-3547-A192-F99433E0A911}" dt="2022-11-20T19:19:45.863" v="509" actId="2696"/>
        <pc:sldMkLst>
          <pc:docMk/>
          <pc:sldMk cId="4158472585" sldId="880"/>
        </pc:sldMkLst>
      </pc:sldChg>
    </pc:docChg>
  </pc:docChgLst>
  <pc:docChgLst>
    <pc:chgData name="Xuesu Xiao" userId="2da2dc19-76a6-42ca-a03e-a5becae5e7dc" providerId="ADAL" clId="{4B094AD4-A0D2-254C-8E99-A74E3FE7AF95}"/>
    <pc:docChg chg="delSld modSld delSection">
      <pc:chgData name="Xuesu Xiao" userId="2da2dc19-76a6-42ca-a03e-a5becae5e7dc" providerId="ADAL" clId="{4B094AD4-A0D2-254C-8E99-A74E3FE7AF95}" dt="2022-11-20T16:18:55.989" v="74" actId="2696"/>
      <pc:docMkLst>
        <pc:docMk/>
      </pc:docMkLst>
      <pc:sldChg chg="modSp mod">
        <pc:chgData name="Xuesu Xiao" userId="2da2dc19-76a6-42ca-a03e-a5becae5e7dc" providerId="ADAL" clId="{4B094AD4-A0D2-254C-8E99-A74E3FE7AF95}" dt="2022-11-20T16:18:18.482" v="2" actId="20577"/>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del">
        <pc:chgData name="Xuesu Xiao" userId="2da2dc19-76a6-42ca-a03e-a5becae5e7dc" providerId="ADAL" clId="{4B094AD4-A0D2-254C-8E99-A74E3FE7AF95}" dt="2022-11-20T16:18:55.967" v="64" actId="2696"/>
        <pc:sldMkLst>
          <pc:docMk/>
          <pc:sldMk cId="3753738643" sldId="726"/>
        </pc:sldMkLst>
      </pc:sldChg>
      <pc:sldChg chg="del">
        <pc:chgData name="Xuesu Xiao" userId="2da2dc19-76a6-42ca-a03e-a5becae5e7dc" providerId="ADAL" clId="{4B094AD4-A0D2-254C-8E99-A74E3FE7AF95}" dt="2022-11-20T16:18:55.955" v="57" actId="2696"/>
        <pc:sldMkLst>
          <pc:docMk/>
          <pc:sldMk cId="2809207500" sldId="731"/>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9/21/23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572BDEDE-2664-9441-90A0-E81AFA9C57C5}" type="datetime1">
              <a:rPr lang="en-US" smtClean="0"/>
              <a:t>9/21/23</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90629A6E-5531-B94F-8AA7-0C29DB32C508}" type="datetime1">
              <a:rPr lang="en-US" smtClean="0"/>
              <a:t>9/21/23</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D412160C-C8E9-2B48-AEE0-8C6F0DDBB23D}" type="datetime1">
              <a:rPr lang="en-US" smtClean="0"/>
              <a:t>9/21/23</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1A6CA429-87E2-244E-87E4-C9641AEFD3CD}" type="datetime1">
              <a:rPr lang="en-US" smtClean="0"/>
              <a:t>9/21/23</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B1FB696A-C128-1C44-8D79-14667601D2C4}" type="datetime1">
              <a:rPr lang="en-US" smtClean="0"/>
              <a:t>9/21/23</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13965063-4DDD-AC44-B7FA-83B9B76BEAA3}" type="datetime1">
              <a:rPr lang="en-US" smtClean="0"/>
              <a:t>9/21/23</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FFB03120-D68A-EE49-965A-2DF594BD58C0}" type="datetime1">
              <a:rPr lang="en-US" smtClean="0"/>
              <a:t>9/21/23</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84EE9A76-6DAA-F341-98AD-B4883967ED7D}" type="datetime1">
              <a:rPr lang="en-US" smtClean="0"/>
              <a:t>9/21/23</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8242631D-5185-BB43-8BB3-5702A38EA319}" type="datetime1">
              <a:rPr lang="en-US" smtClean="0"/>
              <a:t>9/21/23</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1E10060C-6E89-6845-9A6D-7033E75008D8}" type="datetime1">
              <a:rPr lang="en-US" smtClean="0"/>
              <a:t>9/21/23</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638A4B47-7B80-5540-BC12-E023DD640A2C}" type="datetime1">
              <a:rPr lang="en-US" smtClean="0"/>
              <a:t>9/21/23</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468C5-7B46-D54A-8294-3A3B2756739C}" type="datetime1">
              <a:rPr lang="en-US" smtClean="0"/>
              <a:t>9/21/23</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rlab.cs.dartmouth.edu/publications/Furtuna2010.pdf"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rlab.cs.dartmouth.edu/publications/Furtuna2010.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thenounproject.com/term/dart-board/24913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thenounproject.com/term/dart-board/249130/"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Monte_Carlo_method" TargetMode="External"/><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motion.cs.illinois.edu/RoboticSystems/"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ocw.mit.edu/courses/aeronautics-and-astronautics/16-410-principles-of-autonomy-and-decision-making-fall-2010/lecture-notes/MIT16_410F10_lec02.pdf"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ieeexplore.ieee.org/abstract/document/5980280" TargetMode="External"/><Relationship Id="rId2" Type="http://schemas.openxmlformats.org/officeDocument/2006/relationships/hyperlink" Target="https://ieeexplore.ieee.org/abstract/document/291936"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iki.ros.org/eband_local_planner" TargetMode="External"/><Relationship Id="rId2" Type="http://schemas.openxmlformats.org/officeDocument/2006/relationships/hyperlink" Target="http://wiki.ros.org/dwa_local_planner" TargetMode="External"/><Relationship Id="rId1" Type="http://schemas.openxmlformats.org/officeDocument/2006/relationships/slideLayout" Target="../slideLayouts/slideLayout2.xml"/><Relationship Id="rId4" Type="http://schemas.openxmlformats.org/officeDocument/2006/relationships/hyperlink" Target="http://wiki.ros.org/teb_local_planne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a:bodyPr>
          <a:lstStyle/>
          <a:p>
            <a:r>
              <a:rPr lang="en-US">
                <a:solidFill>
                  <a:schemeClr val="accent6"/>
                </a:solidFill>
              </a:rPr>
              <a:t>CS 485 </a:t>
            </a:r>
            <a:r>
              <a:rPr lang="en-US" dirty="0">
                <a:solidFill>
                  <a:schemeClr val="accent6"/>
                </a:solidFill>
              </a:rPr>
              <a:t>Autonomous Robotics</a:t>
            </a:r>
            <a:br>
              <a:rPr lang="en-US" dirty="0"/>
            </a:br>
            <a:r>
              <a:rPr lang="en-US" dirty="0"/>
              <a:t>Motion Planning IV</a:t>
            </a:r>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0366-F7C2-3146-95DB-562EF3AC1AA1}"/>
              </a:ext>
            </a:extLst>
          </p:cNvPr>
          <p:cNvSpPr>
            <a:spLocks noGrp="1"/>
          </p:cNvSpPr>
          <p:nvPr>
            <p:ph type="title"/>
          </p:nvPr>
        </p:nvSpPr>
        <p:spPr/>
        <p:txBody>
          <a:bodyPr>
            <a:normAutofit fontScale="90000"/>
          </a:bodyPr>
          <a:lstStyle/>
          <a:p>
            <a:r>
              <a:rPr lang="en-US" dirty="0"/>
              <a:t>Recap:  There are some limitations of our planning </a:t>
            </a:r>
            <a:r>
              <a:rPr lang="en-US" i="1" dirty="0"/>
              <a:t>abstractions</a:t>
            </a:r>
            <a:r>
              <a:rPr lang="en-US" dirty="0"/>
              <a:t> or </a:t>
            </a:r>
            <a:r>
              <a:rPr lang="en-US" i="1" dirty="0"/>
              <a:t>representations</a:t>
            </a:r>
            <a:r>
              <a:rPr lang="en-US" dirty="0"/>
              <a:t> thus far</a:t>
            </a:r>
          </a:p>
        </p:txBody>
      </p:sp>
      <p:sp>
        <p:nvSpPr>
          <p:cNvPr id="3" name="Content Placeholder 2">
            <a:extLst>
              <a:ext uri="{FF2B5EF4-FFF2-40B4-BE49-F238E27FC236}">
                <a16:creationId xmlns:a16="http://schemas.microsoft.com/office/drawing/2014/main" id="{98C9A564-ACA9-AA4C-AA34-939F43A6A1C5}"/>
              </a:ext>
            </a:extLst>
          </p:cNvPr>
          <p:cNvSpPr>
            <a:spLocks noGrp="1"/>
          </p:cNvSpPr>
          <p:nvPr>
            <p:ph idx="1"/>
          </p:nvPr>
        </p:nvSpPr>
        <p:spPr>
          <a:xfrm>
            <a:off x="2152650" y="1825625"/>
            <a:ext cx="3943350" cy="4351338"/>
          </a:xfrm>
        </p:spPr>
        <p:txBody>
          <a:bodyPr>
            <a:normAutofit fontScale="92500"/>
          </a:bodyPr>
          <a:lstStyle/>
          <a:p>
            <a:endParaRPr lang="en-US" dirty="0"/>
          </a:p>
          <a:p>
            <a:r>
              <a:rPr lang="en-US" dirty="0"/>
              <a:t>If I’m a self-driving car, can I follow this path? </a:t>
            </a:r>
          </a:p>
          <a:p>
            <a:r>
              <a:rPr lang="en-US" b="1" dirty="0"/>
              <a:t>No! </a:t>
            </a:r>
            <a:r>
              <a:rPr lang="en-US" dirty="0"/>
              <a:t>Why not?</a:t>
            </a:r>
          </a:p>
          <a:p>
            <a:endParaRPr lang="en-US" b="1" dirty="0"/>
          </a:p>
          <a:p>
            <a:r>
              <a:rPr lang="en-US" b="1" dirty="0"/>
              <a:t>Size: </a:t>
            </a:r>
            <a:r>
              <a:rPr lang="en-US" dirty="0"/>
              <a:t>The vehicle cannot get infinitesimally close to objects.</a:t>
            </a:r>
          </a:p>
          <a:p>
            <a:r>
              <a:rPr lang="en-US" b="1" dirty="0"/>
              <a:t>Dynamics: </a:t>
            </a:r>
            <a:r>
              <a:rPr lang="en-US" dirty="0"/>
              <a:t>The vehicle has a finite turning radius.</a:t>
            </a:r>
            <a:endParaRPr lang="en-US" b="1" dirty="0"/>
          </a:p>
        </p:txBody>
      </p:sp>
      <p:sp>
        <p:nvSpPr>
          <p:cNvPr id="5" name="Slide Number Placeholder 4">
            <a:extLst>
              <a:ext uri="{FF2B5EF4-FFF2-40B4-BE49-F238E27FC236}">
                <a16:creationId xmlns:a16="http://schemas.microsoft.com/office/drawing/2014/main" id="{F14708FF-C818-244B-962B-05C4924195C9}"/>
              </a:ext>
            </a:extLst>
          </p:cNvPr>
          <p:cNvSpPr>
            <a:spLocks noGrp="1"/>
          </p:cNvSpPr>
          <p:nvPr>
            <p:ph type="sldNum" sz="quarter" idx="12"/>
          </p:nvPr>
        </p:nvSpPr>
        <p:spPr/>
        <p:txBody>
          <a:bodyPr/>
          <a:lstStyle/>
          <a:p>
            <a:fld id="{E538DE21-AC3D-574E-A9BC-92B90566158F}" type="slidenum">
              <a:rPr lang="en-US" smtClean="0"/>
              <a:t>10</a:t>
            </a:fld>
            <a:endParaRPr lang="en-US"/>
          </a:p>
        </p:txBody>
      </p:sp>
      <p:pic>
        <p:nvPicPr>
          <p:cNvPr id="6" name="Picture 5">
            <a:extLst>
              <a:ext uri="{FF2B5EF4-FFF2-40B4-BE49-F238E27FC236}">
                <a16:creationId xmlns:a16="http://schemas.microsoft.com/office/drawing/2014/main" id="{8CEDF844-0860-DA48-BDCB-F6BA119EB296}"/>
              </a:ext>
            </a:extLst>
          </p:cNvPr>
          <p:cNvPicPr>
            <a:picLocks noChangeAspect="1"/>
          </p:cNvPicPr>
          <p:nvPr/>
        </p:nvPicPr>
        <p:blipFill>
          <a:blip r:embed="rId2"/>
          <a:stretch>
            <a:fillRect/>
          </a:stretch>
        </p:blipFill>
        <p:spPr>
          <a:xfrm>
            <a:off x="6139759" y="1579649"/>
            <a:ext cx="4111800" cy="3391738"/>
          </a:xfrm>
          <a:prstGeom prst="rect">
            <a:avLst/>
          </a:prstGeom>
        </p:spPr>
      </p:pic>
      <p:pic>
        <p:nvPicPr>
          <p:cNvPr id="7" name="Picture 1" descr="page40image1960843536">
            <a:extLst>
              <a:ext uri="{FF2B5EF4-FFF2-40B4-BE49-F238E27FC236}">
                <a16:creationId xmlns:a16="http://schemas.microsoft.com/office/drawing/2014/main" id="{0317A730-EF56-174B-9A02-31487E8BF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77422" y="3970830"/>
            <a:ext cx="2796614" cy="2097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06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0366-F7C2-3146-95DB-562EF3AC1AA1}"/>
              </a:ext>
            </a:extLst>
          </p:cNvPr>
          <p:cNvSpPr>
            <a:spLocks noGrp="1"/>
          </p:cNvSpPr>
          <p:nvPr>
            <p:ph type="title"/>
          </p:nvPr>
        </p:nvSpPr>
        <p:spPr/>
        <p:txBody>
          <a:bodyPr>
            <a:normAutofit fontScale="90000"/>
          </a:bodyPr>
          <a:lstStyle/>
          <a:p>
            <a:r>
              <a:rPr lang="en-US" dirty="0"/>
              <a:t>Recap:  There are some limitations of our planning </a:t>
            </a:r>
            <a:r>
              <a:rPr lang="en-US" i="1" dirty="0"/>
              <a:t>abstractions</a:t>
            </a:r>
            <a:r>
              <a:rPr lang="en-US" dirty="0"/>
              <a:t> or </a:t>
            </a:r>
            <a:r>
              <a:rPr lang="en-US" i="1" dirty="0"/>
              <a:t>representations</a:t>
            </a:r>
            <a:r>
              <a:rPr lang="en-US" dirty="0"/>
              <a:t> thus far</a:t>
            </a:r>
          </a:p>
        </p:txBody>
      </p:sp>
      <p:sp>
        <p:nvSpPr>
          <p:cNvPr id="3" name="Content Placeholder 2">
            <a:extLst>
              <a:ext uri="{FF2B5EF4-FFF2-40B4-BE49-F238E27FC236}">
                <a16:creationId xmlns:a16="http://schemas.microsoft.com/office/drawing/2014/main" id="{98C9A564-ACA9-AA4C-AA34-939F43A6A1C5}"/>
              </a:ext>
            </a:extLst>
          </p:cNvPr>
          <p:cNvSpPr>
            <a:spLocks noGrp="1"/>
          </p:cNvSpPr>
          <p:nvPr>
            <p:ph idx="1"/>
          </p:nvPr>
        </p:nvSpPr>
        <p:spPr>
          <a:xfrm>
            <a:off x="2152650" y="1825625"/>
            <a:ext cx="3943350" cy="4351338"/>
          </a:xfrm>
        </p:spPr>
        <p:txBody>
          <a:bodyPr>
            <a:normAutofit fontScale="92500"/>
          </a:bodyPr>
          <a:lstStyle/>
          <a:p>
            <a:endParaRPr lang="en-US" dirty="0"/>
          </a:p>
          <a:p>
            <a:r>
              <a:rPr lang="en-US" dirty="0"/>
              <a:t>If I’m a self-driving car, can I follow this path? </a:t>
            </a:r>
          </a:p>
          <a:p>
            <a:r>
              <a:rPr lang="en-US" b="1" dirty="0"/>
              <a:t>No! </a:t>
            </a:r>
            <a:r>
              <a:rPr lang="en-US" dirty="0"/>
              <a:t>Why not?</a:t>
            </a:r>
          </a:p>
          <a:p>
            <a:endParaRPr lang="en-US" b="1" dirty="0"/>
          </a:p>
          <a:p>
            <a:r>
              <a:rPr lang="en-US" b="1" strike="sngStrike" dirty="0"/>
              <a:t>Size: </a:t>
            </a:r>
            <a:r>
              <a:rPr lang="en-US" strike="sngStrike" dirty="0"/>
              <a:t>The vehicle cannot get infinitesimally close to objects.</a:t>
            </a:r>
          </a:p>
          <a:p>
            <a:r>
              <a:rPr lang="en-US" b="1" dirty="0"/>
              <a:t>Dynamics: </a:t>
            </a:r>
            <a:r>
              <a:rPr lang="en-US" dirty="0"/>
              <a:t>The vehicle has a finite turning radius.</a:t>
            </a:r>
            <a:endParaRPr lang="en-US" b="1" dirty="0"/>
          </a:p>
        </p:txBody>
      </p:sp>
      <p:sp>
        <p:nvSpPr>
          <p:cNvPr id="5" name="Slide Number Placeholder 4">
            <a:extLst>
              <a:ext uri="{FF2B5EF4-FFF2-40B4-BE49-F238E27FC236}">
                <a16:creationId xmlns:a16="http://schemas.microsoft.com/office/drawing/2014/main" id="{F14708FF-C818-244B-962B-05C4924195C9}"/>
              </a:ext>
            </a:extLst>
          </p:cNvPr>
          <p:cNvSpPr>
            <a:spLocks noGrp="1"/>
          </p:cNvSpPr>
          <p:nvPr>
            <p:ph type="sldNum" sz="quarter" idx="12"/>
          </p:nvPr>
        </p:nvSpPr>
        <p:spPr/>
        <p:txBody>
          <a:bodyPr/>
          <a:lstStyle/>
          <a:p>
            <a:fld id="{E538DE21-AC3D-574E-A9BC-92B90566158F}" type="slidenum">
              <a:rPr lang="en-US" smtClean="0"/>
              <a:t>11</a:t>
            </a:fld>
            <a:endParaRPr lang="en-US"/>
          </a:p>
        </p:txBody>
      </p:sp>
      <p:pic>
        <p:nvPicPr>
          <p:cNvPr id="6" name="Picture 5">
            <a:extLst>
              <a:ext uri="{FF2B5EF4-FFF2-40B4-BE49-F238E27FC236}">
                <a16:creationId xmlns:a16="http://schemas.microsoft.com/office/drawing/2014/main" id="{8CEDF844-0860-DA48-BDCB-F6BA119EB296}"/>
              </a:ext>
            </a:extLst>
          </p:cNvPr>
          <p:cNvPicPr>
            <a:picLocks noChangeAspect="1"/>
          </p:cNvPicPr>
          <p:nvPr/>
        </p:nvPicPr>
        <p:blipFill>
          <a:blip r:embed="rId2"/>
          <a:stretch>
            <a:fillRect/>
          </a:stretch>
        </p:blipFill>
        <p:spPr>
          <a:xfrm>
            <a:off x="6139759" y="1579649"/>
            <a:ext cx="4111800" cy="3391738"/>
          </a:xfrm>
          <a:prstGeom prst="rect">
            <a:avLst/>
          </a:prstGeom>
        </p:spPr>
      </p:pic>
      <p:pic>
        <p:nvPicPr>
          <p:cNvPr id="7" name="Picture 1" descr="page40image1960843536">
            <a:extLst>
              <a:ext uri="{FF2B5EF4-FFF2-40B4-BE49-F238E27FC236}">
                <a16:creationId xmlns:a16="http://schemas.microsoft.com/office/drawing/2014/main" id="{0317A730-EF56-174B-9A02-31487E8BF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77422" y="3970830"/>
            <a:ext cx="2796614" cy="2097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660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0366-F7C2-3146-95DB-562EF3AC1AA1}"/>
              </a:ext>
            </a:extLst>
          </p:cNvPr>
          <p:cNvSpPr>
            <a:spLocks noGrp="1"/>
          </p:cNvSpPr>
          <p:nvPr>
            <p:ph type="title"/>
          </p:nvPr>
        </p:nvSpPr>
        <p:spPr/>
        <p:txBody>
          <a:bodyPr>
            <a:normAutofit fontScale="90000"/>
          </a:bodyPr>
          <a:lstStyle/>
          <a:p>
            <a:r>
              <a:rPr lang="en-US" dirty="0"/>
              <a:t>Recap:  There are some limitations of our planning </a:t>
            </a:r>
            <a:r>
              <a:rPr lang="en-US" i="1" dirty="0"/>
              <a:t>abstractions</a:t>
            </a:r>
            <a:r>
              <a:rPr lang="en-US" dirty="0"/>
              <a:t> or </a:t>
            </a:r>
            <a:r>
              <a:rPr lang="en-US" i="1" dirty="0"/>
              <a:t>representations</a:t>
            </a:r>
            <a:r>
              <a:rPr lang="en-US" dirty="0"/>
              <a:t> thus far</a:t>
            </a:r>
          </a:p>
        </p:txBody>
      </p:sp>
      <p:sp>
        <p:nvSpPr>
          <p:cNvPr id="3" name="Content Placeholder 2">
            <a:extLst>
              <a:ext uri="{FF2B5EF4-FFF2-40B4-BE49-F238E27FC236}">
                <a16:creationId xmlns:a16="http://schemas.microsoft.com/office/drawing/2014/main" id="{98C9A564-ACA9-AA4C-AA34-939F43A6A1C5}"/>
              </a:ext>
            </a:extLst>
          </p:cNvPr>
          <p:cNvSpPr>
            <a:spLocks noGrp="1"/>
          </p:cNvSpPr>
          <p:nvPr>
            <p:ph idx="1"/>
          </p:nvPr>
        </p:nvSpPr>
        <p:spPr>
          <a:xfrm>
            <a:off x="2152650" y="1825625"/>
            <a:ext cx="3943350" cy="4857563"/>
          </a:xfrm>
        </p:spPr>
        <p:txBody>
          <a:bodyPr>
            <a:normAutofit fontScale="92500" lnSpcReduction="20000"/>
          </a:bodyPr>
          <a:lstStyle/>
          <a:p>
            <a:endParaRPr lang="en-US" dirty="0"/>
          </a:p>
          <a:p>
            <a:r>
              <a:rPr lang="en-US" dirty="0"/>
              <a:t>If I’m a self-driving car, can I follow this path? </a:t>
            </a:r>
          </a:p>
          <a:p>
            <a:r>
              <a:rPr lang="en-US" b="1" dirty="0"/>
              <a:t>No! </a:t>
            </a:r>
            <a:r>
              <a:rPr lang="en-US" dirty="0"/>
              <a:t>Why not?</a:t>
            </a:r>
          </a:p>
          <a:p>
            <a:endParaRPr lang="en-US" b="1" dirty="0"/>
          </a:p>
          <a:p>
            <a:r>
              <a:rPr lang="en-US" b="1" strike="sngStrike" dirty="0"/>
              <a:t>Size: </a:t>
            </a:r>
            <a:r>
              <a:rPr lang="en-US" strike="sngStrike" dirty="0"/>
              <a:t>The vehicle cannot get infinitesimally close to objects.</a:t>
            </a:r>
          </a:p>
          <a:p>
            <a:r>
              <a:rPr lang="en-US" b="1" dirty="0"/>
              <a:t>Dynamics: </a:t>
            </a:r>
            <a:r>
              <a:rPr lang="en-US" dirty="0"/>
              <a:t>The vehicle has a finite turning radius.</a:t>
            </a:r>
          </a:p>
          <a:p>
            <a:r>
              <a:rPr lang="en-US" b="1" dirty="0"/>
              <a:t>Planning Time:</a:t>
            </a:r>
            <a:r>
              <a:rPr lang="en-US" dirty="0"/>
              <a:t> I might have a hard time planning in a reasonable amount of time</a:t>
            </a:r>
            <a:endParaRPr lang="en-US" b="1" dirty="0"/>
          </a:p>
        </p:txBody>
      </p:sp>
      <p:sp>
        <p:nvSpPr>
          <p:cNvPr id="5" name="Slide Number Placeholder 4">
            <a:extLst>
              <a:ext uri="{FF2B5EF4-FFF2-40B4-BE49-F238E27FC236}">
                <a16:creationId xmlns:a16="http://schemas.microsoft.com/office/drawing/2014/main" id="{F14708FF-C818-244B-962B-05C4924195C9}"/>
              </a:ext>
            </a:extLst>
          </p:cNvPr>
          <p:cNvSpPr>
            <a:spLocks noGrp="1"/>
          </p:cNvSpPr>
          <p:nvPr>
            <p:ph type="sldNum" sz="quarter" idx="12"/>
          </p:nvPr>
        </p:nvSpPr>
        <p:spPr/>
        <p:txBody>
          <a:bodyPr/>
          <a:lstStyle/>
          <a:p>
            <a:fld id="{E538DE21-AC3D-574E-A9BC-92B90566158F}" type="slidenum">
              <a:rPr lang="en-US" smtClean="0"/>
              <a:t>12</a:t>
            </a:fld>
            <a:endParaRPr lang="en-US"/>
          </a:p>
        </p:txBody>
      </p:sp>
      <p:pic>
        <p:nvPicPr>
          <p:cNvPr id="6" name="Picture 5">
            <a:extLst>
              <a:ext uri="{FF2B5EF4-FFF2-40B4-BE49-F238E27FC236}">
                <a16:creationId xmlns:a16="http://schemas.microsoft.com/office/drawing/2014/main" id="{8CEDF844-0860-DA48-BDCB-F6BA119EB296}"/>
              </a:ext>
            </a:extLst>
          </p:cNvPr>
          <p:cNvPicPr>
            <a:picLocks noChangeAspect="1"/>
          </p:cNvPicPr>
          <p:nvPr/>
        </p:nvPicPr>
        <p:blipFill>
          <a:blip r:embed="rId2"/>
          <a:stretch>
            <a:fillRect/>
          </a:stretch>
        </p:blipFill>
        <p:spPr>
          <a:xfrm>
            <a:off x="6139759" y="1579649"/>
            <a:ext cx="4111800" cy="3391738"/>
          </a:xfrm>
          <a:prstGeom prst="rect">
            <a:avLst/>
          </a:prstGeom>
        </p:spPr>
      </p:pic>
      <p:pic>
        <p:nvPicPr>
          <p:cNvPr id="7" name="Picture 1" descr="page40image1960843536">
            <a:extLst>
              <a:ext uri="{FF2B5EF4-FFF2-40B4-BE49-F238E27FC236}">
                <a16:creationId xmlns:a16="http://schemas.microsoft.com/office/drawing/2014/main" id="{0317A730-EF56-174B-9A02-31487E8BF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77422" y="3970830"/>
            <a:ext cx="2796614" cy="2097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553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7B58-5671-E74F-A321-10384EFC38A5}"/>
              </a:ext>
            </a:extLst>
          </p:cNvPr>
          <p:cNvSpPr>
            <a:spLocks noGrp="1"/>
          </p:cNvSpPr>
          <p:nvPr>
            <p:ph type="title"/>
          </p:nvPr>
        </p:nvSpPr>
        <p:spPr/>
        <p:txBody>
          <a:bodyPr/>
          <a:lstStyle/>
          <a:p>
            <a:r>
              <a:rPr lang="en-US" dirty="0"/>
              <a:t>We have established that there are advantages of planning in continuous space</a:t>
            </a:r>
          </a:p>
        </p:txBody>
      </p:sp>
      <p:sp>
        <p:nvSpPr>
          <p:cNvPr id="3" name="Content Placeholder 2">
            <a:extLst>
              <a:ext uri="{FF2B5EF4-FFF2-40B4-BE49-F238E27FC236}">
                <a16:creationId xmlns:a16="http://schemas.microsoft.com/office/drawing/2014/main" id="{09D22FFE-838E-4D44-80BA-43FFA457E384}"/>
              </a:ext>
            </a:extLst>
          </p:cNvPr>
          <p:cNvSpPr>
            <a:spLocks noGrp="1"/>
          </p:cNvSpPr>
          <p:nvPr>
            <p:ph idx="1"/>
          </p:nvPr>
        </p:nvSpPr>
        <p:spPr/>
        <p:txBody>
          <a:bodyPr/>
          <a:lstStyle/>
          <a:p>
            <a:r>
              <a:rPr lang="en-US" dirty="0"/>
              <a:t>We can recover the optimal action, something that’s not possible when planning in discrete space.</a:t>
            </a:r>
          </a:p>
          <a:p>
            <a:endParaRPr lang="en-US" dirty="0"/>
          </a:p>
          <a:p>
            <a:r>
              <a:rPr lang="en-US" dirty="0"/>
              <a:t>However, planning in continuous space is incredibly difficult because we have an </a:t>
            </a:r>
            <a:r>
              <a:rPr lang="en-US" i="1" dirty="0"/>
              <a:t>infinite number of possible trajectories</a:t>
            </a:r>
            <a:r>
              <a:rPr lang="en-US" dirty="0"/>
              <a:t>…</a:t>
            </a:r>
          </a:p>
        </p:txBody>
      </p:sp>
      <p:sp>
        <p:nvSpPr>
          <p:cNvPr id="5" name="Slide Number Placeholder 4">
            <a:extLst>
              <a:ext uri="{FF2B5EF4-FFF2-40B4-BE49-F238E27FC236}">
                <a16:creationId xmlns:a16="http://schemas.microsoft.com/office/drawing/2014/main" id="{5F2D09B8-E79B-D24A-9086-540DD43A684D}"/>
              </a:ext>
            </a:extLst>
          </p:cNvPr>
          <p:cNvSpPr>
            <a:spLocks noGrp="1"/>
          </p:cNvSpPr>
          <p:nvPr>
            <p:ph type="sldNum" sz="quarter" idx="12"/>
          </p:nvPr>
        </p:nvSpPr>
        <p:spPr/>
        <p:txBody>
          <a:bodyPr/>
          <a:lstStyle/>
          <a:p>
            <a:fld id="{E538DE21-AC3D-574E-A9BC-92B90566158F}" type="slidenum">
              <a:rPr lang="en-US" smtClean="0"/>
              <a:t>13</a:t>
            </a:fld>
            <a:endParaRPr lang="en-US"/>
          </a:p>
        </p:txBody>
      </p:sp>
    </p:spTree>
    <p:extLst>
      <p:ext uri="{BB962C8B-B14F-4D97-AF65-F5344CB8AC3E}">
        <p14:creationId xmlns:p14="http://schemas.microsoft.com/office/powerpoint/2010/main" val="411352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5ACAC-AF2D-E440-9791-B9E4B72D77CE}"/>
              </a:ext>
            </a:extLst>
          </p:cNvPr>
          <p:cNvSpPr>
            <a:spLocks noGrp="1"/>
          </p:cNvSpPr>
          <p:nvPr>
            <p:ph type="title"/>
          </p:nvPr>
        </p:nvSpPr>
        <p:spPr/>
        <p:txBody>
          <a:bodyPr/>
          <a:lstStyle/>
          <a:p>
            <a:r>
              <a:rPr lang="en-US" dirty="0"/>
              <a:t>Different planning modalities</a:t>
            </a:r>
          </a:p>
        </p:txBody>
      </p:sp>
      <p:sp>
        <p:nvSpPr>
          <p:cNvPr id="3" name="Content Placeholder 2">
            <a:extLst>
              <a:ext uri="{FF2B5EF4-FFF2-40B4-BE49-F238E27FC236}">
                <a16:creationId xmlns:a16="http://schemas.microsoft.com/office/drawing/2014/main" id="{AD59B368-6F93-9547-88B6-E7D067EF41BE}"/>
              </a:ext>
            </a:extLst>
          </p:cNvPr>
          <p:cNvSpPr>
            <a:spLocks noGrp="1"/>
          </p:cNvSpPr>
          <p:nvPr>
            <p:ph idx="1"/>
          </p:nvPr>
        </p:nvSpPr>
        <p:spPr/>
        <p:txBody>
          <a:bodyPr>
            <a:normAutofit/>
          </a:bodyPr>
          <a:lstStyle/>
          <a:p>
            <a:r>
              <a:rPr lang="en-US" sz="2000" dirty="0"/>
              <a:t>Grid-based planning</a:t>
            </a:r>
          </a:p>
          <a:p>
            <a:pPr lvl="1"/>
            <a:r>
              <a:rPr lang="en-US" sz="1600" dirty="0"/>
              <a:t>discrete states, discrete actions</a:t>
            </a:r>
          </a:p>
          <a:p>
            <a:endParaRPr lang="en-US" sz="2000" dirty="0"/>
          </a:p>
          <a:p>
            <a:r>
              <a:rPr lang="en-US" sz="2000" dirty="0"/>
              <a:t>“Continuous-space Planning” (we still haven’t </a:t>
            </a:r>
            <a:r>
              <a:rPr lang="en-US" sz="2000" i="1" dirty="0"/>
              <a:t>really</a:t>
            </a:r>
            <a:r>
              <a:rPr lang="en-US" sz="2000" dirty="0"/>
              <a:t> defined this)</a:t>
            </a:r>
          </a:p>
          <a:p>
            <a:pPr lvl="1"/>
            <a:r>
              <a:rPr lang="en-US" sz="1600" dirty="0"/>
              <a:t>continuous states, continuous actions</a:t>
            </a:r>
          </a:p>
          <a:p>
            <a:endParaRPr lang="en-US" sz="2000" dirty="0"/>
          </a:p>
          <a:p>
            <a:r>
              <a:rPr lang="en-US" sz="2000" dirty="0"/>
              <a:t>Hypothesis: What if </a:t>
            </a:r>
            <a:r>
              <a:rPr lang="en-US" sz="2000" i="1" dirty="0"/>
              <a:t>instead</a:t>
            </a:r>
            <a:r>
              <a:rPr lang="en-US" sz="2000" dirty="0"/>
              <a:t> the robot could take discrete actions, but these actions still happened in continuous space?</a:t>
            </a:r>
          </a:p>
        </p:txBody>
      </p:sp>
      <p:sp>
        <p:nvSpPr>
          <p:cNvPr id="5" name="Slide Number Placeholder 4">
            <a:extLst>
              <a:ext uri="{FF2B5EF4-FFF2-40B4-BE49-F238E27FC236}">
                <a16:creationId xmlns:a16="http://schemas.microsoft.com/office/drawing/2014/main" id="{DEED9C45-EB23-1544-BF0B-99551882DB1E}"/>
              </a:ext>
            </a:extLst>
          </p:cNvPr>
          <p:cNvSpPr>
            <a:spLocks noGrp="1"/>
          </p:cNvSpPr>
          <p:nvPr>
            <p:ph type="sldNum" sz="quarter" idx="12"/>
          </p:nvPr>
        </p:nvSpPr>
        <p:spPr/>
        <p:txBody>
          <a:bodyPr/>
          <a:lstStyle/>
          <a:p>
            <a:fld id="{E538DE21-AC3D-574E-A9BC-92B90566158F}" type="slidenum">
              <a:rPr lang="en-US" smtClean="0"/>
              <a:t>14</a:t>
            </a:fld>
            <a:endParaRPr lang="en-US"/>
          </a:p>
        </p:txBody>
      </p:sp>
    </p:spTree>
    <p:extLst>
      <p:ext uri="{BB962C8B-B14F-4D97-AF65-F5344CB8AC3E}">
        <p14:creationId xmlns:p14="http://schemas.microsoft.com/office/powerpoint/2010/main" val="2864152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5825-C7B4-DB4F-9B1E-FE26A99B8CB0}"/>
              </a:ext>
            </a:extLst>
          </p:cNvPr>
          <p:cNvSpPr>
            <a:spLocks noGrp="1"/>
          </p:cNvSpPr>
          <p:nvPr>
            <p:ph type="title"/>
          </p:nvPr>
        </p:nvSpPr>
        <p:spPr/>
        <p:txBody>
          <a:bodyPr>
            <a:normAutofit/>
          </a:bodyPr>
          <a:lstStyle/>
          <a:p>
            <a:r>
              <a:rPr lang="en-US" dirty="0"/>
              <a:t>Motion Primitives: discrete actions that happen in continuous space</a:t>
            </a:r>
          </a:p>
        </p:txBody>
      </p:sp>
      <p:sp>
        <p:nvSpPr>
          <p:cNvPr id="3" name="Content Placeholder 2">
            <a:extLst>
              <a:ext uri="{FF2B5EF4-FFF2-40B4-BE49-F238E27FC236}">
                <a16:creationId xmlns:a16="http://schemas.microsoft.com/office/drawing/2014/main" id="{D9048481-A9E1-D842-B9A1-CB569C1F7158}"/>
              </a:ext>
            </a:extLst>
          </p:cNvPr>
          <p:cNvSpPr>
            <a:spLocks noGrp="1"/>
          </p:cNvSpPr>
          <p:nvPr>
            <p:ph idx="1"/>
          </p:nvPr>
        </p:nvSpPr>
        <p:spPr/>
        <p:txBody>
          <a:bodyPr/>
          <a:lstStyle/>
          <a:p>
            <a:r>
              <a:rPr lang="en-US" dirty="0"/>
              <a:t>Let’s pretend that the actions available to the robot are discrete.</a:t>
            </a:r>
          </a:p>
        </p:txBody>
      </p:sp>
      <p:sp>
        <p:nvSpPr>
          <p:cNvPr id="5" name="Slide Number Placeholder 4">
            <a:extLst>
              <a:ext uri="{FF2B5EF4-FFF2-40B4-BE49-F238E27FC236}">
                <a16:creationId xmlns:a16="http://schemas.microsoft.com/office/drawing/2014/main" id="{282836A1-A72A-3441-B7B9-4DFD30B60592}"/>
              </a:ext>
            </a:extLst>
          </p:cNvPr>
          <p:cNvSpPr>
            <a:spLocks noGrp="1"/>
          </p:cNvSpPr>
          <p:nvPr>
            <p:ph type="sldNum" sz="quarter" idx="12"/>
          </p:nvPr>
        </p:nvSpPr>
        <p:spPr/>
        <p:txBody>
          <a:bodyPr/>
          <a:lstStyle/>
          <a:p>
            <a:fld id="{E538DE21-AC3D-574E-A9BC-92B90566158F}" type="slidenum">
              <a:rPr lang="en-US" smtClean="0"/>
              <a:t>15</a:t>
            </a:fld>
            <a:endParaRPr lang="en-US"/>
          </a:p>
        </p:txBody>
      </p:sp>
      <p:pic>
        <p:nvPicPr>
          <p:cNvPr id="6" name="Picture 5">
            <a:extLst>
              <a:ext uri="{FF2B5EF4-FFF2-40B4-BE49-F238E27FC236}">
                <a16:creationId xmlns:a16="http://schemas.microsoft.com/office/drawing/2014/main" id="{4001B5C8-887C-B543-8965-893CB6122A5E}"/>
              </a:ext>
            </a:extLst>
          </p:cNvPr>
          <p:cNvPicPr>
            <a:picLocks noChangeAspect="1"/>
          </p:cNvPicPr>
          <p:nvPr/>
        </p:nvPicPr>
        <p:blipFill>
          <a:blip r:embed="rId2"/>
          <a:stretch>
            <a:fillRect/>
          </a:stretch>
        </p:blipFill>
        <p:spPr>
          <a:xfrm>
            <a:off x="1732244" y="2743317"/>
            <a:ext cx="8727513" cy="3821113"/>
          </a:xfrm>
          <a:prstGeom prst="rect">
            <a:avLst/>
          </a:prstGeom>
        </p:spPr>
      </p:pic>
    </p:spTree>
    <p:extLst>
      <p:ext uri="{BB962C8B-B14F-4D97-AF65-F5344CB8AC3E}">
        <p14:creationId xmlns:p14="http://schemas.microsoft.com/office/powerpoint/2010/main" val="2884410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F14-B6D4-8248-8CD8-ACDEE5B3BF09}"/>
              </a:ext>
            </a:extLst>
          </p:cNvPr>
          <p:cNvSpPr>
            <a:spLocks noGrp="1"/>
          </p:cNvSpPr>
          <p:nvPr>
            <p:ph type="title"/>
          </p:nvPr>
        </p:nvSpPr>
        <p:spPr/>
        <p:txBody>
          <a:bodyPr/>
          <a:lstStyle/>
          <a:p>
            <a:r>
              <a:rPr lang="en-US" dirty="0"/>
              <a:t>Where do motion primitives come from?</a:t>
            </a:r>
          </a:p>
        </p:txBody>
      </p:sp>
      <p:sp>
        <p:nvSpPr>
          <p:cNvPr id="3" name="Content Placeholder 2">
            <a:extLst>
              <a:ext uri="{FF2B5EF4-FFF2-40B4-BE49-F238E27FC236}">
                <a16:creationId xmlns:a16="http://schemas.microsoft.com/office/drawing/2014/main" id="{14A245AC-B0DE-6341-A2FF-ED76D37B170F}"/>
              </a:ext>
            </a:extLst>
          </p:cNvPr>
          <p:cNvSpPr>
            <a:spLocks noGrp="1"/>
          </p:cNvSpPr>
          <p:nvPr>
            <p:ph idx="1"/>
          </p:nvPr>
        </p:nvSpPr>
        <p:spPr/>
        <p:txBody>
          <a:bodyPr/>
          <a:lstStyle/>
          <a:p>
            <a:r>
              <a:rPr lang="en-US" dirty="0"/>
              <a:t>It </a:t>
            </a:r>
            <a:r>
              <a:rPr lang="en-US" i="1" dirty="0"/>
              <a:t>very much depends on the scenario</a:t>
            </a:r>
            <a:r>
              <a:rPr lang="en-US" dirty="0"/>
              <a:t>.</a:t>
            </a:r>
          </a:p>
          <a:p>
            <a:endParaRPr lang="en-US" dirty="0"/>
          </a:p>
          <a:p>
            <a:r>
              <a:rPr lang="en-US" dirty="0"/>
              <a:t>Some robots are pretty simple: e.g., a point robot that can move in every direction. Basically what we’ve been doing already.</a:t>
            </a:r>
          </a:p>
          <a:p>
            <a:endParaRPr lang="en-US" dirty="0"/>
          </a:p>
          <a:p>
            <a:r>
              <a:rPr lang="en-US" dirty="0"/>
              <a:t>Some are more complicated: e.g., a </a:t>
            </a:r>
            <a:r>
              <a:rPr lang="en-US" dirty="0" err="1"/>
              <a:t>Dubins</a:t>
            </a:r>
            <a:r>
              <a:rPr lang="en-US" dirty="0"/>
              <a:t> Car, a car, or a “snake-like robot” with multiple links.</a:t>
            </a:r>
          </a:p>
        </p:txBody>
      </p:sp>
      <p:sp>
        <p:nvSpPr>
          <p:cNvPr id="5" name="Slide Number Placeholder 4">
            <a:extLst>
              <a:ext uri="{FF2B5EF4-FFF2-40B4-BE49-F238E27FC236}">
                <a16:creationId xmlns:a16="http://schemas.microsoft.com/office/drawing/2014/main" id="{479DFAC3-CFCF-A542-A8FB-1FD06037BEAF}"/>
              </a:ext>
            </a:extLst>
          </p:cNvPr>
          <p:cNvSpPr>
            <a:spLocks noGrp="1"/>
          </p:cNvSpPr>
          <p:nvPr>
            <p:ph type="sldNum" sz="quarter" idx="12"/>
          </p:nvPr>
        </p:nvSpPr>
        <p:spPr/>
        <p:txBody>
          <a:bodyPr/>
          <a:lstStyle/>
          <a:p>
            <a:fld id="{E538DE21-AC3D-574E-A9BC-92B90566158F}" type="slidenum">
              <a:rPr lang="en-US" smtClean="0"/>
              <a:t>16</a:t>
            </a:fld>
            <a:endParaRPr lang="en-US"/>
          </a:p>
        </p:txBody>
      </p:sp>
    </p:spTree>
    <p:extLst>
      <p:ext uri="{BB962C8B-B14F-4D97-AF65-F5344CB8AC3E}">
        <p14:creationId xmlns:p14="http://schemas.microsoft.com/office/powerpoint/2010/main" val="1975274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F14-B6D4-8248-8CD8-ACDEE5B3BF09}"/>
              </a:ext>
            </a:extLst>
          </p:cNvPr>
          <p:cNvSpPr>
            <a:spLocks noGrp="1"/>
          </p:cNvSpPr>
          <p:nvPr>
            <p:ph type="title"/>
          </p:nvPr>
        </p:nvSpPr>
        <p:spPr/>
        <p:txBody>
          <a:bodyPr/>
          <a:lstStyle/>
          <a:p>
            <a:r>
              <a:rPr lang="en-US" dirty="0"/>
              <a:t>Where do motion primitives come from?</a:t>
            </a:r>
          </a:p>
        </p:txBody>
      </p:sp>
      <p:sp>
        <p:nvSpPr>
          <p:cNvPr id="3" name="Content Placeholder 2">
            <a:extLst>
              <a:ext uri="{FF2B5EF4-FFF2-40B4-BE49-F238E27FC236}">
                <a16:creationId xmlns:a16="http://schemas.microsoft.com/office/drawing/2014/main" id="{14A245AC-B0DE-6341-A2FF-ED76D37B170F}"/>
              </a:ext>
            </a:extLst>
          </p:cNvPr>
          <p:cNvSpPr>
            <a:spLocks noGrp="1"/>
          </p:cNvSpPr>
          <p:nvPr>
            <p:ph idx="1"/>
          </p:nvPr>
        </p:nvSpPr>
        <p:spPr/>
        <p:txBody>
          <a:bodyPr/>
          <a:lstStyle/>
          <a:p>
            <a:r>
              <a:rPr lang="en-US" dirty="0" err="1"/>
              <a:t>Dubins</a:t>
            </a:r>
            <a:r>
              <a:rPr lang="en-US" dirty="0"/>
              <a:t> Car: a car that can go forward, turn “all the way left” or ”all the way right” with some fixed turning radius.</a:t>
            </a:r>
          </a:p>
        </p:txBody>
      </p:sp>
      <p:sp>
        <p:nvSpPr>
          <p:cNvPr id="5" name="Slide Number Placeholder 4">
            <a:extLst>
              <a:ext uri="{FF2B5EF4-FFF2-40B4-BE49-F238E27FC236}">
                <a16:creationId xmlns:a16="http://schemas.microsoft.com/office/drawing/2014/main" id="{479DFAC3-CFCF-A542-A8FB-1FD06037BEAF}"/>
              </a:ext>
            </a:extLst>
          </p:cNvPr>
          <p:cNvSpPr>
            <a:spLocks noGrp="1"/>
          </p:cNvSpPr>
          <p:nvPr>
            <p:ph type="sldNum" sz="quarter" idx="12"/>
          </p:nvPr>
        </p:nvSpPr>
        <p:spPr/>
        <p:txBody>
          <a:bodyPr/>
          <a:lstStyle/>
          <a:p>
            <a:fld id="{E538DE21-AC3D-574E-A9BC-92B90566158F}" type="slidenum">
              <a:rPr lang="en-US" smtClean="0"/>
              <a:t>17</a:t>
            </a:fld>
            <a:endParaRPr lang="en-US"/>
          </a:p>
        </p:txBody>
      </p:sp>
    </p:spTree>
    <p:extLst>
      <p:ext uri="{BB962C8B-B14F-4D97-AF65-F5344CB8AC3E}">
        <p14:creationId xmlns:p14="http://schemas.microsoft.com/office/powerpoint/2010/main" val="601351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F14-B6D4-8248-8CD8-ACDEE5B3BF09}"/>
              </a:ext>
            </a:extLst>
          </p:cNvPr>
          <p:cNvSpPr>
            <a:spLocks noGrp="1"/>
          </p:cNvSpPr>
          <p:nvPr>
            <p:ph type="title"/>
          </p:nvPr>
        </p:nvSpPr>
        <p:spPr/>
        <p:txBody>
          <a:bodyPr/>
          <a:lstStyle/>
          <a:p>
            <a:r>
              <a:rPr lang="en-US" dirty="0"/>
              <a:t>Where do motion primitives come from?</a:t>
            </a:r>
          </a:p>
        </p:txBody>
      </p:sp>
      <p:sp>
        <p:nvSpPr>
          <p:cNvPr id="3" name="Content Placeholder 2">
            <a:extLst>
              <a:ext uri="{FF2B5EF4-FFF2-40B4-BE49-F238E27FC236}">
                <a16:creationId xmlns:a16="http://schemas.microsoft.com/office/drawing/2014/main" id="{14A245AC-B0DE-6341-A2FF-ED76D37B170F}"/>
              </a:ext>
            </a:extLst>
          </p:cNvPr>
          <p:cNvSpPr>
            <a:spLocks noGrp="1"/>
          </p:cNvSpPr>
          <p:nvPr>
            <p:ph idx="1"/>
          </p:nvPr>
        </p:nvSpPr>
        <p:spPr>
          <a:xfrm>
            <a:off x="838200" y="1825625"/>
            <a:ext cx="10515600" cy="4915834"/>
          </a:xfrm>
        </p:spPr>
        <p:txBody>
          <a:bodyPr>
            <a:normAutofit fontScale="92500" lnSpcReduction="20000"/>
          </a:bodyPr>
          <a:lstStyle/>
          <a:p>
            <a:r>
              <a:rPr lang="en-US" dirty="0" err="1"/>
              <a:t>Dubins</a:t>
            </a:r>
            <a:r>
              <a:rPr lang="en-US" dirty="0"/>
              <a:t> Car: a car that can go forward, turn “all the way left” or ”all the way right” with some fixed turning radius.</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dirty="0"/>
          </a:p>
          <a:p>
            <a:r>
              <a:rPr lang="en-US" dirty="0"/>
              <a:t>”</a:t>
            </a:r>
            <a:r>
              <a:rPr lang="en-US" dirty="0" err="1"/>
              <a:t>Dubins</a:t>
            </a:r>
            <a:r>
              <a:rPr lang="en-US" dirty="0"/>
              <a:t> curves are also the fastest trajectories for a simple model of a steered car that moves with unit velocity.”</a:t>
            </a:r>
          </a:p>
        </p:txBody>
      </p:sp>
      <p:sp>
        <p:nvSpPr>
          <p:cNvPr id="5" name="Slide Number Placeholder 4">
            <a:extLst>
              <a:ext uri="{FF2B5EF4-FFF2-40B4-BE49-F238E27FC236}">
                <a16:creationId xmlns:a16="http://schemas.microsoft.com/office/drawing/2014/main" id="{479DFAC3-CFCF-A542-A8FB-1FD06037BEAF}"/>
              </a:ext>
            </a:extLst>
          </p:cNvPr>
          <p:cNvSpPr>
            <a:spLocks noGrp="1"/>
          </p:cNvSpPr>
          <p:nvPr>
            <p:ph type="sldNum" sz="quarter" idx="12"/>
          </p:nvPr>
        </p:nvSpPr>
        <p:spPr/>
        <p:txBody>
          <a:bodyPr/>
          <a:lstStyle/>
          <a:p>
            <a:fld id="{E538DE21-AC3D-574E-A9BC-92B90566158F}" type="slidenum">
              <a:rPr lang="en-US" smtClean="0"/>
              <a:t>18</a:t>
            </a:fld>
            <a:endParaRPr lang="en-US"/>
          </a:p>
        </p:txBody>
      </p:sp>
      <p:sp>
        <p:nvSpPr>
          <p:cNvPr id="6" name="TextBox 5">
            <a:extLst>
              <a:ext uri="{FF2B5EF4-FFF2-40B4-BE49-F238E27FC236}">
                <a16:creationId xmlns:a16="http://schemas.microsoft.com/office/drawing/2014/main" id="{8E46C1C9-04DC-EB46-9EB4-352B354844EB}"/>
              </a:ext>
            </a:extLst>
          </p:cNvPr>
          <p:cNvSpPr txBox="1"/>
          <p:nvPr/>
        </p:nvSpPr>
        <p:spPr>
          <a:xfrm>
            <a:off x="2626659" y="6320119"/>
            <a:ext cx="4960140"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From: </a:t>
            </a:r>
            <a:r>
              <a:rPr lang="en-US" sz="1200" dirty="0">
                <a:latin typeface="Open Sans" panose="020B0606030504020204" pitchFamily="34" charset="0"/>
                <a:ea typeface="Open Sans" panose="020B0606030504020204" pitchFamily="34" charset="0"/>
                <a:cs typeface="Open Sans" panose="020B0606030504020204" pitchFamily="34" charset="0"/>
                <a:hlinkClick r:id="rId2"/>
              </a:rPr>
              <a:t>https://rlab.cs.dartmouth.edu/publications/Furtuna2010.pdf</a:t>
            </a:r>
            <a:r>
              <a:rPr lang="en-US" sz="12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7" name="Picture 6">
            <a:extLst>
              <a:ext uri="{FF2B5EF4-FFF2-40B4-BE49-F238E27FC236}">
                <a16:creationId xmlns:a16="http://schemas.microsoft.com/office/drawing/2014/main" id="{8CD27D7D-7A2F-4443-9E4D-D5B063617937}"/>
              </a:ext>
            </a:extLst>
          </p:cNvPr>
          <p:cNvPicPr>
            <a:picLocks noChangeAspect="1"/>
          </p:cNvPicPr>
          <p:nvPr/>
        </p:nvPicPr>
        <p:blipFill>
          <a:blip r:embed="rId3"/>
          <a:stretch>
            <a:fillRect/>
          </a:stretch>
        </p:blipFill>
        <p:spPr>
          <a:xfrm>
            <a:off x="2152650" y="2881502"/>
            <a:ext cx="3216640" cy="230393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DEB7918-D7F3-AF48-B5F3-61434BE8546B}"/>
              </a:ext>
            </a:extLst>
          </p:cNvPr>
          <p:cNvPicPr>
            <a:picLocks noChangeAspect="1"/>
          </p:cNvPicPr>
          <p:nvPr/>
        </p:nvPicPr>
        <p:blipFill>
          <a:blip r:embed="rId4"/>
          <a:stretch>
            <a:fillRect/>
          </a:stretch>
        </p:blipFill>
        <p:spPr>
          <a:xfrm>
            <a:off x="5974048" y="2881502"/>
            <a:ext cx="3225502" cy="2303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624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F14-B6D4-8248-8CD8-ACDEE5B3BF09}"/>
              </a:ext>
            </a:extLst>
          </p:cNvPr>
          <p:cNvSpPr>
            <a:spLocks noGrp="1"/>
          </p:cNvSpPr>
          <p:nvPr>
            <p:ph type="title"/>
          </p:nvPr>
        </p:nvSpPr>
        <p:spPr/>
        <p:txBody>
          <a:bodyPr/>
          <a:lstStyle/>
          <a:p>
            <a:r>
              <a:rPr lang="en-US" dirty="0"/>
              <a:t>Where do motion primitives come from?</a:t>
            </a:r>
          </a:p>
        </p:txBody>
      </p:sp>
      <p:sp>
        <p:nvSpPr>
          <p:cNvPr id="3" name="Content Placeholder 2">
            <a:extLst>
              <a:ext uri="{FF2B5EF4-FFF2-40B4-BE49-F238E27FC236}">
                <a16:creationId xmlns:a16="http://schemas.microsoft.com/office/drawing/2014/main" id="{14A245AC-B0DE-6341-A2FF-ED76D37B170F}"/>
              </a:ext>
            </a:extLst>
          </p:cNvPr>
          <p:cNvSpPr>
            <a:spLocks noGrp="1"/>
          </p:cNvSpPr>
          <p:nvPr>
            <p:ph idx="1"/>
          </p:nvPr>
        </p:nvSpPr>
        <p:spPr/>
        <p:txBody>
          <a:bodyPr>
            <a:normAutofit/>
          </a:bodyPr>
          <a:lstStyle/>
          <a:p>
            <a:r>
              <a:rPr lang="en-US" dirty="0"/>
              <a:t>Reeds-</a:t>
            </a:r>
            <a:r>
              <a:rPr lang="en-US" dirty="0" err="1"/>
              <a:t>Shepp</a:t>
            </a:r>
            <a:r>
              <a:rPr lang="en-US" dirty="0"/>
              <a:t> Car: a </a:t>
            </a:r>
            <a:r>
              <a:rPr lang="en-US" dirty="0" err="1"/>
              <a:t>Dubins</a:t>
            </a:r>
            <a:r>
              <a:rPr lang="en-US" dirty="0"/>
              <a:t> car that can also go backwards.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479DFAC3-CFCF-A542-A8FB-1FD06037BEAF}"/>
              </a:ext>
            </a:extLst>
          </p:cNvPr>
          <p:cNvSpPr>
            <a:spLocks noGrp="1"/>
          </p:cNvSpPr>
          <p:nvPr>
            <p:ph type="sldNum" sz="quarter" idx="12"/>
          </p:nvPr>
        </p:nvSpPr>
        <p:spPr/>
        <p:txBody>
          <a:bodyPr/>
          <a:lstStyle/>
          <a:p>
            <a:fld id="{E538DE21-AC3D-574E-A9BC-92B90566158F}" type="slidenum">
              <a:rPr lang="en-US" smtClean="0"/>
              <a:t>19</a:t>
            </a:fld>
            <a:endParaRPr lang="en-US"/>
          </a:p>
        </p:txBody>
      </p:sp>
      <p:sp>
        <p:nvSpPr>
          <p:cNvPr id="6" name="TextBox 5">
            <a:extLst>
              <a:ext uri="{FF2B5EF4-FFF2-40B4-BE49-F238E27FC236}">
                <a16:creationId xmlns:a16="http://schemas.microsoft.com/office/drawing/2014/main" id="{8E46C1C9-04DC-EB46-9EB4-352B354844EB}"/>
              </a:ext>
            </a:extLst>
          </p:cNvPr>
          <p:cNvSpPr txBox="1"/>
          <p:nvPr/>
        </p:nvSpPr>
        <p:spPr>
          <a:xfrm>
            <a:off x="2626659" y="6320119"/>
            <a:ext cx="4960140"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From: </a:t>
            </a:r>
            <a:r>
              <a:rPr lang="en-US" sz="1200" dirty="0">
                <a:latin typeface="Open Sans" panose="020B0606030504020204" pitchFamily="34" charset="0"/>
                <a:ea typeface="Open Sans" panose="020B0606030504020204" pitchFamily="34" charset="0"/>
                <a:cs typeface="Open Sans" panose="020B0606030504020204" pitchFamily="34" charset="0"/>
                <a:hlinkClick r:id="rId2"/>
              </a:rPr>
              <a:t>https://rlab.cs.dartmouth.edu/publications/Furtuna2010.pdf</a:t>
            </a:r>
            <a:r>
              <a:rPr lang="en-US" sz="12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9" name="Picture 8">
            <a:extLst>
              <a:ext uri="{FF2B5EF4-FFF2-40B4-BE49-F238E27FC236}">
                <a16:creationId xmlns:a16="http://schemas.microsoft.com/office/drawing/2014/main" id="{4791627F-A1DB-6E4B-9039-35E679F517B6}"/>
              </a:ext>
            </a:extLst>
          </p:cNvPr>
          <p:cNvPicPr>
            <a:picLocks noChangeAspect="1"/>
          </p:cNvPicPr>
          <p:nvPr/>
        </p:nvPicPr>
        <p:blipFill>
          <a:blip r:embed="rId3"/>
          <a:stretch>
            <a:fillRect/>
          </a:stretch>
        </p:blipFill>
        <p:spPr>
          <a:xfrm>
            <a:off x="4343400" y="2450353"/>
            <a:ext cx="3505200" cy="330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7700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FF7D-B915-3D9D-5506-A3817E76A31E}"/>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9FA6E3C1-2CB6-D6D9-1317-A94E0500DB91}"/>
              </a:ext>
            </a:extLst>
          </p:cNvPr>
          <p:cNvSpPr>
            <a:spLocks noGrp="1"/>
          </p:cNvSpPr>
          <p:nvPr>
            <p:ph idx="1"/>
          </p:nvPr>
        </p:nvSpPr>
        <p:spPr/>
        <p:txBody>
          <a:bodyPr>
            <a:normAutofit lnSpcReduction="10000"/>
          </a:bodyPr>
          <a:lstStyle/>
          <a:p>
            <a:r>
              <a:rPr lang="en-US" dirty="0"/>
              <a:t>Assignment 2 is out, which is due in three weeks</a:t>
            </a:r>
          </a:p>
          <a:p>
            <a:r>
              <a:rPr lang="en-US" dirty="0"/>
              <a:t>Midterm in two weeks</a:t>
            </a:r>
          </a:p>
          <a:p>
            <a:pPr lvl="1"/>
            <a:r>
              <a:rPr lang="en-US" dirty="0"/>
              <a:t>October 3 or October 6? </a:t>
            </a:r>
          </a:p>
          <a:p>
            <a:r>
              <a:rPr lang="en-US" dirty="0"/>
              <a:t>Fall break</a:t>
            </a:r>
          </a:p>
          <a:p>
            <a:pPr lvl="1"/>
            <a:r>
              <a:rPr lang="en-US" dirty="0"/>
              <a:t>No class on October 10 </a:t>
            </a:r>
          </a:p>
          <a:p>
            <a:r>
              <a:rPr lang="en-US" dirty="0"/>
              <a:t>The BARN Challenge</a:t>
            </a:r>
          </a:p>
          <a:p>
            <a:pPr lvl="1"/>
            <a:r>
              <a:rPr lang="en-US" dirty="0"/>
              <a:t>Fully understand the default </a:t>
            </a:r>
            <a:r>
              <a:rPr lang="en-US" dirty="0" err="1"/>
              <a:t>move_base</a:t>
            </a:r>
            <a:r>
              <a:rPr lang="en-US" dirty="0"/>
              <a:t> stack </a:t>
            </a:r>
          </a:p>
          <a:p>
            <a:pPr lvl="1"/>
            <a:r>
              <a:rPr lang="en-US" dirty="0"/>
              <a:t>Start implementing your own</a:t>
            </a:r>
          </a:p>
          <a:p>
            <a:r>
              <a:rPr lang="en-US" dirty="0"/>
              <a:t>Open-Ended Project</a:t>
            </a:r>
          </a:p>
          <a:p>
            <a:pPr lvl="1"/>
            <a:r>
              <a:rPr lang="en-US" dirty="0"/>
              <a:t>Proposal Presentation in the week </a:t>
            </a:r>
            <a:r>
              <a:rPr lang="en-US"/>
              <a:t>of October 9 </a:t>
            </a:r>
            <a:endParaRPr lang="en-US" dirty="0"/>
          </a:p>
        </p:txBody>
      </p:sp>
      <p:sp>
        <p:nvSpPr>
          <p:cNvPr id="4" name="Slide Number Placeholder 3">
            <a:extLst>
              <a:ext uri="{FF2B5EF4-FFF2-40B4-BE49-F238E27FC236}">
                <a16:creationId xmlns:a16="http://schemas.microsoft.com/office/drawing/2014/main" id="{831A0637-BB68-2043-69EB-9AD60B6B0657}"/>
              </a:ext>
            </a:extLst>
          </p:cNvPr>
          <p:cNvSpPr>
            <a:spLocks noGrp="1"/>
          </p:cNvSpPr>
          <p:nvPr>
            <p:ph type="sldNum" sz="quarter" idx="12"/>
          </p:nvPr>
        </p:nvSpPr>
        <p:spPr/>
        <p:txBody>
          <a:bodyPr/>
          <a:lstStyle/>
          <a:p>
            <a:fld id="{F5FE10AB-C6A1-4249-A6E9-5BC3816A454B}" type="slidenum">
              <a:rPr lang="en-US" smtClean="0"/>
              <a:t>2</a:t>
            </a:fld>
            <a:endParaRPr lang="en-US"/>
          </a:p>
        </p:txBody>
      </p:sp>
    </p:spTree>
    <p:extLst>
      <p:ext uri="{BB962C8B-B14F-4D97-AF65-F5344CB8AC3E}">
        <p14:creationId xmlns:p14="http://schemas.microsoft.com/office/powerpoint/2010/main" val="319737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D6528-70DB-0946-86EF-D8BDD251F6E3}"/>
              </a:ext>
            </a:extLst>
          </p:cNvPr>
          <p:cNvSpPr>
            <a:spLocks noGrp="1"/>
          </p:cNvSpPr>
          <p:nvPr>
            <p:ph type="title"/>
          </p:nvPr>
        </p:nvSpPr>
        <p:spPr/>
        <p:txBody>
          <a:bodyPr/>
          <a:lstStyle/>
          <a:p>
            <a:r>
              <a:rPr lang="en-US" dirty="0"/>
              <a:t>Other models may consider how max turning radius changes with speed.</a:t>
            </a:r>
          </a:p>
        </p:txBody>
      </p:sp>
      <p:sp>
        <p:nvSpPr>
          <p:cNvPr id="5" name="Slide Number Placeholder 4">
            <a:extLst>
              <a:ext uri="{FF2B5EF4-FFF2-40B4-BE49-F238E27FC236}">
                <a16:creationId xmlns:a16="http://schemas.microsoft.com/office/drawing/2014/main" id="{61CF0BDD-82E4-7143-884E-2DE40E282495}"/>
              </a:ext>
            </a:extLst>
          </p:cNvPr>
          <p:cNvSpPr>
            <a:spLocks noGrp="1"/>
          </p:cNvSpPr>
          <p:nvPr>
            <p:ph type="sldNum" sz="quarter" idx="12"/>
          </p:nvPr>
        </p:nvSpPr>
        <p:spPr/>
        <p:txBody>
          <a:bodyPr/>
          <a:lstStyle/>
          <a:p>
            <a:fld id="{E538DE21-AC3D-574E-A9BC-92B90566158F}" type="slidenum">
              <a:rPr lang="en-US" smtClean="0"/>
              <a:t>20</a:t>
            </a:fld>
            <a:endParaRPr lang="en-US"/>
          </a:p>
        </p:txBody>
      </p:sp>
      <p:pic>
        <p:nvPicPr>
          <p:cNvPr id="6" name="Content Placeholder 5">
            <a:extLst>
              <a:ext uri="{FF2B5EF4-FFF2-40B4-BE49-F238E27FC236}">
                <a16:creationId xmlns:a16="http://schemas.microsoft.com/office/drawing/2014/main" id="{7B656116-1DB6-1C40-9BED-71FC74617942}"/>
              </a:ext>
            </a:extLst>
          </p:cNvPr>
          <p:cNvPicPr>
            <a:picLocks noGrp="1" noChangeAspect="1"/>
          </p:cNvPicPr>
          <p:nvPr>
            <p:ph idx="1"/>
          </p:nvPr>
        </p:nvPicPr>
        <p:blipFill>
          <a:blip r:embed="rId2"/>
          <a:stretch>
            <a:fillRect/>
          </a:stretch>
        </p:blipFill>
        <p:spPr>
          <a:xfrm>
            <a:off x="2212568" y="2301035"/>
            <a:ext cx="7766864" cy="3400518"/>
          </a:xfrm>
          <a:prstGeom prst="rect">
            <a:avLst/>
          </a:prstGeom>
        </p:spPr>
      </p:pic>
    </p:spTree>
    <p:extLst>
      <p:ext uri="{BB962C8B-B14F-4D97-AF65-F5344CB8AC3E}">
        <p14:creationId xmlns:p14="http://schemas.microsoft.com/office/powerpoint/2010/main" val="4140742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5825-C7B4-DB4F-9B1E-FE26A99B8CB0}"/>
              </a:ext>
            </a:extLst>
          </p:cNvPr>
          <p:cNvSpPr>
            <a:spLocks noGrp="1"/>
          </p:cNvSpPr>
          <p:nvPr>
            <p:ph type="title"/>
          </p:nvPr>
        </p:nvSpPr>
        <p:spPr/>
        <p:txBody>
          <a:bodyPr>
            <a:normAutofit/>
          </a:bodyPr>
          <a:lstStyle/>
          <a:p>
            <a:r>
              <a:rPr lang="en-US" dirty="0"/>
              <a:t>Motion Primitives: discrete actions that happen in continuous space</a:t>
            </a:r>
          </a:p>
        </p:txBody>
      </p:sp>
      <p:sp>
        <p:nvSpPr>
          <p:cNvPr id="3" name="Content Placeholder 2">
            <a:extLst>
              <a:ext uri="{FF2B5EF4-FFF2-40B4-BE49-F238E27FC236}">
                <a16:creationId xmlns:a16="http://schemas.microsoft.com/office/drawing/2014/main" id="{D9048481-A9E1-D842-B9A1-CB569C1F7158}"/>
              </a:ext>
            </a:extLst>
          </p:cNvPr>
          <p:cNvSpPr>
            <a:spLocks noGrp="1"/>
          </p:cNvSpPr>
          <p:nvPr>
            <p:ph idx="1"/>
          </p:nvPr>
        </p:nvSpPr>
        <p:spPr/>
        <p:txBody>
          <a:bodyPr/>
          <a:lstStyle/>
          <a:p>
            <a:r>
              <a:rPr lang="en-US" dirty="0"/>
              <a:t>Let’s pretend that the actions available to the robot are discrete. </a:t>
            </a:r>
            <a:r>
              <a:rPr lang="en-US" b="1" dirty="0"/>
              <a:t>What can we do with these?</a:t>
            </a:r>
          </a:p>
        </p:txBody>
      </p:sp>
      <p:sp>
        <p:nvSpPr>
          <p:cNvPr id="5" name="Slide Number Placeholder 4">
            <a:extLst>
              <a:ext uri="{FF2B5EF4-FFF2-40B4-BE49-F238E27FC236}">
                <a16:creationId xmlns:a16="http://schemas.microsoft.com/office/drawing/2014/main" id="{282836A1-A72A-3441-B7B9-4DFD30B60592}"/>
              </a:ext>
            </a:extLst>
          </p:cNvPr>
          <p:cNvSpPr>
            <a:spLocks noGrp="1"/>
          </p:cNvSpPr>
          <p:nvPr>
            <p:ph type="sldNum" sz="quarter" idx="12"/>
          </p:nvPr>
        </p:nvSpPr>
        <p:spPr/>
        <p:txBody>
          <a:bodyPr/>
          <a:lstStyle/>
          <a:p>
            <a:fld id="{E538DE21-AC3D-574E-A9BC-92B90566158F}" type="slidenum">
              <a:rPr lang="en-US" smtClean="0"/>
              <a:t>21</a:t>
            </a:fld>
            <a:endParaRPr lang="en-US"/>
          </a:p>
        </p:txBody>
      </p:sp>
      <p:pic>
        <p:nvPicPr>
          <p:cNvPr id="6" name="Picture 5">
            <a:extLst>
              <a:ext uri="{FF2B5EF4-FFF2-40B4-BE49-F238E27FC236}">
                <a16:creationId xmlns:a16="http://schemas.microsoft.com/office/drawing/2014/main" id="{4001B5C8-887C-B543-8965-893CB6122A5E}"/>
              </a:ext>
            </a:extLst>
          </p:cNvPr>
          <p:cNvPicPr>
            <a:picLocks noChangeAspect="1"/>
          </p:cNvPicPr>
          <p:nvPr/>
        </p:nvPicPr>
        <p:blipFill>
          <a:blip r:embed="rId2"/>
          <a:stretch>
            <a:fillRect/>
          </a:stretch>
        </p:blipFill>
        <p:spPr>
          <a:xfrm>
            <a:off x="1732244" y="2743317"/>
            <a:ext cx="8727513" cy="3821113"/>
          </a:xfrm>
          <a:prstGeom prst="rect">
            <a:avLst/>
          </a:prstGeom>
        </p:spPr>
      </p:pic>
    </p:spTree>
    <p:extLst>
      <p:ext uri="{BB962C8B-B14F-4D97-AF65-F5344CB8AC3E}">
        <p14:creationId xmlns:p14="http://schemas.microsoft.com/office/powerpoint/2010/main" val="2238959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0E63BB-7D33-8845-BEDF-56CD640A24D7}"/>
              </a:ext>
            </a:extLst>
          </p:cNvPr>
          <p:cNvSpPr>
            <a:spLocks noGrp="1"/>
          </p:cNvSpPr>
          <p:nvPr>
            <p:ph type="title"/>
          </p:nvPr>
        </p:nvSpPr>
        <p:spPr/>
        <p:txBody>
          <a:bodyPr/>
          <a:lstStyle/>
          <a:p>
            <a:r>
              <a:rPr lang="en-US" dirty="0"/>
              <a:t>Monte-Carlo Methods</a:t>
            </a:r>
          </a:p>
        </p:txBody>
      </p:sp>
      <p:sp>
        <p:nvSpPr>
          <p:cNvPr id="7" name="Text Placeholder 6">
            <a:extLst>
              <a:ext uri="{FF2B5EF4-FFF2-40B4-BE49-F238E27FC236}">
                <a16:creationId xmlns:a16="http://schemas.microsoft.com/office/drawing/2014/main" id="{54C5D236-E694-1D4D-907A-53AC15765212}"/>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B05B59A5-8BF0-9942-8571-E9A6FAC5A9A0}"/>
              </a:ext>
            </a:extLst>
          </p:cNvPr>
          <p:cNvSpPr>
            <a:spLocks noGrp="1"/>
          </p:cNvSpPr>
          <p:nvPr>
            <p:ph type="sldNum" sz="quarter" idx="12"/>
          </p:nvPr>
        </p:nvSpPr>
        <p:spPr/>
        <p:txBody>
          <a:bodyPr/>
          <a:lstStyle/>
          <a:p>
            <a:fld id="{E538DE21-AC3D-574E-A9BC-92B90566158F}" type="slidenum">
              <a:rPr lang="en-US" smtClean="0"/>
              <a:t>22</a:t>
            </a:fld>
            <a:endParaRPr lang="en-US"/>
          </a:p>
        </p:txBody>
      </p:sp>
    </p:spTree>
    <p:extLst>
      <p:ext uri="{BB962C8B-B14F-4D97-AF65-F5344CB8AC3E}">
        <p14:creationId xmlns:p14="http://schemas.microsoft.com/office/powerpoint/2010/main" val="3313120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F8BE-6218-7F4D-A790-3A514B11C9B5}"/>
              </a:ext>
            </a:extLst>
          </p:cNvPr>
          <p:cNvSpPr>
            <a:spLocks noGrp="1"/>
          </p:cNvSpPr>
          <p:nvPr>
            <p:ph type="title"/>
          </p:nvPr>
        </p:nvSpPr>
        <p:spPr/>
        <p:txBody>
          <a:bodyPr/>
          <a:lstStyle/>
          <a:p>
            <a:r>
              <a:rPr lang="en-US" dirty="0"/>
              <a:t>Let’s say you wanted to compute the area of a circle…</a:t>
            </a:r>
          </a:p>
        </p:txBody>
      </p:sp>
      <p:sp>
        <p:nvSpPr>
          <p:cNvPr id="3" name="Content Placeholder 2">
            <a:extLst>
              <a:ext uri="{FF2B5EF4-FFF2-40B4-BE49-F238E27FC236}">
                <a16:creationId xmlns:a16="http://schemas.microsoft.com/office/drawing/2014/main" id="{E437F0FF-B85B-0E44-91F0-D849E9AB822D}"/>
              </a:ext>
            </a:extLst>
          </p:cNvPr>
          <p:cNvSpPr>
            <a:spLocks noGrp="1"/>
          </p:cNvSpPr>
          <p:nvPr>
            <p:ph idx="1"/>
          </p:nvPr>
        </p:nvSpPr>
        <p:spPr/>
        <p:txBody>
          <a:bodyPr/>
          <a:lstStyle/>
          <a:p>
            <a:r>
              <a:rPr lang="en-US" dirty="0"/>
              <a:t>But you can’t use calculus or equations you know?</a:t>
            </a:r>
          </a:p>
          <a:p>
            <a:r>
              <a:rPr lang="en-US" dirty="0"/>
              <a:t>How might you do this?</a:t>
            </a:r>
          </a:p>
        </p:txBody>
      </p:sp>
      <p:sp>
        <p:nvSpPr>
          <p:cNvPr id="5" name="Slide Number Placeholder 4">
            <a:extLst>
              <a:ext uri="{FF2B5EF4-FFF2-40B4-BE49-F238E27FC236}">
                <a16:creationId xmlns:a16="http://schemas.microsoft.com/office/drawing/2014/main" id="{458028BE-F2D3-8343-80D9-4D78CDF745E6}"/>
              </a:ext>
            </a:extLst>
          </p:cNvPr>
          <p:cNvSpPr>
            <a:spLocks noGrp="1"/>
          </p:cNvSpPr>
          <p:nvPr>
            <p:ph type="sldNum" sz="quarter" idx="12"/>
          </p:nvPr>
        </p:nvSpPr>
        <p:spPr/>
        <p:txBody>
          <a:bodyPr/>
          <a:lstStyle/>
          <a:p>
            <a:fld id="{E538DE21-AC3D-574E-A9BC-92B90566158F}" type="slidenum">
              <a:rPr lang="en-US" smtClean="0"/>
              <a:t>23</a:t>
            </a:fld>
            <a:endParaRPr lang="en-US"/>
          </a:p>
        </p:txBody>
      </p:sp>
    </p:spTree>
    <p:extLst>
      <p:ext uri="{BB962C8B-B14F-4D97-AF65-F5344CB8AC3E}">
        <p14:creationId xmlns:p14="http://schemas.microsoft.com/office/powerpoint/2010/main" val="1061807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F8BE-6218-7F4D-A790-3A514B11C9B5}"/>
              </a:ext>
            </a:extLst>
          </p:cNvPr>
          <p:cNvSpPr>
            <a:spLocks noGrp="1"/>
          </p:cNvSpPr>
          <p:nvPr>
            <p:ph type="title"/>
          </p:nvPr>
        </p:nvSpPr>
        <p:spPr/>
        <p:txBody>
          <a:bodyPr/>
          <a:lstStyle/>
          <a:p>
            <a:r>
              <a:rPr lang="en-US" dirty="0"/>
              <a:t>Let’s say you wanted to compute the area of a circle…</a:t>
            </a:r>
          </a:p>
        </p:txBody>
      </p:sp>
      <p:sp>
        <p:nvSpPr>
          <p:cNvPr id="3" name="Content Placeholder 2">
            <a:extLst>
              <a:ext uri="{FF2B5EF4-FFF2-40B4-BE49-F238E27FC236}">
                <a16:creationId xmlns:a16="http://schemas.microsoft.com/office/drawing/2014/main" id="{E437F0FF-B85B-0E44-91F0-D849E9AB822D}"/>
              </a:ext>
            </a:extLst>
          </p:cNvPr>
          <p:cNvSpPr>
            <a:spLocks noGrp="1"/>
          </p:cNvSpPr>
          <p:nvPr>
            <p:ph idx="1"/>
          </p:nvPr>
        </p:nvSpPr>
        <p:spPr/>
        <p:txBody>
          <a:bodyPr/>
          <a:lstStyle/>
          <a:p>
            <a:r>
              <a:rPr lang="en-US" dirty="0"/>
              <a:t>But you can’t use calculus or equations you know?</a:t>
            </a:r>
          </a:p>
          <a:p>
            <a:r>
              <a:rPr lang="en-US" dirty="0"/>
              <a:t>How might you do this?</a:t>
            </a:r>
          </a:p>
          <a:p>
            <a:endParaRPr lang="en-US" dirty="0"/>
          </a:p>
          <a:p>
            <a:pPr marL="342900" indent="-342900">
              <a:buFontTx/>
              <a:buChar char="-"/>
            </a:pPr>
            <a:r>
              <a:rPr lang="en-US" dirty="0"/>
              <a:t>Polygonal approximation? Try to bound the area by drawing regular polygons inside and outside the circle?</a:t>
            </a:r>
          </a:p>
          <a:p>
            <a:pPr marL="342900" indent="-342900">
              <a:buFontTx/>
              <a:buChar char="-"/>
            </a:pPr>
            <a:r>
              <a:rPr lang="en-US" dirty="0"/>
              <a:t>Geometry? Draw some triangles over the surface</a:t>
            </a:r>
          </a:p>
          <a:p>
            <a:endParaRPr lang="en-US" dirty="0"/>
          </a:p>
        </p:txBody>
      </p:sp>
      <p:sp>
        <p:nvSpPr>
          <p:cNvPr id="5" name="Slide Number Placeholder 4">
            <a:extLst>
              <a:ext uri="{FF2B5EF4-FFF2-40B4-BE49-F238E27FC236}">
                <a16:creationId xmlns:a16="http://schemas.microsoft.com/office/drawing/2014/main" id="{458028BE-F2D3-8343-80D9-4D78CDF745E6}"/>
              </a:ext>
            </a:extLst>
          </p:cNvPr>
          <p:cNvSpPr>
            <a:spLocks noGrp="1"/>
          </p:cNvSpPr>
          <p:nvPr>
            <p:ph type="sldNum" sz="quarter" idx="12"/>
          </p:nvPr>
        </p:nvSpPr>
        <p:spPr/>
        <p:txBody>
          <a:bodyPr/>
          <a:lstStyle/>
          <a:p>
            <a:fld id="{E538DE21-AC3D-574E-A9BC-92B90566158F}" type="slidenum">
              <a:rPr lang="en-US" smtClean="0"/>
              <a:t>24</a:t>
            </a:fld>
            <a:endParaRPr lang="en-US"/>
          </a:p>
        </p:txBody>
      </p:sp>
    </p:spTree>
    <p:extLst>
      <p:ext uri="{BB962C8B-B14F-4D97-AF65-F5344CB8AC3E}">
        <p14:creationId xmlns:p14="http://schemas.microsoft.com/office/powerpoint/2010/main" val="1832362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F8BE-6218-7F4D-A790-3A514B11C9B5}"/>
              </a:ext>
            </a:extLst>
          </p:cNvPr>
          <p:cNvSpPr>
            <a:spLocks noGrp="1"/>
          </p:cNvSpPr>
          <p:nvPr>
            <p:ph type="title"/>
          </p:nvPr>
        </p:nvSpPr>
        <p:spPr/>
        <p:txBody>
          <a:bodyPr/>
          <a:lstStyle/>
          <a:p>
            <a:r>
              <a:rPr lang="en-US" dirty="0"/>
              <a:t>Let’s say you wanted to compute the area of a circle…</a:t>
            </a:r>
          </a:p>
        </p:txBody>
      </p:sp>
      <p:sp>
        <p:nvSpPr>
          <p:cNvPr id="3" name="Content Placeholder 2">
            <a:extLst>
              <a:ext uri="{FF2B5EF4-FFF2-40B4-BE49-F238E27FC236}">
                <a16:creationId xmlns:a16="http://schemas.microsoft.com/office/drawing/2014/main" id="{E437F0FF-B85B-0E44-91F0-D849E9AB822D}"/>
              </a:ext>
            </a:extLst>
          </p:cNvPr>
          <p:cNvSpPr>
            <a:spLocks noGrp="1"/>
          </p:cNvSpPr>
          <p:nvPr>
            <p:ph idx="1"/>
          </p:nvPr>
        </p:nvSpPr>
        <p:spPr>
          <a:xfrm>
            <a:off x="947305" y="1703504"/>
            <a:ext cx="10515600" cy="5154496"/>
          </a:xfrm>
        </p:spPr>
        <p:txBody>
          <a:bodyPr>
            <a:normAutofit fontScale="92500" lnSpcReduction="20000"/>
          </a:bodyPr>
          <a:lstStyle/>
          <a:p>
            <a:endParaRPr lang="en-US" dirty="0"/>
          </a:p>
          <a:p>
            <a:r>
              <a:rPr lang="en-US" dirty="0"/>
              <a:t>What if you printed out the shape and threw a dart at it?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If you aim is </a:t>
            </a:r>
            <a:r>
              <a:rPr lang="en-US" i="1" dirty="0"/>
              <a:t>totally random</a:t>
            </a:r>
            <a:r>
              <a:rPr lang="en-US" dirty="0"/>
              <a:t>, what’s the probability you’re inside the square, but not the circle?</a:t>
            </a:r>
          </a:p>
        </p:txBody>
      </p:sp>
      <p:sp>
        <p:nvSpPr>
          <p:cNvPr id="5" name="Slide Number Placeholder 4">
            <a:extLst>
              <a:ext uri="{FF2B5EF4-FFF2-40B4-BE49-F238E27FC236}">
                <a16:creationId xmlns:a16="http://schemas.microsoft.com/office/drawing/2014/main" id="{458028BE-F2D3-8343-80D9-4D78CDF745E6}"/>
              </a:ext>
            </a:extLst>
          </p:cNvPr>
          <p:cNvSpPr>
            <a:spLocks noGrp="1"/>
          </p:cNvSpPr>
          <p:nvPr>
            <p:ph type="sldNum" sz="quarter" idx="12"/>
          </p:nvPr>
        </p:nvSpPr>
        <p:spPr/>
        <p:txBody>
          <a:bodyPr/>
          <a:lstStyle/>
          <a:p>
            <a:fld id="{E538DE21-AC3D-574E-A9BC-92B90566158F}" type="slidenum">
              <a:rPr lang="en-US" smtClean="0"/>
              <a:t>25</a:t>
            </a:fld>
            <a:endParaRPr lang="en-US"/>
          </a:p>
        </p:txBody>
      </p:sp>
      <p:sp>
        <p:nvSpPr>
          <p:cNvPr id="6" name="TextBox 5">
            <a:extLst>
              <a:ext uri="{FF2B5EF4-FFF2-40B4-BE49-F238E27FC236}">
                <a16:creationId xmlns:a16="http://schemas.microsoft.com/office/drawing/2014/main" id="{72E82840-5191-7446-8AF2-7A395A6B3428}"/>
              </a:ext>
            </a:extLst>
          </p:cNvPr>
          <p:cNvSpPr txBox="1"/>
          <p:nvPr/>
        </p:nvSpPr>
        <p:spPr>
          <a:xfrm>
            <a:off x="8610600" y="6195097"/>
            <a:ext cx="1380378" cy="369332"/>
          </a:xfrm>
          <a:prstGeom prst="rect">
            <a:avLst/>
          </a:prstGeom>
          <a:noFill/>
        </p:spPr>
        <p:txBody>
          <a:bodyPr wrap="none" rtlCol="0">
            <a:spAutoFit/>
          </a:bodyPr>
          <a:lstStyle/>
          <a:p>
            <a:r>
              <a:rPr lang="en-US" dirty="0">
                <a:hlinkClick r:id="rId2"/>
              </a:rPr>
              <a:t>Image Credit</a:t>
            </a:r>
            <a:endParaRPr lang="en-US" dirty="0"/>
          </a:p>
        </p:txBody>
      </p:sp>
      <p:grpSp>
        <p:nvGrpSpPr>
          <p:cNvPr id="10" name="Group 9">
            <a:extLst>
              <a:ext uri="{FF2B5EF4-FFF2-40B4-BE49-F238E27FC236}">
                <a16:creationId xmlns:a16="http://schemas.microsoft.com/office/drawing/2014/main" id="{D24CEEED-CD7F-8177-67BC-302E38397B6F}"/>
              </a:ext>
            </a:extLst>
          </p:cNvPr>
          <p:cNvGrpSpPr/>
          <p:nvPr/>
        </p:nvGrpSpPr>
        <p:grpSpPr>
          <a:xfrm>
            <a:off x="4038600" y="2153603"/>
            <a:ext cx="4023360" cy="4023360"/>
            <a:chOff x="2560320" y="1825625"/>
            <a:chExt cx="4023360" cy="4023360"/>
          </a:xfrm>
        </p:grpSpPr>
        <p:sp>
          <p:nvSpPr>
            <p:cNvPr id="11" name="Rectangle 10">
              <a:extLst>
                <a:ext uri="{FF2B5EF4-FFF2-40B4-BE49-F238E27FC236}">
                  <a16:creationId xmlns:a16="http://schemas.microsoft.com/office/drawing/2014/main" id="{58C0CEB2-730A-FB2B-12AC-ED6DB357F8BF}"/>
                </a:ext>
              </a:extLst>
            </p:cNvPr>
            <p:cNvSpPr/>
            <p:nvPr/>
          </p:nvSpPr>
          <p:spPr>
            <a:xfrm>
              <a:off x="3108960" y="2400300"/>
              <a:ext cx="2914650" cy="28575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Dart Board Icons - Download Free Vector Icons | Noun Project">
              <a:extLst>
                <a:ext uri="{FF2B5EF4-FFF2-40B4-BE49-F238E27FC236}">
                  <a16:creationId xmlns:a16="http://schemas.microsoft.com/office/drawing/2014/main" id="{2088C35E-506B-F069-CF85-A727E3D33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20" y="1825625"/>
              <a:ext cx="4023360" cy="40233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6903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F8BE-6218-7F4D-A790-3A514B11C9B5}"/>
              </a:ext>
            </a:extLst>
          </p:cNvPr>
          <p:cNvSpPr>
            <a:spLocks noGrp="1"/>
          </p:cNvSpPr>
          <p:nvPr>
            <p:ph type="title"/>
          </p:nvPr>
        </p:nvSpPr>
        <p:spPr/>
        <p:txBody>
          <a:bodyPr/>
          <a:lstStyle/>
          <a:p>
            <a:r>
              <a:rPr lang="en-US" dirty="0"/>
              <a:t>Let’s say you wanted to compute the area of a circle…</a:t>
            </a:r>
          </a:p>
        </p:txBody>
      </p:sp>
      <p:sp>
        <p:nvSpPr>
          <p:cNvPr id="3" name="Content Placeholder 2">
            <a:extLst>
              <a:ext uri="{FF2B5EF4-FFF2-40B4-BE49-F238E27FC236}">
                <a16:creationId xmlns:a16="http://schemas.microsoft.com/office/drawing/2014/main" id="{E437F0FF-B85B-0E44-91F0-D849E9AB822D}"/>
              </a:ext>
            </a:extLst>
          </p:cNvPr>
          <p:cNvSpPr>
            <a:spLocks noGrp="1"/>
          </p:cNvSpPr>
          <p:nvPr>
            <p:ph idx="1"/>
          </p:nvPr>
        </p:nvSpPr>
        <p:spPr>
          <a:xfrm>
            <a:off x="947304" y="1703504"/>
            <a:ext cx="10406495" cy="5154496"/>
          </a:xfrm>
        </p:spPr>
        <p:txBody>
          <a:bodyPr>
            <a:normAutofit fontScale="92500" lnSpcReduction="20000"/>
          </a:bodyPr>
          <a:lstStyle/>
          <a:p>
            <a:endParaRPr lang="en-US" dirty="0"/>
          </a:p>
          <a:p>
            <a:r>
              <a:rPr lang="en-US" dirty="0"/>
              <a:t>What if you printed out the shape and threw a dart at it?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If you aim is </a:t>
            </a:r>
            <a:r>
              <a:rPr lang="en-US" i="1" dirty="0"/>
              <a:t>totally random</a:t>
            </a:r>
            <a:r>
              <a:rPr lang="en-US" dirty="0"/>
              <a:t>, what’s the probability you’re inside the square, but not the circle?</a:t>
            </a:r>
          </a:p>
        </p:txBody>
      </p:sp>
      <p:sp>
        <p:nvSpPr>
          <p:cNvPr id="5" name="Slide Number Placeholder 4">
            <a:extLst>
              <a:ext uri="{FF2B5EF4-FFF2-40B4-BE49-F238E27FC236}">
                <a16:creationId xmlns:a16="http://schemas.microsoft.com/office/drawing/2014/main" id="{458028BE-F2D3-8343-80D9-4D78CDF745E6}"/>
              </a:ext>
            </a:extLst>
          </p:cNvPr>
          <p:cNvSpPr>
            <a:spLocks noGrp="1"/>
          </p:cNvSpPr>
          <p:nvPr>
            <p:ph type="sldNum" sz="quarter" idx="12"/>
          </p:nvPr>
        </p:nvSpPr>
        <p:spPr/>
        <p:txBody>
          <a:bodyPr/>
          <a:lstStyle/>
          <a:p>
            <a:fld id="{E538DE21-AC3D-574E-A9BC-92B90566158F}" type="slidenum">
              <a:rPr lang="en-US" smtClean="0"/>
              <a:t>26</a:t>
            </a:fld>
            <a:endParaRPr lang="en-US"/>
          </a:p>
        </p:txBody>
      </p:sp>
      <p:sp>
        <p:nvSpPr>
          <p:cNvPr id="6" name="TextBox 5">
            <a:extLst>
              <a:ext uri="{FF2B5EF4-FFF2-40B4-BE49-F238E27FC236}">
                <a16:creationId xmlns:a16="http://schemas.microsoft.com/office/drawing/2014/main" id="{72E82840-5191-7446-8AF2-7A395A6B3428}"/>
              </a:ext>
            </a:extLst>
          </p:cNvPr>
          <p:cNvSpPr txBox="1"/>
          <p:nvPr/>
        </p:nvSpPr>
        <p:spPr>
          <a:xfrm>
            <a:off x="8610600" y="6195097"/>
            <a:ext cx="1380378" cy="369332"/>
          </a:xfrm>
          <a:prstGeom prst="rect">
            <a:avLst/>
          </a:prstGeom>
          <a:noFill/>
        </p:spPr>
        <p:txBody>
          <a:bodyPr wrap="none" rtlCol="0">
            <a:spAutoFit/>
          </a:bodyPr>
          <a:lstStyle/>
          <a:p>
            <a:r>
              <a:rPr lang="en-US" dirty="0">
                <a:hlinkClick r:id="rId2"/>
              </a:rPr>
              <a:t>Image Credit</a:t>
            </a:r>
            <a:endParaRPr lang="en-US" dirty="0"/>
          </a:p>
        </p:txBody>
      </p:sp>
      <p:grpSp>
        <p:nvGrpSpPr>
          <p:cNvPr id="10" name="Group 9">
            <a:extLst>
              <a:ext uri="{FF2B5EF4-FFF2-40B4-BE49-F238E27FC236}">
                <a16:creationId xmlns:a16="http://schemas.microsoft.com/office/drawing/2014/main" id="{D24CEEED-CD7F-8177-67BC-302E38397B6F}"/>
              </a:ext>
            </a:extLst>
          </p:cNvPr>
          <p:cNvGrpSpPr/>
          <p:nvPr/>
        </p:nvGrpSpPr>
        <p:grpSpPr>
          <a:xfrm>
            <a:off x="4038600" y="2153603"/>
            <a:ext cx="4023360" cy="4023360"/>
            <a:chOff x="2560320" y="1825625"/>
            <a:chExt cx="4023360" cy="4023360"/>
          </a:xfrm>
        </p:grpSpPr>
        <p:sp>
          <p:nvSpPr>
            <p:cNvPr id="11" name="Rectangle 10">
              <a:extLst>
                <a:ext uri="{FF2B5EF4-FFF2-40B4-BE49-F238E27FC236}">
                  <a16:creationId xmlns:a16="http://schemas.microsoft.com/office/drawing/2014/main" id="{58C0CEB2-730A-FB2B-12AC-ED6DB357F8BF}"/>
                </a:ext>
              </a:extLst>
            </p:cNvPr>
            <p:cNvSpPr/>
            <p:nvPr/>
          </p:nvSpPr>
          <p:spPr>
            <a:xfrm>
              <a:off x="3108960" y="2400300"/>
              <a:ext cx="2914650" cy="28575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Dart Board Icons - Download Free Vector Icons | Noun Project">
              <a:extLst>
                <a:ext uri="{FF2B5EF4-FFF2-40B4-BE49-F238E27FC236}">
                  <a16:creationId xmlns:a16="http://schemas.microsoft.com/office/drawing/2014/main" id="{2088C35E-506B-F069-CF85-A727E3D33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20" y="1825625"/>
              <a:ext cx="4023360" cy="402336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8F996A9B-197E-7B75-4E5B-E0019DF5A05B}"/>
              </a:ext>
            </a:extLst>
          </p:cNvPr>
          <p:cNvSpPr txBox="1"/>
          <p:nvPr/>
        </p:nvSpPr>
        <p:spPr>
          <a:xfrm>
            <a:off x="8282016" y="3687691"/>
            <a:ext cx="3417923" cy="523220"/>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P = 1 - </a:t>
            </a:r>
            <a:r>
              <a:rPr lang="en-US" sz="2800" dirty="0" err="1">
                <a:latin typeface="Open Sans" panose="020B0606030504020204" pitchFamily="34" charset="0"/>
                <a:ea typeface="Open Sans" panose="020B0606030504020204" pitchFamily="34" charset="0"/>
                <a:cs typeface="Open Sans" panose="020B0606030504020204" pitchFamily="34" charset="0"/>
              </a:rPr>
              <a:t>A</a:t>
            </a:r>
            <a:r>
              <a:rPr lang="en-US" sz="2800" baseline="-25000" dirty="0" err="1">
                <a:latin typeface="Open Sans" panose="020B0606030504020204" pitchFamily="34" charset="0"/>
                <a:ea typeface="Open Sans" panose="020B0606030504020204" pitchFamily="34" charset="0"/>
                <a:cs typeface="Open Sans" panose="020B0606030504020204" pitchFamily="34" charset="0"/>
              </a:rPr>
              <a:t>circle</a:t>
            </a:r>
            <a:r>
              <a:rPr lang="en-US" sz="2800" dirty="0">
                <a:latin typeface="Open Sans" panose="020B0606030504020204" pitchFamily="34" charset="0"/>
                <a:ea typeface="Open Sans" panose="020B0606030504020204" pitchFamily="34" charset="0"/>
                <a:cs typeface="Open Sans" panose="020B0606030504020204" pitchFamily="34" charset="0"/>
              </a:rPr>
              <a:t> / </a:t>
            </a:r>
            <a:r>
              <a:rPr lang="en-US" sz="2800" dirty="0" err="1">
                <a:latin typeface="Open Sans" panose="020B0606030504020204" pitchFamily="34" charset="0"/>
                <a:ea typeface="Open Sans" panose="020B0606030504020204" pitchFamily="34" charset="0"/>
                <a:cs typeface="Open Sans" panose="020B0606030504020204" pitchFamily="34" charset="0"/>
              </a:rPr>
              <a:t>A</a:t>
            </a:r>
            <a:r>
              <a:rPr lang="en-US" sz="2800" baseline="-25000" dirty="0" err="1">
                <a:latin typeface="Open Sans" panose="020B0606030504020204" pitchFamily="34" charset="0"/>
                <a:ea typeface="Open Sans" panose="020B0606030504020204" pitchFamily="34" charset="0"/>
                <a:cs typeface="Open Sans" panose="020B0606030504020204" pitchFamily="34" charset="0"/>
              </a:rPr>
              <a:t>square</a:t>
            </a:r>
            <a:endParaRPr lang="en-US" sz="2800" baseline="-25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83009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36D8-35EC-D048-9E05-8CFC7B4F2DB2}"/>
              </a:ext>
            </a:extLst>
          </p:cNvPr>
          <p:cNvSpPr>
            <a:spLocks noGrp="1"/>
          </p:cNvSpPr>
          <p:nvPr>
            <p:ph type="title"/>
          </p:nvPr>
        </p:nvSpPr>
        <p:spPr/>
        <p:txBody>
          <a:bodyPr/>
          <a:lstStyle/>
          <a:p>
            <a:r>
              <a:rPr lang="en-US" dirty="0"/>
              <a:t>Monte Carlo Sampling: throwing darts</a:t>
            </a:r>
          </a:p>
        </p:txBody>
      </p:sp>
      <p:sp>
        <p:nvSpPr>
          <p:cNvPr id="3" name="Content Placeholder 2">
            <a:extLst>
              <a:ext uri="{FF2B5EF4-FFF2-40B4-BE49-F238E27FC236}">
                <a16:creationId xmlns:a16="http://schemas.microsoft.com/office/drawing/2014/main" id="{088D5AA1-959B-B74E-8B7F-A9817D50C21A}"/>
              </a:ext>
            </a:extLst>
          </p:cNvPr>
          <p:cNvSpPr>
            <a:spLocks noGrp="1"/>
          </p:cNvSpPr>
          <p:nvPr>
            <p:ph idx="1"/>
          </p:nvPr>
        </p:nvSpPr>
        <p:spPr/>
        <p:txBody>
          <a:bodyPr/>
          <a:lstStyle/>
          <a:p>
            <a:r>
              <a:rPr lang="en-US" dirty="0"/>
              <a:t>Idea: we throw a lot of darts and the number that are inside the circle will tell us what its area is.</a:t>
            </a:r>
          </a:p>
        </p:txBody>
      </p:sp>
      <p:sp>
        <p:nvSpPr>
          <p:cNvPr id="5" name="Slide Number Placeholder 4">
            <a:extLst>
              <a:ext uri="{FF2B5EF4-FFF2-40B4-BE49-F238E27FC236}">
                <a16:creationId xmlns:a16="http://schemas.microsoft.com/office/drawing/2014/main" id="{7A7105CD-018A-AC48-AC7D-9E5DCD8CA9FB}"/>
              </a:ext>
            </a:extLst>
          </p:cNvPr>
          <p:cNvSpPr>
            <a:spLocks noGrp="1"/>
          </p:cNvSpPr>
          <p:nvPr>
            <p:ph type="sldNum" sz="quarter" idx="12"/>
          </p:nvPr>
        </p:nvSpPr>
        <p:spPr/>
        <p:txBody>
          <a:bodyPr/>
          <a:lstStyle/>
          <a:p>
            <a:fld id="{E538DE21-AC3D-574E-A9BC-92B90566158F}" type="slidenum">
              <a:rPr lang="en-US" smtClean="0"/>
              <a:t>27</a:t>
            </a:fld>
            <a:endParaRPr lang="en-US"/>
          </a:p>
        </p:txBody>
      </p:sp>
      <p:grpSp>
        <p:nvGrpSpPr>
          <p:cNvPr id="7" name="Group 6">
            <a:extLst>
              <a:ext uri="{FF2B5EF4-FFF2-40B4-BE49-F238E27FC236}">
                <a16:creationId xmlns:a16="http://schemas.microsoft.com/office/drawing/2014/main" id="{0004035C-CB99-7248-806B-98AB14D829D3}"/>
              </a:ext>
            </a:extLst>
          </p:cNvPr>
          <p:cNvGrpSpPr/>
          <p:nvPr/>
        </p:nvGrpSpPr>
        <p:grpSpPr>
          <a:xfrm>
            <a:off x="4038600" y="2153603"/>
            <a:ext cx="4023360" cy="4023360"/>
            <a:chOff x="2560320" y="1825625"/>
            <a:chExt cx="4023360" cy="4023360"/>
          </a:xfrm>
        </p:grpSpPr>
        <p:sp>
          <p:nvSpPr>
            <p:cNvPr id="8" name="Rectangle 7">
              <a:extLst>
                <a:ext uri="{FF2B5EF4-FFF2-40B4-BE49-F238E27FC236}">
                  <a16:creationId xmlns:a16="http://schemas.microsoft.com/office/drawing/2014/main" id="{B5C26D93-0F15-7348-82F5-683B77615108}"/>
                </a:ext>
              </a:extLst>
            </p:cNvPr>
            <p:cNvSpPr/>
            <p:nvPr/>
          </p:nvSpPr>
          <p:spPr>
            <a:xfrm>
              <a:off x="3108960" y="2400300"/>
              <a:ext cx="2914650" cy="28575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Dart Board Icons - Download Free Vector Icons | Noun Project">
              <a:extLst>
                <a:ext uri="{FF2B5EF4-FFF2-40B4-BE49-F238E27FC236}">
                  <a16:creationId xmlns:a16="http://schemas.microsoft.com/office/drawing/2014/main" id="{E10D0271-4AB3-224F-AE41-30BA3126C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0" y="1825625"/>
              <a:ext cx="4023360" cy="40233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8334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36D8-35EC-D048-9E05-8CFC7B4F2DB2}"/>
              </a:ext>
            </a:extLst>
          </p:cNvPr>
          <p:cNvSpPr>
            <a:spLocks noGrp="1"/>
          </p:cNvSpPr>
          <p:nvPr>
            <p:ph type="title"/>
          </p:nvPr>
        </p:nvSpPr>
        <p:spPr/>
        <p:txBody>
          <a:bodyPr/>
          <a:lstStyle/>
          <a:p>
            <a:r>
              <a:rPr lang="en-US" dirty="0"/>
              <a:t>Monte Carlo Sampling: throwing darts</a:t>
            </a:r>
          </a:p>
        </p:txBody>
      </p:sp>
      <p:sp>
        <p:nvSpPr>
          <p:cNvPr id="3" name="Content Placeholder 2">
            <a:extLst>
              <a:ext uri="{FF2B5EF4-FFF2-40B4-BE49-F238E27FC236}">
                <a16:creationId xmlns:a16="http://schemas.microsoft.com/office/drawing/2014/main" id="{088D5AA1-959B-B74E-8B7F-A9817D50C21A}"/>
              </a:ext>
            </a:extLst>
          </p:cNvPr>
          <p:cNvSpPr>
            <a:spLocks noGrp="1"/>
          </p:cNvSpPr>
          <p:nvPr>
            <p:ph idx="1"/>
          </p:nvPr>
        </p:nvSpPr>
        <p:spPr/>
        <p:txBody>
          <a:bodyPr/>
          <a:lstStyle/>
          <a:p>
            <a:r>
              <a:rPr lang="en-US" dirty="0"/>
              <a:t>Idea: we throw a lot of darts and the number that are inside the circle will tell us what it’s area is.</a:t>
            </a:r>
          </a:p>
        </p:txBody>
      </p:sp>
      <p:sp>
        <p:nvSpPr>
          <p:cNvPr id="5" name="Slide Number Placeholder 4">
            <a:extLst>
              <a:ext uri="{FF2B5EF4-FFF2-40B4-BE49-F238E27FC236}">
                <a16:creationId xmlns:a16="http://schemas.microsoft.com/office/drawing/2014/main" id="{7A7105CD-018A-AC48-AC7D-9E5DCD8CA9FB}"/>
              </a:ext>
            </a:extLst>
          </p:cNvPr>
          <p:cNvSpPr>
            <a:spLocks noGrp="1"/>
          </p:cNvSpPr>
          <p:nvPr>
            <p:ph type="sldNum" sz="quarter" idx="12"/>
          </p:nvPr>
        </p:nvSpPr>
        <p:spPr/>
        <p:txBody>
          <a:bodyPr/>
          <a:lstStyle/>
          <a:p>
            <a:fld id="{E538DE21-AC3D-574E-A9BC-92B90566158F}" type="slidenum">
              <a:rPr lang="en-US" smtClean="0"/>
              <a:t>28</a:t>
            </a:fld>
            <a:endParaRPr lang="en-US"/>
          </a:p>
        </p:txBody>
      </p:sp>
      <p:pic>
        <p:nvPicPr>
          <p:cNvPr id="10" name="Picture 9">
            <a:extLst>
              <a:ext uri="{FF2B5EF4-FFF2-40B4-BE49-F238E27FC236}">
                <a16:creationId xmlns:a16="http://schemas.microsoft.com/office/drawing/2014/main" id="{FCC2CB5C-5EC7-7947-A8A3-2FC2DF05634D}"/>
              </a:ext>
            </a:extLst>
          </p:cNvPr>
          <p:cNvPicPr>
            <a:picLocks noChangeAspect="1"/>
          </p:cNvPicPr>
          <p:nvPr/>
        </p:nvPicPr>
        <p:blipFill>
          <a:blip r:embed="rId2"/>
          <a:stretch>
            <a:fillRect/>
          </a:stretch>
        </p:blipFill>
        <p:spPr>
          <a:xfrm>
            <a:off x="2171703" y="2595681"/>
            <a:ext cx="3968749" cy="3968749"/>
          </a:xfrm>
          <a:prstGeom prst="rect">
            <a:avLst/>
          </a:prstGeom>
        </p:spPr>
      </p:pic>
      <p:sp>
        <p:nvSpPr>
          <p:cNvPr id="11" name="TextBox 10">
            <a:extLst>
              <a:ext uri="{FF2B5EF4-FFF2-40B4-BE49-F238E27FC236}">
                <a16:creationId xmlns:a16="http://schemas.microsoft.com/office/drawing/2014/main" id="{58CB5CE2-70CC-6441-921D-3F8DEF2C661F}"/>
              </a:ext>
            </a:extLst>
          </p:cNvPr>
          <p:cNvSpPr txBox="1"/>
          <p:nvPr/>
        </p:nvSpPr>
        <p:spPr>
          <a:xfrm>
            <a:off x="6873241" y="2960371"/>
            <a:ext cx="3147058" cy="2031325"/>
          </a:xfrm>
          <a:prstGeom prst="rect">
            <a:avLst/>
          </a:prstGeom>
          <a:noFill/>
        </p:spPr>
        <p:txBody>
          <a:bodyPr wrap="square" rtlCol="0">
            <a:spAutoFit/>
          </a:bodyPr>
          <a:lstStyle/>
          <a:p>
            <a:r>
              <a:rPr lang="en-US" dirty="0"/>
              <a:t>As we get more samples, our approximation gets better.</a:t>
            </a:r>
          </a:p>
          <a:p>
            <a:endParaRPr lang="en-US" dirty="0"/>
          </a:p>
          <a:p>
            <a:endParaRPr lang="en-US" dirty="0"/>
          </a:p>
          <a:p>
            <a:r>
              <a:rPr lang="en-US" dirty="0"/>
              <a:t>In many cases, this can be </a:t>
            </a:r>
            <a:r>
              <a:rPr lang="en-US" i="1" dirty="0"/>
              <a:t>way</a:t>
            </a:r>
            <a:r>
              <a:rPr lang="en-US" dirty="0"/>
              <a:t> faster than trying to get an exact solution.</a:t>
            </a:r>
          </a:p>
        </p:txBody>
      </p:sp>
      <p:sp>
        <p:nvSpPr>
          <p:cNvPr id="12" name="TextBox 11">
            <a:extLst>
              <a:ext uri="{FF2B5EF4-FFF2-40B4-BE49-F238E27FC236}">
                <a16:creationId xmlns:a16="http://schemas.microsoft.com/office/drawing/2014/main" id="{FC3F1F89-A14A-574C-ABCB-4144D886AE03}"/>
              </a:ext>
            </a:extLst>
          </p:cNvPr>
          <p:cNvSpPr txBox="1"/>
          <p:nvPr/>
        </p:nvSpPr>
        <p:spPr>
          <a:xfrm>
            <a:off x="8521700" y="6400265"/>
            <a:ext cx="1812997" cy="369332"/>
          </a:xfrm>
          <a:prstGeom prst="rect">
            <a:avLst/>
          </a:prstGeom>
          <a:noFill/>
        </p:spPr>
        <p:txBody>
          <a:bodyPr wrap="none" rtlCol="0">
            <a:spAutoFit/>
          </a:bodyPr>
          <a:lstStyle/>
          <a:p>
            <a:r>
              <a:rPr lang="en-US" dirty="0"/>
              <a:t>Image: </a:t>
            </a:r>
            <a:r>
              <a:rPr lang="en-US" dirty="0">
                <a:hlinkClick r:id="rId3"/>
              </a:rPr>
              <a:t>Wikipedia</a:t>
            </a:r>
            <a:endParaRPr lang="en-US" dirty="0"/>
          </a:p>
        </p:txBody>
      </p:sp>
    </p:spTree>
    <p:extLst>
      <p:ext uri="{BB962C8B-B14F-4D97-AF65-F5344CB8AC3E}">
        <p14:creationId xmlns:p14="http://schemas.microsoft.com/office/powerpoint/2010/main" val="121751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DF2B5-2488-AE46-95C8-F2C9B1CFEC0F}"/>
              </a:ext>
            </a:extLst>
          </p:cNvPr>
          <p:cNvSpPr>
            <a:spLocks noGrp="1"/>
          </p:cNvSpPr>
          <p:nvPr>
            <p:ph type="title"/>
          </p:nvPr>
        </p:nvSpPr>
        <p:spPr/>
        <p:txBody>
          <a:bodyPr/>
          <a:lstStyle/>
          <a:p>
            <a:r>
              <a:rPr lang="en-US" dirty="0"/>
              <a:t>So-called “Monte Carlo Methods” or “Random Sampling” will come up again</a:t>
            </a:r>
          </a:p>
        </p:txBody>
      </p:sp>
      <p:sp>
        <p:nvSpPr>
          <p:cNvPr id="3" name="Content Placeholder 2">
            <a:extLst>
              <a:ext uri="{FF2B5EF4-FFF2-40B4-BE49-F238E27FC236}">
                <a16:creationId xmlns:a16="http://schemas.microsoft.com/office/drawing/2014/main" id="{E1FADD85-9BE4-F94A-B7DB-087D6381F107}"/>
              </a:ext>
            </a:extLst>
          </p:cNvPr>
          <p:cNvSpPr>
            <a:spLocks noGrp="1"/>
          </p:cNvSpPr>
          <p:nvPr>
            <p:ph idx="1"/>
          </p:nvPr>
        </p:nvSpPr>
        <p:spPr/>
        <p:txBody>
          <a:bodyPr>
            <a:normAutofit lnSpcReduction="10000"/>
          </a:bodyPr>
          <a:lstStyle/>
          <a:p>
            <a:r>
              <a:rPr lang="en-US" dirty="0"/>
              <a:t>It’s a very useful technique: often fast to get a “good enough” solution for a lot of problems where the “exact” solution is expensive and hard to derive.</a:t>
            </a:r>
          </a:p>
          <a:p>
            <a:endParaRPr lang="en-US" dirty="0"/>
          </a:p>
          <a:p>
            <a:r>
              <a:rPr lang="en-US" dirty="0"/>
              <a:t>Applications:</a:t>
            </a:r>
          </a:p>
          <a:p>
            <a:pPr marL="342900" indent="-342900">
              <a:buFontTx/>
              <a:buChar char="-"/>
            </a:pPr>
            <a:r>
              <a:rPr lang="en-US" dirty="0"/>
              <a:t>Numerical integration (very useful in high dimensions)</a:t>
            </a:r>
          </a:p>
          <a:p>
            <a:pPr marL="342900" indent="-342900">
              <a:buFontTx/>
              <a:buChar char="-"/>
            </a:pPr>
            <a:r>
              <a:rPr lang="en-US" dirty="0"/>
              <a:t>Sampling from probability distributions (Markov Chain Monte Carlo [MCMC] methods)</a:t>
            </a:r>
          </a:p>
          <a:p>
            <a:pPr marL="342900" indent="-342900">
              <a:buFontTx/>
              <a:buChar char="-"/>
            </a:pPr>
            <a:r>
              <a:rPr lang="en-US" dirty="0"/>
              <a:t>Game-playing (will come up again later on)</a:t>
            </a:r>
          </a:p>
          <a:p>
            <a:pPr marL="342900" indent="-342900">
              <a:buFontTx/>
              <a:buChar char="-"/>
            </a:pPr>
            <a:r>
              <a:rPr lang="en-US" dirty="0"/>
              <a:t>Motion Planning (</a:t>
            </a:r>
            <a:r>
              <a:rPr lang="en-US" b="1" dirty="0"/>
              <a:t>today</a:t>
            </a:r>
            <a:r>
              <a:rPr lang="en-US" dirty="0"/>
              <a:t>)</a:t>
            </a:r>
          </a:p>
        </p:txBody>
      </p:sp>
      <p:sp>
        <p:nvSpPr>
          <p:cNvPr id="5" name="Slide Number Placeholder 4">
            <a:extLst>
              <a:ext uri="{FF2B5EF4-FFF2-40B4-BE49-F238E27FC236}">
                <a16:creationId xmlns:a16="http://schemas.microsoft.com/office/drawing/2014/main" id="{75706017-2140-0E44-BD9C-187D2E58FDDB}"/>
              </a:ext>
            </a:extLst>
          </p:cNvPr>
          <p:cNvSpPr>
            <a:spLocks noGrp="1"/>
          </p:cNvSpPr>
          <p:nvPr>
            <p:ph type="sldNum" sz="quarter" idx="12"/>
          </p:nvPr>
        </p:nvSpPr>
        <p:spPr/>
        <p:txBody>
          <a:bodyPr/>
          <a:lstStyle/>
          <a:p>
            <a:fld id="{E538DE21-AC3D-574E-A9BC-92B90566158F}" type="slidenum">
              <a:rPr lang="en-US" smtClean="0"/>
              <a:t>29</a:t>
            </a:fld>
            <a:endParaRPr lang="en-US"/>
          </a:p>
        </p:txBody>
      </p:sp>
    </p:spTree>
    <p:extLst>
      <p:ext uri="{BB962C8B-B14F-4D97-AF65-F5344CB8AC3E}">
        <p14:creationId xmlns:p14="http://schemas.microsoft.com/office/powerpoint/2010/main" val="1702547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6408-00BA-924D-B5BF-59360A79DE25}"/>
              </a:ext>
            </a:extLst>
          </p:cNvPr>
          <p:cNvSpPr>
            <a:spLocks noGrp="1"/>
          </p:cNvSpPr>
          <p:nvPr>
            <p:ph type="title"/>
          </p:nvPr>
        </p:nvSpPr>
        <p:spPr/>
        <p:txBody>
          <a:bodyPr/>
          <a:lstStyle/>
          <a:p>
            <a:r>
              <a:rPr lang="en-US" dirty="0"/>
              <a:t>Vehicle Dynamics &amp; </a:t>
            </a:r>
            <a:br>
              <a:rPr lang="en-US" dirty="0"/>
            </a:br>
            <a:r>
              <a:rPr lang="en-US" dirty="0"/>
              <a:t>Motion Primitives</a:t>
            </a:r>
          </a:p>
        </p:txBody>
      </p:sp>
      <p:sp>
        <p:nvSpPr>
          <p:cNvPr id="3" name="Text Placeholder 2">
            <a:extLst>
              <a:ext uri="{FF2B5EF4-FFF2-40B4-BE49-F238E27FC236}">
                <a16:creationId xmlns:a16="http://schemas.microsoft.com/office/drawing/2014/main" id="{36D77F0A-5D77-3B44-BD7E-B06C173D3912}"/>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FE9A8B64-182C-4041-96B5-7202E8ECABB4}"/>
              </a:ext>
            </a:extLst>
          </p:cNvPr>
          <p:cNvSpPr>
            <a:spLocks noGrp="1"/>
          </p:cNvSpPr>
          <p:nvPr>
            <p:ph type="sldNum" sz="quarter" idx="12"/>
          </p:nvPr>
        </p:nvSpPr>
        <p:spPr/>
        <p:txBody>
          <a:bodyPr/>
          <a:lstStyle/>
          <a:p>
            <a:fld id="{E538DE21-AC3D-574E-A9BC-92B90566158F}" type="slidenum">
              <a:rPr lang="en-US" smtClean="0"/>
              <a:t>3</a:t>
            </a:fld>
            <a:endParaRPr lang="en-US"/>
          </a:p>
        </p:txBody>
      </p:sp>
    </p:spTree>
    <p:extLst>
      <p:ext uri="{BB962C8B-B14F-4D97-AF65-F5344CB8AC3E}">
        <p14:creationId xmlns:p14="http://schemas.microsoft.com/office/powerpoint/2010/main" val="3420462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F7-1B17-1743-8DA1-6150264E4D0D}"/>
              </a:ext>
            </a:extLst>
          </p:cNvPr>
          <p:cNvSpPr>
            <a:spLocks noGrp="1"/>
          </p:cNvSpPr>
          <p:nvPr>
            <p:ph type="title"/>
          </p:nvPr>
        </p:nvSpPr>
        <p:spPr/>
        <p:txBody>
          <a:bodyPr/>
          <a:lstStyle/>
          <a:p>
            <a:r>
              <a:rPr lang="en-US" dirty="0"/>
              <a:t>Sampling-Based Motion Planning</a:t>
            </a:r>
          </a:p>
        </p:txBody>
      </p:sp>
      <p:sp>
        <p:nvSpPr>
          <p:cNvPr id="3" name="Text Placeholder 2">
            <a:extLst>
              <a:ext uri="{FF2B5EF4-FFF2-40B4-BE49-F238E27FC236}">
                <a16:creationId xmlns:a16="http://schemas.microsoft.com/office/drawing/2014/main" id="{F28DBFE0-C663-6645-85DB-62046C3F9A3A}"/>
              </a:ext>
            </a:extLst>
          </p:cNvPr>
          <p:cNvSpPr>
            <a:spLocks noGrp="1"/>
          </p:cNvSpPr>
          <p:nvPr>
            <p:ph type="body" idx="1"/>
          </p:nvPr>
        </p:nvSpPr>
        <p:spPr/>
        <p:txBody>
          <a:bodyPr/>
          <a:lstStyle/>
          <a:p>
            <a:r>
              <a:rPr lang="en-US" dirty="0"/>
              <a:t>With multiple slides from P. </a:t>
            </a:r>
            <a:r>
              <a:rPr lang="en-US" dirty="0" err="1"/>
              <a:t>Abbeel’s</a:t>
            </a:r>
            <a:r>
              <a:rPr lang="en-US" dirty="0"/>
              <a:t> CS287 (Berkeley), papers, and S. LaValle’s textbook.</a:t>
            </a:r>
          </a:p>
        </p:txBody>
      </p:sp>
      <p:sp>
        <p:nvSpPr>
          <p:cNvPr id="5" name="Slide Number Placeholder 4">
            <a:extLst>
              <a:ext uri="{FF2B5EF4-FFF2-40B4-BE49-F238E27FC236}">
                <a16:creationId xmlns:a16="http://schemas.microsoft.com/office/drawing/2014/main" id="{0813C59E-11FA-E94B-A1FE-DC2AA2F5C6E6}"/>
              </a:ext>
            </a:extLst>
          </p:cNvPr>
          <p:cNvSpPr>
            <a:spLocks noGrp="1"/>
          </p:cNvSpPr>
          <p:nvPr>
            <p:ph type="sldNum" sz="quarter" idx="12"/>
          </p:nvPr>
        </p:nvSpPr>
        <p:spPr/>
        <p:txBody>
          <a:bodyPr/>
          <a:lstStyle/>
          <a:p>
            <a:fld id="{E538DE21-AC3D-574E-A9BC-92B90566158F}" type="slidenum">
              <a:rPr lang="en-US" smtClean="0"/>
              <a:t>30</a:t>
            </a:fld>
            <a:endParaRPr lang="en-US"/>
          </a:p>
        </p:txBody>
      </p:sp>
    </p:spTree>
    <p:extLst>
      <p:ext uri="{BB962C8B-B14F-4D97-AF65-F5344CB8AC3E}">
        <p14:creationId xmlns:p14="http://schemas.microsoft.com/office/powerpoint/2010/main" val="1065152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B688C5-BD75-6F46-A7A5-072839A6E559}"/>
              </a:ext>
            </a:extLst>
          </p:cNvPr>
          <p:cNvSpPr>
            <a:spLocks noGrp="1"/>
          </p:cNvSpPr>
          <p:nvPr>
            <p:ph type="title"/>
          </p:nvPr>
        </p:nvSpPr>
        <p:spPr/>
        <p:txBody>
          <a:bodyPr/>
          <a:lstStyle/>
          <a:p>
            <a:r>
              <a:rPr lang="en-US" dirty="0"/>
              <a:t>So if we don’t want to do </a:t>
            </a:r>
            <a:r>
              <a:rPr lang="en-US" i="1" dirty="0"/>
              <a:t>search</a:t>
            </a:r>
            <a:r>
              <a:rPr lang="en-US" dirty="0"/>
              <a:t> how are we going to plan (using randomness)?</a:t>
            </a:r>
          </a:p>
        </p:txBody>
      </p:sp>
      <p:sp>
        <p:nvSpPr>
          <p:cNvPr id="7" name="Content Placeholder 6">
            <a:extLst>
              <a:ext uri="{FF2B5EF4-FFF2-40B4-BE49-F238E27FC236}">
                <a16:creationId xmlns:a16="http://schemas.microsoft.com/office/drawing/2014/main" id="{FBEBBB2E-2B1B-0D45-890D-D063A293D614}"/>
              </a:ext>
            </a:extLst>
          </p:cNvPr>
          <p:cNvSpPr>
            <a:spLocks noGrp="1"/>
          </p:cNvSpPr>
          <p:nvPr>
            <p:ph idx="1"/>
          </p:nvPr>
        </p:nvSpPr>
        <p:spPr/>
        <p:txBody>
          <a:bodyPr/>
          <a:lstStyle/>
          <a:p>
            <a:r>
              <a:rPr lang="en-US" dirty="0"/>
              <a:t>Simply expanding the set of motion primitives was pretty inefficient.</a:t>
            </a:r>
          </a:p>
          <a:p>
            <a:endParaRPr lang="en-US" dirty="0"/>
          </a:p>
          <a:p>
            <a:r>
              <a:rPr lang="en-US" dirty="0"/>
              <a:t>For now, let’s ignore vehicle dynamics: they’ll come back later, but it will be helpful for the time being if we don’t have to “worry” about them.</a:t>
            </a:r>
          </a:p>
          <a:p>
            <a:endParaRPr lang="en-US" dirty="0"/>
          </a:p>
          <a:p>
            <a:r>
              <a:rPr lang="en-US" dirty="0"/>
              <a:t>We also still have full knowledge of the state of the world. This means we can easily tell when the vehicle collides with obstacles in the world.</a:t>
            </a:r>
          </a:p>
        </p:txBody>
      </p:sp>
      <p:sp>
        <p:nvSpPr>
          <p:cNvPr id="5" name="Slide Number Placeholder 4">
            <a:extLst>
              <a:ext uri="{FF2B5EF4-FFF2-40B4-BE49-F238E27FC236}">
                <a16:creationId xmlns:a16="http://schemas.microsoft.com/office/drawing/2014/main" id="{441ADEA8-7E47-274E-BFA5-7187A2C3A0BF}"/>
              </a:ext>
            </a:extLst>
          </p:cNvPr>
          <p:cNvSpPr>
            <a:spLocks noGrp="1"/>
          </p:cNvSpPr>
          <p:nvPr>
            <p:ph type="sldNum" sz="quarter" idx="12"/>
          </p:nvPr>
        </p:nvSpPr>
        <p:spPr/>
        <p:txBody>
          <a:bodyPr/>
          <a:lstStyle/>
          <a:p>
            <a:fld id="{E538DE21-AC3D-574E-A9BC-92B90566158F}" type="slidenum">
              <a:rPr lang="en-US" smtClean="0"/>
              <a:t>31</a:t>
            </a:fld>
            <a:endParaRPr lang="en-US"/>
          </a:p>
        </p:txBody>
      </p:sp>
    </p:spTree>
    <p:extLst>
      <p:ext uri="{BB962C8B-B14F-4D97-AF65-F5344CB8AC3E}">
        <p14:creationId xmlns:p14="http://schemas.microsoft.com/office/powerpoint/2010/main" val="901581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B688C5-BD75-6F46-A7A5-072839A6E559}"/>
              </a:ext>
            </a:extLst>
          </p:cNvPr>
          <p:cNvSpPr>
            <a:spLocks noGrp="1"/>
          </p:cNvSpPr>
          <p:nvPr>
            <p:ph type="title"/>
          </p:nvPr>
        </p:nvSpPr>
        <p:spPr/>
        <p:txBody>
          <a:bodyPr/>
          <a:lstStyle/>
          <a:p>
            <a:r>
              <a:rPr lang="en-US" dirty="0"/>
              <a:t>Planning with random sampling</a:t>
            </a:r>
          </a:p>
        </p:txBody>
      </p:sp>
      <p:sp>
        <p:nvSpPr>
          <p:cNvPr id="7" name="Content Placeholder 6">
            <a:extLst>
              <a:ext uri="{FF2B5EF4-FFF2-40B4-BE49-F238E27FC236}">
                <a16:creationId xmlns:a16="http://schemas.microsoft.com/office/drawing/2014/main" id="{FBEBBB2E-2B1B-0D45-890D-D063A293D614}"/>
              </a:ext>
            </a:extLst>
          </p:cNvPr>
          <p:cNvSpPr>
            <a:spLocks noGrp="1"/>
          </p:cNvSpPr>
          <p:nvPr>
            <p:ph idx="1"/>
          </p:nvPr>
        </p:nvSpPr>
        <p:spPr/>
        <p:txBody>
          <a:bodyPr/>
          <a:lstStyle/>
          <a:p>
            <a:r>
              <a:rPr lang="en-US" dirty="0"/>
              <a:t>In MC sampling, we used randomness to our advantage to avoid needing to solve the problem exactly and exhaustively.</a:t>
            </a:r>
          </a:p>
          <a:p>
            <a:endParaRPr lang="en-US" dirty="0"/>
          </a:p>
          <a:p>
            <a:r>
              <a:rPr lang="en-US" dirty="0"/>
              <a:t>What are our options?</a:t>
            </a:r>
          </a:p>
          <a:p>
            <a:r>
              <a:rPr lang="en-US" dirty="0"/>
              <a:t>We could try just picking some random actions, but that’s not particularly intelligent.</a:t>
            </a:r>
          </a:p>
          <a:p>
            <a:endParaRPr lang="en-US" dirty="0"/>
          </a:p>
          <a:p>
            <a:endParaRPr lang="en-US" dirty="0"/>
          </a:p>
        </p:txBody>
      </p:sp>
      <p:sp>
        <p:nvSpPr>
          <p:cNvPr id="5" name="Slide Number Placeholder 4">
            <a:extLst>
              <a:ext uri="{FF2B5EF4-FFF2-40B4-BE49-F238E27FC236}">
                <a16:creationId xmlns:a16="http://schemas.microsoft.com/office/drawing/2014/main" id="{441ADEA8-7E47-274E-BFA5-7187A2C3A0BF}"/>
              </a:ext>
            </a:extLst>
          </p:cNvPr>
          <p:cNvSpPr>
            <a:spLocks noGrp="1"/>
          </p:cNvSpPr>
          <p:nvPr>
            <p:ph type="sldNum" sz="quarter" idx="12"/>
          </p:nvPr>
        </p:nvSpPr>
        <p:spPr/>
        <p:txBody>
          <a:bodyPr/>
          <a:lstStyle/>
          <a:p>
            <a:fld id="{E538DE21-AC3D-574E-A9BC-92B90566158F}" type="slidenum">
              <a:rPr lang="en-US" smtClean="0"/>
              <a:t>32</a:t>
            </a:fld>
            <a:endParaRPr lang="en-US"/>
          </a:p>
        </p:txBody>
      </p:sp>
    </p:spTree>
    <p:extLst>
      <p:ext uri="{BB962C8B-B14F-4D97-AF65-F5344CB8AC3E}">
        <p14:creationId xmlns:p14="http://schemas.microsoft.com/office/powerpoint/2010/main" val="3293502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B688C5-BD75-6F46-A7A5-072839A6E559}"/>
              </a:ext>
            </a:extLst>
          </p:cNvPr>
          <p:cNvSpPr>
            <a:spLocks noGrp="1"/>
          </p:cNvSpPr>
          <p:nvPr>
            <p:ph type="title"/>
          </p:nvPr>
        </p:nvSpPr>
        <p:spPr/>
        <p:txBody>
          <a:bodyPr/>
          <a:lstStyle/>
          <a:p>
            <a:r>
              <a:rPr lang="en-US" dirty="0"/>
              <a:t>Planning with random sampling</a:t>
            </a:r>
          </a:p>
        </p:txBody>
      </p:sp>
      <p:sp>
        <p:nvSpPr>
          <p:cNvPr id="7" name="Content Placeholder 6">
            <a:extLst>
              <a:ext uri="{FF2B5EF4-FFF2-40B4-BE49-F238E27FC236}">
                <a16:creationId xmlns:a16="http://schemas.microsoft.com/office/drawing/2014/main" id="{FBEBBB2E-2B1B-0D45-890D-D063A293D614}"/>
              </a:ext>
            </a:extLst>
          </p:cNvPr>
          <p:cNvSpPr>
            <a:spLocks noGrp="1"/>
          </p:cNvSpPr>
          <p:nvPr>
            <p:ph idx="1"/>
          </p:nvPr>
        </p:nvSpPr>
        <p:spPr/>
        <p:txBody>
          <a:bodyPr/>
          <a:lstStyle/>
          <a:p>
            <a:r>
              <a:rPr lang="en-US" dirty="0"/>
              <a:t>In MC sampling, we used randomness to our advantage to avoid needing to solve the problem exactly and exhaustively.</a:t>
            </a:r>
          </a:p>
          <a:p>
            <a:endParaRPr lang="en-US" dirty="0"/>
          </a:p>
          <a:p>
            <a:r>
              <a:rPr lang="en-US" dirty="0"/>
              <a:t>What are our options?</a:t>
            </a:r>
          </a:p>
          <a:p>
            <a:r>
              <a:rPr lang="en-US" dirty="0"/>
              <a:t>We could try just picking some random actions, but that’s not particularly intelligent.</a:t>
            </a:r>
          </a:p>
          <a:p>
            <a:endParaRPr lang="en-US" dirty="0"/>
          </a:p>
          <a:p>
            <a:r>
              <a:rPr lang="en-US" dirty="0"/>
              <a:t>What about using randomness to build a roadmap?</a:t>
            </a:r>
          </a:p>
        </p:txBody>
      </p:sp>
      <p:sp>
        <p:nvSpPr>
          <p:cNvPr id="5" name="Slide Number Placeholder 4">
            <a:extLst>
              <a:ext uri="{FF2B5EF4-FFF2-40B4-BE49-F238E27FC236}">
                <a16:creationId xmlns:a16="http://schemas.microsoft.com/office/drawing/2014/main" id="{441ADEA8-7E47-274E-BFA5-7187A2C3A0BF}"/>
              </a:ext>
            </a:extLst>
          </p:cNvPr>
          <p:cNvSpPr>
            <a:spLocks noGrp="1"/>
          </p:cNvSpPr>
          <p:nvPr>
            <p:ph type="sldNum" sz="quarter" idx="12"/>
          </p:nvPr>
        </p:nvSpPr>
        <p:spPr/>
        <p:txBody>
          <a:bodyPr/>
          <a:lstStyle/>
          <a:p>
            <a:fld id="{E538DE21-AC3D-574E-A9BC-92B90566158F}" type="slidenum">
              <a:rPr lang="en-US" smtClean="0"/>
              <a:t>33</a:t>
            </a:fld>
            <a:endParaRPr lang="en-US"/>
          </a:p>
        </p:txBody>
      </p:sp>
    </p:spTree>
    <p:extLst>
      <p:ext uri="{BB962C8B-B14F-4D97-AF65-F5344CB8AC3E}">
        <p14:creationId xmlns:p14="http://schemas.microsoft.com/office/powerpoint/2010/main" val="2861908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3" name="Content Placeholder 2">
            <a:extLst>
              <a:ext uri="{FF2B5EF4-FFF2-40B4-BE49-F238E27FC236}">
                <a16:creationId xmlns:a16="http://schemas.microsoft.com/office/drawing/2014/main" id="{ED8B2EBA-012A-EA4E-ACDF-D1B75B02C920}"/>
              </a:ext>
            </a:extLst>
          </p:cNvPr>
          <p:cNvSpPr>
            <a:spLocks noGrp="1"/>
          </p:cNvSpPr>
          <p:nvPr>
            <p:ph idx="1"/>
          </p:nvPr>
        </p:nvSpPr>
        <p:spPr/>
        <p:txBody>
          <a:bodyPr/>
          <a:lstStyle/>
          <a:p>
            <a:r>
              <a:rPr lang="en-US" dirty="0"/>
              <a:t>Let’s try that: use randomness to build a roadmap.</a:t>
            </a:r>
          </a:p>
          <a:p>
            <a:endParaRPr lang="en-US" dirty="0"/>
          </a:p>
          <a:p>
            <a:r>
              <a:rPr lang="en-US" dirty="0"/>
              <a:t>General procedure:</a:t>
            </a:r>
          </a:p>
          <a:p>
            <a:pPr marL="342900" indent="-342900">
              <a:buFontTx/>
              <a:buChar char="-"/>
            </a:pPr>
            <a:r>
              <a:rPr lang="en-US" dirty="0"/>
              <a:t>Pick a bunch of random points (e.g., uniformly across your domain)</a:t>
            </a:r>
          </a:p>
          <a:p>
            <a:pPr marL="342900" indent="-342900">
              <a:buFontTx/>
              <a:buChar char="-"/>
            </a:pPr>
            <a:r>
              <a:rPr lang="en-US" dirty="0"/>
              <a:t>Add visibility connections between those points: if we can travel directly between two of these, add an edge</a:t>
            </a:r>
          </a:p>
          <a:p>
            <a:pPr marL="342900" indent="-342900">
              <a:buFontTx/>
              <a:buChar char="-"/>
            </a:pPr>
            <a:r>
              <a:rPr lang="en-US" dirty="0"/>
              <a:t>The points and edges make up a roadmap, which we can then use for planning</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34</a:t>
            </a:fld>
            <a:endParaRPr lang="en-US"/>
          </a:p>
        </p:txBody>
      </p:sp>
    </p:spTree>
    <p:extLst>
      <p:ext uri="{BB962C8B-B14F-4D97-AF65-F5344CB8AC3E}">
        <p14:creationId xmlns:p14="http://schemas.microsoft.com/office/powerpoint/2010/main" val="207498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35</a:t>
            </a:fld>
            <a:endParaRPr lang="en-US"/>
          </a:p>
        </p:txBody>
      </p:sp>
      <p:pic>
        <p:nvPicPr>
          <p:cNvPr id="11" name="Picture 10">
            <a:extLst>
              <a:ext uri="{FF2B5EF4-FFF2-40B4-BE49-F238E27FC236}">
                <a16:creationId xmlns:a16="http://schemas.microsoft.com/office/drawing/2014/main" id="{C7EFD7BD-8A3B-4641-9969-E1097764DEC2}"/>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157063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36</a:t>
            </a:fld>
            <a:endParaRPr lang="en-US"/>
          </a:p>
        </p:txBody>
      </p:sp>
      <p:pic>
        <p:nvPicPr>
          <p:cNvPr id="6" name="Picture 5">
            <a:extLst>
              <a:ext uri="{FF2B5EF4-FFF2-40B4-BE49-F238E27FC236}">
                <a16:creationId xmlns:a16="http://schemas.microsoft.com/office/drawing/2014/main" id="{662D197F-2CA3-1242-AC2D-AA73F4D5CD36}"/>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3143352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37</a:t>
            </a:fld>
            <a:endParaRPr lang="en-US"/>
          </a:p>
        </p:txBody>
      </p:sp>
      <p:pic>
        <p:nvPicPr>
          <p:cNvPr id="6" name="Picture 5">
            <a:extLst>
              <a:ext uri="{FF2B5EF4-FFF2-40B4-BE49-F238E27FC236}">
                <a16:creationId xmlns:a16="http://schemas.microsoft.com/office/drawing/2014/main" id="{E70C09F1-220D-4B49-945E-0C2EDA151FA8}"/>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1079514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38</a:t>
            </a:fld>
            <a:endParaRPr lang="en-US"/>
          </a:p>
        </p:txBody>
      </p:sp>
      <p:pic>
        <p:nvPicPr>
          <p:cNvPr id="6" name="Picture 5">
            <a:extLst>
              <a:ext uri="{FF2B5EF4-FFF2-40B4-BE49-F238E27FC236}">
                <a16:creationId xmlns:a16="http://schemas.microsoft.com/office/drawing/2014/main" id="{7630FBC7-B1B9-864E-848C-F68AD1FBB008}"/>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479522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39</a:t>
            </a:fld>
            <a:endParaRPr lang="en-US"/>
          </a:p>
        </p:txBody>
      </p:sp>
      <p:pic>
        <p:nvPicPr>
          <p:cNvPr id="6" name="Picture 5">
            <a:extLst>
              <a:ext uri="{FF2B5EF4-FFF2-40B4-BE49-F238E27FC236}">
                <a16:creationId xmlns:a16="http://schemas.microsoft.com/office/drawing/2014/main" id="{106A5DC0-F804-C146-A778-6F0AA7563ACB}"/>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2750949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4D03-494A-3044-A621-090AD8343E6F}"/>
              </a:ext>
            </a:extLst>
          </p:cNvPr>
          <p:cNvSpPr>
            <a:spLocks noGrp="1"/>
          </p:cNvSpPr>
          <p:nvPr>
            <p:ph type="title"/>
          </p:nvPr>
        </p:nvSpPr>
        <p:spPr/>
        <p:txBody>
          <a:bodyPr/>
          <a:lstStyle/>
          <a:p>
            <a:r>
              <a:rPr lang="en-US" dirty="0"/>
              <a:t>We talked about how to </a:t>
            </a:r>
            <a:r>
              <a:rPr lang="en-US" i="1" dirty="0"/>
              <a:t>build </a:t>
            </a:r>
            <a:r>
              <a:rPr lang="en-US" dirty="0"/>
              <a:t>C-space.</a:t>
            </a:r>
            <a:br>
              <a:rPr lang="en-US" dirty="0"/>
            </a:br>
            <a:r>
              <a:rPr lang="en-US" dirty="0"/>
              <a:t>How do we plan with it?</a:t>
            </a:r>
          </a:p>
        </p:txBody>
      </p:sp>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pPr marL="342900" indent="-342900">
              <a:buFontTx/>
              <a:buChar char="-"/>
            </a:pPr>
            <a:endParaRPr lang="en-US" dirty="0"/>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4</a:t>
            </a:fld>
            <a:endParaRPr lang="en-US"/>
          </a:p>
        </p:txBody>
      </p:sp>
    </p:spTree>
    <p:extLst>
      <p:ext uri="{BB962C8B-B14F-4D97-AF65-F5344CB8AC3E}">
        <p14:creationId xmlns:p14="http://schemas.microsoft.com/office/powerpoint/2010/main" val="2448364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40</a:t>
            </a:fld>
            <a:endParaRPr lang="en-US"/>
          </a:p>
        </p:txBody>
      </p:sp>
      <p:pic>
        <p:nvPicPr>
          <p:cNvPr id="6" name="Picture 5">
            <a:extLst>
              <a:ext uri="{FF2B5EF4-FFF2-40B4-BE49-F238E27FC236}">
                <a16:creationId xmlns:a16="http://schemas.microsoft.com/office/drawing/2014/main" id="{05E53A64-2EA4-8A41-915D-3D224018B4D1}"/>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311167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41</a:t>
            </a:fld>
            <a:endParaRPr lang="en-US"/>
          </a:p>
        </p:txBody>
      </p:sp>
      <p:pic>
        <p:nvPicPr>
          <p:cNvPr id="6" name="Picture 5">
            <a:extLst>
              <a:ext uri="{FF2B5EF4-FFF2-40B4-BE49-F238E27FC236}">
                <a16:creationId xmlns:a16="http://schemas.microsoft.com/office/drawing/2014/main" id="{F0EC0980-6303-B94E-9ECB-B07885D00C5A}"/>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4186293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42</a:t>
            </a:fld>
            <a:endParaRPr lang="en-US"/>
          </a:p>
        </p:txBody>
      </p:sp>
      <p:pic>
        <p:nvPicPr>
          <p:cNvPr id="6" name="Picture 5">
            <a:extLst>
              <a:ext uri="{FF2B5EF4-FFF2-40B4-BE49-F238E27FC236}">
                <a16:creationId xmlns:a16="http://schemas.microsoft.com/office/drawing/2014/main" id="{3357E804-2EDC-3140-89B3-7A8C859FDB66}"/>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4137279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43</a:t>
            </a:fld>
            <a:endParaRPr lang="en-US"/>
          </a:p>
        </p:txBody>
      </p:sp>
      <p:pic>
        <p:nvPicPr>
          <p:cNvPr id="6" name="Picture 5">
            <a:extLst>
              <a:ext uri="{FF2B5EF4-FFF2-40B4-BE49-F238E27FC236}">
                <a16:creationId xmlns:a16="http://schemas.microsoft.com/office/drawing/2014/main" id="{CEFDDC5A-279B-384F-84D9-C257A6824AD7}"/>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1625197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44</a:t>
            </a:fld>
            <a:endParaRPr lang="en-US"/>
          </a:p>
        </p:txBody>
      </p:sp>
      <p:pic>
        <p:nvPicPr>
          <p:cNvPr id="6" name="Picture 5">
            <a:extLst>
              <a:ext uri="{FF2B5EF4-FFF2-40B4-BE49-F238E27FC236}">
                <a16:creationId xmlns:a16="http://schemas.microsoft.com/office/drawing/2014/main" id="{A080F4C6-3A67-2048-90CA-E1D0941C2FFB}"/>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2770796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BDE-21D7-574F-B2C4-9A2CB1558645}"/>
              </a:ext>
            </a:extLst>
          </p:cNvPr>
          <p:cNvSpPr>
            <a:spLocks noGrp="1"/>
          </p:cNvSpPr>
          <p:nvPr>
            <p:ph type="title"/>
          </p:nvPr>
        </p:nvSpPr>
        <p:spPr/>
        <p:txBody>
          <a:bodyPr/>
          <a:lstStyle/>
          <a:p>
            <a:r>
              <a:rPr lang="en-US" dirty="0"/>
              <a:t>Conceptual Question: is PRM…</a:t>
            </a:r>
          </a:p>
        </p:txBody>
      </p:sp>
      <p:sp>
        <p:nvSpPr>
          <p:cNvPr id="3" name="Content Placeholder 2">
            <a:extLst>
              <a:ext uri="{FF2B5EF4-FFF2-40B4-BE49-F238E27FC236}">
                <a16:creationId xmlns:a16="http://schemas.microsoft.com/office/drawing/2014/main" id="{5B3D894F-864D-6947-9BEB-82A9AF3BD05C}"/>
              </a:ext>
            </a:extLst>
          </p:cNvPr>
          <p:cNvSpPr>
            <a:spLocks noGrp="1"/>
          </p:cNvSpPr>
          <p:nvPr>
            <p:ph idx="1"/>
          </p:nvPr>
        </p:nvSpPr>
        <p:spPr/>
        <p:txBody>
          <a:bodyPr/>
          <a:lstStyle/>
          <a:p>
            <a:r>
              <a:rPr lang="en-US" dirty="0"/>
              <a:t>Complete?</a:t>
            </a:r>
          </a:p>
          <a:p>
            <a:r>
              <a:rPr lang="en-US" dirty="0"/>
              <a:t>Optimal?</a:t>
            </a:r>
          </a:p>
        </p:txBody>
      </p:sp>
      <p:sp>
        <p:nvSpPr>
          <p:cNvPr id="5" name="Slide Number Placeholder 4">
            <a:extLst>
              <a:ext uri="{FF2B5EF4-FFF2-40B4-BE49-F238E27FC236}">
                <a16:creationId xmlns:a16="http://schemas.microsoft.com/office/drawing/2014/main" id="{13933F82-F7B9-C947-9425-78AC27831F71}"/>
              </a:ext>
            </a:extLst>
          </p:cNvPr>
          <p:cNvSpPr>
            <a:spLocks noGrp="1"/>
          </p:cNvSpPr>
          <p:nvPr>
            <p:ph type="sldNum" sz="quarter" idx="12"/>
          </p:nvPr>
        </p:nvSpPr>
        <p:spPr/>
        <p:txBody>
          <a:bodyPr/>
          <a:lstStyle/>
          <a:p>
            <a:fld id="{E538DE21-AC3D-574E-A9BC-92B90566158F}" type="slidenum">
              <a:rPr lang="en-US" smtClean="0"/>
              <a:t>45</a:t>
            </a:fld>
            <a:endParaRPr lang="en-US"/>
          </a:p>
        </p:txBody>
      </p:sp>
      <p:pic>
        <p:nvPicPr>
          <p:cNvPr id="6" name="Picture 5">
            <a:extLst>
              <a:ext uri="{FF2B5EF4-FFF2-40B4-BE49-F238E27FC236}">
                <a16:creationId xmlns:a16="http://schemas.microsoft.com/office/drawing/2014/main" id="{9BCE877F-2232-914C-91D1-42F02E04740F}"/>
              </a:ext>
            </a:extLst>
          </p:cNvPr>
          <p:cNvPicPr>
            <a:picLocks noChangeAspect="1"/>
          </p:cNvPicPr>
          <p:nvPr/>
        </p:nvPicPr>
        <p:blipFill rotWithShape="1">
          <a:blip r:embed="rId2"/>
          <a:srcRect l="14073" t="23737" r="13334" b="2099"/>
          <a:stretch/>
        </p:blipFill>
        <p:spPr>
          <a:xfrm>
            <a:off x="5802489" y="1490636"/>
            <a:ext cx="4368801" cy="2510659"/>
          </a:xfrm>
          <a:prstGeom prst="rect">
            <a:avLst/>
          </a:prstGeom>
        </p:spPr>
      </p:pic>
    </p:spTree>
    <p:extLst>
      <p:ext uri="{BB962C8B-B14F-4D97-AF65-F5344CB8AC3E}">
        <p14:creationId xmlns:p14="http://schemas.microsoft.com/office/powerpoint/2010/main" val="3207881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BDE-21D7-574F-B2C4-9A2CB1558645}"/>
              </a:ext>
            </a:extLst>
          </p:cNvPr>
          <p:cNvSpPr>
            <a:spLocks noGrp="1"/>
          </p:cNvSpPr>
          <p:nvPr>
            <p:ph type="title"/>
          </p:nvPr>
        </p:nvSpPr>
        <p:spPr/>
        <p:txBody>
          <a:bodyPr/>
          <a:lstStyle/>
          <a:p>
            <a:r>
              <a:rPr lang="en-US" dirty="0"/>
              <a:t>Conceptual Question: is PRM…</a:t>
            </a:r>
          </a:p>
        </p:txBody>
      </p:sp>
      <p:sp>
        <p:nvSpPr>
          <p:cNvPr id="3" name="Content Placeholder 2">
            <a:extLst>
              <a:ext uri="{FF2B5EF4-FFF2-40B4-BE49-F238E27FC236}">
                <a16:creationId xmlns:a16="http://schemas.microsoft.com/office/drawing/2014/main" id="{5B3D894F-864D-6947-9BEB-82A9AF3BD05C}"/>
              </a:ext>
            </a:extLst>
          </p:cNvPr>
          <p:cNvSpPr>
            <a:spLocks noGrp="1"/>
          </p:cNvSpPr>
          <p:nvPr>
            <p:ph idx="1"/>
          </p:nvPr>
        </p:nvSpPr>
        <p:spPr/>
        <p:txBody>
          <a:bodyPr>
            <a:normAutofit fontScale="92500" lnSpcReduction="10000"/>
          </a:bodyPr>
          <a:lstStyle/>
          <a:p>
            <a:r>
              <a:rPr lang="en-US" dirty="0"/>
              <a:t>Complete?</a:t>
            </a:r>
          </a:p>
          <a:p>
            <a:r>
              <a:rPr lang="en-US" dirty="0"/>
              <a:t>Optimal?</a:t>
            </a:r>
          </a:p>
          <a:p>
            <a:endParaRPr lang="en-US" dirty="0"/>
          </a:p>
          <a:p>
            <a:endParaRPr lang="en-US" dirty="0"/>
          </a:p>
          <a:p>
            <a:endParaRPr lang="en-US" dirty="0"/>
          </a:p>
          <a:p>
            <a:endParaRPr lang="en-US" dirty="0"/>
          </a:p>
          <a:p>
            <a:r>
              <a:rPr lang="en-US" dirty="0"/>
              <a:t>It’s somewhat complicated: if we only have a finite number of points, it’s neither complete nor optimal.</a:t>
            </a:r>
          </a:p>
          <a:p>
            <a:endParaRPr lang="en-US" dirty="0"/>
          </a:p>
          <a:p>
            <a:r>
              <a:rPr lang="en-US" dirty="0"/>
              <a:t>What about if we had </a:t>
            </a:r>
            <a:r>
              <a:rPr lang="en-US" i="1" dirty="0"/>
              <a:t>infinite points</a:t>
            </a:r>
            <a:r>
              <a:rPr lang="en-US" dirty="0"/>
              <a:t>?</a:t>
            </a:r>
          </a:p>
        </p:txBody>
      </p:sp>
      <p:sp>
        <p:nvSpPr>
          <p:cNvPr id="5" name="Slide Number Placeholder 4">
            <a:extLst>
              <a:ext uri="{FF2B5EF4-FFF2-40B4-BE49-F238E27FC236}">
                <a16:creationId xmlns:a16="http://schemas.microsoft.com/office/drawing/2014/main" id="{13933F82-F7B9-C947-9425-78AC27831F71}"/>
              </a:ext>
            </a:extLst>
          </p:cNvPr>
          <p:cNvSpPr>
            <a:spLocks noGrp="1"/>
          </p:cNvSpPr>
          <p:nvPr>
            <p:ph type="sldNum" sz="quarter" idx="12"/>
          </p:nvPr>
        </p:nvSpPr>
        <p:spPr/>
        <p:txBody>
          <a:bodyPr/>
          <a:lstStyle/>
          <a:p>
            <a:fld id="{E538DE21-AC3D-574E-A9BC-92B90566158F}" type="slidenum">
              <a:rPr lang="en-US" smtClean="0"/>
              <a:t>46</a:t>
            </a:fld>
            <a:endParaRPr lang="en-US"/>
          </a:p>
        </p:txBody>
      </p:sp>
      <p:pic>
        <p:nvPicPr>
          <p:cNvPr id="6" name="Picture 5">
            <a:extLst>
              <a:ext uri="{FF2B5EF4-FFF2-40B4-BE49-F238E27FC236}">
                <a16:creationId xmlns:a16="http://schemas.microsoft.com/office/drawing/2014/main" id="{9BCE877F-2232-914C-91D1-42F02E04740F}"/>
              </a:ext>
            </a:extLst>
          </p:cNvPr>
          <p:cNvPicPr>
            <a:picLocks noChangeAspect="1"/>
          </p:cNvPicPr>
          <p:nvPr/>
        </p:nvPicPr>
        <p:blipFill rotWithShape="1">
          <a:blip r:embed="rId2"/>
          <a:srcRect l="14073" t="23737" r="13334" b="2099"/>
          <a:stretch/>
        </p:blipFill>
        <p:spPr>
          <a:xfrm>
            <a:off x="5802489" y="1490636"/>
            <a:ext cx="4368801" cy="2510659"/>
          </a:xfrm>
          <a:prstGeom prst="rect">
            <a:avLst/>
          </a:prstGeom>
        </p:spPr>
      </p:pic>
    </p:spTree>
    <p:extLst>
      <p:ext uri="{BB962C8B-B14F-4D97-AF65-F5344CB8AC3E}">
        <p14:creationId xmlns:p14="http://schemas.microsoft.com/office/powerpoint/2010/main" val="1716725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BDE-21D7-574F-B2C4-9A2CB1558645}"/>
              </a:ext>
            </a:extLst>
          </p:cNvPr>
          <p:cNvSpPr>
            <a:spLocks noGrp="1"/>
          </p:cNvSpPr>
          <p:nvPr>
            <p:ph type="title"/>
          </p:nvPr>
        </p:nvSpPr>
        <p:spPr/>
        <p:txBody>
          <a:bodyPr/>
          <a:lstStyle/>
          <a:p>
            <a:r>
              <a:rPr lang="en-US" dirty="0"/>
              <a:t>Conceptual Question: is PRM…</a:t>
            </a:r>
          </a:p>
        </p:txBody>
      </p:sp>
      <p:sp>
        <p:nvSpPr>
          <p:cNvPr id="3" name="Content Placeholder 2">
            <a:extLst>
              <a:ext uri="{FF2B5EF4-FFF2-40B4-BE49-F238E27FC236}">
                <a16:creationId xmlns:a16="http://schemas.microsoft.com/office/drawing/2014/main" id="{5B3D894F-864D-6947-9BEB-82A9AF3BD05C}"/>
              </a:ext>
            </a:extLst>
          </p:cNvPr>
          <p:cNvSpPr>
            <a:spLocks noGrp="1"/>
          </p:cNvSpPr>
          <p:nvPr>
            <p:ph idx="1"/>
          </p:nvPr>
        </p:nvSpPr>
        <p:spPr>
          <a:xfrm>
            <a:off x="838200" y="1825625"/>
            <a:ext cx="9201150" cy="4738804"/>
          </a:xfrm>
        </p:spPr>
        <p:txBody>
          <a:bodyPr>
            <a:normAutofit fontScale="92500" lnSpcReduction="20000"/>
          </a:bodyPr>
          <a:lstStyle/>
          <a:p>
            <a:r>
              <a:rPr lang="en-US" dirty="0"/>
              <a:t>Complete?</a:t>
            </a:r>
          </a:p>
          <a:p>
            <a:r>
              <a:rPr lang="en-US" dirty="0"/>
              <a:t>Optimal?</a:t>
            </a:r>
          </a:p>
          <a:p>
            <a:endParaRPr lang="en-US" dirty="0"/>
          </a:p>
          <a:p>
            <a:endParaRPr lang="en-US" dirty="0"/>
          </a:p>
          <a:p>
            <a:endParaRPr lang="en-US" dirty="0"/>
          </a:p>
          <a:p>
            <a:endParaRPr lang="en-US" dirty="0"/>
          </a:p>
          <a:p>
            <a:r>
              <a:rPr lang="en-US" dirty="0"/>
              <a:t>It’s somewhat complicated: if we only have a finite number of points, it’s neither complete nor optimal.</a:t>
            </a:r>
          </a:p>
          <a:p>
            <a:endParaRPr lang="en-US" dirty="0"/>
          </a:p>
          <a:p>
            <a:r>
              <a:rPr lang="en-US" dirty="0"/>
              <a:t>What about if we had </a:t>
            </a:r>
            <a:r>
              <a:rPr lang="en-US" i="1" dirty="0"/>
              <a:t>infinite points</a:t>
            </a:r>
            <a:r>
              <a:rPr lang="en-US" dirty="0"/>
              <a:t>? We say that PRM is </a:t>
            </a:r>
            <a:r>
              <a:rPr lang="en-US" i="1" dirty="0"/>
              <a:t>asymptotically optimal</a:t>
            </a:r>
            <a:r>
              <a:rPr lang="en-US" dirty="0"/>
              <a:t>: as we approach infinite samples, the algorithm becomes complete and optimal.</a:t>
            </a:r>
          </a:p>
        </p:txBody>
      </p:sp>
      <p:sp>
        <p:nvSpPr>
          <p:cNvPr id="5" name="Slide Number Placeholder 4">
            <a:extLst>
              <a:ext uri="{FF2B5EF4-FFF2-40B4-BE49-F238E27FC236}">
                <a16:creationId xmlns:a16="http://schemas.microsoft.com/office/drawing/2014/main" id="{13933F82-F7B9-C947-9425-78AC27831F71}"/>
              </a:ext>
            </a:extLst>
          </p:cNvPr>
          <p:cNvSpPr>
            <a:spLocks noGrp="1"/>
          </p:cNvSpPr>
          <p:nvPr>
            <p:ph type="sldNum" sz="quarter" idx="12"/>
          </p:nvPr>
        </p:nvSpPr>
        <p:spPr/>
        <p:txBody>
          <a:bodyPr/>
          <a:lstStyle/>
          <a:p>
            <a:fld id="{E538DE21-AC3D-574E-A9BC-92B90566158F}" type="slidenum">
              <a:rPr lang="en-US" smtClean="0"/>
              <a:t>47</a:t>
            </a:fld>
            <a:endParaRPr lang="en-US"/>
          </a:p>
        </p:txBody>
      </p:sp>
      <p:pic>
        <p:nvPicPr>
          <p:cNvPr id="6" name="Picture 5">
            <a:extLst>
              <a:ext uri="{FF2B5EF4-FFF2-40B4-BE49-F238E27FC236}">
                <a16:creationId xmlns:a16="http://schemas.microsoft.com/office/drawing/2014/main" id="{9BCE877F-2232-914C-91D1-42F02E04740F}"/>
              </a:ext>
            </a:extLst>
          </p:cNvPr>
          <p:cNvPicPr>
            <a:picLocks noChangeAspect="1"/>
          </p:cNvPicPr>
          <p:nvPr/>
        </p:nvPicPr>
        <p:blipFill rotWithShape="1">
          <a:blip r:embed="rId2"/>
          <a:srcRect l="14073" t="23737" r="13334" b="2099"/>
          <a:stretch/>
        </p:blipFill>
        <p:spPr>
          <a:xfrm>
            <a:off x="5802489" y="1490636"/>
            <a:ext cx="4368801" cy="2510659"/>
          </a:xfrm>
          <a:prstGeom prst="rect">
            <a:avLst/>
          </a:prstGeom>
        </p:spPr>
      </p:pic>
    </p:spTree>
    <p:extLst>
      <p:ext uri="{BB962C8B-B14F-4D97-AF65-F5344CB8AC3E}">
        <p14:creationId xmlns:p14="http://schemas.microsoft.com/office/powerpoint/2010/main" val="1447299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2DB90-70FF-8C4E-916B-A4808A07403F}"/>
              </a:ext>
            </a:extLst>
          </p:cNvPr>
          <p:cNvSpPr>
            <a:spLocks noGrp="1"/>
          </p:cNvSpPr>
          <p:nvPr>
            <p:ph type="title"/>
          </p:nvPr>
        </p:nvSpPr>
        <p:spPr/>
        <p:txBody>
          <a:bodyPr>
            <a:normAutofit fontScale="90000"/>
          </a:bodyPr>
          <a:lstStyle/>
          <a:p>
            <a:r>
              <a:rPr lang="en-US" dirty="0"/>
              <a:t>Limitations of the PRM: What if we were to add back dynamics? What about computation?</a:t>
            </a:r>
          </a:p>
        </p:txBody>
      </p:sp>
      <p:pic>
        <p:nvPicPr>
          <p:cNvPr id="6" name="Content Placeholder 5">
            <a:extLst>
              <a:ext uri="{FF2B5EF4-FFF2-40B4-BE49-F238E27FC236}">
                <a16:creationId xmlns:a16="http://schemas.microsoft.com/office/drawing/2014/main" id="{65CCC701-C625-F442-80E8-820AEEF790FE}"/>
              </a:ext>
            </a:extLst>
          </p:cNvPr>
          <p:cNvPicPr>
            <a:picLocks noGrp="1" noChangeAspect="1"/>
          </p:cNvPicPr>
          <p:nvPr>
            <p:ph idx="1"/>
          </p:nvPr>
        </p:nvPicPr>
        <p:blipFill>
          <a:blip r:embed="rId2"/>
          <a:stretch>
            <a:fillRect/>
          </a:stretch>
        </p:blipFill>
        <p:spPr>
          <a:xfrm>
            <a:off x="1808803" y="2019477"/>
            <a:ext cx="8574394" cy="3963634"/>
          </a:xfrm>
          <a:prstGeom prst="rect">
            <a:avLst/>
          </a:prstGeom>
        </p:spPr>
      </p:pic>
      <p:sp>
        <p:nvSpPr>
          <p:cNvPr id="5" name="Slide Number Placeholder 4">
            <a:extLst>
              <a:ext uri="{FF2B5EF4-FFF2-40B4-BE49-F238E27FC236}">
                <a16:creationId xmlns:a16="http://schemas.microsoft.com/office/drawing/2014/main" id="{434A7BC2-7614-3743-99BC-A9FE1898EB64}"/>
              </a:ext>
            </a:extLst>
          </p:cNvPr>
          <p:cNvSpPr>
            <a:spLocks noGrp="1"/>
          </p:cNvSpPr>
          <p:nvPr>
            <p:ph type="sldNum" sz="quarter" idx="12"/>
          </p:nvPr>
        </p:nvSpPr>
        <p:spPr/>
        <p:txBody>
          <a:bodyPr/>
          <a:lstStyle/>
          <a:p>
            <a:fld id="{E538DE21-AC3D-574E-A9BC-92B90566158F}" type="slidenum">
              <a:rPr lang="en-US" smtClean="0"/>
              <a:t>48</a:t>
            </a:fld>
            <a:endParaRPr lang="en-US"/>
          </a:p>
        </p:txBody>
      </p:sp>
    </p:spTree>
    <p:extLst>
      <p:ext uri="{BB962C8B-B14F-4D97-AF65-F5344CB8AC3E}">
        <p14:creationId xmlns:p14="http://schemas.microsoft.com/office/powerpoint/2010/main" val="3045138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C904-3030-4A45-9048-679C1F9051E5}"/>
              </a:ext>
            </a:extLst>
          </p:cNvPr>
          <p:cNvSpPr>
            <a:spLocks noGrp="1"/>
          </p:cNvSpPr>
          <p:nvPr>
            <p:ph type="title"/>
          </p:nvPr>
        </p:nvSpPr>
        <p:spPr/>
        <p:txBody>
          <a:bodyPr/>
          <a:lstStyle/>
          <a:p>
            <a:r>
              <a:rPr lang="en-US" dirty="0"/>
              <a:t>Plain PRM isn’t always a great choice, since you have to know too much in advance</a:t>
            </a:r>
          </a:p>
        </p:txBody>
      </p:sp>
      <p:sp>
        <p:nvSpPr>
          <p:cNvPr id="3" name="Content Placeholder 2">
            <a:extLst>
              <a:ext uri="{FF2B5EF4-FFF2-40B4-BE49-F238E27FC236}">
                <a16:creationId xmlns:a16="http://schemas.microsoft.com/office/drawing/2014/main" id="{9422C240-7EE8-3F4D-BE74-733A08CD1394}"/>
              </a:ext>
            </a:extLst>
          </p:cNvPr>
          <p:cNvSpPr>
            <a:spLocks noGrp="1"/>
          </p:cNvSpPr>
          <p:nvPr>
            <p:ph idx="1"/>
          </p:nvPr>
        </p:nvSpPr>
        <p:spPr/>
        <p:txBody>
          <a:bodyPr/>
          <a:lstStyle/>
          <a:p>
            <a:r>
              <a:rPr lang="en-US" dirty="0"/>
              <a:t>The computation of the PRM happens in advance: we first pick all the points and compute the graph.</a:t>
            </a:r>
          </a:p>
          <a:p>
            <a:endParaRPr lang="en-US" dirty="0"/>
          </a:p>
          <a:p>
            <a:r>
              <a:rPr lang="en-US" dirty="0"/>
              <a:t>What if we don’t find a path between the start and goal?</a:t>
            </a:r>
          </a:p>
        </p:txBody>
      </p:sp>
      <p:sp>
        <p:nvSpPr>
          <p:cNvPr id="5" name="Slide Number Placeholder 4">
            <a:extLst>
              <a:ext uri="{FF2B5EF4-FFF2-40B4-BE49-F238E27FC236}">
                <a16:creationId xmlns:a16="http://schemas.microsoft.com/office/drawing/2014/main" id="{CCD7DF1A-206D-AD49-A06E-9E42999676D4}"/>
              </a:ext>
            </a:extLst>
          </p:cNvPr>
          <p:cNvSpPr>
            <a:spLocks noGrp="1"/>
          </p:cNvSpPr>
          <p:nvPr>
            <p:ph type="sldNum" sz="quarter" idx="12"/>
          </p:nvPr>
        </p:nvSpPr>
        <p:spPr/>
        <p:txBody>
          <a:bodyPr/>
          <a:lstStyle/>
          <a:p>
            <a:fld id="{E538DE21-AC3D-574E-A9BC-92B90566158F}" type="slidenum">
              <a:rPr lang="en-US" smtClean="0"/>
              <a:t>49</a:t>
            </a:fld>
            <a:endParaRPr lang="en-US"/>
          </a:p>
        </p:txBody>
      </p:sp>
    </p:spTree>
    <p:extLst>
      <p:ext uri="{BB962C8B-B14F-4D97-AF65-F5344CB8AC3E}">
        <p14:creationId xmlns:p14="http://schemas.microsoft.com/office/powerpoint/2010/main" val="1086382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r>
              <a:rPr lang="en-US" dirty="0"/>
              <a:t>There were a number of approaches we talked about that will still work here!</a:t>
            </a:r>
          </a:p>
          <a:p>
            <a:pPr marL="342900" indent="-342900">
              <a:buFontTx/>
              <a:buChar char="-"/>
            </a:pPr>
            <a:r>
              <a:rPr lang="en-US" dirty="0"/>
              <a:t>Discretization (into a grid)</a:t>
            </a:r>
          </a:p>
          <a:p>
            <a:pPr marL="342900" indent="-342900">
              <a:buFontTx/>
              <a:buChar char="-"/>
            </a:pPr>
            <a:r>
              <a:rPr lang="en-US" dirty="0"/>
              <a:t>Voronoi decomposition (not great in high-dimensions)</a:t>
            </a:r>
          </a:p>
          <a:p>
            <a:pPr marL="342900" indent="-342900">
              <a:buFontTx/>
              <a:buChar char="-"/>
            </a:pPr>
            <a:r>
              <a:rPr lang="en-US" dirty="0"/>
              <a:t>Visibility graph planning (also not great in High-D)</a:t>
            </a:r>
          </a:p>
          <a:p>
            <a:pPr marL="342900" indent="-342900">
              <a:buFontTx/>
              <a:buChar char="-"/>
            </a:pPr>
            <a:endParaRPr lang="en-US" dirty="0"/>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5</a:t>
            </a:fld>
            <a:endParaRPr lang="en-US"/>
          </a:p>
        </p:txBody>
      </p:sp>
      <p:sp>
        <p:nvSpPr>
          <p:cNvPr id="9" name="Title 1">
            <a:extLst>
              <a:ext uri="{FF2B5EF4-FFF2-40B4-BE49-F238E27FC236}">
                <a16:creationId xmlns:a16="http://schemas.microsoft.com/office/drawing/2014/main" id="{9CF0DFBC-818F-505B-C3AD-8E47BE42C563}"/>
              </a:ext>
            </a:extLst>
          </p:cNvPr>
          <p:cNvSpPr>
            <a:spLocks noGrp="1"/>
          </p:cNvSpPr>
          <p:nvPr>
            <p:ph type="title"/>
          </p:nvPr>
        </p:nvSpPr>
        <p:spPr>
          <a:xfrm>
            <a:off x="838200" y="365125"/>
            <a:ext cx="10515600" cy="1325563"/>
          </a:xfrm>
        </p:spPr>
        <p:txBody>
          <a:bodyPr/>
          <a:lstStyle/>
          <a:p>
            <a:r>
              <a:rPr lang="en-US" dirty="0"/>
              <a:t>We talked about how to </a:t>
            </a:r>
            <a:r>
              <a:rPr lang="en-US" i="1" dirty="0"/>
              <a:t>build </a:t>
            </a:r>
            <a:r>
              <a:rPr lang="en-US" dirty="0"/>
              <a:t>C-space.</a:t>
            </a:r>
            <a:br>
              <a:rPr lang="en-US" dirty="0"/>
            </a:br>
            <a:r>
              <a:rPr lang="en-US" dirty="0"/>
              <a:t>How do we plan with it?</a:t>
            </a:r>
          </a:p>
        </p:txBody>
      </p:sp>
    </p:spTree>
    <p:extLst>
      <p:ext uri="{BB962C8B-B14F-4D97-AF65-F5344CB8AC3E}">
        <p14:creationId xmlns:p14="http://schemas.microsoft.com/office/powerpoint/2010/main" val="3508729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C904-3030-4A45-9048-679C1F9051E5}"/>
              </a:ext>
            </a:extLst>
          </p:cNvPr>
          <p:cNvSpPr>
            <a:spLocks noGrp="1"/>
          </p:cNvSpPr>
          <p:nvPr>
            <p:ph type="title"/>
          </p:nvPr>
        </p:nvSpPr>
        <p:spPr/>
        <p:txBody>
          <a:bodyPr/>
          <a:lstStyle/>
          <a:p>
            <a:r>
              <a:rPr lang="en-US" dirty="0"/>
              <a:t>Plain PRM isn’t always a great choice, since you have to know too much in advance</a:t>
            </a:r>
          </a:p>
        </p:txBody>
      </p:sp>
      <p:sp>
        <p:nvSpPr>
          <p:cNvPr id="3" name="Content Placeholder 2">
            <a:extLst>
              <a:ext uri="{FF2B5EF4-FFF2-40B4-BE49-F238E27FC236}">
                <a16:creationId xmlns:a16="http://schemas.microsoft.com/office/drawing/2014/main" id="{9422C240-7EE8-3F4D-BE74-733A08CD1394}"/>
              </a:ext>
            </a:extLst>
          </p:cNvPr>
          <p:cNvSpPr>
            <a:spLocks noGrp="1"/>
          </p:cNvSpPr>
          <p:nvPr>
            <p:ph idx="1"/>
          </p:nvPr>
        </p:nvSpPr>
        <p:spPr/>
        <p:txBody>
          <a:bodyPr/>
          <a:lstStyle/>
          <a:p>
            <a:r>
              <a:rPr lang="en-US" dirty="0"/>
              <a:t>The computation of the PRM happens in advance: we first pick all the points and compute the graph.</a:t>
            </a:r>
          </a:p>
          <a:p>
            <a:endParaRPr lang="en-US" dirty="0"/>
          </a:p>
          <a:p>
            <a:r>
              <a:rPr lang="en-US" dirty="0"/>
              <a:t>What if we don’t find a path between the start and goal? How about </a:t>
            </a:r>
            <a:r>
              <a:rPr lang="en-US" i="1" dirty="0"/>
              <a:t>incremental PRM</a:t>
            </a:r>
            <a:r>
              <a:rPr lang="en-US" dirty="0"/>
              <a:t>.</a:t>
            </a:r>
          </a:p>
        </p:txBody>
      </p:sp>
      <p:sp>
        <p:nvSpPr>
          <p:cNvPr id="5" name="Slide Number Placeholder 4">
            <a:extLst>
              <a:ext uri="{FF2B5EF4-FFF2-40B4-BE49-F238E27FC236}">
                <a16:creationId xmlns:a16="http://schemas.microsoft.com/office/drawing/2014/main" id="{CCD7DF1A-206D-AD49-A06E-9E42999676D4}"/>
              </a:ext>
            </a:extLst>
          </p:cNvPr>
          <p:cNvSpPr>
            <a:spLocks noGrp="1"/>
          </p:cNvSpPr>
          <p:nvPr>
            <p:ph type="sldNum" sz="quarter" idx="12"/>
          </p:nvPr>
        </p:nvSpPr>
        <p:spPr/>
        <p:txBody>
          <a:bodyPr/>
          <a:lstStyle/>
          <a:p>
            <a:fld id="{E538DE21-AC3D-574E-A9BC-92B90566158F}" type="slidenum">
              <a:rPr lang="en-US" smtClean="0"/>
              <a:t>50</a:t>
            </a:fld>
            <a:endParaRPr lang="en-US"/>
          </a:p>
        </p:txBody>
      </p:sp>
      <p:pic>
        <p:nvPicPr>
          <p:cNvPr id="6" name="Picture 5">
            <a:extLst>
              <a:ext uri="{FF2B5EF4-FFF2-40B4-BE49-F238E27FC236}">
                <a16:creationId xmlns:a16="http://schemas.microsoft.com/office/drawing/2014/main" id="{1D19106F-624C-E84D-BF5C-5E7DA476C45C}"/>
              </a:ext>
            </a:extLst>
          </p:cNvPr>
          <p:cNvPicPr>
            <a:picLocks noChangeAspect="1"/>
          </p:cNvPicPr>
          <p:nvPr/>
        </p:nvPicPr>
        <p:blipFill>
          <a:blip r:embed="rId2"/>
          <a:stretch>
            <a:fillRect/>
          </a:stretch>
        </p:blipFill>
        <p:spPr>
          <a:xfrm>
            <a:off x="1524000" y="4001294"/>
            <a:ext cx="9144000" cy="2375751"/>
          </a:xfrm>
          <a:prstGeom prst="rect">
            <a:avLst/>
          </a:prstGeom>
        </p:spPr>
      </p:pic>
      <p:sp>
        <p:nvSpPr>
          <p:cNvPr id="7" name="TextBox 6">
            <a:extLst>
              <a:ext uri="{FF2B5EF4-FFF2-40B4-BE49-F238E27FC236}">
                <a16:creationId xmlns:a16="http://schemas.microsoft.com/office/drawing/2014/main" id="{E4AE4FBC-2524-3E4A-BFED-08D54762E5B4}"/>
              </a:ext>
            </a:extLst>
          </p:cNvPr>
          <p:cNvSpPr txBox="1"/>
          <p:nvPr/>
        </p:nvSpPr>
        <p:spPr>
          <a:xfrm>
            <a:off x="6096001" y="6271016"/>
            <a:ext cx="4537139"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Kris Hauser’s Robotic Systems textbook</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056815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AFF20C-9007-464C-AB9F-F8AD40E3A23E}"/>
              </a:ext>
            </a:extLst>
          </p:cNvPr>
          <p:cNvSpPr>
            <a:spLocks noGrp="1"/>
          </p:cNvSpPr>
          <p:nvPr>
            <p:ph idx="1"/>
          </p:nvPr>
        </p:nvSpPr>
        <p:spPr/>
        <p:txBody>
          <a:bodyPr>
            <a:normAutofit/>
          </a:bodyPr>
          <a:lstStyle/>
          <a:p>
            <a:r>
              <a:rPr lang="en-US" dirty="0"/>
              <a:t>How do we decide where to sample points? Uniform sampling may be pretty inefficient. Some places need more samples than others; how do we pick these? </a:t>
            </a:r>
          </a:p>
          <a:p>
            <a:endParaRPr lang="en-US" dirty="0"/>
          </a:p>
          <a:p>
            <a:endParaRPr lang="en-US" dirty="0"/>
          </a:p>
          <a:p>
            <a:endParaRPr lang="en-US" dirty="0"/>
          </a:p>
          <a:p>
            <a:endParaRPr lang="en-US" dirty="0"/>
          </a:p>
          <a:p>
            <a:endParaRPr lang="en-US" dirty="0"/>
          </a:p>
        </p:txBody>
      </p:sp>
      <p:pic>
        <p:nvPicPr>
          <p:cNvPr id="1026" name="Picture 2" descr="Improved PRM for Path Planning in Narrow Passages | Semantic Scholar">
            <a:extLst>
              <a:ext uri="{FF2B5EF4-FFF2-40B4-BE49-F238E27FC236}">
                <a16:creationId xmlns:a16="http://schemas.microsoft.com/office/drawing/2014/main" id="{D3B3F492-5FA1-04C7-A0BF-6F9B76178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29"/>
          <a:stretch/>
        </p:blipFill>
        <p:spPr bwMode="auto">
          <a:xfrm>
            <a:off x="1817039" y="3359417"/>
            <a:ext cx="4129759" cy="29072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263188-5CF7-C44C-86FE-A4920D95B594}"/>
              </a:ext>
            </a:extLst>
          </p:cNvPr>
          <p:cNvSpPr>
            <a:spLocks noGrp="1"/>
          </p:cNvSpPr>
          <p:nvPr>
            <p:ph type="title"/>
          </p:nvPr>
        </p:nvSpPr>
        <p:spPr/>
        <p:txBody>
          <a:bodyPr/>
          <a:lstStyle/>
          <a:p>
            <a:r>
              <a:rPr lang="en-US" dirty="0"/>
              <a:t>Also, there’s lots to consider when sampling!</a:t>
            </a:r>
          </a:p>
        </p:txBody>
      </p:sp>
      <p:sp>
        <p:nvSpPr>
          <p:cNvPr id="5" name="Slide Number Placeholder 4">
            <a:extLst>
              <a:ext uri="{FF2B5EF4-FFF2-40B4-BE49-F238E27FC236}">
                <a16:creationId xmlns:a16="http://schemas.microsoft.com/office/drawing/2014/main" id="{5FA7B529-98CD-114C-B82C-D1C3D4E6C9DD}"/>
              </a:ext>
            </a:extLst>
          </p:cNvPr>
          <p:cNvSpPr>
            <a:spLocks noGrp="1"/>
          </p:cNvSpPr>
          <p:nvPr>
            <p:ph type="sldNum" sz="quarter" idx="12"/>
          </p:nvPr>
        </p:nvSpPr>
        <p:spPr/>
        <p:txBody>
          <a:bodyPr/>
          <a:lstStyle/>
          <a:p>
            <a:fld id="{E538DE21-AC3D-574E-A9BC-92B90566158F}" type="slidenum">
              <a:rPr lang="en-US" smtClean="0"/>
              <a:t>51</a:t>
            </a:fld>
            <a:endParaRPr lang="en-US"/>
          </a:p>
        </p:txBody>
      </p:sp>
      <p:sp>
        <p:nvSpPr>
          <p:cNvPr id="7" name="TextBox 6">
            <a:extLst>
              <a:ext uri="{FF2B5EF4-FFF2-40B4-BE49-F238E27FC236}">
                <a16:creationId xmlns:a16="http://schemas.microsoft.com/office/drawing/2014/main" id="{D8660291-C794-844A-9660-990E8F90B6CC}"/>
              </a:ext>
            </a:extLst>
          </p:cNvPr>
          <p:cNvSpPr txBox="1"/>
          <p:nvPr/>
        </p:nvSpPr>
        <p:spPr>
          <a:xfrm>
            <a:off x="5579892" y="4225883"/>
            <a:ext cx="433881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Narrow passages are notoriously hard.</a:t>
            </a:r>
          </a:p>
        </p:txBody>
      </p:sp>
    </p:spTree>
    <p:extLst>
      <p:ext uri="{BB962C8B-B14F-4D97-AF65-F5344CB8AC3E}">
        <p14:creationId xmlns:p14="http://schemas.microsoft.com/office/powerpoint/2010/main" val="143931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3188-5CF7-C44C-86FE-A4920D95B594}"/>
              </a:ext>
            </a:extLst>
          </p:cNvPr>
          <p:cNvSpPr>
            <a:spLocks noGrp="1"/>
          </p:cNvSpPr>
          <p:nvPr>
            <p:ph type="title"/>
          </p:nvPr>
        </p:nvSpPr>
        <p:spPr/>
        <p:txBody>
          <a:bodyPr/>
          <a:lstStyle/>
          <a:p>
            <a:r>
              <a:rPr lang="en-US" dirty="0"/>
              <a:t>Also, there’s lots to consider when sampling!</a:t>
            </a:r>
          </a:p>
        </p:txBody>
      </p:sp>
      <p:sp>
        <p:nvSpPr>
          <p:cNvPr id="3" name="Content Placeholder 2">
            <a:extLst>
              <a:ext uri="{FF2B5EF4-FFF2-40B4-BE49-F238E27FC236}">
                <a16:creationId xmlns:a16="http://schemas.microsoft.com/office/drawing/2014/main" id="{C8AFF20C-9007-464C-AB9F-F8AD40E3A23E}"/>
              </a:ext>
            </a:extLst>
          </p:cNvPr>
          <p:cNvSpPr>
            <a:spLocks noGrp="1"/>
          </p:cNvSpPr>
          <p:nvPr>
            <p:ph idx="1"/>
          </p:nvPr>
        </p:nvSpPr>
        <p:spPr/>
        <p:txBody>
          <a:bodyPr>
            <a:normAutofit/>
          </a:bodyPr>
          <a:lstStyle/>
          <a:p>
            <a:r>
              <a:rPr lang="en-US" dirty="0"/>
              <a:t>Critically: many of the points we sample may not be useful to us. </a:t>
            </a:r>
          </a:p>
          <a:p>
            <a:endParaRPr lang="en-US" dirty="0"/>
          </a:p>
          <a:p>
            <a:r>
              <a:rPr lang="en-US" dirty="0"/>
              <a:t>They could be only connected in a small group and perhaps the robot can’t reach them (or will quickly realize that it doesn’t need to care about a region that’s very far away).</a:t>
            </a:r>
          </a:p>
          <a:p>
            <a:endParaRPr lang="en-US" dirty="0"/>
          </a:p>
          <a:p>
            <a:endParaRPr lang="en-US" dirty="0"/>
          </a:p>
        </p:txBody>
      </p:sp>
      <p:sp>
        <p:nvSpPr>
          <p:cNvPr id="5" name="Slide Number Placeholder 4">
            <a:extLst>
              <a:ext uri="{FF2B5EF4-FFF2-40B4-BE49-F238E27FC236}">
                <a16:creationId xmlns:a16="http://schemas.microsoft.com/office/drawing/2014/main" id="{5FA7B529-98CD-114C-B82C-D1C3D4E6C9DD}"/>
              </a:ext>
            </a:extLst>
          </p:cNvPr>
          <p:cNvSpPr>
            <a:spLocks noGrp="1"/>
          </p:cNvSpPr>
          <p:nvPr>
            <p:ph type="sldNum" sz="quarter" idx="12"/>
          </p:nvPr>
        </p:nvSpPr>
        <p:spPr/>
        <p:txBody>
          <a:bodyPr/>
          <a:lstStyle/>
          <a:p>
            <a:fld id="{E538DE21-AC3D-574E-A9BC-92B90566158F}" type="slidenum">
              <a:rPr lang="en-US" smtClean="0"/>
              <a:t>52</a:t>
            </a:fld>
            <a:endParaRPr lang="en-US"/>
          </a:p>
        </p:txBody>
      </p:sp>
    </p:spTree>
    <p:extLst>
      <p:ext uri="{BB962C8B-B14F-4D97-AF65-F5344CB8AC3E}">
        <p14:creationId xmlns:p14="http://schemas.microsoft.com/office/powerpoint/2010/main" val="3772634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3188-5CF7-C44C-86FE-A4920D95B594}"/>
              </a:ext>
            </a:extLst>
          </p:cNvPr>
          <p:cNvSpPr>
            <a:spLocks noGrp="1"/>
          </p:cNvSpPr>
          <p:nvPr>
            <p:ph type="title"/>
          </p:nvPr>
        </p:nvSpPr>
        <p:spPr/>
        <p:txBody>
          <a:bodyPr/>
          <a:lstStyle/>
          <a:p>
            <a:r>
              <a:rPr lang="en-US" dirty="0"/>
              <a:t>Also, there’s lots to consider when sampling!</a:t>
            </a:r>
          </a:p>
        </p:txBody>
      </p:sp>
      <p:sp>
        <p:nvSpPr>
          <p:cNvPr id="3" name="Content Placeholder 2">
            <a:extLst>
              <a:ext uri="{FF2B5EF4-FFF2-40B4-BE49-F238E27FC236}">
                <a16:creationId xmlns:a16="http://schemas.microsoft.com/office/drawing/2014/main" id="{C8AFF20C-9007-464C-AB9F-F8AD40E3A23E}"/>
              </a:ext>
            </a:extLst>
          </p:cNvPr>
          <p:cNvSpPr>
            <a:spLocks noGrp="1"/>
          </p:cNvSpPr>
          <p:nvPr>
            <p:ph idx="1"/>
          </p:nvPr>
        </p:nvSpPr>
        <p:spPr/>
        <p:txBody>
          <a:bodyPr>
            <a:normAutofit/>
          </a:bodyPr>
          <a:lstStyle/>
          <a:p>
            <a:r>
              <a:rPr lang="en-US" dirty="0"/>
              <a:t>Critically: many of the points we sample may not be useful to us. </a:t>
            </a:r>
          </a:p>
          <a:p>
            <a:endParaRPr lang="en-US" dirty="0"/>
          </a:p>
          <a:p>
            <a:r>
              <a:rPr lang="en-US" dirty="0"/>
              <a:t>They could be only connected in a small group and perhaps the robot can’t reach them (or will quickly realize that it doesn’t need to care about a region that’s very far away).</a:t>
            </a:r>
          </a:p>
          <a:p>
            <a:endParaRPr lang="en-US" dirty="0"/>
          </a:p>
          <a:p>
            <a:r>
              <a:rPr lang="en-US" dirty="0"/>
              <a:t>Instead, we can use </a:t>
            </a:r>
            <a:r>
              <a:rPr lang="en-US" i="1" dirty="0"/>
              <a:t>Rapidly exploring Random Trees</a:t>
            </a:r>
            <a:r>
              <a:rPr lang="en-US" dirty="0"/>
              <a:t> another foundational approach that addresses some of these issues.</a:t>
            </a:r>
          </a:p>
        </p:txBody>
      </p:sp>
      <p:sp>
        <p:nvSpPr>
          <p:cNvPr id="5" name="Slide Number Placeholder 4">
            <a:extLst>
              <a:ext uri="{FF2B5EF4-FFF2-40B4-BE49-F238E27FC236}">
                <a16:creationId xmlns:a16="http://schemas.microsoft.com/office/drawing/2014/main" id="{5FA7B529-98CD-114C-B82C-D1C3D4E6C9DD}"/>
              </a:ext>
            </a:extLst>
          </p:cNvPr>
          <p:cNvSpPr>
            <a:spLocks noGrp="1"/>
          </p:cNvSpPr>
          <p:nvPr>
            <p:ph type="sldNum" sz="quarter" idx="12"/>
          </p:nvPr>
        </p:nvSpPr>
        <p:spPr/>
        <p:txBody>
          <a:bodyPr/>
          <a:lstStyle/>
          <a:p>
            <a:fld id="{E538DE21-AC3D-574E-A9BC-92B90566158F}" type="slidenum">
              <a:rPr lang="en-US" smtClean="0"/>
              <a:t>53</a:t>
            </a:fld>
            <a:endParaRPr lang="en-US"/>
          </a:p>
        </p:txBody>
      </p:sp>
    </p:spTree>
    <p:extLst>
      <p:ext uri="{BB962C8B-B14F-4D97-AF65-F5344CB8AC3E}">
        <p14:creationId xmlns:p14="http://schemas.microsoft.com/office/powerpoint/2010/main" val="3430712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Random Trees</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lstStyle/>
          <a:p>
            <a:r>
              <a:rPr lang="en-US" dirty="0"/>
              <a:t>Rather than building an entire graph (as in the PRM), we can build a tree instead.</a:t>
            </a:r>
          </a:p>
          <a:p>
            <a:endParaRPr lang="en-US" dirty="0"/>
          </a:p>
          <a:p>
            <a:r>
              <a:rPr lang="en-US" dirty="0"/>
              <a:t>Why? Think about search: we built a tree and expanded it when we needed to in an effort to reach the goal.</a:t>
            </a:r>
          </a:p>
          <a:p>
            <a:endParaRPr lang="en-US" dirty="0"/>
          </a:p>
          <a:p>
            <a:r>
              <a:rPr lang="en-US" dirty="0"/>
              <a:t>Idea: we start from the start point and randomly add new actions to that tree. </a:t>
            </a:r>
            <a:r>
              <a:rPr lang="en-US" i="1" dirty="0"/>
              <a:t>But wait, I thought we already agreed that wasn’t a great idea…</a:t>
            </a:r>
            <a:endParaRPr lang="en-US" dirty="0"/>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54</a:t>
            </a:fld>
            <a:endParaRPr lang="en-US"/>
          </a:p>
        </p:txBody>
      </p:sp>
    </p:spTree>
    <p:extLst>
      <p:ext uri="{BB962C8B-B14F-4D97-AF65-F5344CB8AC3E}">
        <p14:creationId xmlns:p14="http://schemas.microsoft.com/office/powerpoint/2010/main" val="1172507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013B6F-75DF-4342-A15A-A073FA5B56CD}"/>
              </a:ext>
            </a:extLst>
          </p:cNvPr>
          <p:cNvPicPr>
            <a:picLocks noChangeAspect="1"/>
          </p:cNvPicPr>
          <p:nvPr/>
        </p:nvPicPr>
        <p:blipFill>
          <a:blip r:embed="rId2"/>
          <a:stretch>
            <a:fillRect/>
          </a:stretch>
        </p:blipFill>
        <p:spPr>
          <a:xfrm>
            <a:off x="2935111" y="1673409"/>
            <a:ext cx="6321778" cy="4646126"/>
          </a:xfrm>
          <a:prstGeom prst="rect">
            <a:avLst/>
          </a:prstGeom>
        </p:spPr>
      </p:pic>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Random Trees</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lstStyle/>
          <a:p>
            <a:r>
              <a:rPr lang="en-US" dirty="0"/>
              <a:t>Naïve approach:</a:t>
            </a:r>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55</a:t>
            </a:fld>
            <a:endParaRPr lang="en-US"/>
          </a:p>
        </p:txBody>
      </p:sp>
    </p:spTree>
    <p:extLst>
      <p:ext uri="{BB962C8B-B14F-4D97-AF65-F5344CB8AC3E}">
        <p14:creationId xmlns:p14="http://schemas.microsoft.com/office/powerpoint/2010/main" val="4219299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Random Trees</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normAutofit fontScale="92500" lnSpcReduction="10000"/>
          </a:bodyPr>
          <a:lstStyle/>
          <a:p>
            <a:r>
              <a:rPr lang="en-US" dirty="0"/>
              <a:t>Rather than building an entire graph (as in the PRM), we can build a tree instead.</a:t>
            </a:r>
          </a:p>
          <a:p>
            <a:endParaRPr lang="en-US" dirty="0"/>
          </a:p>
          <a:p>
            <a:r>
              <a:rPr lang="en-US" dirty="0"/>
              <a:t>Why? Think about search: we built a tree and expanded it when we needed to in an effort to reach the goal.</a:t>
            </a:r>
          </a:p>
          <a:p>
            <a:endParaRPr lang="en-US" dirty="0"/>
          </a:p>
          <a:p>
            <a:r>
              <a:rPr lang="en-US" dirty="0"/>
              <a:t>Idea: we start from the start point and randomly add new actions to that tree </a:t>
            </a:r>
            <a:r>
              <a:rPr lang="en-US" i="1" dirty="0"/>
              <a:t>in some clever way that avoids adding a ton of nodes we don’t need.</a:t>
            </a:r>
            <a:endParaRPr lang="en-US" dirty="0"/>
          </a:p>
          <a:p>
            <a:endParaRPr lang="en-US" dirty="0"/>
          </a:p>
          <a:p>
            <a:r>
              <a:rPr lang="en-US" dirty="0"/>
              <a:t>So what is this cleverness?</a:t>
            </a:r>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56</a:t>
            </a:fld>
            <a:endParaRPr lang="en-US"/>
          </a:p>
        </p:txBody>
      </p:sp>
    </p:spTree>
    <p:extLst>
      <p:ext uri="{BB962C8B-B14F-4D97-AF65-F5344CB8AC3E}">
        <p14:creationId xmlns:p14="http://schemas.microsoft.com/office/powerpoint/2010/main" val="3932685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Rapidly exploring Random Trees (RRT)</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normAutofit/>
          </a:bodyPr>
          <a:lstStyle/>
          <a:p>
            <a:r>
              <a:rPr lang="en-US" dirty="0"/>
              <a:t>Idea: </a:t>
            </a:r>
          </a:p>
          <a:p>
            <a:pPr marL="342900" indent="-342900">
              <a:buFontTx/>
              <a:buChar char="-"/>
            </a:pPr>
            <a:r>
              <a:rPr lang="en-US" dirty="0"/>
              <a:t>We have a tree and want to add a new branch to the tree.</a:t>
            </a:r>
          </a:p>
          <a:p>
            <a:pPr marL="342900" indent="-342900">
              <a:buFontTx/>
              <a:buChar char="-"/>
            </a:pPr>
            <a:r>
              <a:rPr lang="en-US" dirty="0"/>
              <a:t>We pick a random point we’d like to navigate towards.</a:t>
            </a:r>
          </a:p>
          <a:p>
            <a:pPr marL="342900" indent="-342900">
              <a:buFontTx/>
              <a:buChar char="-"/>
            </a:pPr>
            <a:r>
              <a:rPr lang="en-US" dirty="0"/>
              <a:t>We find the point in the tree that’s closest to that point already and move “1 unit” towards that point.</a:t>
            </a:r>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57</a:t>
            </a:fld>
            <a:endParaRPr lang="en-US"/>
          </a:p>
        </p:txBody>
      </p:sp>
    </p:spTree>
    <p:extLst>
      <p:ext uri="{BB962C8B-B14F-4D97-AF65-F5344CB8AC3E}">
        <p14:creationId xmlns:p14="http://schemas.microsoft.com/office/powerpoint/2010/main" val="367222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Rapidly exploring Random Trees (RRT)</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normAutofit/>
          </a:bodyPr>
          <a:lstStyle/>
          <a:p>
            <a:r>
              <a:rPr lang="en-US" dirty="0"/>
              <a:t>Idea: </a:t>
            </a:r>
          </a:p>
          <a:p>
            <a:pPr marL="342900" indent="-342900">
              <a:buFontTx/>
              <a:buChar char="-"/>
            </a:pPr>
            <a:r>
              <a:rPr lang="en-US" dirty="0"/>
              <a:t>We have a tree and want to add a new branch to the tree.</a:t>
            </a:r>
          </a:p>
          <a:p>
            <a:pPr marL="342900" indent="-342900">
              <a:buFontTx/>
              <a:buChar char="-"/>
            </a:pPr>
            <a:r>
              <a:rPr lang="en-US" dirty="0"/>
              <a:t>We pick a random point we’d like to navigate towards.</a:t>
            </a:r>
          </a:p>
          <a:p>
            <a:pPr marL="342900" indent="-342900">
              <a:buFontTx/>
              <a:buChar char="-"/>
            </a:pPr>
            <a:r>
              <a:rPr lang="en-US" dirty="0"/>
              <a:t>We find the point in the tree that’s closest to that point already and move “1 unit” towards that point. [Computed via the “EXTEND” function (also, more recently, known as the “steer” function)]</a:t>
            </a:r>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58</a:t>
            </a:fld>
            <a:endParaRPr lang="en-US"/>
          </a:p>
        </p:txBody>
      </p:sp>
      <p:pic>
        <p:nvPicPr>
          <p:cNvPr id="6" name="Picture 5">
            <a:extLst>
              <a:ext uri="{FF2B5EF4-FFF2-40B4-BE49-F238E27FC236}">
                <a16:creationId xmlns:a16="http://schemas.microsoft.com/office/drawing/2014/main" id="{52424537-1D24-A340-87DE-3FBADF4139A2}"/>
              </a:ext>
            </a:extLst>
          </p:cNvPr>
          <p:cNvPicPr>
            <a:picLocks noChangeAspect="1"/>
          </p:cNvPicPr>
          <p:nvPr/>
        </p:nvPicPr>
        <p:blipFill>
          <a:blip r:embed="rId2"/>
          <a:stretch>
            <a:fillRect/>
          </a:stretch>
        </p:blipFill>
        <p:spPr>
          <a:xfrm>
            <a:off x="2551289" y="4607240"/>
            <a:ext cx="7089422" cy="20838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7264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8B15-0746-C744-A18A-24E58CA390B1}"/>
              </a:ext>
            </a:extLst>
          </p:cNvPr>
          <p:cNvSpPr>
            <a:spLocks noGrp="1"/>
          </p:cNvSpPr>
          <p:nvPr>
            <p:ph type="title"/>
          </p:nvPr>
        </p:nvSpPr>
        <p:spPr/>
        <p:txBody>
          <a:bodyPr/>
          <a:lstStyle/>
          <a:p>
            <a:r>
              <a:rPr lang="en-US" dirty="0"/>
              <a:t>What is the significance of “EXTEND/steer”?</a:t>
            </a:r>
          </a:p>
        </p:txBody>
      </p:sp>
      <p:sp>
        <p:nvSpPr>
          <p:cNvPr id="3" name="Content Placeholder 2">
            <a:extLst>
              <a:ext uri="{FF2B5EF4-FFF2-40B4-BE49-F238E27FC236}">
                <a16:creationId xmlns:a16="http://schemas.microsoft.com/office/drawing/2014/main" id="{A741757A-8023-DB4F-8F6D-0162C38B5219}"/>
              </a:ext>
            </a:extLst>
          </p:cNvPr>
          <p:cNvSpPr>
            <a:spLocks noGrp="1"/>
          </p:cNvSpPr>
          <p:nvPr>
            <p:ph idx="1"/>
          </p:nvPr>
        </p:nvSpPr>
        <p:spPr/>
        <p:txBody>
          <a:bodyPr/>
          <a:lstStyle/>
          <a:p>
            <a:r>
              <a:rPr lang="en-US" dirty="0"/>
              <a:t>First, we don’t want to get too far away with a single jump. Having a finite step size means we more slowly build the tree out from the center, rather than having edges jumping across the map, which can be difficult to deal with.</a:t>
            </a:r>
          </a:p>
          <a:p>
            <a:endParaRPr lang="en-US" dirty="0"/>
          </a:p>
          <a:p>
            <a:r>
              <a:rPr lang="en-US" dirty="0"/>
              <a:t>Second, it naturally supports the idea of having vehicle dynamics: we simply compute the control input that best moves the vehicle in the direction of our randomly sampled point. </a:t>
            </a:r>
            <a:r>
              <a:rPr lang="en-US" i="1" dirty="0"/>
              <a:t>That means that every branch of the tree is automatically dynamically feasible!</a:t>
            </a:r>
          </a:p>
        </p:txBody>
      </p:sp>
      <p:sp>
        <p:nvSpPr>
          <p:cNvPr id="5" name="Slide Number Placeholder 4">
            <a:extLst>
              <a:ext uri="{FF2B5EF4-FFF2-40B4-BE49-F238E27FC236}">
                <a16:creationId xmlns:a16="http://schemas.microsoft.com/office/drawing/2014/main" id="{7044787A-7D43-9442-8CDD-1D261857F10E}"/>
              </a:ext>
            </a:extLst>
          </p:cNvPr>
          <p:cNvSpPr>
            <a:spLocks noGrp="1"/>
          </p:cNvSpPr>
          <p:nvPr>
            <p:ph type="sldNum" sz="quarter" idx="12"/>
          </p:nvPr>
        </p:nvSpPr>
        <p:spPr/>
        <p:txBody>
          <a:bodyPr/>
          <a:lstStyle/>
          <a:p>
            <a:fld id="{E538DE21-AC3D-574E-A9BC-92B90566158F}" type="slidenum">
              <a:rPr lang="en-US" smtClean="0"/>
              <a:t>59</a:t>
            </a:fld>
            <a:endParaRPr lang="en-US"/>
          </a:p>
        </p:txBody>
      </p:sp>
    </p:spTree>
    <p:extLst>
      <p:ext uri="{BB962C8B-B14F-4D97-AF65-F5344CB8AC3E}">
        <p14:creationId xmlns:p14="http://schemas.microsoft.com/office/powerpoint/2010/main" val="259344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r>
              <a:rPr lang="en-US" dirty="0"/>
              <a:t>We’ve been so focused on </a:t>
            </a:r>
            <a:r>
              <a:rPr lang="en-US" i="1" dirty="0"/>
              <a:t>building</a:t>
            </a:r>
            <a:r>
              <a:rPr lang="en-US" dirty="0"/>
              <a:t> configuration space that we haven’t really defined how planning will work yet…</a:t>
            </a:r>
          </a:p>
          <a:p>
            <a:endParaRPr lang="en-US" dirty="0"/>
          </a:p>
          <a:p>
            <a:r>
              <a:rPr lang="en-US" dirty="0"/>
              <a:t>We could discretize the space, but that’s non-ideal for a few reasons: what were the problems with discretizing continuous space (e.g., grid-based planning)?</a:t>
            </a:r>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6</a:t>
            </a:fld>
            <a:endParaRPr lang="en-US"/>
          </a:p>
        </p:txBody>
      </p:sp>
      <p:sp>
        <p:nvSpPr>
          <p:cNvPr id="8" name="Title 1">
            <a:extLst>
              <a:ext uri="{FF2B5EF4-FFF2-40B4-BE49-F238E27FC236}">
                <a16:creationId xmlns:a16="http://schemas.microsoft.com/office/drawing/2014/main" id="{EB9C1FAC-4AAF-D29F-089A-E5A92CAE5A42}"/>
              </a:ext>
            </a:extLst>
          </p:cNvPr>
          <p:cNvSpPr>
            <a:spLocks noGrp="1"/>
          </p:cNvSpPr>
          <p:nvPr>
            <p:ph type="title"/>
          </p:nvPr>
        </p:nvSpPr>
        <p:spPr>
          <a:xfrm>
            <a:off x="838200" y="365125"/>
            <a:ext cx="10515600" cy="1325563"/>
          </a:xfrm>
        </p:spPr>
        <p:txBody>
          <a:bodyPr/>
          <a:lstStyle/>
          <a:p>
            <a:r>
              <a:rPr lang="en-US" dirty="0"/>
              <a:t>We talked about how to </a:t>
            </a:r>
            <a:r>
              <a:rPr lang="en-US" i="1" dirty="0"/>
              <a:t>build </a:t>
            </a:r>
            <a:r>
              <a:rPr lang="en-US" dirty="0"/>
              <a:t>C-space.</a:t>
            </a:r>
            <a:br>
              <a:rPr lang="en-US" dirty="0"/>
            </a:br>
            <a:r>
              <a:rPr lang="en-US" dirty="0"/>
              <a:t>How do we plan with it?</a:t>
            </a:r>
          </a:p>
        </p:txBody>
      </p:sp>
    </p:spTree>
    <p:extLst>
      <p:ext uri="{BB962C8B-B14F-4D97-AF65-F5344CB8AC3E}">
        <p14:creationId xmlns:p14="http://schemas.microsoft.com/office/powerpoint/2010/main" val="1994307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Rapidly exploring Random Trees (RRT)</a:t>
            </a:r>
            <a:br>
              <a:rPr lang="en-US" dirty="0"/>
            </a:br>
            <a:r>
              <a:rPr lang="en-US" dirty="0"/>
              <a:t>Algorithm</a:t>
            </a:r>
          </a:p>
        </p:txBody>
      </p:sp>
      <p:pic>
        <p:nvPicPr>
          <p:cNvPr id="6" name="Content Placeholder 5">
            <a:extLst>
              <a:ext uri="{FF2B5EF4-FFF2-40B4-BE49-F238E27FC236}">
                <a16:creationId xmlns:a16="http://schemas.microsoft.com/office/drawing/2014/main" id="{7FDFEA65-B1F5-3943-863D-A62DB7844871}"/>
              </a:ext>
            </a:extLst>
          </p:cNvPr>
          <p:cNvPicPr>
            <a:picLocks noGrp="1" noChangeAspect="1"/>
          </p:cNvPicPr>
          <p:nvPr>
            <p:ph idx="1"/>
          </p:nvPr>
        </p:nvPicPr>
        <p:blipFill>
          <a:blip r:embed="rId2"/>
          <a:stretch>
            <a:fillRect/>
          </a:stretch>
        </p:blipFill>
        <p:spPr>
          <a:xfrm>
            <a:off x="2152651" y="1690689"/>
            <a:ext cx="6420191" cy="4351338"/>
          </a:xfrm>
          <a:prstGeom prst="rect">
            <a:avLst/>
          </a:prstGeom>
        </p:spPr>
      </p:pic>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60</a:t>
            </a:fld>
            <a:endParaRPr lang="en-US"/>
          </a:p>
        </p:txBody>
      </p:sp>
      <p:sp>
        <p:nvSpPr>
          <p:cNvPr id="7" name="TextBox 6">
            <a:extLst>
              <a:ext uri="{FF2B5EF4-FFF2-40B4-BE49-F238E27FC236}">
                <a16:creationId xmlns:a16="http://schemas.microsoft.com/office/drawing/2014/main" id="{EA703BD2-918E-5E40-AD81-ED1912857012}"/>
              </a:ext>
            </a:extLst>
          </p:cNvPr>
          <p:cNvSpPr txBox="1"/>
          <p:nvPr/>
        </p:nvSpPr>
        <p:spPr>
          <a:xfrm>
            <a:off x="7724080" y="3558390"/>
            <a:ext cx="2821259"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Together, these lines “steer towards” the random point from the nearest neighbor point.</a:t>
            </a:r>
          </a:p>
        </p:txBody>
      </p:sp>
      <p:sp>
        <p:nvSpPr>
          <p:cNvPr id="8" name="Right Brace 7">
            <a:extLst>
              <a:ext uri="{FF2B5EF4-FFF2-40B4-BE49-F238E27FC236}">
                <a16:creationId xmlns:a16="http://schemas.microsoft.com/office/drawing/2014/main" id="{6F27D8DA-3349-2A4A-8E91-A2857EBE57B0}"/>
              </a:ext>
            </a:extLst>
          </p:cNvPr>
          <p:cNvSpPr/>
          <p:nvPr/>
        </p:nvSpPr>
        <p:spPr>
          <a:xfrm>
            <a:off x="7512206" y="3429001"/>
            <a:ext cx="245327" cy="58543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16171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7008C-8207-3143-803D-6F001C524213}"/>
              </a:ext>
            </a:extLst>
          </p:cNvPr>
          <p:cNvSpPr>
            <a:spLocks noGrp="1"/>
          </p:cNvSpPr>
          <p:nvPr>
            <p:ph type="title"/>
          </p:nvPr>
        </p:nvSpPr>
        <p:spPr/>
        <p:txBody>
          <a:bodyPr/>
          <a:lstStyle/>
          <a:p>
            <a:r>
              <a:rPr lang="en-US" dirty="0"/>
              <a:t>RRT Visualization [filling all the space]</a:t>
            </a:r>
          </a:p>
        </p:txBody>
      </p:sp>
      <p:pic>
        <p:nvPicPr>
          <p:cNvPr id="7" name="Content Placeholder 6">
            <a:extLst>
              <a:ext uri="{FF2B5EF4-FFF2-40B4-BE49-F238E27FC236}">
                <a16:creationId xmlns:a16="http://schemas.microsoft.com/office/drawing/2014/main" id="{4BE1463C-33E9-E346-B1A1-1F1ECC656131}"/>
              </a:ext>
            </a:extLst>
          </p:cNvPr>
          <p:cNvPicPr>
            <a:picLocks noGrp="1" noChangeAspect="1"/>
          </p:cNvPicPr>
          <p:nvPr>
            <p:ph idx="1"/>
          </p:nvPr>
        </p:nvPicPr>
        <p:blipFill>
          <a:blip r:embed="rId2"/>
          <a:stretch>
            <a:fillRect/>
          </a:stretch>
        </p:blipFill>
        <p:spPr>
          <a:xfrm>
            <a:off x="2855869" y="1590637"/>
            <a:ext cx="6480262" cy="4821314"/>
          </a:xfrm>
        </p:spPr>
      </p:pic>
      <p:sp>
        <p:nvSpPr>
          <p:cNvPr id="5" name="Slide Number Placeholder 4">
            <a:extLst>
              <a:ext uri="{FF2B5EF4-FFF2-40B4-BE49-F238E27FC236}">
                <a16:creationId xmlns:a16="http://schemas.microsoft.com/office/drawing/2014/main" id="{B27E928C-DEAD-3A40-920D-5694AECF273C}"/>
              </a:ext>
            </a:extLst>
          </p:cNvPr>
          <p:cNvSpPr>
            <a:spLocks noGrp="1"/>
          </p:cNvSpPr>
          <p:nvPr>
            <p:ph type="sldNum" sz="quarter" idx="12"/>
          </p:nvPr>
        </p:nvSpPr>
        <p:spPr/>
        <p:txBody>
          <a:bodyPr/>
          <a:lstStyle/>
          <a:p>
            <a:fld id="{E538DE21-AC3D-574E-A9BC-92B90566158F}" type="slidenum">
              <a:rPr lang="en-US" smtClean="0"/>
              <a:t>61</a:t>
            </a:fld>
            <a:endParaRPr lang="en-US"/>
          </a:p>
        </p:txBody>
      </p:sp>
    </p:spTree>
    <p:extLst>
      <p:ext uri="{BB962C8B-B14F-4D97-AF65-F5344CB8AC3E}">
        <p14:creationId xmlns:p14="http://schemas.microsoft.com/office/powerpoint/2010/main" val="1462435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E4130-C28B-8F4D-A630-6193728B4A12}"/>
              </a:ext>
            </a:extLst>
          </p:cNvPr>
          <p:cNvSpPr>
            <a:spLocks noGrp="1"/>
          </p:cNvSpPr>
          <p:nvPr>
            <p:ph type="title"/>
          </p:nvPr>
        </p:nvSpPr>
        <p:spPr/>
        <p:txBody>
          <a:bodyPr>
            <a:normAutofit/>
          </a:bodyPr>
          <a:lstStyle/>
          <a:p>
            <a:r>
              <a:rPr lang="en-US" dirty="0"/>
              <a:t>Multi-Directional RRT: build multiple RRTs simultaneously &amp; connect to save cost</a:t>
            </a:r>
          </a:p>
        </p:txBody>
      </p:sp>
      <p:pic>
        <p:nvPicPr>
          <p:cNvPr id="6" name="Content Placeholder 5">
            <a:extLst>
              <a:ext uri="{FF2B5EF4-FFF2-40B4-BE49-F238E27FC236}">
                <a16:creationId xmlns:a16="http://schemas.microsoft.com/office/drawing/2014/main" id="{8D0DD334-EAFE-DD44-9C6A-BDDD443DACE0}"/>
              </a:ext>
            </a:extLst>
          </p:cNvPr>
          <p:cNvPicPr>
            <a:picLocks noGrp="1" noChangeAspect="1"/>
          </p:cNvPicPr>
          <p:nvPr>
            <p:ph idx="1"/>
          </p:nvPr>
        </p:nvPicPr>
        <p:blipFill>
          <a:blip r:embed="rId2"/>
          <a:stretch>
            <a:fillRect/>
          </a:stretch>
        </p:blipFill>
        <p:spPr>
          <a:xfrm>
            <a:off x="2212240" y="1825625"/>
            <a:ext cx="7767520" cy="4351338"/>
          </a:xfrm>
          <a:prstGeom prst="rect">
            <a:avLst/>
          </a:prstGeom>
        </p:spPr>
      </p:pic>
      <p:sp>
        <p:nvSpPr>
          <p:cNvPr id="5" name="Slide Number Placeholder 4">
            <a:extLst>
              <a:ext uri="{FF2B5EF4-FFF2-40B4-BE49-F238E27FC236}">
                <a16:creationId xmlns:a16="http://schemas.microsoft.com/office/drawing/2014/main" id="{97C7698D-4DA2-AA43-8139-0737E0AB896C}"/>
              </a:ext>
            </a:extLst>
          </p:cNvPr>
          <p:cNvSpPr>
            <a:spLocks noGrp="1"/>
          </p:cNvSpPr>
          <p:nvPr>
            <p:ph type="sldNum" sz="quarter" idx="12"/>
          </p:nvPr>
        </p:nvSpPr>
        <p:spPr/>
        <p:txBody>
          <a:bodyPr/>
          <a:lstStyle/>
          <a:p>
            <a:fld id="{E538DE21-AC3D-574E-A9BC-92B90566158F}" type="slidenum">
              <a:rPr lang="en-US" smtClean="0"/>
              <a:t>62</a:t>
            </a:fld>
            <a:endParaRPr lang="en-US"/>
          </a:p>
        </p:txBody>
      </p:sp>
    </p:spTree>
    <p:extLst>
      <p:ext uri="{BB962C8B-B14F-4D97-AF65-F5344CB8AC3E}">
        <p14:creationId xmlns:p14="http://schemas.microsoft.com/office/powerpoint/2010/main" val="2035448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Properties</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p:txBody>
          <a:bodyPr/>
          <a:lstStyle/>
          <a:p>
            <a:r>
              <a:rPr lang="en-US" dirty="0"/>
              <a:t>Is it complete?</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63</a:t>
            </a:fld>
            <a:endParaRPr lang="en-US"/>
          </a:p>
        </p:txBody>
      </p:sp>
      <p:pic>
        <p:nvPicPr>
          <p:cNvPr id="7" name="Content Placeholder 6">
            <a:extLst>
              <a:ext uri="{FF2B5EF4-FFF2-40B4-BE49-F238E27FC236}">
                <a16:creationId xmlns:a16="http://schemas.microsoft.com/office/drawing/2014/main" id="{DECB2A64-F8FB-8744-96CA-DAEA68FFDF9B}"/>
              </a:ext>
            </a:extLst>
          </p:cNvPr>
          <p:cNvPicPr>
            <a:picLocks noChangeAspect="1"/>
          </p:cNvPicPr>
          <p:nvPr/>
        </p:nvPicPr>
        <p:blipFill>
          <a:blip r:embed="rId2"/>
          <a:stretch>
            <a:fillRect/>
          </a:stretch>
        </p:blipFill>
        <p:spPr>
          <a:xfrm>
            <a:off x="2152650" y="3444915"/>
            <a:ext cx="3672110" cy="2732049"/>
          </a:xfrm>
          <a:prstGeom prst="rect">
            <a:avLst/>
          </a:prstGeom>
        </p:spPr>
      </p:pic>
    </p:spTree>
    <p:extLst>
      <p:ext uri="{BB962C8B-B14F-4D97-AF65-F5344CB8AC3E}">
        <p14:creationId xmlns:p14="http://schemas.microsoft.com/office/powerpoint/2010/main" val="2236473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Properties</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p:txBody>
          <a:bodyPr/>
          <a:lstStyle/>
          <a:p>
            <a:r>
              <a:rPr lang="en-US" dirty="0"/>
              <a:t>Is it complete? Yes!</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64</a:t>
            </a:fld>
            <a:endParaRPr lang="en-US"/>
          </a:p>
        </p:txBody>
      </p:sp>
      <p:pic>
        <p:nvPicPr>
          <p:cNvPr id="6" name="Content Placeholder 6">
            <a:extLst>
              <a:ext uri="{FF2B5EF4-FFF2-40B4-BE49-F238E27FC236}">
                <a16:creationId xmlns:a16="http://schemas.microsoft.com/office/drawing/2014/main" id="{E5246855-3997-8149-AE36-C4D63D1A2693}"/>
              </a:ext>
            </a:extLst>
          </p:cNvPr>
          <p:cNvPicPr>
            <a:picLocks noChangeAspect="1"/>
          </p:cNvPicPr>
          <p:nvPr/>
        </p:nvPicPr>
        <p:blipFill>
          <a:blip r:embed="rId2"/>
          <a:stretch>
            <a:fillRect/>
          </a:stretch>
        </p:blipFill>
        <p:spPr>
          <a:xfrm>
            <a:off x="2152650" y="3444915"/>
            <a:ext cx="3672110" cy="2732049"/>
          </a:xfrm>
          <a:prstGeom prst="rect">
            <a:avLst/>
          </a:prstGeom>
        </p:spPr>
      </p:pic>
    </p:spTree>
    <p:extLst>
      <p:ext uri="{BB962C8B-B14F-4D97-AF65-F5344CB8AC3E}">
        <p14:creationId xmlns:p14="http://schemas.microsoft.com/office/powerpoint/2010/main" val="2876944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Properties</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p:txBody>
          <a:bodyPr/>
          <a:lstStyle/>
          <a:p>
            <a:r>
              <a:rPr lang="en-US" dirty="0"/>
              <a:t>Is it complete? Yes!</a:t>
            </a:r>
          </a:p>
          <a:p>
            <a:r>
              <a:rPr lang="en-US" dirty="0"/>
              <a:t>Is it optimal?</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65</a:t>
            </a:fld>
            <a:endParaRPr lang="en-US"/>
          </a:p>
        </p:txBody>
      </p:sp>
      <p:pic>
        <p:nvPicPr>
          <p:cNvPr id="6" name="Content Placeholder 6">
            <a:extLst>
              <a:ext uri="{FF2B5EF4-FFF2-40B4-BE49-F238E27FC236}">
                <a16:creationId xmlns:a16="http://schemas.microsoft.com/office/drawing/2014/main" id="{E5246855-3997-8149-AE36-C4D63D1A2693}"/>
              </a:ext>
            </a:extLst>
          </p:cNvPr>
          <p:cNvPicPr>
            <a:picLocks noChangeAspect="1"/>
          </p:cNvPicPr>
          <p:nvPr/>
        </p:nvPicPr>
        <p:blipFill>
          <a:blip r:embed="rId2"/>
          <a:stretch>
            <a:fillRect/>
          </a:stretch>
        </p:blipFill>
        <p:spPr>
          <a:xfrm>
            <a:off x="2152650" y="3444915"/>
            <a:ext cx="3672110" cy="2732049"/>
          </a:xfrm>
          <a:prstGeom prst="rect">
            <a:avLst/>
          </a:prstGeom>
        </p:spPr>
      </p:pic>
    </p:spTree>
    <p:extLst>
      <p:ext uri="{BB962C8B-B14F-4D97-AF65-F5344CB8AC3E}">
        <p14:creationId xmlns:p14="http://schemas.microsoft.com/office/powerpoint/2010/main" val="12998202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Properties</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p:txBody>
          <a:bodyPr/>
          <a:lstStyle/>
          <a:p>
            <a:r>
              <a:rPr lang="en-US" dirty="0"/>
              <a:t>Is it complete? Yes!</a:t>
            </a:r>
          </a:p>
          <a:p>
            <a:r>
              <a:rPr lang="en-US" dirty="0"/>
              <a:t>Is it optimal? No</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66</a:t>
            </a:fld>
            <a:endParaRPr lang="en-US"/>
          </a:p>
        </p:txBody>
      </p:sp>
      <p:pic>
        <p:nvPicPr>
          <p:cNvPr id="6" name="Content Placeholder 6">
            <a:extLst>
              <a:ext uri="{FF2B5EF4-FFF2-40B4-BE49-F238E27FC236}">
                <a16:creationId xmlns:a16="http://schemas.microsoft.com/office/drawing/2014/main" id="{E5246855-3997-8149-AE36-C4D63D1A2693}"/>
              </a:ext>
            </a:extLst>
          </p:cNvPr>
          <p:cNvPicPr>
            <a:picLocks noChangeAspect="1"/>
          </p:cNvPicPr>
          <p:nvPr/>
        </p:nvPicPr>
        <p:blipFill>
          <a:blip r:embed="rId2"/>
          <a:stretch>
            <a:fillRect/>
          </a:stretch>
        </p:blipFill>
        <p:spPr>
          <a:xfrm>
            <a:off x="2152650" y="3444915"/>
            <a:ext cx="3672110" cy="2732049"/>
          </a:xfrm>
          <a:prstGeom prst="rect">
            <a:avLst/>
          </a:prstGeom>
        </p:spPr>
      </p:pic>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a:blip r:embed="rId3"/>
          <a:stretch>
            <a:fillRect/>
          </a:stretch>
        </p:blipFill>
        <p:spPr>
          <a:xfrm>
            <a:off x="6096001" y="1438160"/>
            <a:ext cx="4235831" cy="4103649"/>
          </a:xfrm>
          <a:prstGeom prst="rect">
            <a:avLst/>
          </a:prstGeom>
        </p:spPr>
      </p:pic>
    </p:spTree>
    <p:extLst>
      <p:ext uri="{BB962C8B-B14F-4D97-AF65-F5344CB8AC3E}">
        <p14:creationId xmlns:p14="http://schemas.microsoft.com/office/powerpoint/2010/main" val="16456663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is provably not asymptotically optimal</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a:xfrm>
            <a:off x="2152651" y="1825625"/>
            <a:ext cx="3865291" cy="4351338"/>
          </a:xfrm>
        </p:spPr>
        <p:txBody>
          <a:bodyPr>
            <a:normAutofit fontScale="85000" lnSpcReduction="20000"/>
          </a:bodyPr>
          <a:lstStyle/>
          <a:p>
            <a:r>
              <a:rPr lang="en-US" dirty="0"/>
              <a:t>So what happened…?</a:t>
            </a:r>
          </a:p>
          <a:p>
            <a:endParaRPr lang="en-US" dirty="0"/>
          </a:p>
          <a:p>
            <a:r>
              <a:rPr lang="en-US" dirty="0"/>
              <a:t>Whenever we add new points, we extend old branches but we never look for new ways to reach the same point that might have been shorter!</a:t>
            </a:r>
          </a:p>
          <a:p>
            <a:endParaRPr lang="en-US" dirty="0"/>
          </a:p>
          <a:p>
            <a:r>
              <a:rPr lang="en-US" dirty="0"/>
              <a:t>Think of when we tried to add a visited list to A*, if we add points too early, we risk missing out on shorter paths.</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67</a:t>
            </a:fld>
            <a:endParaRPr lang="en-US"/>
          </a:p>
        </p:txBody>
      </p:sp>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a:blip r:embed="rId2"/>
          <a:stretch>
            <a:fillRect/>
          </a:stretch>
        </p:blipFill>
        <p:spPr>
          <a:xfrm>
            <a:off x="6096001" y="1438160"/>
            <a:ext cx="4235831" cy="4103649"/>
          </a:xfrm>
          <a:prstGeom prst="rect">
            <a:avLst/>
          </a:prstGeom>
        </p:spPr>
      </p:pic>
    </p:spTree>
    <p:extLst>
      <p:ext uri="{BB962C8B-B14F-4D97-AF65-F5344CB8AC3E}">
        <p14:creationId xmlns:p14="http://schemas.microsoft.com/office/powerpoint/2010/main" val="13557774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88F6C3-4730-684A-8E44-2C95D3C74BDD}"/>
              </a:ext>
            </a:extLst>
          </p:cNvPr>
          <p:cNvPicPr>
            <a:picLocks noChangeAspect="1"/>
          </p:cNvPicPr>
          <p:nvPr/>
        </p:nvPicPr>
        <p:blipFill>
          <a:blip r:embed="rId2"/>
          <a:stretch>
            <a:fillRect/>
          </a:stretch>
        </p:blipFill>
        <p:spPr>
          <a:xfrm>
            <a:off x="6096001" y="1438160"/>
            <a:ext cx="4235831" cy="4103649"/>
          </a:xfrm>
          <a:prstGeom prst="rect">
            <a:avLst/>
          </a:prstGeom>
        </p:spPr>
      </p:pic>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is provably not asymptotically optimal</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a:xfrm>
            <a:off x="2152651" y="1825625"/>
            <a:ext cx="3865291" cy="4351338"/>
          </a:xfrm>
        </p:spPr>
        <p:txBody>
          <a:bodyPr>
            <a:normAutofit fontScale="85000" lnSpcReduction="20000"/>
          </a:bodyPr>
          <a:lstStyle/>
          <a:p>
            <a:r>
              <a:rPr lang="en-US" dirty="0"/>
              <a:t>So what happened…?</a:t>
            </a:r>
          </a:p>
          <a:p>
            <a:endParaRPr lang="en-US" dirty="0"/>
          </a:p>
          <a:p>
            <a:r>
              <a:rPr lang="en-US" dirty="0"/>
              <a:t>Whenever we add new points, we extend old branches but we never look for new ways to reach the same point that might have been shorter!</a:t>
            </a:r>
          </a:p>
          <a:p>
            <a:endParaRPr lang="en-US" dirty="0"/>
          </a:p>
          <a:p>
            <a:r>
              <a:rPr lang="en-US" dirty="0"/>
              <a:t>Think of when we tried to add a visited list to A*, if we add points too early, we risk missing out on shorter paths.</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68</a:t>
            </a:fld>
            <a:endParaRPr lang="en-US"/>
          </a:p>
        </p:txBody>
      </p:sp>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rotWithShape="1">
          <a:blip r:embed="rId2"/>
          <a:srcRect l="6714" t="42129" r="2792" b="33958"/>
          <a:stretch/>
        </p:blipFill>
        <p:spPr>
          <a:xfrm>
            <a:off x="2650273" y="2410141"/>
            <a:ext cx="7203688" cy="1844160"/>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561924EF-1725-0A48-B3C2-B34A3EBCB6C5}"/>
              </a:ext>
            </a:extLst>
          </p:cNvPr>
          <p:cNvCxnSpPr/>
          <p:nvPr/>
        </p:nvCxnSpPr>
        <p:spPr>
          <a:xfrm flipH="1" flipV="1">
            <a:off x="6675864" y="3205479"/>
            <a:ext cx="963187" cy="11769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B512D5-44E3-BA4D-8189-CDFC362497EA}"/>
              </a:ext>
            </a:extLst>
          </p:cNvPr>
          <p:cNvSpPr txBox="1"/>
          <p:nvPr/>
        </p:nvSpPr>
        <p:spPr>
          <a:xfrm>
            <a:off x="6416403" y="4339741"/>
            <a:ext cx="318247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This gap will </a:t>
            </a:r>
            <a:r>
              <a:rPr lang="en-US" i="1" dirty="0">
                <a:latin typeface="Open Sans" panose="020B0606030504020204" pitchFamily="34" charset="0"/>
                <a:ea typeface="Open Sans" panose="020B0606030504020204" pitchFamily="34" charset="0"/>
                <a:cs typeface="Open Sans" panose="020B0606030504020204" pitchFamily="34" charset="0"/>
              </a:rPr>
              <a:t>never</a:t>
            </a:r>
            <a:r>
              <a:rPr lang="en-US" dirty="0">
                <a:latin typeface="Open Sans" panose="020B0606030504020204" pitchFamily="34" charset="0"/>
                <a:ea typeface="Open Sans" panose="020B0606030504020204" pitchFamily="34" charset="0"/>
                <a:cs typeface="Open Sans" panose="020B0606030504020204" pitchFamily="34" charset="0"/>
              </a:rPr>
              <a:t> be closed</a:t>
            </a:r>
          </a:p>
        </p:txBody>
      </p:sp>
    </p:spTree>
    <p:extLst>
      <p:ext uri="{BB962C8B-B14F-4D97-AF65-F5344CB8AC3E}">
        <p14:creationId xmlns:p14="http://schemas.microsoft.com/office/powerpoint/2010/main" val="25640958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How do we “fix” RRT</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a:xfrm>
            <a:off x="2152651" y="1825625"/>
            <a:ext cx="3865291" cy="5025791"/>
          </a:xfrm>
        </p:spPr>
        <p:txBody>
          <a:bodyPr>
            <a:normAutofit/>
          </a:bodyPr>
          <a:lstStyle/>
          <a:p>
            <a:r>
              <a:rPr lang="en-US" sz="2000" dirty="0"/>
              <a:t>We need some way of looking for shortcuts.</a:t>
            </a:r>
          </a:p>
          <a:p>
            <a:endParaRPr lang="en-US" sz="2000" dirty="0"/>
          </a:p>
          <a:p>
            <a:r>
              <a:rPr lang="en-US" sz="2000" dirty="0"/>
              <a:t>Whenever we add new points, we should check if that new point allows us to reach other points sooner.</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69</a:t>
            </a:fld>
            <a:endParaRPr lang="en-US"/>
          </a:p>
        </p:txBody>
      </p:sp>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a:blip r:embed="rId2"/>
          <a:stretch>
            <a:fillRect/>
          </a:stretch>
        </p:blipFill>
        <p:spPr>
          <a:xfrm>
            <a:off x="6096001" y="1438160"/>
            <a:ext cx="4235831" cy="4103649"/>
          </a:xfrm>
          <a:prstGeom prst="rect">
            <a:avLst/>
          </a:prstGeom>
        </p:spPr>
      </p:pic>
    </p:spTree>
    <p:extLst>
      <p:ext uri="{BB962C8B-B14F-4D97-AF65-F5344CB8AC3E}">
        <p14:creationId xmlns:p14="http://schemas.microsoft.com/office/powerpoint/2010/main" val="2536915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5CC9B-8894-8940-915C-839DFC1FA3BF}"/>
              </a:ext>
            </a:extLst>
          </p:cNvPr>
          <p:cNvSpPr>
            <a:spLocks noGrp="1"/>
          </p:cNvSpPr>
          <p:nvPr>
            <p:ph type="title"/>
          </p:nvPr>
        </p:nvSpPr>
        <p:spPr/>
        <p:txBody>
          <a:bodyPr/>
          <a:lstStyle/>
          <a:p>
            <a:r>
              <a:rPr lang="en-US" dirty="0"/>
              <a:t>Remember this?</a:t>
            </a:r>
          </a:p>
        </p:txBody>
      </p:sp>
      <p:sp>
        <p:nvSpPr>
          <p:cNvPr id="3" name="Content Placeholder 2">
            <a:extLst>
              <a:ext uri="{FF2B5EF4-FFF2-40B4-BE49-F238E27FC236}">
                <a16:creationId xmlns:a16="http://schemas.microsoft.com/office/drawing/2014/main" id="{8F556FD4-70EF-3341-83BA-B5E95F71BDD8}"/>
              </a:ext>
            </a:extLst>
          </p:cNvPr>
          <p:cNvSpPr>
            <a:spLocks noGrp="1"/>
          </p:cNvSpPr>
          <p:nvPr>
            <p:ph idx="1"/>
          </p:nvPr>
        </p:nvSpPr>
        <p:spPr/>
        <p:txBody>
          <a:bodyPr>
            <a:normAutofit fontScale="92500" lnSpcReduction="20000"/>
          </a:bodyPr>
          <a:lstStyle/>
          <a:p>
            <a:pPr marL="0" indent="0">
              <a:buNone/>
            </a:pPr>
            <a:r>
              <a:rPr lang="en-US" dirty="0"/>
              <a:t>But turning a continuous space into a grid, you must trade off between a very small resolution (and high computational cost) or a big resolution (and miss closing off paths):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This approach is therefore </a:t>
            </a:r>
            <a:r>
              <a:rPr lang="en-US" i="1" dirty="0"/>
              <a:t>not complete</a:t>
            </a:r>
            <a:r>
              <a:rPr lang="en-US" dirty="0"/>
              <a:t> in general!</a:t>
            </a:r>
          </a:p>
        </p:txBody>
      </p:sp>
      <p:sp>
        <p:nvSpPr>
          <p:cNvPr id="5" name="Slide Number Placeholder 4">
            <a:extLst>
              <a:ext uri="{FF2B5EF4-FFF2-40B4-BE49-F238E27FC236}">
                <a16:creationId xmlns:a16="http://schemas.microsoft.com/office/drawing/2014/main" id="{6725BD61-D05D-3747-9337-36B59D99E36D}"/>
              </a:ext>
            </a:extLst>
          </p:cNvPr>
          <p:cNvSpPr>
            <a:spLocks noGrp="1"/>
          </p:cNvSpPr>
          <p:nvPr>
            <p:ph type="sldNum" sz="quarter" idx="12"/>
          </p:nvPr>
        </p:nvSpPr>
        <p:spPr/>
        <p:txBody>
          <a:bodyPr/>
          <a:lstStyle/>
          <a:p>
            <a:fld id="{E538DE21-AC3D-574E-A9BC-92B90566158F}" type="slidenum">
              <a:rPr lang="en-US" smtClean="0"/>
              <a:t>7</a:t>
            </a:fld>
            <a:endParaRPr lang="en-US"/>
          </a:p>
        </p:txBody>
      </p:sp>
      <p:pic>
        <p:nvPicPr>
          <p:cNvPr id="6" name="Picture 5">
            <a:extLst>
              <a:ext uri="{FF2B5EF4-FFF2-40B4-BE49-F238E27FC236}">
                <a16:creationId xmlns:a16="http://schemas.microsoft.com/office/drawing/2014/main" id="{E568FFE6-970F-5D45-A488-00E658654842}"/>
              </a:ext>
            </a:extLst>
          </p:cNvPr>
          <p:cNvPicPr>
            <a:picLocks noChangeAspect="1"/>
          </p:cNvPicPr>
          <p:nvPr/>
        </p:nvPicPr>
        <p:blipFill>
          <a:blip r:embed="rId2"/>
          <a:stretch>
            <a:fillRect/>
          </a:stretch>
        </p:blipFill>
        <p:spPr>
          <a:xfrm>
            <a:off x="1822448" y="2856123"/>
            <a:ext cx="4023970" cy="2517321"/>
          </a:xfrm>
          <a:prstGeom prst="rect">
            <a:avLst/>
          </a:prstGeom>
        </p:spPr>
      </p:pic>
      <p:pic>
        <p:nvPicPr>
          <p:cNvPr id="7" name="Picture 6">
            <a:extLst>
              <a:ext uri="{FF2B5EF4-FFF2-40B4-BE49-F238E27FC236}">
                <a16:creationId xmlns:a16="http://schemas.microsoft.com/office/drawing/2014/main" id="{6C97B2C6-FB20-6E4C-8B14-7679EBE7EC6A}"/>
              </a:ext>
            </a:extLst>
          </p:cNvPr>
          <p:cNvPicPr>
            <a:picLocks noChangeAspect="1"/>
          </p:cNvPicPr>
          <p:nvPr/>
        </p:nvPicPr>
        <p:blipFill>
          <a:blip r:embed="rId3"/>
          <a:stretch>
            <a:fillRect/>
          </a:stretch>
        </p:blipFill>
        <p:spPr>
          <a:xfrm>
            <a:off x="6345585" y="2856123"/>
            <a:ext cx="4037213" cy="2517321"/>
          </a:xfrm>
          <a:prstGeom prst="rect">
            <a:avLst/>
          </a:prstGeom>
        </p:spPr>
      </p:pic>
      <p:sp>
        <p:nvSpPr>
          <p:cNvPr id="8" name="Content Placeholder 7">
            <a:extLst>
              <a:ext uri="{FF2B5EF4-FFF2-40B4-BE49-F238E27FC236}">
                <a16:creationId xmlns:a16="http://schemas.microsoft.com/office/drawing/2014/main" id="{84278999-52D2-3E4F-AAD6-8DB726ED7F7E}"/>
              </a:ext>
            </a:extLst>
          </p:cNvPr>
          <p:cNvSpPr txBox="1">
            <a:spLocks/>
          </p:cNvSpPr>
          <p:nvPr/>
        </p:nvSpPr>
        <p:spPr>
          <a:xfrm>
            <a:off x="2152650" y="6206154"/>
            <a:ext cx="7886700" cy="4122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800" dirty="0"/>
              <a:t>Image from: </a:t>
            </a:r>
            <a:r>
              <a:rPr lang="en-US" sz="1800" dirty="0">
                <a:hlinkClick r:id="rId4"/>
              </a:rPr>
              <a:t>MIT 16.410</a:t>
            </a:r>
            <a:endParaRPr lang="en-US" sz="1800" dirty="0"/>
          </a:p>
        </p:txBody>
      </p:sp>
    </p:spTree>
    <p:extLst>
      <p:ext uri="{BB962C8B-B14F-4D97-AF65-F5344CB8AC3E}">
        <p14:creationId xmlns:p14="http://schemas.microsoft.com/office/powerpoint/2010/main" val="13410228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How do we “fix” RRT</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a:xfrm>
            <a:off x="2152651" y="1825625"/>
            <a:ext cx="3865291" cy="5025791"/>
          </a:xfrm>
        </p:spPr>
        <p:txBody>
          <a:bodyPr>
            <a:normAutofit/>
          </a:bodyPr>
          <a:lstStyle/>
          <a:p>
            <a:r>
              <a:rPr lang="en-US" sz="2000" dirty="0"/>
              <a:t>We need some way of looking for shortcuts.</a:t>
            </a:r>
          </a:p>
          <a:p>
            <a:endParaRPr lang="en-US" sz="2000" dirty="0"/>
          </a:p>
          <a:p>
            <a:r>
              <a:rPr lang="en-US" sz="2000" dirty="0"/>
              <a:t>Whenever we add new points, we should check if that new point allows us to reach other points sooner.</a:t>
            </a:r>
          </a:p>
          <a:p>
            <a:endParaRPr lang="en-US" sz="2000" dirty="0"/>
          </a:p>
          <a:p>
            <a:r>
              <a:rPr lang="en-US" sz="2000" dirty="0"/>
              <a:t>We add a new point: look at each nearby point. If the route through the new point to the nearby point is shorter than the old path, change the “root” of the nearby point to the new point and update cost</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70</a:t>
            </a:fld>
            <a:endParaRPr lang="en-US"/>
          </a:p>
        </p:txBody>
      </p:sp>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a:blip r:embed="rId2"/>
          <a:stretch>
            <a:fillRect/>
          </a:stretch>
        </p:blipFill>
        <p:spPr>
          <a:xfrm>
            <a:off x="6096001" y="1438160"/>
            <a:ext cx="4235831" cy="4103649"/>
          </a:xfrm>
          <a:prstGeom prst="rect">
            <a:avLst/>
          </a:prstGeom>
        </p:spPr>
      </p:pic>
    </p:spTree>
    <p:extLst>
      <p:ext uri="{BB962C8B-B14F-4D97-AF65-F5344CB8AC3E}">
        <p14:creationId xmlns:p14="http://schemas.microsoft.com/office/powerpoint/2010/main" val="1458254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6CCC-0ECE-8F42-BCF2-26399C6A905A}"/>
              </a:ext>
            </a:extLst>
          </p:cNvPr>
          <p:cNvSpPr>
            <a:spLocks noGrp="1"/>
          </p:cNvSpPr>
          <p:nvPr>
            <p:ph type="title"/>
          </p:nvPr>
        </p:nvSpPr>
        <p:spPr/>
        <p:txBody>
          <a:bodyPr/>
          <a:lstStyle/>
          <a:p>
            <a:r>
              <a:rPr lang="en-US" dirty="0"/>
              <a:t>RRT* : RRT + Path Improvements</a:t>
            </a:r>
            <a:br>
              <a:rPr lang="en-US" dirty="0"/>
            </a:br>
            <a:r>
              <a:rPr lang="en-US" dirty="0"/>
              <a:t>[It’s asymptotically optimal!]</a:t>
            </a:r>
          </a:p>
        </p:txBody>
      </p:sp>
      <p:pic>
        <p:nvPicPr>
          <p:cNvPr id="6" name="Content Placeholder 5">
            <a:extLst>
              <a:ext uri="{FF2B5EF4-FFF2-40B4-BE49-F238E27FC236}">
                <a16:creationId xmlns:a16="http://schemas.microsoft.com/office/drawing/2014/main" id="{89649AD9-7D98-DD44-8B11-DDDE7F02968C}"/>
              </a:ext>
            </a:extLst>
          </p:cNvPr>
          <p:cNvPicPr>
            <a:picLocks noGrp="1" noChangeAspect="1"/>
          </p:cNvPicPr>
          <p:nvPr>
            <p:ph idx="1"/>
          </p:nvPr>
        </p:nvPicPr>
        <p:blipFill rotWithShape="1">
          <a:blip r:embed="rId2"/>
          <a:srcRect r="67224"/>
          <a:stretch/>
        </p:blipFill>
        <p:spPr>
          <a:xfrm>
            <a:off x="1763112" y="2025534"/>
            <a:ext cx="2840264" cy="3951520"/>
          </a:xfrm>
          <a:prstGeom prst="rect">
            <a:avLst/>
          </a:prstGeom>
        </p:spPr>
      </p:pic>
      <p:sp>
        <p:nvSpPr>
          <p:cNvPr id="5" name="Slide Number Placeholder 4">
            <a:extLst>
              <a:ext uri="{FF2B5EF4-FFF2-40B4-BE49-F238E27FC236}">
                <a16:creationId xmlns:a16="http://schemas.microsoft.com/office/drawing/2014/main" id="{2C74AE30-EB5F-FF4C-A3EC-5DE2C8014981}"/>
              </a:ext>
            </a:extLst>
          </p:cNvPr>
          <p:cNvSpPr>
            <a:spLocks noGrp="1"/>
          </p:cNvSpPr>
          <p:nvPr>
            <p:ph type="sldNum" sz="quarter" idx="12"/>
          </p:nvPr>
        </p:nvSpPr>
        <p:spPr/>
        <p:txBody>
          <a:bodyPr/>
          <a:lstStyle/>
          <a:p>
            <a:fld id="{E538DE21-AC3D-574E-A9BC-92B90566158F}" type="slidenum">
              <a:rPr lang="en-US" smtClean="0"/>
              <a:t>71</a:t>
            </a:fld>
            <a:endParaRPr lang="en-US"/>
          </a:p>
        </p:txBody>
      </p:sp>
    </p:spTree>
    <p:extLst>
      <p:ext uri="{BB962C8B-B14F-4D97-AF65-F5344CB8AC3E}">
        <p14:creationId xmlns:p14="http://schemas.microsoft.com/office/powerpoint/2010/main" val="33072335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6CCC-0ECE-8F42-BCF2-26399C6A905A}"/>
              </a:ext>
            </a:extLst>
          </p:cNvPr>
          <p:cNvSpPr>
            <a:spLocks noGrp="1"/>
          </p:cNvSpPr>
          <p:nvPr>
            <p:ph type="title"/>
          </p:nvPr>
        </p:nvSpPr>
        <p:spPr/>
        <p:txBody>
          <a:bodyPr/>
          <a:lstStyle/>
          <a:p>
            <a:r>
              <a:rPr lang="en-US" dirty="0"/>
              <a:t>RRT* : RRT + Path Improvements</a:t>
            </a:r>
            <a:br>
              <a:rPr lang="en-US" dirty="0"/>
            </a:br>
            <a:r>
              <a:rPr lang="en-US" dirty="0"/>
              <a:t>[It’s asymptotically optimal!]</a:t>
            </a:r>
          </a:p>
        </p:txBody>
      </p:sp>
      <p:pic>
        <p:nvPicPr>
          <p:cNvPr id="6" name="Content Placeholder 5">
            <a:extLst>
              <a:ext uri="{FF2B5EF4-FFF2-40B4-BE49-F238E27FC236}">
                <a16:creationId xmlns:a16="http://schemas.microsoft.com/office/drawing/2014/main" id="{89649AD9-7D98-DD44-8B11-DDDE7F02968C}"/>
              </a:ext>
            </a:extLst>
          </p:cNvPr>
          <p:cNvPicPr>
            <a:picLocks noGrp="1" noChangeAspect="1"/>
          </p:cNvPicPr>
          <p:nvPr>
            <p:ph idx="1"/>
          </p:nvPr>
        </p:nvPicPr>
        <p:blipFill rotWithShape="1">
          <a:blip r:embed="rId2"/>
          <a:srcRect r="-743"/>
          <a:stretch/>
        </p:blipFill>
        <p:spPr>
          <a:xfrm>
            <a:off x="1763112" y="2025534"/>
            <a:ext cx="8730076" cy="3951520"/>
          </a:xfrm>
          <a:prstGeom prst="rect">
            <a:avLst/>
          </a:prstGeom>
        </p:spPr>
      </p:pic>
      <p:sp>
        <p:nvSpPr>
          <p:cNvPr id="5" name="Slide Number Placeholder 4">
            <a:extLst>
              <a:ext uri="{FF2B5EF4-FFF2-40B4-BE49-F238E27FC236}">
                <a16:creationId xmlns:a16="http://schemas.microsoft.com/office/drawing/2014/main" id="{2C74AE30-EB5F-FF4C-A3EC-5DE2C8014981}"/>
              </a:ext>
            </a:extLst>
          </p:cNvPr>
          <p:cNvSpPr>
            <a:spLocks noGrp="1"/>
          </p:cNvSpPr>
          <p:nvPr>
            <p:ph type="sldNum" sz="quarter" idx="12"/>
          </p:nvPr>
        </p:nvSpPr>
        <p:spPr/>
        <p:txBody>
          <a:bodyPr/>
          <a:lstStyle/>
          <a:p>
            <a:fld id="{E538DE21-AC3D-574E-A9BC-92B90566158F}" type="slidenum">
              <a:rPr lang="en-US" smtClean="0"/>
              <a:t>72</a:t>
            </a:fld>
            <a:endParaRPr lang="en-US"/>
          </a:p>
        </p:txBody>
      </p:sp>
      <p:sp>
        <p:nvSpPr>
          <p:cNvPr id="3" name="Rectangle 2">
            <a:extLst>
              <a:ext uri="{FF2B5EF4-FFF2-40B4-BE49-F238E27FC236}">
                <a16:creationId xmlns:a16="http://schemas.microsoft.com/office/drawing/2014/main" id="{CB3F85AC-DA95-284D-86BB-D71659879E7D}"/>
              </a:ext>
            </a:extLst>
          </p:cNvPr>
          <p:cNvSpPr/>
          <p:nvPr/>
        </p:nvSpPr>
        <p:spPr>
          <a:xfrm>
            <a:off x="4593291" y="3886201"/>
            <a:ext cx="5994026" cy="22456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908931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6CCC-0ECE-8F42-BCF2-26399C6A905A}"/>
              </a:ext>
            </a:extLst>
          </p:cNvPr>
          <p:cNvSpPr>
            <a:spLocks noGrp="1"/>
          </p:cNvSpPr>
          <p:nvPr>
            <p:ph type="title"/>
          </p:nvPr>
        </p:nvSpPr>
        <p:spPr/>
        <p:txBody>
          <a:bodyPr/>
          <a:lstStyle/>
          <a:p>
            <a:r>
              <a:rPr lang="en-US" dirty="0"/>
              <a:t>RRT* : RRT + Path Improvements</a:t>
            </a:r>
            <a:br>
              <a:rPr lang="en-US" dirty="0"/>
            </a:br>
            <a:r>
              <a:rPr lang="en-US" dirty="0"/>
              <a:t>[It’s asymptotically optimal!]</a:t>
            </a:r>
          </a:p>
        </p:txBody>
      </p:sp>
      <p:pic>
        <p:nvPicPr>
          <p:cNvPr id="6" name="Content Placeholder 5">
            <a:extLst>
              <a:ext uri="{FF2B5EF4-FFF2-40B4-BE49-F238E27FC236}">
                <a16:creationId xmlns:a16="http://schemas.microsoft.com/office/drawing/2014/main" id="{89649AD9-7D98-DD44-8B11-DDDE7F02968C}"/>
              </a:ext>
            </a:extLst>
          </p:cNvPr>
          <p:cNvPicPr>
            <a:picLocks noGrp="1" noChangeAspect="1"/>
          </p:cNvPicPr>
          <p:nvPr>
            <p:ph idx="1"/>
          </p:nvPr>
        </p:nvPicPr>
        <p:blipFill>
          <a:blip r:embed="rId2"/>
          <a:stretch>
            <a:fillRect/>
          </a:stretch>
        </p:blipFill>
        <p:spPr>
          <a:xfrm>
            <a:off x="1763112" y="2025534"/>
            <a:ext cx="8665776" cy="3951520"/>
          </a:xfrm>
          <a:prstGeom prst="rect">
            <a:avLst/>
          </a:prstGeom>
        </p:spPr>
      </p:pic>
      <p:sp>
        <p:nvSpPr>
          <p:cNvPr id="5" name="Slide Number Placeholder 4">
            <a:extLst>
              <a:ext uri="{FF2B5EF4-FFF2-40B4-BE49-F238E27FC236}">
                <a16:creationId xmlns:a16="http://schemas.microsoft.com/office/drawing/2014/main" id="{2C74AE30-EB5F-FF4C-A3EC-5DE2C8014981}"/>
              </a:ext>
            </a:extLst>
          </p:cNvPr>
          <p:cNvSpPr>
            <a:spLocks noGrp="1"/>
          </p:cNvSpPr>
          <p:nvPr>
            <p:ph type="sldNum" sz="quarter" idx="12"/>
          </p:nvPr>
        </p:nvSpPr>
        <p:spPr/>
        <p:txBody>
          <a:bodyPr/>
          <a:lstStyle/>
          <a:p>
            <a:fld id="{E538DE21-AC3D-574E-A9BC-92B90566158F}" type="slidenum">
              <a:rPr lang="en-US" smtClean="0"/>
              <a:t>73</a:t>
            </a:fld>
            <a:endParaRPr lang="en-US"/>
          </a:p>
        </p:txBody>
      </p:sp>
    </p:spTree>
    <p:extLst>
      <p:ext uri="{BB962C8B-B14F-4D97-AF65-F5344CB8AC3E}">
        <p14:creationId xmlns:p14="http://schemas.microsoft.com/office/powerpoint/2010/main" val="21697100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6A8E6-26B3-C849-821A-01E03769DCEF}"/>
              </a:ext>
            </a:extLst>
          </p:cNvPr>
          <p:cNvSpPr>
            <a:spLocks noGrp="1"/>
          </p:cNvSpPr>
          <p:nvPr>
            <p:ph type="title"/>
          </p:nvPr>
        </p:nvSpPr>
        <p:spPr/>
        <p:txBody>
          <a:bodyPr/>
          <a:lstStyle/>
          <a:p>
            <a:r>
              <a:rPr lang="en-US" dirty="0"/>
              <a:t>RRT* : RRT + Path Improvements</a:t>
            </a:r>
            <a:br>
              <a:rPr lang="en-US" dirty="0"/>
            </a:br>
            <a:r>
              <a:rPr lang="en-US" dirty="0"/>
              <a:t>[It’s asymptotically optimal!]</a:t>
            </a:r>
          </a:p>
        </p:txBody>
      </p:sp>
      <p:pic>
        <p:nvPicPr>
          <p:cNvPr id="6" name="Content Placeholder 5">
            <a:extLst>
              <a:ext uri="{FF2B5EF4-FFF2-40B4-BE49-F238E27FC236}">
                <a16:creationId xmlns:a16="http://schemas.microsoft.com/office/drawing/2014/main" id="{3A8E18A2-B61C-EE46-A2F8-E2E216BAA582}"/>
              </a:ext>
            </a:extLst>
          </p:cNvPr>
          <p:cNvPicPr>
            <a:picLocks noGrp="1" noChangeAspect="1"/>
          </p:cNvPicPr>
          <p:nvPr>
            <p:ph idx="1"/>
          </p:nvPr>
        </p:nvPicPr>
        <p:blipFill>
          <a:blip r:embed="rId2"/>
          <a:stretch>
            <a:fillRect/>
          </a:stretch>
        </p:blipFill>
        <p:spPr>
          <a:xfrm>
            <a:off x="2311139" y="1825625"/>
            <a:ext cx="7569723" cy="4351338"/>
          </a:xfrm>
          <a:prstGeom prst="rect">
            <a:avLst/>
          </a:prstGeom>
        </p:spPr>
      </p:pic>
      <p:sp>
        <p:nvSpPr>
          <p:cNvPr id="5" name="Slide Number Placeholder 4">
            <a:extLst>
              <a:ext uri="{FF2B5EF4-FFF2-40B4-BE49-F238E27FC236}">
                <a16:creationId xmlns:a16="http://schemas.microsoft.com/office/drawing/2014/main" id="{B6E56879-6249-6A4C-9D73-2BCEE0C3910C}"/>
              </a:ext>
            </a:extLst>
          </p:cNvPr>
          <p:cNvSpPr>
            <a:spLocks noGrp="1"/>
          </p:cNvSpPr>
          <p:nvPr>
            <p:ph type="sldNum" sz="quarter" idx="12"/>
          </p:nvPr>
        </p:nvSpPr>
        <p:spPr/>
        <p:txBody>
          <a:bodyPr/>
          <a:lstStyle/>
          <a:p>
            <a:fld id="{E538DE21-AC3D-574E-A9BC-92B90566158F}" type="slidenum">
              <a:rPr lang="en-US" smtClean="0"/>
              <a:t>74</a:t>
            </a:fld>
            <a:endParaRPr lang="en-US"/>
          </a:p>
        </p:txBody>
      </p:sp>
    </p:spTree>
    <p:extLst>
      <p:ext uri="{BB962C8B-B14F-4D97-AF65-F5344CB8AC3E}">
        <p14:creationId xmlns:p14="http://schemas.microsoft.com/office/powerpoint/2010/main" val="11481168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6CCC-0ECE-8F42-BCF2-26399C6A905A}"/>
              </a:ext>
            </a:extLst>
          </p:cNvPr>
          <p:cNvSpPr>
            <a:spLocks noGrp="1"/>
          </p:cNvSpPr>
          <p:nvPr>
            <p:ph type="title"/>
          </p:nvPr>
        </p:nvSpPr>
        <p:spPr/>
        <p:txBody>
          <a:bodyPr/>
          <a:lstStyle/>
          <a:p>
            <a:r>
              <a:rPr lang="en-US" dirty="0"/>
              <a:t>RRT* : RRT + Path Improvements</a:t>
            </a:r>
          </a:p>
        </p:txBody>
      </p:sp>
      <p:sp>
        <p:nvSpPr>
          <p:cNvPr id="5" name="Slide Number Placeholder 4">
            <a:extLst>
              <a:ext uri="{FF2B5EF4-FFF2-40B4-BE49-F238E27FC236}">
                <a16:creationId xmlns:a16="http://schemas.microsoft.com/office/drawing/2014/main" id="{2C74AE30-EB5F-FF4C-A3EC-5DE2C8014981}"/>
              </a:ext>
            </a:extLst>
          </p:cNvPr>
          <p:cNvSpPr>
            <a:spLocks noGrp="1"/>
          </p:cNvSpPr>
          <p:nvPr>
            <p:ph type="sldNum" sz="quarter" idx="12"/>
          </p:nvPr>
        </p:nvSpPr>
        <p:spPr/>
        <p:txBody>
          <a:bodyPr/>
          <a:lstStyle/>
          <a:p>
            <a:fld id="{E538DE21-AC3D-574E-A9BC-92B90566158F}" type="slidenum">
              <a:rPr lang="en-US" smtClean="0"/>
              <a:t>75</a:t>
            </a:fld>
            <a:endParaRPr lang="en-US"/>
          </a:p>
        </p:txBody>
      </p:sp>
      <p:pic>
        <p:nvPicPr>
          <p:cNvPr id="9" name="Content Placeholder 8">
            <a:extLst>
              <a:ext uri="{FF2B5EF4-FFF2-40B4-BE49-F238E27FC236}">
                <a16:creationId xmlns:a16="http://schemas.microsoft.com/office/drawing/2014/main" id="{A329287E-3E50-3B4E-8C7B-AFCABC78052A}"/>
              </a:ext>
            </a:extLst>
          </p:cNvPr>
          <p:cNvPicPr>
            <a:picLocks noGrp="1" noChangeAspect="1"/>
          </p:cNvPicPr>
          <p:nvPr>
            <p:ph idx="1"/>
          </p:nvPr>
        </p:nvPicPr>
        <p:blipFill>
          <a:blip r:embed="rId2"/>
          <a:stretch>
            <a:fillRect/>
          </a:stretch>
        </p:blipFill>
        <p:spPr>
          <a:xfrm>
            <a:off x="6046884" y="1854185"/>
            <a:ext cx="3992467" cy="3867880"/>
          </a:xfrm>
        </p:spPr>
      </p:pic>
      <p:pic>
        <p:nvPicPr>
          <p:cNvPr id="11" name="Picture 10">
            <a:extLst>
              <a:ext uri="{FF2B5EF4-FFF2-40B4-BE49-F238E27FC236}">
                <a16:creationId xmlns:a16="http://schemas.microsoft.com/office/drawing/2014/main" id="{24CB4259-B170-9940-939F-04ACDBA80644}"/>
              </a:ext>
            </a:extLst>
          </p:cNvPr>
          <p:cNvPicPr>
            <a:picLocks noChangeAspect="1"/>
          </p:cNvPicPr>
          <p:nvPr/>
        </p:nvPicPr>
        <p:blipFill>
          <a:blip r:embed="rId3"/>
          <a:stretch>
            <a:fillRect/>
          </a:stretch>
        </p:blipFill>
        <p:spPr>
          <a:xfrm>
            <a:off x="2098862" y="1854187"/>
            <a:ext cx="3992466" cy="3867878"/>
          </a:xfrm>
          <a:prstGeom prst="rect">
            <a:avLst/>
          </a:prstGeom>
        </p:spPr>
      </p:pic>
    </p:spTree>
    <p:extLst>
      <p:ext uri="{BB962C8B-B14F-4D97-AF65-F5344CB8AC3E}">
        <p14:creationId xmlns:p14="http://schemas.microsoft.com/office/powerpoint/2010/main" val="15247310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sp>
        <p:nvSpPr>
          <p:cNvPr id="3" name="Content Placeholder 2">
            <a:extLst>
              <a:ext uri="{FF2B5EF4-FFF2-40B4-BE49-F238E27FC236}">
                <a16:creationId xmlns:a16="http://schemas.microsoft.com/office/drawing/2014/main" id="{462DEBFA-1514-C142-A103-00BC4091F5D0}"/>
              </a:ext>
            </a:extLst>
          </p:cNvPr>
          <p:cNvSpPr>
            <a:spLocks noGrp="1"/>
          </p:cNvSpPr>
          <p:nvPr>
            <p:ph idx="1"/>
          </p:nvPr>
        </p:nvSpPr>
        <p:spPr/>
        <p:txBody>
          <a:bodyPr/>
          <a:lstStyle/>
          <a:p>
            <a:r>
              <a:rPr lang="en-US" dirty="0"/>
              <a:t>First, what about dynamics? How do we make sure our plans are still dynamically feasible if we are constantly changing the graph?</a:t>
            </a:r>
          </a:p>
          <a:p>
            <a:endParaRPr lang="en-US"/>
          </a:p>
          <a:p>
            <a:endParaRPr lang="en-US" dirty="0"/>
          </a:p>
        </p:txBody>
      </p:sp>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76</a:t>
            </a:fld>
            <a:endParaRPr lang="en-US"/>
          </a:p>
        </p:txBody>
      </p:sp>
    </p:spTree>
    <p:extLst>
      <p:ext uri="{BB962C8B-B14F-4D97-AF65-F5344CB8AC3E}">
        <p14:creationId xmlns:p14="http://schemas.microsoft.com/office/powerpoint/2010/main" val="11827967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sp>
        <p:nvSpPr>
          <p:cNvPr id="3" name="Content Placeholder 2">
            <a:extLst>
              <a:ext uri="{FF2B5EF4-FFF2-40B4-BE49-F238E27FC236}">
                <a16:creationId xmlns:a16="http://schemas.microsoft.com/office/drawing/2014/main" id="{462DEBFA-1514-C142-A103-00BC4091F5D0}"/>
              </a:ext>
            </a:extLst>
          </p:cNvPr>
          <p:cNvSpPr>
            <a:spLocks noGrp="1"/>
          </p:cNvSpPr>
          <p:nvPr>
            <p:ph idx="1"/>
          </p:nvPr>
        </p:nvSpPr>
        <p:spPr/>
        <p:txBody>
          <a:bodyPr/>
          <a:lstStyle/>
          <a:p>
            <a:r>
              <a:rPr lang="en-US" dirty="0"/>
              <a:t>First, what about dynamics? How do we make sure our plans are still dynamically feasible if we are constantly changing the graph?</a:t>
            </a:r>
          </a:p>
          <a:p>
            <a:endParaRPr lang="en-US" dirty="0"/>
          </a:p>
          <a:p>
            <a:r>
              <a:rPr lang="en-US" dirty="0"/>
              <a:t>Second, how should we sample? There is interesting work in strategies to get out of “traps” and through narrow passages.</a:t>
            </a:r>
          </a:p>
          <a:p>
            <a:endParaRPr lang="en-US" dirty="0"/>
          </a:p>
        </p:txBody>
      </p:sp>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77</a:t>
            </a:fld>
            <a:endParaRPr lang="en-US"/>
          </a:p>
        </p:txBody>
      </p:sp>
    </p:spTree>
    <p:extLst>
      <p:ext uri="{BB962C8B-B14F-4D97-AF65-F5344CB8AC3E}">
        <p14:creationId xmlns:p14="http://schemas.microsoft.com/office/powerpoint/2010/main" val="5559546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sp>
        <p:nvSpPr>
          <p:cNvPr id="3" name="Content Placeholder 2">
            <a:extLst>
              <a:ext uri="{FF2B5EF4-FFF2-40B4-BE49-F238E27FC236}">
                <a16:creationId xmlns:a16="http://schemas.microsoft.com/office/drawing/2014/main" id="{462DEBFA-1514-C142-A103-00BC4091F5D0}"/>
              </a:ext>
            </a:extLst>
          </p:cNvPr>
          <p:cNvSpPr>
            <a:spLocks noGrp="1"/>
          </p:cNvSpPr>
          <p:nvPr>
            <p:ph idx="1"/>
          </p:nvPr>
        </p:nvSpPr>
        <p:spPr/>
        <p:txBody>
          <a:bodyPr/>
          <a:lstStyle/>
          <a:p>
            <a:r>
              <a:rPr lang="en-US" dirty="0"/>
              <a:t>First, what about dynamics? How do we make sure our plans are still dynamically feasible if we are constantly changing the graph?</a:t>
            </a:r>
          </a:p>
          <a:p>
            <a:endParaRPr lang="en-US" dirty="0"/>
          </a:p>
          <a:p>
            <a:r>
              <a:rPr lang="en-US" dirty="0"/>
              <a:t>Second, how should we sample? There is interesting work in strategies to get out of “traps” and through narrow passages.</a:t>
            </a:r>
          </a:p>
          <a:p>
            <a:endParaRPr lang="en-US" dirty="0"/>
          </a:p>
          <a:p>
            <a:r>
              <a:rPr lang="en-US" dirty="0"/>
              <a:t>Also: when should we stop sampling? Not a clear-cut answer…</a:t>
            </a:r>
          </a:p>
          <a:p>
            <a:endParaRPr lang="en-US" dirty="0"/>
          </a:p>
          <a:p>
            <a:endParaRPr lang="en-US" dirty="0"/>
          </a:p>
        </p:txBody>
      </p:sp>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78</a:t>
            </a:fld>
            <a:endParaRPr lang="en-US"/>
          </a:p>
        </p:txBody>
      </p:sp>
    </p:spTree>
    <p:extLst>
      <p:ext uri="{BB962C8B-B14F-4D97-AF65-F5344CB8AC3E}">
        <p14:creationId xmlns:p14="http://schemas.microsoft.com/office/powerpoint/2010/main" val="3092371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CD8BA-5B64-1D4A-AAB2-AF584A39AE15}"/>
              </a:ext>
            </a:extLst>
          </p:cNvPr>
          <p:cNvSpPr>
            <a:spLocks noGrp="1"/>
          </p:cNvSpPr>
          <p:nvPr>
            <p:ph type="title"/>
          </p:nvPr>
        </p:nvSpPr>
        <p:spPr/>
        <p:txBody>
          <a:bodyPr/>
          <a:lstStyle/>
          <a:p>
            <a:r>
              <a:rPr lang="en-US" dirty="0"/>
              <a:t>Optimization for (local) trajectory planning with constraints</a:t>
            </a:r>
          </a:p>
        </p:txBody>
      </p:sp>
      <p:sp>
        <p:nvSpPr>
          <p:cNvPr id="3" name="Content Placeholder 2">
            <a:extLst>
              <a:ext uri="{FF2B5EF4-FFF2-40B4-BE49-F238E27FC236}">
                <a16:creationId xmlns:a16="http://schemas.microsoft.com/office/drawing/2014/main" id="{2E4BF675-E9B3-0342-87D3-6779FA3EB3C4}"/>
              </a:ext>
            </a:extLst>
          </p:cNvPr>
          <p:cNvSpPr>
            <a:spLocks noGrp="1"/>
          </p:cNvSpPr>
          <p:nvPr>
            <p:ph idx="1"/>
          </p:nvPr>
        </p:nvSpPr>
        <p:spPr>
          <a:xfrm>
            <a:off x="1900518" y="1825625"/>
            <a:ext cx="4625788" cy="4351338"/>
          </a:xfrm>
        </p:spPr>
        <p:txBody>
          <a:bodyPr>
            <a:normAutofit fontScale="85000" lnSpcReduction="20000"/>
          </a:bodyPr>
          <a:lstStyle/>
          <a:p>
            <a:r>
              <a:rPr lang="en-US" dirty="0"/>
              <a:t>Task: travel from a start region to a goal region while (1) satisfying differential constraints and (2) avoiding obstacles.</a:t>
            </a:r>
          </a:p>
          <a:p>
            <a:endParaRPr lang="en-US" dirty="0"/>
          </a:p>
          <a:p>
            <a:r>
              <a:rPr lang="en-US" dirty="0"/>
              <a:t>Remember: the start and goal are in C-space; may include orientation.</a:t>
            </a:r>
          </a:p>
          <a:p>
            <a:endParaRPr lang="en-US" dirty="0"/>
          </a:p>
          <a:p>
            <a:r>
              <a:rPr lang="en-US" dirty="0"/>
              <a:t>We can run this to decide whether it is possible to “travel” in C-space through two points after an RRT* update.</a:t>
            </a:r>
          </a:p>
        </p:txBody>
      </p:sp>
      <p:sp>
        <p:nvSpPr>
          <p:cNvPr id="5" name="Slide Number Placeholder 4">
            <a:extLst>
              <a:ext uri="{FF2B5EF4-FFF2-40B4-BE49-F238E27FC236}">
                <a16:creationId xmlns:a16="http://schemas.microsoft.com/office/drawing/2014/main" id="{011E43F5-D48E-7D43-BECC-FE43B58B2B70}"/>
              </a:ext>
            </a:extLst>
          </p:cNvPr>
          <p:cNvSpPr>
            <a:spLocks noGrp="1"/>
          </p:cNvSpPr>
          <p:nvPr>
            <p:ph type="sldNum" sz="quarter" idx="12"/>
          </p:nvPr>
        </p:nvSpPr>
        <p:spPr/>
        <p:txBody>
          <a:bodyPr/>
          <a:lstStyle/>
          <a:p>
            <a:fld id="{E538DE21-AC3D-574E-A9BC-92B90566158F}" type="slidenum">
              <a:rPr lang="en-US" smtClean="0"/>
              <a:t>79</a:t>
            </a:fld>
            <a:endParaRPr lang="en-US"/>
          </a:p>
        </p:txBody>
      </p:sp>
      <p:pic>
        <p:nvPicPr>
          <p:cNvPr id="6" name="Content Placeholder 5">
            <a:extLst>
              <a:ext uri="{FF2B5EF4-FFF2-40B4-BE49-F238E27FC236}">
                <a16:creationId xmlns:a16="http://schemas.microsoft.com/office/drawing/2014/main" id="{CE53F19B-03AF-A849-A857-21B13D63BA68}"/>
              </a:ext>
            </a:extLst>
          </p:cNvPr>
          <p:cNvPicPr>
            <a:picLocks noChangeAspect="1"/>
          </p:cNvPicPr>
          <p:nvPr/>
        </p:nvPicPr>
        <p:blipFill>
          <a:blip r:embed="rId2"/>
          <a:stretch>
            <a:fillRect/>
          </a:stretch>
        </p:blipFill>
        <p:spPr>
          <a:xfrm>
            <a:off x="6447270" y="1690689"/>
            <a:ext cx="4247624" cy="3499876"/>
          </a:xfrm>
          <a:prstGeom prst="rect">
            <a:avLst/>
          </a:prstGeom>
        </p:spPr>
      </p:pic>
    </p:spTree>
    <p:extLst>
      <p:ext uri="{BB962C8B-B14F-4D97-AF65-F5344CB8AC3E}">
        <p14:creationId xmlns:p14="http://schemas.microsoft.com/office/powerpoint/2010/main" val="157602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4D03-494A-3044-A621-090AD8343E6F}"/>
              </a:ext>
            </a:extLst>
          </p:cNvPr>
          <p:cNvSpPr>
            <a:spLocks noGrp="1"/>
          </p:cNvSpPr>
          <p:nvPr>
            <p:ph type="title"/>
          </p:nvPr>
        </p:nvSpPr>
        <p:spPr/>
        <p:txBody>
          <a:bodyPr/>
          <a:lstStyle/>
          <a:p>
            <a:r>
              <a:rPr lang="en-US" dirty="0"/>
              <a:t>What were the problems with discretizing continuous space (e.g., grid-based planning)?</a:t>
            </a:r>
          </a:p>
        </p:txBody>
      </p:sp>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r>
              <a:rPr lang="en-US" dirty="0"/>
              <a:t>Not complete in general</a:t>
            </a:r>
          </a:p>
          <a:p>
            <a:r>
              <a:rPr lang="en-US" dirty="0"/>
              <a:t>Can be expensive if we make the grid cells very small to handle tight passages. Also expensive in high dimensions.</a:t>
            </a:r>
          </a:p>
          <a:p>
            <a:endParaRPr lang="en-US" dirty="0"/>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8</a:t>
            </a:fld>
            <a:endParaRPr lang="en-US"/>
          </a:p>
        </p:txBody>
      </p:sp>
    </p:spTree>
    <p:extLst>
      <p:ext uri="{BB962C8B-B14F-4D97-AF65-F5344CB8AC3E}">
        <p14:creationId xmlns:p14="http://schemas.microsoft.com/office/powerpoint/2010/main" val="23117538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sp>
        <p:nvSpPr>
          <p:cNvPr id="3" name="Content Placeholder 2">
            <a:extLst>
              <a:ext uri="{FF2B5EF4-FFF2-40B4-BE49-F238E27FC236}">
                <a16:creationId xmlns:a16="http://schemas.microsoft.com/office/drawing/2014/main" id="{462DEBFA-1514-C142-A103-00BC4091F5D0}"/>
              </a:ext>
            </a:extLst>
          </p:cNvPr>
          <p:cNvSpPr>
            <a:spLocks noGrp="1"/>
          </p:cNvSpPr>
          <p:nvPr>
            <p:ph idx="1"/>
          </p:nvPr>
        </p:nvSpPr>
        <p:spPr/>
        <p:txBody>
          <a:bodyPr/>
          <a:lstStyle/>
          <a:p>
            <a:r>
              <a:rPr lang="en-US" dirty="0"/>
              <a:t>First, what about dynamics? How do we make sure our plans are still dynamically feasible if we are constantly changing the graph? </a:t>
            </a:r>
            <a:r>
              <a:rPr lang="en-US" i="1" dirty="0"/>
              <a:t>Constraint-based optimization</a:t>
            </a:r>
            <a:endParaRPr lang="en-US" dirty="0"/>
          </a:p>
          <a:p>
            <a:endParaRPr lang="en-US" i="1" dirty="0"/>
          </a:p>
          <a:p>
            <a:r>
              <a:rPr lang="en-US" dirty="0"/>
              <a:t>Also, the trajectories we get are somewhat … jagged. Can we do anything about that?</a:t>
            </a:r>
          </a:p>
        </p:txBody>
      </p:sp>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80</a:t>
            </a:fld>
            <a:endParaRPr lang="en-US"/>
          </a:p>
        </p:txBody>
      </p:sp>
      <p:pic>
        <p:nvPicPr>
          <p:cNvPr id="6" name="Content Placeholder 5">
            <a:extLst>
              <a:ext uri="{FF2B5EF4-FFF2-40B4-BE49-F238E27FC236}">
                <a16:creationId xmlns:a16="http://schemas.microsoft.com/office/drawing/2014/main" id="{D77E784B-CEE4-E94C-B3D2-80942EAE7E49}"/>
              </a:ext>
            </a:extLst>
          </p:cNvPr>
          <p:cNvPicPr>
            <a:picLocks noChangeAspect="1"/>
          </p:cNvPicPr>
          <p:nvPr/>
        </p:nvPicPr>
        <p:blipFill rotWithShape="1">
          <a:blip r:embed="rId2"/>
          <a:srcRect t="48639"/>
          <a:stretch/>
        </p:blipFill>
        <p:spPr>
          <a:xfrm>
            <a:off x="1763112" y="4463353"/>
            <a:ext cx="8665776" cy="2029522"/>
          </a:xfrm>
          <a:prstGeom prst="rect">
            <a:avLst/>
          </a:prstGeom>
        </p:spPr>
      </p:pic>
    </p:spTree>
    <p:extLst>
      <p:ext uri="{BB962C8B-B14F-4D97-AF65-F5344CB8AC3E}">
        <p14:creationId xmlns:p14="http://schemas.microsoft.com/office/powerpoint/2010/main" val="4073164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pic>
        <p:nvPicPr>
          <p:cNvPr id="7" name="Content Placeholder 6">
            <a:extLst>
              <a:ext uri="{FF2B5EF4-FFF2-40B4-BE49-F238E27FC236}">
                <a16:creationId xmlns:a16="http://schemas.microsoft.com/office/drawing/2014/main" id="{6D309EE5-5BBC-CC4E-98C1-293B9822FBF5}"/>
              </a:ext>
            </a:extLst>
          </p:cNvPr>
          <p:cNvPicPr>
            <a:picLocks noGrp="1" noChangeAspect="1"/>
          </p:cNvPicPr>
          <p:nvPr>
            <p:ph idx="1"/>
          </p:nvPr>
        </p:nvPicPr>
        <p:blipFill>
          <a:blip r:embed="rId2"/>
          <a:stretch>
            <a:fillRect/>
          </a:stretch>
        </p:blipFill>
        <p:spPr>
          <a:xfrm>
            <a:off x="2152650" y="2034040"/>
            <a:ext cx="7886700" cy="3934508"/>
          </a:xfrm>
          <a:prstGeom prst="rect">
            <a:avLst/>
          </a:prstGeom>
        </p:spPr>
      </p:pic>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81</a:t>
            </a:fld>
            <a:endParaRPr lang="en-US"/>
          </a:p>
        </p:txBody>
      </p:sp>
    </p:spTree>
    <p:extLst>
      <p:ext uri="{BB962C8B-B14F-4D97-AF65-F5344CB8AC3E}">
        <p14:creationId xmlns:p14="http://schemas.microsoft.com/office/powerpoint/2010/main" val="1278532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E89A-8B5C-8F59-DF74-DEF4FAEDE39E}"/>
              </a:ext>
            </a:extLst>
          </p:cNvPr>
          <p:cNvSpPr>
            <a:spLocks noGrp="1"/>
          </p:cNvSpPr>
          <p:nvPr>
            <p:ph type="title"/>
          </p:nvPr>
        </p:nvSpPr>
        <p:spPr/>
        <p:txBody>
          <a:bodyPr/>
          <a:lstStyle/>
          <a:p>
            <a:r>
              <a:rPr lang="en-US" dirty="0"/>
              <a:t>Different Classes of Motion Planners</a:t>
            </a:r>
          </a:p>
        </p:txBody>
      </p:sp>
      <p:sp>
        <p:nvSpPr>
          <p:cNvPr id="3" name="Content Placeholder 2">
            <a:extLst>
              <a:ext uri="{FF2B5EF4-FFF2-40B4-BE49-F238E27FC236}">
                <a16:creationId xmlns:a16="http://schemas.microsoft.com/office/drawing/2014/main" id="{07239941-D88A-B184-9EB4-6D193988F328}"/>
              </a:ext>
            </a:extLst>
          </p:cNvPr>
          <p:cNvSpPr>
            <a:spLocks noGrp="1"/>
          </p:cNvSpPr>
          <p:nvPr>
            <p:ph idx="1"/>
          </p:nvPr>
        </p:nvSpPr>
        <p:spPr/>
        <p:txBody>
          <a:bodyPr>
            <a:normAutofit/>
          </a:bodyPr>
          <a:lstStyle/>
          <a:p>
            <a:r>
              <a:rPr lang="en-US" dirty="0"/>
              <a:t>Sampling-based Planner</a:t>
            </a:r>
          </a:p>
          <a:p>
            <a:pPr lvl="1"/>
            <a:r>
              <a:rPr lang="en-US"/>
              <a:t>PRM (and its variants)</a:t>
            </a:r>
            <a:endParaRPr lang="en-US" dirty="0"/>
          </a:p>
          <a:p>
            <a:pPr lvl="1"/>
            <a:r>
              <a:rPr lang="en-US" dirty="0"/>
              <a:t>RRT (and its variants)</a:t>
            </a:r>
          </a:p>
          <a:p>
            <a:pPr lvl="1"/>
            <a:r>
              <a:rPr lang="en-US" dirty="0"/>
              <a:t>DWA (the base local planner of </a:t>
            </a:r>
            <a:r>
              <a:rPr lang="en-US" dirty="0" err="1"/>
              <a:t>move_base</a:t>
            </a:r>
            <a:r>
              <a:rPr lang="en-US" dirty="0"/>
              <a:t> used in The BARN Challenge!)</a:t>
            </a:r>
          </a:p>
          <a:p>
            <a:r>
              <a:rPr lang="en-US" dirty="0"/>
              <a:t>Trajectory Optimization </a:t>
            </a:r>
          </a:p>
          <a:p>
            <a:pPr lvl="1"/>
            <a:r>
              <a:rPr lang="en-US" dirty="0">
                <a:hlinkClick r:id="rId2"/>
              </a:rPr>
              <a:t>E-BAND</a:t>
            </a:r>
            <a:r>
              <a:rPr lang="en-US" dirty="0"/>
              <a:t> (and its variants)</a:t>
            </a:r>
            <a:endParaRPr lang="en-US" dirty="0">
              <a:hlinkClick r:id="rId2"/>
            </a:endParaRPr>
          </a:p>
          <a:p>
            <a:pPr lvl="1"/>
            <a:r>
              <a:rPr lang="en-US" dirty="0">
                <a:hlinkClick r:id="rId2"/>
              </a:rPr>
              <a:t>CHOMP</a:t>
            </a:r>
            <a:endParaRPr lang="en-US" dirty="0">
              <a:hlinkClick r:id="rId3"/>
            </a:endParaRPr>
          </a:p>
          <a:p>
            <a:pPr lvl="1"/>
            <a:r>
              <a:rPr lang="en-US" dirty="0">
                <a:hlinkClick r:id="rId3"/>
              </a:rPr>
              <a:t>STOMP</a:t>
            </a:r>
            <a:r>
              <a:rPr lang="en-US" dirty="0"/>
              <a:t> </a:t>
            </a:r>
          </a:p>
          <a:p>
            <a:r>
              <a:rPr lang="en-US" dirty="0"/>
              <a:t>Artificial Potential Field</a:t>
            </a:r>
          </a:p>
        </p:txBody>
      </p:sp>
      <p:sp>
        <p:nvSpPr>
          <p:cNvPr id="4" name="Slide Number Placeholder 3">
            <a:extLst>
              <a:ext uri="{FF2B5EF4-FFF2-40B4-BE49-F238E27FC236}">
                <a16:creationId xmlns:a16="http://schemas.microsoft.com/office/drawing/2014/main" id="{B450FD5A-1D25-0FD6-101D-E8C326281A32}"/>
              </a:ext>
            </a:extLst>
          </p:cNvPr>
          <p:cNvSpPr>
            <a:spLocks noGrp="1"/>
          </p:cNvSpPr>
          <p:nvPr>
            <p:ph type="sldNum" sz="quarter" idx="12"/>
          </p:nvPr>
        </p:nvSpPr>
        <p:spPr/>
        <p:txBody>
          <a:bodyPr/>
          <a:lstStyle/>
          <a:p>
            <a:fld id="{F5FE10AB-C6A1-4249-A6E9-5BC3816A454B}" type="slidenum">
              <a:rPr lang="en-US" smtClean="0"/>
              <a:t>82</a:t>
            </a:fld>
            <a:endParaRPr lang="en-US"/>
          </a:p>
        </p:txBody>
      </p:sp>
    </p:spTree>
    <p:extLst>
      <p:ext uri="{BB962C8B-B14F-4D97-AF65-F5344CB8AC3E}">
        <p14:creationId xmlns:p14="http://schemas.microsoft.com/office/powerpoint/2010/main" val="26446081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485F5-19F5-8203-7D0A-4B631D07967B}"/>
              </a:ext>
            </a:extLst>
          </p:cNvPr>
          <p:cNvSpPr>
            <a:spLocks noGrp="1"/>
          </p:cNvSpPr>
          <p:nvPr>
            <p:ph type="title"/>
          </p:nvPr>
        </p:nvSpPr>
        <p:spPr/>
        <p:txBody>
          <a:bodyPr/>
          <a:lstStyle/>
          <a:p>
            <a:r>
              <a:rPr lang="en-US" dirty="0"/>
              <a:t>We have briefly addressed the 1</a:t>
            </a:r>
            <a:r>
              <a:rPr lang="en-US" baseline="30000" dirty="0"/>
              <a:t>st</a:t>
            </a:r>
            <a:r>
              <a:rPr lang="en-US" dirty="0"/>
              <a:t> robot capability: motion control and planning</a:t>
            </a:r>
          </a:p>
        </p:txBody>
      </p:sp>
      <p:sp>
        <p:nvSpPr>
          <p:cNvPr id="3" name="Content Placeholder 2">
            <a:extLst>
              <a:ext uri="{FF2B5EF4-FFF2-40B4-BE49-F238E27FC236}">
                <a16:creationId xmlns:a16="http://schemas.microsoft.com/office/drawing/2014/main" id="{A072939C-2894-D075-DA6C-CB8D0F2FEF1F}"/>
              </a:ext>
            </a:extLst>
          </p:cNvPr>
          <p:cNvSpPr>
            <a:spLocks noGrp="1"/>
          </p:cNvSpPr>
          <p:nvPr>
            <p:ph idx="1"/>
          </p:nvPr>
        </p:nvSpPr>
        <p:spPr/>
        <p:txBody>
          <a:bodyPr/>
          <a:lstStyle/>
          <a:p>
            <a:r>
              <a:rPr lang="en-US" dirty="0"/>
              <a:t>You already have everything you need for The BARN Challenge! </a:t>
            </a:r>
          </a:p>
          <a:p>
            <a:r>
              <a:rPr lang="en-US" dirty="0" err="1"/>
              <a:t>move_base</a:t>
            </a:r>
            <a:endParaRPr lang="en-US" dirty="0"/>
          </a:p>
          <a:p>
            <a:pPr lvl="1"/>
            <a:r>
              <a:rPr lang="en-US" dirty="0"/>
              <a:t>Global Planner (Dijkstra’s, A*)</a:t>
            </a:r>
          </a:p>
          <a:p>
            <a:pPr lvl="1"/>
            <a:r>
              <a:rPr lang="en-US" dirty="0"/>
              <a:t>Local Planner (</a:t>
            </a:r>
            <a:r>
              <a:rPr lang="en-US" dirty="0">
                <a:hlinkClick r:id="rId2"/>
              </a:rPr>
              <a:t>DWA</a:t>
            </a:r>
            <a:r>
              <a:rPr lang="en-US" dirty="0"/>
              <a:t>, </a:t>
            </a:r>
            <a:r>
              <a:rPr lang="en-US" dirty="0">
                <a:hlinkClick r:id="rId3"/>
              </a:rPr>
              <a:t>E-BAND</a:t>
            </a:r>
            <a:r>
              <a:rPr lang="en-US" dirty="0"/>
              <a:t>, </a:t>
            </a:r>
            <a:r>
              <a:rPr lang="en-US" dirty="0">
                <a:hlinkClick r:id="rId4"/>
              </a:rPr>
              <a:t>TEB</a:t>
            </a:r>
            <a:r>
              <a:rPr lang="en-US" dirty="0"/>
              <a:t>)</a:t>
            </a:r>
          </a:p>
          <a:p>
            <a:r>
              <a:rPr lang="en-US" dirty="0"/>
              <a:t>What do you want to do for your project? </a:t>
            </a:r>
          </a:p>
          <a:p>
            <a:pPr lvl="1"/>
            <a:r>
              <a:rPr lang="en-US" dirty="0"/>
              <a:t>You can implement a new planner, e.g., PRM for global planning and RRT for local planning</a:t>
            </a:r>
          </a:p>
          <a:p>
            <a:pPr lvl="1"/>
            <a:r>
              <a:rPr lang="en-US" dirty="0"/>
              <a:t>You can improve upon an existing motion planner</a:t>
            </a:r>
          </a:p>
          <a:p>
            <a:pPr lvl="1"/>
            <a:r>
              <a:rPr lang="en-US" dirty="0"/>
              <a:t>You can develop your own motion planner (classical? Learning-based?)</a:t>
            </a:r>
          </a:p>
          <a:p>
            <a:r>
              <a:rPr lang="en-US" dirty="0"/>
              <a:t>We will move on to other robot capabilities next week! </a:t>
            </a:r>
          </a:p>
        </p:txBody>
      </p:sp>
      <p:sp>
        <p:nvSpPr>
          <p:cNvPr id="4" name="Slide Number Placeholder 3">
            <a:extLst>
              <a:ext uri="{FF2B5EF4-FFF2-40B4-BE49-F238E27FC236}">
                <a16:creationId xmlns:a16="http://schemas.microsoft.com/office/drawing/2014/main" id="{08E72E74-2D2D-924A-1F40-7A5CDFCE8A73}"/>
              </a:ext>
            </a:extLst>
          </p:cNvPr>
          <p:cNvSpPr>
            <a:spLocks noGrp="1"/>
          </p:cNvSpPr>
          <p:nvPr>
            <p:ph type="sldNum" sz="quarter" idx="12"/>
          </p:nvPr>
        </p:nvSpPr>
        <p:spPr/>
        <p:txBody>
          <a:bodyPr/>
          <a:lstStyle/>
          <a:p>
            <a:fld id="{F5FE10AB-C6A1-4249-A6E9-5BC3816A454B}" type="slidenum">
              <a:rPr lang="en-US" smtClean="0"/>
              <a:t>83</a:t>
            </a:fld>
            <a:endParaRPr lang="en-US"/>
          </a:p>
        </p:txBody>
      </p:sp>
    </p:spTree>
    <p:extLst>
      <p:ext uri="{BB962C8B-B14F-4D97-AF65-F5344CB8AC3E}">
        <p14:creationId xmlns:p14="http://schemas.microsoft.com/office/powerpoint/2010/main" val="1194253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4D03-494A-3044-A621-090AD8343E6F}"/>
              </a:ext>
            </a:extLst>
          </p:cNvPr>
          <p:cNvSpPr>
            <a:spLocks noGrp="1"/>
          </p:cNvSpPr>
          <p:nvPr>
            <p:ph type="title"/>
          </p:nvPr>
        </p:nvSpPr>
        <p:spPr/>
        <p:txBody>
          <a:bodyPr/>
          <a:lstStyle/>
          <a:p>
            <a:r>
              <a:rPr lang="en-US" dirty="0"/>
              <a:t>What were the problems with discretizing continuous space (e.g., grid-based planning)?</a:t>
            </a:r>
          </a:p>
        </p:txBody>
      </p:sp>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r>
              <a:rPr lang="en-US" dirty="0"/>
              <a:t>Not complete in general</a:t>
            </a:r>
          </a:p>
          <a:p>
            <a:r>
              <a:rPr lang="en-US" dirty="0"/>
              <a:t>Can be expensive if we make the grid cells very small to handle tight passages. Also expensive in high dimensions.</a:t>
            </a:r>
          </a:p>
          <a:p>
            <a:endParaRPr lang="en-US" dirty="0"/>
          </a:p>
          <a:p>
            <a:r>
              <a:rPr lang="en-US" dirty="0"/>
              <a:t>Also: what about vehicle dynamics (again)?</a:t>
            </a:r>
          </a:p>
          <a:p>
            <a:pPr marL="342900" indent="-342900">
              <a:buFontTx/>
              <a:buChar char="-"/>
            </a:pPr>
            <a:endParaRPr lang="en-US" dirty="0"/>
          </a:p>
          <a:p>
            <a:endParaRPr lang="en-US" dirty="0"/>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9</a:t>
            </a:fld>
            <a:endParaRPr lang="en-US"/>
          </a:p>
        </p:txBody>
      </p:sp>
      <p:grpSp>
        <p:nvGrpSpPr>
          <p:cNvPr id="6" name="Group 5">
            <a:extLst>
              <a:ext uri="{FF2B5EF4-FFF2-40B4-BE49-F238E27FC236}">
                <a16:creationId xmlns:a16="http://schemas.microsoft.com/office/drawing/2014/main" id="{6A0B2A7A-695A-DF46-B9F3-79436E8FA139}"/>
              </a:ext>
            </a:extLst>
          </p:cNvPr>
          <p:cNvGrpSpPr/>
          <p:nvPr/>
        </p:nvGrpSpPr>
        <p:grpSpPr>
          <a:xfrm>
            <a:off x="2129117" y="4125686"/>
            <a:ext cx="8370154" cy="2732314"/>
            <a:chOff x="605117" y="4125686"/>
            <a:chExt cx="8370154" cy="2732314"/>
          </a:xfrm>
        </p:grpSpPr>
        <p:sp>
          <p:nvSpPr>
            <p:cNvPr id="7" name="Rectangle 6">
              <a:extLst>
                <a:ext uri="{FF2B5EF4-FFF2-40B4-BE49-F238E27FC236}">
                  <a16:creationId xmlns:a16="http://schemas.microsoft.com/office/drawing/2014/main" id="{C4AA7F73-80B4-114F-9B9F-5063969F22BB}"/>
                </a:ext>
              </a:extLst>
            </p:cNvPr>
            <p:cNvSpPr/>
            <p:nvPr/>
          </p:nvSpPr>
          <p:spPr>
            <a:xfrm>
              <a:off x="1573306" y="4208929"/>
              <a:ext cx="995082" cy="1748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EE1578E8-5596-4248-9D13-9103D1FA04F2}"/>
                </a:ext>
              </a:extLst>
            </p:cNvPr>
            <p:cNvSpPr/>
            <p:nvPr/>
          </p:nvSpPr>
          <p:spPr>
            <a:xfrm>
              <a:off x="1319753" y="4369324"/>
              <a:ext cx="292231" cy="58446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F6031A5-7EF7-D242-8181-8AA788F175D4}"/>
                </a:ext>
              </a:extLst>
            </p:cNvPr>
            <p:cNvSpPr/>
            <p:nvPr/>
          </p:nvSpPr>
          <p:spPr>
            <a:xfrm>
              <a:off x="2529710" y="4369324"/>
              <a:ext cx="292231" cy="58446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B148D3F-9C85-2E42-9883-1490974B5974}"/>
                </a:ext>
              </a:extLst>
            </p:cNvPr>
            <p:cNvSpPr/>
            <p:nvPr/>
          </p:nvSpPr>
          <p:spPr>
            <a:xfrm>
              <a:off x="1319753" y="5274087"/>
              <a:ext cx="292231" cy="58446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BEDF0C4-27AA-FF45-8DCA-61E93BE18108}"/>
                </a:ext>
              </a:extLst>
            </p:cNvPr>
            <p:cNvSpPr/>
            <p:nvPr/>
          </p:nvSpPr>
          <p:spPr>
            <a:xfrm>
              <a:off x="2529710" y="5274087"/>
              <a:ext cx="292231" cy="58446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9932D59-F9D0-5745-99B2-959971D3C59F}"/>
                </a:ext>
              </a:extLst>
            </p:cNvPr>
            <p:cNvCxnSpPr/>
            <p:nvPr/>
          </p:nvCxnSpPr>
          <p:spPr>
            <a:xfrm>
              <a:off x="1088571" y="4125686"/>
              <a:ext cx="0" cy="27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B14403E-F14D-5648-B899-823BD2254D7F}"/>
                </a:ext>
              </a:extLst>
            </p:cNvPr>
            <p:cNvCxnSpPr/>
            <p:nvPr/>
          </p:nvCxnSpPr>
          <p:spPr>
            <a:xfrm>
              <a:off x="3137007" y="4125686"/>
              <a:ext cx="0" cy="27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FAE28B-CA88-244B-A627-EDBA183CCE14}"/>
                </a:ext>
              </a:extLst>
            </p:cNvPr>
            <p:cNvCxnSpPr/>
            <p:nvPr/>
          </p:nvCxnSpPr>
          <p:spPr>
            <a:xfrm>
              <a:off x="4876160" y="4125686"/>
              <a:ext cx="0" cy="27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6FD46DA-F5CB-0B42-9CDE-886BBFAD4F53}"/>
                </a:ext>
              </a:extLst>
            </p:cNvPr>
            <p:cNvCxnSpPr/>
            <p:nvPr/>
          </p:nvCxnSpPr>
          <p:spPr>
            <a:xfrm>
              <a:off x="6521184" y="4125686"/>
              <a:ext cx="0" cy="27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7A4F19-93FD-EF47-9C0E-39535714AEC5}"/>
                </a:ext>
              </a:extLst>
            </p:cNvPr>
            <p:cNvCxnSpPr>
              <a:cxnSpLocks/>
            </p:cNvCxnSpPr>
            <p:nvPr/>
          </p:nvCxnSpPr>
          <p:spPr>
            <a:xfrm>
              <a:off x="605117" y="6349277"/>
              <a:ext cx="629322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02E3ACC-EBE4-AB4D-A9C0-9E127E755734}"/>
                </a:ext>
              </a:extLst>
            </p:cNvPr>
            <p:cNvSpPr txBox="1"/>
            <p:nvPr/>
          </p:nvSpPr>
          <p:spPr>
            <a:xfrm>
              <a:off x="6615313" y="4249270"/>
              <a:ext cx="2359958" cy="2031325"/>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You can’t simply move along the x-direction.</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The car is limited in how it can move through C-space. </a:t>
              </a:r>
            </a:p>
          </p:txBody>
        </p:sp>
      </p:grpSp>
    </p:spTree>
    <p:extLst>
      <p:ext uri="{BB962C8B-B14F-4D97-AF65-F5344CB8AC3E}">
        <p14:creationId xmlns:p14="http://schemas.microsoft.com/office/powerpoint/2010/main" val="3139037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1472</TotalTime>
  <Words>3464</Words>
  <Application>Microsoft Macintosh PowerPoint</Application>
  <PresentationFormat>Widescreen</PresentationFormat>
  <Paragraphs>452</Paragraphs>
  <Slides>83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83</vt:i4>
      </vt:variant>
    </vt:vector>
  </HeadingPairs>
  <TitlesOfParts>
    <vt:vector size="88" baseType="lpstr">
      <vt:lpstr>Arial</vt:lpstr>
      <vt:lpstr>Calibri</vt:lpstr>
      <vt:lpstr>Calibri Light</vt:lpstr>
      <vt:lpstr>Open Sans</vt:lpstr>
      <vt:lpstr>Office Theme</vt:lpstr>
      <vt:lpstr>CS 485 Autonomous Robotics Motion Planning IV</vt:lpstr>
      <vt:lpstr>Logistics</vt:lpstr>
      <vt:lpstr>Vehicle Dynamics &amp;  Motion Primitives</vt:lpstr>
      <vt:lpstr>We talked about how to build C-space. How do we plan with it?</vt:lpstr>
      <vt:lpstr>We talked about how to build C-space. How do we plan with it?</vt:lpstr>
      <vt:lpstr>We talked about how to build C-space. How do we plan with it?</vt:lpstr>
      <vt:lpstr>Remember this?</vt:lpstr>
      <vt:lpstr>What were the problems with discretizing continuous space (e.g., grid-based planning)?</vt:lpstr>
      <vt:lpstr>What were the problems with discretizing continuous space (e.g., grid-based planning)?</vt:lpstr>
      <vt:lpstr>Recap:  There are some limitations of our planning abstractions or representations thus far</vt:lpstr>
      <vt:lpstr>Recap:  There are some limitations of our planning abstractions or representations thus far</vt:lpstr>
      <vt:lpstr>Recap:  There are some limitations of our planning abstractions or representations thus far</vt:lpstr>
      <vt:lpstr>We have established that there are advantages of planning in continuous space</vt:lpstr>
      <vt:lpstr>Different planning modalities</vt:lpstr>
      <vt:lpstr>Motion Primitives: discrete actions that happen in continuous space</vt:lpstr>
      <vt:lpstr>Where do motion primitives come from?</vt:lpstr>
      <vt:lpstr>Where do motion primitives come from?</vt:lpstr>
      <vt:lpstr>Where do motion primitives come from?</vt:lpstr>
      <vt:lpstr>Where do motion primitives come from?</vt:lpstr>
      <vt:lpstr>Other models may consider how max turning radius changes with speed.</vt:lpstr>
      <vt:lpstr>Motion Primitives: discrete actions that happen in continuous space</vt:lpstr>
      <vt:lpstr>Monte-Carlo Methods</vt:lpstr>
      <vt:lpstr>Let’s say you wanted to compute the area of a circle…</vt:lpstr>
      <vt:lpstr>Let’s say you wanted to compute the area of a circle…</vt:lpstr>
      <vt:lpstr>Let’s say you wanted to compute the area of a circle…</vt:lpstr>
      <vt:lpstr>Let’s say you wanted to compute the area of a circle…</vt:lpstr>
      <vt:lpstr>Monte Carlo Sampling: throwing darts</vt:lpstr>
      <vt:lpstr>Monte Carlo Sampling: throwing darts</vt:lpstr>
      <vt:lpstr>So-called “Monte Carlo Methods” or “Random Sampling” will come up again</vt:lpstr>
      <vt:lpstr>Sampling-Based Motion Planning</vt:lpstr>
      <vt:lpstr>So if we don’t want to do search how are we going to plan (using randomness)?</vt:lpstr>
      <vt:lpstr>Planning with random sampling</vt:lpstr>
      <vt:lpstr>Planning with random sampling</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Conceptual Question: is PRM…</vt:lpstr>
      <vt:lpstr>Conceptual Question: is PRM…</vt:lpstr>
      <vt:lpstr>Conceptual Question: is PRM…</vt:lpstr>
      <vt:lpstr>Limitations of the PRM: What if we were to add back dynamics? What about computation?</vt:lpstr>
      <vt:lpstr>Plain PRM isn’t always a great choice, since you have to know too much in advance</vt:lpstr>
      <vt:lpstr>Plain PRM isn’t always a great choice, since you have to know too much in advance</vt:lpstr>
      <vt:lpstr>Also, there’s lots to consider when sampling!</vt:lpstr>
      <vt:lpstr>Also, there’s lots to consider when sampling!</vt:lpstr>
      <vt:lpstr>Also, there’s lots to consider when sampling!</vt:lpstr>
      <vt:lpstr>Random Trees Building a tree out from a start point</vt:lpstr>
      <vt:lpstr>Random Trees Building a tree out from a start point</vt:lpstr>
      <vt:lpstr>Random Trees Building a tree out from a start point</vt:lpstr>
      <vt:lpstr>Rapidly exploring Random Trees (RRT) Building a tree out from a start point</vt:lpstr>
      <vt:lpstr>Rapidly exploring Random Trees (RRT) Building a tree out from a start point</vt:lpstr>
      <vt:lpstr>What is the significance of “EXTEND/steer”?</vt:lpstr>
      <vt:lpstr>Rapidly exploring Random Trees (RRT) Algorithm</vt:lpstr>
      <vt:lpstr>RRT Visualization [filling all the space]</vt:lpstr>
      <vt:lpstr>Multi-Directional RRT: build multiple RRTs simultaneously &amp; connect to save cost</vt:lpstr>
      <vt:lpstr>RRT Properties</vt:lpstr>
      <vt:lpstr>RRT Properties</vt:lpstr>
      <vt:lpstr>RRT Properties</vt:lpstr>
      <vt:lpstr>RRT Properties</vt:lpstr>
      <vt:lpstr>RRT is provably not asymptotically optimal</vt:lpstr>
      <vt:lpstr>RRT is provably not asymptotically optimal</vt:lpstr>
      <vt:lpstr>How do we “fix” RRT</vt:lpstr>
      <vt:lpstr>How do we “fix” RRT</vt:lpstr>
      <vt:lpstr>RRT* : RRT + Path Improvements [It’s asymptotically optimal!]</vt:lpstr>
      <vt:lpstr>RRT* : RRT + Path Improvements [It’s asymptotically optimal!]</vt:lpstr>
      <vt:lpstr>RRT* : RRT + Path Improvements [It’s asymptotically optimal!]</vt:lpstr>
      <vt:lpstr>RRT* : RRT + Path Improvements [It’s asymptotically optimal!]</vt:lpstr>
      <vt:lpstr>RRT* : RRT + Path Improvements</vt:lpstr>
      <vt:lpstr>There are still some other considerations when using RRT* to plan</vt:lpstr>
      <vt:lpstr>There are still some other considerations when using RRT* to plan</vt:lpstr>
      <vt:lpstr>There are still some other considerations when using RRT* to plan</vt:lpstr>
      <vt:lpstr>Optimization for (local) trajectory planning with constraints</vt:lpstr>
      <vt:lpstr>There are still some other considerations when using RRT* to plan</vt:lpstr>
      <vt:lpstr>There are still some other considerations when using RRT* to plan</vt:lpstr>
      <vt:lpstr>Different Classes of Motion Planners</vt:lpstr>
      <vt:lpstr>We have briefly addressed the 1st robot capability: motion control and planning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84</cp:revision>
  <dcterms:created xsi:type="dcterms:W3CDTF">2022-11-15T23:23:43Z</dcterms:created>
  <dcterms:modified xsi:type="dcterms:W3CDTF">2023-09-21T16:13:37Z</dcterms:modified>
</cp:coreProperties>
</file>