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1017" r:id="rId3"/>
    <p:sldId id="1018" r:id="rId4"/>
    <p:sldId id="489" r:id="rId5"/>
    <p:sldId id="978" r:id="rId6"/>
    <p:sldId id="979" r:id="rId7"/>
    <p:sldId id="980" r:id="rId8"/>
    <p:sldId id="981" r:id="rId9"/>
    <p:sldId id="982" r:id="rId10"/>
    <p:sldId id="983" r:id="rId11"/>
    <p:sldId id="985" r:id="rId12"/>
    <p:sldId id="986" r:id="rId13"/>
    <p:sldId id="984" r:id="rId14"/>
    <p:sldId id="987" r:id="rId15"/>
    <p:sldId id="988" r:id="rId16"/>
    <p:sldId id="991" r:id="rId17"/>
    <p:sldId id="993" r:id="rId18"/>
    <p:sldId id="994" r:id="rId19"/>
    <p:sldId id="989" r:id="rId20"/>
    <p:sldId id="992" r:id="rId21"/>
    <p:sldId id="995" r:id="rId22"/>
    <p:sldId id="997" r:id="rId23"/>
    <p:sldId id="996" r:id="rId24"/>
    <p:sldId id="998" r:id="rId25"/>
    <p:sldId id="1000" r:id="rId26"/>
    <p:sldId id="999" r:id="rId27"/>
    <p:sldId id="490" r:id="rId28"/>
    <p:sldId id="1002" r:id="rId29"/>
    <p:sldId id="1003" r:id="rId30"/>
    <p:sldId id="1004" r:id="rId31"/>
    <p:sldId id="1005" r:id="rId32"/>
    <p:sldId id="1006" r:id="rId33"/>
    <p:sldId id="1010" r:id="rId34"/>
    <p:sldId id="1011" r:id="rId35"/>
    <p:sldId id="491" r:id="rId36"/>
    <p:sldId id="1015" r:id="rId37"/>
    <p:sldId id="514" r:id="rId38"/>
    <p:sldId id="1016" r:id="rId39"/>
    <p:sldId id="906" r:id="rId40"/>
    <p:sldId id="908" r:id="rId41"/>
    <p:sldId id="90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Joseph Stein" initials="GJS" lastIdx="1" clrIdx="0">
    <p:extLst>
      <p:ext uri="{19B8F6BF-5375-455C-9EA6-DF929625EA0E}">
        <p15:presenceInfo xmlns:p15="http://schemas.microsoft.com/office/powerpoint/2012/main" userId="S::gjstein@gmu.edu::b7b3ac7e-13b8-4edc-a80f-dbde87fcd8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6"/>
    <p:restoredTop sz="96187"/>
  </p:normalViewPr>
  <p:slideViewPr>
    <p:cSldViewPr snapToGrid="0">
      <p:cViewPr varScale="1">
        <p:scale>
          <a:sx n="198" d="100"/>
          <a:sy n="198" d="100"/>
        </p:scale>
        <p:origin x="2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925308F6-D7A6-9F41-B355-761CF4825A2E}"/>
    <pc:docChg chg="undo redo custSel addSld delSld modSld sldOrd delSection modSection">
      <pc:chgData name="Xuesu Xiao" userId="2da2dc19-76a6-42ca-a03e-a5becae5e7dc" providerId="ADAL" clId="{925308F6-D7A6-9F41-B355-761CF4825A2E}" dt="2022-11-20T19:13:42.530" v="511" actId="1076"/>
      <pc:docMkLst>
        <pc:docMk/>
      </pc:docMkLst>
      <pc:sldChg chg="modSp mod">
        <pc:chgData name="Xuesu Xiao" userId="2da2dc19-76a6-42ca-a03e-a5becae5e7dc" providerId="ADAL" clId="{925308F6-D7A6-9F41-B355-761CF4825A2E}" dt="2022-11-20T19:11:12.863" v="485" actId="20577"/>
        <pc:sldMkLst>
          <pc:docMk/>
          <pc:sldMk cId="2969206148" sldId="256"/>
        </pc:sldMkLst>
        <pc:spChg chg="mod">
          <ac:chgData name="Xuesu Xiao" userId="2da2dc19-76a6-42ca-a03e-a5becae5e7dc" providerId="ADAL" clId="{925308F6-D7A6-9F41-B355-761CF4825A2E}" dt="2022-11-20T19:11:12.863" v="485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add del">
        <pc:chgData name="Xuesu Xiao" userId="2da2dc19-76a6-42ca-a03e-a5becae5e7dc" providerId="ADAL" clId="{925308F6-D7A6-9F41-B355-761CF4825A2E}" dt="2022-11-20T18:58:50.443" v="443" actId="2696"/>
        <pc:sldMkLst>
          <pc:docMk/>
          <pc:sldMk cId="4260048858" sldId="425"/>
        </pc:sldMkLst>
      </pc:sldChg>
      <pc:sldChg chg="delSp add del">
        <pc:chgData name="Xuesu Xiao" userId="2da2dc19-76a6-42ca-a03e-a5becae5e7dc" providerId="ADAL" clId="{925308F6-D7A6-9F41-B355-761CF4825A2E}" dt="2022-11-20T18:43:21.393" v="384" actId="2696"/>
        <pc:sldMkLst>
          <pc:docMk/>
          <pc:sldMk cId="652257861" sldId="45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652257861" sldId="456"/>
            <ac:spMk id="4" creationId="{23F7FAC5-C9F6-8648-A46F-0E36160985E3}"/>
          </ac:spMkLst>
        </pc:spChg>
      </pc:sldChg>
      <pc:sldChg chg="delSp add del">
        <pc:chgData name="Xuesu Xiao" userId="2da2dc19-76a6-42ca-a03e-a5becae5e7dc" providerId="ADAL" clId="{925308F6-D7A6-9F41-B355-761CF4825A2E}" dt="2022-11-20T18:43:21.392" v="383" actId="2696"/>
        <pc:sldMkLst>
          <pc:docMk/>
          <pc:sldMk cId="259192492" sldId="45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59192492" sldId="459"/>
            <ac:spMk id="4" creationId="{4A8FBDB4-E19C-A84D-AA71-22FF230E779B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77" v="372" actId="2696"/>
        <pc:sldMkLst>
          <pc:docMk/>
          <pc:sldMk cId="357879904" sldId="46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57879904" sldId="460"/>
            <ac:spMk id="4" creationId="{ABFC60DC-5A4C-EA4F-882F-D5810B931759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8" creationId="{3E40BE25-1D23-1A4F-B4F3-024993EAB05B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9" creationId="{BA11EBA7-B622-2343-AAAC-D843B6A29209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0" creationId="{3BEB2AB3-BA09-F045-A3BB-0507F48EB8A7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1" creationId="{C08BCB1F-C4B8-C14B-81D6-173DBD3B9955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2" creationId="{2F564B6C-ABF9-D546-ACE4-A562A0E987CA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3" creationId="{52735A0F-8BB1-8D47-B283-30AFD36D74F5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4" creationId="{FC42CEDB-131F-6540-A23F-670DBE499AE6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5" creationId="{EB51D3FF-5EA2-E94F-8084-D4AB7BBE2912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8" creationId="{8386E83F-67CE-6846-A22D-12267641C44E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9" creationId="{D5222DB9-9BBB-364C-8DB2-5A2FB0C7ACA0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0" creationId="{55A2C173-D216-0448-829A-E1D9FE3CC30F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1" creationId="{96A91474-DCD6-AE41-8679-4D35B7FD3C6C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2" creationId="{36FABA4B-E04F-0948-A32D-602F3B9E1963}"/>
          </ac:spMkLst>
        </pc:spChg>
        <pc:picChg chg="mod">
          <ac:chgData name="Xuesu Xiao" userId="2da2dc19-76a6-42ca-a03e-a5becae5e7dc" providerId="ADAL" clId="{925308F6-D7A6-9F41-B355-761CF4825A2E}" dt="2022-11-20T17:38:39.285" v="294" actId="1035"/>
          <ac:picMkLst>
            <pc:docMk/>
            <pc:sldMk cId="357879904" sldId="460"/>
            <ac:picMk id="7" creationId="{0B99AB47-7495-DF4D-A288-AFF2DEC05701}"/>
          </ac:picMkLst>
        </pc:picChg>
        <pc:picChg chg="mod">
          <ac:chgData name="Xuesu Xiao" userId="2da2dc19-76a6-42ca-a03e-a5becae5e7dc" providerId="ADAL" clId="{925308F6-D7A6-9F41-B355-761CF4825A2E}" dt="2022-11-20T17:38:39.285" v="294" actId="1035"/>
          <ac:picMkLst>
            <pc:docMk/>
            <pc:sldMk cId="357879904" sldId="460"/>
            <ac:picMk id="17" creationId="{3860AA64-FDDB-9844-8B49-5D9445D9CCF2}"/>
          </ac:picMkLst>
        </pc:picChg>
      </pc:sldChg>
      <pc:sldChg chg="delSp modSp add del mod">
        <pc:chgData name="Xuesu Xiao" userId="2da2dc19-76a6-42ca-a03e-a5becae5e7dc" providerId="ADAL" clId="{925308F6-D7A6-9F41-B355-761CF4825A2E}" dt="2022-11-20T18:43:21.368" v="364" actId="2696"/>
        <pc:sldMkLst>
          <pc:docMk/>
          <pc:sldMk cId="2776527449" sldId="461"/>
        </pc:sldMkLst>
        <pc:spChg chg="mod">
          <ac:chgData name="Xuesu Xiao" userId="2da2dc19-76a6-42ca-a03e-a5becae5e7dc" providerId="ADAL" clId="{925308F6-D7A6-9F41-B355-761CF4825A2E}" dt="2022-11-20T17:39:06.652" v="302" actId="20577"/>
          <ac:spMkLst>
            <pc:docMk/>
            <pc:sldMk cId="2776527449" sldId="461"/>
            <ac:spMk id="3" creationId="{864A960F-3B33-BE4B-8452-4A775E1E583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776527449" sldId="461"/>
            <ac:spMk id="4" creationId="{AD40E85F-EB06-CA4D-B5A5-4D91037B3D13}"/>
          </ac:spMkLst>
        </pc:spChg>
        <pc:picChg chg="mod">
          <ac:chgData name="Xuesu Xiao" userId="2da2dc19-76a6-42ca-a03e-a5becae5e7dc" providerId="ADAL" clId="{925308F6-D7A6-9F41-B355-761CF4825A2E}" dt="2022-11-20T17:39:04.973" v="300" actId="1076"/>
          <ac:picMkLst>
            <pc:docMk/>
            <pc:sldMk cId="2776527449" sldId="461"/>
            <ac:picMk id="7" creationId="{B1106298-878D-D945-A882-91321711E3E3}"/>
          </ac:picMkLst>
        </pc:picChg>
        <pc:picChg chg="mod">
          <ac:chgData name="Xuesu Xiao" userId="2da2dc19-76a6-42ca-a03e-a5becae5e7dc" providerId="ADAL" clId="{925308F6-D7A6-9F41-B355-761CF4825A2E}" dt="2022-11-20T17:39:08.893" v="303" actId="1076"/>
          <ac:picMkLst>
            <pc:docMk/>
            <pc:sldMk cId="2776527449" sldId="461"/>
            <ac:picMk id="9" creationId="{FC24B1A0-3636-514E-8864-1EF8E518FE38}"/>
          </ac:picMkLst>
        </pc:picChg>
      </pc:sldChg>
      <pc:sldChg chg="delSp add del">
        <pc:chgData name="Xuesu Xiao" userId="2da2dc19-76a6-42ca-a03e-a5becae5e7dc" providerId="ADAL" clId="{925308F6-D7A6-9F41-B355-761CF4825A2E}" dt="2022-11-20T18:43:21.405" v="388" actId="2696"/>
        <pc:sldMkLst>
          <pc:docMk/>
          <pc:sldMk cId="1021556463" sldId="462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021556463" sldId="462"/>
            <ac:spMk id="4" creationId="{D8040E9D-803E-CA47-BAAB-0EC12DDAB9E1}"/>
          </ac:spMkLst>
        </pc:spChg>
      </pc:sldChg>
      <pc:sldChg chg="del">
        <pc:chgData name="Xuesu Xiao" userId="2da2dc19-76a6-42ca-a03e-a5becae5e7dc" providerId="ADAL" clId="{925308F6-D7A6-9F41-B355-761CF4825A2E}" dt="2022-11-20T16:57:47.233" v="28" actId="2696"/>
        <pc:sldMkLst>
          <pc:docMk/>
          <pc:sldMk cId="1871055340" sldId="462"/>
        </pc:sldMkLst>
      </pc:sldChg>
      <pc:sldChg chg="delSp add del">
        <pc:chgData name="Xuesu Xiao" userId="2da2dc19-76a6-42ca-a03e-a5becae5e7dc" providerId="ADAL" clId="{925308F6-D7A6-9F41-B355-761CF4825A2E}" dt="2022-11-20T18:43:21.392" v="382" actId="2696"/>
        <pc:sldMkLst>
          <pc:docMk/>
          <pc:sldMk cId="1397849826" sldId="463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397849826" sldId="463"/>
            <ac:spMk id="4" creationId="{FE151707-768F-5046-92A1-6836D317AE5F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272" v="323" actId="2696"/>
        <pc:sldMkLst>
          <pc:docMk/>
          <pc:sldMk cId="3236000688" sldId="464"/>
        </pc:sldMkLst>
        <pc:spChg chg="mod">
          <ac:chgData name="Xuesu Xiao" userId="2da2dc19-76a6-42ca-a03e-a5becae5e7dc" providerId="ADAL" clId="{925308F6-D7A6-9F41-B355-761CF4825A2E}" dt="2022-11-20T18:22:26.667" v="312" actId="20577"/>
          <ac:spMkLst>
            <pc:docMk/>
            <pc:sldMk cId="3236000688" sldId="464"/>
            <ac:spMk id="3" creationId="{71A6A810-2685-C449-8FEB-07938867AB81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236000688" sldId="464"/>
            <ac:spMk id="4" creationId="{C68E8D03-95C6-724D-B807-D815CC5521ED}"/>
          </ac:spMkLst>
        </pc:spChg>
      </pc:sldChg>
      <pc:sldChg chg="delSp add del">
        <pc:chgData name="Xuesu Xiao" userId="2da2dc19-76a6-42ca-a03e-a5becae5e7dc" providerId="ADAL" clId="{925308F6-D7A6-9F41-B355-761CF4825A2E}" dt="2022-11-20T18:43:21.369" v="365" actId="2696"/>
        <pc:sldMkLst>
          <pc:docMk/>
          <pc:sldMk cId="1912889877" sldId="46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12889877" sldId="465"/>
            <ac:spMk id="4" creationId="{BCBDEC46-B69A-2544-984E-75E3BDEB17AF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1431257714" sldId="466"/>
        </pc:sldMkLst>
        <pc:spChg chg="mod">
          <ac:chgData name="Xuesu Xiao" userId="2da2dc19-76a6-42ca-a03e-a5becae5e7dc" providerId="ADAL" clId="{925308F6-D7A6-9F41-B355-761CF4825A2E}" dt="2022-11-20T18:59:29.959" v="447" actId="27636"/>
          <ac:spMkLst>
            <pc:docMk/>
            <pc:sldMk cId="1431257714" sldId="466"/>
            <ac:spMk id="2" creationId="{5C58BA84-9FF3-364B-868D-D8D84BA23D2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31257714" sldId="466"/>
            <ac:spMk id="4" creationId="{FFFA238F-BEB8-0042-B492-4AC8C5139F57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939019244" sldId="46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39019244" sldId="467"/>
            <ac:spMk id="4" creationId="{6ABCA9A1-DB0B-824A-8DCD-7A2D5EAFACD7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3:42.530" v="511" actId="1076"/>
        <pc:sldMkLst>
          <pc:docMk/>
          <pc:sldMk cId="1440548654" sldId="468"/>
        </pc:sldMkLst>
        <pc:spChg chg="mod">
          <ac:chgData name="Xuesu Xiao" userId="2da2dc19-76a6-42ca-a03e-a5becae5e7dc" providerId="ADAL" clId="{925308F6-D7A6-9F41-B355-761CF4825A2E}" dt="2022-11-20T19:13:42.530" v="511" actId="1076"/>
          <ac:spMkLst>
            <pc:docMk/>
            <pc:sldMk cId="1440548654" sldId="468"/>
            <ac:spMk id="3" creationId="{18AEAC90-6416-1B4B-AD2B-F90E3A7BE1D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40548654" sldId="468"/>
            <ac:spMk id="4" creationId="{54860E39-AD1D-4046-8F96-D51FF6DB6A2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94512362" sldId="46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94512362" sldId="469"/>
            <ac:spMk id="4" creationId="{A73545F5-3EFC-C940-9C9F-9C67F67DDA8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4292282701" sldId="47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292282701" sldId="470"/>
            <ac:spMk id="4" creationId="{A73545F5-3EFC-C940-9C9F-9C67F67DDA8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19821690" sldId="47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9821690" sldId="472"/>
            <ac:spMk id="4" creationId="{A73545F5-3EFC-C940-9C9F-9C67F67DDA8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858060174" sldId="47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58060174" sldId="473"/>
            <ac:spMk id="4" creationId="{154013E4-6623-CB4D-8DCA-622E3E64CFBB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3:25.172" v="494" actId="1076"/>
        <pc:sldMkLst>
          <pc:docMk/>
          <pc:sldMk cId="1115228915" sldId="474"/>
        </pc:sldMkLst>
        <pc:spChg chg="mod">
          <ac:chgData name="Xuesu Xiao" userId="2da2dc19-76a6-42ca-a03e-a5becae5e7dc" providerId="ADAL" clId="{925308F6-D7A6-9F41-B355-761CF4825A2E}" dt="2022-11-20T19:13:13.811" v="491" actId="167"/>
          <ac:spMkLst>
            <pc:docMk/>
            <pc:sldMk cId="1115228915" sldId="474"/>
            <ac:spMk id="3" creationId="{DCC78042-9583-6D4A-B038-079052CECFB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15228915" sldId="474"/>
            <ac:spMk id="4" creationId="{154013E4-6623-CB4D-8DCA-622E3E64CFBB}"/>
          </ac:spMkLst>
        </pc:spChg>
        <pc:picChg chg="mod">
          <ac:chgData name="Xuesu Xiao" userId="2da2dc19-76a6-42ca-a03e-a5becae5e7dc" providerId="ADAL" clId="{925308F6-D7A6-9F41-B355-761CF4825A2E}" dt="2022-11-20T19:13:25.172" v="494" actId="1076"/>
          <ac:picMkLst>
            <pc:docMk/>
            <pc:sldMk cId="1115228915" sldId="474"/>
            <ac:picMk id="6" creationId="{AAF9E9F7-0B6C-A749-97F1-F2910C55D820}"/>
          </ac:picMkLst>
        </pc:picChg>
      </pc:sldChg>
      <pc:sldChg chg="del">
        <pc:chgData name="Xuesu Xiao" userId="2da2dc19-76a6-42ca-a03e-a5becae5e7dc" providerId="ADAL" clId="{925308F6-D7A6-9F41-B355-761CF4825A2E}" dt="2022-11-20T16:57:47.212" v="11" actId="2696"/>
        <pc:sldMkLst>
          <pc:docMk/>
          <pc:sldMk cId="2544702103" sldId="475"/>
        </pc:sldMkLst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4258674680" sldId="47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258674680" sldId="475"/>
            <ac:spMk id="4" creationId="{54860E39-AD1D-4046-8F96-D51FF6DB6A2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300496608" sldId="47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300496608" sldId="476"/>
            <ac:spMk id="4" creationId="{54860E39-AD1D-4046-8F96-D51FF6DB6A2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874554893" sldId="47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874554893" sldId="477"/>
            <ac:spMk id="4" creationId="{A73545F5-3EFC-C940-9C9F-9C67F67DDA8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236982173" sldId="47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236982173" sldId="478"/>
            <ac:spMk id="4" creationId="{FB3BACF4-0222-0742-AA49-BD6165F0A304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765027819" sldId="48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65027819" sldId="481"/>
            <ac:spMk id="4" creationId="{4B931099-6795-4446-85D0-3FA7012EA176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433061614" sldId="48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33061614" sldId="482"/>
            <ac:spMk id="4" creationId="{806E58EF-E724-4048-9920-4C63629C7C69}"/>
          </ac:spMkLst>
        </pc:spChg>
      </pc:sldChg>
      <pc:sldChg chg="del">
        <pc:chgData name="Xuesu Xiao" userId="2da2dc19-76a6-42ca-a03e-a5becae5e7dc" providerId="ADAL" clId="{925308F6-D7A6-9F41-B355-761CF4825A2E}" dt="2022-11-20T16:57:47.269" v="62" actId="2696"/>
        <pc:sldMkLst>
          <pc:docMk/>
          <pc:sldMk cId="1007683941" sldId="514"/>
        </pc:sldMkLst>
      </pc:sldChg>
      <pc:sldChg chg="del">
        <pc:chgData name="Xuesu Xiao" userId="2da2dc19-76a6-42ca-a03e-a5becae5e7dc" providerId="ADAL" clId="{925308F6-D7A6-9F41-B355-761CF4825A2E}" dt="2022-11-20T16:57:47.262" v="53" actId="2696"/>
        <pc:sldMkLst>
          <pc:docMk/>
          <pc:sldMk cId="1187179596" sldId="551"/>
        </pc:sldMkLst>
      </pc:sldChg>
      <pc:sldChg chg="del">
        <pc:chgData name="Xuesu Xiao" userId="2da2dc19-76a6-42ca-a03e-a5becae5e7dc" providerId="ADAL" clId="{925308F6-D7A6-9F41-B355-761CF4825A2E}" dt="2022-11-20T16:57:47.309" v="102" actId="2696"/>
        <pc:sldMkLst>
          <pc:docMk/>
          <pc:sldMk cId="3115449360" sldId="552"/>
        </pc:sldMkLst>
      </pc:sldChg>
      <pc:sldChg chg="del">
        <pc:chgData name="Xuesu Xiao" userId="2da2dc19-76a6-42ca-a03e-a5becae5e7dc" providerId="ADAL" clId="{925308F6-D7A6-9F41-B355-761CF4825A2E}" dt="2022-11-20T16:57:47.280" v="78" actId="2696"/>
        <pc:sldMkLst>
          <pc:docMk/>
          <pc:sldMk cId="3574793329" sldId="553"/>
        </pc:sldMkLst>
      </pc:sldChg>
      <pc:sldChg chg="del">
        <pc:chgData name="Xuesu Xiao" userId="2da2dc19-76a6-42ca-a03e-a5becae5e7dc" providerId="ADAL" clId="{925308F6-D7A6-9F41-B355-761CF4825A2E}" dt="2022-11-20T16:57:47.206" v="4" actId="2696"/>
        <pc:sldMkLst>
          <pc:docMk/>
          <pc:sldMk cId="3607561481" sldId="554"/>
        </pc:sldMkLst>
      </pc:sldChg>
      <pc:sldChg chg="del">
        <pc:chgData name="Xuesu Xiao" userId="2da2dc19-76a6-42ca-a03e-a5becae5e7dc" providerId="ADAL" clId="{925308F6-D7A6-9F41-B355-761CF4825A2E}" dt="2022-11-20T16:57:47.303" v="95" actId="2696"/>
        <pc:sldMkLst>
          <pc:docMk/>
          <pc:sldMk cId="2111647405" sldId="555"/>
        </pc:sldMkLst>
      </pc:sldChg>
      <pc:sldChg chg="del">
        <pc:chgData name="Xuesu Xiao" userId="2da2dc19-76a6-42ca-a03e-a5becae5e7dc" providerId="ADAL" clId="{925308F6-D7A6-9F41-B355-761CF4825A2E}" dt="2022-11-20T16:57:47.222" v="17" actId="2696"/>
        <pc:sldMkLst>
          <pc:docMk/>
          <pc:sldMk cId="1846932586" sldId="556"/>
        </pc:sldMkLst>
      </pc:sldChg>
      <pc:sldChg chg="del">
        <pc:chgData name="Xuesu Xiao" userId="2da2dc19-76a6-42ca-a03e-a5becae5e7dc" providerId="ADAL" clId="{925308F6-D7A6-9F41-B355-761CF4825A2E}" dt="2022-11-20T16:57:47.216" v="14" actId="2696"/>
        <pc:sldMkLst>
          <pc:docMk/>
          <pc:sldMk cId="3764398760" sldId="558"/>
        </pc:sldMkLst>
      </pc:sldChg>
      <pc:sldChg chg="del">
        <pc:chgData name="Xuesu Xiao" userId="2da2dc19-76a6-42ca-a03e-a5becae5e7dc" providerId="ADAL" clId="{925308F6-D7A6-9F41-B355-761CF4825A2E}" dt="2022-11-20T16:57:47.263" v="54" actId="2696"/>
        <pc:sldMkLst>
          <pc:docMk/>
          <pc:sldMk cId="4101754803" sldId="559"/>
        </pc:sldMkLst>
      </pc:sldChg>
      <pc:sldChg chg="del">
        <pc:chgData name="Xuesu Xiao" userId="2da2dc19-76a6-42ca-a03e-a5becae5e7dc" providerId="ADAL" clId="{925308F6-D7A6-9F41-B355-761CF4825A2E}" dt="2022-11-20T16:57:47.312" v="104" actId="2696"/>
        <pc:sldMkLst>
          <pc:docMk/>
          <pc:sldMk cId="3840762746" sldId="560"/>
        </pc:sldMkLst>
      </pc:sldChg>
      <pc:sldChg chg="del">
        <pc:chgData name="Xuesu Xiao" userId="2da2dc19-76a6-42ca-a03e-a5becae5e7dc" providerId="ADAL" clId="{925308F6-D7A6-9F41-B355-761CF4825A2E}" dt="2022-11-20T16:57:47.265" v="57" actId="2696"/>
        <pc:sldMkLst>
          <pc:docMk/>
          <pc:sldMk cId="3259795678" sldId="561"/>
        </pc:sldMkLst>
      </pc:sldChg>
      <pc:sldChg chg="del">
        <pc:chgData name="Xuesu Xiao" userId="2da2dc19-76a6-42ca-a03e-a5becae5e7dc" providerId="ADAL" clId="{925308F6-D7A6-9F41-B355-761CF4825A2E}" dt="2022-11-20T16:57:47.252" v="44" actId="2696"/>
        <pc:sldMkLst>
          <pc:docMk/>
          <pc:sldMk cId="3773831647" sldId="562"/>
        </pc:sldMkLst>
      </pc:sldChg>
      <pc:sldChg chg="del">
        <pc:chgData name="Xuesu Xiao" userId="2da2dc19-76a6-42ca-a03e-a5becae5e7dc" providerId="ADAL" clId="{925308F6-D7A6-9F41-B355-761CF4825A2E}" dt="2022-11-20T16:57:47.228" v="23" actId="2696"/>
        <pc:sldMkLst>
          <pc:docMk/>
          <pc:sldMk cId="3603279904" sldId="564"/>
        </pc:sldMkLst>
      </pc:sldChg>
      <pc:sldChg chg="del">
        <pc:chgData name="Xuesu Xiao" userId="2da2dc19-76a6-42ca-a03e-a5becae5e7dc" providerId="ADAL" clId="{925308F6-D7A6-9F41-B355-761CF4825A2E}" dt="2022-11-20T16:57:47.235" v="30" actId="2696"/>
        <pc:sldMkLst>
          <pc:docMk/>
          <pc:sldMk cId="1596148285" sldId="565"/>
        </pc:sldMkLst>
      </pc:sldChg>
      <pc:sldChg chg="del">
        <pc:chgData name="Xuesu Xiao" userId="2da2dc19-76a6-42ca-a03e-a5becae5e7dc" providerId="ADAL" clId="{925308F6-D7A6-9F41-B355-761CF4825A2E}" dt="2022-11-20T16:57:47.298" v="92" actId="2696"/>
        <pc:sldMkLst>
          <pc:docMk/>
          <pc:sldMk cId="4260042503" sldId="568"/>
        </pc:sldMkLst>
      </pc:sldChg>
      <pc:sldChg chg="del">
        <pc:chgData name="Xuesu Xiao" userId="2da2dc19-76a6-42ca-a03e-a5becae5e7dc" providerId="ADAL" clId="{925308F6-D7A6-9F41-B355-761CF4825A2E}" dt="2022-11-20T16:57:47.266" v="58" actId="2696"/>
        <pc:sldMkLst>
          <pc:docMk/>
          <pc:sldMk cId="4062567460" sldId="569"/>
        </pc:sldMkLst>
      </pc:sldChg>
      <pc:sldChg chg="del">
        <pc:chgData name="Xuesu Xiao" userId="2da2dc19-76a6-42ca-a03e-a5becae5e7dc" providerId="ADAL" clId="{925308F6-D7A6-9F41-B355-761CF4825A2E}" dt="2022-11-20T16:57:47.250" v="42" actId="2696"/>
        <pc:sldMkLst>
          <pc:docMk/>
          <pc:sldMk cId="470184505" sldId="570"/>
        </pc:sldMkLst>
      </pc:sldChg>
      <pc:sldChg chg="del">
        <pc:chgData name="Xuesu Xiao" userId="2da2dc19-76a6-42ca-a03e-a5becae5e7dc" providerId="ADAL" clId="{925308F6-D7A6-9F41-B355-761CF4825A2E}" dt="2022-11-20T16:57:47.259" v="52" actId="2696"/>
        <pc:sldMkLst>
          <pc:docMk/>
          <pc:sldMk cId="3955770251" sldId="571"/>
        </pc:sldMkLst>
      </pc:sldChg>
      <pc:sldChg chg="del">
        <pc:chgData name="Xuesu Xiao" userId="2da2dc19-76a6-42ca-a03e-a5becae5e7dc" providerId="ADAL" clId="{925308F6-D7A6-9F41-B355-761CF4825A2E}" dt="2022-11-20T16:57:47.215" v="13" actId="2696"/>
        <pc:sldMkLst>
          <pc:docMk/>
          <pc:sldMk cId="575985837" sldId="572"/>
        </pc:sldMkLst>
      </pc:sldChg>
      <pc:sldChg chg="del">
        <pc:chgData name="Xuesu Xiao" userId="2da2dc19-76a6-42ca-a03e-a5becae5e7dc" providerId="ADAL" clId="{925308F6-D7A6-9F41-B355-761CF4825A2E}" dt="2022-11-20T16:57:47.255" v="47" actId="2696"/>
        <pc:sldMkLst>
          <pc:docMk/>
          <pc:sldMk cId="238455881" sldId="573"/>
        </pc:sldMkLst>
      </pc:sldChg>
      <pc:sldChg chg="del">
        <pc:chgData name="Xuesu Xiao" userId="2da2dc19-76a6-42ca-a03e-a5becae5e7dc" providerId="ADAL" clId="{925308F6-D7A6-9F41-B355-761CF4825A2E}" dt="2022-11-20T16:57:47.234" v="29" actId="2696"/>
        <pc:sldMkLst>
          <pc:docMk/>
          <pc:sldMk cId="1418782740" sldId="574"/>
        </pc:sldMkLst>
      </pc:sldChg>
      <pc:sldChg chg="del">
        <pc:chgData name="Xuesu Xiao" userId="2da2dc19-76a6-42ca-a03e-a5becae5e7dc" providerId="ADAL" clId="{925308F6-D7A6-9F41-B355-761CF4825A2E}" dt="2022-11-20T16:57:47.231" v="26" actId="2696"/>
        <pc:sldMkLst>
          <pc:docMk/>
          <pc:sldMk cId="3340369385" sldId="576"/>
        </pc:sldMkLst>
      </pc:sldChg>
      <pc:sldChg chg="del">
        <pc:chgData name="Xuesu Xiao" userId="2da2dc19-76a6-42ca-a03e-a5becae5e7dc" providerId="ADAL" clId="{925308F6-D7A6-9F41-B355-761CF4825A2E}" dt="2022-11-20T16:57:47.279" v="76" actId="2696"/>
        <pc:sldMkLst>
          <pc:docMk/>
          <pc:sldMk cId="2241536575" sldId="577"/>
        </pc:sldMkLst>
      </pc:sldChg>
      <pc:sldChg chg="del">
        <pc:chgData name="Xuesu Xiao" userId="2da2dc19-76a6-42ca-a03e-a5becae5e7dc" providerId="ADAL" clId="{925308F6-D7A6-9F41-B355-761CF4825A2E}" dt="2022-11-20T16:57:47.295" v="87" actId="2696"/>
        <pc:sldMkLst>
          <pc:docMk/>
          <pc:sldMk cId="2505435162" sldId="578"/>
        </pc:sldMkLst>
      </pc:sldChg>
      <pc:sldChg chg="del">
        <pc:chgData name="Xuesu Xiao" userId="2da2dc19-76a6-42ca-a03e-a5becae5e7dc" providerId="ADAL" clId="{925308F6-D7A6-9F41-B355-761CF4825A2E}" dt="2022-11-20T16:57:47.270" v="64" actId="2696"/>
        <pc:sldMkLst>
          <pc:docMk/>
          <pc:sldMk cId="1602085219" sldId="579"/>
        </pc:sldMkLst>
      </pc:sldChg>
      <pc:sldChg chg="del">
        <pc:chgData name="Xuesu Xiao" userId="2da2dc19-76a6-42ca-a03e-a5becae5e7dc" providerId="ADAL" clId="{925308F6-D7A6-9F41-B355-761CF4825A2E}" dt="2022-11-20T16:57:47.295" v="88" actId="2696"/>
        <pc:sldMkLst>
          <pc:docMk/>
          <pc:sldMk cId="1450728088" sldId="580"/>
        </pc:sldMkLst>
      </pc:sldChg>
      <pc:sldChg chg="del">
        <pc:chgData name="Xuesu Xiao" userId="2da2dc19-76a6-42ca-a03e-a5becae5e7dc" providerId="ADAL" clId="{925308F6-D7A6-9F41-B355-761CF4825A2E}" dt="2022-11-20T16:57:47.271" v="65" actId="2696"/>
        <pc:sldMkLst>
          <pc:docMk/>
          <pc:sldMk cId="2418434937" sldId="581"/>
        </pc:sldMkLst>
      </pc:sldChg>
      <pc:sldChg chg="del">
        <pc:chgData name="Xuesu Xiao" userId="2da2dc19-76a6-42ca-a03e-a5becae5e7dc" providerId="ADAL" clId="{925308F6-D7A6-9F41-B355-761CF4825A2E}" dt="2022-11-20T16:57:47.298" v="91" actId="2696"/>
        <pc:sldMkLst>
          <pc:docMk/>
          <pc:sldMk cId="3944599857" sldId="582"/>
        </pc:sldMkLst>
      </pc:sldChg>
      <pc:sldChg chg="del">
        <pc:chgData name="Xuesu Xiao" userId="2da2dc19-76a6-42ca-a03e-a5becae5e7dc" providerId="ADAL" clId="{925308F6-D7A6-9F41-B355-761CF4825A2E}" dt="2022-11-20T16:57:47.254" v="46" actId="2696"/>
        <pc:sldMkLst>
          <pc:docMk/>
          <pc:sldMk cId="2902254666" sldId="583"/>
        </pc:sldMkLst>
      </pc:sldChg>
      <pc:sldChg chg="delSp modSp add del mod">
        <pc:chgData name="Xuesu Xiao" userId="2da2dc19-76a6-42ca-a03e-a5becae5e7dc" providerId="ADAL" clId="{925308F6-D7A6-9F41-B355-761CF4825A2E}" dt="2022-11-20T18:43:21.300" v="334" actId="2696"/>
        <pc:sldMkLst>
          <pc:docMk/>
          <pc:sldMk cId="444025566" sldId="584"/>
        </pc:sldMkLst>
        <pc:spChg chg="mod">
          <ac:chgData name="Xuesu Xiao" userId="2da2dc19-76a6-42ca-a03e-a5becae5e7dc" providerId="ADAL" clId="{925308F6-D7A6-9F41-B355-761CF4825A2E}" dt="2022-11-20T17:36:50.828" v="227" actId="20577"/>
          <ac:spMkLst>
            <pc:docMk/>
            <pc:sldMk cId="444025566" sldId="584"/>
            <ac:spMk id="3" creationId="{26B57C93-62DA-5645-93F0-06AF1B304C44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44025566" sldId="584"/>
            <ac:spMk id="4" creationId="{EA8F5D3D-AC78-E74C-80B5-535A002E5B9F}"/>
          </ac:spMkLst>
        </pc:spChg>
        <pc:spChg chg="mod">
          <ac:chgData name="Xuesu Xiao" userId="2da2dc19-76a6-42ca-a03e-a5becae5e7dc" providerId="ADAL" clId="{925308F6-D7A6-9F41-B355-761CF4825A2E}" dt="2022-11-20T17:37:22.417" v="247" actId="1036"/>
          <ac:spMkLst>
            <pc:docMk/>
            <pc:sldMk cId="444025566" sldId="584"/>
            <ac:spMk id="7" creationId="{A724E8F2-0BD3-4844-BA90-3699CC915424}"/>
          </ac:spMkLst>
        </pc:spChg>
        <pc:picChg chg="mod">
          <ac:chgData name="Xuesu Xiao" userId="2da2dc19-76a6-42ca-a03e-a5becae5e7dc" providerId="ADAL" clId="{925308F6-D7A6-9F41-B355-761CF4825A2E}" dt="2022-11-20T17:37:22.417" v="247" actId="1036"/>
          <ac:picMkLst>
            <pc:docMk/>
            <pc:sldMk cId="444025566" sldId="584"/>
            <ac:picMk id="6" creationId="{6C793816-88C9-3B43-880A-7047A3127E59}"/>
          </ac:picMkLst>
        </pc:picChg>
      </pc:sldChg>
      <pc:sldChg chg="del">
        <pc:chgData name="Xuesu Xiao" userId="2da2dc19-76a6-42ca-a03e-a5becae5e7dc" providerId="ADAL" clId="{925308F6-D7A6-9F41-B355-761CF4825A2E}" dt="2022-11-20T16:57:47.287" v="81" actId="2696"/>
        <pc:sldMkLst>
          <pc:docMk/>
          <pc:sldMk cId="3929122740" sldId="585"/>
        </pc:sldMkLst>
      </pc:sldChg>
      <pc:sldChg chg="delSp modSp add del mod">
        <pc:chgData name="Xuesu Xiao" userId="2da2dc19-76a6-42ca-a03e-a5becae5e7dc" providerId="ADAL" clId="{925308F6-D7A6-9F41-B355-761CF4825A2E}" dt="2022-11-20T18:43:21.385" v="378" actId="2696"/>
        <pc:sldMkLst>
          <pc:docMk/>
          <pc:sldMk cId="4009296259" sldId="585"/>
        </pc:sldMkLst>
        <pc:spChg chg="mod">
          <ac:chgData name="Xuesu Xiao" userId="2da2dc19-76a6-42ca-a03e-a5becae5e7dc" providerId="ADAL" clId="{925308F6-D7A6-9F41-B355-761CF4825A2E}" dt="2022-11-20T17:37:37.495" v="251" actId="20577"/>
          <ac:spMkLst>
            <pc:docMk/>
            <pc:sldMk cId="4009296259" sldId="585"/>
            <ac:spMk id="3" creationId="{17B7DEC6-B124-1D43-8CFD-049E8AA0DD2C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009296259" sldId="585"/>
            <ac:spMk id="4" creationId="{9F4F4E05-961F-504C-BCBE-34F03CFB6D70}"/>
          </ac:spMkLst>
        </pc:spChg>
      </pc:sldChg>
      <pc:sldChg chg="del">
        <pc:chgData name="Xuesu Xiao" userId="2da2dc19-76a6-42ca-a03e-a5becae5e7dc" providerId="ADAL" clId="{925308F6-D7A6-9F41-B355-761CF4825A2E}" dt="2022-11-20T16:57:47.251" v="43" actId="2696"/>
        <pc:sldMkLst>
          <pc:docMk/>
          <pc:sldMk cId="627899184" sldId="586"/>
        </pc:sldMkLst>
      </pc:sldChg>
      <pc:sldChg chg="delSp modSp add del mod">
        <pc:chgData name="Xuesu Xiao" userId="2da2dc19-76a6-42ca-a03e-a5becae5e7dc" providerId="ADAL" clId="{925308F6-D7A6-9F41-B355-761CF4825A2E}" dt="2022-11-20T18:43:21.339" v="349" actId="2696"/>
        <pc:sldMkLst>
          <pc:docMk/>
          <pc:sldMk cId="1502385913" sldId="586"/>
        </pc:sldMkLst>
        <pc:spChg chg="mod">
          <ac:chgData name="Xuesu Xiao" userId="2da2dc19-76a6-42ca-a03e-a5becae5e7dc" providerId="ADAL" clId="{925308F6-D7A6-9F41-B355-761CF4825A2E}" dt="2022-11-20T17:38:29.017" v="278" actId="20577"/>
          <ac:spMkLst>
            <pc:docMk/>
            <pc:sldMk cId="1502385913" sldId="586"/>
            <ac:spMk id="3" creationId="{17B7DEC6-B124-1D43-8CFD-049E8AA0DD2C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502385913" sldId="586"/>
            <ac:spMk id="4" creationId="{9F4F4E05-961F-504C-BCBE-34F03CFB6D70}"/>
          </ac:spMkLst>
        </pc:spChg>
      </pc:sldChg>
      <pc:sldChg chg="del">
        <pc:chgData name="Xuesu Xiao" userId="2da2dc19-76a6-42ca-a03e-a5becae5e7dc" providerId="ADAL" clId="{925308F6-D7A6-9F41-B355-761CF4825A2E}" dt="2022-11-20T16:57:47.294" v="86" actId="2696"/>
        <pc:sldMkLst>
          <pc:docMk/>
          <pc:sldMk cId="975939031" sldId="587"/>
        </pc:sldMkLst>
      </pc:sldChg>
      <pc:sldChg chg="delSp modSp add del mod">
        <pc:chgData name="Xuesu Xiao" userId="2da2dc19-76a6-42ca-a03e-a5becae5e7dc" providerId="ADAL" clId="{925308F6-D7A6-9F41-B355-761CF4825A2E}" dt="2022-11-20T18:43:21.382" v="374" actId="2696"/>
        <pc:sldMkLst>
          <pc:docMk/>
          <pc:sldMk cId="1145162940" sldId="587"/>
        </pc:sldMkLst>
        <pc:spChg chg="mod">
          <ac:chgData name="Xuesu Xiao" userId="2da2dc19-76a6-42ca-a03e-a5becae5e7dc" providerId="ADAL" clId="{925308F6-D7A6-9F41-B355-761CF4825A2E}" dt="2022-11-20T17:34:12.587" v="215" actId="27636"/>
          <ac:spMkLst>
            <pc:docMk/>
            <pc:sldMk cId="1145162940" sldId="587"/>
            <ac:spMk id="3" creationId="{5AFAFA53-C2F6-3740-B000-0AC04F372FBA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145162940" sldId="587"/>
            <ac:spMk id="4" creationId="{4A8FBDB4-E19C-A84D-AA71-22FF230E779B}"/>
          </ac:spMkLst>
        </pc:spChg>
      </pc:sldChg>
      <pc:sldChg chg="delSp add del">
        <pc:chgData name="Xuesu Xiao" userId="2da2dc19-76a6-42ca-a03e-a5becae5e7dc" providerId="ADAL" clId="{925308F6-D7A6-9F41-B355-761CF4825A2E}" dt="2022-11-20T18:43:21.306" v="336" actId="2696"/>
        <pc:sldMkLst>
          <pc:docMk/>
          <pc:sldMk cId="121718921" sldId="58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1718921" sldId="588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37" v="32" actId="2696"/>
        <pc:sldMkLst>
          <pc:docMk/>
          <pc:sldMk cId="839611139" sldId="588"/>
        </pc:sldMkLst>
      </pc:sldChg>
      <pc:sldChg chg="del">
        <pc:chgData name="Xuesu Xiao" userId="2da2dc19-76a6-42ca-a03e-a5becae5e7dc" providerId="ADAL" clId="{925308F6-D7A6-9F41-B355-761CF4825A2E}" dt="2022-11-20T16:57:47.245" v="40" actId="2696"/>
        <pc:sldMkLst>
          <pc:docMk/>
          <pc:sldMk cId="103021500" sldId="589"/>
        </pc:sldMkLst>
      </pc:sldChg>
      <pc:sldChg chg="del">
        <pc:chgData name="Xuesu Xiao" userId="2da2dc19-76a6-42ca-a03e-a5becae5e7dc" providerId="ADAL" clId="{925308F6-D7A6-9F41-B355-761CF4825A2E}" dt="2022-11-20T16:57:47.249" v="41" actId="2696"/>
        <pc:sldMkLst>
          <pc:docMk/>
          <pc:sldMk cId="3656873702" sldId="590"/>
        </pc:sldMkLst>
      </pc:sldChg>
      <pc:sldChg chg="delSp add del">
        <pc:chgData name="Xuesu Xiao" userId="2da2dc19-76a6-42ca-a03e-a5becae5e7dc" providerId="ADAL" clId="{925308F6-D7A6-9F41-B355-761CF4825A2E}" dt="2022-11-20T18:43:21.401" v="387" actId="2696"/>
        <pc:sldMkLst>
          <pc:docMk/>
          <pc:sldMk cId="3990851647" sldId="59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990851647" sldId="590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31" v="345" actId="2696"/>
        <pc:sldMkLst>
          <pc:docMk/>
          <pc:sldMk cId="848950032" sldId="59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848950032" sldId="591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96" v="89" actId="2696"/>
        <pc:sldMkLst>
          <pc:docMk/>
          <pc:sldMk cId="3454210482" sldId="591"/>
        </pc:sldMkLst>
      </pc:sldChg>
      <pc:sldChg chg="del">
        <pc:chgData name="Xuesu Xiao" userId="2da2dc19-76a6-42ca-a03e-a5becae5e7dc" providerId="ADAL" clId="{925308F6-D7A6-9F41-B355-761CF4825A2E}" dt="2022-11-20T16:57:47.304" v="97" actId="2696"/>
        <pc:sldMkLst>
          <pc:docMk/>
          <pc:sldMk cId="172932525" sldId="592"/>
        </pc:sldMkLst>
      </pc:sldChg>
      <pc:sldChg chg="delSp add del">
        <pc:chgData name="Xuesu Xiao" userId="2da2dc19-76a6-42ca-a03e-a5becae5e7dc" providerId="ADAL" clId="{925308F6-D7A6-9F41-B355-761CF4825A2E}" dt="2022-11-20T18:43:21.313" v="339" actId="2696"/>
        <pc:sldMkLst>
          <pc:docMk/>
          <pc:sldMk cId="4044943706" sldId="592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044943706" sldId="592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75" v="71" actId="2696"/>
        <pc:sldMkLst>
          <pc:docMk/>
          <pc:sldMk cId="3229880861" sldId="593"/>
        </pc:sldMkLst>
      </pc:sldChg>
      <pc:sldChg chg="del">
        <pc:chgData name="Xuesu Xiao" userId="2da2dc19-76a6-42ca-a03e-a5becae5e7dc" providerId="ADAL" clId="{925308F6-D7A6-9F41-B355-761CF4825A2E}" dt="2022-11-20T16:57:47.305" v="99" actId="2696"/>
        <pc:sldMkLst>
          <pc:docMk/>
          <pc:sldMk cId="2728069650" sldId="594"/>
        </pc:sldMkLst>
      </pc:sldChg>
      <pc:sldChg chg="delSp add del">
        <pc:chgData name="Xuesu Xiao" userId="2da2dc19-76a6-42ca-a03e-a5becae5e7dc" providerId="ADAL" clId="{925308F6-D7A6-9F41-B355-761CF4825A2E}" dt="2022-11-20T18:43:21.416" v="393" actId="2696"/>
        <pc:sldMkLst>
          <pc:docMk/>
          <pc:sldMk cId="3408132491" sldId="594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408132491" sldId="594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55" v="361" actId="2696"/>
        <pc:sldMkLst>
          <pc:docMk/>
          <pc:sldMk cId="152423383" sldId="59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52423383" sldId="595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41" v="36" actId="2696"/>
        <pc:sldMkLst>
          <pc:docMk/>
          <pc:sldMk cId="2329966976" sldId="595"/>
        </pc:sldMkLst>
      </pc:sldChg>
      <pc:sldChg chg="del">
        <pc:chgData name="Xuesu Xiao" userId="2da2dc19-76a6-42ca-a03e-a5becae5e7dc" providerId="ADAL" clId="{925308F6-D7A6-9F41-B355-761CF4825A2E}" dt="2022-11-20T16:57:47.281" v="79" actId="2696"/>
        <pc:sldMkLst>
          <pc:docMk/>
          <pc:sldMk cId="3738866819" sldId="596"/>
        </pc:sldMkLst>
      </pc:sldChg>
      <pc:sldChg chg="del">
        <pc:chgData name="Xuesu Xiao" userId="2da2dc19-76a6-42ca-a03e-a5becae5e7dc" providerId="ADAL" clId="{925308F6-D7A6-9F41-B355-761CF4825A2E}" dt="2022-11-20T16:57:47.306" v="101" actId="2696"/>
        <pc:sldMkLst>
          <pc:docMk/>
          <pc:sldMk cId="3248046028" sldId="597"/>
        </pc:sldMkLst>
      </pc:sldChg>
      <pc:sldChg chg="del">
        <pc:chgData name="Xuesu Xiao" userId="2da2dc19-76a6-42ca-a03e-a5becae5e7dc" providerId="ADAL" clId="{925308F6-D7A6-9F41-B355-761CF4825A2E}" dt="2022-11-20T16:57:47.306" v="100" actId="2696"/>
        <pc:sldMkLst>
          <pc:docMk/>
          <pc:sldMk cId="901145663" sldId="598"/>
        </pc:sldMkLst>
      </pc:sldChg>
      <pc:sldChg chg="del">
        <pc:chgData name="Xuesu Xiao" userId="2da2dc19-76a6-42ca-a03e-a5becae5e7dc" providerId="ADAL" clId="{925308F6-D7A6-9F41-B355-761CF4825A2E}" dt="2022-11-20T16:57:47.240" v="35" actId="2696"/>
        <pc:sldMkLst>
          <pc:docMk/>
          <pc:sldMk cId="631122589" sldId="599"/>
        </pc:sldMkLst>
      </pc:sldChg>
      <pc:sldChg chg="delSp add del">
        <pc:chgData name="Xuesu Xiao" userId="2da2dc19-76a6-42ca-a03e-a5becae5e7dc" providerId="ADAL" clId="{925308F6-D7A6-9F41-B355-761CF4825A2E}" dt="2022-11-20T18:43:21.287" v="328" actId="2696"/>
        <pc:sldMkLst>
          <pc:docMk/>
          <pc:sldMk cId="1988400100" sldId="59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88400100" sldId="599"/>
            <ac:spMk id="4" creationId="{F604ACA4-2250-A04E-AA46-341CB069F965}"/>
          </ac:spMkLst>
        </pc:spChg>
      </pc:sldChg>
      <pc:sldChg chg="del">
        <pc:chgData name="Xuesu Xiao" userId="2da2dc19-76a6-42ca-a03e-a5becae5e7dc" providerId="ADAL" clId="{925308F6-D7A6-9F41-B355-761CF4825A2E}" dt="2022-11-20T16:57:47.278" v="75" actId="2696"/>
        <pc:sldMkLst>
          <pc:docMk/>
          <pc:sldMk cId="1087977116" sldId="600"/>
        </pc:sldMkLst>
      </pc:sldChg>
      <pc:sldChg chg="delSp add del">
        <pc:chgData name="Xuesu Xiao" userId="2da2dc19-76a6-42ca-a03e-a5becae5e7dc" providerId="ADAL" clId="{925308F6-D7A6-9F41-B355-761CF4825A2E}" dt="2022-11-20T18:43:21.271" v="322" actId="2696"/>
        <pc:sldMkLst>
          <pc:docMk/>
          <pc:sldMk cId="3010280247" sldId="60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010280247" sldId="600"/>
            <ac:spMk id="4" creationId="{F604ACA4-2250-A04E-AA46-341CB069F965}"/>
          </ac:spMkLst>
        </pc:spChg>
      </pc:sldChg>
      <pc:sldChg chg="del">
        <pc:chgData name="Xuesu Xiao" userId="2da2dc19-76a6-42ca-a03e-a5becae5e7dc" providerId="ADAL" clId="{925308F6-D7A6-9F41-B355-761CF4825A2E}" dt="2022-11-20T16:57:47.220" v="15" actId="2696"/>
        <pc:sldMkLst>
          <pc:docMk/>
          <pc:sldMk cId="1020903188" sldId="601"/>
        </pc:sldMkLst>
      </pc:sldChg>
      <pc:sldChg chg="delSp add del">
        <pc:chgData name="Xuesu Xiao" userId="2da2dc19-76a6-42ca-a03e-a5becae5e7dc" providerId="ADAL" clId="{925308F6-D7A6-9F41-B355-761CF4825A2E}" dt="2022-11-20T18:43:21.277" v="326" actId="2696"/>
        <pc:sldMkLst>
          <pc:docMk/>
          <pc:sldMk cId="4239971819" sldId="60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9971819" sldId="601"/>
            <ac:spMk id="4" creationId="{F604ACA4-2250-A04E-AA46-341CB069F965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60" v="362" actId="2696"/>
        <pc:sldMkLst>
          <pc:docMk/>
          <pc:sldMk cId="149976115" sldId="602"/>
        </pc:sldMkLst>
        <pc:spChg chg="mod">
          <ac:chgData name="Xuesu Xiao" userId="2da2dc19-76a6-42ca-a03e-a5becae5e7dc" providerId="ADAL" clId="{925308F6-D7A6-9F41-B355-761CF4825A2E}" dt="2022-11-20T17:34:12.658" v="216" actId="27636"/>
          <ac:spMkLst>
            <pc:docMk/>
            <pc:sldMk cId="149976115" sldId="602"/>
            <ac:spMk id="3" creationId="{8FC3F55B-F9C6-2E49-9162-616239A6F7E8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49976115" sldId="602"/>
            <ac:spMk id="4" creationId="{D8040E9D-803E-CA47-BAAB-0EC12DDAB9E1}"/>
          </ac:spMkLst>
        </pc:spChg>
      </pc:sldChg>
      <pc:sldChg chg="del">
        <pc:chgData name="Xuesu Xiao" userId="2da2dc19-76a6-42ca-a03e-a5becae5e7dc" providerId="ADAL" clId="{925308F6-D7A6-9F41-B355-761CF4825A2E}" dt="2022-11-20T16:57:47.277" v="74" actId="2696"/>
        <pc:sldMkLst>
          <pc:docMk/>
          <pc:sldMk cId="1853067093" sldId="602"/>
        </pc:sldMkLst>
      </pc:sldChg>
      <pc:sldChg chg="delSp add del">
        <pc:chgData name="Xuesu Xiao" userId="2da2dc19-76a6-42ca-a03e-a5becae5e7dc" providerId="ADAL" clId="{925308F6-D7A6-9F41-B355-761CF4825A2E}" dt="2022-11-20T18:43:21.293" v="329" actId="2696"/>
        <pc:sldMkLst>
          <pc:docMk/>
          <pc:sldMk cId="3876770693" sldId="603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876770693" sldId="603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38" v="348" actId="2696"/>
        <pc:sldMkLst>
          <pc:docMk/>
          <pc:sldMk cId="1253655485" sldId="604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53655485" sldId="604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24" v="342" actId="2696"/>
        <pc:sldMkLst>
          <pc:docMk/>
          <pc:sldMk cId="4232290681" sldId="60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2290681" sldId="605"/>
            <ac:spMk id="4" creationId="{FE151707-768F-5046-92A1-6836D317AE5F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417" v="395" actId="2696"/>
        <pc:sldMkLst>
          <pc:docMk/>
          <pc:sldMk cId="2501640610" sldId="60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501640610" sldId="606"/>
            <ac:spMk id="4" creationId="{BCBDEC46-B69A-2544-984E-75E3BDEB17AF}"/>
          </ac:spMkLst>
        </pc:spChg>
        <pc:spChg chg="mod">
          <ac:chgData name="Xuesu Xiao" userId="2da2dc19-76a6-42ca-a03e-a5becae5e7dc" providerId="ADAL" clId="{925308F6-D7A6-9F41-B355-761CF4825A2E}" dt="2022-11-20T17:34:12.913" v="222" actId="27636"/>
          <ac:spMkLst>
            <pc:docMk/>
            <pc:sldMk cId="2501640610" sldId="606"/>
            <ac:spMk id="8" creationId="{6F6102FD-719C-104E-9EFD-913DEE72C143}"/>
          </ac:spMkLst>
        </pc:spChg>
        <pc:picChg chg="mod">
          <ac:chgData name="Xuesu Xiao" userId="2da2dc19-76a6-42ca-a03e-a5becae5e7dc" providerId="ADAL" clId="{925308F6-D7A6-9F41-B355-761CF4825A2E}" dt="2022-11-20T18:22:49.883" v="319" actId="1037"/>
          <ac:picMkLst>
            <pc:docMk/>
            <pc:sldMk cId="2501640610" sldId="606"/>
            <ac:picMk id="3" creationId="{E848C83B-9BED-A546-BE2F-F5156A65A08B}"/>
          </ac:picMkLst>
        </pc:picChg>
      </pc:sldChg>
      <pc:sldChg chg="add del">
        <pc:chgData name="Xuesu Xiao" userId="2da2dc19-76a6-42ca-a03e-a5becae5e7dc" providerId="ADAL" clId="{925308F6-D7A6-9F41-B355-761CF4825A2E}" dt="2022-11-20T18:43:21.332" v="346" actId="2696"/>
        <pc:sldMkLst>
          <pc:docMk/>
          <pc:sldMk cId="1341022803" sldId="607"/>
        </pc:sldMkLst>
      </pc:sldChg>
      <pc:sldChg chg="delSp add del">
        <pc:chgData name="Xuesu Xiao" userId="2da2dc19-76a6-42ca-a03e-a5becae5e7dc" providerId="ADAL" clId="{925308F6-D7A6-9F41-B355-761CF4825A2E}" dt="2022-11-20T18:43:21.382" v="373" actId="2696"/>
        <pc:sldMkLst>
          <pc:docMk/>
          <pc:sldMk cId="1481781515" sldId="60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481781515" sldId="608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65" v="363" actId="2696"/>
        <pc:sldMkLst>
          <pc:docMk/>
          <pc:sldMk cId="2694361583" sldId="60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694361583" sldId="609"/>
            <ac:spMk id="4" creationId="{8B49C73F-4D89-4F4A-8324-B359639ADF62}"/>
          </ac:spMkLst>
        </pc:spChg>
      </pc:sldChg>
      <pc:sldChg chg="add del">
        <pc:chgData name="Xuesu Xiao" userId="2da2dc19-76a6-42ca-a03e-a5becae5e7dc" providerId="ADAL" clId="{925308F6-D7A6-9F41-B355-761CF4825A2E}" dt="2022-11-20T18:43:21.349" v="359" actId="2696"/>
        <pc:sldMkLst>
          <pc:docMk/>
          <pc:sldMk cId="667106493" sldId="610"/>
        </pc:sldMkLst>
      </pc:sldChg>
      <pc:sldChg chg="add del">
        <pc:chgData name="Xuesu Xiao" userId="2da2dc19-76a6-42ca-a03e-a5becae5e7dc" providerId="ADAL" clId="{925308F6-D7A6-9F41-B355-761CF4825A2E}" dt="2022-11-20T18:43:21.376" v="371" actId="2696"/>
        <pc:sldMkLst>
          <pc:docMk/>
          <pc:sldMk cId="3162960992" sldId="611"/>
        </pc:sldMkLst>
      </pc:sldChg>
      <pc:sldChg chg="add del">
        <pc:chgData name="Xuesu Xiao" userId="2da2dc19-76a6-42ca-a03e-a5becae5e7dc" providerId="ADAL" clId="{925308F6-D7A6-9F41-B355-761CF4825A2E}" dt="2022-11-20T18:43:21.410" v="391" actId="2696"/>
        <pc:sldMkLst>
          <pc:docMk/>
          <pc:sldMk cId="1542036777" sldId="612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805546700" sldId="613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805546700" sldId="613"/>
            <ac:spMk id="4" creationId="{30479A13-7EFD-004F-99F4-C13B49E85B6C}"/>
          </ac:spMkLst>
        </pc:spChg>
      </pc:sldChg>
      <pc:sldChg chg="add del">
        <pc:chgData name="Xuesu Xiao" userId="2da2dc19-76a6-42ca-a03e-a5becae5e7dc" providerId="ADAL" clId="{925308F6-D7A6-9F41-B355-761CF4825A2E}" dt="2022-11-20T18:43:21.383" v="375" actId="2696"/>
        <pc:sldMkLst>
          <pc:docMk/>
          <pc:sldMk cId="4044669008" sldId="613"/>
        </pc:sldMkLst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4096821238" sldId="614"/>
        </pc:sldMkLst>
        <pc:spChg chg="mod">
          <ac:chgData name="Xuesu Xiao" userId="2da2dc19-76a6-42ca-a03e-a5becae5e7dc" providerId="ADAL" clId="{925308F6-D7A6-9F41-B355-761CF4825A2E}" dt="2022-11-20T18:49:40.575" v="416" actId="27636"/>
          <ac:spMkLst>
            <pc:docMk/>
            <pc:sldMk cId="4096821238" sldId="614"/>
            <ac:spMk id="3" creationId="{3C33E024-AB6E-8E4D-A0A5-3A204E2539A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96821238" sldId="614"/>
            <ac:spMk id="4" creationId="{30479A13-7EFD-004F-99F4-C13B49E85B6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072062290" sldId="615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072062290" sldId="615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27" v="344" actId="2696"/>
        <pc:sldMkLst>
          <pc:docMk/>
          <pc:sldMk cId="2711353472" sldId="616"/>
        </pc:sldMkLst>
      </pc:sldChg>
      <pc:sldChg chg="add del">
        <pc:chgData name="Xuesu Xiao" userId="2da2dc19-76a6-42ca-a03e-a5becae5e7dc" providerId="ADAL" clId="{925308F6-D7A6-9F41-B355-761CF4825A2E}" dt="2022-11-20T18:43:21.390" v="380" actId="2696"/>
        <pc:sldMkLst>
          <pc:docMk/>
          <pc:sldMk cId="544724943" sldId="617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831342619" sldId="617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31342619" sldId="617"/>
            <ac:spMk id="4" creationId="{3927A735-6CDF-F747-8095-A9E8FC2710B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939098931" sldId="618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939098931" sldId="618"/>
            <ac:spMk id="4" creationId="{E85CE628-C294-1F4A-AA3D-9B524CDE25C5}"/>
          </ac:spMkLst>
        </pc:spChg>
      </pc:sldChg>
      <pc:sldChg chg="add del">
        <pc:chgData name="Xuesu Xiao" userId="2da2dc19-76a6-42ca-a03e-a5becae5e7dc" providerId="ADAL" clId="{925308F6-D7A6-9F41-B355-761CF4825A2E}" dt="2022-11-20T18:43:21.296" v="331" actId="2696"/>
        <pc:sldMkLst>
          <pc:docMk/>
          <pc:sldMk cId="1668479977" sldId="618"/>
        </pc:sldMkLst>
      </pc:sldChg>
      <pc:sldChg chg="add del">
        <pc:chgData name="Xuesu Xiao" userId="2da2dc19-76a6-42ca-a03e-a5becae5e7dc" providerId="ADAL" clId="{925308F6-D7A6-9F41-B355-761CF4825A2E}" dt="2022-11-20T18:43:21.396" v="386" actId="2696"/>
        <pc:sldMkLst>
          <pc:docMk/>
          <pc:sldMk cId="849935815" sldId="619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051631924" sldId="61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051631924" sldId="619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1189309044" sldId="620"/>
        </pc:sldMkLst>
        <pc:spChg chg="mod">
          <ac:chgData name="Xuesu Xiao" userId="2da2dc19-76a6-42ca-a03e-a5becae5e7dc" providerId="ADAL" clId="{925308F6-D7A6-9F41-B355-761CF4825A2E}" dt="2022-11-20T18:49:40.625" v="417" actId="27636"/>
          <ac:spMkLst>
            <pc:docMk/>
            <pc:sldMk cId="1189309044" sldId="620"/>
            <ac:spMk id="3" creationId="{3C33E024-AB6E-8E4D-A0A5-3A204E2539A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189309044" sldId="620"/>
            <ac:spMk id="4" creationId="{30479A13-7EFD-004F-99F4-C13B49E85B6C}"/>
          </ac:spMkLst>
        </pc:spChg>
      </pc:sldChg>
      <pc:sldChg chg="add del">
        <pc:chgData name="Xuesu Xiao" userId="2da2dc19-76a6-42ca-a03e-a5becae5e7dc" providerId="ADAL" clId="{925308F6-D7A6-9F41-B355-761CF4825A2E}" dt="2022-11-20T18:43:21.298" v="333" actId="2696"/>
        <pc:sldMkLst>
          <pc:docMk/>
          <pc:sldMk cId="2307547678" sldId="620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1923920752" sldId="621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923920752" sldId="621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01" v="335" actId="2696"/>
        <pc:sldMkLst>
          <pc:docMk/>
          <pc:sldMk cId="4025269740" sldId="621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562184702" sldId="622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562184702" sldId="622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45" v="356" actId="2696"/>
        <pc:sldMkLst>
          <pc:docMk/>
          <pc:sldMk cId="3781514186" sldId="622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799343790" sldId="623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799343790" sldId="623"/>
            <ac:spMk id="4" creationId="{586A8614-5761-B54F-8A95-960AF3B5BA15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058070985" sldId="624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58070985" sldId="624"/>
            <ac:spMk id="4" creationId="{586A8614-5761-B54F-8A95-960AF3B5BA15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26.885" v="423" actId="20577"/>
        <pc:sldMkLst>
          <pc:docMk/>
          <pc:sldMk cId="172882100" sldId="625"/>
        </pc:sldMkLst>
        <pc:spChg chg="mod">
          <ac:chgData name="Xuesu Xiao" userId="2da2dc19-76a6-42ca-a03e-a5becae5e7dc" providerId="ADAL" clId="{925308F6-D7A6-9F41-B355-761CF4825A2E}" dt="2022-11-20T18:50:26.885" v="423" actId="20577"/>
          <ac:spMkLst>
            <pc:docMk/>
            <pc:sldMk cId="172882100" sldId="625"/>
            <ac:spMk id="3" creationId="{1B91B942-31EA-2840-89C5-006F9EA4C8E2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2882100" sldId="625"/>
            <ac:spMk id="4" creationId="{0D97D84A-421D-1F40-A6C4-980015CAC12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141061994" sldId="62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141061994" sldId="626"/>
            <ac:spMk id="4" creationId="{3927A735-6CDF-F747-8095-A9E8FC2710B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029288095" sldId="628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29288095" sldId="628"/>
            <ac:spMk id="4" creationId="{3927A735-6CDF-F747-8095-A9E8FC2710BC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744926223" sldId="62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744926223" sldId="629"/>
            <ac:spMk id="4" creationId="{3927A735-6CDF-F747-8095-A9E8FC2710BC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3248848195" sldId="630"/>
        </pc:sldMkLst>
        <pc:spChg chg="mod">
          <ac:chgData name="Xuesu Xiao" userId="2da2dc19-76a6-42ca-a03e-a5becae5e7dc" providerId="ADAL" clId="{925308F6-D7A6-9F41-B355-761CF4825A2E}" dt="2022-11-20T18:49:40.035" v="401" actId="27636"/>
          <ac:spMkLst>
            <pc:docMk/>
            <pc:sldMk cId="3248848195" sldId="630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248848195" sldId="630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1:58.293" v="429" actId="20577"/>
        <pc:sldMkLst>
          <pc:docMk/>
          <pc:sldMk cId="2446115223" sldId="631"/>
        </pc:sldMkLst>
        <pc:spChg chg="mod">
          <ac:chgData name="Xuesu Xiao" userId="2da2dc19-76a6-42ca-a03e-a5becae5e7dc" providerId="ADAL" clId="{925308F6-D7A6-9F41-B355-761CF4825A2E}" dt="2022-11-20T18:51:58.293" v="429" actId="20577"/>
          <ac:spMkLst>
            <pc:docMk/>
            <pc:sldMk cId="2446115223" sldId="631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446115223" sldId="631"/>
            <ac:spMk id="4" creationId="{9553E0B4-825F-9347-9C44-2A530E0BDDAA}"/>
          </ac:spMkLst>
        </pc:spChg>
      </pc:sldChg>
      <pc:sldChg chg="del">
        <pc:chgData name="Xuesu Xiao" userId="2da2dc19-76a6-42ca-a03e-a5becae5e7dc" providerId="ADAL" clId="{925308F6-D7A6-9F41-B355-761CF4825A2E}" dt="2022-11-20T16:57:47.264" v="56" actId="2696"/>
        <pc:sldMkLst>
          <pc:docMk/>
          <pc:sldMk cId="2461917139" sldId="631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203277004" sldId="632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203277004" sldId="632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572297990" sldId="633"/>
        </pc:sldMkLst>
        <pc:spChg chg="mod">
          <ac:chgData name="Xuesu Xiao" userId="2da2dc19-76a6-42ca-a03e-a5becae5e7dc" providerId="ADAL" clId="{925308F6-D7A6-9F41-B355-761CF4825A2E}" dt="2022-11-20T18:49:39.994" v="400" actId="27636"/>
          <ac:spMkLst>
            <pc:docMk/>
            <pc:sldMk cId="2572297990" sldId="633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572297990" sldId="633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135155243" sldId="634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135155243" sldId="634"/>
            <ac:spMk id="4" creationId="{E85CE628-C294-1F4A-AA3D-9B524CDE25C5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648327769" sldId="635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648327769" sldId="635"/>
            <ac:spMk id="4" creationId="{E85CE628-C294-1F4A-AA3D-9B524CDE25C5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906815586" sldId="63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906815586" sldId="636"/>
            <ac:spMk id="4" creationId="{E85CE628-C294-1F4A-AA3D-9B524CDE25C5}"/>
          </ac:spMkLst>
        </pc:spChg>
      </pc:sldChg>
      <pc:sldChg chg="del">
        <pc:chgData name="Xuesu Xiao" userId="2da2dc19-76a6-42ca-a03e-a5becae5e7dc" providerId="ADAL" clId="{925308F6-D7A6-9F41-B355-761CF4825A2E}" dt="2022-11-20T16:57:47.290" v="85" actId="2696"/>
        <pc:sldMkLst>
          <pc:docMk/>
          <pc:sldMk cId="2501825183" sldId="636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26988413" sldId="637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26988413" sldId="637"/>
            <ac:spMk id="4" creationId="{E85CE628-C294-1F4A-AA3D-9B524CDE25C5}"/>
          </ac:spMkLst>
        </pc:spChg>
      </pc:sldChg>
      <pc:sldChg chg="del">
        <pc:chgData name="Xuesu Xiao" userId="2da2dc19-76a6-42ca-a03e-a5becae5e7dc" providerId="ADAL" clId="{925308F6-D7A6-9F41-B355-761CF4825A2E}" dt="2022-11-20T16:57:47.272" v="66" actId="2696"/>
        <pc:sldMkLst>
          <pc:docMk/>
          <pc:sldMk cId="632577557" sldId="637"/>
        </pc:sldMkLst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140739501" sldId="63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40739501" sldId="638"/>
            <ac:spMk id="4" creationId="{A7B1A649-7C96-234B-86AD-CB0CB610A013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4112913756" sldId="63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112913756" sldId="639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1725066753" sldId="64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25066753" sldId="640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736524853" sldId="641"/>
        </pc:sldMkLst>
        <pc:spChg chg="mod">
          <ac:chgData name="Xuesu Xiao" userId="2da2dc19-76a6-42ca-a03e-a5becae5e7dc" providerId="ADAL" clId="{925308F6-D7A6-9F41-B355-761CF4825A2E}" dt="2022-11-20T18:49:40.395" v="411" actId="27636"/>
          <ac:spMkLst>
            <pc:docMk/>
            <pc:sldMk cId="2736524853" sldId="641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36524853" sldId="641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711753900" sldId="642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11753900" sldId="642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53980802" sldId="643"/>
        </pc:sldMkLst>
        <pc:spChg chg="mod">
          <ac:chgData name="Xuesu Xiao" userId="2da2dc19-76a6-42ca-a03e-a5becae5e7dc" providerId="ADAL" clId="{925308F6-D7A6-9F41-B355-761CF4825A2E}" dt="2022-11-20T18:49:40.371" v="410" actId="27636"/>
          <ac:spMkLst>
            <pc:docMk/>
            <pc:sldMk cId="253980802" sldId="643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53980802" sldId="643"/>
            <ac:spMk id="4" creationId="{9553E0B4-825F-9347-9C44-2A530E0BDDAA}"/>
          </ac:spMkLst>
        </pc:spChg>
      </pc:sldChg>
      <pc:sldChg chg="del">
        <pc:chgData name="Xuesu Xiao" userId="2da2dc19-76a6-42ca-a03e-a5becae5e7dc" providerId="ADAL" clId="{925308F6-D7A6-9F41-B355-761CF4825A2E}" dt="2022-11-20T16:57:47.232" v="27" actId="2696"/>
        <pc:sldMkLst>
          <pc:docMk/>
          <pc:sldMk cId="340547363" sldId="644"/>
        </pc:sldMkLst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1918806180" sldId="644"/>
        </pc:sldMkLst>
        <pc:spChg chg="mod">
          <ac:chgData name="Xuesu Xiao" userId="2da2dc19-76a6-42ca-a03e-a5becae5e7dc" providerId="ADAL" clId="{925308F6-D7A6-9F41-B355-761CF4825A2E}" dt="2022-11-20T18:49:40.343" v="409" actId="27636"/>
          <ac:spMkLst>
            <pc:docMk/>
            <pc:sldMk cId="1918806180" sldId="644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918806180" sldId="644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792914928" sldId="645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792914928" sldId="645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310975985" sldId="64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310975985" sldId="646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4090176085" sldId="647"/>
        </pc:sldMkLst>
        <pc:spChg chg="mod">
          <ac:chgData name="Xuesu Xiao" userId="2da2dc19-76a6-42ca-a03e-a5becae5e7dc" providerId="ADAL" clId="{925308F6-D7A6-9F41-B355-761CF4825A2E}" dt="2022-11-20T18:49:40.485" v="413" actId="27636"/>
          <ac:spMkLst>
            <pc:docMk/>
            <pc:sldMk cId="4090176085" sldId="647"/>
            <ac:spMk id="3" creationId="{036297DE-5546-DE40-85A4-D665145A5C3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90176085" sldId="647"/>
            <ac:spMk id="4" creationId="{7A6B2981-966A-F74B-B74A-B48DB930AB53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863311158" sldId="648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863311158" sldId="648"/>
            <ac:spMk id="4" creationId="{2A1E752E-567A-6C40-B1D9-B6AFEE70B01E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4041288929" sldId="649"/>
        </pc:sldMkLst>
        <pc:spChg chg="mod">
          <ac:chgData name="Xuesu Xiao" userId="2da2dc19-76a6-42ca-a03e-a5becae5e7dc" providerId="ADAL" clId="{925308F6-D7A6-9F41-B355-761CF4825A2E}" dt="2022-11-20T18:49:40.524" v="414" actId="27636"/>
          <ac:spMkLst>
            <pc:docMk/>
            <pc:sldMk cId="4041288929" sldId="649"/>
            <ac:spMk id="3" creationId="{036297DE-5546-DE40-85A4-D665145A5C3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41288929" sldId="649"/>
            <ac:spMk id="4" creationId="{7A6B2981-966A-F74B-B74A-B48DB930AB53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565004967" sldId="65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565004967" sldId="650"/>
            <ac:spMk id="4" creationId="{C1B58C3D-8311-6C47-9531-813C2A8E89B3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864989505" sldId="651"/>
        </pc:sldMkLst>
        <pc:spChg chg="mod">
          <ac:chgData name="Xuesu Xiao" userId="2da2dc19-76a6-42ca-a03e-a5becae5e7dc" providerId="ADAL" clId="{925308F6-D7A6-9F41-B355-761CF4825A2E}" dt="2022-11-20T18:49:40.074" v="402" actId="27636"/>
          <ac:spMkLst>
            <pc:docMk/>
            <pc:sldMk cId="2864989505" sldId="651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64989505" sldId="651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789238471" sldId="652"/>
        </pc:sldMkLst>
        <pc:spChg chg="mod">
          <ac:chgData name="Xuesu Xiao" userId="2da2dc19-76a6-42ca-a03e-a5becae5e7dc" providerId="ADAL" clId="{925308F6-D7A6-9F41-B355-761CF4825A2E}" dt="2022-11-20T18:49:40.106" v="403" actId="27636"/>
          <ac:spMkLst>
            <pc:docMk/>
            <pc:sldMk cId="789238471" sldId="652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789238471" sldId="652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585434116" sldId="653"/>
        </pc:sldMkLst>
        <pc:spChg chg="mod">
          <ac:chgData name="Xuesu Xiao" userId="2da2dc19-76a6-42ca-a03e-a5becae5e7dc" providerId="ADAL" clId="{925308F6-D7A6-9F41-B355-761CF4825A2E}" dt="2022-11-20T18:49:40.141" v="404" actId="27636"/>
          <ac:spMkLst>
            <pc:docMk/>
            <pc:sldMk cId="585434116" sldId="653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585434116" sldId="653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3881577655" sldId="654"/>
        </pc:sldMkLst>
        <pc:spChg chg="mod">
          <ac:chgData name="Xuesu Xiao" userId="2da2dc19-76a6-42ca-a03e-a5becae5e7dc" providerId="ADAL" clId="{925308F6-D7A6-9F41-B355-761CF4825A2E}" dt="2022-11-20T18:49:40.224" v="406" actId="27636"/>
          <ac:spMkLst>
            <pc:docMk/>
            <pc:sldMk cId="3881577655" sldId="654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881577655" sldId="654"/>
            <ac:spMk id="4" creationId="{9553E0B4-825F-9347-9C44-2A530E0BDDAA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3697351964" sldId="655"/>
        </pc:sldMkLst>
        <pc:spChg chg="mod">
          <ac:chgData name="Xuesu Xiao" userId="2da2dc19-76a6-42ca-a03e-a5becae5e7dc" providerId="ADAL" clId="{925308F6-D7A6-9F41-B355-761CF4825A2E}" dt="2022-11-20T18:49:40.265" v="407" actId="27636"/>
          <ac:spMkLst>
            <pc:docMk/>
            <pc:sldMk cId="3697351964" sldId="655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697351964" sldId="655"/>
            <ac:spMk id="4" creationId="{9553E0B4-825F-9347-9C44-2A530E0BDDAA}"/>
          </ac:spMkLst>
        </pc:spChg>
      </pc:sldChg>
      <pc:sldChg chg="delSp add del">
        <pc:chgData name="Xuesu Xiao" userId="2da2dc19-76a6-42ca-a03e-a5becae5e7dc" providerId="ADAL" clId="{925308F6-D7A6-9F41-B355-761CF4825A2E}" dt="2022-11-20T18:52:49.805" v="432" actId="2696"/>
        <pc:sldMkLst>
          <pc:docMk/>
          <pc:sldMk cId="403936921" sldId="65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3936921" sldId="656"/>
            <ac:spMk id="4" creationId="{895723F3-C9B8-3E4D-A242-3B3CA060E7F1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369910021" sldId="65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69910021" sldId="657"/>
            <ac:spMk id="4" creationId="{EABE1DE4-635C-8443-A2F9-790B865C2916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247644664" sldId="65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247644664" sldId="658"/>
            <ac:spMk id="4" creationId="{08B011D6-4684-DC41-BE9D-323B58BDAFC5}"/>
          </ac:spMkLst>
        </pc:spChg>
      </pc:sldChg>
      <pc:sldChg chg="add del">
        <pc:chgData name="Xuesu Xiao" userId="2da2dc19-76a6-42ca-a03e-a5becae5e7dc" providerId="ADAL" clId="{925308F6-D7A6-9F41-B355-761CF4825A2E}" dt="2022-11-20T18:54:39.656" v="435" actId="2696"/>
        <pc:sldMkLst>
          <pc:docMk/>
          <pc:sldMk cId="3789053710" sldId="659"/>
        </pc:sldMkLst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3256989860" sldId="66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256989860" sldId="660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1054131421" sldId="661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054131421" sldId="661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80008542" sldId="662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0008542" sldId="662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784481382" sldId="663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84481382" sldId="663"/>
            <ac:spMk id="4" creationId="{9553E0B4-825F-9347-9C44-2A530E0BDDAA}"/>
          </ac:spMkLst>
        </pc:spChg>
      </pc:sldChg>
      <pc:sldChg chg="delSp add">
        <pc:chgData name="Xuesu Xiao" userId="2da2dc19-76a6-42ca-a03e-a5becae5e7dc" providerId="ADAL" clId="{925308F6-D7A6-9F41-B355-761CF4825A2E}" dt="2022-11-20T18:50:10.213" v="419"/>
        <pc:sldMkLst>
          <pc:docMk/>
          <pc:sldMk cId="2941664693" sldId="664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941664693" sldId="664"/>
            <ac:spMk id="4" creationId="{9553E0B4-825F-9347-9C44-2A530E0BDDAA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921026502" sldId="66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21026502" sldId="665"/>
            <ac:spMk id="4" creationId="{806E58EF-E724-4048-9920-4C63629C7C6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365345660" sldId="66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65345660" sldId="666"/>
            <ac:spMk id="4" creationId="{806E58EF-E724-4048-9920-4C63629C7C6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736542653" sldId="66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736542653" sldId="667"/>
            <ac:spMk id="4" creationId="{806E58EF-E724-4048-9920-4C63629C7C69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750566234" sldId="66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50566234" sldId="668"/>
            <ac:spMk id="4" creationId="{806E58EF-E724-4048-9920-4C63629C7C69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1:28.148" v="486"/>
        <pc:sldMkLst>
          <pc:docMk/>
          <pc:sldMk cId="1166488966" sldId="66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66488966" sldId="669"/>
            <ac:spMk id="4" creationId="{806E58EF-E724-4048-9920-4C63629C7C69}"/>
          </ac:spMkLst>
        </pc:spChg>
        <pc:picChg chg="mod">
          <ac:chgData name="Xuesu Xiao" userId="2da2dc19-76a6-42ca-a03e-a5becae5e7dc" providerId="ADAL" clId="{925308F6-D7A6-9F41-B355-761CF4825A2E}" dt="2022-11-20T19:10:53.558" v="483" actId="1076"/>
          <ac:picMkLst>
            <pc:docMk/>
            <pc:sldMk cId="1166488966" sldId="669"/>
            <ac:picMk id="3" creationId="{C6A576AB-3DB2-BD45-B6A3-E19C58CF38D2}"/>
          </ac:picMkLst>
        </pc:picChg>
      </pc:sldChg>
      <pc:sldChg chg="del">
        <pc:chgData name="Xuesu Xiao" userId="2da2dc19-76a6-42ca-a03e-a5becae5e7dc" providerId="ADAL" clId="{925308F6-D7A6-9F41-B355-761CF4825A2E}" dt="2022-11-20T16:57:47.301" v="93" actId="2696"/>
        <pc:sldMkLst>
          <pc:docMk/>
          <pc:sldMk cId="3015404516" sldId="672"/>
        </pc:sldMkLst>
      </pc:sldChg>
      <pc:sldChg chg="del">
        <pc:chgData name="Xuesu Xiao" userId="2da2dc19-76a6-42ca-a03e-a5becae5e7dc" providerId="ADAL" clId="{925308F6-D7A6-9F41-B355-761CF4825A2E}" dt="2022-11-20T16:57:47.226" v="21" actId="2696"/>
        <pc:sldMkLst>
          <pc:docMk/>
          <pc:sldMk cId="3754768350" sldId="673"/>
        </pc:sldMkLst>
      </pc:sldChg>
      <pc:sldChg chg="del">
        <pc:chgData name="Xuesu Xiao" userId="2da2dc19-76a6-42ca-a03e-a5becae5e7dc" providerId="ADAL" clId="{925308F6-D7A6-9F41-B355-761CF4825A2E}" dt="2022-11-20T16:57:47.209" v="7" actId="2696"/>
        <pc:sldMkLst>
          <pc:docMk/>
          <pc:sldMk cId="3437174548" sldId="674"/>
        </pc:sldMkLst>
      </pc:sldChg>
      <pc:sldChg chg="del">
        <pc:chgData name="Xuesu Xiao" userId="2da2dc19-76a6-42ca-a03e-a5becae5e7dc" providerId="ADAL" clId="{925308F6-D7A6-9F41-B355-761CF4825A2E}" dt="2022-11-20T16:57:47.274" v="70" actId="2696"/>
        <pc:sldMkLst>
          <pc:docMk/>
          <pc:sldMk cId="3935123386" sldId="675"/>
        </pc:sldMkLst>
      </pc:sldChg>
      <pc:sldChg chg="del">
        <pc:chgData name="Xuesu Xiao" userId="2da2dc19-76a6-42ca-a03e-a5becae5e7dc" providerId="ADAL" clId="{925308F6-D7A6-9F41-B355-761CF4825A2E}" dt="2022-11-20T16:57:47.289" v="82" actId="2696"/>
        <pc:sldMkLst>
          <pc:docMk/>
          <pc:sldMk cId="578629246" sldId="676"/>
        </pc:sldMkLst>
      </pc:sldChg>
      <pc:sldChg chg="add del">
        <pc:chgData name="Xuesu Xiao" userId="2da2dc19-76a6-42ca-a03e-a5becae5e7dc" providerId="ADAL" clId="{925308F6-D7A6-9F41-B355-761CF4825A2E}" dt="2022-11-20T18:43:21.376" v="370" actId="2696"/>
        <pc:sldMkLst>
          <pc:docMk/>
          <pc:sldMk cId="2768960095" sldId="678"/>
        </pc:sldMkLst>
      </pc:sldChg>
      <pc:sldChg chg="add del ord">
        <pc:chgData name="Xuesu Xiao" userId="2da2dc19-76a6-42ca-a03e-a5becae5e7dc" providerId="ADAL" clId="{925308F6-D7A6-9F41-B355-761CF4825A2E}" dt="2022-11-20T18:43:21.267" v="320" actId="2696"/>
        <pc:sldMkLst>
          <pc:docMk/>
          <pc:sldMk cId="1347543124" sldId="679"/>
        </pc:sldMkLst>
      </pc:sldChg>
      <pc:sldChg chg="add del ord">
        <pc:chgData name="Xuesu Xiao" userId="2da2dc19-76a6-42ca-a03e-a5becae5e7dc" providerId="ADAL" clId="{925308F6-D7A6-9F41-B355-761CF4825A2E}" dt="2022-11-20T18:43:21.348" v="357" actId="2696"/>
        <pc:sldMkLst>
          <pc:docMk/>
          <pc:sldMk cId="3081496584" sldId="683"/>
        </pc:sldMkLst>
      </pc:sldChg>
      <pc:sldChg chg="add del ord">
        <pc:chgData name="Xuesu Xiao" userId="2da2dc19-76a6-42ca-a03e-a5becae5e7dc" providerId="ADAL" clId="{925308F6-D7A6-9F41-B355-761CF4825A2E}" dt="2022-11-20T18:43:21.307" v="337" actId="2696"/>
        <pc:sldMkLst>
          <pc:docMk/>
          <pc:sldMk cId="129389494" sldId="684"/>
        </pc:sldMkLst>
      </pc:sldChg>
      <pc:sldChg chg="add del">
        <pc:chgData name="Xuesu Xiao" userId="2da2dc19-76a6-42ca-a03e-a5becae5e7dc" providerId="ADAL" clId="{925308F6-D7A6-9F41-B355-761CF4825A2E}" dt="2022-11-20T18:43:21.396" v="385" actId="2696"/>
        <pc:sldMkLst>
          <pc:docMk/>
          <pc:sldMk cId="85860571" sldId="685"/>
        </pc:sldMkLst>
      </pc:sldChg>
      <pc:sldChg chg="add del">
        <pc:chgData name="Xuesu Xiao" userId="2da2dc19-76a6-42ca-a03e-a5becae5e7dc" providerId="ADAL" clId="{925308F6-D7A6-9F41-B355-761CF4825A2E}" dt="2022-11-20T18:43:21.275" v="325" actId="2696"/>
        <pc:sldMkLst>
          <pc:docMk/>
          <pc:sldMk cId="3494423622" sldId="686"/>
        </pc:sldMkLst>
      </pc:sldChg>
      <pc:sldChg chg="modSp add del mod">
        <pc:chgData name="Xuesu Xiao" userId="2da2dc19-76a6-42ca-a03e-a5becae5e7dc" providerId="ADAL" clId="{925308F6-D7A6-9F41-B355-761CF4825A2E}" dt="2022-11-20T18:43:21.384" v="376" actId="2696"/>
        <pc:sldMkLst>
          <pc:docMk/>
          <pc:sldMk cId="3785991771" sldId="687"/>
        </pc:sldMkLst>
        <pc:spChg chg="mod">
          <ac:chgData name="Xuesu Xiao" userId="2da2dc19-76a6-42ca-a03e-a5becae5e7dc" providerId="ADAL" clId="{925308F6-D7A6-9F41-B355-761CF4825A2E}" dt="2022-11-20T17:26:34.020" v="125" actId="27636"/>
          <ac:spMkLst>
            <pc:docMk/>
            <pc:sldMk cId="3785991771" sldId="687"/>
            <ac:spMk id="3" creationId="{73792B7B-5FA9-394A-BB7F-8AD713D75735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294" v="330" actId="2696"/>
        <pc:sldMkLst>
          <pc:docMk/>
          <pc:sldMk cId="82913130" sldId="688"/>
        </pc:sldMkLst>
        <pc:spChg chg="mod">
          <ac:chgData name="Xuesu Xiao" userId="2da2dc19-76a6-42ca-a03e-a5becae5e7dc" providerId="ADAL" clId="{925308F6-D7A6-9F41-B355-761CF4825A2E}" dt="2022-11-20T17:26:49.105" v="137" actId="1036"/>
          <ac:spMkLst>
            <pc:docMk/>
            <pc:sldMk cId="82913130" sldId="688"/>
            <ac:spMk id="3" creationId="{2993CC8E-E4C3-CC44-930C-87EE78F2D4CF}"/>
          </ac:spMkLst>
        </pc:sp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6" creationId="{7DE30062-C271-4B42-9199-A85FD494116D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7" creationId="{D770630D-BB12-0241-9E70-F996344248E7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8" creationId="{85C924B6-94A3-2E42-9028-7C35B4D49D2B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9" creationId="{19C2CD15-B74F-1C44-837F-36483E36A079}"/>
          </ac:picMkLst>
        </pc:picChg>
      </pc:sldChg>
      <pc:sldChg chg="add del">
        <pc:chgData name="Xuesu Xiao" userId="2da2dc19-76a6-42ca-a03e-a5becae5e7dc" providerId="ADAL" clId="{925308F6-D7A6-9F41-B355-761CF4825A2E}" dt="2022-11-20T18:43:21.369" v="366" actId="2696"/>
        <pc:sldMkLst>
          <pc:docMk/>
          <pc:sldMk cId="2360903140" sldId="689"/>
        </pc:sldMkLst>
      </pc:sldChg>
      <pc:sldChg chg="add del">
        <pc:chgData name="Xuesu Xiao" userId="2da2dc19-76a6-42ca-a03e-a5becae5e7dc" providerId="ADAL" clId="{925308F6-D7A6-9F41-B355-761CF4825A2E}" dt="2022-11-20T18:43:21.409" v="389" actId="2696"/>
        <pc:sldMkLst>
          <pc:docMk/>
          <pc:sldMk cId="3282667399" sldId="690"/>
        </pc:sldMkLst>
      </pc:sldChg>
      <pc:sldChg chg="add del">
        <pc:chgData name="Xuesu Xiao" userId="2da2dc19-76a6-42ca-a03e-a5becae5e7dc" providerId="ADAL" clId="{925308F6-D7A6-9F41-B355-761CF4825A2E}" dt="2022-11-20T18:43:21.371" v="368" actId="2696"/>
        <pc:sldMkLst>
          <pc:docMk/>
          <pc:sldMk cId="3772226775" sldId="691"/>
        </pc:sldMkLst>
      </pc:sldChg>
      <pc:sldChg chg="modSp add del mod">
        <pc:chgData name="Xuesu Xiao" userId="2da2dc19-76a6-42ca-a03e-a5becae5e7dc" providerId="ADAL" clId="{925308F6-D7A6-9F41-B355-761CF4825A2E}" dt="2022-11-20T18:43:21.420" v="396" actId="2696"/>
        <pc:sldMkLst>
          <pc:docMk/>
          <pc:sldMk cId="3260193700" sldId="692"/>
        </pc:sldMkLst>
        <pc:picChg chg="mod">
          <ac:chgData name="Xuesu Xiao" userId="2da2dc19-76a6-42ca-a03e-a5becae5e7dc" providerId="ADAL" clId="{925308F6-D7A6-9F41-B355-761CF4825A2E}" dt="2022-11-20T17:27:03.429" v="138" actId="1076"/>
          <ac:picMkLst>
            <pc:docMk/>
            <pc:sldMk cId="3260193700" sldId="692"/>
            <ac:picMk id="8" creationId="{6F4FB4C2-E833-1640-A65C-D96735FCCF22}"/>
          </ac:picMkLst>
        </pc:picChg>
      </pc:sldChg>
      <pc:sldChg chg="modSp add del mod">
        <pc:chgData name="Xuesu Xiao" userId="2da2dc19-76a6-42ca-a03e-a5becae5e7dc" providerId="ADAL" clId="{925308F6-D7A6-9F41-B355-761CF4825A2E}" dt="2022-11-20T18:43:21.274" v="324" actId="2696"/>
        <pc:sldMkLst>
          <pc:docMk/>
          <pc:sldMk cId="1836788809" sldId="693"/>
        </pc:sldMkLst>
        <pc:spChg chg="mod">
          <ac:chgData name="Xuesu Xiao" userId="2da2dc19-76a6-42ca-a03e-a5becae5e7dc" providerId="ADAL" clId="{925308F6-D7A6-9F41-B355-761CF4825A2E}" dt="2022-11-20T17:27:17.806" v="142" actId="27636"/>
          <ac:spMkLst>
            <pc:docMk/>
            <pc:sldMk cId="1836788809" sldId="693"/>
            <ac:spMk id="3" creationId="{B06157DF-2F52-8F41-B302-5155945386BB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270" v="321" actId="2696"/>
        <pc:sldMkLst>
          <pc:docMk/>
          <pc:sldMk cId="3961741475" sldId="694"/>
        </pc:sldMkLst>
        <pc:spChg chg="del mod">
          <ac:chgData name="Xuesu Xiao" userId="2da2dc19-76a6-42ca-a03e-a5becae5e7dc" providerId="ADAL" clId="{925308F6-D7A6-9F41-B355-761CF4825A2E}" dt="2022-11-20T17:28:53.724" v="185" actId="478"/>
          <ac:spMkLst>
            <pc:docMk/>
            <pc:sldMk cId="3961741475" sldId="694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55.333" v="186" actId="478"/>
          <ac:spMkLst>
            <pc:docMk/>
            <pc:sldMk cId="3961741475" sldId="694"/>
            <ac:spMk id="7" creationId="{F0A66BB5-01A7-25EE-75DC-0DCABA2A10AA}"/>
          </ac:spMkLst>
        </pc:spChg>
        <pc:spChg chg="add mod">
          <ac:chgData name="Xuesu Xiao" userId="2da2dc19-76a6-42ca-a03e-a5becae5e7dc" providerId="ADAL" clId="{925308F6-D7A6-9F41-B355-761CF4825A2E}" dt="2022-11-20T17:28:57.720" v="188" actId="20577"/>
          <ac:spMkLst>
            <pc:docMk/>
            <pc:sldMk cId="3961741475" sldId="694"/>
            <ac:spMk id="8" creationId="{A3511BE4-02F3-29DF-772C-6226C3F22CD4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350" v="360" actId="2696"/>
        <pc:sldMkLst>
          <pc:docMk/>
          <pc:sldMk cId="3347548226" sldId="695"/>
        </pc:sldMkLst>
        <pc:spChg chg="add del mod">
          <ac:chgData name="Xuesu Xiao" userId="2da2dc19-76a6-42ca-a03e-a5becae5e7dc" providerId="ADAL" clId="{925308F6-D7A6-9F41-B355-761CF4825A2E}" dt="2022-11-20T17:28:43.534" v="178" actId="478"/>
          <ac:spMkLst>
            <pc:docMk/>
            <pc:sldMk cId="3347548226" sldId="695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43.777" v="179" actId="478"/>
          <ac:spMkLst>
            <pc:docMk/>
            <pc:sldMk cId="3347548226" sldId="695"/>
            <ac:spMk id="7" creationId="{EE62A128-AEBA-EE15-DF69-C0A0985C2296}"/>
          </ac:spMkLst>
        </pc:spChg>
        <pc:spChg chg="add del mod">
          <ac:chgData name="Xuesu Xiao" userId="2da2dc19-76a6-42ca-a03e-a5becae5e7dc" providerId="ADAL" clId="{925308F6-D7A6-9F41-B355-761CF4825A2E}" dt="2022-11-20T17:28:38.105" v="172"/>
          <ac:spMkLst>
            <pc:docMk/>
            <pc:sldMk cId="3347548226" sldId="695"/>
            <ac:spMk id="8" creationId="{EC3D35B3-1E67-25EE-7F64-A5C6C053B9D2}"/>
          </ac:spMkLst>
        </pc:spChg>
        <pc:spChg chg="add del mod">
          <ac:chgData name="Xuesu Xiao" userId="2da2dc19-76a6-42ca-a03e-a5becae5e7dc" providerId="ADAL" clId="{925308F6-D7A6-9F41-B355-761CF4825A2E}" dt="2022-11-20T17:28:49.096" v="184" actId="20577"/>
          <ac:spMkLst>
            <pc:docMk/>
            <pc:sldMk cId="3347548226" sldId="695"/>
            <ac:spMk id="9" creationId="{1D07FBE9-A68A-2B88-CDBA-ABA6BC374F0F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341" v="351" actId="2696"/>
        <pc:sldMkLst>
          <pc:docMk/>
          <pc:sldMk cId="420911502" sldId="696"/>
        </pc:sldMkLst>
        <pc:spChg chg="del mod">
          <ac:chgData name="Xuesu Xiao" userId="2da2dc19-76a6-42ca-a03e-a5becae5e7dc" providerId="ADAL" clId="{925308F6-D7A6-9F41-B355-761CF4825A2E}" dt="2022-11-20T17:28:29.047" v="164" actId="478"/>
          <ac:spMkLst>
            <pc:docMk/>
            <pc:sldMk cId="420911502" sldId="696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31.194" v="167" actId="478"/>
          <ac:spMkLst>
            <pc:docMk/>
            <pc:sldMk cId="420911502" sldId="696"/>
            <ac:spMk id="8" creationId="{36CAB2D2-BBB3-9C8C-BF8E-6BFE80BF31FD}"/>
          </ac:spMkLst>
        </pc:spChg>
        <pc:spChg chg="add del mod">
          <ac:chgData name="Xuesu Xiao" userId="2da2dc19-76a6-42ca-a03e-a5becae5e7dc" providerId="ADAL" clId="{925308F6-D7A6-9F41-B355-761CF4825A2E}" dt="2022-11-20T17:28:30.145" v="166"/>
          <ac:spMkLst>
            <pc:docMk/>
            <pc:sldMk cId="420911502" sldId="696"/>
            <ac:spMk id="9" creationId="{EDFBC87B-B60C-F2ED-4887-7E6C453D21C0}"/>
          </ac:spMkLst>
        </pc:spChg>
        <pc:spChg chg="add mod">
          <ac:chgData name="Xuesu Xiao" userId="2da2dc19-76a6-42ca-a03e-a5becae5e7dc" providerId="ADAL" clId="{925308F6-D7A6-9F41-B355-761CF4825A2E}" dt="2022-11-20T17:28:33.873" v="169" actId="20577"/>
          <ac:spMkLst>
            <pc:docMk/>
            <pc:sldMk cId="420911502" sldId="696"/>
            <ac:spMk id="10" creationId="{9F8E9628-DD05-739A-9512-FF3726CAB2FE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340" v="350" actId="2696"/>
        <pc:sldMkLst>
          <pc:docMk/>
          <pc:sldMk cId="1125410821" sldId="697"/>
        </pc:sldMkLst>
        <pc:spChg chg="mod">
          <ac:chgData name="Xuesu Xiao" userId="2da2dc19-76a6-42ca-a03e-a5becae5e7dc" providerId="ADAL" clId="{925308F6-D7A6-9F41-B355-761CF4825A2E}" dt="2022-11-20T17:28:25.314" v="163" actId="1076"/>
          <ac:spMkLst>
            <pc:docMk/>
            <pc:sldMk cId="1125410821" sldId="697"/>
            <ac:spMk id="3" creationId="{FC26B26A-349F-7145-9B74-07D6BBE82B42}"/>
          </ac:spMkLst>
        </pc:spChg>
        <pc:picChg chg="mod">
          <ac:chgData name="Xuesu Xiao" userId="2da2dc19-76a6-42ca-a03e-a5becae5e7dc" providerId="ADAL" clId="{925308F6-D7A6-9F41-B355-761CF4825A2E}" dt="2022-11-20T17:28:05.861" v="151" actId="167"/>
          <ac:picMkLst>
            <pc:docMk/>
            <pc:sldMk cId="1125410821" sldId="697"/>
            <ac:picMk id="6" creationId="{4B7F69CC-3095-4D4A-B44A-D4A03F53EE3F}"/>
          </ac:picMkLst>
        </pc:picChg>
        <pc:picChg chg="mod">
          <ac:chgData name="Xuesu Xiao" userId="2da2dc19-76a6-42ca-a03e-a5becae5e7dc" providerId="ADAL" clId="{925308F6-D7A6-9F41-B355-761CF4825A2E}" dt="2022-11-20T17:28:05.861" v="151" actId="167"/>
          <ac:picMkLst>
            <pc:docMk/>
            <pc:sldMk cId="1125410821" sldId="697"/>
            <ac:picMk id="7" creationId="{E5E9550F-3237-DB46-BE52-1F770510E5C1}"/>
          </ac:picMkLst>
        </pc:picChg>
      </pc:sldChg>
      <pc:sldChg chg="add del">
        <pc:chgData name="Xuesu Xiao" userId="2da2dc19-76a6-42ca-a03e-a5becae5e7dc" providerId="ADAL" clId="{925308F6-D7A6-9F41-B355-761CF4825A2E}" dt="2022-11-20T17:29:55.860" v="194" actId="2696"/>
        <pc:sldMkLst>
          <pc:docMk/>
          <pc:sldMk cId="2106770756" sldId="698"/>
        </pc:sldMkLst>
      </pc:sldChg>
      <pc:sldChg chg="modSp add del modAnim">
        <pc:chgData name="Xuesu Xiao" userId="2da2dc19-76a6-42ca-a03e-a5becae5e7dc" providerId="ADAL" clId="{925308F6-D7A6-9F41-B355-761CF4825A2E}" dt="2022-11-20T18:43:21.342" v="352" actId="2696"/>
        <pc:sldMkLst>
          <pc:docMk/>
          <pc:sldMk cId="446126016" sldId="699"/>
        </pc:sldMkLst>
        <pc:spChg chg="mod">
          <ac:chgData name="Xuesu Xiao" userId="2da2dc19-76a6-42ca-a03e-a5becae5e7dc" providerId="ADAL" clId="{925308F6-D7A6-9F41-B355-761CF4825A2E}" dt="2022-11-20T17:29:53.992" v="193" actId="20577"/>
          <ac:spMkLst>
            <pc:docMk/>
            <pc:sldMk cId="446126016" sldId="699"/>
            <ac:spMk id="3" creationId="{26B57C93-62DA-5645-93F0-06AF1B304C44}"/>
          </ac:spMkLst>
        </pc:spChg>
      </pc:sldChg>
      <pc:sldChg chg="add del">
        <pc:chgData name="Xuesu Xiao" userId="2da2dc19-76a6-42ca-a03e-a5becae5e7dc" providerId="ADAL" clId="{925308F6-D7A6-9F41-B355-761CF4825A2E}" dt="2022-11-20T18:43:21.349" v="358" actId="2696"/>
        <pc:sldMkLst>
          <pc:docMk/>
          <pc:sldMk cId="3095994719" sldId="700"/>
        </pc:sldMkLst>
      </pc:sldChg>
      <pc:sldChg chg="add del">
        <pc:chgData name="Xuesu Xiao" userId="2da2dc19-76a6-42ca-a03e-a5becae5e7dc" providerId="ADAL" clId="{925308F6-D7A6-9F41-B355-761CF4825A2E}" dt="2022-11-20T18:43:21.344" v="355" actId="2696"/>
        <pc:sldMkLst>
          <pc:docMk/>
          <pc:sldMk cId="3197960572" sldId="701"/>
        </pc:sldMkLst>
      </pc:sldChg>
      <pc:sldChg chg="add del">
        <pc:chgData name="Xuesu Xiao" userId="2da2dc19-76a6-42ca-a03e-a5becae5e7dc" providerId="ADAL" clId="{925308F6-D7A6-9F41-B355-761CF4825A2E}" dt="2022-11-20T18:43:21.384" v="377" actId="2696"/>
        <pc:sldMkLst>
          <pc:docMk/>
          <pc:sldMk cId="1780172420" sldId="702"/>
        </pc:sldMkLst>
      </pc:sldChg>
      <pc:sldChg chg="add del">
        <pc:chgData name="Xuesu Xiao" userId="2da2dc19-76a6-42ca-a03e-a5becae5e7dc" providerId="ADAL" clId="{925308F6-D7A6-9F41-B355-761CF4825A2E}" dt="2022-11-20T18:43:21.343" v="353" actId="2696"/>
        <pc:sldMkLst>
          <pc:docMk/>
          <pc:sldMk cId="1436329181" sldId="703"/>
        </pc:sldMkLst>
      </pc:sldChg>
      <pc:sldChg chg="add del">
        <pc:chgData name="Xuesu Xiao" userId="2da2dc19-76a6-42ca-a03e-a5becae5e7dc" providerId="ADAL" clId="{925308F6-D7A6-9F41-B355-761CF4825A2E}" dt="2022-11-20T18:43:21.409" v="390" actId="2696"/>
        <pc:sldMkLst>
          <pc:docMk/>
          <pc:sldMk cId="3335512224" sldId="704"/>
        </pc:sldMkLst>
      </pc:sldChg>
      <pc:sldChg chg="add del">
        <pc:chgData name="Xuesu Xiao" userId="2da2dc19-76a6-42ca-a03e-a5becae5e7dc" providerId="ADAL" clId="{925308F6-D7A6-9F41-B355-761CF4825A2E}" dt="2022-11-20T18:43:21.391" v="381" actId="2696"/>
        <pc:sldMkLst>
          <pc:docMk/>
          <pc:sldMk cId="729826291" sldId="705"/>
        </pc:sldMkLst>
      </pc:sldChg>
      <pc:sldChg chg="modSp add del mod">
        <pc:chgData name="Xuesu Xiao" userId="2da2dc19-76a6-42ca-a03e-a5becae5e7dc" providerId="ADAL" clId="{925308F6-D7A6-9F41-B355-761CF4825A2E}" dt="2022-11-20T18:43:21.326" v="343" actId="2696"/>
        <pc:sldMkLst>
          <pc:docMk/>
          <pc:sldMk cId="1850081896" sldId="706"/>
        </pc:sldMkLst>
        <pc:spChg chg="mod">
          <ac:chgData name="Xuesu Xiao" userId="2da2dc19-76a6-42ca-a03e-a5becae5e7dc" providerId="ADAL" clId="{925308F6-D7A6-9F41-B355-761CF4825A2E}" dt="2022-11-20T17:18:38.233" v="112" actId="14100"/>
          <ac:spMkLst>
            <pc:docMk/>
            <pc:sldMk cId="1850081896" sldId="706"/>
            <ac:spMk id="3" creationId="{112B09F9-B672-6C43-8589-21409A556167}"/>
          </ac:spMkLst>
        </pc:spChg>
        <pc:picChg chg="mod">
          <ac:chgData name="Xuesu Xiao" userId="2da2dc19-76a6-42ca-a03e-a5becae5e7dc" providerId="ADAL" clId="{925308F6-D7A6-9F41-B355-761CF4825A2E}" dt="2022-11-20T17:18:48.440" v="115" actId="1076"/>
          <ac:picMkLst>
            <pc:docMk/>
            <pc:sldMk cId="1850081896" sldId="706"/>
            <ac:picMk id="9" creationId="{75CB6D54-05D3-3F47-BB40-3B4E98E131CE}"/>
          </ac:picMkLst>
        </pc:picChg>
      </pc:sldChg>
      <pc:sldChg chg="add del">
        <pc:chgData name="Xuesu Xiao" userId="2da2dc19-76a6-42ca-a03e-a5becae5e7dc" providerId="ADAL" clId="{925308F6-D7A6-9F41-B355-761CF4825A2E}" dt="2022-11-20T18:43:21.416" v="394" actId="2696"/>
        <pc:sldMkLst>
          <pc:docMk/>
          <pc:sldMk cId="3127122518" sldId="711"/>
        </pc:sldMkLst>
      </pc:sldChg>
      <pc:sldChg chg="add del">
        <pc:chgData name="Xuesu Xiao" userId="2da2dc19-76a6-42ca-a03e-a5becae5e7dc" providerId="ADAL" clId="{925308F6-D7A6-9F41-B355-761CF4825A2E}" dt="2022-11-20T18:43:21.411" v="392" actId="2696"/>
        <pc:sldMkLst>
          <pc:docMk/>
          <pc:sldMk cId="2704203769" sldId="712"/>
        </pc:sldMkLst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2897394894" sldId="712"/>
        </pc:sldMkLst>
        <pc:spChg chg="mod">
          <ac:chgData name="Xuesu Xiao" userId="2da2dc19-76a6-42ca-a03e-a5becae5e7dc" providerId="ADAL" clId="{925308F6-D7A6-9F41-B355-761CF4825A2E}" dt="2022-11-20T18:58:20.957" v="442" actId="20577"/>
          <ac:spMkLst>
            <pc:docMk/>
            <pc:sldMk cId="2897394894" sldId="712"/>
            <ac:spMk id="3" creationId="{439D191C-7EB8-644E-8390-1D05FCF3B45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897394894" sldId="712"/>
            <ac:spMk id="4" creationId="{EABE1DE4-635C-8443-A2F9-790B865C2916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172050686" sldId="713"/>
        </pc:sldMkLst>
        <pc:spChg chg="mod">
          <ac:chgData name="Xuesu Xiao" userId="2da2dc19-76a6-42ca-a03e-a5becae5e7dc" providerId="ADAL" clId="{925308F6-D7A6-9F41-B355-761CF4825A2E}" dt="2022-11-20T18:58:17.625" v="440" actId="20577"/>
          <ac:spMkLst>
            <pc:docMk/>
            <pc:sldMk cId="172050686" sldId="713"/>
            <ac:spMk id="3" creationId="{439D191C-7EB8-644E-8390-1D05FCF3B45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72050686" sldId="713"/>
            <ac:spMk id="4" creationId="{EABE1DE4-635C-8443-A2F9-790B865C2916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333" v="347" actId="2696"/>
        <pc:sldMkLst>
          <pc:docMk/>
          <pc:sldMk cId="4282223815" sldId="713"/>
        </pc:sldMkLst>
        <pc:spChg chg="mod">
          <ac:chgData name="Xuesu Xiao" userId="2da2dc19-76a6-42ca-a03e-a5becae5e7dc" providerId="ADAL" clId="{925308F6-D7A6-9F41-B355-761CF4825A2E}" dt="2022-11-20T17:32:02.997" v="213" actId="20577"/>
          <ac:spMkLst>
            <pc:docMk/>
            <pc:sldMk cId="4282223815" sldId="713"/>
            <ac:spMk id="2" creationId="{C2D22100-95B5-4847-B21B-0E75967746B0}"/>
          </ac:spMkLst>
        </pc:spChg>
        <pc:spChg chg="mod">
          <ac:chgData name="Xuesu Xiao" userId="2da2dc19-76a6-42ca-a03e-a5becae5e7dc" providerId="ADAL" clId="{925308F6-D7A6-9F41-B355-761CF4825A2E}" dt="2022-11-20T17:31:55.042" v="204" actId="20577"/>
          <ac:spMkLst>
            <pc:docMk/>
            <pc:sldMk cId="4282223815" sldId="713"/>
            <ac:spMk id="3" creationId="{33BCAC12-F708-DF4A-BECC-26FCA733B75B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268317340" sldId="71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68317340" sldId="714"/>
            <ac:spMk id="4" creationId="{B79175CF-5ADC-0F43-8CE4-F5322D9A1830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271813021" sldId="71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71813021" sldId="715"/>
            <ac:spMk id="4" creationId="{D741C593-5435-2E45-85FD-553D327E4A4A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480139370" sldId="71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80139370" sldId="717"/>
            <ac:spMk id="4" creationId="{F163118F-F385-4E41-B68F-2B79BB8A4D61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592844745" sldId="71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592844745" sldId="718"/>
            <ac:spMk id="4" creationId="{D741C593-5435-2E45-85FD-553D327E4A4A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405808362" sldId="71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405808362" sldId="719"/>
            <ac:spMk id="4" creationId="{D741C593-5435-2E45-85FD-553D327E4A4A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069937916" sldId="72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69937916" sldId="720"/>
            <ac:spMk id="4" creationId="{D741C593-5435-2E45-85FD-553D327E4A4A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399742846" sldId="72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399742846" sldId="721"/>
            <ac:spMk id="4" creationId="{0ABDA9F5-49A7-594A-AA33-B6EB0C2DF49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180194591" sldId="72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80194591" sldId="722"/>
            <ac:spMk id="4" creationId="{0ABDA9F5-49A7-594A-AA33-B6EB0C2DF49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079792082" sldId="72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079792082" sldId="723"/>
            <ac:spMk id="4" creationId="{6BE82D37-FDFC-8C4B-A7BE-6CDA48E8446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861931654" sldId="72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861931654" sldId="724"/>
            <ac:spMk id="4" creationId="{6BE82D37-FDFC-8C4B-A7BE-6CDA48E8446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486367075" sldId="72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86367075" sldId="725"/>
            <ac:spMk id="4" creationId="{6BE82D37-FDFC-8C4B-A7BE-6CDA48E8446E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4113849769" sldId="72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113849769" sldId="726"/>
            <ac:spMk id="4" creationId="{7B8FFCC4-E4FB-924E-A46C-6CF87C797D8C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3076554511" sldId="727"/>
        </pc:sldMkLst>
        <pc:spChg chg="mod">
          <ac:chgData name="Xuesu Xiao" userId="2da2dc19-76a6-42ca-a03e-a5becae5e7dc" providerId="ADAL" clId="{925308F6-D7A6-9F41-B355-761CF4825A2E}" dt="2022-11-20T18:57:56.586" v="437" actId="27636"/>
          <ac:spMkLst>
            <pc:docMk/>
            <pc:sldMk cId="3076554511" sldId="727"/>
            <ac:spMk id="3" creationId="{8F4D2FAA-CC08-EE43-8384-BE1B89175FC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76554511" sldId="727"/>
            <ac:spMk id="4" creationId="{4A7C2AE4-C9DB-E24F-9EEF-A935C81340D7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315790376" sldId="72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15790376" sldId="728"/>
            <ac:spMk id="4" creationId="{47558824-FEE5-534C-85C1-C9BA418ABFB0}"/>
          </ac:spMkLst>
        </pc:spChg>
      </pc:sldChg>
      <pc:sldChg chg="del">
        <pc:chgData name="Xuesu Xiao" userId="2da2dc19-76a6-42ca-a03e-a5becae5e7dc" providerId="ADAL" clId="{925308F6-D7A6-9F41-B355-761CF4825A2E}" dt="2022-11-20T16:57:47.201" v="0" actId="2696"/>
        <pc:sldMkLst>
          <pc:docMk/>
          <pc:sldMk cId="2918958790" sldId="728"/>
        </pc:sldMkLst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215383027" sldId="72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215383027" sldId="729"/>
            <ac:spMk id="4" creationId="{47558824-FEE5-534C-85C1-C9BA418ABFB0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966486897" sldId="73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966486897" sldId="730"/>
            <ac:spMk id="4" creationId="{47558824-FEE5-534C-85C1-C9BA418ABFB0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2254955912" sldId="73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54955912" sldId="731"/>
            <ac:spMk id="4" creationId="{03A728B5-F934-7C49-92B7-B268C3A7173C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869541345" sldId="73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69541345" sldId="732"/>
            <ac:spMk id="4" creationId="{03A728B5-F934-7C49-92B7-B268C3A7173C}"/>
          </ac:spMkLst>
        </pc:spChg>
      </pc:sldChg>
      <pc:sldChg chg="add del">
        <pc:chgData name="Xuesu Xiao" userId="2da2dc19-76a6-42ca-a03e-a5becae5e7dc" providerId="ADAL" clId="{925308F6-D7A6-9F41-B355-761CF4825A2E}" dt="2022-11-20T18:43:21.370" v="367" actId="2696"/>
        <pc:sldMkLst>
          <pc:docMk/>
          <pc:sldMk cId="1226639660" sldId="733"/>
        </pc:sldMkLst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650641428" sldId="73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650641428" sldId="733"/>
            <ac:spMk id="4" creationId="{03A728B5-F934-7C49-92B7-B268C3A7173C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3157392245" sldId="73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157392245" sldId="734"/>
            <ac:spMk id="4" creationId="{03A728B5-F934-7C49-92B7-B268C3A7173C}"/>
          </ac:spMkLst>
        </pc:spChg>
      </pc:sldChg>
      <pc:sldChg chg="add del">
        <pc:chgData name="Xuesu Xiao" userId="2da2dc19-76a6-42ca-a03e-a5becae5e7dc" providerId="ADAL" clId="{925308F6-D7A6-9F41-B355-761CF4825A2E}" dt="2022-11-20T18:43:21.372" v="369" actId="2696"/>
        <pc:sldMkLst>
          <pc:docMk/>
          <pc:sldMk cId="3487132830" sldId="734"/>
        </pc:sldMkLst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299530257" sldId="73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299530257" sldId="735"/>
            <ac:spMk id="4" creationId="{47558824-FEE5-534C-85C1-C9BA418ABFB0}"/>
          </ac:spMkLst>
        </pc:spChg>
      </pc:sldChg>
      <pc:sldChg chg="add del">
        <pc:chgData name="Xuesu Xiao" userId="2da2dc19-76a6-42ca-a03e-a5becae5e7dc" providerId="ADAL" clId="{925308F6-D7A6-9F41-B355-761CF4825A2E}" dt="2022-11-20T18:43:21.343" v="354" actId="2696"/>
        <pc:sldMkLst>
          <pc:docMk/>
          <pc:sldMk cId="2952684842" sldId="735"/>
        </pc:sldMkLst>
      </pc:sldChg>
      <pc:sldChg chg="add del">
        <pc:chgData name="Xuesu Xiao" userId="2da2dc19-76a6-42ca-a03e-a5becae5e7dc" providerId="ADAL" clId="{925308F6-D7A6-9F41-B355-761CF4825A2E}" dt="2022-11-20T18:43:21.297" v="332" actId="2696"/>
        <pc:sldMkLst>
          <pc:docMk/>
          <pc:sldMk cId="2511588277" sldId="736"/>
        </pc:sldMkLst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1287322145" sldId="740"/>
        </pc:sldMkLst>
        <pc:spChg chg="mod">
          <ac:chgData name="Xuesu Xiao" userId="2da2dc19-76a6-42ca-a03e-a5becae5e7dc" providerId="ADAL" clId="{925308F6-D7A6-9F41-B355-761CF4825A2E}" dt="2022-11-20T18:49:40.182" v="405" actId="27636"/>
          <ac:spMkLst>
            <pc:docMk/>
            <pc:sldMk cId="1287322145" sldId="740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287322145" sldId="740"/>
            <ac:spMk id="4" creationId="{9553E0B4-825F-9347-9C44-2A530E0BDDAA}"/>
          </ac:spMkLst>
        </pc:spChg>
      </pc:sldChg>
      <pc:sldChg chg="add del ord">
        <pc:chgData name="Xuesu Xiao" userId="2da2dc19-76a6-42ca-a03e-a5becae5e7dc" providerId="ADAL" clId="{925308F6-D7A6-9F41-B355-761CF4825A2E}" dt="2022-11-20T18:43:21.322" v="341" actId="2696"/>
        <pc:sldMkLst>
          <pc:docMk/>
          <pc:sldMk cId="2248535624" sldId="741"/>
        </pc:sldMkLst>
      </pc:sldChg>
      <pc:sldChg chg="delSp modSp add del mod">
        <pc:chgData name="Xuesu Xiao" userId="2da2dc19-76a6-42ca-a03e-a5becae5e7dc" providerId="ADAL" clId="{925308F6-D7A6-9F41-B355-761CF4825A2E}" dt="2022-11-20T18:20:08.197" v="305" actId="2696"/>
        <pc:sldMkLst>
          <pc:docMk/>
          <pc:sldMk cId="1740007554" sldId="742"/>
        </pc:sldMkLst>
        <pc:spChg chg="mod">
          <ac:chgData name="Xuesu Xiao" userId="2da2dc19-76a6-42ca-a03e-a5becae5e7dc" providerId="ADAL" clId="{925308F6-D7A6-9F41-B355-761CF4825A2E}" dt="2022-11-20T17:34:12.665" v="217" actId="27636"/>
          <ac:spMkLst>
            <pc:docMk/>
            <pc:sldMk cId="1740007554" sldId="742"/>
            <ac:spMk id="2" creationId="{AC371DCE-29DC-1F44-B244-4E7542D7066E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740007554" sldId="742"/>
            <ac:spMk id="4" creationId="{CE38FF2F-7009-BC46-88DB-60DA59D7CFF7}"/>
          </ac:spMkLst>
        </pc:spChg>
      </pc:sldChg>
      <pc:sldChg chg="add del">
        <pc:chgData name="Xuesu Xiao" userId="2da2dc19-76a6-42ca-a03e-a5becae5e7dc" providerId="ADAL" clId="{925308F6-D7A6-9F41-B355-761CF4825A2E}" dt="2022-11-20T17:30:06.218" v="195" actId="2696"/>
        <pc:sldMkLst>
          <pc:docMk/>
          <pc:sldMk cId="2625973222" sldId="742"/>
        </pc:sldMkLst>
      </pc:sldChg>
      <pc:sldChg chg="delSp modSp add del mod">
        <pc:chgData name="Xuesu Xiao" userId="2da2dc19-76a6-42ca-a03e-a5becae5e7dc" providerId="ADAL" clId="{925308F6-D7A6-9F41-B355-761CF4825A2E}" dt="2022-11-20T18:20:10.547" v="306" actId="2696"/>
        <pc:sldMkLst>
          <pc:docMk/>
          <pc:sldMk cId="3757523482" sldId="743"/>
        </pc:sldMkLst>
        <pc:spChg chg="mod">
          <ac:chgData name="Xuesu Xiao" userId="2da2dc19-76a6-42ca-a03e-a5becae5e7dc" providerId="ADAL" clId="{925308F6-D7A6-9F41-B355-761CF4825A2E}" dt="2022-11-20T17:34:12.699" v="218" actId="27636"/>
          <ac:spMkLst>
            <pc:docMk/>
            <pc:sldMk cId="3757523482" sldId="743"/>
            <ac:spMk id="3" creationId="{D0B7DAF9-5B5A-294D-A0D5-4B49C22044ED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757523482" sldId="743"/>
            <ac:spMk id="4" creationId="{A63158B2-19FE-1B4D-808F-FF7DCA73D4FC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20:12.434" v="307" actId="2696"/>
        <pc:sldMkLst>
          <pc:docMk/>
          <pc:sldMk cId="69688910" sldId="744"/>
        </pc:sldMkLst>
        <pc:spChg chg="mod">
          <ac:chgData name="Xuesu Xiao" userId="2da2dc19-76a6-42ca-a03e-a5becae5e7dc" providerId="ADAL" clId="{925308F6-D7A6-9F41-B355-761CF4825A2E}" dt="2022-11-20T17:34:12.761" v="219" actId="27636"/>
          <ac:spMkLst>
            <pc:docMk/>
            <pc:sldMk cId="69688910" sldId="744"/>
            <ac:spMk id="3" creationId="{29111903-8793-0346-95A5-32D63386DBE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69688910" sldId="744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20:15.856" v="310" actId="2696"/>
        <pc:sldMkLst>
          <pc:docMk/>
          <pc:sldMk cId="3752027366" sldId="74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752027366" sldId="745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20:13.818" v="308" actId="2696"/>
        <pc:sldMkLst>
          <pc:docMk/>
          <pc:sldMk cId="1246271669" sldId="74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46271669" sldId="746"/>
            <ac:spMk id="4" creationId="{28460E02-E931-A84F-B2A2-A02FE652D3B9}"/>
          </ac:spMkLst>
        </pc:spChg>
      </pc:sldChg>
      <pc:sldChg chg="delSp modSp add mod">
        <pc:chgData name="Xuesu Xiao" userId="2da2dc19-76a6-42ca-a03e-a5becae5e7dc" providerId="ADAL" clId="{925308F6-D7A6-9F41-B355-761CF4825A2E}" dt="2022-11-20T18:50:10.213" v="419"/>
        <pc:sldMkLst>
          <pc:docMk/>
          <pc:sldMk cId="2766993978" sldId="747"/>
        </pc:sldMkLst>
        <pc:spChg chg="mod">
          <ac:chgData name="Xuesu Xiao" userId="2da2dc19-76a6-42ca-a03e-a5becae5e7dc" providerId="ADAL" clId="{925308F6-D7A6-9F41-B355-761CF4825A2E}" dt="2022-11-20T18:49:40.432" v="412" actId="27636"/>
          <ac:spMkLst>
            <pc:docMk/>
            <pc:sldMk cId="2766993978" sldId="747"/>
            <ac:spMk id="3" creationId="{45AB0E31-948B-3743-948A-6638BC0E17E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66993978" sldId="747"/>
            <ac:spMk id="4" creationId="{A6BADC81-66C0-C341-ADA2-566B1458FF12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20:14.633" v="309" actId="2696"/>
        <pc:sldMkLst>
          <pc:docMk/>
          <pc:sldMk cId="1684355835" sldId="748"/>
        </pc:sldMkLst>
        <pc:spChg chg="mod">
          <ac:chgData name="Xuesu Xiao" userId="2da2dc19-76a6-42ca-a03e-a5becae5e7dc" providerId="ADAL" clId="{925308F6-D7A6-9F41-B355-761CF4825A2E}" dt="2022-11-20T17:34:12.822" v="220" actId="27636"/>
          <ac:spMkLst>
            <pc:docMk/>
            <pc:sldMk cId="1684355835" sldId="748"/>
            <ac:spMk id="3" creationId="{29111903-8793-0346-95A5-32D63386DBE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684355835" sldId="748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52:48.124" v="430" actId="2696"/>
        <pc:sldMkLst>
          <pc:docMk/>
          <pc:sldMk cId="1736921375" sldId="75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36921375" sldId="750"/>
            <ac:spMk id="4" creationId="{8E59F170-B352-AB45-918D-41CD8CE29AE8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52:48.661" v="431" actId="2696"/>
        <pc:sldMkLst>
          <pc:docMk/>
          <pc:sldMk cId="1067093264" sldId="751"/>
        </pc:sldMkLst>
        <pc:spChg chg="mod">
          <ac:chgData name="Xuesu Xiao" userId="2da2dc19-76a6-42ca-a03e-a5becae5e7dc" providerId="ADAL" clId="{925308F6-D7A6-9F41-B355-761CF4825A2E}" dt="2022-11-20T18:49:40.549" v="415" actId="27636"/>
          <ac:spMkLst>
            <pc:docMk/>
            <pc:sldMk cId="1067093264" sldId="751"/>
            <ac:spMk id="3" creationId="{75D528DE-77EF-514C-97E7-9F36DCEE7F25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067093264" sldId="751"/>
            <ac:spMk id="4" creationId="{8E59F170-B352-AB45-918D-41CD8CE29AE8}"/>
          </ac:spMkLst>
        </pc:spChg>
      </pc:sldChg>
      <pc:sldChg chg="addSp delSp modSp add mod">
        <pc:chgData name="Xuesu Xiao" userId="2da2dc19-76a6-42ca-a03e-a5becae5e7dc" providerId="ADAL" clId="{925308F6-D7A6-9F41-B355-761CF4825A2E}" dt="2022-11-20T19:11:28.148" v="486"/>
        <pc:sldMkLst>
          <pc:docMk/>
          <pc:sldMk cId="1875636159" sldId="754"/>
        </pc:sldMkLst>
        <pc:spChg chg="del">
          <ac:chgData name="Xuesu Xiao" userId="2da2dc19-76a6-42ca-a03e-a5becae5e7dc" providerId="ADAL" clId="{925308F6-D7A6-9F41-B355-761CF4825A2E}" dt="2022-11-20T18:59:53.338" v="451" actId="478"/>
          <ac:spMkLst>
            <pc:docMk/>
            <pc:sldMk cId="1875636159" sldId="754"/>
            <ac:spMk id="3" creationId="{717B1FC0-89BA-3344-8880-1A6DFB376BE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875636159" sldId="754"/>
            <ac:spMk id="5" creationId="{E5505510-7E13-AE49-91DC-4573DFC116ED}"/>
          </ac:spMkLst>
        </pc:spChg>
        <pc:spChg chg="add del mod">
          <ac:chgData name="Xuesu Xiao" userId="2da2dc19-76a6-42ca-a03e-a5becae5e7dc" providerId="ADAL" clId="{925308F6-D7A6-9F41-B355-761CF4825A2E}" dt="2022-11-20T18:59:55.048" v="452" actId="478"/>
          <ac:spMkLst>
            <pc:docMk/>
            <pc:sldMk cId="1875636159" sldId="754"/>
            <ac:spMk id="8" creationId="{148D8FB5-B7C1-BC45-04D6-B97D149D019C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111961136" sldId="75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11961136" sldId="755"/>
            <ac:spMk id="4" creationId="{6C314635-7C35-5143-A965-D0B10B88F050}"/>
          </ac:spMkLst>
        </pc:spChg>
      </pc:sldChg>
      <pc:sldChg chg="delSp add">
        <pc:chgData name="Xuesu Xiao" userId="2da2dc19-76a6-42ca-a03e-a5becae5e7dc" providerId="ADAL" clId="{925308F6-D7A6-9F41-B355-761CF4825A2E}" dt="2022-11-20T19:11:28.148" v="486"/>
        <pc:sldMkLst>
          <pc:docMk/>
          <pc:sldMk cId="1371520162" sldId="75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71520162" sldId="756"/>
            <ac:spMk id="4" creationId="{6C314635-7C35-5143-A965-D0B10B88F050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1920437795" sldId="757"/>
        </pc:sldMkLst>
        <pc:spChg chg="mod">
          <ac:chgData name="Xuesu Xiao" userId="2da2dc19-76a6-42ca-a03e-a5becae5e7dc" providerId="ADAL" clId="{925308F6-D7A6-9F41-B355-761CF4825A2E}" dt="2022-11-20T18:59:29.949" v="446" actId="27636"/>
          <ac:spMkLst>
            <pc:docMk/>
            <pc:sldMk cId="1920437795" sldId="757"/>
            <ac:spMk id="3" creationId="{98C9A564-ACA9-AA4C-AA34-939F43A6A1C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920437795" sldId="757"/>
            <ac:spMk id="4" creationId="{6C314635-7C35-5143-A965-D0B10B88F050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3053428733" sldId="758"/>
        </pc:sldMkLst>
        <pc:spChg chg="mod">
          <ac:chgData name="Xuesu Xiao" userId="2da2dc19-76a6-42ca-a03e-a5becae5e7dc" providerId="ADAL" clId="{925308F6-D7A6-9F41-B355-761CF4825A2E}" dt="2022-11-20T18:59:29.974" v="448" actId="27636"/>
          <ac:spMkLst>
            <pc:docMk/>
            <pc:sldMk cId="3053428733" sldId="758"/>
            <ac:spMk id="3" creationId="{5BD968C2-B9B5-FA41-87BB-65E8D4D5D1DD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53428733" sldId="758"/>
            <ac:spMk id="4" creationId="{23F7FAC5-C9F6-8648-A46F-0E36160985E3}"/>
          </ac:spMkLst>
        </pc:spChg>
      </pc:sldChg>
      <pc:sldChg chg="modSp add del mod">
        <pc:chgData name="Xuesu Xiao" userId="2da2dc19-76a6-42ca-a03e-a5becae5e7dc" providerId="ADAL" clId="{925308F6-D7A6-9F41-B355-761CF4825A2E}" dt="2022-11-20T19:10:46.651" v="481" actId="2696"/>
        <pc:sldMkLst>
          <pc:docMk/>
          <pc:sldMk cId="3959279445" sldId="759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959279445" sldId="759"/>
            <ac:spMk id="3" creationId="{9175D627-7450-AE4D-910D-2A237E1C0443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1:28.148" v="486"/>
        <pc:sldMkLst>
          <pc:docMk/>
          <pc:sldMk cId="3407974978" sldId="760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407974978" sldId="760"/>
            <ac:spMk id="3" creationId="{F28A1C1B-5BC8-1B4A-B6E4-CA092191DC8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07974978" sldId="760"/>
            <ac:spMk id="4" creationId="{90EDB6AB-BBB5-D840-8D3B-5DF5CA9DB2F7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049602291" sldId="76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49602291" sldId="761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888665482" sldId="76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88665482" sldId="762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792309585" sldId="76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792309585" sldId="763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390014184" sldId="76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390014184" sldId="764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676980609" sldId="76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676980609" sldId="765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50193646" sldId="76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50193646" sldId="766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487864110" sldId="76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87864110" sldId="767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891909344" sldId="76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891909344" sldId="768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318609218" sldId="76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318609218" sldId="769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961340512" sldId="77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61340512" sldId="770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676320090" sldId="77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676320090" sldId="771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684661151" sldId="77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684661151" sldId="772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710065849" sldId="77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10065849" sldId="773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935789153" sldId="77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935789153" sldId="774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570960629" sldId="77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570960629" sldId="775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316840390" sldId="77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16840390" sldId="776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830504135" sldId="77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830504135" sldId="777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451618034" sldId="77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51618034" sldId="778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14116184" sldId="779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4116184" sldId="779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4050248474" sldId="780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050248474" sldId="780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4141023325" sldId="78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141023325" sldId="781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716044952" sldId="78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716044952" sldId="782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106639792" sldId="783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06639792" sldId="783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1137454003" sldId="784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37454003" sldId="784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350465918" sldId="78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50465918" sldId="785"/>
            <ac:spMk id="4" creationId="{08B011D6-4684-DC41-BE9D-323B58BDAFC5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68234740" sldId="78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68234740" sldId="786"/>
            <ac:spMk id="4" creationId="{154013E4-6623-CB4D-8DCA-622E3E64CFBB}"/>
          </ac:spMkLst>
        </pc:spChg>
      </pc:sldChg>
      <pc:sldChg chg="delSp add del">
        <pc:chgData name="Xuesu Xiao" userId="2da2dc19-76a6-42ca-a03e-a5becae5e7dc" providerId="ADAL" clId="{925308F6-D7A6-9F41-B355-761CF4825A2E}" dt="2022-11-20T19:11:28.148" v="486"/>
        <pc:sldMkLst>
          <pc:docMk/>
          <pc:sldMk cId="223437661" sldId="787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3437661" sldId="787"/>
            <ac:spMk id="4" creationId="{F7489284-DB3E-6C43-8053-B42EABC75A40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9:11:28.148" v="486"/>
        <pc:sldMkLst>
          <pc:docMk/>
          <pc:sldMk cId="393028150" sldId="788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93028150" sldId="788"/>
            <ac:spMk id="3" creationId="{2E4BF675-E9B3-0342-87D3-6779FA3EB3C4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3028150" sldId="788"/>
            <ac:spMk id="4" creationId="{8597507E-7F2D-9140-A559-F3A1B2FF305D}"/>
          </ac:spMkLst>
        </pc:spChg>
      </pc:sldChg>
      <pc:sldChg chg="delSp modSp add mod">
        <pc:chgData name="Xuesu Xiao" userId="2da2dc19-76a6-42ca-a03e-a5becae5e7dc" providerId="ADAL" clId="{925308F6-D7A6-9F41-B355-761CF4825A2E}" dt="2022-11-20T19:11:28.148" v="486"/>
        <pc:sldMkLst>
          <pc:docMk/>
          <pc:sldMk cId="68627703" sldId="837"/>
        </pc:sldMkLst>
        <pc:spChg chg="mod">
          <ac:chgData name="Xuesu Xiao" userId="2da2dc19-76a6-42ca-a03e-a5becae5e7dc" providerId="ADAL" clId="{925308F6-D7A6-9F41-B355-761CF4825A2E}" dt="2022-11-20T18:59:30.026" v="449" actId="27636"/>
          <ac:spMkLst>
            <pc:docMk/>
            <pc:sldMk cId="68627703" sldId="837"/>
            <ac:spMk id="3" creationId="{9175D627-7450-AE4D-910D-2A237E1C044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68627703" sldId="837"/>
            <ac:spMk id="4" creationId="{413BA472-789A-724A-B59B-F20B4BCBE429}"/>
          </ac:spMkLst>
        </pc:spChg>
      </pc:sldChg>
      <pc:sldChg chg="add del">
        <pc:chgData name="Xuesu Xiao" userId="2da2dc19-76a6-42ca-a03e-a5becae5e7dc" providerId="ADAL" clId="{925308F6-D7A6-9F41-B355-761CF4825A2E}" dt="2022-11-20T17:36:42.376" v="224" actId="2696"/>
        <pc:sldMkLst>
          <pc:docMk/>
          <pc:sldMk cId="1125691826" sldId="876"/>
        </pc:sldMkLst>
      </pc:sldChg>
      <pc:sldChg chg="add del">
        <pc:chgData name="Xuesu Xiao" userId="2da2dc19-76a6-42ca-a03e-a5becae5e7dc" providerId="ADAL" clId="{925308F6-D7A6-9F41-B355-761CF4825A2E}" dt="2022-11-20T18:58:51.721" v="444" actId="2696"/>
        <pc:sldMkLst>
          <pc:docMk/>
          <pc:sldMk cId="2287990899" sldId="877"/>
        </pc:sldMkLst>
      </pc:sldChg>
      <pc:sldChg chg="delSp add del">
        <pc:chgData name="Xuesu Xiao" userId="2da2dc19-76a6-42ca-a03e-a5becae5e7dc" providerId="ADAL" clId="{925308F6-D7A6-9F41-B355-761CF4825A2E}" dt="2022-11-20T18:20:02.883" v="304" actId="2696"/>
        <pc:sldMkLst>
          <pc:docMk/>
          <pc:sldMk cId="3238752708" sldId="877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238752708" sldId="877"/>
            <ac:spMk id="4" creationId="{44FB5DC2-1003-5F46-90B9-6EE2BFB0898A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08" v="338" actId="2696"/>
        <pc:sldMkLst>
          <pc:docMk/>
          <pc:sldMk cId="4239425289" sldId="87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9425289" sldId="878"/>
            <ac:spMk id="4" creationId="{BCBDEC46-B69A-2544-984E-75E3BDEB17AF}"/>
          </ac:spMkLst>
        </pc:spChg>
        <pc:spChg chg="mod">
          <ac:chgData name="Xuesu Xiao" userId="2da2dc19-76a6-42ca-a03e-a5becae5e7dc" providerId="ADAL" clId="{925308F6-D7A6-9F41-B355-761CF4825A2E}" dt="2022-11-20T17:34:12.897" v="221" actId="27636"/>
          <ac:spMkLst>
            <pc:docMk/>
            <pc:sldMk cId="4239425289" sldId="878"/>
            <ac:spMk id="8" creationId="{6F6102FD-719C-104E-9EFD-913DEE72C143}"/>
          </ac:spMkLst>
        </pc:spChg>
      </pc:sldChg>
      <pc:sldChg chg="delSp add del">
        <pc:chgData name="Xuesu Xiao" userId="2da2dc19-76a6-42ca-a03e-a5becae5e7dc" providerId="ADAL" clId="{925308F6-D7A6-9F41-B355-761CF4825A2E}" dt="2022-11-20T18:43:21.286" v="327" actId="2696"/>
        <pc:sldMkLst>
          <pc:docMk/>
          <pc:sldMk cId="1917574742" sldId="87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17574742" sldId="879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90" v="379" actId="2696"/>
        <pc:sldMkLst>
          <pc:docMk/>
          <pc:sldMk cId="1605442606" sldId="88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605442606" sldId="880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19" v="340" actId="2696"/>
        <pc:sldMkLst>
          <pc:docMk/>
          <pc:sldMk cId="2279522752" sldId="88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279522752" sldId="881"/>
            <ac:spMk id="4" creationId="{8B49C73F-4D89-4F4A-8324-B359639ADF62}"/>
          </ac:spMkLst>
        </pc:spChg>
      </pc:sldChg>
    </pc:docChg>
  </pc:docChgLst>
  <pc:docChgLst>
    <pc:chgData name="Xuesu Xiao" userId="2da2dc19-76a6-42ca-a03e-a5becae5e7dc" providerId="ADAL" clId="{F914973B-248F-AD4D-9B3E-5E22D2CCA5AB}"/>
    <pc:docChg chg="undo redo custSel addSld delSld modSld delSection modSection">
      <pc:chgData name="Xuesu Xiao" userId="2da2dc19-76a6-42ca-a03e-a5becae5e7dc" providerId="ADAL" clId="{F914973B-248F-AD4D-9B3E-5E22D2CCA5AB}" dt="2022-11-20T23:58:51.632" v="166"/>
      <pc:docMkLst>
        <pc:docMk/>
      </pc:docMkLst>
      <pc:sldChg chg="modSp mod">
        <pc:chgData name="Xuesu Xiao" userId="2da2dc19-76a6-42ca-a03e-a5becae5e7dc" providerId="ADAL" clId="{F914973B-248F-AD4D-9B3E-5E22D2CCA5AB}" dt="2022-11-20T23:40:08.553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F914973B-248F-AD4D-9B3E-5E22D2CCA5AB}" dt="2022-11-20T23:40:08.553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F914973B-248F-AD4D-9B3E-5E22D2CCA5AB}" dt="2022-11-20T23:40:17.959" v="44" actId="2696"/>
        <pc:sldMkLst>
          <pc:docMk/>
          <pc:sldMk cId="3988852032" sldId="456"/>
        </pc:sldMkLst>
      </pc:sldChg>
      <pc:sldChg chg="del">
        <pc:chgData name="Xuesu Xiao" userId="2da2dc19-76a6-42ca-a03e-a5becae5e7dc" providerId="ADAL" clId="{F914973B-248F-AD4D-9B3E-5E22D2CCA5AB}" dt="2022-11-20T23:40:17.930" v="20" actId="2696"/>
        <pc:sldMkLst>
          <pc:docMk/>
          <pc:sldMk cId="2734107656" sldId="462"/>
        </pc:sldMkLst>
      </pc:sldChg>
      <pc:sldChg chg="del">
        <pc:chgData name="Xuesu Xiao" userId="2da2dc19-76a6-42ca-a03e-a5becae5e7dc" providerId="ADAL" clId="{F914973B-248F-AD4D-9B3E-5E22D2CCA5AB}" dt="2022-11-20T23:40:17.923" v="15" actId="2696"/>
        <pc:sldMkLst>
          <pc:docMk/>
          <pc:sldMk cId="3951792293" sldId="478"/>
        </pc:sldMkLst>
      </pc:sldChg>
      <pc:sldChg chg="del">
        <pc:chgData name="Xuesu Xiao" userId="2da2dc19-76a6-42ca-a03e-a5becae5e7dc" providerId="ADAL" clId="{F914973B-248F-AD4D-9B3E-5E22D2CCA5AB}" dt="2022-11-20T23:40:17.956" v="41" actId="2696"/>
        <pc:sldMkLst>
          <pc:docMk/>
          <pc:sldMk cId="1155737021" sldId="479"/>
        </pc:sldMkLst>
      </pc:sldChg>
      <pc:sldChg chg="del">
        <pc:chgData name="Xuesu Xiao" userId="2da2dc19-76a6-42ca-a03e-a5becae5e7dc" providerId="ADAL" clId="{F914973B-248F-AD4D-9B3E-5E22D2CCA5AB}" dt="2022-11-20T23:40:17.952" v="37" actId="2696"/>
        <pc:sldMkLst>
          <pc:docMk/>
          <pc:sldMk cId="2593631786" sldId="480"/>
        </pc:sldMkLst>
      </pc:sldChg>
      <pc:sldChg chg="del">
        <pc:chgData name="Xuesu Xiao" userId="2da2dc19-76a6-42ca-a03e-a5becae5e7dc" providerId="ADAL" clId="{F914973B-248F-AD4D-9B3E-5E22D2CCA5AB}" dt="2022-11-20T23:40:18.011" v="88" actId="2696"/>
        <pc:sldMkLst>
          <pc:docMk/>
          <pc:sldMk cId="2372300369" sldId="482"/>
        </pc:sldMkLst>
      </pc:sldChg>
      <pc:sldChg chg="del">
        <pc:chgData name="Xuesu Xiao" userId="2da2dc19-76a6-42ca-a03e-a5becae5e7dc" providerId="ADAL" clId="{F914973B-248F-AD4D-9B3E-5E22D2CCA5AB}" dt="2022-11-20T23:40:17.942" v="27" actId="2696"/>
        <pc:sldMkLst>
          <pc:docMk/>
          <pc:sldMk cId="4057296828" sldId="483"/>
        </pc:sldMkLst>
      </pc:sldChg>
      <pc:sldChg chg="del">
        <pc:chgData name="Xuesu Xiao" userId="2da2dc19-76a6-42ca-a03e-a5becae5e7dc" providerId="ADAL" clId="{F914973B-248F-AD4D-9B3E-5E22D2CCA5AB}" dt="2022-11-20T23:40:18" v="76" actId="2696"/>
        <pc:sldMkLst>
          <pc:docMk/>
          <pc:sldMk cId="620167979" sldId="484"/>
        </pc:sldMkLst>
      </pc:sldChg>
      <pc:sldChg chg="del">
        <pc:chgData name="Xuesu Xiao" userId="2da2dc19-76a6-42ca-a03e-a5becae5e7dc" providerId="ADAL" clId="{F914973B-248F-AD4D-9B3E-5E22D2CCA5AB}" dt="2022-11-20T23:40:17.915" v="9" actId="2696"/>
        <pc:sldMkLst>
          <pc:docMk/>
          <pc:sldMk cId="577842840" sldId="485"/>
        </pc:sldMkLst>
      </pc:sldChg>
      <pc:sldChg chg="del">
        <pc:chgData name="Xuesu Xiao" userId="2da2dc19-76a6-42ca-a03e-a5becae5e7dc" providerId="ADAL" clId="{F914973B-248F-AD4D-9B3E-5E22D2CCA5AB}" dt="2022-11-20T23:40:17.966" v="49" actId="2696"/>
        <pc:sldMkLst>
          <pc:docMk/>
          <pc:sldMk cId="4248750192" sldId="486"/>
        </pc:sldMkLst>
      </pc:sldChg>
      <pc:sldChg chg="del">
        <pc:chgData name="Xuesu Xiao" userId="2da2dc19-76a6-42ca-a03e-a5becae5e7dc" providerId="ADAL" clId="{F914973B-248F-AD4D-9B3E-5E22D2CCA5AB}" dt="2022-11-20T23:40:17.962" v="46" actId="2696"/>
        <pc:sldMkLst>
          <pc:docMk/>
          <pc:sldMk cId="1920277113" sldId="487"/>
        </pc:sldMkLst>
      </pc:sldChg>
      <pc:sldChg chg="del">
        <pc:chgData name="Xuesu Xiao" userId="2da2dc19-76a6-42ca-a03e-a5becae5e7dc" providerId="ADAL" clId="{F914973B-248F-AD4D-9B3E-5E22D2CCA5AB}" dt="2022-11-20T23:40:17.924" v="16" actId="2696"/>
        <pc:sldMkLst>
          <pc:docMk/>
          <pc:sldMk cId="2116352119" sldId="488"/>
        </pc:sldMkLst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1594201167" sldId="489"/>
        </pc:sldMkLst>
        <pc:spChg chg="del">
          <ac:chgData name="Xuesu Xiao" userId="2da2dc19-76a6-42ca-a03e-a5becae5e7dc" providerId="ADAL" clId="{F914973B-248F-AD4D-9B3E-5E22D2CCA5AB}" dt="2022-11-20T23:41:14.705" v="105" actId="478"/>
          <ac:spMkLst>
            <pc:docMk/>
            <pc:sldMk cId="1594201167" sldId="489"/>
            <ac:spMk id="3" creationId="{398275F6-08A1-3462-D707-A457269E2CFF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594201167" sldId="489"/>
            <ac:spMk id="4" creationId="{24F2909C-E37D-3754-4A5E-1F3868CE400B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995931197" sldId="49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995931197" sldId="490"/>
            <ac:spMk id="4" creationId="{8BEE99B3-7E0C-500C-B608-0749CE8365BA}"/>
          </ac:spMkLst>
        </pc:sp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62438315" sldId="491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62438315" sldId="491"/>
            <ac:spMk id="4" creationId="{0F7919D7-05E8-9A7D-3F19-2E4B2BA89510}"/>
          </ac:spMkLst>
        </pc:spChg>
        <pc:picChg chg="del">
          <ac:chgData name="Xuesu Xiao" userId="2da2dc19-76a6-42ca-a03e-a5becae5e7dc" providerId="ADAL" clId="{F914973B-248F-AD4D-9B3E-5E22D2CCA5AB}" dt="2022-11-20T23:48:33.203" v="156" actId="478"/>
          <ac:picMkLst>
            <pc:docMk/>
            <pc:sldMk cId="62438315" sldId="491"/>
            <ac:picMk id="7" creationId="{FB0D96C3-B03D-ED2D-5ECC-5BA14B48AC7A}"/>
          </ac:picMkLst>
        </pc:picChg>
      </pc:sldChg>
      <pc:sldChg chg="del">
        <pc:chgData name="Xuesu Xiao" userId="2da2dc19-76a6-42ca-a03e-a5becae5e7dc" providerId="ADAL" clId="{F914973B-248F-AD4D-9B3E-5E22D2CCA5AB}" dt="2022-11-20T23:40:17.916" v="10" actId="2696"/>
        <pc:sldMkLst>
          <pc:docMk/>
          <pc:sldMk cId="3379139719" sldId="493"/>
        </pc:sldMkLst>
      </pc:sldChg>
      <pc:sldChg chg="del">
        <pc:chgData name="Xuesu Xiao" userId="2da2dc19-76a6-42ca-a03e-a5becae5e7dc" providerId="ADAL" clId="{F914973B-248F-AD4D-9B3E-5E22D2CCA5AB}" dt="2022-11-20T23:40:17.910" v="8" actId="2696"/>
        <pc:sldMkLst>
          <pc:docMk/>
          <pc:sldMk cId="1889109990" sldId="494"/>
        </pc:sldMkLst>
      </pc:sldChg>
      <pc:sldChg chg="del">
        <pc:chgData name="Xuesu Xiao" userId="2da2dc19-76a6-42ca-a03e-a5becae5e7dc" providerId="ADAL" clId="{F914973B-248F-AD4D-9B3E-5E22D2CCA5AB}" dt="2022-11-20T23:40:17.905" v="5" actId="2696"/>
        <pc:sldMkLst>
          <pc:docMk/>
          <pc:sldMk cId="2677987808" sldId="495"/>
        </pc:sldMkLst>
      </pc:sldChg>
      <pc:sldChg chg="del">
        <pc:chgData name="Xuesu Xiao" userId="2da2dc19-76a6-42ca-a03e-a5becae5e7dc" providerId="ADAL" clId="{F914973B-248F-AD4D-9B3E-5E22D2CCA5AB}" dt="2022-11-20T23:40:17.903" v="4" actId="2696"/>
        <pc:sldMkLst>
          <pc:docMk/>
          <pc:sldMk cId="949057247" sldId="496"/>
        </pc:sldMkLst>
      </pc:sldChg>
      <pc:sldChg chg="del">
        <pc:chgData name="Xuesu Xiao" userId="2da2dc19-76a6-42ca-a03e-a5becae5e7dc" providerId="ADAL" clId="{F914973B-248F-AD4D-9B3E-5E22D2CCA5AB}" dt="2022-11-20T23:40:17.949" v="34" actId="2696"/>
        <pc:sldMkLst>
          <pc:docMk/>
          <pc:sldMk cId="2785129094" sldId="497"/>
        </pc:sldMkLst>
      </pc:sldChg>
      <pc:sldChg chg="del">
        <pc:chgData name="Xuesu Xiao" userId="2da2dc19-76a6-42ca-a03e-a5becae5e7dc" providerId="ADAL" clId="{F914973B-248F-AD4D-9B3E-5E22D2CCA5AB}" dt="2022-11-20T23:40:18.003" v="81" actId="2696"/>
        <pc:sldMkLst>
          <pc:docMk/>
          <pc:sldMk cId="320152366" sldId="498"/>
        </pc:sldMkLst>
      </pc:sldChg>
      <pc:sldChg chg="del">
        <pc:chgData name="Xuesu Xiao" userId="2da2dc19-76a6-42ca-a03e-a5becae5e7dc" providerId="ADAL" clId="{F914973B-248F-AD4D-9B3E-5E22D2CCA5AB}" dt="2022-11-20T23:40:17.968" v="50" actId="2696"/>
        <pc:sldMkLst>
          <pc:docMk/>
          <pc:sldMk cId="2825140491" sldId="499"/>
        </pc:sldMkLst>
      </pc:sldChg>
      <pc:sldChg chg="del">
        <pc:chgData name="Xuesu Xiao" userId="2da2dc19-76a6-42ca-a03e-a5becae5e7dc" providerId="ADAL" clId="{F914973B-248F-AD4D-9B3E-5E22D2CCA5AB}" dt="2022-11-20T23:40:17.954" v="39" actId="2696"/>
        <pc:sldMkLst>
          <pc:docMk/>
          <pc:sldMk cId="2011275161" sldId="502"/>
        </pc:sldMkLst>
      </pc:sldChg>
      <pc:sldChg chg="del">
        <pc:chgData name="Xuesu Xiao" userId="2da2dc19-76a6-42ca-a03e-a5becae5e7dc" providerId="ADAL" clId="{F914973B-248F-AD4D-9B3E-5E22D2CCA5AB}" dt="2022-11-20T23:40:17.944" v="29" actId="2696"/>
        <pc:sldMkLst>
          <pc:docMk/>
          <pc:sldMk cId="2683423037" sldId="503"/>
        </pc:sldMkLst>
      </pc:sldChg>
      <pc:sldChg chg="del">
        <pc:chgData name="Xuesu Xiao" userId="2da2dc19-76a6-42ca-a03e-a5becae5e7dc" providerId="ADAL" clId="{F914973B-248F-AD4D-9B3E-5E22D2CCA5AB}" dt="2022-11-20T23:40:17.977" v="57" actId="2696"/>
        <pc:sldMkLst>
          <pc:docMk/>
          <pc:sldMk cId="2368013352" sldId="504"/>
        </pc:sldMkLst>
      </pc:sldChg>
      <pc:sldChg chg="del">
        <pc:chgData name="Xuesu Xiao" userId="2da2dc19-76a6-42ca-a03e-a5becae5e7dc" providerId="ADAL" clId="{F914973B-248F-AD4D-9B3E-5E22D2CCA5AB}" dt="2022-11-20T23:40:17.927" v="18" actId="2696"/>
        <pc:sldMkLst>
          <pc:docMk/>
          <pc:sldMk cId="1416724642" sldId="505"/>
        </pc:sldMkLst>
      </pc:sldChg>
      <pc:sldChg chg="del">
        <pc:chgData name="Xuesu Xiao" userId="2da2dc19-76a6-42ca-a03e-a5becae5e7dc" providerId="ADAL" clId="{F914973B-248F-AD4D-9B3E-5E22D2CCA5AB}" dt="2022-11-20T23:40:17.983" v="64" actId="2696"/>
        <pc:sldMkLst>
          <pc:docMk/>
          <pc:sldMk cId="494641182" sldId="506"/>
        </pc:sldMkLst>
      </pc:sldChg>
      <pc:sldChg chg="del">
        <pc:chgData name="Xuesu Xiao" userId="2da2dc19-76a6-42ca-a03e-a5becae5e7dc" providerId="ADAL" clId="{F914973B-248F-AD4D-9B3E-5E22D2CCA5AB}" dt="2022-11-20T23:40:17.955" v="40" actId="2696"/>
        <pc:sldMkLst>
          <pc:docMk/>
          <pc:sldMk cId="1770165855" sldId="507"/>
        </pc:sldMkLst>
      </pc:sldChg>
      <pc:sldChg chg="del">
        <pc:chgData name="Xuesu Xiao" userId="2da2dc19-76a6-42ca-a03e-a5becae5e7dc" providerId="ADAL" clId="{F914973B-248F-AD4D-9B3E-5E22D2CCA5AB}" dt="2022-11-20T23:40:17.996" v="75" actId="2696"/>
        <pc:sldMkLst>
          <pc:docMk/>
          <pc:sldMk cId="82755055" sldId="508"/>
        </pc:sldMkLst>
      </pc:sldChg>
      <pc:sldChg chg="del">
        <pc:chgData name="Xuesu Xiao" userId="2da2dc19-76a6-42ca-a03e-a5becae5e7dc" providerId="ADAL" clId="{F914973B-248F-AD4D-9B3E-5E22D2CCA5AB}" dt="2022-11-20T23:40:18.015" v="93" actId="2696"/>
        <pc:sldMkLst>
          <pc:docMk/>
          <pc:sldMk cId="3222187033" sldId="509"/>
        </pc:sldMkLst>
      </pc:sldChg>
      <pc:sldChg chg="del">
        <pc:chgData name="Xuesu Xiao" userId="2da2dc19-76a6-42ca-a03e-a5becae5e7dc" providerId="ADAL" clId="{F914973B-248F-AD4D-9B3E-5E22D2CCA5AB}" dt="2022-11-20T23:40:17.984" v="65" actId="2696"/>
        <pc:sldMkLst>
          <pc:docMk/>
          <pc:sldMk cId="3471352576" sldId="511"/>
        </pc:sldMkLst>
      </pc:sldChg>
      <pc:sldChg chg="del">
        <pc:chgData name="Xuesu Xiao" userId="2da2dc19-76a6-42ca-a03e-a5becae5e7dc" providerId="ADAL" clId="{F914973B-248F-AD4D-9B3E-5E22D2CCA5AB}" dt="2022-11-20T23:40:17.907" v="6" actId="2696"/>
        <pc:sldMkLst>
          <pc:docMk/>
          <pc:sldMk cId="4127207786" sldId="512"/>
        </pc:sldMkLst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2461044923" sldId="514"/>
        </pc:sldMkLst>
        <pc:spChg chg="mod">
          <ac:chgData name="Xuesu Xiao" userId="2da2dc19-76a6-42ca-a03e-a5becae5e7dc" providerId="ADAL" clId="{F914973B-248F-AD4D-9B3E-5E22D2CCA5AB}" dt="2022-11-20T23:48:16.006" v="153" actId="27636"/>
          <ac:spMkLst>
            <pc:docMk/>
            <pc:sldMk cId="2461044923" sldId="514"/>
            <ac:spMk id="3" creationId="{EBC7DA4F-105A-B119-1D9B-8B8860AAEB4E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461044923" sldId="514"/>
            <ac:spMk id="4" creationId="{F0809027-24A8-C9F2-C801-8826E3320A64}"/>
          </ac:spMkLst>
        </pc:sp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544689079" sldId="544"/>
        </pc:sldMkLst>
        <pc:spChg chg="mod">
          <ac:chgData name="Xuesu Xiao" userId="2da2dc19-76a6-42ca-a03e-a5becae5e7dc" providerId="ADAL" clId="{F914973B-248F-AD4D-9B3E-5E22D2CCA5AB}" dt="2022-11-20T23:41:05.282" v="101" actId="27636"/>
          <ac:spMkLst>
            <pc:docMk/>
            <pc:sldMk cId="3544689079" sldId="544"/>
            <ac:spMk id="3" creationId="{50DBC421-0A34-75DA-1BCC-5A6B573435C4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544689079" sldId="544"/>
            <ac:spMk id="4" creationId="{46706916-5E88-1629-1A95-C324BDAEE7C7}"/>
          </ac:spMkLst>
        </pc:sp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351693525" sldId="545"/>
        </pc:sldMkLst>
        <pc:spChg chg="mod">
          <ac:chgData name="Xuesu Xiao" userId="2da2dc19-76a6-42ca-a03e-a5becae5e7dc" providerId="ADAL" clId="{F914973B-248F-AD4D-9B3E-5E22D2CCA5AB}" dt="2022-11-20T23:41:05.351" v="103" actId="27636"/>
          <ac:spMkLst>
            <pc:docMk/>
            <pc:sldMk cId="3351693525" sldId="545"/>
            <ac:spMk id="3" creationId="{A286510D-0C31-6AC9-2C23-E700CFC45187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351693525" sldId="545"/>
            <ac:spMk id="4" creationId="{4EA1B996-FA27-BD33-E656-3B9C358988D5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277913524" sldId="54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277913524" sldId="546"/>
            <ac:spMk id="4" creationId="{D45B377A-E35D-3510-B26D-97D51366BC46}"/>
          </ac:spMkLst>
        </pc:spChg>
      </pc:sldChg>
      <pc:sldChg chg="del">
        <pc:chgData name="Xuesu Xiao" userId="2da2dc19-76a6-42ca-a03e-a5becae5e7dc" providerId="ADAL" clId="{F914973B-248F-AD4D-9B3E-5E22D2CCA5AB}" dt="2022-11-20T23:40:17.932" v="22" actId="2696"/>
        <pc:sldMkLst>
          <pc:docMk/>
          <pc:sldMk cId="3550463177" sldId="726"/>
        </pc:sldMkLst>
      </pc:sldChg>
      <pc:sldChg chg="del">
        <pc:chgData name="Xuesu Xiao" userId="2da2dc19-76a6-42ca-a03e-a5becae5e7dc" providerId="ADAL" clId="{F914973B-248F-AD4D-9B3E-5E22D2CCA5AB}" dt="2022-11-20T23:40:17.920" v="13" actId="2696"/>
        <pc:sldMkLst>
          <pc:docMk/>
          <pc:sldMk cId="2831593391" sldId="728"/>
        </pc:sldMkLst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792241380" sldId="729"/>
        </pc:sldMkLst>
        <pc:spChg chg="mod">
          <ac:chgData name="Xuesu Xiao" userId="2da2dc19-76a6-42ca-a03e-a5becae5e7dc" providerId="ADAL" clId="{F914973B-248F-AD4D-9B3E-5E22D2CCA5AB}" dt="2022-11-20T23:41:05.304" v="102" actId="27636"/>
          <ac:spMkLst>
            <pc:docMk/>
            <pc:sldMk cId="3792241380" sldId="729"/>
            <ac:spMk id="3" creationId="{50DBC421-0A34-75DA-1BCC-5A6B573435C4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792241380" sldId="729"/>
            <ac:spMk id="4" creationId="{46706916-5E88-1629-1A95-C324BDAEE7C7}"/>
          </ac:spMkLst>
        </pc:spChg>
      </pc:sldChg>
      <pc:sldChg chg="del">
        <pc:chgData name="Xuesu Xiao" userId="2da2dc19-76a6-42ca-a03e-a5becae5e7dc" providerId="ADAL" clId="{F914973B-248F-AD4D-9B3E-5E22D2CCA5AB}" dt="2022-11-20T23:40:17.969" v="52" actId="2696"/>
        <pc:sldMkLst>
          <pc:docMk/>
          <pc:sldMk cId="857095853" sldId="750"/>
        </pc:sldMkLst>
      </pc:sldChg>
      <pc:sldChg chg="del">
        <pc:chgData name="Xuesu Xiao" userId="2da2dc19-76a6-42ca-a03e-a5becae5e7dc" providerId="ADAL" clId="{F914973B-248F-AD4D-9B3E-5E22D2CCA5AB}" dt="2022-11-20T23:40:17.994" v="72" actId="2696"/>
        <pc:sldMkLst>
          <pc:docMk/>
          <pc:sldMk cId="3717675122" sldId="762"/>
        </pc:sldMkLst>
      </pc:sldChg>
      <pc:sldChg chg="del">
        <pc:chgData name="Xuesu Xiao" userId="2da2dc19-76a6-42ca-a03e-a5becae5e7dc" providerId="ADAL" clId="{F914973B-248F-AD4D-9B3E-5E22D2CCA5AB}" dt="2022-11-20T23:40:17.900" v="3" actId="2696"/>
        <pc:sldMkLst>
          <pc:docMk/>
          <pc:sldMk cId="673971635" sldId="838"/>
        </pc:sldMkLst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220865088" sldId="90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220865088" sldId="906"/>
            <ac:spMk id="4" creationId="{322BE0D5-16EA-FD4D-A061-DF053D59EAA7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789349317" sldId="907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789349317" sldId="907"/>
            <ac:spMk id="4" creationId="{322BE0D5-16EA-FD4D-A061-DF053D59EAA7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704937832" sldId="908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704937832" sldId="908"/>
            <ac:spMk id="4" creationId="{322BE0D5-16EA-FD4D-A061-DF053D59EAA7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778293089" sldId="90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778293089" sldId="909"/>
            <ac:spMk id="4" creationId="{B2A2B0F9-A15C-2DF2-1C4F-FA44F97C2B76}"/>
          </ac:spMkLst>
        </pc:spChg>
      </pc:sldChg>
      <pc:sldChg chg="del">
        <pc:chgData name="Xuesu Xiao" userId="2da2dc19-76a6-42ca-a03e-a5becae5e7dc" providerId="ADAL" clId="{F914973B-248F-AD4D-9B3E-5E22D2CCA5AB}" dt="2022-11-20T23:40:18.017" v="97" actId="2696"/>
        <pc:sldMkLst>
          <pc:docMk/>
          <pc:sldMk cId="2496830251" sldId="911"/>
        </pc:sldMkLst>
      </pc:sldChg>
      <pc:sldChg chg="del">
        <pc:chgData name="Xuesu Xiao" userId="2da2dc19-76a6-42ca-a03e-a5becae5e7dc" providerId="ADAL" clId="{F914973B-248F-AD4D-9B3E-5E22D2CCA5AB}" dt="2022-11-20T23:40:17.957" v="42" actId="2696"/>
        <pc:sldMkLst>
          <pc:docMk/>
          <pc:sldMk cId="946647090" sldId="912"/>
        </pc:sldMkLst>
      </pc:sldChg>
      <pc:sldChg chg="del">
        <pc:chgData name="Xuesu Xiao" userId="2da2dc19-76a6-42ca-a03e-a5becae5e7dc" providerId="ADAL" clId="{F914973B-248F-AD4D-9B3E-5E22D2CCA5AB}" dt="2022-11-20T23:40:17.979" v="59" actId="2696"/>
        <pc:sldMkLst>
          <pc:docMk/>
          <pc:sldMk cId="1980150042" sldId="913"/>
        </pc:sldMkLst>
      </pc:sldChg>
      <pc:sldChg chg="del">
        <pc:chgData name="Xuesu Xiao" userId="2da2dc19-76a6-42ca-a03e-a5becae5e7dc" providerId="ADAL" clId="{F914973B-248F-AD4D-9B3E-5E22D2CCA5AB}" dt="2022-11-20T23:40:18.001" v="77" actId="2696"/>
        <pc:sldMkLst>
          <pc:docMk/>
          <pc:sldMk cId="2965230290" sldId="914"/>
        </pc:sldMkLst>
      </pc:sldChg>
      <pc:sldChg chg="del">
        <pc:chgData name="Xuesu Xiao" userId="2da2dc19-76a6-42ca-a03e-a5becae5e7dc" providerId="ADAL" clId="{F914973B-248F-AD4D-9B3E-5E22D2CCA5AB}" dt="2022-11-20T23:40:17.917" v="11" actId="2696"/>
        <pc:sldMkLst>
          <pc:docMk/>
          <pc:sldMk cId="628303380" sldId="916"/>
        </pc:sldMkLst>
      </pc:sldChg>
      <pc:sldChg chg="del">
        <pc:chgData name="Xuesu Xiao" userId="2da2dc19-76a6-42ca-a03e-a5becae5e7dc" providerId="ADAL" clId="{F914973B-248F-AD4D-9B3E-5E22D2CCA5AB}" dt="2022-11-20T23:40:17.958" v="43" actId="2696"/>
        <pc:sldMkLst>
          <pc:docMk/>
          <pc:sldMk cId="2419736691" sldId="917"/>
        </pc:sldMkLst>
      </pc:sldChg>
      <pc:sldChg chg="del">
        <pc:chgData name="Xuesu Xiao" userId="2da2dc19-76a6-42ca-a03e-a5becae5e7dc" providerId="ADAL" clId="{F914973B-248F-AD4D-9B3E-5E22D2CCA5AB}" dt="2022-11-20T23:40:18.016" v="95" actId="2696"/>
        <pc:sldMkLst>
          <pc:docMk/>
          <pc:sldMk cId="739841025" sldId="918"/>
        </pc:sldMkLst>
      </pc:sldChg>
      <pc:sldChg chg="del">
        <pc:chgData name="Xuesu Xiao" userId="2da2dc19-76a6-42ca-a03e-a5becae5e7dc" providerId="ADAL" clId="{F914973B-248F-AD4D-9B3E-5E22D2CCA5AB}" dt="2022-11-20T23:40:18.008" v="87" actId="2696"/>
        <pc:sldMkLst>
          <pc:docMk/>
          <pc:sldMk cId="793583366" sldId="919"/>
        </pc:sldMkLst>
      </pc:sldChg>
      <pc:sldChg chg="del">
        <pc:chgData name="Xuesu Xiao" userId="2da2dc19-76a6-42ca-a03e-a5becae5e7dc" providerId="ADAL" clId="{F914973B-248F-AD4D-9B3E-5E22D2CCA5AB}" dt="2022-11-20T23:40:17.934" v="23" actId="2696"/>
        <pc:sldMkLst>
          <pc:docMk/>
          <pc:sldMk cId="2606793230" sldId="920"/>
        </pc:sldMkLst>
      </pc:sldChg>
      <pc:sldChg chg="del">
        <pc:chgData name="Xuesu Xiao" userId="2da2dc19-76a6-42ca-a03e-a5becae5e7dc" providerId="ADAL" clId="{F914973B-248F-AD4D-9B3E-5E22D2CCA5AB}" dt="2022-11-20T23:40:18.017" v="96" actId="2696"/>
        <pc:sldMkLst>
          <pc:docMk/>
          <pc:sldMk cId="4269186842" sldId="921"/>
        </pc:sldMkLst>
      </pc:sldChg>
      <pc:sldChg chg="del">
        <pc:chgData name="Xuesu Xiao" userId="2da2dc19-76a6-42ca-a03e-a5becae5e7dc" providerId="ADAL" clId="{F914973B-248F-AD4D-9B3E-5E22D2CCA5AB}" dt="2022-11-20T23:40:17.985" v="66" actId="2696"/>
        <pc:sldMkLst>
          <pc:docMk/>
          <pc:sldMk cId="12823510" sldId="922"/>
        </pc:sldMkLst>
      </pc:sldChg>
      <pc:sldChg chg="del">
        <pc:chgData name="Xuesu Xiao" userId="2da2dc19-76a6-42ca-a03e-a5becae5e7dc" providerId="ADAL" clId="{F914973B-248F-AD4D-9B3E-5E22D2CCA5AB}" dt="2022-11-20T23:40:17.995" v="74" actId="2696"/>
        <pc:sldMkLst>
          <pc:docMk/>
          <pc:sldMk cId="3375218705" sldId="923"/>
        </pc:sldMkLst>
      </pc:sldChg>
      <pc:sldChg chg="del">
        <pc:chgData name="Xuesu Xiao" userId="2da2dc19-76a6-42ca-a03e-a5becae5e7dc" providerId="ADAL" clId="{F914973B-248F-AD4D-9B3E-5E22D2CCA5AB}" dt="2022-11-20T23:40:18.002" v="79" actId="2696"/>
        <pc:sldMkLst>
          <pc:docMk/>
          <pc:sldMk cId="1787111419" sldId="924"/>
        </pc:sldMkLst>
      </pc:sldChg>
      <pc:sldChg chg="del">
        <pc:chgData name="Xuesu Xiao" userId="2da2dc19-76a6-42ca-a03e-a5becae5e7dc" providerId="ADAL" clId="{F914973B-248F-AD4D-9B3E-5E22D2CCA5AB}" dt="2022-11-20T23:40:18.012" v="89" actId="2696"/>
        <pc:sldMkLst>
          <pc:docMk/>
          <pc:sldMk cId="860076313" sldId="925"/>
        </pc:sldMkLst>
      </pc:sldChg>
      <pc:sldChg chg="del">
        <pc:chgData name="Xuesu Xiao" userId="2da2dc19-76a6-42ca-a03e-a5becae5e7dc" providerId="ADAL" clId="{F914973B-248F-AD4D-9B3E-5E22D2CCA5AB}" dt="2022-11-20T23:40:17.925" v="17" actId="2696"/>
        <pc:sldMkLst>
          <pc:docMk/>
          <pc:sldMk cId="527586806" sldId="926"/>
        </pc:sldMkLst>
      </pc:sldChg>
      <pc:sldChg chg="del">
        <pc:chgData name="Xuesu Xiao" userId="2da2dc19-76a6-42ca-a03e-a5becae5e7dc" providerId="ADAL" clId="{F914973B-248F-AD4D-9B3E-5E22D2CCA5AB}" dt="2022-11-20T23:40:17.975" v="55" actId="2696"/>
        <pc:sldMkLst>
          <pc:docMk/>
          <pc:sldMk cId="3734888119" sldId="927"/>
        </pc:sldMkLst>
      </pc:sldChg>
      <pc:sldChg chg="del">
        <pc:chgData name="Xuesu Xiao" userId="2da2dc19-76a6-42ca-a03e-a5becae5e7dc" providerId="ADAL" clId="{F914973B-248F-AD4D-9B3E-5E22D2CCA5AB}" dt="2022-11-20T23:40:18.014" v="92" actId="2696"/>
        <pc:sldMkLst>
          <pc:docMk/>
          <pc:sldMk cId="359101543" sldId="928"/>
        </pc:sldMkLst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7080852" sldId="92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7080852" sldId="929"/>
            <ac:spMk id="4" creationId="{27D3D94A-D423-A897-2514-A170D6F8F7FD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579022216" sldId="93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579022216" sldId="930"/>
            <ac:spMk id="4" creationId="{27D3D94A-D423-A897-2514-A170D6F8F7FD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578844308" sldId="931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578844308" sldId="931"/>
            <ac:spMk id="4" creationId="{27D3D94A-D423-A897-2514-A170D6F8F7FD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157884774" sldId="932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157884774" sldId="932"/>
            <ac:spMk id="4" creationId="{27D3D94A-D423-A897-2514-A170D6F8F7FD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576681766" sldId="933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576681766" sldId="933"/>
            <ac:spMk id="4" creationId="{27D3D94A-D423-A897-2514-A170D6F8F7FD}"/>
          </ac:spMkLst>
        </pc:spChg>
      </pc:sldChg>
      <pc:sldChg chg="add del">
        <pc:chgData name="Xuesu Xiao" userId="2da2dc19-76a6-42ca-a03e-a5becae5e7dc" providerId="ADAL" clId="{F914973B-248F-AD4D-9B3E-5E22D2CCA5AB}" dt="2022-11-20T23:56:47.738" v="157" actId="2696"/>
        <pc:sldMkLst>
          <pc:docMk/>
          <pc:sldMk cId="3682593241" sldId="934"/>
        </pc:sldMkLst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775284187" sldId="935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775284187" sldId="935"/>
            <ac:spMk id="4" creationId="{43B45E74-AF53-EF56-7A31-9E2E89658763}"/>
          </ac:spMkLst>
        </pc:spChg>
      </pc:sldChg>
      <pc:sldChg chg="del">
        <pc:chgData name="Xuesu Xiao" userId="2da2dc19-76a6-42ca-a03e-a5becae5e7dc" providerId="ADAL" clId="{F914973B-248F-AD4D-9B3E-5E22D2CCA5AB}" dt="2022-11-20T23:40:17.953" v="38" actId="2696"/>
        <pc:sldMkLst>
          <pc:docMk/>
          <pc:sldMk cId="1950455212" sldId="936"/>
        </pc:sldMkLst>
      </pc:sldChg>
      <pc:sldChg chg="del">
        <pc:chgData name="Xuesu Xiao" userId="2da2dc19-76a6-42ca-a03e-a5becae5e7dc" providerId="ADAL" clId="{F914973B-248F-AD4D-9B3E-5E22D2CCA5AB}" dt="2022-11-20T23:40:18.005" v="83" actId="2696"/>
        <pc:sldMkLst>
          <pc:docMk/>
          <pc:sldMk cId="2301032078" sldId="938"/>
        </pc:sldMkLst>
      </pc:sldChg>
      <pc:sldChg chg="del">
        <pc:chgData name="Xuesu Xiao" userId="2da2dc19-76a6-42ca-a03e-a5becae5e7dc" providerId="ADAL" clId="{F914973B-248F-AD4D-9B3E-5E22D2CCA5AB}" dt="2022-11-20T23:40:17.982" v="62" actId="2696"/>
        <pc:sldMkLst>
          <pc:docMk/>
          <pc:sldMk cId="1182187124" sldId="939"/>
        </pc:sldMkLst>
      </pc:sldChg>
      <pc:sldChg chg="del">
        <pc:chgData name="Xuesu Xiao" userId="2da2dc19-76a6-42ca-a03e-a5becae5e7dc" providerId="ADAL" clId="{F914973B-248F-AD4D-9B3E-5E22D2CCA5AB}" dt="2022-11-20T23:40:17.928" v="19" actId="2696"/>
        <pc:sldMkLst>
          <pc:docMk/>
          <pc:sldMk cId="2772741444" sldId="941"/>
        </pc:sldMkLst>
      </pc:sldChg>
      <pc:sldChg chg="del">
        <pc:chgData name="Xuesu Xiao" userId="2da2dc19-76a6-42ca-a03e-a5becae5e7dc" providerId="ADAL" clId="{F914973B-248F-AD4D-9B3E-5E22D2CCA5AB}" dt="2022-11-20T23:40:17.995" v="73" actId="2696"/>
        <pc:sldMkLst>
          <pc:docMk/>
          <pc:sldMk cId="899730551" sldId="944"/>
        </pc:sldMkLst>
      </pc:sldChg>
      <pc:sldChg chg="del">
        <pc:chgData name="Xuesu Xiao" userId="2da2dc19-76a6-42ca-a03e-a5becae5e7dc" providerId="ADAL" clId="{F914973B-248F-AD4D-9B3E-5E22D2CCA5AB}" dt="2022-11-20T23:40:17.931" v="21" actId="2696"/>
        <pc:sldMkLst>
          <pc:docMk/>
          <pc:sldMk cId="2520236080" sldId="945"/>
        </pc:sldMkLst>
      </pc:sldChg>
      <pc:sldChg chg="del">
        <pc:chgData name="Xuesu Xiao" userId="2da2dc19-76a6-42ca-a03e-a5becae5e7dc" providerId="ADAL" clId="{F914973B-248F-AD4D-9B3E-5E22D2CCA5AB}" dt="2022-11-20T23:40:17.919" v="12" actId="2696"/>
        <pc:sldMkLst>
          <pc:docMk/>
          <pc:sldMk cId="2821460854" sldId="946"/>
        </pc:sldMkLst>
      </pc:sldChg>
      <pc:sldChg chg="del">
        <pc:chgData name="Xuesu Xiao" userId="2da2dc19-76a6-42ca-a03e-a5becae5e7dc" providerId="ADAL" clId="{F914973B-248F-AD4D-9B3E-5E22D2CCA5AB}" dt="2022-11-20T23:40:17.981" v="61" actId="2696"/>
        <pc:sldMkLst>
          <pc:docMk/>
          <pc:sldMk cId="3942368618" sldId="947"/>
        </pc:sldMkLst>
      </pc:sldChg>
      <pc:sldChg chg="del">
        <pc:chgData name="Xuesu Xiao" userId="2da2dc19-76a6-42ca-a03e-a5becae5e7dc" providerId="ADAL" clId="{F914973B-248F-AD4D-9B3E-5E22D2CCA5AB}" dt="2022-11-20T23:40:17.969" v="51" actId="2696"/>
        <pc:sldMkLst>
          <pc:docMk/>
          <pc:sldMk cId="231556659" sldId="948"/>
        </pc:sldMkLst>
      </pc:sldChg>
      <pc:sldChg chg="del">
        <pc:chgData name="Xuesu Xiao" userId="2da2dc19-76a6-42ca-a03e-a5becae5e7dc" providerId="ADAL" clId="{F914973B-248F-AD4D-9B3E-5E22D2CCA5AB}" dt="2022-11-20T23:40:17.962" v="47" actId="2696"/>
        <pc:sldMkLst>
          <pc:docMk/>
          <pc:sldMk cId="554636113" sldId="949"/>
        </pc:sldMkLst>
      </pc:sldChg>
      <pc:sldChg chg="del">
        <pc:chgData name="Xuesu Xiao" userId="2da2dc19-76a6-42ca-a03e-a5becae5e7dc" providerId="ADAL" clId="{F914973B-248F-AD4D-9B3E-5E22D2CCA5AB}" dt="2022-11-20T23:40:17.960" v="45" actId="2696"/>
        <pc:sldMkLst>
          <pc:docMk/>
          <pc:sldMk cId="1673621896" sldId="950"/>
        </pc:sldMkLst>
      </pc:sldChg>
      <pc:sldChg chg="del">
        <pc:chgData name="Xuesu Xiao" userId="2da2dc19-76a6-42ca-a03e-a5becae5e7dc" providerId="ADAL" clId="{F914973B-248F-AD4D-9B3E-5E22D2CCA5AB}" dt="2022-11-20T23:40:18.006" v="84" actId="2696"/>
        <pc:sldMkLst>
          <pc:docMk/>
          <pc:sldMk cId="3254565120" sldId="951"/>
        </pc:sldMkLst>
      </pc:sldChg>
      <pc:sldChg chg="del">
        <pc:chgData name="Xuesu Xiao" userId="2da2dc19-76a6-42ca-a03e-a5becae5e7dc" providerId="ADAL" clId="{F914973B-248F-AD4D-9B3E-5E22D2CCA5AB}" dt="2022-11-20T23:40:17.970" v="53" actId="2696"/>
        <pc:sldMkLst>
          <pc:docMk/>
          <pc:sldMk cId="3678418697" sldId="952"/>
        </pc:sldMkLst>
      </pc:sldChg>
      <pc:sldChg chg="del">
        <pc:chgData name="Xuesu Xiao" userId="2da2dc19-76a6-42ca-a03e-a5becae5e7dc" providerId="ADAL" clId="{F914973B-248F-AD4D-9B3E-5E22D2CCA5AB}" dt="2022-11-20T23:40:18.007" v="86" actId="2696"/>
        <pc:sldMkLst>
          <pc:docMk/>
          <pc:sldMk cId="4105671411" sldId="953"/>
        </pc:sldMkLst>
      </pc:sldChg>
      <pc:sldChg chg="del">
        <pc:chgData name="Xuesu Xiao" userId="2da2dc19-76a6-42ca-a03e-a5becae5e7dc" providerId="ADAL" clId="{F914973B-248F-AD4D-9B3E-5E22D2CCA5AB}" dt="2022-11-20T23:40:18.015" v="94" actId="2696"/>
        <pc:sldMkLst>
          <pc:docMk/>
          <pc:sldMk cId="1578118265" sldId="954"/>
        </pc:sldMkLst>
      </pc:sldChg>
      <pc:sldChg chg="del">
        <pc:chgData name="Xuesu Xiao" userId="2da2dc19-76a6-42ca-a03e-a5becae5e7dc" providerId="ADAL" clId="{F914973B-248F-AD4D-9B3E-5E22D2CCA5AB}" dt="2022-11-20T23:40:18.013" v="90" actId="2696"/>
        <pc:sldMkLst>
          <pc:docMk/>
          <pc:sldMk cId="2870120494" sldId="955"/>
        </pc:sldMkLst>
      </pc:sldChg>
      <pc:sldChg chg="del">
        <pc:chgData name="Xuesu Xiao" userId="2da2dc19-76a6-42ca-a03e-a5becae5e7dc" providerId="ADAL" clId="{F914973B-248F-AD4D-9B3E-5E22D2CCA5AB}" dt="2022-11-20T23:40:17.946" v="31" actId="2696"/>
        <pc:sldMkLst>
          <pc:docMk/>
          <pc:sldMk cId="3848297286" sldId="956"/>
        </pc:sldMkLst>
      </pc:sldChg>
      <pc:sldChg chg="del">
        <pc:chgData name="Xuesu Xiao" userId="2da2dc19-76a6-42ca-a03e-a5becae5e7dc" providerId="ADAL" clId="{F914973B-248F-AD4D-9B3E-5E22D2CCA5AB}" dt="2022-11-20T23:40:18.006" v="85" actId="2696"/>
        <pc:sldMkLst>
          <pc:docMk/>
          <pc:sldMk cId="329974282" sldId="957"/>
        </pc:sldMkLst>
      </pc:sldChg>
      <pc:sldChg chg="del">
        <pc:chgData name="Xuesu Xiao" userId="2da2dc19-76a6-42ca-a03e-a5becae5e7dc" providerId="ADAL" clId="{F914973B-248F-AD4D-9B3E-5E22D2CCA5AB}" dt="2022-11-20T23:40:17.948" v="33" actId="2696"/>
        <pc:sldMkLst>
          <pc:docMk/>
          <pc:sldMk cId="3023487158" sldId="958"/>
        </pc:sldMkLst>
      </pc:sldChg>
      <pc:sldChg chg="del">
        <pc:chgData name="Xuesu Xiao" userId="2da2dc19-76a6-42ca-a03e-a5becae5e7dc" providerId="ADAL" clId="{F914973B-248F-AD4D-9B3E-5E22D2CCA5AB}" dt="2022-11-20T23:40:17.935" v="24" actId="2696"/>
        <pc:sldMkLst>
          <pc:docMk/>
          <pc:sldMk cId="2268397214" sldId="960"/>
        </pc:sldMkLst>
      </pc:sldChg>
      <pc:sldChg chg="del">
        <pc:chgData name="Xuesu Xiao" userId="2da2dc19-76a6-42ca-a03e-a5becae5e7dc" providerId="ADAL" clId="{F914973B-248F-AD4D-9B3E-5E22D2CCA5AB}" dt="2022-11-20T23:40:17.987" v="68" actId="2696"/>
        <pc:sldMkLst>
          <pc:docMk/>
          <pc:sldMk cId="2600695935" sldId="962"/>
        </pc:sldMkLst>
      </pc:sldChg>
      <pc:sldChg chg="del">
        <pc:chgData name="Xuesu Xiao" userId="2da2dc19-76a6-42ca-a03e-a5becae5e7dc" providerId="ADAL" clId="{F914973B-248F-AD4D-9B3E-5E22D2CCA5AB}" dt="2022-11-20T23:40:17.983" v="63" actId="2696"/>
        <pc:sldMkLst>
          <pc:docMk/>
          <pc:sldMk cId="304818906" sldId="963"/>
        </pc:sldMkLst>
      </pc:sldChg>
      <pc:sldChg chg="del">
        <pc:chgData name="Xuesu Xiao" userId="2da2dc19-76a6-42ca-a03e-a5becae5e7dc" providerId="ADAL" clId="{F914973B-248F-AD4D-9B3E-5E22D2CCA5AB}" dt="2022-11-20T23:40:18.004" v="82" actId="2696"/>
        <pc:sldMkLst>
          <pc:docMk/>
          <pc:sldMk cId="1684172072" sldId="964"/>
        </pc:sldMkLst>
      </pc:sldChg>
      <pc:sldChg chg="del">
        <pc:chgData name="Xuesu Xiao" userId="2da2dc19-76a6-42ca-a03e-a5becae5e7dc" providerId="ADAL" clId="{F914973B-248F-AD4D-9B3E-5E22D2CCA5AB}" dt="2022-11-20T23:40:17.951" v="36" actId="2696"/>
        <pc:sldMkLst>
          <pc:docMk/>
          <pc:sldMk cId="1612942382" sldId="966"/>
        </pc:sldMkLst>
      </pc:sldChg>
      <pc:sldChg chg="del">
        <pc:chgData name="Xuesu Xiao" userId="2da2dc19-76a6-42ca-a03e-a5becae5e7dc" providerId="ADAL" clId="{F914973B-248F-AD4D-9B3E-5E22D2CCA5AB}" dt="2022-11-20T23:40:17.945" v="30" actId="2696"/>
        <pc:sldMkLst>
          <pc:docMk/>
          <pc:sldMk cId="3274957520" sldId="967"/>
        </pc:sldMkLst>
      </pc:sldChg>
      <pc:sldChg chg="del">
        <pc:chgData name="Xuesu Xiao" userId="2da2dc19-76a6-42ca-a03e-a5becae5e7dc" providerId="ADAL" clId="{F914973B-248F-AD4D-9B3E-5E22D2CCA5AB}" dt="2022-11-20T23:40:17.976" v="56" actId="2696"/>
        <pc:sldMkLst>
          <pc:docMk/>
          <pc:sldMk cId="3452516148" sldId="968"/>
        </pc:sldMkLst>
      </pc:sldChg>
      <pc:sldChg chg="del">
        <pc:chgData name="Xuesu Xiao" userId="2da2dc19-76a6-42ca-a03e-a5becae5e7dc" providerId="ADAL" clId="{F914973B-248F-AD4D-9B3E-5E22D2CCA5AB}" dt="2022-11-20T23:40:17.950" v="35" actId="2696"/>
        <pc:sldMkLst>
          <pc:docMk/>
          <pc:sldMk cId="2520568078" sldId="969"/>
        </pc:sldMkLst>
      </pc:sldChg>
      <pc:sldChg chg="del">
        <pc:chgData name="Xuesu Xiao" userId="2da2dc19-76a6-42ca-a03e-a5becae5e7dc" providerId="ADAL" clId="{F914973B-248F-AD4D-9B3E-5E22D2CCA5AB}" dt="2022-11-20T23:40:17.988" v="69" actId="2696"/>
        <pc:sldMkLst>
          <pc:docMk/>
          <pc:sldMk cId="793714017" sldId="970"/>
        </pc:sldMkLst>
      </pc:sldChg>
      <pc:sldChg chg="del">
        <pc:chgData name="Xuesu Xiao" userId="2da2dc19-76a6-42ca-a03e-a5becae5e7dc" providerId="ADAL" clId="{F914973B-248F-AD4D-9B3E-5E22D2CCA5AB}" dt="2022-11-20T23:40:18.003" v="80" actId="2696"/>
        <pc:sldMkLst>
          <pc:docMk/>
          <pc:sldMk cId="3190635093" sldId="971"/>
        </pc:sldMkLst>
      </pc:sldChg>
      <pc:sldChg chg="del">
        <pc:chgData name="Xuesu Xiao" userId="2da2dc19-76a6-42ca-a03e-a5becae5e7dc" providerId="ADAL" clId="{F914973B-248F-AD4D-9B3E-5E22D2CCA5AB}" dt="2022-11-20T23:40:17.963" v="48" actId="2696"/>
        <pc:sldMkLst>
          <pc:docMk/>
          <pc:sldMk cId="2748322385" sldId="972"/>
        </pc:sldMkLst>
      </pc:sldChg>
      <pc:sldChg chg="del">
        <pc:chgData name="Xuesu Xiao" userId="2da2dc19-76a6-42ca-a03e-a5becae5e7dc" providerId="ADAL" clId="{F914973B-248F-AD4D-9B3E-5E22D2CCA5AB}" dt="2022-11-20T23:40:18.013" v="91" actId="2696"/>
        <pc:sldMkLst>
          <pc:docMk/>
          <pc:sldMk cId="2925250978" sldId="973"/>
        </pc:sldMkLst>
      </pc:sldChg>
      <pc:sldChg chg="del">
        <pc:chgData name="Xuesu Xiao" userId="2da2dc19-76a6-42ca-a03e-a5becae5e7dc" providerId="ADAL" clId="{F914973B-248F-AD4D-9B3E-5E22D2CCA5AB}" dt="2022-11-20T23:40:18.018" v="98" actId="2696"/>
        <pc:sldMkLst>
          <pc:docMk/>
          <pc:sldMk cId="404747846" sldId="975"/>
        </pc:sldMkLst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3140009731" sldId="978"/>
        </pc:sldMkLst>
        <pc:spChg chg="del">
          <ac:chgData name="Xuesu Xiao" userId="2da2dc19-76a6-42ca-a03e-a5becae5e7dc" providerId="ADAL" clId="{F914973B-248F-AD4D-9B3E-5E22D2CCA5AB}" dt="2022-11-20T23:42:02.808" v="106" actId="478"/>
          <ac:spMkLst>
            <pc:docMk/>
            <pc:sldMk cId="3140009731" sldId="978"/>
            <ac:spMk id="3" creationId="{398275F6-08A1-3462-D707-A457269E2CFF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140009731" sldId="978"/>
            <ac:spMk id="4" creationId="{24F2909C-E37D-3754-4A5E-1F3868CE400B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060215140" sldId="97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060215140" sldId="979"/>
            <ac:spMk id="4" creationId="{A976BD45-C9A4-5205-A4D4-96C0898D071F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382882215" sldId="98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382882215" sldId="980"/>
            <ac:spMk id="4" creationId="{A976BD45-C9A4-5205-A4D4-96C0898D071F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743628360" sldId="981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743628360" sldId="981"/>
            <ac:spMk id="4" creationId="{32DC8823-96AA-0550-F903-3DD11F79EA96}"/>
          </ac:spMkLst>
        </pc:spChg>
      </pc:sldChg>
      <pc:sldChg chg="addSp delSp modSp add mod">
        <pc:chgData name="Xuesu Xiao" userId="2da2dc19-76a6-42ca-a03e-a5becae5e7dc" providerId="ADAL" clId="{F914973B-248F-AD4D-9B3E-5E22D2CCA5AB}" dt="2022-11-20T23:58:51.632" v="166"/>
        <pc:sldMkLst>
          <pc:docMk/>
          <pc:sldMk cId="788397389" sldId="982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788397389" sldId="982"/>
            <ac:spMk id="4" creationId="{CEADD6C1-AD2A-9A03-0A52-E2F5EAE95858}"/>
          </ac:spMkLst>
        </pc:spChg>
        <pc:picChg chg="add del mod">
          <ac:chgData name="Xuesu Xiao" userId="2da2dc19-76a6-42ca-a03e-a5becae5e7dc" providerId="ADAL" clId="{F914973B-248F-AD4D-9B3E-5E22D2CCA5AB}" dt="2022-11-20T23:42:38.528" v="118" actId="1076"/>
          <ac:picMkLst>
            <pc:docMk/>
            <pc:sldMk cId="788397389" sldId="982"/>
            <ac:picMk id="6" creationId="{6A7D2C40-AD31-B407-6E6D-F3E7A10F30A9}"/>
          </ac:picMkLst>
        </pc:picChg>
        <pc:picChg chg="add del">
          <ac:chgData name="Xuesu Xiao" userId="2da2dc19-76a6-42ca-a03e-a5becae5e7dc" providerId="ADAL" clId="{F914973B-248F-AD4D-9B3E-5E22D2CCA5AB}" dt="2022-11-20T23:42:37.945" v="115" actId="478"/>
          <ac:picMkLst>
            <pc:docMk/>
            <pc:sldMk cId="788397389" sldId="982"/>
            <ac:picMk id="7" creationId="{D69067E2-32A3-628A-B6FC-FE60BC7588C5}"/>
          </ac:picMkLst>
        </pc:picChg>
      </pc:sldChg>
      <pc:sldChg chg="addSp delSp modSp add mod">
        <pc:chgData name="Xuesu Xiao" userId="2da2dc19-76a6-42ca-a03e-a5becae5e7dc" providerId="ADAL" clId="{F914973B-248F-AD4D-9B3E-5E22D2CCA5AB}" dt="2022-11-20T23:58:51.632" v="166"/>
        <pc:sldMkLst>
          <pc:docMk/>
          <pc:sldMk cId="4062867954" sldId="983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4062867954" sldId="983"/>
            <ac:spMk id="4" creationId="{CEADD6C1-AD2A-9A03-0A52-E2F5EAE95858}"/>
          </ac:spMkLst>
        </pc:spChg>
        <pc:picChg chg="del">
          <ac:chgData name="Xuesu Xiao" userId="2da2dc19-76a6-42ca-a03e-a5becae5e7dc" providerId="ADAL" clId="{F914973B-248F-AD4D-9B3E-5E22D2CCA5AB}" dt="2022-11-20T23:42:45.128" v="119" actId="478"/>
          <ac:picMkLst>
            <pc:docMk/>
            <pc:sldMk cId="4062867954" sldId="983"/>
            <ac:picMk id="7" creationId="{D69067E2-32A3-628A-B6FC-FE60BC7588C5}"/>
          </ac:picMkLst>
        </pc:picChg>
        <pc:picChg chg="del">
          <ac:chgData name="Xuesu Xiao" userId="2da2dc19-76a6-42ca-a03e-a5becae5e7dc" providerId="ADAL" clId="{F914973B-248F-AD4D-9B3E-5E22D2CCA5AB}" dt="2022-11-20T23:42:47.001" v="121" actId="478"/>
          <ac:picMkLst>
            <pc:docMk/>
            <pc:sldMk cId="4062867954" sldId="983"/>
            <ac:picMk id="8" creationId="{4022A3B5-445E-8FA0-4C2F-235D1F6C6314}"/>
          </ac:picMkLst>
        </pc:picChg>
        <pc:picChg chg="add mod">
          <ac:chgData name="Xuesu Xiao" userId="2da2dc19-76a6-42ca-a03e-a5becae5e7dc" providerId="ADAL" clId="{F914973B-248F-AD4D-9B3E-5E22D2CCA5AB}" dt="2022-11-20T23:42:45.529" v="120"/>
          <ac:picMkLst>
            <pc:docMk/>
            <pc:sldMk cId="4062867954" sldId="983"/>
            <ac:picMk id="9" creationId="{1EA25A7C-9602-34BE-E22B-9EFB75F80A62}"/>
          </ac:picMkLst>
        </pc:picChg>
        <pc:picChg chg="add mod">
          <ac:chgData name="Xuesu Xiao" userId="2da2dc19-76a6-42ca-a03e-a5becae5e7dc" providerId="ADAL" clId="{F914973B-248F-AD4D-9B3E-5E22D2CCA5AB}" dt="2022-11-20T23:43:05.550" v="125" actId="1076"/>
          <ac:picMkLst>
            <pc:docMk/>
            <pc:sldMk cId="4062867954" sldId="983"/>
            <ac:picMk id="11" creationId="{8EE60EF3-9EB3-FD27-F40D-761C6AE8C9E1}"/>
          </ac:picMkLst>
        </pc:picChg>
        <pc:cxnChg chg="mod">
          <ac:chgData name="Xuesu Xiao" userId="2da2dc19-76a6-42ca-a03e-a5becae5e7dc" providerId="ADAL" clId="{F914973B-248F-AD4D-9B3E-5E22D2CCA5AB}" dt="2022-11-20T23:42:47.001" v="121" actId="478"/>
          <ac:cxnSpMkLst>
            <pc:docMk/>
            <pc:sldMk cId="4062867954" sldId="983"/>
            <ac:cxnSpMk id="12" creationId="{DADCE4F4-52D0-97CB-32C5-A90B0F1ED733}"/>
          </ac:cxnSpMkLst>
        </pc:cxn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034110906" sldId="984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034110906" sldId="984"/>
            <ac:spMk id="4" creationId="{4633031A-0E18-3344-24C0-521E8F9FC060}"/>
          </ac:spMkLst>
        </pc:spChg>
      </pc:sldChg>
      <pc:sldChg chg="addSp delSp modSp add mod">
        <pc:chgData name="Xuesu Xiao" userId="2da2dc19-76a6-42ca-a03e-a5becae5e7dc" providerId="ADAL" clId="{F914973B-248F-AD4D-9B3E-5E22D2CCA5AB}" dt="2022-11-20T23:58:51.632" v="166"/>
        <pc:sldMkLst>
          <pc:docMk/>
          <pc:sldMk cId="2081225839" sldId="985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081225839" sldId="985"/>
            <ac:spMk id="4" creationId="{CEADD6C1-AD2A-9A03-0A52-E2F5EAE95858}"/>
          </ac:spMkLst>
        </pc:spChg>
        <pc:picChg chg="del">
          <ac:chgData name="Xuesu Xiao" userId="2da2dc19-76a6-42ca-a03e-a5becae5e7dc" providerId="ADAL" clId="{F914973B-248F-AD4D-9B3E-5E22D2CCA5AB}" dt="2022-11-20T23:43:15.530" v="126" actId="478"/>
          <ac:picMkLst>
            <pc:docMk/>
            <pc:sldMk cId="2081225839" sldId="985"/>
            <ac:picMk id="7" creationId="{D69067E2-32A3-628A-B6FC-FE60BC7588C5}"/>
          </ac:picMkLst>
        </pc:picChg>
        <pc:picChg chg="del">
          <ac:chgData name="Xuesu Xiao" userId="2da2dc19-76a6-42ca-a03e-a5becae5e7dc" providerId="ADAL" clId="{F914973B-248F-AD4D-9B3E-5E22D2CCA5AB}" dt="2022-11-20T23:43:15.530" v="126" actId="478"/>
          <ac:picMkLst>
            <pc:docMk/>
            <pc:sldMk cId="2081225839" sldId="985"/>
            <ac:picMk id="8" creationId="{4022A3B5-445E-8FA0-4C2F-235D1F6C6314}"/>
          </ac:picMkLst>
        </pc:picChg>
        <pc:picChg chg="add mod">
          <ac:chgData name="Xuesu Xiao" userId="2da2dc19-76a6-42ca-a03e-a5becae5e7dc" providerId="ADAL" clId="{F914973B-248F-AD4D-9B3E-5E22D2CCA5AB}" dt="2022-11-20T23:43:15.849" v="127"/>
          <ac:picMkLst>
            <pc:docMk/>
            <pc:sldMk cId="2081225839" sldId="985"/>
            <ac:picMk id="11" creationId="{81C3D174-D127-3DC2-739B-9E94F6F538E8}"/>
          </ac:picMkLst>
        </pc:picChg>
        <pc:picChg chg="add mod">
          <ac:chgData name="Xuesu Xiao" userId="2da2dc19-76a6-42ca-a03e-a5becae5e7dc" providerId="ADAL" clId="{F914973B-248F-AD4D-9B3E-5E22D2CCA5AB}" dt="2022-11-20T23:43:15.849" v="127"/>
          <ac:picMkLst>
            <pc:docMk/>
            <pc:sldMk cId="2081225839" sldId="985"/>
            <ac:picMk id="13" creationId="{AFDC2746-571A-BFC3-8803-F58BA87F5F68}"/>
          </ac:picMkLst>
        </pc:picChg>
        <pc:cxnChg chg="mod">
          <ac:chgData name="Xuesu Xiao" userId="2da2dc19-76a6-42ca-a03e-a5becae5e7dc" providerId="ADAL" clId="{F914973B-248F-AD4D-9B3E-5E22D2CCA5AB}" dt="2022-11-20T23:43:15.530" v="126" actId="478"/>
          <ac:cxnSpMkLst>
            <pc:docMk/>
            <pc:sldMk cId="2081225839" sldId="985"/>
            <ac:cxnSpMk id="12" creationId="{DADCE4F4-52D0-97CB-32C5-A90B0F1ED733}"/>
          </ac:cxnSpMkLst>
        </pc:cxnChg>
      </pc:sldChg>
      <pc:sldChg chg="addSp delSp modSp add mod">
        <pc:chgData name="Xuesu Xiao" userId="2da2dc19-76a6-42ca-a03e-a5becae5e7dc" providerId="ADAL" clId="{F914973B-248F-AD4D-9B3E-5E22D2CCA5AB}" dt="2022-11-20T23:58:51.632" v="166"/>
        <pc:sldMkLst>
          <pc:docMk/>
          <pc:sldMk cId="3587854383" sldId="98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587854383" sldId="986"/>
            <ac:spMk id="4" creationId="{CEADD6C1-AD2A-9A03-0A52-E2F5EAE95858}"/>
          </ac:spMkLst>
        </pc:spChg>
        <pc:picChg chg="del">
          <ac:chgData name="Xuesu Xiao" userId="2da2dc19-76a6-42ca-a03e-a5becae5e7dc" providerId="ADAL" clId="{F914973B-248F-AD4D-9B3E-5E22D2CCA5AB}" dt="2022-11-20T23:43:19.738" v="128" actId="478"/>
          <ac:picMkLst>
            <pc:docMk/>
            <pc:sldMk cId="3587854383" sldId="986"/>
            <ac:picMk id="7" creationId="{D69067E2-32A3-628A-B6FC-FE60BC7588C5}"/>
          </ac:picMkLst>
        </pc:picChg>
        <pc:picChg chg="add mod">
          <ac:chgData name="Xuesu Xiao" userId="2da2dc19-76a6-42ca-a03e-a5becae5e7dc" providerId="ADAL" clId="{F914973B-248F-AD4D-9B3E-5E22D2CCA5AB}" dt="2022-11-20T23:43:19.970" v="129"/>
          <ac:picMkLst>
            <pc:docMk/>
            <pc:sldMk cId="3587854383" sldId="986"/>
            <ac:picMk id="8" creationId="{660CB15D-0CC2-C2F8-9B01-F704F1B58502}"/>
          </ac:picMkLst>
        </pc:picChg>
        <pc:picChg chg="add del mod">
          <ac:chgData name="Xuesu Xiao" userId="2da2dc19-76a6-42ca-a03e-a5becae5e7dc" providerId="ADAL" clId="{F914973B-248F-AD4D-9B3E-5E22D2CCA5AB}" dt="2022-11-20T23:43:22.444" v="130" actId="478"/>
          <ac:picMkLst>
            <pc:docMk/>
            <pc:sldMk cId="3587854383" sldId="986"/>
            <ac:picMk id="10" creationId="{CB0EB472-5417-C586-7F03-7779C992F97A}"/>
          </ac:picMkLst>
        </pc:picChg>
        <pc:cxnChg chg="mod">
          <ac:chgData name="Xuesu Xiao" userId="2da2dc19-76a6-42ca-a03e-a5becae5e7dc" providerId="ADAL" clId="{F914973B-248F-AD4D-9B3E-5E22D2CCA5AB}" dt="2022-11-20T23:43:19.738" v="128" actId="478"/>
          <ac:cxnSpMkLst>
            <pc:docMk/>
            <pc:sldMk cId="3587854383" sldId="986"/>
            <ac:cxnSpMk id="12" creationId="{DADCE4F4-52D0-97CB-32C5-A90B0F1ED733}"/>
          </ac:cxnSpMkLst>
        </pc:cxn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163805647" sldId="987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163805647" sldId="987"/>
            <ac:spMk id="4" creationId="{0A065FB8-5BE1-24D6-6963-FA894FDF98BF}"/>
          </ac:spMkLst>
        </pc:sp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108142015" sldId="988"/>
        </pc:sldMkLst>
        <pc:spChg chg="del">
          <ac:chgData name="Xuesu Xiao" userId="2da2dc19-76a6-42ca-a03e-a5becae5e7dc" providerId="ADAL" clId="{F914973B-248F-AD4D-9B3E-5E22D2CCA5AB}" dt="2022-11-20T23:43:46.308" v="131" actId="478"/>
          <ac:spMkLst>
            <pc:docMk/>
            <pc:sldMk cId="108142015" sldId="988"/>
            <ac:spMk id="3" creationId="{B044D3B8-0791-12FB-AF1C-91EDF8635FBB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08142015" sldId="988"/>
            <ac:spMk id="4" creationId="{C836F7CC-6BD3-6726-472F-04C528A970E3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839604856" sldId="98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839604856" sldId="989"/>
            <ac:spMk id="4" creationId="{E577E4CB-0112-80EB-41A2-1024258A09CB}"/>
          </ac:spMkLst>
        </pc:sp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162788063" sldId="991"/>
        </pc:sldMkLst>
        <pc:spChg chg="mod">
          <ac:chgData name="Xuesu Xiao" userId="2da2dc19-76a6-42ca-a03e-a5becae5e7dc" providerId="ADAL" clId="{F914973B-248F-AD4D-9B3E-5E22D2CCA5AB}" dt="2022-11-20T23:43:54.695" v="133" actId="20577"/>
          <ac:spMkLst>
            <pc:docMk/>
            <pc:sldMk cId="162788063" sldId="991"/>
            <ac:spMk id="3" creationId="{B044D3B8-0791-12FB-AF1C-91EDF8635FBB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62788063" sldId="991"/>
            <ac:spMk id="4" creationId="{C836F7CC-6BD3-6726-472F-04C528A970E3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892076936" sldId="992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892076936" sldId="992"/>
            <ac:spMk id="4" creationId="{5578236C-D548-3B8A-41E0-B5499F4FD021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1601430999" sldId="993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601430999" sldId="993"/>
            <ac:spMk id="4" creationId="{6829FE8D-268B-1F4F-551A-80FE2CA1C4F9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059704088" sldId="994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059704088" sldId="994"/>
            <ac:spMk id="4" creationId="{6829FE8D-268B-1F4F-551A-80FE2CA1C4F9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117068760" sldId="995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117068760" sldId="995"/>
            <ac:spMk id="4" creationId="{5578236C-D548-3B8A-41E0-B5499F4FD021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322354956" sldId="99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322354956" sldId="996"/>
            <ac:spMk id="4" creationId="{8B1664D0-3B0C-7401-88C7-5665455A98A3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4231575697" sldId="997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4231575697" sldId="997"/>
            <ac:spMk id="4" creationId="{8B1664D0-3B0C-7401-88C7-5665455A98A3}"/>
          </ac:spMkLst>
        </pc:sp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3779588804" sldId="998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779588804" sldId="998"/>
            <ac:spMk id="4" creationId="{ED61B759-F166-AB60-5F5C-FC196D81E9AA}"/>
          </ac:spMkLst>
        </pc:spChg>
        <pc:picChg chg="del">
          <ac:chgData name="Xuesu Xiao" userId="2da2dc19-76a6-42ca-a03e-a5becae5e7dc" providerId="ADAL" clId="{F914973B-248F-AD4D-9B3E-5E22D2CCA5AB}" dt="2022-11-20T23:44:25.303" v="134" actId="478"/>
          <ac:picMkLst>
            <pc:docMk/>
            <pc:sldMk cId="3779588804" sldId="998"/>
            <ac:picMk id="7" creationId="{9005CE0D-CE85-7802-B213-623595332E8D}"/>
          </ac:picMkLst>
        </pc:pic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3401026872" sldId="999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401026872" sldId="999"/>
            <ac:spMk id="4" creationId="{ED61B759-F166-AB60-5F5C-FC196D81E9AA}"/>
          </ac:spMkLst>
        </pc:spChg>
        <pc:picChg chg="del">
          <ac:chgData name="Xuesu Xiao" userId="2da2dc19-76a6-42ca-a03e-a5becae5e7dc" providerId="ADAL" clId="{F914973B-248F-AD4D-9B3E-5E22D2CCA5AB}" dt="2022-11-20T23:44:34.672" v="135" actId="478"/>
          <ac:picMkLst>
            <pc:docMk/>
            <pc:sldMk cId="3401026872" sldId="999"/>
            <ac:picMk id="8" creationId="{81DE30DC-8840-B071-B8A8-061FCCEF3090}"/>
          </ac:picMkLst>
        </pc:pic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493230290" sldId="100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493230290" sldId="1000"/>
            <ac:spMk id="4" creationId="{ED61B759-F166-AB60-5F5C-FC196D81E9AA}"/>
          </ac:spMkLst>
        </pc:spChg>
      </pc:sldChg>
      <pc:sldChg chg="add del">
        <pc:chgData name="Xuesu Xiao" userId="2da2dc19-76a6-42ca-a03e-a5becae5e7dc" providerId="ADAL" clId="{F914973B-248F-AD4D-9B3E-5E22D2CCA5AB}" dt="2022-11-20T23:44:48.475" v="136" actId="2696"/>
        <pc:sldMkLst>
          <pc:docMk/>
          <pc:sldMk cId="332695011" sldId="1001"/>
        </pc:sldMkLst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917504758" sldId="1002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917504758" sldId="1002"/>
            <ac:spMk id="4" creationId="{8BEE99B3-7E0C-500C-B608-0749CE8365BA}"/>
          </ac:spMkLst>
        </pc:spChg>
      </pc:sldChg>
      <pc:sldChg chg="delSp add mod">
        <pc:chgData name="Xuesu Xiao" userId="2da2dc19-76a6-42ca-a03e-a5becae5e7dc" providerId="ADAL" clId="{F914973B-248F-AD4D-9B3E-5E22D2CCA5AB}" dt="2022-11-20T23:58:51.632" v="166"/>
        <pc:sldMkLst>
          <pc:docMk/>
          <pc:sldMk cId="1847485172" sldId="1003"/>
        </pc:sldMkLst>
        <pc:spChg chg="del">
          <ac:chgData name="Xuesu Xiao" userId="2da2dc19-76a6-42ca-a03e-a5becae5e7dc" providerId="ADAL" clId="{F914973B-248F-AD4D-9B3E-5E22D2CCA5AB}" dt="2022-11-20T23:46:10.009" v="141" actId="478"/>
          <ac:spMkLst>
            <pc:docMk/>
            <pc:sldMk cId="1847485172" sldId="1003"/>
            <ac:spMk id="3" creationId="{EFB3D777-0920-189C-ED89-66988788A874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847485172" sldId="1003"/>
            <ac:spMk id="4" creationId="{4E7BD11B-9D16-3A66-A883-6B9508D0A84B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299336798" sldId="1004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99336798" sldId="1004"/>
            <ac:spMk id="4" creationId="{BF28801C-6024-C54D-5300-C12749692FAC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3365942999" sldId="1005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365942999" sldId="1005"/>
            <ac:spMk id="4" creationId="{21E0064A-2413-A211-D040-9C8DD0659656}"/>
          </ac:spMkLst>
        </pc:spChg>
      </pc:sldChg>
      <pc:sldChg chg="delSp add">
        <pc:chgData name="Xuesu Xiao" userId="2da2dc19-76a6-42ca-a03e-a5becae5e7dc" providerId="ADAL" clId="{F914973B-248F-AD4D-9B3E-5E22D2CCA5AB}" dt="2022-11-20T23:58:51.632" v="166"/>
        <pc:sldMkLst>
          <pc:docMk/>
          <pc:sldMk cId="791364971" sldId="1006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791364971" sldId="1006"/>
            <ac:spMk id="4" creationId="{A5620C54-960F-01F5-4C97-435F0A1C20A0}"/>
          </ac:spMkLst>
        </pc:sp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2895420256" sldId="1009"/>
        </pc:sldMkLst>
        <pc:spChg chg="mod">
          <ac:chgData name="Xuesu Xiao" userId="2da2dc19-76a6-42ca-a03e-a5becae5e7dc" providerId="ADAL" clId="{F914973B-248F-AD4D-9B3E-5E22D2CCA5AB}" dt="2022-11-20T23:45:31.699" v="138" actId="27636"/>
          <ac:spMkLst>
            <pc:docMk/>
            <pc:sldMk cId="2895420256" sldId="1009"/>
            <ac:spMk id="3" creationId="{EBFD317E-C43E-B3C4-0DB1-CA4855DD4701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895420256" sldId="1009"/>
            <ac:spMk id="4" creationId="{B50A60C3-A6AD-207C-2D32-ECF017B3F71F}"/>
          </ac:spMkLst>
        </pc:spChg>
        <pc:picChg chg="mod">
          <ac:chgData name="Xuesu Xiao" userId="2da2dc19-76a6-42ca-a03e-a5becae5e7dc" providerId="ADAL" clId="{F914973B-248F-AD4D-9B3E-5E22D2CCA5AB}" dt="2022-11-20T23:47:22.027" v="147" actId="1076"/>
          <ac:picMkLst>
            <pc:docMk/>
            <pc:sldMk cId="2895420256" sldId="1009"/>
            <ac:picMk id="6" creationId="{98A113DF-D74F-8A11-0825-F3C3E2C58AB3}"/>
          </ac:picMkLst>
        </pc:pic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2184310287" sldId="1010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2184310287" sldId="1010"/>
            <ac:spMk id="4" creationId="{B50A60C3-A6AD-207C-2D32-ECF017B3F71F}"/>
          </ac:spMkLst>
        </pc:spChg>
        <pc:picChg chg="mod">
          <ac:chgData name="Xuesu Xiao" userId="2da2dc19-76a6-42ca-a03e-a5becae5e7dc" providerId="ADAL" clId="{F914973B-248F-AD4D-9B3E-5E22D2CCA5AB}" dt="2022-11-20T23:47:02.234" v="145" actId="1076"/>
          <ac:picMkLst>
            <pc:docMk/>
            <pc:sldMk cId="2184310287" sldId="1010"/>
            <ac:picMk id="6" creationId="{98A113DF-D74F-8A11-0825-F3C3E2C58AB3}"/>
          </ac:picMkLst>
        </pc:pic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580128843" sldId="1011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580128843" sldId="1011"/>
            <ac:spMk id="4" creationId="{B50A60C3-A6AD-207C-2D32-ECF017B3F71F}"/>
          </ac:spMkLst>
        </pc:spChg>
        <pc:picChg chg="mod">
          <ac:chgData name="Xuesu Xiao" userId="2da2dc19-76a6-42ca-a03e-a5becae5e7dc" providerId="ADAL" clId="{F914973B-248F-AD4D-9B3E-5E22D2CCA5AB}" dt="2022-11-20T23:47:10.389" v="146" actId="1076"/>
          <ac:picMkLst>
            <pc:docMk/>
            <pc:sldMk cId="3580128843" sldId="1011"/>
            <ac:picMk id="6" creationId="{98A113DF-D74F-8A11-0825-F3C3E2C58AB3}"/>
          </ac:picMkLst>
        </pc:picChg>
      </pc:sldChg>
      <pc:sldChg chg="del">
        <pc:chgData name="Xuesu Xiao" userId="2da2dc19-76a6-42ca-a03e-a5becae5e7dc" providerId="ADAL" clId="{F914973B-248F-AD4D-9B3E-5E22D2CCA5AB}" dt="2022-11-20T23:40:17.943" v="28" actId="2696"/>
        <pc:sldMkLst>
          <pc:docMk/>
          <pc:sldMk cId="2475089556" sldId="1013"/>
        </pc:sldMkLst>
      </pc:sldChg>
      <pc:sldChg chg="del">
        <pc:chgData name="Xuesu Xiao" userId="2da2dc19-76a6-42ca-a03e-a5becae5e7dc" providerId="ADAL" clId="{F914973B-248F-AD4D-9B3E-5E22D2CCA5AB}" dt="2022-11-20T23:40:17.937" v="26" actId="2696"/>
        <pc:sldMkLst>
          <pc:docMk/>
          <pc:sldMk cId="412140171" sldId="1014"/>
        </pc:sldMkLst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974288757" sldId="1015"/>
        </pc:sldMkLst>
        <pc:spChg chg="mod">
          <ac:chgData name="Xuesu Xiao" userId="2da2dc19-76a6-42ca-a03e-a5becae5e7dc" providerId="ADAL" clId="{F914973B-248F-AD4D-9B3E-5E22D2CCA5AB}" dt="2022-11-20T23:47:57.300" v="151" actId="20577"/>
          <ac:spMkLst>
            <pc:docMk/>
            <pc:sldMk cId="3974288757" sldId="1015"/>
            <ac:spMk id="3" creationId="{721BC740-5D5A-F58F-1DCA-297DC5FA7937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974288757" sldId="1015"/>
            <ac:spMk id="4" creationId="{0F7919D7-05E8-9A7D-3F19-2E4B2BA89510}"/>
          </ac:spMkLst>
        </pc:spChg>
        <pc:picChg chg="del">
          <ac:chgData name="Xuesu Xiao" userId="2da2dc19-76a6-42ca-a03e-a5becae5e7dc" providerId="ADAL" clId="{F914973B-248F-AD4D-9B3E-5E22D2CCA5AB}" dt="2022-11-20T23:47:43.562" v="148" actId="478"/>
          <ac:picMkLst>
            <pc:docMk/>
            <pc:sldMk cId="3974288757" sldId="1015"/>
            <ac:picMk id="7" creationId="{18DA0FAF-AED2-3D60-1CFE-686E392F771B}"/>
          </ac:picMkLst>
        </pc:picChg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1800163704" sldId="1016"/>
        </pc:sldMkLst>
        <pc:spChg chg="mod">
          <ac:chgData name="Xuesu Xiao" userId="2da2dc19-76a6-42ca-a03e-a5becae5e7dc" providerId="ADAL" clId="{F914973B-248F-AD4D-9B3E-5E22D2CCA5AB}" dt="2022-11-20T23:48:16.065" v="154" actId="27636"/>
          <ac:spMkLst>
            <pc:docMk/>
            <pc:sldMk cId="1800163704" sldId="1016"/>
            <ac:spMk id="3" creationId="{EBC7DA4F-105A-B119-1D9B-8B8860AAEB4E}"/>
          </ac:spMkLst>
        </pc:spChg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1800163704" sldId="1016"/>
            <ac:spMk id="4" creationId="{F0809027-24A8-C9F2-C801-8826E3320A64}"/>
          </ac:spMkLst>
        </pc:spChg>
      </pc:sldChg>
      <pc:sldChg chg="del">
        <pc:chgData name="Xuesu Xiao" userId="2da2dc19-76a6-42ca-a03e-a5becae5e7dc" providerId="ADAL" clId="{F914973B-248F-AD4D-9B3E-5E22D2CCA5AB}" dt="2022-11-20T23:40:17.986" v="67" actId="2696"/>
        <pc:sldMkLst>
          <pc:docMk/>
          <pc:sldMk cId="966511968" sldId="1018"/>
        </pc:sldMkLst>
      </pc:sldChg>
      <pc:sldChg chg="del">
        <pc:chgData name="Xuesu Xiao" userId="2da2dc19-76a6-42ca-a03e-a5becae5e7dc" providerId="ADAL" clId="{F914973B-248F-AD4D-9B3E-5E22D2CCA5AB}" dt="2022-11-20T23:40:17.988" v="70" actId="2696"/>
        <pc:sldMkLst>
          <pc:docMk/>
          <pc:sldMk cId="204818581" sldId="1020"/>
        </pc:sldMkLst>
      </pc:sldChg>
      <pc:sldChg chg="del">
        <pc:chgData name="Xuesu Xiao" userId="2da2dc19-76a6-42ca-a03e-a5becae5e7dc" providerId="ADAL" clId="{F914973B-248F-AD4D-9B3E-5E22D2CCA5AB}" dt="2022-11-20T23:40:17.936" v="25" actId="2696"/>
        <pc:sldMkLst>
          <pc:docMk/>
          <pc:sldMk cId="1224252432" sldId="1021"/>
        </pc:sldMkLst>
      </pc:sldChg>
      <pc:sldChg chg="del">
        <pc:chgData name="Xuesu Xiao" userId="2da2dc19-76a6-42ca-a03e-a5becae5e7dc" providerId="ADAL" clId="{F914973B-248F-AD4D-9B3E-5E22D2CCA5AB}" dt="2022-11-20T23:40:17.909" v="7" actId="2696"/>
        <pc:sldMkLst>
          <pc:docMk/>
          <pc:sldMk cId="1381678752" sldId="1022"/>
        </pc:sldMkLst>
      </pc:sldChg>
      <pc:sldChg chg="del">
        <pc:chgData name="Xuesu Xiao" userId="2da2dc19-76a6-42ca-a03e-a5becae5e7dc" providerId="ADAL" clId="{F914973B-248F-AD4D-9B3E-5E22D2CCA5AB}" dt="2022-11-20T23:40:17.980" v="60" actId="2696"/>
        <pc:sldMkLst>
          <pc:docMk/>
          <pc:sldMk cId="1072633780" sldId="1023"/>
        </pc:sldMkLst>
      </pc:sldChg>
      <pc:sldChg chg="del">
        <pc:chgData name="Xuesu Xiao" userId="2da2dc19-76a6-42ca-a03e-a5becae5e7dc" providerId="ADAL" clId="{F914973B-248F-AD4D-9B3E-5E22D2CCA5AB}" dt="2022-11-20T23:40:17.978" v="58" actId="2696"/>
        <pc:sldMkLst>
          <pc:docMk/>
          <pc:sldMk cId="3745275095" sldId="1024"/>
        </pc:sldMkLst>
      </pc:sldChg>
      <pc:sldChg chg="del">
        <pc:chgData name="Xuesu Xiao" userId="2da2dc19-76a6-42ca-a03e-a5becae5e7dc" providerId="ADAL" clId="{F914973B-248F-AD4D-9B3E-5E22D2CCA5AB}" dt="2022-11-20T23:40:17.922" v="14" actId="2696"/>
        <pc:sldMkLst>
          <pc:docMk/>
          <pc:sldMk cId="795116128" sldId="1025"/>
        </pc:sldMkLst>
      </pc:sldChg>
      <pc:sldChg chg="del">
        <pc:chgData name="Xuesu Xiao" userId="2da2dc19-76a6-42ca-a03e-a5becae5e7dc" providerId="ADAL" clId="{F914973B-248F-AD4D-9B3E-5E22D2CCA5AB}" dt="2022-11-20T23:40:17.947" v="32" actId="2696"/>
        <pc:sldMkLst>
          <pc:docMk/>
          <pc:sldMk cId="3534640115" sldId="1026"/>
        </pc:sldMkLst>
      </pc:sldChg>
      <pc:sldChg chg="delSp modSp add mod">
        <pc:chgData name="Xuesu Xiao" userId="2da2dc19-76a6-42ca-a03e-a5becae5e7dc" providerId="ADAL" clId="{F914973B-248F-AD4D-9B3E-5E22D2CCA5AB}" dt="2022-11-20T23:58:51.632" v="166"/>
        <pc:sldMkLst>
          <pc:docMk/>
          <pc:sldMk cId="316456471" sldId="1027"/>
        </pc:sldMkLst>
        <pc:spChg chg="del">
          <ac:chgData name="Xuesu Xiao" userId="2da2dc19-76a6-42ca-a03e-a5becae5e7dc" providerId="ADAL" clId="{F914973B-248F-AD4D-9B3E-5E22D2CCA5AB}" dt="2022-11-20T23:58:51.632" v="166"/>
          <ac:spMkLst>
            <pc:docMk/>
            <pc:sldMk cId="316456471" sldId="1027"/>
            <ac:spMk id="4" creationId="{2DCD85B9-0627-165D-98D1-5C1E517ADE2C}"/>
          </ac:spMkLst>
        </pc:spChg>
        <pc:spChg chg="mod">
          <ac:chgData name="Xuesu Xiao" userId="2da2dc19-76a6-42ca-a03e-a5becae5e7dc" providerId="ADAL" clId="{F914973B-248F-AD4D-9B3E-5E22D2CCA5AB}" dt="2022-11-20T23:58:17.372" v="161" actId="1076"/>
          <ac:spMkLst>
            <pc:docMk/>
            <pc:sldMk cId="316456471" sldId="1027"/>
            <ac:spMk id="6" creationId="{199EA50B-9C4D-F0D2-EF78-B781DED6768F}"/>
          </ac:spMkLst>
        </pc:spChg>
        <pc:cxnChg chg="mod">
          <ac:chgData name="Xuesu Xiao" userId="2da2dc19-76a6-42ca-a03e-a5becae5e7dc" providerId="ADAL" clId="{F914973B-248F-AD4D-9B3E-5E22D2CCA5AB}" dt="2022-11-20T23:58:26.024" v="165" actId="14100"/>
          <ac:cxnSpMkLst>
            <pc:docMk/>
            <pc:sldMk cId="316456471" sldId="1027"/>
            <ac:cxnSpMk id="8" creationId="{033CEF0C-558C-34D9-E350-E369CE37B298}"/>
          </ac:cxnSpMkLst>
        </pc:cxnChg>
      </pc:sldChg>
      <pc:sldChg chg="del">
        <pc:chgData name="Xuesu Xiao" userId="2da2dc19-76a6-42ca-a03e-a5becae5e7dc" providerId="ADAL" clId="{F914973B-248F-AD4D-9B3E-5E22D2CCA5AB}" dt="2022-11-20T23:40:17.974" v="54" actId="2696"/>
        <pc:sldMkLst>
          <pc:docMk/>
          <pc:sldMk cId="1615115224" sldId="1028"/>
        </pc:sldMkLst>
      </pc:sldChg>
      <pc:sldChg chg="del">
        <pc:chgData name="Xuesu Xiao" userId="2da2dc19-76a6-42ca-a03e-a5becae5e7dc" providerId="ADAL" clId="{F914973B-248F-AD4D-9B3E-5E22D2CCA5AB}" dt="2022-11-20T23:40:18.021" v="99" actId="2696"/>
        <pc:sldMkLst>
          <pc:docMk/>
          <pc:sldMk cId="2311890616" sldId="1029"/>
        </pc:sldMkLst>
      </pc:sldChg>
      <pc:sldChg chg="del">
        <pc:chgData name="Xuesu Xiao" userId="2da2dc19-76a6-42ca-a03e-a5becae5e7dc" providerId="ADAL" clId="{F914973B-248F-AD4D-9B3E-5E22D2CCA5AB}" dt="2022-11-20T23:40:18.001" v="78" actId="2696"/>
        <pc:sldMkLst>
          <pc:docMk/>
          <pc:sldMk cId="677707631" sldId="1030"/>
        </pc:sldMkLst>
      </pc:sldChg>
      <pc:sldChg chg="del">
        <pc:chgData name="Xuesu Xiao" userId="2da2dc19-76a6-42ca-a03e-a5becae5e7dc" providerId="ADAL" clId="{F914973B-248F-AD4D-9B3E-5E22D2CCA5AB}" dt="2022-11-20T23:40:17.993" v="71" actId="2696"/>
        <pc:sldMkLst>
          <pc:docMk/>
          <pc:sldMk cId="3732148601" sldId="1031"/>
        </pc:sldMkLst>
      </pc:sldChg>
    </pc:docChg>
  </pc:docChgLst>
  <pc:docChgLst>
    <pc:chgData name="Xuesu Xiao" userId="2da2dc19-76a6-42ca-a03e-a5becae5e7dc" providerId="ADAL" clId="{CE358A7D-04A9-3547-A192-F99433E0A911}"/>
    <pc:docChg chg="undo redo custSel addSld delSld modSld delSection modSection">
      <pc:chgData name="Xuesu Xiao" userId="2da2dc19-76a6-42ca-a03e-a5becae5e7dc" providerId="ADAL" clId="{CE358A7D-04A9-3547-A192-F99433E0A911}" dt="2022-11-20T19:27:50.876" v="589"/>
      <pc:docMkLst>
        <pc:docMk/>
      </pc:docMkLst>
      <pc:sldChg chg="modSp mod">
        <pc:chgData name="Xuesu Xiao" userId="2da2dc19-76a6-42ca-a03e-a5becae5e7dc" providerId="ADAL" clId="{CE358A7D-04A9-3547-A192-F99433E0A911}" dt="2022-11-20T19:27:39.880" v="588" actId="20577"/>
        <pc:sldMkLst>
          <pc:docMk/>
          <pc:sldMk cId="2969206148" sldId="256"/>
        </pc:sldMkLst>
        <pc:spChg chg="mod">
          <ac:chgData name="Xuesu Xiao" userId="2da2dc19-76a6-42ca-a03e-a5becae5e7dc" providerId="ADAL" clId="{CE358A7D-04A9-3547-A192-F99433E0A911}" dt="2022-11-20T19:27:39.880" v="588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add del">
        <pc:chgData name="Xuesu Xiao" userId="2da2dc19-76a6-42ca-a03e-a5becae5e7dc" providerId="ADAL" clId="{CE358A7D-04A9-3547-A192-F99433E0A911}" dt="2022-11-20T19:14:59.079" v="294" actId="2696"/>
        <pc:sldMkLst>
          <pc:docMk/>
          <pc:sldMk cId="1431257714" sldId="466"/>
        </pc:sldMkLst>
      </pc:sldChg>
      <pc:sldChg chg="add del">
        <pc:chgData name="Xuesu Xiao" userId="2da2dc19-76a6-42ca-a03e-a5becae5e7dc" providerId="ADAL" clId="{CE358A7D-04A9-3547-A192-F99433E0A911}" dt="2022-11-20T19:14:59.266" v="360" actId="2696"/>
        <pc:sldMkLst>
          <pc:docMk/>
          <pc:sldMk cId="3939019244" sldId="467"/>
        </pc:sldMkLst>
      </pc:sldChg>
      <pc:sldChg chg="add del">
        <pc:chgData name="Xuesu Xiao" userId="2da2dc19-76a6-42ca-a03e-a5becae5e7dc" providerId="ADAL" clId="{CE358A7D-04A9-3547-A192-F99433E0A911}" dt="2022-11-20T19:14:59.265" v="359" actId="2696"/>
        <pc:sldMkLst>
          <pc:docMk/>
          <pc:sldMk cId="1440548654" sldId="468"/>
        </pc:sldMkLst>
      </pc:sldChg>
      <pc:sldChg chg="add del">
        <pc:chgData name="Xuesu Xiao" userId="2da2dc19-76a6-42ca-a03e-a5becae5e7dc" providerId="ADAL" clId="{CE358A7D-04A9-3547-A192-F99433E0A911}" dt="2022-11-20T19:14:59.068" v="287" actId="2696"/>
        <pc:sldMkLst>
          <pc:docMk/>
          <pc:sldMk cId="294512362" sldId="469"/>
        </pc:sldMkLst>
      </pc:sldChg>
      <pc:sldChg chg="add del">
        <pc:chgData name="Xuesu Xiao" userId="2da2dc19-76a6-42ca-a03e-a5becae5e7dc" providerId="ADAL" clId="{CE358A7D-04A9-3547-A192-F99433E0A911}" dt="2022-11-20T19:14:59.112" v="312" actId="2696"/>
        <pc:sldMkLst>
          <pc:docMk/>
          <pc:sldMk cId="4292282701" sldId="470"/>
        </pc:sldMkLst>
      </pc:sldChg>
      <pc:sldChg chg="add del">
        <pc:chgData name="Xuesu Xiao" userId="2da2dc19-76a6-42ca-a03e-a5becae5e7dc" providerId="ADAL" clId="{CE358A7D-04A9-3547-A192-F99433E0A911}" dt="2022-11-20T19:14:59.104" v="307" actId="2696"/>
        <pc:sldMkLst>
          <pc:docMk/>
          <pc:sldMk cId="219821690" sldId="472"/>
        </pc:sldMkLst>
      </pc:sldChg>
      <pc:sldChg chg="add del">
        <pc:chgData name="Xuesu Xiao" userId="2da2dc19-76a6-42ca-a03e-a5becae5e7dc" providerId="ADAL" clId="{CE358A7D-04A9-3547-A192-F99433E0A911}" dt="2022-11-20T19:14:58.963" v="255" actId="2696"/>
        <pc:sldMkLst>
          <pc:docMk/>
          <pc:sldMk cId="858060174" sldId="473"/>
        </pc:sldMkLst>
      </pc:sldChg>
      <pc:sldChg chg="add del">
        <pc:chgData name="Xuesu Xiao" userId="2da2dc19-76a6-42ca-a03e-a5becae5e7dc" providerId="ADAL" clId="{CE358A7D-04A9-3547-A192-F99433E0A911}" dt="2022-11-20T19:14:59.030" v="278" actId="2696"/>
        <pc:sldMkLst>
          <pc:docMk/>
          <pc:sldMk cId="1115228915" sldId="474"/>
        </pc:sldMkLst>
      </pc:sldChg>
      <pc:sldChg chg="add del">
        <pc:chgData name="Xuesu Xiao" userId="2da2dc19-76a6-42ca-a03e-a5becae5e7dc" providerId="ADAL" clId="{CE358A7D-04A9-3547-A192-F99433E0A911}" dt="2022-11-20T19:14:58.976" v="262" actId="2696"/>
        <pc:sldMkLst>
          <pc:docMk/>
          <pc:sldMk cId="4258674680" sldId="475"/>
        </pc:sldMkLst>
      </pc:sldChg>
      <pc:sldChg chg="add del">
        <pc:chgData name="Xuesu Xiao" userId="2da2dc19-76a6-42ca-a03e-a5becae5e7dc" providerId="ADAL" clId="{CE358A7D-04A9-3547-A192-F99433E0A911}" dt="2022-11-20T19:14:59.243" v="356" actId="2696"/>
        <pc:sldMkLst>
          <pc:docMk/>
          <pc:sldMk cId="3300496608" sldId="476"/>
        </pc:sldMkLst>
      </pc:sldChg>
      <pc:sldChg chg="add del">
        <pc:chgData name="Xuesu Xiao" userId="2da2dc19-76a6-42ca-a03e-a5becae5e7dc" providerId="ADAL" clId="{CE358A7D-04A9-3547-A192-F99433E0A911}" dt="2022-11-20T19:14:59.270" v="362" actId="2696"/>
        <pc:sldMkLst>
          <pc:docMk/>
          <pc:sldMk cId="1874554893" sldId="477"/>
        </pc:sldMkLst>
      </pc:sldChg>
      <pc:sldChg chg="add del">
        <pc:chgData name="Xuesu Xiao" userId="2da2dc19-76a6-42ca-a03e-a5becae5e7dc" providerId="ADAL" clId="{CE358A7D-04A9-3547-A192-F99433E0A911}" dt="2022-11-20T19:14:59.244" v="357" actId="2696"/>
        <pc:sldMkLst>
          <pc:docMk/>
          <pc:sldMk cId="1236982173" sldId="478"/>
        </pc:sldMkLst>
      </pc:sldChg>
      <pc:sldChg chg="add del">
        <pc:chgData name="Xuesu Xiao" userId="2da2dc19-76a6-42ca-a03e-a5becae5e7dc" providerId="ADAL" clId="{CE358A7D-04A9-3547-A192-F99433E0A911}" dt="2022-11-20T19:14:59.146" v="322" actId="2696"/>
        <pc:sldMkLst>
          <pc:docMk/>
          <pc:sldMk cId="2765027819" sldId="481"/>
        </pc:sldMkLst>
      </pc:sldChg>
      <pc:sldChg chg="add del">
        <pc:chgData name="Xuesu Xiao" userId="2da2dc19-76a6-42ca-a03e-a5becae5e7dc" providerId="ADAL" clId="{CE358A7D-04A9-3547-A192-F99433E0A911}" dt="2022-11-20T19:14:59.103" v="305" actId="2696"/>
        <pc:sldMkLst>
          <pc:docMk/>
          <pc:sldMk cId="3433061614" sldId="482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11352036" sldId="48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11352036" sldId="483"/>
            <ac:spMk id="4" creationId="{28922542-D54E-C444-8916-2F27428F7B8E}"/>
          </ac:spMkLst>
        </pc:spChg>
      </pc:sldChg>
      <pc:sldChg chg="add del">
        <pc:chgData name="Xuesu Xiao" userId="2da2dc19-76a6-42ca-a03e-a5becae5e7dc" providerId="ADAL" clId="{CE358A7D-04A9-3547-A192-F99433E0A911}" dt="2022-11-20T19:19:45.174" v="508" actId="2696"/>
        <pc:sldMkLst>
          <pc:docMk/>
          <pc:sldMk cId="1135922349" sldId="484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420462796" sldId="48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420462796" sldId="485"/>
            <ac:spMk id="4" creationId="{CD1C40FC-0D2D-F740-88A8-D8010C35AC33}"/>
          </ac:spMkLst>
        </pc:spChg>
      </pc:sldChg>
      <pc:sldChg chg="delSp add addCm delCm">
        <pc:chgData name="Xuesu Xiao" userId="2da2dc19-76a6-42ca-a03e-a5becae5e7dc" providerId="ADAL" clId="{CE358A7D-04A9-3547-A192-F99433E0A911}" dt="2022-11-20T19:27:50.876" v="589"/>
        <pc:sldMkLst>
          <pc:docMk/>
          <pc:sldMk cId="1975274287" sldId="48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975274287" sldId="486"/>
            <ac:spMk id="4" creationId="{F678715C-5F9A-5943-B86D-F3226D278C9F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3313120801" sldId="48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313120801" sldId="487"/>
            <ac:spMk id="4" creationId="{A226587A-597C-8D4B-87F0-14B476944543}"/>
          </ac:spMkLst>
        </pc:spChg>
        <pc:spChg chg="mod">
          <ac:chgData name="Xuesu Xiao" userId="2da2dc19-76a6-42ca-a03e-a5becae5e7dc" providerId="ADAL" clId="{CE358A7D-04A9-3547-A192-F99433E0A911}" dt="2022-11-20T19:21:30.379" v="534" actId="20577"/>
          <ac:spMkLst>
            <pc:docMk/>
            <pc:sldMk cId="3313120801" sldId="487"/>
            <ac:spMk id="6" creationId="{D40E63BB-7D33-8845-BEDF-56CD640A24D7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061807201" sldId="48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61807201" sldId="488"/>
            <ac:spMk id="4" creationId="{D5A19EE4-243E-6A4F-9D93-E9F4E9B8949A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84410047" sldId="48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84410047" sldId="489"/>
            <ac:spMk id="4" creationId="{A0D58004-7588-7446-909A-25DB8A9B0D56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3936064507" sldId="490"/>
        </pc:sldMkLst>
        <pc:spChg chg="mod">
          <ac:chgData name="Xuesu Xiao" userId="2da2dc19-76a6-42ca-a03e-a5becae5e7dc" providerId="ADAL" clId="{CE358A7D-04A9-3547-A192-F99433E0A911}" dt="2022-11-20T19:15:00.665" v="383" actId="27636"/>
          <ac:spMkLst>
            <pc:docMk/>
            <pc:sldMk cId="3936064507" sldId="490"/>
            <ac:spMk id="3" creationId="{98C9A564-ACA9-AA4C-AA34-939F43A6A1C5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936064507" sldId="490"/>
            <ac:spMk id="4" creationId="{6C314635-7C35-5143-A965-D0B10B88F050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126553255" sldId="491"/>
        </pc:sldMkLst>
        <pc:spChg chg="mod">
          <ac:chgData name="Xuesu Xiao" userId="2da2dc19-76a6-42ca-a03e-a5becae5e7dc" providerId="ADAL" clId="{CE358A7D-04A9-3547-A192-F99433E0A911}" dt="2022-11-20T19:15:00.723" v="385" actId="27636"/>
          <ac:spMkLst>
            <pc:docMk/>
            <pc:sldMk cId="1126553255" sldId="491"/>
            <ac:spMk id="3" creationId="{98C9A564-ACA9-AA4C-AA34-939F43A6A1C5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126553255" sldId="491"/>
            <ac:spMk id="4" creationId="{6C314635-7C35-5143-A965-D0B10B88F050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034660587" sldId="492"/>
        </pc:sldMkLst>
        <pc:spChg chg="mod">
          <ac:chgData name="Xuesu Xiao" userId="2da2dc19-76a6-42ca-a03e-a5becae5e7dc" providerId="ADAL" clId="{CE358A7D-04A9-3547-A192-F99433E0A911}" dt="2022-11-20T19:15:00.688" v="384" actId="27636"/>
          <ac:spMkLst>
            <pc:docMk/>
            <pc:sldMk cId="1034660587" sldId="492"/>
            <ac:spMk id="3" creationId="{98C9A564-ACA9-AA4C-AA34-939F43A6A1C5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34660587" sldId="492"/>
            <ac:spMk id="4" creationId="{6C314635-7C35-5143-A965-D0B10B88F050}"/>
          </ac:spMkLst>
        </pc:spChg>
      </pc:sldChg>
      <pc:sldChg chg="addSp delSp modSp add mod">
        <pc:chgData name="Xuesu Xiao" userId="2da2dc19-76a6-42ca-a03e-a5becae5e7dc" providerId="ADAL" clId="{CE358A7D-04A9-3547-A192-F99433E0A911}" dt="2022-11-20T19:27:50.876" v="589"/>
        <pc:sldMkLst>
          <pc:docMk/>
          <pc:sldMk cId="1994307589" sldId="493"/>
        </pc:sldMkLst>
        <pc:spChg chg="del">
          <ac:chgData name="Xuesu Xiao" userId="2da2dc19-76a6-42ca-a03e-a5becae5e7dc" providerId="ADAL" clId="{CE358A7D-04A9-3547-A192-F99433E0A911}" dt="2022-11-20T19:15:59.859" v="422" actId="478"/>
          <ac:spMkLst>
            <pc:docMk/>
            <pc:sldMk cId="1994307589" sldId="493"/>
            <ac:spMk id="2" creationId="{D6704D03-494A-3044-A621-090AD8343E6F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994307589" sldId="493"/>
            <ac:spMk id="4" creationId="{3DD374B6-B0B7-284E-852B-D0E2F17EE5EE}"/>
          </ac:spMkLst>
        </pc:spChg>
        <pc:spChg chg="add del mod">
          <ac:chgData name="Xuesu Xiao" userId="2da2dc19-76a6-42ca-a03e-a5becae5e7dc" providerId="ADAL" clId="{CE358A7D-04A9-3547-A192-F99433E0A911}" dt="2022-11-20T19:16:01.444" v="423" actId="478"/>
          <ac:spMkLst>
            <pc:docMk/>
            <pc:sldMk cId="1994307589" sldId="493"/>
            <ac:spMk id="7" creationId="{4B0974F1-A81E-6E19-3EED-582FC3BB270B}"/>
          </ac:spMkLst>
        </pc:spChg>
        <pc:spChg chg="add mod">
          <ac:chgData name="Xuesu Xiao" userId="2da2dc19-76a6-42ca-a03e-a5becae5e7dc" providerId="ADAL" clId="{CE358A7D-04A9-3547-A192-F99433E0A911}" dt="2022-11-20T19:16:01.723" v="424"/>
          <ac:spMkLst>
            <pc:docMk/>
            <pc:sldMk cId="1994307589" sldId="493"/>
            <ac:spMk id="8" creationId="{EB9C1FAC-4AAF-D29F-089A-E5A92CAE5A4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64152492" sldId="49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64152492" sldId="494"/>
            <ac:spMk id="4" creationId="{371D8C08-64C3-A240-9006-D1162604DA42}"/>
          </ac:spMkLst>
        </pc:spChg>
      </pc:sldChg>
      <pc:sldChg chg="add del">
        <pc:chgData name="Xuesu Xiao" userId="2da2dc19-76a6-42ca-a03e-a5becae5e7dc" providerId="ADAL" clId="{CE358A7D-04A9-3547-A192-F99433E0A911}" dt="2022-11-20T19:14:58.962" v="254" actId="2696"/>
        <pc:sldMkLst>
          <pc:docMk/>
          <pc:sldMk cId="3805546700" sldId="613"/>
        </pc:sldMkLst>
      </pc:sldChg>
      <pc:sldChg chg="add del">
        <pc:chgData name="Xuesu Xiao" userId="2da2dc19-76a6-42ca-a03e-a5becae5e7dc" providerId="ADAL" clId="{CE358A7D-04A9-3547-A192-F99433E0A911}" dt="2022-11-20T19:14:59.280" v="373" actId="2696"/>
        <pc:sldMkLst>
          <pc:docMk/>
          <pc:sldMk cId="4096821238" sldId="614"/>
        </pc:sldMkLst>
      </pc:sldChg>
      <pc:sldChg chg="add del">
        <pc:chgData name="Xuesu Xiao" userId="2da2dc19-76a6-42ca-a03e-a5becae5e7dc" providerId="ADAL" clId="{CE358A7D-04A9-3547-A192-F99433E0A911}" dt="2022-11-20T19:14:59.126" v="315" actId="2696"/>
        <pc:sldMkLst>
          <pc:docMk/>
          <pc:sldMk cId="3072062290" sldId="615"/>
        </pc:sldMkLst>
      </pc:sldChg>
      <pc:sldChg chg="modSp add del">
        <pc:chgData name="Xuesu Xiao" userId="2da2dc19-76a6-42ca-a03e-a5becae5e7dc" providerId="ADAL" clId="{CE358A7D-04A9-3547-A192-F99433E0A911}" dt="2022-11-20T19:19:27.828" v="499" actId="2696"/>
        <pc:sldMkLst>
          <pc:docMk/>
          <pc:sldMk cId="111911868" sldId="616"/>
        </pc:sldMkLst>
        <pc:picChg chg="mod">
          <ac:chgData name="Xuesu Xiao" userId="2da2dc19-76a6-42ca-a03e-a5becae5e7dc" providerId="ADAL" clId="{CE358A7D-04A9-3547-A192-F99433E0A911}" dt="2022-11-20T19:17:41.263" v="457" actId="1076"/>
          <ac:picMkLst>
            <pc:docMk/>
            <pc:sldMk cId="111911868" sldId="616"/>
            <ac:picMk id="5122" creationId="{3F93EF92-5D5C-EA4E-81B2-4D3525B592FF}"/>
          </ac:picMkLst>
        </pc:picChg>
      </pc:sldChg>
      <pc:sldChg chg="add del">
        <pc:chgData name="Xuesu Xiao" userId="2da2dc19-76a6-42ca-a03e-a5becae5e7dc" providerId="ADAL" clId="{CE358A7D-04A9-3547-A192-F99433E0A911}" dt="2022-11-20T19:14:59.173" v="328" actId="2696"/>
        <pc:sldMkLst>
          <pc:docMk/>
          <pc:sldMk cId="2831342619" sldId="617"/>
        </pc:sldMkLst>
      </pc:sldChg>
      <pc:sldChg chg="add del">
        <pc:chgData name="Xuesu Xiao" userId="2da2dc19-76a6-42ca-a03e-a5becae5e7dc" providerId="ADAL" clId="{CE358A7D-04A9-3547-A192-F99433E0A911}" dt="2022-11-20T19:14:59.198" v="341" actId="2696"/>
        <pc:sldMkLst>
          <pc:docMk/>
          <pc:sldMk cId="939098931" sldId="618"/>
        </pc:sldMkLst>
      </pc:sldChg>
      <pc:sldChg chg="add del">
        <pc:chgData name="Xuesu Xiao" userId="2da2dc19-76a6-42ca-a03e-a5becae5e7dc" providerId="ADAL" clId="{CE358A7D-04A9-3547-A192-F99433E0A911}" dt="2022-11-20T19:14:59.139" v="319" actId="2696"/>
        <pc:sldMkLst>
          <pc:docMk/>
          <pc:sldMk cId="3051631924" sldId="619"/>
        </pc:sldMkLst>
      </pc:sldChg>
      <pc:sldChg chg="add del">
        <pc:chgData name="Xuesu Xiao" userId="2da2dc19-76a6-42ca-a03e-a5becae5e7dc" providerId="ADAL" clId="{CE358A7D-04A9-3547-A192-F99433E0A911}" dt="2022-11-20T19:14:59.059" v="285" actId="2696"/>
        <pc:sldMkLst>
          <pc:docMk/>
          <pc:sldMk cId="1189309044" sldId="620"/>
        </pc:sldMkLst>
      </pc:sldChg>
      <pc:sldChg chg="add del">
        <pc:chgData name="Xuesu Xiao" userId="2da2dc19-76a6-42ca-a03e-a5becae5e7dc" providerId="ADAL" clId="{CE358A7D-04A9-3547-A192-F99433E0A911}" dt="2022-11-20T19:14:59.308" v="374" actId="2696"/>
        <pc:sldMkLst>
          <pc:docMk/>
          <pc:sldMk cId="1923920752" sldId="621"/>
        </pc:sldMkLst>
      </pc:sldChg>
      <pc:sldChg chg="add del">
        <pc:chgData name="Xuesu Xiao" userId="2da2dc19-76a6-42ca-a03e-a5becae5e7dc" providerId="ADAL" clId="{CE358A7D-04A9-3547-A192-F99433E0A911}" dt="2022-11-20T19:14:59.203" v="342" actId="2696"/>
        <pc:sldMkLst>
          <pc:docMk/>
          <pc:sldMk cId="3562184702" sldId="622"/>
        </pc:sldMkLst>
      </pc:sldChg>
      <pc:sldChg chg="add del">
        <pc:chgData name="Xuesu Xiao" userId="2da2dc19-76a6-42ca-a03e-a5becae5e7dc" providerId="ADAL" clId="{CE358A7D-04A9-3547-A192-F99433E0A911}" dt="2022-11-20T19:14:59.109" v="308" actId="2696"/>
        <pc:sldMkLst>
          <pc:docMk/>
          <pc:sldMk cId="3799343790" sldId="623"/>
        </pc:sldMkLst>
      </pc:sldChg>
      <pc:sldChg chg="add del">
        <pc:chgData name="Xuesu Xiao" userId="2da2dc19-76a6-42ca-a03e-a5becae5e7dc" providerId="ADAL" clId="{CE358A7D-04A9-3547-A192-F99433E0A911}" dt="2022-11-20T19:14:59.238" v="354" actId="2696"/>
        <pc:sldMkLst>
          <pc:docMk/>
          <pc:sldMk cId="4058070985" sldId="624"/>
        </pc:sldMkLst>
      </pc:sldChg>
      <pc:sldChg chg="add del">
        <pc:chgData name="Xuesu Xiao" userId="2da2dc19-76a6-42ca-a03e-a5becae5e7dc" providerId="ADAL" clId="{CE358A7D-04A9-3547-A192-F99433E0A911}" dt="2022-11-20T19:14:59.138" v="318" actId="2696"/>
        <pc:sldMkLst>
          <pc:docMk/>
          <pc:sldMk cId="172882100" sldId="625"/>
        </pc:sldMkLst>
      </pc:sldChg>
      <pc:sldChg chg="add del">
        <pc:chgData name="Xuesu Xiao" userId="2da2dc19-76a6-42ca-a03e-a5becae5e7dc" providerId="ADAL" clId="{CE358A7D-04A9-3547-A192-F99433E0A911}" dt="2022-11-20T19:14:59.153" v="325" actId="2696"/>
        <pc:sldMkLst>
          <pc:docMk/>
          <pc:sldMk cId="3141061994" sldId="626"/>
        </pc:sldMkLst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702547729" sldId="627"/>
        </pc:sldMkLst>
        <pc:spChg chg="mod">
          <ac:chgData name="Xuesu Xiao" userId="2da2dc19-76a6-42ca-a03e-a5becae5e7dc" providerId="ADAL" clId="{CE358A7D-04A9-3547-A192-F99433E0A911}" dt="2022-11-20T19:20:25.585" v="518" actId="27636"/>
          <ac:spMkLst>
            <pc:docMk/>
            <pc:sldMk cId="1702547729" sldId="627"/>
            <ac:spMk id="3" creationId="{E1FADD85-9BE4-F94A-B7DB-087D6381F107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702547729" sldId="627"/>
            <ac:spMk id="4" creationId="{9597E822-76ED-4E42-BA6C-CF887441FEBA}"/>
          </ac:spMkLst>
        </pc:spChg>
      </pc:sldChg>
      <pc:sldChg chg="add del">
        <pc:chgData name="Xuesu Xiao" userId="2da2dc19-76a6-42ca-a03e-a5becae5e7dc" providerId="ADAL" clId="{CE358A7D-04A9-3547-A192-F99433E0A911}" dt="2022-11-20T19:14:59.002" v="267" actId="2696"/>
        <pc:sldMkLst>
          <pc:docMk/>
          <pc:sldMk cId="4029288095" sldId="628"/>
        </pc:sldMkLst>
      </pc:sldChg>
      <pc:sldChg chg="add del">
        <pc:chgData name="Xuesu Xiao" userId="2da2dc19-76a6-42ca-a03e-a5becae5e7dc" providerId="ADAL" clId="{CE358A7D-04A9-3547-A192-F99433E0A911}" dt="2022-11-20T19:14:59.190" v="337" actId="2696"/>
        <pc:sldMkLst>
          <pc:docMk/>
          <pc:sldMk cId="744926223" sldId="629"/>
        </pc:sldMkLst>
      </pc:sldChg>
      <pc:sldChg chg="add del">
        <pc:chgData name="Xuesu Xiao" userId="2da2dc19-76a6-42ca-a03e-a5becae5e7dc" providerId="ADAL" clId="{CE358A7D-04A9-3547-A192-F99433E0A911}" dt="2022-11-20T19:14:59.334" v="377" actId="2696"/>
        <pc:sldMkLst>
          <pc:docMk/>
          <pc:sldMk cId="3248848195" sldId="630"/>
        </pc:sldMkLst>
      </pc:sldChg>
      <pc:sldChg chg="add del">
        <pc:chgData name="Xuesu Xiao" userId="2da2dc19-76a6-42ca-a03e-a5becae5e7dc" providerId="ADAL" clId="{CE358A7D-04A9-3547-A192-F99433E0A911}" dt="2022-11-20T19:14:59.193" v="339" actId="2696"/>
        <pc:sldMkLst>
          <pc:docMk/>
          <pc:sldMk cId="2446115223" sldId="631"/>
        </pc:sldMkLst>
      </pc:sldChg>
      <pc:sldChg chg="add del">
        <pc:chgData name="Xuesu Xiao" userId="2da2dc19-76a6-42ca-a03e-a5becae5e7dc" providerId="ADAL" clId="{CE358A7D-04A9-3547-A192-F99433E0A911}" dt="2022-11-20T19:14:59.145" v="321" actId="2696"/>
        <pc:sldMkLst>
          <pc:docMk/>
          <pc:sldMk cId="4203277004" sldId="632"/>
        </pc:sldMkLst>
      </pc:sldChg>
      <pc:sldChg chg="add del">
        <pc:chgData name="Xuesu Xiao" userId="2da2dc19-76a6-42ca-a03e-a5becae5e7dc" providerId="ADAL" clId="{CE358A7D-04A9-3547-A192-F99433E0A911}" dt="2022-11-20T19:14:58.969" v="259" actId="2696"/>
        <pc:sldMkLst>
          <pc:docMk/>
          <pc:sldMk cId="2572297990" sldId="633"/>
        </pc:sldMkLst>
      </pc:sldChg>
      <pc:sldChg chg="add del">
        <pc:chgData name="Xuesu Xiao" userId="2da2dc19-76a6-42ca-a03e-a5becae5e7dc" providerId="ADAL" clId="{CE358A7D-04A9-3547-A192-F99433E0A911}" dt="2022-11-20T19:14:59.132" v="316" actId="2696"/>
        <pc:sldMkLst>
          <pc:docMk/>
          <pc:sldMk cId="3135155243" sldId="634"/>
        </pc:sldMkLst>
      </pc:sldChg>
      <pc:sldChg chg="add del">
        <pc:chgData name="Xuesu Xiao" userId="2da2dc19-76a6-42ca-a03e-a5becae5e7dc" providerId="ADAL" clId="{CE358A7D-04A9-3547-A192-F99433E0A911}" dt="2022-11-20T19:14:58.983" v="263" actId="2696"/>
        <pc:sldMkLst>
          <pc:docMk/>
          <pc:sldMk cId="3648327769" sldId="635"/>
        </pc:sldMkLst>
      </pc:sldChg>
      <pc:sldChg chg="add del">
        <pc:chgData name="Xuesu Xiao" userId="2da2dc19-76a6-42ca-a03e-a5becae5e7dc" providerId="ADAL" clId="{CE358A7D-04A9-3547-A192-F99433E0A911}" dt="2022-11-20T19:14:59.233" v="353" actId="2696"/>
        <pc:sldMkLst>
          <pc:docMk/>
          <pc:sldMk cId="906815586" sldId="636"/>
        </pc:sldMkLst>
      </pc:sldChg>
      <pc:sldChg chg="add del">
        <pc:chgData name="Xuesu Xiao" userId="2da2dc19-76a6-42ca-a03e-a5becae5e7dc" providerId="ADAL" clId="{CE358A7D-04A9-3547-A192-F99433E0A911}" dt="2022-11-20T19:14:59.096" v="302" actId="2696"/>
        <pc:sldMkLst>
          <pc:docMk/>
          <pc:sldMk cId="426988413" sldId="637"/>
        </pc:sldMkLst>
      </pc:sldChg>
      <pc:sldChg chg="add del">
        <pc:chgData name="Xuesu Xiao" userId="2da2dc19-76a6-42ca-a03e-a5becae5e7dc" providerId="ADAL" clId="{CE358A7D-04A9-3547-A192-F99433E0A911}" dt="2022-11-20T19:14:59.111" v="310" actId="2696"/>
        <pc:sldMkLst>
          <pc:docMk/>
          <pc:sldMk cId="1140739501" sldId="638"/>
        </pc:sldMkLst>
      </pc:sldChg>
      <pc:sldChg chg="add del">
        <pc:chgData name="Xuesu Xiao" userId="2da2dc19-76a6-42ca-a03e-a5becae5e7dc" providerId="ADAL" clId="{CE358A7D-04A9-3547-A192-F99433E0A911}" dt="2022-11-20T19:14:59.175" v="331" actId="2696"/>
        <pc:sldMkLst>
          <pc:docMk/>
          <pc:sldMk cId="4112913756" sldId="639"/>
        </pc:sldMkLst>
      </pc:sldChg>
      <pc:sldChg chg="add del">
        <pc:chgData name="Xuesu Xiao" userId="2da2dc19-76a6-42ca-a03e-a5becae5e7dc" providerId="ADAL" clId="{CE358A7D-04A9-3547-A192-F99433E0A911}" dt="2022-11-20T19:14:59.221" v="348" actId="2696"/>
        <pc:sldMkLst>
          <pc:docMk/>
          <pc:sldMk cId="1725066753" sldId="640"/>
        </pc:sldMkLst>
      </pc:sldChg>
      <pc:sldChg chg="add del">
        <pc:chgData name="Xuesu Xiao" userId="2da2dc19-76a6-42ca-a03e-a5becae5e7dc" providerId="ADAL" clId="{CE358A7D-04A9-3547-A192-F99433E0A911}" dt="2022-11-20T19:14:59.074" v="292" actId="2696"/>
        <pc:sldMkLst>
          <pc:docMk/>
          <pc:sldMk cId="2736524853" sldId="641"/>
        </pc:sldMkLst>
      </pc:sldChg>
      <pc:sldChg chg="add del">
        <pc:chgData name="Xuesu Xiao" userId="2da2dc19-76a6-42ca-a03e-a5becae5e7dc" providerId="ADAL" clId="{CE358A7D-04A9-3547-A192-F99433E0A911}" dt="2022-11-20T19:14:59.072" v="290" actId="2696"/>
        <pc:sldMkLst>
          <pc:docMk/>
          <pc:sldMk cId="2711753900" sldId="642"/>
        </pc:sldMkLst>
      </pc:sldChg>
      <pc:sldChg chg="add del">
        <pc:chgData name="Xuesu Xiao" userId="2da2dc19-76a6-42ca-a03e-a5becae5e7dc" providerId="ADAL" clId="{CE358A7D-04A9-3547-A192-F99433E0A911}" dt="2022-11-20T19:14:59.088" v="299" actId="2696"/>
        <pc:sldMkLst>
          <pc:docMk/>
          <pc:sldMk cId="253980802" sldId="643"/>
        </pc:sldMkLst>
      </pc:sldChg>
      <pc:sldChg chg="add del">
        <pc:chgData name="Xuesu Xiao" userId="2da2dc19-76a6-42ca-a03e-a5becae5e7dc" providerId="ADAL" clId="{CE358A7D-04A9-3547-A192-F99433E0A911}" dt="2022-11-20T19:14:59.335" v="378" actId="2696"/>
        <pc:sldMkLst>
          <pc:docMk/>
          <pc:sldMk cId="1918806180" sldId="644"/>
        </pc:sldMkLst>
      </pc:sldChg>
      <pc:sldChg chg="add del">
        <pc:chgData name="Xuesu Xiao" userId="2da2dc19-76a6-42ca-a03e-a5becae5e7dc" providerId="ADAL" clId="{CE358A7D-04A9-3547-A192-F99433E0A911}" dt="2022-11-20T19:14:59.112" v="311" actId="2696"/>
        <pc:sldMkLst>
          <pc:docMk/>
          <pc:sldMk cId="3792914928" sldId="645"/>
        </pc:sldMkLst>
      </pc:sldChg>
      <pc:sldChg chg="add del">
        <pc:chgData name="Xuesu Xiao" userId="2da2dc19-76a6-42ca-a03e-a5becae5e7dc" providerId="ADAL" clId="{CE358A7D-04A9-3547-A192-F99433E0A911}" dt="2022-11-20T19:14:59.274" v="369" actId="2696"/>
        <pc:sldMkLst>
          <pc:docMk/>
          <pc:sldMk cId="3310975985" sldId="646"/>
        </pc:sldMkLst>
      </pc:sldChg>
      <pc:sldChg chg="add del">
        <pc:chgData name="Xuesu Xiao" userId="2da2dc19-76a6-42ca-a03e-a5becae5e7dc" providerId="ADAL" clId="{CE358A7D-04A9-3547-A192-F99433E0A911}" dt="2022-11-20T19:14:59.274" v="368" actId="2696"/>
        <pc:sldMkLst>
          <pc:docMk/>
          <pc:sldMk cId="4090176085" sldId="647"/>
        </pc:sldMkLst>
      </pc:sldChg>
      <pc:sldChg chg="add del">
        <pc:chgData name="Xuesu Xiao" userId="2da2dc19-76a6-42ca-a03e-a5becae5e7dc" providerId="ADAL" clId="{CE358A7D-04A9-3547-A192-F99433E0A911}" dt="2022-11-20T19:14:59.069" v="288" actId="2696"/>
        <pc:sldMkLst>
          <pc:docMk/>
          <pc:sldMk cId="863311158" sldId="648"/>
        </pc:sldMkLst>
      </pc:sldChg>
      <pc:sldChg chg="add del">
        <pc:chgData name="Xuesu Xiao" userId="2da2dc19-76a6-42ca-a03e-a5becae5e7dc" providerId="ADAL" clId="{CE358A7D-04A9-3547-A192-F99433E0A911}" dt="2022-11-20T19:14:59.089" v="300" actId="2696"/>
        <pc:sldMkLst>
          <pc:docMk/>
          <pc:sldMk cId="4041288929" sldId="649"/>
        </pc:sldMkLst>
      </pc:sldChg>
      <pc:sldChg chg="add del">
        <pc:chgData name="Xuesu Xiao" userId="2da2dc19-76a6-42ca-a03e-a5becae5e7dc" providerId="ADAL" clId="{CE358A7D-04A9-3547-A192-F99433E0A911}" dt="2022-11-20T19:14:59.275" v="370" actId="2696"/>
        <pc:sldMkLst>
          <pc:docMk/>
          <pc:sldMk cId="565004967" sldId="650"/>
        </pc:sldMkLst>
      </pc:sldChg>
      <pc:sldChg chg="add del">
        <pc:chgData name="Xuesu Xiao" userId="2da2dc19-76a6-42ca-a03e-a5becae5e7dc" providerId="ADAL" clId="{CE358A7D-04A9-3547-A192-F99433E0A911}" dt="2022-11-20T19:14:59.181" v="333" actId="2696"/>
        <pc:sldMkLst>
          <pc:docMk/>
          <pc:sldMk cId="2864989505" sldId="651"/>
        </pc:sldMkLst>
      </pc:sldChg>
      <pc:sldChg chg="add del">
        <pc:chgData name="Xuesu Xiao" userId="2da2dc19-76a6-42ca-a03e-a5becae5e7dc" providerId="ADAL" clId="{CE358A7D-04A9-3547-A192-F99433E0A911}" dt="2022-11-20T19:14:59.087" v="298" actId="2696"/>
        <pc:sldMkLst>
          <pc:docMk/>
          <pc:sldMk cId="789238471" sldId="652"/>
        </pc:sldMkLst>
      </pc:sldChg>
      <pc:sldChg chg="add del">
        <pc:chgData name="Xuesu Xiao" userId="2da2dc19-76a6-42ca-a03e-a5becae5e7dc" providerId="ADAL" clId="{CE358A7D-04A9-3547-A192-F99433E0A911}" dt="2022-11-20T19:14:59.048" v="283" actId="2696"/>
        <pc:sldMkLst>
          <pc:docMk/>
          <pc:sldMk cId="585434116" sldId="653"/>
        </pc:sldMkLst>
      </pc:sldChg>
      <pc:sldChg chg="add del">
        <pc:chgData name="Xuesu Xiao" userId="2da2dc19-76a6-42ca-a03e-a5becae5e7dc" providerId="ADAL" clId="{CE358A7D-04A9-3547-A192-F99433E0A911}" dt="2022-11-20T19:14:59.073" v="291" actId="2696"/>
        <pc:sldMkLst>
          <pc:docMk/>
          <pc:sldMk cId="3881577655" sldId="654"/>
        </pc:sldMkLst>
      </pc:sldChg>
      <pc:sldChg chg="add del">
        <pc:chgData name="Xuesu Xiao" userId="2da2dc19-76a6-42ca-a03e-a5becae5e7dc" providerId="ADAL" clId="{CE358A7D-04A9-3547-A192-F99433E0A911}" dt="2022-11-20T19:14:59.337" v="379" actId="2696"/>
        <pc:sldMkLst>
          <pc:docMk/>
          <pc:sldMk cId="3697351964" sldId="655"/>
        </pc:sldMkLst>
      </pc:sldChg>
      <pc:sldChg chg="add del">
        <pc:chgData name="Xuesu Xiao" userId="2da2dc19-76a6-42ca-a03e-a5becae5e7dc" providerId="ADAL" clId="{CE358A7D-04A9-3547-A192-F99433E0A911}" dt="2022-11-20T19:14:59.172" v="327" actId="2696"/>
        <pc:sldMkLst>
          <pc:docMk/>
          <pc:sldMk cId="1369910021" sldId="657"/>
        </pc:sldMkLst>
      </pc:sldChg>
      <pc:sldChg chg="add del">
        <pc:chgData name="Xuesu Xiao" userId="2da2dc19-76a6-42ca-a03e-a5becae5e7dc" providerId="ADAL" clId="{CE358A7D-04A9-3547-A192-F99433E0A911}" dt="2022-11-20T19:14:59.213" v="344" actId="2696"/>
        <pc:sldMkLst>
          <pc:docMk/>
          <pc:sldMk cId="3247644664" sldId="658"/>
        </pc:sldMkLst>
      </pc:sldChg>
      <pc:sldChg chg="add del">
        <pc:chgData name="Xuesu Xiao" userId="2da2dc19-76a6-42ca-a03e-a5becae5e7dc" providerId="ADAL" clId="{CE358A7D-04A9-3547-A192-F99433E0A911}" dt="2022-11-20T19:14:59.017" v="272" actId="2696"/>
        <pc:sldMkLst>
          <pc:docMk/>
          <pc:sldMk cId="3256989860" sldId="660"/>
        </pc:sldMkLst>
      </pc:sldChg>
      <pc:sldChg chg="add del">
        <pc:chgData name="Xuesu Xiao" userId="2da2dc19-76a6-42ca-a03e-a5becae5e7dc" providerId="ADAL" clId="{CE358A7D-04A9-3547-A192-F99433E0A911}" dt="2022-11-20T19:14:59.273" v="367" actId="2696"/>
        <pc:sldMkLst>
          <pc:docMk/>
          <pc:sldMk cId="1054131421" sldId="661"/>
        </pc:sldMkLst>
      </pc:sldChg>
      <pc:sldChg chg="add del">
        <pc:chgData name="Xuesu Xiao" userId="2da2dc19-76a6-42ca-a03e-a5becae5e7dc" providerId="ADAL" clId="{CE358A7D-04A9-3547-A192-F99433E0A911}" dt="2022-11-20T19:14:59.272" v="365" actId="2696"/>
        <pc:sldMkLst>
          <pc:docMk/>
          <pc:sldMk cId="280008542" sldId="662"/>
        </pc:sldMkLst>
      </pc:sldChg>
      <pc:sldChg chg="add del">
        <pc:chgData name="Xuesu Xiao" userId="2da2dc19-76a6-42ca-a03e-a5becae5e7dc" providerId="ADAL" clId="{CE358A7D-04A9-3547-A192-F99433E0A911}" dt="2022-11-20T19:14:59.271" v="363" actId="2696"/>
        <pc:sldMkLst>
          <pc:docMk/>
          <pc:sldMk cId="2784481382" sldId="663"/>
        </pc:sldMkLst>
      </pc:sldChg>
      <pc:sldChg chg="add del">
        <pc:chgData name="Xuesu Xiao" userId="2da2dc19-76a6-42ca-a03e-a5becae5e7dc" providerId="ADAL" clId="{CE358A7D-04A9-3547-A192-F99433E0A911}" dt="2022-11-20T19:14:59.021" v="274" actId="2696"/>
        <pc:sldMkLst>
          <pc:docMk/>
          <pc:sldMk cId="2941664693" sldId="664"/>
        </pc:sldMkLst>
      </pc:sldChg>
      <pc:sldChg chg="add del">
        <pc:chgData name="Xuesu Xiao" userId="2da2dc19-76a6-42ca-a03e-a5becae5e7dc" providerId="ADAL" clId="{CE358A7D-04A9-3547-A192-F99433E0A911}" dt="2022-11-20T19:14:59.055" v="284" actId="2696"/>
        <pc:sldMkLst>
          <pc:docMk/>
          <pc:sldMk cId="3921026502" sldId="665"/>
        </pc:sldMkLst>
      </pc:sldChg>
      <pc:sldChg chg="add del">
        <pc:chgData name="Xuesu Xiao" userId="2da2dc19-76a6-42ca-a03e-a5becae5e7dc" providerId="ADAL" clId="{CE358A7D-04A9-3547-A192-F99433E0A911}" dt="2022-11-20T19:14:59.118" v="313" actId="2696"/>
        <pc:sldMkLst>
          <pc:docMk/>
          <pc:sldMk cId="1365345660" sldId="666"/>
        </pc:sldMkLst>
      </pc:sldChg>
      <pc:sldChg chg="add del">
        <pc:chgData name="Xuesu Xiao" userId="2da2dc19-76a6-42ca-a03e-a5becae5e7dc" providerId="ADAL" clId="{CE358A7D-04A9-3547-A192-F99433E0A911}" dt="2022-11-20T19:14:59.067" v="286" actId="2696"/>
        <pc:sldMkLst>
          <pc:docMk/>
          <pc:sldMk cId="1736542653" sldId="667"/>
        </pc:sldMkLst>
      </pc:sldChg>
      <pc:sldChg chg="add del">
        <pc:chgData name="Xuesu Xiao" userId="2da2dc19-76a6-42ca-a03e-a5becae5e7dc" providerId="ADAL" clId="{CE358A7D-04A9-3547-A192-F99433E0A911}" dt="2022-11-20T19:14:59.145" v="320" actId="2696"/>
        <pc:sldMkLst>
          <pc:docMk/>
          <pc:sldMk cId="2750566234" sldId="668"/>
        </pc:sldMkLst>
      </pc:sldChg>
      <pc:sldChg chg="add del">
        <pc:chgData name="Xuesu Xiao" userId="2da2dc19-76a6-42ca-a03e-a5becae5e7dc" providerId="ADAL" clId="{CE358A7D-04A9-3547-A192-F99433E0A911}" dt="2022-11-20T19:14:59.047" v="282" actId="2696"/>
        <pc:sldMkLst>
          <pc:docMk/>
          <pc:sldMk cId="1166488966" sldId="669"/>
        </pc:sldMkLst>
      </pc:sldChg>
      <pc:sldChg chg="add del">
        <pc:chgData name="Xuesu Xiao" userId="2da2dc19-76a6-42ca-a03e-a5becae5e7dc" providerId="ADAL" clId="{CE358A7D-04A9-3547-A192-F99433E0A911}" dt="2022-11-20T19:23:41.431" v="568" actId="2696"/>
        <pc:sldMkLst>
          <pc:docMk/>
          <pc:sldMk cId="396343524" sldId="670"/>
        </pc:sldMkLst>
      </pc:sldChg>
      <pc:sldChg chg="add del">
        <pc:chgData name="Xuesu Xiao" userId="2da2dc19-76a6-42ca-a03e-a5becae5e7dc" providerId="ADAL" clId="{CE358A7D-04A9-3547-A192-F99433E0A911}" dt="2022-11-20T19:19:44.196" v="507" actId="2696"/>
        <pc:sldMkLst>
          <pc:docMk/>
          <pc:sldMk cId="1544134252" sldId="672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901581328" sldId="67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901581328" sldId="673"/>
            <ac:spMk id="4" creationId="{26E2F4BF-06BB-D042-9DBE-28BB43DEF7E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074986205" sldId="67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074986205" sldId="674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005681541" sldId="67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005681541" sldId="675"/>
            <ac:spMk id="4" creationId="{E3AB3977-2B59-3942-B794-37569FC244A3}"/>
          </ac:spMkLst>
        </pc:spChg>
      </pc:sldChg>
      <pc:sldChg chg="delSp add mod">
        <pc:chgData name="Xuesu Xiao" userId="2da2dc19-76a6-42ca-a03e-a5becae5e7dc" providerId="ADAL" clId="{CE358A7D-04A9-3547-A192-F99433E0A911}" dt="2022-11-20T19:27:50.876" v="589"/>
        <pc:sldMkLst>
          <pc:docMk/>
          <pc:sldMk cId="3045138211" sldId="67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045138211" sldId="676"/>
            <ac:spMk id="4" creationId="{47E75F32-723B-C04B-B80B-8275EB7E8A91}"/>
          </ac:spMkLst>
        </pc:spChg>
        <pc:spChg chg="del">
          <ac:chgData name="Xuesu Xiao" userId="2da2dc19-76a6-42ca-a03e-a5becae5e7dc" providerId="ADAL" clId="{CE358A7D-04A9-3547-A192-F99433E0A911}" dt="2022-11-20T19:25:21.534" v="578" actId="478"/>
          <ac:spMkLst>
            <pc:docMk/>
            <pc:sldMk cId="3045138211" sldId="676"/>
            <ac:spMk id="7" creationId="{9B16F9A6-C9FA-F643-8EF3-C0DEC98BDDB6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293502830" sldId="67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293502830" sldId="677"/>
            <ac:spMk id="4" creationId="{26E2F4BF-06BB-D042-9DBE-28BB43DEF7E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61908746" sldId="67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61908746" sldId="678"/>
            <ac:spMk id="4" creationId="{26E2F4BF-06BB-D042-9DBE-28BB43DEF7E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57063765" sldId="67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57063765" sldId="679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143352709" sldId="68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143352709" sldId="680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079514490" sldId="68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79514490" sldId="681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79522915" sldId="68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79522915" sldId="682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750949123" sldId="68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750949123" sldId="683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11167273" sldId="68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11167273" sldId="684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186293498" sldId="68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186293498" sldId="686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137279978" sldId="68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137279978" sldId="687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625197749" sldId="68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625197749" sldId="688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770796229" sldId="68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770796229" sldId="689"/>
            <ac:spMk id="4" creationId="{CA163E46-C2C8-D24B-B89B-57470F458604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401440274" sldId="69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01440274" sldId="690"/>
            <ac:spMk id="4" creationId="{BA2A2243-72FD-414B-8771-5A307A7754A0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43931063" sldId="691"/>
        </pc:sldMkLst>
        <pc:spChg chg="mod">
          <ac:chgData name="Xuesu Xiao" userId="2da2dc19-76a6-42ca-a03e-a5becae5e7dc" providerId="ADAL" clId="{CE358A7D-04A9-3547-A192-F99433E0A911}" dt="2022-11-20T19:23:56.774" v="576" actId="27636"/>
          <ac:spMkLst>
            <pc:docMk/>
            <pc:sldMk cId="143931063" sldId="691"/>
            <ac:spMk id="3" creationId="{C8AFF20C-9007-464C-AB9F-F8AD40E3A23E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3931063" sldId="691"/>
            <ac:spMk id="4" creationId="{387F750C-606C-5A4A-854D-3224DF080980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086382441" sldId="69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86382441" sldId="692"/>
            <ac:spMk id="4" creationId="{E3AB3977-2B59-3942-B794-37569FC244A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207881017" sldId="69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207881017" sldId="693"/>
            <ac:spMk id="4" creationId="{BDE9B9CD-D6BF-FC41-8035-E98687185286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716725948" sldId="696"/>
        </pc:sldMkLst>
        <pc:spChg chg="mod">
          <ac:chgData name="Xuesu Xiao" userId="2da2dc19-76a6-42ca-a03e-a5becae5e7dc" providerId="ADAL" clId="{CE358A7D-04A9-3547-A192-F99433E0A911}" dt="2022-11-20T19:23:56.704" v="574" actId="27636"/>
          <ac:spMkLst>
            <pc:docMk/>
            <pc:sldMk cId="1716725948" sldId="696"/>
            <ac:spMk id="3" creationId="{5B3D894F-864D-6947-9BEB-82A9AF3BD05C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716725948" sldId="696"/>
            <ac:spMk id="4" creationId="{BDE9B9CD-D6BF-FC41-8035-E98687185286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447299992" sldId="697"/>
        </pc:sldMkLst>
        <pc:spChg chg="mod">
          <ac:chgData name="Xuesu Xiao" userId="2da2dc19-76a6-42ca-a03e-a5becae5e7dc" providerId="ADAL" clId="{CE358A7D-04A9-3547-A192-F99433E0A911}" dt="2022-11-20T19:23:56.745" v="575" actId="27636"/>
          <ac:spMkLst>
            <pc:docMk/>
            <pc:sldMk cId="1447299992" sldId="697"/>
            <ac:spMk id="3" creationId="{5B3D894F-864D-6947-9BEB-82A9AF3BD05C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47299992" sldId="697"/>
            <ac:spMk id="4" creationId="{BDE9B9CD-D6BF-FC41-8035-E98687185286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172507960" sldId="69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172507960" sldId="698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593449527" sldId="69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593449527" sldId="699"/>
            <ac:spMk id="4" creationId="{1FFDB81A-C344-7F43-9F3C-7E0B9FEAA94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772634573" sldId="70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772634573" sldId="700"/>
            <ac:spMk id="4" creationId="{387F750C-606C-5A4A-854D-3224DF080980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430712550" sldId="70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430712550" sldId="701"/>
            <ac:spMk id="4" creationId="{387F750C-606C-5A4A-854D-3224DF080980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3932685209" sldId="702"/>
        </pc:sldMkLst>
        <pc:spChg chg="mod">
          <ac:chgData name="Xuesu Xiao" userId="2da2dc19-76a6-42ca-a03e-a5becae5e7dc" providerId="ADAL" clId="{CE358A7D-04A9-3547-A192-F99433E0A911}" dt="2022-11-20T19:23:56.349" v="570" actId="27636"/>
          <ac:spMkLst>
            <pc:docMk/>
            <pc:sldMk cId="3932685209" sldId="702"/>
            <ac:spMk id="3" creationId="{84C68DDA-C200-D749-B0C7-5F7A2ECE1692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932685209" sldId="702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67222519" sldId="70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67222519" sldId="703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547264052" sldId="70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547264052" sldId="704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219299331" sldId="70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219299331" sldId="705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1617154" sldId="70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1617154" sldId="707"/>
            <ac:spMk id="4" creationId="{4A5703B1-1668-3A46-A5A0-FFC00BF71F03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462435052" sldId="70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62435052" sldId="708"/>
            <ac:spMk id="4" creationId="{DC1CDDB0-D300-6441-9003-5EC42412A9DC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236473540" sldId="70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236473540" sldId="709"/>
            <ac:spMk id="4" creationId="{4990D752-3BF0-6D40-8D99-3FC6865E32C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876944144" sldId="71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76944144" sldId="710"/>
            <ac:spMk id="4" creationId="{4990D752-3BF0-6D40-8D99-3FC6865E32C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299820269" sldId="71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299820269" sldId="711"/>
            <ac:spMk id="4" creationId="{4990D752-3BF0-6D40-8D99-3FC6865E32C1}"/>
          </ac:spMkLst>
        </pc:spChg>
      </pc:sldChg>
      <pc:sldChg chg="add del">
        <pc:chgData name="Xuesu Xiao" userId="2da2dc19-76a6-42ca-a03e-a5becae5e7dc" providerId="ADAL" clId="{CE358A7D-04A9-3547-A192-F99433E0A911}" dt="2022-11-20T19:14:59.016" v="271" actId="2696"/>
        <pc:sldMkLst>
          <pc:docMk/>
          <pc:sldMk cId="2897394894" sldId="712"/>
        </pc:sldMkLst>
      </pc:sldChg>
      <pc:sldChg chg="add del">
        <pc:chgData name="Xuesu Xiao" userId="2da2dc19-76a6-42ca-a03e-a5becae5e7dc" providerId="ADAL" clId="{CE358A7D-04A9-3547-A192-F99433E0A911}" dt="2022-11-20T19:14:59.004" v="268" actId="2696"/>
        <pc:sldMkLst>
          <pc:docMk/>
          <pc:sldMk cId="172050686" sldId="713"/>
        </pc:sldMkLst>
      </pc:sldChg>
      <pc:sldChg chg="add del">
        <pc:chgData name="Xuesu Xiao" userId="2da2dc19-76a6-42ca-a03e-a5becae5e7dc" providerId="ADAL" clId="{CE358A7D-04A9-3547-A192-F99433E0A911}" dt="2022-11-20T19:14:59.119" v="314" actId="2696"/>
        <pc:sldMkLst>
          <pc:docMk/>
          <pc:sldMk cId="2268317340" sldId="714"/>
        </pc:sldMkLst>
      </pc:sldChg>
      <pc:sldChg chg="add del">
        <pc:chgData name="Xuesu Xiao" userId="2da2dc19-76a6-42ca-a03e-a5becae5e7dc" providerId="ADAL" clId="{CE358A7D-04A9-3547-A192-F99433E0A911}" dt="2022-11-20T19:14:59.280" v="372" actId="2696"/>
        <pc:sldMkLst>
          <pc:docMk/>
          <pc:sldMk cId="2271813021" sldId="715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536915738" sldId="71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536915738" sldId="716"/>
            <ac:spMk id="4" creationId="{4990D752-3BF0-6D40-8D99-3FC6865E32C1}"/>
          </ac:spMkLst>
        </pc:spChg>
      </pc:sldChg>
      <pc:sldChg chg="add del">
        <pc:chgData name="Xuesu Xiao" userId="2da2dc19-76a6-42ca-a03e-a5becae5e7dc" providerId="ADAL" clId="{CE358A7D-04A9-3547-A192-F99433E0A911}" dt="2022-11-20T19:14:59.222" v="350" actId="2696"/>
        <pc:sldMkLst>
          <pc:docMk/>
          <pc:sldMk cId="480139370" sldId="717"/>
        </pc:sldMkLst>
      </pc:sldChg>
      <pc:sldChg chg="add del">
        <pc:chgData name="Xuesu Xiao" userId="2da2dc19-76a6-42ca-a03e-a5becae5e7dc" providerId="ADAL" clId="{CE358A7D-04A9-3547-A192-F99433E0A911}" dt="2022-11-20T19:14:59.036" v="281" actId="2696"/>
        <pc:sldMkLst>
          <pc:docMk/>
          <pc:sldMk cId="3592844745" sldId="718"/>
        </pc:sldMkLst>
      </pc:sldChg>
      <pc:sldChg chg="add del">
        <pc:chgData name="Xuesu Xiao" userId="2da2dc19-76a6-42ca-a03e-a5becae5e7dc" providerId="ADAL" clId="{CE358A7D-04A9-3547-A192-F99433E0A911}" dt="2022-11-20T19:14:59.133" v="317" actId="2696"/>
        <pc:sldMkLst>
          <pc:docMk/>
          <pc:sldMk cId="2405808362" sldId="719"/>
        </pc:sldMkLst>
      </pc:sldChg>
      <pc:sldChg chg="add del">
        <pc:chgData name="Xuesu Xiao" userId="2da2dc19-76a6-42ca-a03e-a5becae5e7dc" providerId="ADAL" clId="{CE358A7D-04A9-3547-A192-F99433E0A911}" dt="2022-11-20T19:14:59.104" v="306" actId="2696"/>
        <pc:sldMkLst>
          <pc:docMk/>
          <pc:sldMk cId="3069937916" sldId="720"/>
        </pc:sldMkLst>
      </pc:sldChg>
      <pc:sldChg chg="add del">
        <pc:chgData name="Xuesu Xiao" userId="2da2dc19-76a6-42ca-a03e-a5becae5e7dc" providerId="ADAL" clId="{CE358A7D-04A9-3547-A192-F99433E0A911}" dt="2022-11-20T19:14:59.035" v="280" actId="2696"/>
        <pc:sldMkLst>
          <pc:docMk/>
          <pc:sldMk cId="3399742846" sldId="721"/>
        </pc:sldMkLst>
      </pc:sldChg>
      <pc:sldChg chg="add del">
        <pc:chgData name="Xuesu Xiao" userId="2da2dc19-76a6-42ca-a03e-a5becae5e7dc" providerId="ADAL" clId="{CE358A7D-04A9-3547-A192-F99433E0A911}" dt="2022-11-20T19:14:58.985" v="264" actId="2696"/>
        <pc:sldMkLst>
          <pc:docMk/>
          <pc:sldMk cId="2180194591" sldId="722"/>
        </pc:sldMkLst>
      </pc:sldChg>
      <pc:sldChg chg="add del">
        <pc:chgData name="Xuesu Xiao" userId="2da2dc19-76a6-42ca-a03e-a5becae5e7dc" providerId="ADAL" clId="{CE358A7D-04A9-3547-A192-F99433E0A911}" dt="2022-11-20T19:14:59.174" v="330" actId="2696"/>
        <pc:sldMkLst>
          <pc:docMk/>
          <pc:sldMk cId="1079792082" sldId="723"/>
        </pc:sldMkLst>
      </pc:sldChg>
      <pc:sldChg chg="add del">
        <pc:chgData name="Xuesu Xiao" userId="2da2dc19-76a6-42ca-a03e-a5becae5e7dc" providerId="ADAL" clId="{CE358A7D-04A9-3547-A192-F99433E0A911}" dt="2022-11-20T19:14:59.182" v="334" actId="2696"/>
        <pc:sldMkLst>
          <pc:docMk/>
          <pc:sldMk cId="3861931654" sldId="724"/>
        </pc:sldMkLst>
      </pc:sldChg>
      <pc:sldChg chg="add del">
        <pc:chgData name="Xuesu Xiao" userId="2da2dc19-76a6-42ca-a03e-a5becae5e7dc" providerId="ADAL" clId="{CE358A7D-04A9-3547-A192-F99433E0A911}" dt="2022-11-20T19:14:59.153" v="324" actId="2696"/>
        <pc:sldMkLst>
          <pc:docMk/>
          <pc:sldMk cId="3486367075" sldId="725"/>
        </pc:sldMkLst>
      </pc:sldChg>
      <pc:sldChg chg="add del">
        <pc:chgData name="Xuesu Xiao" userId="2da2dc19-76a6-42ca-a03e-a5becae5e7dc" providerId="ADAL" clId="{CE358A7D-04A9-3547-A192-F99433E0A911}" dt="2022-11-20T19:14:59.317" v="376" actId="2696"/>
        <pc:sldMkLst>
          <pc:docMk/>
          <pc:sldMk cId="4113849769" sldId="726"/>
        </pc:sldMkLst>
      </pc:sldChg>
      <pc:sldChg chg="add del">
        <pc:chgData name="Xuesu Xiao" userId="2da2dc19-76a6-42ca-a03e-a5becae5e7dc" providerId="ADAL" clId="{CE358A7D-04A9-3547-A192-F99433E0A911}" dt="2022-11-20T19:14:59.110" v="309" actId="2696"/>
        <pc:sldMkLst>
          <pc:docMk/>
          <pc:sldMk cId="3076554511" sldId="727"/>
        </pc:sldMkLst>
      </pc:sldChg>
      <pc:sldChg chg="add del">
        <pc:chgData name="Xuesu Xiao" userId="2da2dc19-76a6-42ca-a03e-a5becae5e7dc" providerId="ADAL" clId="{CE358A7D-04A9-3547-A192-F99433E0A911}" dt="2022-11-20T19:14:59.194" v="340" actId="2696"/>
        <pc:sldMkLst>
          <pc:docMk/>
          <pc:sldMk cId="1315790376" sldId="728"/>
        </pc:sldMkLst>
      </pc:sldChg>
      <pc:sldChg chg="add del">
        <pc:chgData name="Xuesu Xiao" userId="2da2dc19-76a6-42ca-a03e-a5becae5e7dc" providerId="ADAL" clId="{CE358A7D-04A9-3547-A192-F99433E0A911}" dt="2022-11-20T19:14:59.022" v="275" actId="2696"/>
        <pc:sldMkLst>
          <pc:docMk/>
          <pc:sldMk cId="3215383027" sldId="729"/>
        </pc:sldMkLst>
      </pc:sldChg>
      <pc:sldChg chg="add del">
        <pc:chgData name="Xuesu Xiao" userId="2da2dc19-76a6-42ca-a03e-a5becae5e7dc" providerId="ADAL" clId="{CE358A7D-04A9-3547-A192-F99433E0A911}" dt="2022-11-20T19:14:59.220" v="347" actId="2696"/>
        <pc:sldMkLst>
          <pc:docMk/>
          <pc:sldMk cId="2966486897" sldId="730"/>
        </pc:sldMkLst>
      </pc:sldChg>
      <pc:sldChg chg="add del">
        <pc:chgData name="Xuesu Xiao" userId="2da2dc19-76a6-42ca-a03e-a5becae5e7dc" providerId="ADAL" clId="{CE358A7D-04A9-3547-A192-F99433E0A911}" dt="2022-11-20T19:14:58.967" v="258" actId="2696"/>
        <pc:sldMkLst>
          <pc:docMk/>
          <pc:sldMk cId="2254955912" sldId="731"/>
        </pc:sldMkLst>
      </pc:sldChg>
      <pc:sldChg chg="add del">
        <pc:chgData name="Xuesu Xiao" userId="2da2dc19-76a6-42ca-a03e-a5becae5e7dc" providerId="ADAL" clId="{CE358A7D-04A9-3547-A192-F99433E0A911}" dt="2022-11-20T19:14:59.098" v="304" actId="2696"/>
        <pc:sldMkLst>
          <pc:docMk/>
          <pc:sldMk cId="869541345" sldId="732"/>
        </pc:sldMkLst>
      </pc:sldChg>
      <pc:sldChg chg="add del">
        <pc:chgData name="Xuesu Xiao" userId="2da2dc19-76a6-42ca-a03e-a5becae5e7dc" providerId="ADAL" clId="{CE358A7D-04A9-3547-A192-F99433E0A911}" dt="2022-11-20T19:14:59.185" v="336" actId="2696"/>
        <pc:sldMkLst>
          <pc:docMk/>
          <pc:sldMk cId="1650641428" sldId="733"/>
        </pc:sldMkLst>
      </pc:sldChg>
      <pc:sldChg chg="add del">
        <pc:chgData name="Xuesu Xiao" userId="2da2dc19-76a6-42ca-a03e-a5becae5e7dc" providerId="ADAL" clId="{CE358A7D-04A9-3547-A192-F99433E0A911}" dt="2022-11-20T19:14:59.097" v="303" actId="2696"/>
        <pc:sldMkLst>
          <pc:docMk/>
          <pc:sldMk cId="3157392245" sldId="734"/>
        </pc:sldMkLst>
      </pc:sldChg>
      <pc:sldChg chg="add del">
        <pc:chgData name="Xuesu Xiao" userId="2da2dc19-76a6-42ca-a03e-a5becae5e7dc" providerId="ADAL" clId="{CE358A7D-04A9-3547-A192-F99433E0A911}" dt="2022-11-20T19:14:58.965" v="256" actId="2696"/>
        <pc:sldMkLst>
          <pc:docMk/>
          <pc:sldMk cId="1299530257" sldId="735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917700533" sldId="73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917700533" sldId="737"/>
            <ac:spMk id="4" creationId="{F678715C-5F9A-5943-B86D-F3226D278C9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140742045" sldId="73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140742045" sldId="738"/>
            <ac:spMk id="4" creationId="{2C56E5E1-BD5E-AF4D-9359-ECEBD512A662}"/>
          </ac:spMkLst>
        </pc:spChg>
      </pc:sldChg>
      <pc:sldChg chg="add del">
        <pc:chgData name="Xuesu Xiao" userId="2da2dc19-76a6-42ca-a03e-a5becae5e7dc" providerId="ADAL" clId="{CE358A7D-04A9-3547-A192-F99433E0A911}" dt="2022-11-20T19:14:59.222" v="349" actId="2696"/>
        <pc:sldMkLst>
          <pc:docMk/>
          <pc:sldMk cId="1287322145" sldId="740"/>
        </pc:sldMkLst>
      </pc:sldChg>
      <pc:sldChg chg="add del">
        <pc:chgData name="Xuesu Xiao" userId="2da2dc19-76a6-42ca-a03e-a5becae5e7dc" providerId="ADAL" clId="{CE358A7D-04A9-3547-A192-F99433E0A911}" dt="2022-11-20T19:14:58.993" v="266" actId="2696"/>
        <pc:sldMkLst>
          <pc:docMk/>
          <pc:sldMk cId="2766993978" sldId="747"/>
        </pc:sldMkLst>
      </pc:sldChg>
      <pc:sldChg chg="add del">
        <pc:chgData name="Xuesu Xiao" userId="2da2dc19-76a6-42ca-a03e-a5becae5e7dc" providerId="ADAL" clId="{CE358A7D-04A9-3547-A192-F99433E0A911}" dt="2022-11-20T19:14:59.271" v="364" actId="2696"/>
        <pc:sldMkLst>
          <pc:docMk/>
          <pc:sldMk cId="1875636159" sldId="754"/>
        </pc:sldMkLst>
      </pc:sldChg>
      <pc:sldChg chg="add del">
        <pc:chgData name="Xuesu Xiao" userId="2da2dc19-76a6-42ca-a03e-a5becae5e7dc" providerId="ADAL" clId="{CE358A7D-04A9-3547-A192-F99433E0A911}" dt="2022-11-20T19:14:59.219" v="346" actId="2696"/>
        <pc:sldMkLst>
          <pc:docMk/>
          <pc:sldMk cId="1111961136" sldId="755"/>
        </pc:sldMkLst>
      </pc:sldChg>
      <pc:sldChg chg="add del">
        <pc:chgData name="Xuesu Xiao" userId="2da2dc19-76a6-42ca-a03e-a5becae5e7dc" providerId="ADAL" clId="{CE358A7D-04A9-3547-A192-F99433E0A911}" dt="2022-11-20T19:14:59.273" v="366" actId="2696"/>
        <pc:sldMkLst>
          <pc:docMk/>
          <pc:sldMk cId="1371520162" sldId="756"/>
        </pc:sldMkLst>
      </pc:sldChg>
      <pc:sldChg chg="add del">
        <pc:chgData name="Xuesu Xiao" userId="2da2dc19-76a6-42ca-a03e-a5becae5e7dc" providerId="ADAL" clId="{CE358A7D-04A9-3547-A192-F99433E0A911}" dt="2022-11-20T19:14:59.204" v="343" actId="2696"/>
        <pc:sldMkLst>
          <pc:docMk/>
          <pc:sldMk cId="1920437795" sldId="757"/>
        </pc:sldMkLst>
      </pc:sldChg>
      <pc:sldChg chg="add del">
        <pc:chgData name="Xuesu Xiao" userId="2da2dc19-76a6-42ca-a03e-a5becae5e7dc" providerId="ADAL" clId="{CE358A7D-04A9-3547-A192-F99433E0A911}" dt="2022-11-20T19:14:59.173" v="329" actId="2696"/>
        <pc:sldMkLst>
          <pc:docMk/>
          <pc:sldMk cId="3053428733" sldId="758"/>
        </pc:sldMkLst>
      </pc:sldChg>
      <pc:sldChg chg="add del">
        <pc:chgData name="Xuesu Xiao" userId="2da2dc19-76a6-42ca-a03e-a5becae5e7dc" providerId="ADAL" clId="{CE358A7D-04A9-3547-A192-F99433E0A911}" dt="2022-11-20T19:14:59.223" v="351" actId="2696"/>
        <pc:sldMkLst>
          <pc:docMk/>
          <pc:sldMk cId="3407974978" sldId="760"/>
        </pc:sldMkLst>
      </pc:sldChg>
      <pc:sldChg chg="add del">
        <pc:chgData name="Xuesu Xiao" userId="2da2dc19-76a6-42ca-a03e-a5becae5e7dc" providerId="ADAL" clId="{CE358A7D-04A9-3547-A192-F99433E0A911}" dt="2022-11-20T19:14:59.028" v="276" actId="2696"/>
        <pc:sldMkLst>
          <pc:docMk/>
          <pc:sldMk cId="3049602291" sldId="761"/>
        </pc:sldMkLst>
      </pc:sldChg>
      <pc:sldChg chg="add del">
        <pc:chgData name="Xuesu Xiao" userId="2da2dc19-76a6-42ca-a03e-a5becae5e7dc" providerId="ADAL" clId="{CE358A7D-04A9-3547-A192-F99433E0A911}" dt="2022-11-20T19:14:59.083" v="296" actId="2696"/>
        <pc:sldMkLst>
          <pc:docMk/>
          <pc:sldMk cId="888665482" sldId="762"/>
        </pc:sldMkLst>
      </pc:sldChg>
      <pc:sldChg chg="add del">
        <pc:chgData name="Xuesu Xiao" userId="2da2dc19-76a6-42ca-a03e-a5becae5e7dc" providerId="ADAL" clId="{CE358A7D-04A9-3547-A192-F99433E0A911}" dt="2022-11-20T19:14:59.014" v="270" actId="2696"/>
        <pc:sldMkLst>
          <pc:docMk/>
          <pc:sldMk cId="3792309585" sldId="763"/>
        </pc:sldMkLst>
      </pc:sldChg>
      <pc:sldChg chg="add del">
        <pc:chgData name="Xuesu Xiao" userId="2da2dc19-76a6-42ca-a03e-a5becae5e7dc" providerId="ADAL" clId="{CE358A7D-04A9-3547-A192-F99433E0A911}" dt="2022-11-20T19:14:59.279" v="371" actId="2696"/>
        <pc:sldMkLst>
          <pc:docMk/>
          <pc:sldMk cId="2390014184" sldId="764"/>
        </pc:sldMkLst>
      </pc:sldChg>
      <pc:sldChg chg="add del">
        <pc:chgData name="Xuesu Xiao" userId="2da2dc19-76a6-42ca-a03e-a5becae5e7dc" providerId="ADAL" clId="{CE358A7D-04A9-3547-A192-F99433E0A911}" dt="2022-11-20T19:14:59.270" v="361" actId="2696"/>
        <pc:sldMkLst>
          <pc:docMk/>
          <pc:sldMk cId="2676980609" sldId="765"/>
        </pc:sldMkLst>
      </pc:sldChg>
      <pc:sldChg chg="add del">
        <pc:chgData name="Xuesu Xiao" userId="2da2dc19-76a6-42ca-a03e-a5becae5e7dc" providerId="ADAL" clId="{CE358A7D-04A9-3547-A192-F99433E0A911}" dt="2022-11-20T19:14:59.019" v="273" actId="2696"/>
        <pc:sldMkLst>
          <pc:docMk/>
          <pc:sldMk cId="150193646" sldId="766"/>
        </pc:sldMkLst>
      </pc:sldChg>
      <pc:sldChg chg="add del">
        <pc:chgData name="Xuesu Xiao" userId="2da2dc19-76a6-42ca-a03e-a5becae5e7dc" providerId="ADAL" clId="{CE358A7D-04A9-3547-A192-F99433E0A911}" dt="2022-11-20T19:14:59.010" v="269" actId="2696"/>
        <pc:sldMkLst>
          <pc:docMk/>
          <pc:sldMk cId="3487864110" sldId="767"/>
        </pc:sldMkLst>
      </pc:sldChg>
      <pc:sldChg chg="add del">
        <pc:chgData name="Xuesu Xiao" userId="2da2dc19-76a6-42ca-a03e-a5becae5e7dc" providerId="ADAL" clId="{CE358A7D-04A9-3547-A192-F99433E0A911}" dt="2022-11-20T19:14:59.242" v="355" actId="2696"/>
        <pc:sldMkLst>
          <pc:docMk/>
          <pc:sldMk cId="3891909344" sldId="768"/>
        </pc:sldMkLst>
      </pc:sldChg>
      <pc:sldChg chg="add del">
        <pc:chgData name="Xuesu Xiao" userId="2da2dc19-76a6-42ca-a03e-a5becae5e7dc" providerId="ADAL" clId="{CE358A7D-04A9-3547-A192-F99433E0A911}" dt="2022-11-20T19:14:59.152" v="323" actId="2696"/>
        <pc:sldMkLst>
          <pc:docMk/>
          <pc:sldMk cId="2318609218" sldId="769"/>
        </pc:sldMkLst>
      </pc:sldChg>
      <pc:sldChg chg="add del">
        <pc:chgData name="Xuesu Xiao" userId="2da2dc19-76a6-42ca-a03e-a5becae5e7dc" providerId="ADAL" clId="{CE358A7D-04A9-3547-A192-F99433E0A911}" dt="2022-11-20T19:14:59.180" v="332" actId="2696"/>
        <pc:sldMkLst>
          <pc:docMk/>
          <pc:sldMk cId="3961340512" sldId="770"/>
        </pc:sldMkLst>
      </pc:sldChg>
      <pc:sldChg chg="add del">
        <pc:chgData name="Xuesu Xiao" userId="2da2dc19-76a6-42ca-a03e-a5becae5e7dc" providerId="ADAL" clId="{CE358A7D-04A9-3547-A192-F99433E0A911}" dt="2022-11-20T19:14:59.228" v="352" actId="2696"/>
        <pc:sldMkLst>
          <pc:docMk/>
          <pc:sldMk cId="3676320090" sldId="771"/>
        </pc:sldMkLst>
      </pc:sldChg>
      <pc:sldChg chg="add del">
        <pc:chgData name="Xuesu Xiao" userId="2da2dc19-76a6-42ca-a03e-a5becae5e7dc" providerId="ADAL" clId="{CE358A7D-04A9-3547-A192-F99433E0A911}" dt="2022-11-20T19:14:59.034" v="279" actId="2696"/>
        <pc:sldMkLst>
          <pc:docMk/>
          <pc:sldMk cId="1684661151" sldId="772"/>
        </pc:sldMkLst>
      </pc:sldChg>
      <pc:sldChg chg="add del">
        <pc:chgData name="Xuesu Xiao" userId="2da2dc19-76a6-42ca-a03e-a5becae5e7dc" providerId="ADAL" clId="{CE358A7D-04A9-3547-A192-F99433E0A911}" dt="2022-11-20T19:14:59.078" v="293" actId="2696"/>
        <pc:sldMkLst>
          <pc:docMk/>
          <pc:sldMk cId="2710065849" sldId="773"/>
        </pc:sldMkLst>
      </pc:sldChg>
      <pc:sldChg chg="add del">
        <pc:chgData name="Xuesu Xiao" userId="2da2dc19-76a6-42ca-a03e-a5becae5e7dc" providerId="ADAL" clId="{CE358A7D-04A9-3547-A192-F99433E0A911}" dt="2022-11-20T19:14:58.974" v="260" actId="2696"/>
        <pc:sldMkLst>
          <pc:docMk/>
          <pc:sldMk cId="1935789153" sldId="774"/>
        </pc:sldMkLst>
      </pc:sldChg>
      <pc:sldChg chg="add del">
        <pc:chgData name="Xuesu Xiao" userId="2da2dc19-76a6-42ca-a03e-a5becae5e7dc" providerId="ADAL" clId="{CE358A7D-04A9-3547-A192-F99433E0A911}" dt="2022-11-20T19:14:59.082" v="295" actId="2696"/>
        <pc:sldMkLst>
          <pc:docMk/>
          <pc:sldMk cId="2570960629" sldId="775"/>
        </pc:sldMkLst>
      </pc:sldChg>
      <pc:sldChg chg="add del">
        <pc:chgData name="Xuesu Xiao" userId="2da2dc19-76a6-42ca-a03e-a5becae5e7dc" providerId="ADAL" clId="{CE358A7D-04A9-3547-A192-F99433E0A911}" dt="2022-11-20T19:14:59.086" v="297" actId="2696"/>
        <pc:sldMkLst>
          <pc:docMk/>
          <pc:sldMk cId="1316840390" sldId="776"/>
        </pc:sldMkLst>
      </pc:sldChg>
      <pc:sldChg chg="add del">
        <pc:chgData name="Xuesu Xiao" userId="2da2dc19-76a6-42ca-a03e-a5becae5e7dc" providerId="ADAL" clId="{CE358A7D-04A9-3547-A192-F99433E0A911}" dt="2022-11-20T19:14:59.071" v="289" actId="2696"/>
        <pc:sldMkLst>
          <pc:docMk/>
          <pc:sldMk cId="2830504135" sldId="777"/>
        </pc:sldMkLst>
      </pc:sldChg>
      <pc:sldChg chg="add del">
        <pc:chgData name="Xuesu Xiao" userId="2da2dc19-76a6-42ca-a03e-a5becae5e7dc" providerId="ADAL" clId="{CE358A7D-04A9-3547-A192-F99433E0A911}" dt="2022-11-20T19:14:59.192" v="338" actId="2696"/>
        <pc:sldMkLst>
          <pc:docMk/>
          <pc:sldMk cId="1451618034" sldId="778"/>
        </pc:sldMkLst>
      </pc:sldChg>
      <pc:sldChg chg="add del">
        <pc:chgData name="Xuesu Xiao" userId="2da2dc19-76a6-42ca-a03e-a5becae5e7dc" providerId="ADAL" clId="{CE358A7D-04A9-3547-A192-F99433E0A911}" dt="2022-11-20T19:14:59.184" v="335" actId="2696"/>
        <pc:sldMkLst>
          <pc:docMk/>
          <pc:sldMk cId="214116184" sldId="779"/>
        </pc:sldMkLst>
      </pc:sldChg>
      <pc:sldChg chg="add del">
        <pc:chgData name="Xuesu Xiao" userId="2da2dc19-76a6-42ca-a03e-a5becae5e7dc" providerId="ADAL" clId="{CE358A7D-04A9-3547-A192-F99433E0A911}" dt="2022-11-20T19:14:59.218" v="345" actId="2696"/>
        <pc:sldMkLst>
          <pc:docMk/>
          <pc:sldMk cId="4050248474" sldId="780"/>
        </pc:sldMkLst>
      </pc:sldChg>
      <pc:sldChg chg="add del">
        <pc:chgData name="Xuesu Xiao" userId="2da2dc19-76a6-42ca-a03e-a5becae5e7dc" providerId="ADAL" clId="{CE358A7D-04A9-3547-A192-F99433E0A911}" dt="2022-11-20T19:14:58.991" v="265" actId="2696"/>
        <pc:sldMkLst>
          <pc:docMk/>
          <pc:sldMk cId="4141023325" sldId="781"/>
        </pc:sldMkLst>
      </pc:sldChg>
      <pc:sldChg chg="add del">
        <pc:chgData name="Xuesu Xiao" userId="2da2dc19-76a6-42ca-a03e-a5becae5e7dc" providerId="ADAL" clId="{CE358A7D-04A9-3547-A192-F99433E0A911}" dt="2022-11-20T19:14:59.265" v="358" actId="2696"/>
        <pc:sldMkLst>
          <pc:docMk/>
          <pc:sldMk cId="716044952" sldId="782"/>
        </pc:sldMkLst>
      </pc:sldChg>
      <pc:sldChg chg="add del">
        <pc:chgData name="Xuesu Xiao" userId="2da2dc19-76a6-42ca-a03e-a5becae5e7dc" providerId="ADAL" clId="{CE358A7D-04A9-3547-A192-F99433E0A911}" dt="2022-11-20T19:14:59.351" v="380" actId="2696"/>
        <pc:sldMkLst>
          <pc:docMk/>
          <pc:sldMk cId="2106639792" sldId="783"/>
        </pc:sldMkLst>
      </pc:sldChg>
      <pc:sldChg chg="add del">
        <pc:chgData name="Xuesu Xiao" userId="2da2dc19-76a6-42ca-a03e-a5becae5e7dc" providerId="ADAL" clId="{CE358A7D-04A9-3547-A192-F99433E0A911}" dt="2022-11-20T19:14:59.316" v="375" actId="2696"/>
        <pc:sldMkLst>
          <pc:docMk/>
          <pc:sldMk cId="1137454003" sldId="784"/>
        </pc:sldMkLst>
      </pc:sldChg>
      <pc:sldChg chg="add del">
        <pc:chgData name="Xuesu Xiao" userId="2da2dc19-76a6-42ca-a03e-a5becae5e7dc" providerId="ADAL" clId="{CE358A7D-04A9-3547-A192-F99433E0A911}" dt="2022-11-20T19:14:59.171" v="326" actId="2696"/>
        <pc:sldMkLst>
          <pc:docMk/>
          <pc:sldMk cId="350465918" sldId="785"/>
        </pc:sldMkLst>
      </pc:sldChg>
      <pc:sldChg chg="add del">
        <pc:chgData name="Xuesu Xiao" userId="2da2dc19-76a6-42ca-a03e-a5becae5e7dc" providerId="ADAL" clId="{CE358A7D-04A9-3547-A192-F99433E0A911}" dt="2022-11-20T19:14:59.090" v="301" actId="2696"/>
        <pc:sldMkLst>
          <pc:docMk/>
          <pc:sldMk cId="68234740" sldId="786"/>
        </pc:sldMkLst>
      </pc:sldChg>
      <pc:sldChg chg="add del">
        <pc:chgData name="Xuesu Xiao" userId="2da2dc19-76a6-42ca-a03e-a5becae5e7dc" providerId="ADAL" clId="{CE358A7D-04A9-3547-A192-F99433E0A911}" dt="2022-11-20T19:14:58.966" v="257" actId="2696"/>
        <pc:sldMkLst>
          <pc:docMk/>
          <pc:sldMk cId="223437661" sldId="787"/>
        </pc:sldMkLst>
      </pc:sldChg>
      <pc:sldChg chg="add del">
        <pc:chgData name="Xuesu Xiao" userId="2da2dc19-76a6-42ca-a03e-a5becae5e7dc" providerId="ADAL" clId="{CE358A7D-04A9-3547-A192-F99433E0A911}" dt="2022-11-20T19:14:58.975" v="261" actId="2696"/>
        <pc:sldMkLst>
          <pc:docMk/>
          <pc:sldMk cId="393028150" sldId="788"/>
        </pc:sldMkLst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2448364332" sldId="789"/>
        </pc:sldMkLst>
        <pc:spChg chg="mod">
          <ac:chgData name="Xuesu Xiao" userId="2da2dc19-76a6-42ca-a03e-a5becae5e7dc" providerId="ADAL" clId="{CE358A7D-04A9-3547-A192-F99433E0A911}" dt="2022-11-20T19:15:31.321" v="415" actId="20577"/>
          <ac:spMkLst>
            <pc:docMk/>
            <pc:sldMk cId="2448364332" sldId="789"/>
            <ac:spMk id="2" creationId="{D6704D03-494A-3044-A621-090AD8343E6F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448364332" sldId="789"/>
            <ac:spMk id="4" creationId="{3DD374B6-B0B7-284E-852B-D0E2F17EE5EE}"/>
          </ac:spMkLst>
        </pc:spChg>
      </pc:sldChg>
      <pc:sldChg chg="addSp delSp modSp add mod">
        <pc:chgData name="Xuesu Xiao" userId="2da2dc19-76a6-42ca-a03e-a5becae5e7dc" providerId="ADAL" clId="{CE358A7D-04A9-3547-A192-F99433E0A911}" dt="2022-11-20T19:27:50.876" v="589"/>
        <pc:sldMkLst>
          <pc:docMk/>
          <pc:sldMk cId="3508729276" sldId="790"/>
        </pc:sldMkLst>
        <pc:spChg chg="del">
          <ac:chgData name="Xuesu Xiao" userId="2da2dc19-76a6-42ca-a03e-a5becae5e7dc" providerId="ADAL" clId="{CE358A7D-04A9-3547-A192-F99433E0A911}" dt="2022-11-20T19:15:52.683" v="417" actId="478"/>
          <ac:spMkLst>
            <pc:docMk/>
            <pc:sldMk cId="3508729276" sldId="790"/>
            <ac:spMk id="2" creationId="{D6704D03-494A-3044-A621-090AD8343E6F}"/>
          </ac:spMkLst>
        </pc:spChg>
        <pc:spChg chg="mod">
          <ac:chgData name="Xuesu Xiao" userId="2da2dc19-76a6-42ca-a03e-a5becae5e7dc" providerId="ADAL" clId="{CE358A7D-04A9-3547-A192-F99433E0A911}" dt="2022-11-20T19:15:38.471" v="416" actId="20577"/>
          <ac:spMkLst>
            <pc:docMk/>
            <pc:sldMk cId="3508729276" sldId="790"/>
            <ac:spMk id="3" creationId="{44291CB6-31B9-1945-B278-0E3F9D11F1A4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508729276" sldId="790"/>
            <ac:spMk id="4" creationId="{3DD374B6-B0B7-284E-852B-D0E2F17EE5EE}"/>
          </ac:spMkLst>
        </pc:spChg>
        <pc:spChg chg="add del mod">
          <ac:chgData name="Xuesu Xiao" userId="2da2dc19-76a6-42ca-a03e-a5becae5e7dc" providerId="ADAL" clId="{CE358A7D-04A9-3547-A192-F99433E0A911}" dt="2022-11-20T19:15:54.825" v="420" actId="478"/>
          <ac:spMkLst>
            <pc:docMk/>
            <pc:sldMk cId="3508729276" sldId="790"/>
            <ac:spMk id="7" creationId="{7747904E-46EF-55B8-DF7D-8F6CE91C9074}"/>
          </ac:spMkLst>
        </pc:spChg>
        <pc:spChg chg="add del mod">
          <ac:chgData name="Xuesu Xiao" userId="2da2dc19-76a6-42ca-a03e-a5becae5e7dc" providerId="ADAL" clId="{CE358A7D-04A9-3547-A192-F99433E0A911}" dt="2022-11-20T19:15:53.680" v="419"/>
          <ac:spMkLst>
            <pc:docMk/>
            <pc:sldMk cId="3508729276" sldId="790"/>
            <ac:spMk id="8" creationId="{79169BC6-8C6E-6EBE-0BDD-4C2809CE4491}"/>
          </ac:spMkLst>
        </pc:spChg>
        <pc:spChg chg="add mod">
          <ac:chgData name="Xuesu Xiao" userId="2da2dc19-76a6-42ca-a03e-a5becae5e7dc" providerId="ADAL" clId="{CE358A7D-04A9-3547-A192-F99433E0A911}" dt="2022-11-20T19:15:55.097" v="421"/>
          <ac:spMkLst>
            <pc:docMk/>
            <pc:sldMk cId="3508729276" sldId="790"/>
            <ac:spMk id="9" creationId="{9CF0DFBC-818F-505B-C3AD-8E47BE42C563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341022803" sldId="791"/>
        </pc:sldMkLst>
        <pc:spChg chg="mod">
          <ac:chgData name="Xuesu Xiao" userId="2da2dc19-76a6-42ca-a03e-a5becae5e7dc" providerId="ADAL" clId="{CE358A7D-04A9-3547-A192-F99433E0A911}" dt="2022-11-20T19:19:06.937" v="488" actId="20577"/>
          <ac:spMkLst>
            <pc:docMk/>
            <pc:sldMk cId="1341022803" sldId="791"/>
            <ac:spMk id="2" creationId="{1E15CC9B-8894-8940-915C-839DFC1FA3BF}"/>
          </ac:spMkLst>
        </pc:spChg>
        <pc:spChg chg="mod">
          <ac:chgData name="Xuesu Xiao" userId="2da2dc19-76a6-42ca-a03e-a5becae5e7dc" providerId="ADAL" clId="{CE358A7D-04A9-3547-A192-F99433E0A911}" dt="2022-11-20T19:15:00.629" v="382" actId="27636"/>
          <ac:spMkLst>
            <pc:docMk/>
            <pc:sldMk cId="1341022803" sldId="791"/>
            <ac:spMk id="3" creationId="{8F556FD4-70EF-3341-83BA-B5E95F71BDD8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341022803" sldId="791"/>
            <ac:spMk id="4" creationId="{ED9A72F4-C947-8A4B-8823-9935BBF60C76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311753857" sldId="79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311753857" sldId="792"/>
            <ac:spMk id="4" creationId="{3DD374B6-B0B7-284E-852B-D0E2F17EE5EE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139037028" sldId="79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139037028" sldId="793"/>
            <ac:spMk id="4" creationId="{3DD374B6-B0B7-284E-852B-D0E2F17EE5EE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601351490" sldId="79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601351490" sldId="794"/>
            <ac:spMk id="4" creationId="{F678715C-5F9A-5943-B86D-F3226D278C9F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282624265" sldId="795"/>
        </pc:sldMkLst>
        <pc:spChg chg="mod">
          <ac:chgData name="Xuesu Xiao" userId="2da2dc19-76a6-42ca-a03e-a5becae5e7dc" providerId="ADAL" clId="{CE358A7D-04A9-3547-A192-F99433E0A911}" dt="2022-11-20T19:15:00.800" v="386" actId="27636"/>
          <ac:spMkLst>
            <pc:docMk/>
            <pc:sldMk cId="282624265" sldId="795"/>
            <ac:spMk id="3" creationId="{14A245AC-B0DE-6341-A2FF-ED76D37B170F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82624265" sldId="795"/>
            <ac:spMk id="4" creationId="{F678715C-5F9A-5943-B86D-F3226D278C9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238959579" sldId="79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238959579" sldId="796"/>
            <ac:spMk id="4" creationId="{A0D58004-7588-7446-909A-25DB8A9B0D56}"/>
          </ac:spMkLst>
        </pc:spChg>
      </pc:sldChg>
      <pc:sldChg chg="add del">
        <pc:chgData name="Xuesu Xiao" userId="2da2dc19-76a6-42ca-a03e-a5becae5e7dc" providerId="ADAL" clId="{CE358A7D-04A9-3547-A192-F99433E0A911}" dt="2022-11-20T19:19:26.104" v="498" actId="2696"/>
        <pc:sldMkLst>
          <pc:docMk/>
          <pc:sldMk cId="1638702828" sldId="797"/>
        </pc:sldMkLst>
      </pc:sldChg>
      <pc:sldChg chg="add del">
        <pc:chgData name="Xuesu Xiao" userId="2da2dc19-76a6-42ca-a03e-a5becae5e7dc" providerId="ADAL" clId="{CE358A7D-04A9-3547-A192-F99433E0A911}" dt="2022-11-20T19:19:32.169" v="500" actId="2696"/>
        <pc:sldMkLst>
          <pc:docMk/>
          <pc:sldMk cId="576698708" sldId="798"/>
        </pc:sldMkLst>
      </pc:sldChg>
      <pc:sldChg chg="add del">
        <pc:chgData name="Xuesu Xiao" userId="2da2dc19-76a6-42ca-a03e-a5becae5e7dc" providerId="ADAL" clId="{CE358A7D-04A9-3547-A192-F99433E0A911}" dt="2022-11-20T19:19:40.563" v="504" actId="2696"/>
        <pc:sldMkLst>
          <pc:docMk/>
          <pc:sldMk cId="3694924349" sldId="799"/>
        </pc:sldMkLst>
      </pc:sldChg>
      <pc:sldChg chg="add del">
        <pc:chgData name="Xuesu Xiao" userId="2da2dc19-76a6-42ca-a03e-a5becae5e7dc" providerId="ADAL" clId="{CE358A7D-04A9-3547-A192-F99433E0A911}" dt="2022-11-20T19:19:41.227" v="505" actId="2696"/>
        <pc:sldMkLst>
          <pc:docMk/>
          <pc:sldMk cId="487021506" sldId="800"/>
        </pc:sldMkLst>
      </pc:sldChg>
      <pc:sldChg chg="add del">
        <pc:chgData name="Xuesu Xiao" userId="2da2dc19-76a6-42ca-a03e-a5becae5e7dc" providerId="ADAL" clId="{CE358A7D-04A9-3547-A192-F99433E0A911}" dt="2022-11-20T19:19:43.398" v="506" actId="2696"/>
        <pc:sldMkLst>
          <pc:docMk/>
          <pc:sldMk cId="1246358639" sldId="801"/>
        </pc:sldMkLst>
      </pc:sldChg>
      <pc:sldChg chg="add del">
        <pc:chgData name="Xuesu Xiao" userId="2da2dc19-76a6-42ca-a03e-a5becae5e7dc" providerId="ADAL" clId="{CE358A7D-04A9-3547-A192-F99433E0A911}" dt="2022-11-20T19:19:34.707" v="501" actId="2696"/>
        <pc:sldMkLst>
          <pc:docMk/>
          <pc:sldMk cId="1900488342" sldId="802"/>
        </pc:sldMkLst>
      </pc:sldChg>
      <pc:sldChg chg="add del">
        <pc:chgData name="Xuesu Xiao" userId="2da2dc19-76a6-42ca-a03e-a5becae5e7dc" providerId="ADAL" clId="{CE358A7D-04A9-3547-A192-F99433E0A911}" dt="2022-11-20T19:19:35.764" v="502" actId="2696"/>
        <pc:sldMkLst>
          <pc:docMk/>
          <pc:sldMk cId="2187295504" sldId="803"/>
        </pc:sldMkLst>
      </pc:sldChg>
      <pc:sldChg chg="add del">
        <pc:chgData name="Xuesu Xiao" userId="2da2dc19-76a6-42ca-a03e-a5becae5e7dc" providerId="ADAL" clId="{CE358A7D-04A9-3547-A192-F99433E0A911}" dt="2022-11-20T19:19:36.977" v="503" actId="2696"/>
        <pc:sldMkLst>
          <pc:docMk/>
          <pc:sldMk cId="2045448750" sldId="804"/>
        </pc:sldMkLst>
      </pc:sldChg>
      <pc:sldChg chg="add del">
        <pc:chgData name="Xuesu Xiao" userId="2da2dc19-76a6-42ca-a03e-a5becae5e7dc" providerId="ADAL" clId="{CE358A7D-04A9-3547-A192-F99433E0A911}" dt="2022-11-20T19:20:08.721" v="514" actId="2696"/>
        <pc:sldMkLst>
          <pc:docMk/>
          <pc:sldMk cId="2135631531" sldId="805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832362573" sldId="80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832362573" sldId="806"/>
            <ac:spMk id="4" creationId="{D5A19EE4-243E-6A4F-9D93-E9F4E9B8949A}"/>
          </ac:spMkLst>
        </pc:spChg>
      </pc:sldChg>
      <pc:sldChg chg="modSp add del mod">
        <pc:chgData name="Xuesu Xiao" userId="2da2dc19-76a6-42ca-a03e-a5becae5e7dc" providerId="ADAL" clId="{CE358A7D-04A9-3547-A192-F99433E0A911}" dt="2022-11-20T19:22:04.238" v="542" actId="2696"/>
        <pc:sldMkLst>
          <pc:docMk/>
          <pc:sldMk cId="2318454854" sldId="807"/>
        </pc:sldMkLst>
        <pc:spChg chg="mod">
          <ac:chgData name="Xuesu Xiao" userId="2da2dc19-76a6-42ca-a03e-a5becae5e7dc" providerId="ADAL" clId="{CE358A7D-04A9-3547-A192-F99433E0A911}" dt="2022-11-20T19:21:31.225" v="536" actId="14100"/>
          <ac:spMkLst>
            <pc:docMk/>
            <pc:sldMk cId="2318454854" sldId="807"/>
            <ac:spMk id="3" creationId="{E437F0FF-B85B-0E44-91F0-D849E9AB822D}"/>
          </ac:spMkLst>
        </pc:spChg>
      </pc:sldChg>
      <pc:sldChg chg="addSp delSp modSp add mod">
        <pc:chgData name="Xuesu Xiao" userId="2da2dc19-76a6-42ca-a03e-a5becae5e7dc" providerId="ADAL" clId="{CE358A7D-04A9-3547-A192-F99433E0A911}" dt="2022-11-20T19:27:50.876" v="589"/>
        <pc:sldMkLst>
          <pc:docMk/>
          <pc:sldMk cId="156903373" sldId="808"/>
        </pc:sldMkLst>
        <pc:spChg chg="mod">
          <ac:chgData name="Xuesu Xiao" userId="2da2dc19-76a6-42ca-a03e-a5becae5e7dc" providerId="ADAL" clId="{CE358A7D-04A9-3547-A192-F99433E0A911}" dt="2022-11-20T19:23:15.592" v="564" actId="27636"/>
          <ac:spMkLst>
            <pc:docMk/>
            <pc:sldMk cId="156903373" sldId="808"/>
            <ac:spMk id="3" creationId="{E437F0FF-B85B-0E44-91F0-D849E9AB822D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56903373" sldId="808"/>
            <ac:spMk id="4" creationId="{D5A19EE4-243E-6A4F-9D93-E9F4E9B8949A}"/>
          </ac:spMkLst>
        </pc:spChg>
        <pc:spChg chg="mod">
          <ac:chgData name="Xuesu Xiao" userId="2da2dc19-76a6-42ca-a03e-a5becae5e7dc" providerId="ADAL" clId="{CE358A7D-04A9-3547-A192-F99433E0A911}" dt="2022-11-20T19:21:48.097" v="537" actId="1076"/>
          <ac:spMkLst>
            <pc:docMk/>
            <pc:sldMk cId="156903373" sldId="808"/>
            <ac:spMk id="7" creationId="{0717A286-9756-1245-8CD3-00C74AC666D7}"/>
          </ac:spMkLst>
        </pc:spChg>
        <pc:spChg chg="del mod">
          <ac:chgData name="Xuesu Xiao" userId="2da2dc19-76a6-42ca-a03e-a5becae5e7dc" providerId="ADAL" clId="{CE358A7D-04A9-3547-A192-F99433E0A911}" dt="2022-11-20T19:22:01.858" v="541" actId="478"/>
          <ac:spMkLst>
            <pc:docMk/>
            <pc:sldMk cId="156903373" sldId="808"/>
            <ac:spMk id="8" creationId="{2E94202C-50E7-4D41-B4EF-0E81F11CB57D}"/>
          </ac:spMkLst>
        </pc:spChg>
        <pc:spChg chg="mod">
          <ac:chgData name="Xuesu Xiao" userId="2da2dc19-76a6-42ca-a03e-a5becae5e7dc" providerId="ADAL" clId="{CE358A7D-04A9-3547-A192-F99433E0A911}" dt="2022-11-20T19:22:58.429" v="557"/>
          <ac:spMkLst>
            <pc:docMk/>
            <pc:sldMk cId="156903373" sldId="808"/>
            <ac:spMk id="11" creationId="{58C0CEB2-730A-FB2B-12AC-ED6DB357F8BF}"/>
          </ac:spMkLst>
        </pc:spChg>
        <pc:grpChg chg="del mod">
          <ac:chgData name="Xuesu Xiao" userId="2da2dc19-76a6-42ca-a03e-a5becae5e7dc" providerId="ADAL" clId="{CE358A7D-04A9-3547-A192-F99433E0A911}" dt="2022-11-20T19:22:58.227" v="556" actId="478"/>
          <ac:grpSpMkLst>
            <pc:docMk/>
            <pc:sldMk cId="156903373" sldId="808"/>
            <ac:grpSpMk id="9" creationId="{C2F48080-C5EC-6944-B06D-602E465A4028}"/>
          </ac:grpSpMkLst>
        </pc:grpChg>
        <pc:grpChg chg="add mod">
          <ac:chgData name="Xuesu Xiao" userId="2da2dc19-76a6-42ca-a03e-a5becae5e7dc" providerId="ADAL" clId="{CE358A7D-04A9-3547-A192-F99433E0A911}" dt="2022-11-20T19:22:58.429" v="557"/>
          <ac:grpSpMkLst>
            <pc:docMk/>
            <pc:sldMk cId="156903373" sldId="808"/>
            <ac:grpSpMk id="10" creationId="{D24CEEED-CD7F-8177-67BC-302E38397B6F}"/>
          </ac:grpSpMkLst>
        </pc:grpChg>
        <pc:picChg chg="mod">
          <ac:chgData name="Xuesu Xiao" userId="2da2dc19-76a6-42ca-a03e-a5becae5e7dc" providerId="ADAL" clId="{CE358A7D-04A9-3547-A192-F99433E0A911}" dt="2022-11-20T19:22:58.429" v="557"/>
          <ac:picMkLst>
            <pc:docMk/>
            <pc:sldMk cId="156903373" sldId="808"/>
            <ac:picMk id="12" creationId="{2088C35E-506B-F069-CF85-A727E3D33FDC}"/>
          </ac:picMkLst>
        </pc:picChg>
        <pc:picChg chg="mod">
          <ac:chgData name="Xuesu Xiao" userId="2da2dc19-76a6-42ca-a03e-a5becae5e7dc" providerId="ADAL" clId="{CE358A7D-04A9-3547-A192-F99433E0A911}" dt="2022-11-20T19:21:48.097" v="537" actId="1076"/>
          <ac:picMkLst>
            <pc:docMk/>
            <pc:sldMk cId="156903373" sldId="808"/>
            <ac:picMk id="1026" creationId="{830D1B1E-1457-5849-8BF9-F28B1727A6D9}"/>
          </ac:picMkLst>
        </pc:picChg>
      </pc:sldChg>
      <pc:sldChg chg="delSp modSp add">
        <pc:chgData name="Xuesu Xiao" userId="2da2dc19-76a6-42ca-a03e-a5becae5e7dc" providerId="ADAL" clId="{CE358A7D-04A9-3547-A192-F99433E0A911}" dt="2022-11-20T19:27:50.876" v="589"/>
        <pc:sldMkLst>
          <pc:docMk/>
          <pc:sldMk cId="778334898" sldId="80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778334898" sldId="809"/>
            <ac:spMk id="4" creationId="{74C2E498-7453-D44F-AAA1-AAEBB0ECFED2}"/>
          </ac:spMkLst>
        </pc:spChg>
        <pc:spChg chg="mod">
          <ac:chgData name="Xuesu Xiao" userId="2da2dc19-76a6-42ca-a03e-a5becae5e7dc" providerId="ADAL" clId="{CE358A7D-04A9-3547-A192-F99433E0A911}" dt="2022-11-20T19:22:44.406" v="551" actId="1076"/>
          <ac:spMkLst>
            <pc:docMk/>
            <pc:sldMk cId="778334898" sldId="809"/>
            <ac:spMk id="8" creationId="{B5C26D93-0F15-7348-82F5-683B77615108}"/>
          </ac:spMkLst>
        </pc:spChg>
        <pc:grpChg chg="mod">
          <ac:chgData name="Xuesu Xiao" userId="2da2dc19-76a6-42ca-a03e-a5becae5e7dc" providerId="ADAL" clId="{CE358A7D-04A9-3547-A192-F99433E0A911}" dt="2022-11-20T19:22:44.406" v="551" actId="1076"/>
          <ac:grpSpMkLst>
            <pc:docMk/>
            <pc:sldMk cId="778334898" sldId="809"/>
            <ac:grpSpMk id="7" creationId="{0004035C-CB99-7248-806B-98AB14D829D3}"/>
          </ac:grpSpMkLst>
        </pc:grpChg>
        <pc:picChg chg="mod">
          <ac:chgData name="Xuesu Xiao" userId="2da2dc19-76a6-42ca-a03e-a5becae5e7dc" providerId="ADAL" clId="{CE358A7D-04A9-3547-A192-F99433E0A911}" dt="2022-11-20T19:22:44.406" v="551" actId="1076"/>
          <ac:picMkLst>
            <pc:docMk/>
            <pc:sldMk cId="778334898" sldId="809"/>
            <ac:picMk id="9" creationId="{E10D0271-4AB3-224F-AE41-30BA3126CA13}"/>
          </ac:picMkLst>
        </pc:pic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217518409" sldId="81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217518409" sldId="810"/>
            <ac:spMk id="4" creationId="{74C2E498-7453-D44F-AAA1-AAEBB0ECFED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883478497" sldId="81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883478497" sldId="811"/>
            <ac:spMk id="4" creationId="{D4AEC942-D2FB-7B46-8AD1-DBE972F74B8B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065152916" sldId="81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065152916" sldId="812"/>
            <ac:spMk id="4" creationId="{95D1E39D-B43E-8342-92D0-5A706578D9BA}"/>
          </ac:spMkLst>
        </pc:spChg>
      </pc:sldChg>
      <pc:sldChg chg="addSp delSp modSp add del">
        <pc:chgData name="Xuesu Xiao" userId="2da2dc19-76a6-42ca-a03e-a5becae5e7dc" providerId="ADAL" clId="{CE358A7D-04A9-3547-A192-F99433E0A911}" dt="2022-11-20T19:23:26.453" v="567" actId="2696"/>
        <pc:sldMkLst>
          <pc:docMk/>
          <pc:sldMk cId="4131155850" sldId="812"/>
        </pc:sldMkLst>
        <pc:spChg chg="mod">
          <ac:chgData name="Xuesu Xiao" userId="2da2dc19-76a6-42ca-a03e-a5becae5e7dc" providerId="ADAL" clId="{CE358A7D-04A9-3547-A192-F99433E0A911}" dt="2022-11-20T19:22:45.825" v="552"/>
          <ac:spMkLst>
            <pc:docMk/>
            <pc:sldMk cId="4131155850" sldId="812"/>
            <ac:spMk id="11" creationId="{ADA39D61-3542-6D57-A8B1-9DD4F70A543B}"/>
          </ac:spMkLst>
        </pc:spChg>
        <pc:grpChg chg="del">
          <ac:chgData name="Xuesu Xiao" userId="2da2dc19-76a6-42ca-a03e-a5becae5e7dc" providerId="ADAL" clId="{CE358A7D-04A9-3547-A192-F99433E0A911}" dt="2022-11-20T19:22:51.480" v="555" actId="478"/>
          <ac:grpSpMkLst>
            <pc:docMk/>
            <pc:sldMk cId="4131155850" sldId="812"/>
            <ac:grpSpMk id="9" creationId="{C2F48080-C5EC-6944-B06D-602E465A4028}"/>
          </ac:grpSpMkLst>
        </pc:grpChg>
        <pc:grpChg chg="add del mod">
          <ac:chgData name="Xuesu Xiao" userId="2da2dc19-76a6-42ca-a03e-a5becae5e7dc" providerId="ADAL" clId="{CE358A7D-04A9-3547-A192-F99433E0A911}" dt="2022-11-20T19:22:50.074" v="554"/>
          <ac:grpSpMkLst>
            <pc:docMk/>
            <pc:sldMk cId="4131155850" sldId="812"/>
            <ac:grpSpMk id="10" creationId="{CC652CC8-60B2-4B26-6614-450B3D9EB0DA}"/>
          </ac:grpSpMkLst>
        </pc:grpChg>
        <pc:picChg chg="mod">
          <ac:chgData name="Xuesu Xiao" userId="2da2dc19-76a6-42ca-a03e-a5becae5e7dc" providerId="ADAL" clId="{CE358A7D-04A9-3547-A192-F99433E0A911}" dt="2022-11-20T19:22:45.825" v="552"/>
          <ac:picMkLst>
            <pc:docMk/>
            <pc:sldMk cId="4131155850" sldId="812"/>
            <ac:picMk id="12" creationId="{9F7CC945-2CB3-BD01-5767-FCE643E17EC2}"/>
          </ac:picMkLst>
        </pc:picChg>
      </pc:sldChg>
      <pc:sldChg chg="modSp add del mod">
        <pc:chgData name="Xuesu Xiao" userId="2da2dc19-76a6-42ca-a03e-a5becae5e7dc" providerId="ADAL" clId="{CE358A7D-04A9-3547-A192-F99433E0A911}" dt="2022-11-20T19:22:33.172" v="549"/>
        <pc:sldMkLst>
          <pc:docMk/>
          <pc:sldMk cId="1743152805" sldId="813"/>
        </pc:sldMkLst>
        <pc:spChg chg="mod">
          <ac:chgData name="Xuesu Xiao" userId="2da2dc19-76a6-42ca-a03e-a5becae5e7dc" providerId="ADAL" clId="{CE358A7D-04A9-3547-A192-F99433E0A911}" dt="2022-11-20T19:22:27.179" v="548"/>
          <ac:spMkLst>
            <pc:docMk/>
            <pc:sldMk cId="1743152805" sldId="813"/>
            <ac:spMk id="3" creationId="{E437F0FF-B85B-0E44-91F0-D849E9AB822D}"/>
          </ac:spMkLst>
        </pc:spChg>
      </pc:sldChg>
      <pc:sldChg chg="addSp delSp modSp add">
        <pc:chgData name="Xuesu Xiao" userId="2da2dc19-76a6-42ca-a03e-a5becae5e7dc" providerId="ADAL" clId="{CE358A7D-04A9-3547-A192-F99433E0A911}" dt="2022-11-20T19:27:50.876" v="589"/>
        <pc:sldMkLst>
          <pc:docMk/>
          <pc:sldMk cId="3783009457" sldId="81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783009457" sldId="813"/>
            <ac:spMk id="4" creationId="{D5A19EE4-243E-6A4F-9D93-E9F4E9B8949A}"/>
          </ac:spMkLst>
        </pc:spChg>
        <pc:spChg chg="add mod">
          <ac:chgData name="Xuesu Xiao" userId="2da2dc19-76a6-42ca-a03e-a5becae5e7dc" providerId="ADAL" clId="{CE358A7D-04A9-3547-A192-F99433E0A911}" dt="2022-11-20T19:23:24.359" v="566"/>
          <ac:spMkLst>
            <pc:docMk/>
            <pc:sldMk cId="3783009457" sldId="813"/>
            <ac:spMk id="7" creationId="{8F996A9B-197E-7B75-4E5B-E0019DF5A05B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035448755" sldId="81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035448755" sldId="814"/>
            <ac:spMk id="4" creationId="{C1DCAC60-8799-3546-8EE1-F64CD8712C8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645666385" sldId="81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645666385" sldId="815"/>
            <ac:spMk id="4" creationId="{4990D752-3BF0-6D40-8D99-3FC6865E32C1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355777495" sldId="816"/>
        </pc:sldMkLst>
        <pc:spChg chg="mod">
          <ac:chgData name="Xuesu Xiao" userId="2da2dc19-76a6-42ca-a03e-a5becae5e7dc" providerId="ADAL" clId="{CE358A7D-04A9-3547-A192-F99433E0A911}" dt="2022-11-20T19:23:56.453" v="571" actId="27636"/>
          <ac:spMkLst>
            <pc:docMk/>
            <pc:sldMk cId="1355777495" sldId="816"/>
            <ac:spMk id="3" creationId="{BAD1D27E-DD8B-D34C-BAE3-0BF47A4683B8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355777495" sldId="816"/>
            <ac:spMk id="4" creationId="{4990D752-3BF0-6D40-8D99-3FC6865E32C1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2564095888" sldId="817"/>
        </pc:sldMkLst>
        <pc:spChg chg="mod">
          <ac:chgData name="Xuesu Xiao" userId="2da2dc19-76a6-42ca-a03e-a5becae5e7dc" providerId="ADAL" clId="{CE358A7D-04A9-3547-A192-F99433E0A911}" dt="2022-11-20T19:23:56.494" v="572" actId="27636"/>
          <ac:spMkLst>
            <pc:docMk/>
            <pc:sldMk cId="2564095888" sldId="817"/>
            <ac:spMk id="3" creationId="{BAD1D27E-DD8B-D34C-BAE3-0BF47A4683B8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564095888" sldId="817"/>
            <ac:spMk id="4" creationId="{4990D752-3BF0-6D40-8D99-3FC6865E32C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458254524" sldId="81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458254524" sldId="818"/>
            <ac:spMk id="4" creationId="{4990D752-3BF0-6D40-8D99-3FC6865E32C1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307233522" sldId="819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307233522" sldId="819"/>
            <ac:spMk id="4" creationId="{D8AB7F67-EDF6-0545-87FA-D5FDAD6BE60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090893122" sldId="82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090893122" sldId="820"/>
            <ac:spMk id="4" creationId="{D8AB7F67-EDF6-0545-87FA-D5FDAD6BE60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2169710096" sldId="82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2169710096" sldId="821"/>
            <ac:spMk id="4" creationId="{D8AB7F67-EDF6-0545-87FA-D5FDAD6BE60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148116848" sldId="822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148116848" sldId="822"/>
            <ac:spMk id="4" creationId="{C20814DB-459C-F040-B33E-721FFB5650DC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524731064" sldId="82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524731064" sldId="823"/>
            <ac:spMk id="4" creationId="{D8AB7F67-EDF6-0545-87FA-D5FDAD6BE60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300829683" sldId="82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300829683" sldId="824"/>
            <ac:spMk id="4" creationId="{E6FE724A-8F02-604E-9FA1-70056175A83F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975103988" sldId="82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975103988" sldId="825"/>
            <ac:spMk id="4" creationId="{D30B1DE6-C527-3542-8F39-C386EB58CF22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182796713" sldId="82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182796713" sldId="826"/>
            <ac:spMk id="4" creationId="{442733CB-8E7F-A54C-8C59-162712A2E70D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555954637" sldId="827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555954637" sldId="827"/>
            <ac:spMk id="4" creationId="{442733CB-8E7F-A54C-8C59-162712A2E70D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09237114" sldId="828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09237114" sldId="828"/>
            <ac:spMk id="4" creationId="{442733CB-8E7F-A54C-8C59-162712A2E70D}"/>
          </ac:spMkLst>
        </pc:spChg>
      </pc:sldChg>
      <pc:sldChg chg="delSp modSp add mod">
        <pc:chgData name="Xuesu Xiao" userId="2da2dc19-76a6-42ca-a03e-a5becae5e7dc" providerId="ADAL" clId="{CE358A7D-04A9-3547-A192-F99433E0A911}" dt="2022-11-20T19:27:50.876" v="589"/>
        <pc:sldMkLst>
          <pc:docMk/>
          <pc:sldMk cId="1576023875" sldId="829"/>
        </pc:sldMkLst>
        <pc:spChg chg="mod">
          <ac:chgData name="Xuesu Xiao" userId="2da2dc19-76a6-42ca-a03e-a5becae5e7dc" providerId="ADAL" clId="{CE358A7D-04A9-3547-A192-F99433E0A911}" dt="2022-11-20T19:26:27.753" v="585" actId="20577"/>
          <ac:spMkLst>
            <pc:docMk/>
            <pc:sldMk cId="1576023875" sldId="829"/>
            <ac:spMk id="2" creationId="{1DECD8BA-5B64-1D4A-AAB2-AF584A39AE15}"/>
          </ac:spMkLst>
        </pc:spChg>
        <pc:spChg chg="mod">
          <ac:chgData name="Xuesu Xiao" userId="2da2dc19-76a6-42ca-a03e-a5becae5e7dc" providerId="ADAL" clId="{CE358A7D-04A9-3547-A192-F99433E0A911}" dt="2022-11-20T19:23:56.578" v="573" actId="27636"/>
          <ac:spMkLst>
            <pc:docMk/>
            <pc:sldMk cId="1576023875" sldId="829"/>
            <ac:spMk id="3" creationId="{2E4BF675-E9B3-0342-87D3-6779FA3EB3C4}"/>
          </ac:spMkLst>
        </pc:spChg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576023875" sldId="829"/>
            <ac:spMk id="4" creationId="{8597507E-7F2D-9140-A559-F3A1B2FF305D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073164568" sldId="830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073164568" sldId="830"/>
            <ac:spMk id="4" creationId="{442733CB-8E7F-A54C-8C59-162712A2E70D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278532782" sldId="831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278532782" sldId="831"/>
            <ac:spMk id="4" creationId="{442733CB-8E7F-A54C-8C59-162712A2E70D}"/>
          </ac:spMkLst>
        </pc:spChg>
      </pc:sldChg>
      <pc:sldChg chg="add del">
        <pc:chgData name="Xuesu Xiao" userId="2da2dc19-76a6-42ca-a03e-a5becae5e7dc" providerId="ADAL" clId="{CE358A7D-04A9-3547-A192-F99433E0A911}" dt="2022-11-20T19:26:34.213" v="586" actId="2696"/>
        <pc:sldMkLst>
          <pc:docMk/>
          <pc:sldMk cId="636112987" sldId="832"/>
        </pc:sldMkLst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1280185478" sldId="833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1280185478" sldId="833"/>
            <ac:spMk id="4" creationId="{0CD157C6-08F8-0A4E-9960-00D5C15D1AEA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888510788" sldId="834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888510788" sldId="834"/>
            <ac:spMk id="4" creationId="{3D2AB506-3E76-744E-8788-17959D90FBA5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49435677" sldId="835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49435677" sldId="835"/>
            <ac:spMk id="4" creationId="{3D2AB506-3E76-744E-8788-17959D90FBA5}"/>
          </ac:spMkLst>
        </pc:spChg>
      </pc:sldChg>
      <pc:sldChg chg="delSp add">
        <pc:chgData name="Xuesu Xiao" userId="2da2dc19-76a6-42ca-a03e-a5becae5e7dc" providerId="ADAL" clId="{CE358A7D-04A9-3547-A192-F99433E0A911}" dt="2022-11-20T19:27:50.876" v="589"/>
        <pc:sldMkLst>
          <pc:docMk/>
          <pc:sldMk cId="3358429603" sldId="836"/>
        </pc:sldMkLst>
        <pc:spChg chg="del">
          <ac:chgData name="Xuesu Xiao" userId="2da2dc19-76a6-42ca-a03e-a5becae5e7dc" providerId="ADAL" clId="{CE358A7D-04A9-3547-A192-F99433E0A911}" dt="2022-11-20T19:27:50.876" v="589"/>
          <ac:spMkLst>
            <pc:docMk/>
            <pc:sldMk cId="3358429603" sldId="836"/>
            <ac:spMk id="4" creationId="{E7874C19-4C6C-CE4F-B86A-98C0FCA01E16}"/>
          </ac:spMkLst>
        </pc:spChg>
      </pc:sldChg>
      <pc:sldChg chg="add del">
        <pc:chgData name="Xuesu Xiao" userId="2da2dc19-76a6-42ca-a03e-a5becae5e7dc" providerId="ADAL" clId="{CE358A7D-04A9-3547-A192-F99433E0A911}" dt="2022-11-20T19:14:59.029" v="277" actId="2696"/>
        <pc:sldMkLst>
          <pc:docMk/>
          <pc:sldMk cId="68627703" sldId="837"/>
        </pc:sldMkLst>
      </pc:sldChg>
      <pc:sldChg chg="add del">
        <pc:chgData name="Xuesu Xiao" userId="2da2dc19-76a6-42ca-a03e-a5becae5e7dc" providerId="ADAL" clId="{CE358A7D-04A9-3547-A192-F99433E0A911}" dt="2022-11-20T19:19:45.863" v="509" actId="2696"/>
        <pc:sldMkLst>
          <pc:docMk/>
          <pc:sldMk cId="4158472585" sldId="880"/>
        </pc:sldMkLst>
      </pc:sldChg>
    </pc:docChg>
  </pc:docChgLst>
  <pc:docChgLst>
    <pc:chgData name="Xuesu Xiao" userId="2da2dc19-76a6-42ca-a03e-a5becae5e7dc" providerId="ADAL" clId="{C7E96C78-2380-9841-B78E-3D7EC686BF62}"/>
    <pc:docChg chg="delSld modSld">
      <pc:chgData name="Xuesu Xiao" userId="2da2dc19-76a6-42ca-a03e-a5becae5e7dc" providerId="ADAL" clId="{C7E96C78-2380-9841-B78E-3D7EC686BF62}" dt="2022-11-20T04:03:32.847" v="62" actId="2696"/>
      <pc:docMkLst>
        <pc:docMk/>
      </pc:docMkLst>
      <pc:sldChg chg="modSp mod">
        <pc:chgData name="Xuesu Xiao" userId="2da2dc19-76a6-42ca-a03e-a5becae5e7dc" providerId="ADAL" clId="{C7E96C78-2380-9841-B78E-3D7EC686BF62}" dt="2022-11-20T04:03:24.713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C7E96C78-2380-9841-B78E-3D7EC686BF62}" dt="2022-11-20T04:03:24.713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C7E96C78-2380-9841-B78E-3D7EC686BF62}" dt="2022-11-20T04:03:32.830" v="44" actId="2696"/>
        <pc:sldMkLst>
          <pc:docMk/>
          <pc:sldMk cId="2785254642" sldId="414"/>
        </pc:sldMkLst>
      </pc:sldChg>
      <pc:sldChg chg="del">
        <pc:chgData name="Xuesu Xiao" userId="2da2dc19-76a6-42ca-a03e-a5becae5e7dc" providerId="ADAL" clId="{C7E96C78-2380-9841-B78E-3D7EC686BF62}" dt="2022-11-20T04:03:32.786" v="5" actId="2696"/>
        <pc:sldMkLst>
          <pc:docMk/>
          <pc:sldMk cId="2792353199" sldId="426"/>
        </pc:sldMkLst>
      </pc:sldChg>
      <pc:sldChg chg="del">
        <pc:chgData name="Xuesu Xiao" userId="2da2dc19-76a6-42ca-a03e-a5becae5e7dc" providerId="ADAL" clId="{C7E96C78-2380-9841-B78E-3D7EC686BF62}" dt="2022-11-20T04:03:32.833" v="47" actId="2696"/>
        <pc:sldMkLst>
          <pc:docMk/>
          <pc:sldMk cId="414340722" sldId="427"/>
        </pc:sldMkLst>
      </pc:sldChg>
      <pc:sldChg chg="del">
        <pc:chgData name="Xuesu Xiao" userId="2da2dc19-76a6-42ca-a03e-a5becae5e7dc" providerId="ADAL" clId="{C7E96C78-2380-9841-B78E-3D7EC686BF62}" dt="2022-11-20T04:03:32.809" v="23" actId="2696"/>
        <pc:sldMkLst>
          <pc:docMk/>
          <pc:sldMk cId="2060241144" sldId="428"/>
        </pc:sldMkLst>
      </pc:sldChg>
      <pc:sldChg chg="del">
        <pc:chgData name="Xuesu Xiao" userId="2da2dc19-76a6-42ca-a03e-a5becae5e7dc" providerId="ADAL" clId="{C7E96C78-2380-9841-B78E-3D7EC686BF62}" dt="2022-11-20T04:03:32.810" v="24" actId="2696"/>
        <pc:sldMkLst>
          <pc:docMk/>
          <pc:sldMk cId="4119856068" sldId="438"/>
        </pc:sldMkLst>
      </pc:sldChg>
      <pc:sldChg chg="del">
        <pc:chgData name="Xuesu Xiao" userId="2da2dc19-76a6-42ca-a03e-a5becae5e7dc" providerId="ADAL" clId="{C7E96C78-2380-9841-B78E-3D7EC686BF62}" dt="2022-11-20T04:03:32.796" v="12" actId="2696"/>
        <pc:sldMkLst>
          <pc:docMk/>
          <pc:sldMk cId="3336362259" sldId="439"/>
        </pc:sldMkLst>
      </pc:sldChg>
      <pc:sldChg chg="del">
        <pc:chgData name="Xuesu Xiao" userId="2da2dc19-76a6-42ca-a03e-a5becae5e7dc" providerId="ADAL" clId="{C7E96C78-2380-9841-B78E-3D7EC686BF62}" dt="2022-11-20T04:03:32.801" v="16" actId="2696"/>
        <pc:sldMkLst>
          <pc:docMk/>
          <pc:sldMk cId="232814697" sldId="440"/>
        </pc:sldMkLst>
      </pc:sldChg>
      <pc:sldChg chg="del">
        <pc:chgData name="Xuesu Xiao" userId="2da2dc19-76a6-42ca-a03e-a5becae5e7dc" providerId="ADAL" clId="{C7E96C78-2380-9841-B78E-3D7EC686BF62}" dt="2022-11-20T04:03:32.784" v="4" actId="2696"/>
        <pc:sldMkLst>
          <pc:docMk/>
          <pc:sldMk cId="4206366031" sldId="442"/>
        </pc:sldMkLst>
      </pc:sldChg>
      <pc:sldChg chg="del">
        <pc:chgData name="Xuesu Xiao" userId="2da2dc19-76a6-42ca-a03e-a5becae5e7dc" providerId="ADAL" clId="{C7E96C78-2380-9841-B78E-3D7EC686BF62}" dt="2022-11-20T04:03:32.812" v="26" actId="2696"/>
        <pc:sldMkLst>
          <pc:docMk/>
          <pc:sldMk cId="1343189778" sldId="443"/>
        </pc:sldMkLst>
      </pc:sldChg>
      <pc:sldChg chg="del">
        <pc:chgData name="Xuesu Xiao" userId="2da2dc19-76a6-42ca-a03e-a5becae5e7dc" providerId="ADAL" clId="{C7E96C78-2380-9841-B78E-3D7EC686BF62}" dt="2022-11-20T04:03:32.824" v="38" actId="2696"/>
        <pc:sldMkLst>
          <pc:docMk/>
          <pc:sldMk cId="1417212444" sldId="444"/>
        </pc:sldMkLst>
      </pc:sldChg>
      <pc:sldChg chg="del">
        <pc:chgData name="Xuesu Xiao" userId="2da2dc19-76a6-42ca-a03e-a5becae5e7dc" providerId="ADAL" clId="{C7E96C78-2380-9841-B78E-3D7EC686BF62}" dt="2022-11-20T04:03:32.823" v="37" actId="2696"/>
        <pc:sldMkLst>
          <pc:docMk/>
          <pc:sldMk cId="1632346696" sldId="445"/>
        </pc:sldMkLst>
      </pc:sldChg>
      <pc:sldChg chg="del">
        <pc:chgData name="Xuesu Xiao" userId="2da2dc19-76a6-42ca-a03e-a5becae5e7dc" providerId="ADAL" clId="{C7E96C78-2380-9841-B78E-3D7EC686BF62}" dt="2022-11-20T04:03:32.837" v="51" actId="2696"/>
        <pc:sldMkLst>
          <pc:docMk/>
          <pc:sldMk cId="2643329449" sldId="446"/>
        </pc:sldMkLst>
      </pc:sldChg>
      <pc:sldChg chg="del">
        <pc:chgData name="Xuesu Xiao" userId="2da2dc19-76a6-42ca-a03e-a5becae5e7dc" providerId="ADAL" clId="{C7E96C78-2380-9841-B78E-3D7EC686BF62}" dt="2022-11-20T04:03:32.821" v="35" actId="2696"/>
        <pc:sldMkLst>
          <pc:docMk/>
          <pc:sldMk cId="3035214396" sldId="447"/>
        </pc:sldMkLst>
      </pc:sldChg>
      <pc:sldChg chg="del">
        <pc:chgData name="Xuesu Xiao" userId="2da2dc19-76a6-42ca-a03e-a5becae5e7dc" providerId="ADAL" clId="{C7E96C78-2380-9841-B78E-3D7EC686BF62}" dt="2022-11-20T04:03:32.844" v="59" actId="2696"/>
        <pc:sldMkLst>
          <pc:docMk/>
          <pc:sldMk cId="1653244426" sldId="448"/>
        </pc:sldMkLst>
      </pc:sldChg>
      <pc:sldChg chg="del">
        <pc:chgData name="Xuesu Xiao" userId="2da2dc19-76a6-42ca-a03e-a5becae5e7dc" providerId="ADAL" clId="{C7E96C78-2380-9841-B78E-3D7EC686BF62}" dt="2022-11-20T04:03:32.834" v="48" actId="2696"/>
        <pc:sldMkLst>
          <pc:docMk/>
          <pc:sldMk cId="1004256660" sldId="449"/>
        </pc:sldMkLst>
      </pc:sldChg>
      <pc:sldChg chg="del">
        <pc:chgData name="Xuesu Xiao" userId="2da2dc19-76a6-42ca-a03e-a5becae5e7dc" providerId="ADAL" clId="{C7E96C78-2380-9841-B78E-3D7EC686BF62}" dt="2022-11-20T04:03:32.840" v="55" actId="2696"/>
        <pc:sldMkLst>
          <pc:docMk/>
          <pc:sldMk cId="1988042690" sldId="450"/>
        </pc:sldMkLst>
      </pc:sldChg>
      <pc:sldChg chg="del">
        <pc:chgData name="Xuesu Xiao" userId="2da2dc19-76a6-42ca-a03e-a5becae5e7dc" providerId="ADAL" clId="{C7E96C78-2380-9841-B78E-3D7EC686BF62}" dt="2022-11-20T04:03:32.797" v="13" actId="2696"/>
        <pc:sldMkLst>
          <pc:docMk/>
          <pc:sldMk cId="222169771" sldId="451"/>
        </pc:sldMkLst>
      </pc:sldChg>
      <pc:sldChg chg="del">
        <pc:chgData name="Xuesu Xiao" userId="2da2dc19-76a6-42ca-a03e-a5becae5e7dc" providerId="ADAL" clId="{C7E96C78-2380-9841-B78E-3D7EC686BF62}" dt="2022-11-20T04:03:32.829" v="43" actId="2696"/>
        <pc:sldMkLst>
          <pc:docMk/>
          <pc:sldMk cId="652257861" sldId="456"/>
        </pc:sldMkLst>
      </pc:sldChg>
      <pc:sldChg chg="del">
        <pc:chgData name="Xuesu Xiao" userId="2da2dc19-76a6-42ca-a03e-a5becae5e7dc" providerId="ADAL" clId="{C7E96C78-2380-9841-B78E-3D7EC686BF62}" dt="2022-11-20T04:03:32.808" v="22" actId="2696"/>
        <pc:sldMkLst>
          <pc:docMk/>
          <pc:sldMk cId="3133028597" sldId="463"/>
        </pc:sldMkLst>
      </pc:sldChg>
      <pc:sldChg chg="del">
        <pc:chgData name="Xuesu Xiao" userId="2da2dc19-76a6-42ca-a03e-a5becae5e7dc" providerId="ADAL" clId="{C7E96C78-2380-9841-B78E-3D7EC686BF62}" dt="2022-11-20T04:03:32.803" v="18" actId="2696"/>
        <pc:sldMkLst>
          <pc:docMk/>
          <pc:sldMk cId="2072041715" sldId="469"/>
        </pc:sldMkLst>
      </pc:sldChg>
      <pc:sldChg chg="del">
        <pc:chgData name="Xuesu Xiao" userId="2da2dc19-76a6-42ca-a03e-a5becae5e7dc" providerId="ADAL" clId="{C7E96C78-2380-9841-B78E-3D7EC686BF62}" dt="2022-11-20T04:03:32.822" v="36" actId="2696"/>
        <pc:sldMkLst>
          <pc:docMk/>
          <pc:sldMk cId="522971075" sldId="478"/>
        </pc:sldMkLst>
      </pc:sldChg>
      <pc:sldChg chg="del">
        <pc:chgData name="Xuesu Xiao" userId="2da2dc19-76a6-42ca-a03e-a5becae5e7dc" providerId="ADAL" clId="{C7E96C78-2380-9841-B78E-3D7EC686BF62}" dt="2022-11-20T04:03:32.840" v="54" actId="2696"/>
        <pc:sldMkLst>
          <pc:docMk/>
          <pc:sldMk cId="1977486341" sldId="479"/>
        </pc:sldMkLst>
      </pc:sldChg>
      <pc:sldChg chg="del">
        <pc:chgData name="Xuesu Xiao" userId="2da2dc19-76a6-42ca-a03e-a5becae5e7dc" providerId="ADAL" clId="{C7E96C78-2380-9841-B78E-3D7EC686BF62}" dt="2022-11-20T04:03:32.807" v="21" actId="2696"/>
        <pc:sldMkLst>
          <pc:docMk/>
          <pc:sldMk cId="1338222313" sldId="480"/>
        </pc:sldMkLst>
      </pc:sldChg>
      <pc:sldChg chg="del">
        <pc:chgData name="Xuesu Xiao" userId="2da2dc19-76a6-42ca-a03e-a5becae5e7dc" providerId="ADAL" clId="{C7E96C78-2380-9841-B78E-3D7EC686BF62}" dt="2022-11-20T04:03:32.800" v="15" actId="2696"/>
        <pc:sldMkLst>
          <pc:docMk/>
          <pc:sldMk cId="3537859319" sldId="481"/>
        </pc:sldMkLst>
      </pc:sldChg>
      <pc:sldChg chg="del">
        <pc:chgData name="Xuesu Xiao" userId="2da2dc19-76a6-42ca-a03e-a5becae5e7dc" providerId="ADAL" clId="{C7E96C78-2380-9841-B78E-3D7EC686BF62}" dt="2022-11-20T04:03:32.798" v="14" actId="2696"/>
        <pc:sldMkLst>
          <pc:docMk/>
          <pc:sldMk cId="3856366771" sldId="482"/>
        </pc:sldMkLst>
      </pc:sldChg>
      <pc:sldChg chg="del">
        <pc:chgData name="Xuesu Xiao" userId="2da2dc19-76a6-42ca-a03e-a5becae5e7dc" providerId="ADAL" clId="{C7E96C78-2380-9841-B78E-3D7EC686BF62}" dt="2022-11-20T04:03:32.814" v="28" actId="2696"/>
        <pc:sldMkLst>
          <pc:docMk/>
          <pc:sldMk cId="1071925522" sldId="485"/>
        </pc:sldMkLst>
      </pc:sldChg>
      <pc:sldChg chg="del">
        <pc:chgData name="Xuesu Xiao" userId="2da2dc19-76a6-42ca-a03e-a5becae5e7dc" providerId="ADAL" clId="{C7E96C78-2380-9841-B78E-3D7EC686BF62}" dt="2022-11-20T04:03:32.839" v="53" actId="2696"/>
        <pc:sldMkLst>
          <pc:docMk/>
          <pc:sldMk cId="3019913970" sldId="486"/>
        </pc:sldMkLst>
      </pc:sldChg>
      <pc:sldChg chg="del">
        <pc:chgData name="Xuesu Xiao" userId="2da2dc19-76a6-42ca-a03e-a5becae5e7dc" providerId="ADAL" clId="{C7E96C78-2380-9841-B78E-3D7EC686BF62}" dt="2022-11-20T04:03:32.788" v="6" actId="2696"/>
        <pc:sldMkLst>
          <pc:docMk/>
          <pc:sldMk cId="517504232" sldId="494"/>
        </pc:sldMkLst>
      </pc:sldChg>
      <pc:sldChg chg="del">
        <pc:chgData name="Xuesu Xiao" userId="2da2dc19-76a6-42ca-a03e-a5becae5e7dc" providerId="ADAL" clId="{C7E96C78-2380-9841-B78E-3D7EC686BF62}" dt="2022-11-20T04:03:32.836" v="50" actId="2696"/>
        <pc:sldMkLst>
          <pc:docMk/>
          <pc:sldMk cId="422553874" sldId="501"/>
        </pc:sldMkLst>
      </pc:sldChg>
      <pc:sldChg chg="del">
        <pc:chgData name="Xuesu Xiao" userId="2da2dc19-76a6-42ca-a03e-a5becae5e7dc" providerId="ADAL" clId="{C7E96C78-2380-9841-B78E-3D7EC686BF62}" dt="2022-11-20T04:03:32.793" v="10" actId="2696"/>
        <pc:sldMkLst>
          <pc:docMk/>
          <pc:sldMk cId="4185596027" sldId="502"/>
        </pc:sldMkLst>
      </pc:sldChg>
      <pc:sldChg chg="del">
        <pc:chgData name="Xuesu Xiao" userId="2da2dc19-76a6-42ca-a03e-a5becae5e7dc" providerId="ADAL" clId="{C7E96C78-2380-9841-B78E-3D7EC686BF62}" dt="2022-11-20T04:03:32.826" v="40" actId="2696"/>
        <pc:sldMkLst>
          <pc:docMk/>
          <pc:sldMk cId="1405509169" sldId="505"/>
        </pc:sldMkLst>
      </pc:sldChg>
      <pc:sldChg chg="del">
        <pc:chgData name="Xuesu Xiao" userId="2da2dc19-76a6-42ca-a03e-a5becae5e7dc" providerId="ADAL" clId="{C7E96C78-2380-9841-B78E-3D7EC686BF62}" dt="2022-11-20T04:03:32.815" v="29" actId="2696"/>
        <pc:sldMkLst>
          <pc:docMk/>
          <pc:sldMk cId="1276680132" sldId="506"/>
        </pc:sldMkLst>
      </pc:sldChg>
      <pc:sldChg chg="del">
        <pc:chgData name="Xuesu Xiao" userId="2da2dc19-76a6-42ca-a03e-a5becae5e7dc" providerId="ADAL" clId="{C7E96C78-2380-9841-B78E-3D7EC686BF62}" dt="2022-11-20T04:03:32.816" v="30" actId="2696"/>
        <pc:sldMkLst>
          <pc:docMk/>
          <pc:sldMk cId="532996767" sldId="507"/>
        </pc:sldMkLst>
      </pc:sldChg>
      <pc:sldChg chg="del">
        <pc:chgData name="Xuesu Xiao" userId="2da2dc19-76a6-42ca-a03e-a5becae5e7dc" providerId="ADAL" clId="{C7E96C78-2380-9841-B78E-3D7EC686BF62}" dt="2022-11-20T04:03:32.827" v="41" actId="2696"/>
        <pc:sldMkLst>
          <pc:docMk/>
          <pc:sldMk cId="3028535963" sldId="508"/>
        </pc:sldMkLst>
      </pc:sldChg>
      <pc:sldChg chg="del">
        <pc:chgData name="Xuesu Xiao" userId="2da2dc19-76a6-42ca-a03e-a5becae5e7dc" providerId="ADAL" clId="{C7E96C78-2380-9841-B78E-3D7EC686BF62}" dt="2022-11-20T04:03:32.841" v="56" actId="2696"/>
        <pc:sldMkLst>
          <pc:docMk/>
          <pc:sldMk cId="2427033621" sldId="510"/>
        </pc:sldMkLst>
      </pc:sldChg>
      <pc:sldChg chg="del">
        <pc:chgData name="Xuesu Xiao" userId="2da2dc19-76a6-42ca-a03e-a5becae5e7dc" providerId="ADAL" clId="{C7E96C78-2380-9841-B78E-3D7EC686BF62}" dt="2022-11-20T04:03:32.838" v="52" actId="2696"/>
        <pc:sldMkLst>
          <pc:docMk/>
          <pc:sldMk cId="499206043" sldId="511"/>
        </pc:sldMkLst>
      </pc:sldChg>
      <pc:sldChg chg="del">
        <pc:chgData name="Xuesu Xiao" userId="2da2dc19-76a6-42ca-a03e-a5becae5e7dc" providerId="ADAL" clId="{C7E96C78-2380-9841-B78E-3D7EC686BF62}" dt="2022-11-20T04:03:32.845" v="60" actId="2696"/>
        <pc:sldMkLst>
          <pc:docMk/>
          <pc:sldMk cId="4154647555" sldId="513"/>
        </pc:sldMkLst>
      </pc:sldChg>
      <pc:sldChg chg="del">
        <pc:chgData name="Xuesu Xiao" userId="2da2dc19-76a6-42ca-a03e-a5becae5e7dc" providerId="ADAL" clId="{C7E96C78-2380-9841-B78E-3D7EC686BF62}" dt="2022-11-20T04:03:32.835" v="49" actId="2696"/>
        <pc:sldMkLst>
          <pc:docMk/>
          <pc:sldMk cId="555433722" sldId="514"/>
        </pc:sldMkLst>
      </pc:sldChg>
      <pc:sldChg chg="del">
        <pc:chgData name="Xuesu Xiao" userId="2da2dc19-76a6-42ca-a03e-a5becae5e7dc" providerId="ADAL" clId="{C7E96C78-2380-9841-B78E-3D7EC686BF62}" dt="2022-11-20T04:03:32.831" v="45" actId="2696"/>
        <pc:sldMkLst>
          <pc:docMk/>
          <pc:sldMk cId="2616930668" sldId="515"/>
        </pc:sldMkLst>
      </pc:sldChg>
      <pc:sldChg chg="del">
        <pc:chgData name="Xuesu Xiao" userId="2da2dc19-76a6-42ca-a03e-a5becae5e7dc" providerId="ADAL" clId="{C7E96C78-2380-9841-B78E-3D7EC686BF62}" dt="2022-11-20T04:03:32.790" v="8" actId="2696"/>
        <pc:sldMkLst>
          <pc:docMk/>
          <pc:sldMk cId="2214830292" sldId="516"/>
        </pc:sldMkLst>
      </pc:sldChg>
      <pc:sldChg chg="del">
        <pc:chgData name="Xuesu Xiao" userId="2da2dc19-76a6-42ca-a03e-a5becae5e7dc" providerId="ADAL" clId="{C7E96C78-2380-9841-B78E-3D7EC686BF62}" dt="2022-11-20T04:03:32.847" v="62" actId="2696"/>
        <pc:sldMkLst>
          <pc:docMk/>
          <pc:sldMk cId="2719988919" sldId="517"/>
        </pc:sldMkLst>
      </pc:sldChg>
      <pc:sldChg chg="del">
        <pc:chgData name="Xuesu Xiao" userId="2da2dc19-76a6-42ca-a03e-a5becae5e7dc" providerId="ADAL" clId="{C7E96C78-2380-9841-B78E-3D7EC686BF62}" dt="2022-11-20T04:03:32.794" v="11" actId="2696"/>
        <pc:sldMkLst>
          <pc:docMk/>
          <pc:sldMk cId="528173853" sldId="518"/>
        </pc:sldMkLst>
      </pc:sldChg>
      <pc:sldChg chg="del">
        <pc:chgData name="Xuesu Xiao" userId="2da2dc19-76a6-42ca-a03e-a5becae5e7dc" providerId="ADAL" clId="{C7E96C78-2380-9841-B78E-3D7EC686BF62}" dt="2022-11-20T04:03:32.825" v="39" actId="2696"/>
        <pc:sldMkLst>
          <pc:docMk/>
          <pc:sldMk cId="998468472" sldId="519"/>
        </pc:sldMkLst>
      </pc:sldChg>
      <pc:sldChg chg="del">
        <pc:chgData name="Xuesu Xiao" userId="2da2dc19-76a6-42ca-a03e-a5becae5e7dc" providerId="ADAL" clId="{C7E96C78-2380-9841-B78E-3D7EC686BF62}" dt="2022-11-20T04:03:32.805" v="20" actId="2696"/>
        <pc:sldMkLst>
          <pc:docMk/>
          <pc:sldMk cId="3839737693" sldId="520"/>
        </pc:sldMkLst>
      </pc:sldChg>
      <pc:sldChg chg="del">
        <pc:chgData name="Xuesu Xiao" userId="2da2dc19-76a6-42ca-a03e-a5becae5e7dc" providerId="ADAL" clId="{C7E96C78-2380-9841-B78E-3D7EC686BF62}" dt="2022-11-20T04:03:32.811" v="25" actId="2696"/>
        <pc:sldMkLst>
          <pc:docMk/>
          <pc:sldMk cId="3195797690" sldId="534"/>
        </pc:sldMkLst>
      </pc:sldChg>
      <pc:sldChg chg="del">
        <pc:chgData name="Xuesu Xiao" userId="2da2dc19-76a6-42ca-a03e-a5becae5e7dc" providerId="ADAL" clId="{C7E96C78-2380-9841-B78E-3D7EC686BF62}" dt="2022-11-20T04:03:32.846" v="61" actId="2696"/>
        <pc:sldMkLst>
          <pc:docMk/>
          <pc:sldMk cId="1020090745" sldId="535"/>
        </pc:sldMkLst>
      </pc:sldChg>
      <pc:sldChg chg="del">
        <pc:chgData name="Xuesu Xiao" userId="2da2dc19-76a6-42ca-a03e-a5becae5e7dc" providerId="ADAL" clId="{C7E96C78-2380-9841-B78E-3D7EC686BF62}" dt="2022-11-20T04:03:32.813" v="27" actId="2696"/>
        <pc:sldMkLst>
          <pc:docMk/>
          <pc:sldMk cId="260451634" sldId="536"/>
        </pc:sldMkLst>
      </pc:sldChg>
      <pc:sldChg chg="del">
        <pc:chgData name="Xuesu Xiao" userId="2da2dc19-76a6-42ca-a03e-a5becae5e7dc" providerId="ADAL" clId="{C7E96C78-2380-9841-B78E-3D7EC686BF62}" dt="2022-11-20T04:03:32.819" v="33" actId="2696"/>
        <pc:sldMkLst>
          <pc:docMk/>
          <pc:sldMk cId="3090064072" sldId="537"/>
        </pc:sldMkLst>
      </pc:sldChg>
      <pc:sldChg chg="del">
        <pc:chgData name="Xuesu Xiao" userId="2da2dc19-76a6-42ca-a03e-a5becae5e7dc" providerId="ADAL" clId="{C7E96C78-2380-9841-B78E-3D7EC686BF62}" dt="2022-11-20T04:03:32.791" v="9" actId="2696"/>
        <pc:sldMkLst>
          <pc:docMk/>
          <pc:sldMk cId="743581013" sldId="538"/>
        </pc:sldMkLst>
      </pc:sldChg>
      <pc:sldChg chg="del">
        <pc:chgData name="Xuesu Xiao" userId="2da2dc19-76a6-42ca-a03e-a5becae5e7dc" providerId="ADAL" clId="{C7E96C78-2380-9841-B78E-3D7EC686BF62}" dt="2022-11-20T04:03:32.842" v="57" actId="2696"/>
        <pc:sldMkLst>
          <pc:docMk/>
          <pc:sldMk cId="1493707993" sldId="539"/>
        </pc:sldMkLst>
      </pc:sldChg>
      <pc:sldChg chg="del">
        <pc:chgData name="Xuesu Xiao" userId="2da2dc19-76a6-42ca-a03e-a5becae5e7dc" providerId="ADAL" clId="{C7E96C78-2380-9841-B78E-3D7EC686BF62}" dt="2022-11-20T04:03:32.782" v="3" actId="2696"/>
        <pc:sldMkLst>
          <pc:docMk/>
          <pc:sldMk cId="1741362464" sldId="540"/>
        </pc:sldMkLst>
      </pc:sldChg>
      <pc:sldChg chg="del">
        <pc:chgData name="Xuesu Xiao" userId="2da2dc19-76a6-42ca-a03e-a5becae5e7dc" providerId="ADAL" clId="{C7E96C78-2380-9841-B78E-3D7EC686BF62}" dt="2022-11-20T04:03:32.802" v="17" actId="2696"/>
        <pc:sldMkLst>
          <pc:docMk/>
          <pc:sldMk cId="3900257319" sldId="541"/>
        </pc:sldMkLst>
      </pc:sldChg>
      <pc:sldChg chg="del">
        <pc:chgData name="Xuesu Xiao" userId="2da2dc19-76a6-42ca-a03e-a5becae5e7dc" providerId="ADAL" clId="{C7E96C78-2380-9841-B78E-3D7EC686BF62}" dt="2022-11-20T04:03:32.817" v="31" actId="2696"/>
        <pc:sldMkLst>
          <pc:docMk/>
          <pc:sldMk cId="2092015878" sldId="542"/>
        </pc:sldMkLst>
      </pc:sldChg>
      <pc:sldChg chg="del">
        <pc:chgData name="Xuesu Xiao" userId="2da2dc19-76a6-42ca-a03e-a5becae5e7dc" providerId="ADAL" clId="{C7E96C78-2380-9841-B78E-3D7EC686BF62}" dt="2022-11-20T04:03:32.832" v="46" actId="2696"/>
        <pc:sldMkLst>
          <pc:docMk/>
          <pc:sldMk cId="3458925638" sldId="543"/>
        </pc:sldMkLst>
      </pc:sldChg>
      <pc:sldChg chg="del">
        <pc:chgData name="Xuesu Xiao" userId="2da2dc19-76a6-42ca-a03e-a5becae5e7dc" providerId="ADAL" clId="{C7E96C78-2380-9841-B78E-3D7EC686BF62}" dt="2022-11-20T04:03:32.820" v="34" actId="2696"/>
        <pc:sldMkLst>
          <pc:docMk/>
          <pc:sldMk cId="4144634977" sldId="544"/>
        </pc:sldMkLst>
      </pc:sldChg>
      <pc:sldChg chg="del">
        <pc:chgData name="Xuesu Xiao" userId="2da2dc19-76a6-42ca-a03e-a5becae5e7dc" providerId="ADAL" clId="{C7E96C78-2380-9841-B78E-3D7EC686BF62}" dt="2022-11-20T04:03:32.804" v="19" actId="2696"/>
        <pc:sldMkLst>
          <pc:docMk/>
          <pc:sldMk cId="995979242" sldId="545"/>
        </pc:sldMkLst>
      </pc:sldChg>
      <pc:sldChg chg="del">
        <pc:chgData name="Xuesu Xiao" userId="2da2dc19-76a6-42ca-a03e-a5becae5e7dc" providerId="ADAL" clId="{C7E96C78-2380-9841-B78E-3D7EC686BF62}" dt="2022-11-20T04:03:32.828" v="42" actId="2696"/>
        <pc:sldMkLst>
          <pc:docMk/>
          <pc:sldMk cId="2275408222" sldId="546"/>
        </pc:sldMkLst>
      </pc:sldChg>
      <pc:sldChg chg="del">
        <pc:chgData name="Xuesu Xiao" userId="2da2dc19-76a6-42ca-a03e-a5becae5e7dc" providerId="ADAL" clId="{C7E96C78-2380-9841-B78E-3D7EC686BF62}" dt="2022-11-20T04:03:32.818" v="32" actId="2696"/>
        <pc:sldMkLst>
          <pc:docMk/>
          <pc:sldMk cId="2313172705" sldId="547"/>
        </pc:sldMkLst>
      </pc:sldChg>
      <pc:sldChg chg="del">
        <pc:chgData name="Xuesu Xiao" userId="2da2dc19-76a6-42ca-a03e-a5becae5e7dc" providerId="ADAL" clId="{C7E96C78-2380-9841-B78E-3D7EC686BF62}" dt="2022-11-20T04:03:32.843" v="58" actId="2696"/>
        <pc:sldMkLst>
          <pc:docMk/>
          <pc:sldMk cId="3060296709" sldId="548"/>
        </pc:sldMkLst>
      </pc:sldChg>
      <pc:sldChg chg="del">
        <pc:chgData name="Xuesu Xiao" userId="2da2dc19-76a6-42ca-a03e-a5becae5e7dc" providerId="ADAL" clId="{C7E96C78-2380-9841-B78E-3D7EC686BF62}" dt="2022-11-20T04:03:32.789" v="7" actId="2696"/>
        <pc:sldMkLst>
          <pc:docMk/>
          <pc:sldMk cId="5234716" sldId="549"/>
        </pc:sldMkLst>
      </pc:sldChg>
    </pc:docChg>
  </pc:docChgLst>
  <pc:docChgLst>
    <pc:chgData name="Xuesu Xiao" userId="2da2dc19-76a6-42ca-a03e-a5becae5e7dc" providerId="ADAL" clId="{B74F66C9-E5B3-EF46-B5D8-FD99D1E58699}"/>
    <pc:docChg chg="undo redo custSel addSld delSld modSld addSection delSection modSection">
      <pc:chgData name="Xuesu Xiao" userId="2da2dc19-76a6-42ca-a03e-a5becae5e7dc" providerId="ADAL" clId="{B74F66C9-E5B3-EF46-B5D8-FD99D1E58699}" dt="2022-11-20T04:01:01.846" v="749" actId="17851"/>
      <pc:docMkLst>
        <pc:docMk/>
      </pc:docMkLst>
      <pc:sldChg chg="addSp delSp modSp mod">
        <pc:chgData name="Xuesu Xiao" userId="2da2dc19-76a6-42ca-a03e-a5becae5e7dc" providerId="ADAL" clId="{B74F66C9-E5B3-EF46-B5D8-FD99D1E58699}" dt="2022-11-20T02:46:01.439" v="540" actId="20577"/>
        <pc:sldMkLst>
          <pc:docMk/>
          <pc:sldMk cId="2969206148" sldId="256"/>
        </pc:sldMkLst>
        <pc:spChg chg="mod">
          <ac:chgData name="Xuesu Xiao" userId="2da2dc19-76a6-42ca-a03e-a5becae5e7dc" providerId="ADAL" clId="{B74F66C9-E5B3-EF46-B5D8-FD99D1E58699}" dt="2022-11-20T02:46:01.439" v="540" actId="20577"/>
          <ac:spMkLst>
            <pc:docMk/>
            <pc:sldMk cId="2969206148" sldId="256"/>
            <ac:spMk id="2" creationId="{A600D3CE-C200-DF17-E8F3-428208355F4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69206148" sldId="256"/>
            <ac:spMk id="4" creationId="{9B2FDD8C-AA43-D465-0FF8-99093167DB4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69206148" sldId="256"/>
            <ac:spMk id="7" creationId="{690316D5-D272-7C36-B9F7-36A06E624D8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3:11.302" v="100"/>
        <pc:sldMkLst>
          <pc:docMk/>
          <pc:sldMk cId="2785254642" sldId="41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85254642" sldId="414"/>
            <ac:spMk id="3" creationId="{26943002-2038-7DAC-6489-52255AE3C334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85254642" sldId="414"/>
            <ac:spMk id="4" creationId="{CBC30F79-AAC8-FC46-A23E-C0B1033F3E5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85254642" sldId="414"/>
            <ac:spMk id="5" creationId="{0EBB07FA-9D21-4F40-88D8-C5EE85501D54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19:06.417" v="396" actId="2696"/>
        <pc:sldMkLst>
          <pc:docMk/>
          <pc:sldMk cId="4260048858" sldId="42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60048858" sldId="425"/>
            <ac:spMk id="2" creationId="{B994021A-BAAA-51A4-1A4A-493320B60A08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60048858" sldId="425"/>
            <ac:spMk id="4" creationId="{00E377FA-AEFA-B84D-A341-BC388936C82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60048858" sldId="425"/>
            <ac:spMk id="5" creationId="{8F17E563-FD64-5649-9BF9-F8727D5999EA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6:32.845" v="155" actId="1036"/>
        <pc:sldMkLst>
          <pc:docMk/>
          <pc:sldMk cId="2792353199" sldId="42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92353199" sldId="426"/>
            <ac:spMk id="4" creationId="{9C844207-8FAF-9A4C-865F-BC3BBF084E8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92353199" sldId="426"/>
            <ac:spMk id="5" creationId="{9D8FE8C2-7183-1343-A61B-DBA177D388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92353199" sldId="426"/>
            <ac:spMk id="8" creationId="{F621A72F-091A-07D4-1DBC-2EC8981AE8E8}"/>
          </ac:spMkLst>
        </pc:spChg>
        <pc:picChg chg="mod">
          <ac:chgData name="Xuesu Xiao" userId="2da2dc19-76a6-42ca-a03e-a5becae5e7dc" providerId="ADAL" clId="{B74F66C9-E5B3-EF46-B5D8-FD99D1E58699}" dt="2022-11-19T04:46:32.845" v="155" actId="1036"/>
          <ac:picMkLst>
            <pc:docMk/>
            <pc:sldMk cId="2792353199" sldId="426"/>
            <ac:picMk id="6" creationId="{6848541A-C1F5-BE48-AAAE-BC7DBA03C907}"/>
          </ac:picMkLst>
        </pc:picChg>
        <pc:picChg chg="mod">
          <ac:chgData name="Xuesu Xiao" userId="2da2dc19-76a6-42ca-a03e-a5becae5e7dc" providerId="ADAL" clId="{B74F66C9-E5B3-EF46-B5D8-FD99D1E58699}" dt="2022-11-19T04:46:29.475" v="154" actId="1035"/>
          <ac:picMkLst>
            <pc:docMk/>
            <pc:sldMk cId="2792353199" sldId="426"/>
            <ac:picMk id="7" creationId="{080B2827-05AA-4A48-BEC8-F52CD87C6E05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4340722" sldId="42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4340722" sldId="427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4340722" sldId="427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4340722" sldId="427"/>
            <ac:spMk id="11" creationId="{EB11A553-C3D2-08AF-308E-0DA23ABF945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60241144" sldId="42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60241144" sldId="428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60241144" sldId="428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60241144" sldId="428"/>
            <ac:spMk id="6" creationId="{CCA6FDC3-AAC7-08DF-6457-B9C093D31E2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19856068" sldId="43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19856068" sldId="438"/>
            <ac:spMk id="4" creationId="{01D256A1-B8EF-EF45-8BEB-1D1E274A146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19856068" sldId="438"/>
            <ac:spMk id="5" creationId="{8E2A9C84-9560-5847-A902-21131DC2FAA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19856068" sldId="438"/>
            <ac:spMk id="13" creationId="{44636D2C-3327-76F1-3B62-F792D74A36F9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336362259" sldId="43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336362259" sldId="439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336362259" sldId="439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336362259" sldId="439"/>
            <ac:spMk id="14" creationId="{4D7536F1-6817-79AF-87BE-E90FD0B73B7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32814697" sldId="44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2814697" sldId="440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2814697" sldId="440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2814697" sldId="440"/>
            <ac:spMk id="12" creationId="{BBDB8EB0-74C1-9582-8808-948454357EB4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0:31.074" v="177" actId="20577"/>
        <pc:sldMkLst>
          <pc:docMk/>
          <pc:sldMk cId="4206366031" sldId="44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06366031" sldId="442"/>
            <ac:spMk id="3" creationId="{B9D44EAB-7A80-B928-BF0D-B3349FBE620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06366031" sldId="442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06366031" sldId="442"/>
            <ac:spMk id="5" creationId="{399E0DF1-F382-704B-925D-3C0B4A7B4BD6}"/>
          </ac:spMkLst>
        </pc:spChg>
        <pc:spChg chg="mod">
          <ac:chgData name="Xuesu Xiao" userId="2da2dc19-76a6-42ca-a03e-a5becae5e7dc" providerId="ADAL" clId="{B74F66C9-E5B3-EF46-B5D8-FD99D1E58699}" dt="2022-11-19T04:50:31.074" v="177" actId="20577"/>
          <ac:spMkLst>
            <pc:docMk/>
            <pc:sldMk cId="4206366031" sldId="442"/>
            <ac:spMk id="11" creationId="{4A2CE1B7-075E-9149-AEB0-997F35FBBB83}"/>
          </ac:spMkLst>
        </pc:spChg>
        <pc:spChg chg="mod">
          <ac:chgData name="Xuesu Xiao" userId="2da2dc19-76a6-42ca-a03e-a5becae5e7dc" providerId="ADAL" clId="{B74F66C9-E5B3-EF46-B5D8-FD99D1E58699}" dt="2022-11-19T04:48:50.506" v="174" actId="1036"/>
          <ac:spMkLst>
            <pc:docMk/>
            <pc:sldMk cId="4206366031" sldId="442"/>
            <ac:spMk id="14" creationId="{D7FA70E1-7546-1B4E-9FED-5B4B9B762A13}"/>
          </ac:spMkLst>
        </pc:spChg>
        <pc:picChg chg="mod">
          <ac:chgData name="Xuesu Xiao" userId="2da2dc19-76a6-42ca-a03e-a5becae5e7dc" providerId="ADAL" clId="{B74F66C9-E5B3-EF46-B5D8-FD99D1E58699}" dt="2022-11-19T04:48:50.506" v="174" actId="1036"/>
          <ac:picMkLst>
            <pc:docMk/>
            <pc:sldMk cId="4206366031" sldId="442"/>
            <ac:picMk id="6" creationId="{34419AA3-0759-EC4F-B83F-56F96A3EAFFF}"/>
          </ac:picMkLst>
        </pc:picChg>
        <pc:picChg chg="mod">
          <ac:chgData name="Xuesu Xiao" userId="2da2dc19-76a6-42ca-a03e-a5becae5e7dc" providerId="ADAL" clId="{B74F66C9-E5B3-EF46-B5D8-FD99D1E58699}" dt="2022-11-19T04:48:50.506" v="174" actId="1036"/>
          <ac:picMkLst>
            <pc:docMk/>
            <pc:sldMk cId="4206366031" sldId="442"/>
            <ac:picMk id="12" creationId="{3A394C23-799E-9E41-9EAF-2BF032FE981A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43189778" sldId="44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43189778" sldId="443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43189778" sldId="443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43189778" sldId="443"/>
            <ac:spMk id="6" creationId="{410B636B-0E65-4B66-A778-0694EE7F80F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417212444" sldId="44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17212444" sldId="444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17212444" sldId="444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17212444" sldId="444"/>
            <ac:spMk id="7" creationId="{15866D12-13D5-A59D-3315-ABCB0C4422B5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3:12.152" v="221" actId="20577"/>
        <pc:sldMkLst>
          <pc:docMk/>
          <pc:sldMk cId="1632346696" sldId="445"/>
        </pc:sldMkLst>
        <pc:spChg chg="mod">
          <ac:chgData name="Xuesu Xiao" userId="2da2dc19-76a6-42ca-a03e-a5becae5e7dc" providerId="ADAL" clId="{B74F66C9-E5B3-EF46-B5D8-FD99D1E58699}" dt="2022-11-19T04:53:12.152" v="221" actId="20577"/>
          <ac:spMkLst>
            <pc:docMk/>
            <pc:sldMk cId="1632346696" sldId="445"/>
            <ac:spMk id="3" creationId="{5F002607-71B8-7D4A-B06E-DEB0E89BA43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32346696" sldId="445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32346696" sldId="445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32346696" sldId="445"/>
            <ac:spMk id="8" creationId="{6F3AAEC8-933F-75A8-B02A-D0911A7AEBC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43329449" sldId="44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43329449" sldId="446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43329449" sldId="446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43329449" sldId="446"/>
            <ac:spMk id="6" creationId="{D19CA7E3-3984-1EF3-3AD4-B82FEF4D03C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35214396" sldId="44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35214396" sldId="447"/>
            <ac:spMk id="3" creationId="{3C821F8A-7E18-C5C3-CE34-8B2FCCD3C204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35214396" sldId="447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35214396" sldId="447"/>
            <ac:spMk id="5" creationId="{2BD85589-9AED-F949-AB6D-2DED51B0F49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653244426" sldId="44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53244426" sldId="448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53244426" sldId="448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53244426" sldId="448"/>
            <ac:spMk id="6" creationId="{CAAD0E0A-2968-0318-8A6F-AE59BFBE6C9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04256660" sldId="44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04256660" sldId="449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04256660" sldId="449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04256660" sldId="449"/>
            <ac:spMk id="7" creationId="{0E44A1C1-861A-A701-48B0-FEEB847BC2A1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5:12.949" v="237" actId="1036"/>
        <pc:sldMkLst>
          <pc:docMk/>
          <pc:sldMk cId="1988042690" sldId="45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88042690" sldId="450"/>
            <ac:spMk id="4" creationId="{51F69D77-A964-6341-9FAE-0CD31BB68DC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88042690" sldId="450"/>
            <ac:spMk id="5" creationId="{1F7C27AF-4ADF-7B47-B4B2-602DEE46F40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88042690" sldId="450"/>
            <ac:spMk id="7" creationId="{9C7692D7-6AC7-BF89-C236-69153EFD4A45}"/>
          </ac:spMkLst>
        </pc:spChg>
        <pc:picChg chg="mod">
          <ac:chgData name="Xuesu Xiao" userId="2da2dc19-76a6-42ca-a03e-a5becae5e7dc" providerId="ADAL" clId="{B74F66C9-E5B3-EF46-B5D8-FD99D1E58699}" dt="2022-11-19T04:55:12.949" v="237" actId="1036"/>
          <ac:picMkLst>
            <pc:docMk/>
            <pc:sldMk cId="1988042690" sldId="450"/>
            <ac:picMk id="6" creationId="{642A5BE1-4A2E-8243-9045-4999D80A3D9D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22169771" sldId="451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2169771" sldId="451"/>
            <ac:spMk id="3" creationId="{D86E9723-DA40-ED0E-C3C4-DFE2F613DC8B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2169771" sldId="451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2169771" sldId="451"/>
            <ac:spMk id="5" creationId="{41E036CD-8BDB-7F4F-AE37-3D02BCB99D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652257861" sldId="45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52257861" sldId="456"/>
            <ac:spMk id="4" creationId="{23F7FAC5-C9F6-8648-A46F-0E36160985E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52257861" sldId="456"/>
            <ac:spMk id="5" creationId="{18B64C47-BD40-F449-9A4A-D1830B7B417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52257861" sldId="456"/>
            <ac:spMk id="6" creationId="{3E96D81E-CD7B-DFC4-8A27-5A481F69E81A}"/>
          </ac:spMkLst>
        </pc:spChg>
      </pc:sldChg>
      <pc:sldChg chg="del">
        <pc:chgData name="Xuesu Xiao" userId="2da2dc19-76a6-42ca-a03e-a5becae5e7dc" providerId="ADAL" clId="{B74F66C9-E5B3-EF46-B5D8-FD99D1E58699}" dt="2022-11-19T04:40:05.618" v="16" actId="2696"/>
        <pc:sldMkLst>
          <pc:docMk/>
          <pc:sldMk cId="344749237" sldId="457"/>
        </pc:sldMkLst>
      </pc:sldChg>
      <pc:sldChg chg="del">
        <pc:chgData name="Xuesu Xiao" userId="2da2dc19-76a6-42ca-a03e-a5becae5e7dc" providerId="ADAL" clId="{B74F66C9-E5B3-EF46-B5D8-FD99D1E58699}" dt="2022-11-19T04:40:05.609" v="4" actId="2696"/>
        <pc:sldMkLst>
          <pc:docMk/>
          <pc:sldMk cId="4214850307" sldId="459"/>
        </pc:sldMkLst>
      </pc:sldChg>
      <pc:sldChg chg="del">
        <pc:chgData name="Xuesu Xiao" userId="2da2dc19-76a6-42ca-a03e-a5becae5e7dc" providerId="ADAL" clId="{B74F66C9-E5B3-EF46-B5D8-FD99D1E58699}" dt="2022-11-19T04:40:05.646" v="37" actId="2696"/>
        <pc:sldMkLst>
          <pc:docMk/>
          <pc:sldMk cId="2658887374" sldId="460"/>
        </pc:sldMkLst>
      </pc:sldChg>
      <pc:sldChg chg="addSp delSp modSp add mod">
        <pc:chgData name="Xuesu Xiao" userId="2da2dc19-76a6-42ca-a03e-a5becae5e7dc" providerId="ADAL" clId="{B74F66C9-E5B3-EF46-B5D8-FD99D1E58699}" dt="2022-11-19T05:19:15.553" v="398" actId="20577"/>
        <pc:sldMkLst>
          <pc:docMk/>
          <pc:sldMk cId="3216749591" sldId="460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216749591" sldId="460"/>
            <ac:spMk id="2" creationId="{3D54F4C3-5C40-878E-14BE-360215A6633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216749591" sldId="460"/>
            <ac:spMk id="4" creationId="{A5AD51CF-0409-865C-7985-5B7798977B2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216749591" sldId="460"/>
            <ac:spMk id="5" creationId="{8325FBE8-07C2-B379-179C-6FC7E6DADE38}"/>
          </ac:spMkLst>
        </pc:spChg>
        <pc:spChg chg="mod">
          <ac:chgData name="Xuesu Xiao" userId="2da2dc19-76a6-42ca-a03e-a5becae5e7dc" providerId="ADAL" clId="{B74F66C9-E5B3-EF46-B5D8-FD99D1E58699}" dt="2022-11-19T05:19:15.553" v="398" actId="20577"/>
          <ac:spMkLst>
            <pc:docMk/>
            <pc:sldMk cId="3216749591" sldId="460"/>
            <ac:spMk id="6" creationId="{6420FF27-7341-6394-4476-DBB842F2B40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927423786" sldId="461"/>
        </pc:sldMkLst>
        <pc:spChg chg="mod">
          <ac:chgData name="Xuesu Xiao" userId="2da2dc19-76a6-42ca-a03e-a5becae5e7dc" providerId="ADAL" clId="{B74F66C9-E5B3-EF46-B5D8-FD99D1E58699}" dt="2022-11-19T04:40:07.877" v="60" actId="27636"/>
          <ac:spMkLst>
            <pc:docMk/>
            <pc:sldMk cId="927423786" sldId="461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27423786" sldId="461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27423786" sldId="461"/>
            <ac:spMk id="5" creationId="{0DE69B6C-10AB-21A1-CE1C-3F4D048B2B1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27423786" sldId="461"/>
            <ac:spMk id="8" creationId="{08E19126-4A18-C49D-B143-C078DD72248F}"/>
          </ac:spMkLst>
        </pc:spChg>
      </pc:sldChg>
      <pc:sldChg chg="del">
        <pc:chgData name="Xuesu Xiao" userId="2da2dc19-76a6-42ca-a03e-a5becae5e7dc" providerId="ADAL" clId="{B74F66C9-E5B3-EF46-B5D8-FD99D1E58699}" dt="2022-11-19T04:40:05.607" v="2" actId="2696"/>
        <pc:sldMkLst>
          <pc:docMk/>
          <pc:sldMk cId="2612433067" sldId="461"/>
        </pc:sldMkLst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1556469" sldId="46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1556469" sldId="462"/>
            <ac:spMk id="3" creationId="{9EE4E488-B865-A383-4E62-A6D475F846C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1556469" sldId="462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1556469" sldId="462"/>
            <ac:spMk id="5" creationId="{F6A4044F-CFE7-BCA8-7E36-04066A89A026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133028597" sldId="46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33028597" sldId="463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33028597" sldId="463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33028597" sldId="463"/>
            <ac:spMk id="7" creationId="{C8D2E5B8-C30E-BED6-3755-3F829E8FBED2}"/>
          </ac:spMkLst>
        </pc:spChg>
      </pc:sldChg>
      <pc:sldChg chg="del">
        <pc:chgData name="Xuesu Xiao" userId="2da2dc19-76a6-42ca-a03e-a5becae5e7dc" providerId="ADAL" clId="{B74F66C9-E5B3-EF46-B5D8-FD99D1E58699}" dt="2022-11-19T04:40:05.605" v="0" actId="2696"/>
        <pc:sldMkLst>
          <pc:docMk/>
          <pc:sldMk cId="4244294782" sldId="463"/>
        </pc:sldMkLst>
      </pc:sldChg>
      <pc:sldChg chg="del">
        <pc:chgData name="Xuesu Xiao" userId="2da2dc19-76a6-42ca-a03e-a5becae5e7dc" providerId="ADAL" clId="{B74F66C9-E5B3-EF46-B5D8-FD99D1E58699}" dt="2022-11-19T04:40:05.619" v="18" actId="2696"/>
        <pc:sldMkLst>
          <pc:docMk/>
          <pc:sldMk cId="1325154083" sldId="464"/>
        </pc:sldMkLst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102407465" sldId="464"/>
        </pc:sldMkLst>
        <pc:spChg chg="mod">
          <ac:chgData name="Xuesu Xiao" userId="2da2dc19-76a6-42ca-a03e-a5becae5e7dc" providerId="ADAL" clId="{B74F66C9-E5B3-EF46-B5D8-FD99D1E58699}" dt="2022-11-19T04:40:07.586" v="51" actId="27636"/>
          <ac:spMkLst>
            <pc:docMk/>
            <pc:sldMk cId="2102407465" sldId="464"/>
            <ac:spMk id="3" creationId="{1F144A1C-11C1-4394-5041-8A787D124C7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02407465" sldId="464"/>
            <ac:spMk id="4" creationId="{ADF78EA1-381D-5C7B-A39F-6118A6B2003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02407465" sldId="464"/>
            <ac:spMk id="5" creationId="{C4023068-49CE-DD54-6C44-9C562973E35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02407465" sldId="464"/>
            <ac:spMk id="6" creationId="{B131DB61-08A6-4826-1D0F-0784DAF86793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4.945" v="389" actId="20577"/>
        <pc:sldMkLst>
          <pc:docMk/>
          <pc:sldMk cId="1019163237" sldId="466"/>
        </pc:sldMkLst>
        <pc:spChg chg="mod">
          <ac:chgData name="Xuesu Xiao" userId="2da2dc19-76a6-42ca-a03e-a5becae5e7dc" providerId="ADAL" clId="{B74F66C9-E5B3-EF46-B5D8-FD99D1E58699}" dt="2022-11-19T05:19:04.945" v="389" actId="20577"/>
          <ac:spMkLst>
            <pc:docMk/>
            <pc:sldMk cId="1019163237" sldId="466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19163237" sldId="466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19163237" sldId="466"/>
            <ac:spMk id="5" creationId="{0DE69B6C-10AB-21A1-CE1C-3F4D048B2B1B}"/>
          </ac:spMkLst>
        </pc:spChg>
        <pc:spChg chg="add del mod">
          <ac:chgData name="Xuesu Xiao" userId="2da2dc19-76a6-42ca-a03e-a5becae5e7dc" providerId="ADAL" clId="{B74F66C9-E5B3-EF46-B5D8-FD99D1E58699}" dt="2022-11-19T05:18:59.826" v="381" actId="478"/>
          <ac:spMkLst>
            <pc:docMk/>
            <pc:sldMk cId="1019163237" sldId="466"/>
            <ac:spMk id="7" creationId="{A963DD9F-B27C-1106-28CC-E731AFDD524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19163237" sldId="466"/>
            <ac:spMk id="8" creationId="{A5E48795-67FB-F8EA-C277-C897F0C9FD3F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19:00.785" v="383" actId="2696"/>
        <pc:sldMkLst>
          <pc:docMk/>
          <pc:sldMk cId="1060138097" sldId="467"/>
        </pc:sldMkLst>
        <pc:spChg chg="mod">
          <ac:chgData name="Xuesu Xiao" userId="2da2dc19-76a6-42ca-a03e-a5becae5e7dc" providerId="ADAL" clId="{B74F66C9-E5B3-EF46-B5D8-FD99D1E58699}" dt="2022-11-19T05:14:04.897" v="288" actId="15"/>
          <ac:spMkLst>
            <pc:docMk/>
            <pc:sldMk cId="1060138097" sldId="467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60138097" sldId="467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60138097" sldId="467"/>
            <ac:spMk id="5" creationId="{0DE69B6C-10AB-21A1-CE1C-3F4D048B2B1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60138097" sldId="467"/>
            <ac:spMk id="7" creationId="{12B341D4-AE68-1E4D-97F3-7B02CE63133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72041715" sldId="46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72041715" sldId="469"/>
            <ac:spMk id="4" creationId="{89D6F3C3-39F5-79C1-C6B9-4A72CD93950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72041715" sldId="469"/>
            <ac:spMk id="5" creationId="{38D8EC14-FCE4-1385-1191-433A54349BB2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72041715" sldId="469"/>
            <ac:spMk id="6" creationId="{1A68C1B3-9EE0-FCE4-6E51-FBED9C0D198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5779629" sldId="47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5779629" sldId="470"/>
            <ac:spMk id="4" creationId="{C7B09308-8A04-9D85-B615-778897883C4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5779629" sldId="470"/>
            <ac:spMk id="5" creationId="{E821B164-662C-6D97-024B-902B584F6C5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5779629" sldId="470"/>
            <ac:spMk id="6" creationId="{466751B1-440D-D6BC-A52F-BB25E2995182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617063890" sldId="47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17063890" sldId="473"/>
            <ac:spMk id="3" creationId="{E05051C2-FD4D-51DC-C2A1-B59F313F4B3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17063890" sldId="473"/>
            <ac:spMk id="4" creationId="{FE2C2B80-D96B-A0F4-4309-E5E17A1244C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17063890" sldId="473"/>
            <ac:spMk id="5" creationId="{583FBA51-3DB6-98B7-DC22-356BD53A12CA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21:03.212" v="623" actId="2696"/>
        <pc:sldMkLst>
          <pc:docMk/>
          <pc:sldMk cId="1027330437" sldId="47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27330437" sldId="474"/>
            <ac:spMk id="3" creationId="{EF5C2E41-F0F4-FF4B-B834-FF283B94126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27330437" sldId="474"/>
            <ac:spMk id="4" creationId="{17BD9D74-94B2-4DFB-A612-E5E4582377F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27330437" sldId="474"/>
            <ac:spMk id="5" creationId="{EA550672-61B0-6B6D-1ABF-F73A2BD9800D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19:35.434" v="399" actId="2696"/>
        <pc:sldMkLst>
          <pc:docMk/>
          <pc:sldMk cId="1119581466" sldId="47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119581466" sldId="475"/>
            <ac:spMk id="4" creationId="{08C2723F-3D2F-BFFB-4ED0-64605287846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119581466" sldId="475"/>
            <ac:spMk id="5" creationId="{DF7301F1-5B9C-B7C4-F02B-4C8A761F40F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119581466" sldId="475"/>
            <ac:spMk id="6" creationId="{7F8EC459-026C-699A-F378-74C0BEF12F9E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7:56.840" v="157" actId="2696"/>
        <pc:sldMkLst>
          <pc:docMk/>
          <pc:sldMk cId="4186152412" sldId="47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6152412" sldId="476"/>
            <ac:spMk id="4" creationId="{5E517F96-82D8-C44D-8EBA-5FCB5131830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6152412" sldId="476"/>
            <ac:spMk id="5" creationId="{E333C002-A46B-5145-9B4F-8C779BD9DBE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6152412" sldId="476"/>
            <ac:spMk id="6" creationId="{AB56C01D-A445-35FF-0288-9EBFFE903B37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7:32.155" v="156" actId="2696"/>
        <pc:sldMkLst>
          <pc:docMk/>
          <pc:sldMk cId="770003526" sldId="47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70003526" sldId="477"/>
            <ac:spMk id="4" creationId="{5E517F96-82D8-C44D-8EBA-5FCB5131830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70003526" sldId="477"/>
            <ac:spMk id="5" creationId="{E333C002-A46B-5145-9B4F-8C779BD9DBE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70003526" sldId="477"/>
            <ac:spMk id="7" creationId="{45D707C8-A65A-A2C3-FA59-00FCEA1241D4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3:08.467" v="217" actId="20577"/>
        <pc:sldMkLst>
          <pc:docMk/>
          <pc:sldMk cId="522971075" sldId="478"/>
        </pc:sldMkLst>
        <pc:spChg chg="mod">
          <ac:chgData name="Xuesu Xiao" userId="2da2dc19-76a6-42ca-a03e-a5becae5e7dc" providerId="ADAL" clId="{B74F66C9-E5B3-EF46-B5D8-FD99D1E58699}" dt="2022-11-19T04:53:08.467" v="217" actId="20577"/>
          <ac:spMkLst>
            <pc:docMk/>
            <pc:sldMk cId="522971075" sldId="478"/>
            <ac:spMk id="3" creationId="{CD1A59C8-0BE5-1749-94B1-6E0A48788DC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2971075" sldId="478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2971075" sldId="478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2971075" sldId="478"/>
            <ac:spMk id="8" creationId="{F8A0AAE3-AF5D-D593-781E-064352BCA33A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77486341" sldId="47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77486341" sldId="479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77486341" sldId="479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77486341" sldId="479"/>
            <ac:spMk id="7" creationId="{B68339BE-748E-7185-7E83-B174A73A02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38222313" sldId="48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38222313" sldId="480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38222313" sldId="480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38222313" sldId="480"/>
            <ac:spMk id="7" creationId="{EED1AD27-EDBB-4A36-2FFB-E01A21C3E82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537859319" sldId="48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537859319" sldId="481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537859319" sldId="481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537859319" sldId="481"/>
            <ac:spMk id="10" creationId="{98EAFA4A-5D8D-FF30-1E51-B5D7D0F2C59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856366771" sldId="48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56366771" sldId="482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56366771" sldId="482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56366771" sldId="482"/>
            <ac:spMk id="11" creationId="{468E1256-3F0D-5C49-437D-D0DBDD73EB7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71925522" sldId="48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71925522" sldId="485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71925522" sldId="485"/>
            <ac:spMk id="5" creationId="{41E036CD-8BDB-7F4F-AE37-3D02BCB99D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71925522" sldId="485"/>
            <ac:spMk id="6" creationId="{B8681413-7FD6-559D-7F68-7738C5B6EAA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19913970" sldId="48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19913970" sldId="486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19913970" sldId="486"/>
            <ac:spMk id="5" creationId="{41E036CD-8BDB-7F4F-AE37-3D02BCB99D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19913970" sldId="486"/>
            <ac:spMk id="7" creationId="{8B69C137-FA4D-C8A3-E1A5-CA43027DD23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38.697" v="409" actId="2696"/>
        <pc:sldMkLst>
          <pc:docMk/>
          <pc:sldMk cId="1670619051" sldId="48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70619051" sldId="487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70619051" sldId="487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70619051" sldId="487"/>
            <ac:spMk id="6" creationId="{6A0925A5-FB5C-6873-18F8-1BB6919B9463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3:39.195" v="410" actId="2696"/>
        <pc:sldMkLst>
          <pc:docMk/>
          <pc:sldMk cId="1740037731" sldId="488"/>
        </pc:sldMkLst>
        <pc:spChg chg="mod">
          <ac:chgData name="Xuesu Xiao" userId="2da2dc19-76a6-42ca-a03e-a5becae5e7dc" providerId="ADAL" clId="{B74F66C9-E5B3-EF46-B5D8-FD99D1E58699}" dt="2022-11-19T04:40:07.245" v="42" actId="27636"/>
          <ac:spMkLst>
            <pc:docMk/>
            <pc:sldMk cId="1740037731" sldId="488"/>
            <ac:spMk id="3" creationId="{99A8C704-4798-6895-F5A1-479AAFC47EC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40037731" sldId="488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40037731" sldId="488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40037731" sldId="488"/>
            <ac:spMk id="6" creationId="{8B5074BF-96A5-ACFE-6F83-60FE5F978271}"/>
          </ac:spMkLst>
        </pc:spChg>
        <pc:picChg chg="mod">
          <ac:chgData name="Xuesu Xiao" userId="2da2dc19-76a6-42ca-a03e-a5becae5e7dc" providerId="ADAL" clId="{B74F66C9-E5B3-EF46-B5D8-FD99D1E58699}" dt="2022-11-19T05:05:03.653" v="247" actId="1076"/>
          <ac:picMkLst>
            <pc:docMk/>
            <pc:sldMk cId="1740037731" sldId="488"/>
            <ac:picMk id="2050" creationId="{FAD008F7-3D96-6A50-9655-569F8664F9AB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19T05:23:39.583" v="411" actId="2696"/>
        <pc:sldMkLst>
          <pc:docMk/>
          <pc:sldMk cId="379245142" sldId="489"/>
        </pc:sldMkLst>
        <pc:spChg chg="mod">
          <ac:chgData name="Xuesu Xiao" userId="2da2dc19-76a6-42ca-a03e-a5becae5e7dc" providerId="ADAL" clId="{B74F66C9-E5B3-EF46-B5D8-FD99D1E58699}" dt="2022-11-19T04:40:07.289" v="43" actId="27636"/>
          <ac:spMkLst>
            <pc:docMk/>
            <pc:sldMk cId="379245142" sldId="489"/>
            <ac:spMk id="3" creationId="{99A8C704-4798-6895-F5A1-479AAFC47EC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9245142" sldId="489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9245142" sldId="489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9245142" sldId="489"/>
            <ac:spMk id="6" creationId="{ACB8CDA0-2E83-69E3-DD44-488E6E5A56B0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3:40.028" v="412" actId="2696"/>
        <pc:sldMkLst>
          <pc:docMk/>
          <pc:sldMk cId="2226713212" sldId="490"/>
        </pc:sldMkLst>
        <pc:spChg chg="mod">
          <ac:chgData name="Xuesu Xiao" userId="2da2dc19-76a6-42ca-a03e-a5becae5e7dc" providerId="ADAL" clId="{B74F66C9-E5B3-EF46-B5D8-FD99D1E58699}" dt="2022-11-19T04:40:07.304" v="44" actId="27636"/>
          <ac:spMkLst>
            <pc:docMk/>
            <pc:sldMk cId="2226713212" sldId="490"/>
            <ac:spMk id="3" creationId="{9E9717EC-284A-3BC6-C7AE-CB56EDE1857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26713212" sldId="490"/>
            <ac:spMk id="4" creationId="{36ACF96C-D10F-081E-602E-D02027D767C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26713212" sldId="490"/>
            <ac:spMk id="5" creationId="{F7771CB9-BE04-2D8B-94B2-A40210D4B4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26713212" sldId="490"/>
            <ac:spMk id="6" creationId="{D1C8BF3F-3A2A-3048-3064-D1C9E68E7535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4:22.901" v="417" actId="2696"/>
        <pc:sldMkLst>
          <pc:docMk/>
          <pc:sldMk cId="2638240263" sldId="491"/>
        </pc:sldMkLst>
        <pc:spChg chg="mod">
          <ac:chgData name="Xuesu Xiao" userId="2da2dc19-76a6-42ca-a03e-a5becae5e7dc" providerId="ADAL" clId="{B74F66C9-E5B3-EF46-B5D8-FD99D1E58699}" dt="2022-11-19T04:40:07.349" v="45" actId="27636"/>
          <ac:spMkLst>
            <pc:docMk/>
            <pc:sldMk cId="2638240263" sldId="491"/>
            <ac:spMk id="3" creationId="{9E9717EC-284A-3BC6-C7AE-CB56EDE1857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38240263" sldId="491"/>
            <ac:spMk id="4" creationId="{36ACF96C-D10F-081E-602E-D02027D767C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38240263" sldId="491"/>
            <ac:spMk id="5" creationId="{F7771CB9-BE04-2D8B-94B2-A40210D4B4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38240263" sldId="491"/>
            <ac:spMk id="7" creationId="{0D80955B-D2DB-8730-68CD-CBA7C6466EA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27.005" v="408" actId="2696"/>
        <pc:sldMkLst>
          <pc:docMk/>
          <pc:sldMk cId="2943203320" sldId="49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943203320" sldId="492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43203320" sldId="492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43203320" sldId="492"/>
            <ac:spMk id="6" creationId="{22E481C9-DFF2-ECA0-4A91-1C2EF51D118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17504232" sldId="49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17504232" sldId="494"/>
            <ac:spMk id="3" creationId="{2EBAEB48-2EEB-A8F9-BD5E-E59892AF903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17504232" sldId="494"/>
            <ac:spMk id="4" creationId="{51A72ED6-B7E1-8613-2E8F-B510B577E4F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17504232" sldId="494"/>
            <ac:spMk id="5" creationId="{D7482A10-DA2D-780B-2C93-BED8D66FD339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01.203" v="407" actId="2696"/>
        <pc:sldMkLst>
          <pc:docMk/>
          <pc:sldMk cId="1257842646" sldId="49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257842646" sldId="495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257842646" sldId="495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257842646" sldId="495"/>
            <ac:spMk id="8" creationId="{1A8F8D7B-A55B-9198-85DF-0B640AE6D50B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8.676" v="405" actId="2696"/>
        <pc:sldMkLst>
          <pc:docMk/>
          <pc:sldMk cId="155791797" sldId="49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55791797" sldId="496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55791797" sldId="496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55791797" sldId="496"/>
            <ac:spMk id="7" creationId="{2F75BE3D-4DCF-ED85-C510-A9BFA87159D3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9.508" v="406" actId="2696"/>
        <pc:sldMkLst>
          <pc:docMk/>
          <pc:sldMk cId="947789912" sldId="49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47789912" sldId="497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47789912" sldId="497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47789912" sldId="497"/>
            <ac:spMk id="7" creationId="{37A237A8-C534-9319-C9F7-9B47077F790A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7.876" v="404" actId="2696"/>
        <pc:sldMkLst>
          <pc:docMk/>
          <pc:sldMk cId="3196384517" sldId="49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96384517" sldId="498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96384517" sldId="498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96384517" sldId="498"/>
            <ac:spMk id="7" creationId="{C39959ED-1A74-F929-450B-6233888ED86B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7.191" v="403" actId="2696"/>
        <pc:sldMkLst>
          <pc:docMk/>
          <pc:sldMk cId="991331779" sldId="49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1331779" sldId="499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1331779" sldId="499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1331779" sldId="499"/>
            <ac:spMk id="7" creationId="{7EBAA06F-BC43-4839-696E-6BC37F41245C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6.253" v="402" actId="2696"/>
        <pc:sldMkLst>
          <pc:docMk/>
          <pc:sldMk cId="1449528718" sldId="50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49528718" sldId="500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49528718" sldId="500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49528718" sldId="500"/>
            <ac:spMk id="6" creationId="{EBBA2FED-39A8-CC57-5FB9-169695841796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8:09.601" v="522" actId="20577"/>
        <pc:sldMkLst>
          <pc:docMk/>
          <pc:sldMk cId="422553874" sldId="501"/>
        </pc:sldMkLst>
        <pc:spChg chg="mod">
          <ac:chgData name="Xuesu Xiao" userId="2da2dc19-76a6-42ca-a03e-a5becae5e7dc" providerId="ADAL" clId="{B74F66C9-E5B3-EF46-B5D8-FD99D1E58699}" dt="2022-11-19T05:28:09.601" v="522" actId="20577"/>
          <ac:spMkLst>
            <pc:docMk/>
            <pc:sldMk cId="422553874" sldId="501"/>
            <ac:spMk id="2" creationId="{0E234F21-E2AF-59BC-35D7-50D2614CC70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2553874" sldId="501"/>
            <ac:spMk id="4" creationId="{2FA2F78C-56D1-AF62-557C-CC0A7C575D6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2553874" sldId="501"/>
            <ac:spMk id="5" creationId="{4F720C12-F6D8-2F8C-75F9-BCF44C11DB8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2553874" sldId="501"/>
            <ac:spMk id="6" creationId="{ED2C9DD5-38C6-794F-EF84-53926B565BA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28:33.349" v="523"/>
        <pc:sldMkLst>
          <pc:docMk/>
          <pc:sldMk cId="4185596027" sldId="502"/>
        </pc:sldMkLst>
        <pc:spChg chg="mod">
          <ac:chgData name="Xuesu Xiao" userId="2da2dc19-76a6-42ca-a03e-a5becae5e7dc" providerId="ADAL" clId="{B74F66C9-E5B3-EF46-B5D8-FD99D1E58699}" dt="2022-11-19T05:28:33.349" v="523"/>
          <ac:spMkLst>
            <pc:docMk/>
            <pc:sldMk cId="4185596027" sldId="502"/>
            <ac:spMk id="2" creationId="{0E234F21-E2AF-59BC-35D7-50D2614CC70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5596027" sldId="502"/>
            <ac:spMk id="4" creationId="{2FA2F78C-56D1-AF62-557C-CC0A7C575D6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5596027" sldId="502"/>
            <ac:spMk id="5" creationId="{4F720C12-F6D8-2F8C-75F9-BCF44C11DB8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5596027" sldId="502"/>
            <ac:spMk id="6" creationId="{78F1FE31-3A26-73A9-E99C-3843BF1E4FA6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33:00.611" v="525" actId="2696"/>
        <pc:sldMkLst>
          <pc:docMk/>
          <pc:sldMk cId="2179238239" sldId="50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79238239" sldId="503"/>
            <ac:spMk id="3" creationId="{40B6A8F7-FABC-0CA1-51C8-1EB81A177F5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79238239" sldId="503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79238239" sldId="503"/>
            <ac:spMk id="5" creationId="{D85C5E8F-3D86-5B84-22E9-FE9AB3634787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33:01.625" v="526" actId="2696"/>
        <pc:sldMkLst>
          <pc:docMk/>
          <pc:sldMk cId="25274934" sldId="50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274934" sldId="504"/>
            <ac:spMk id="3" creationId="{8954916C-9C65-54B1-79FF-C1E9A8E398E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274934" sldId="504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274934" sldId="504"/>
            <ac:spMk id="5" creationId="{D85C5E8F-3D86-5B84-22E9-FE9AB3634787}"/>
          </ac:spMkLst>
        </pc:spChg>
        <pc:picChg chg="mod">
          <ac:chgData name="Xuesu Xiao" userId="2da2dc19-76a6-42ca-a03e-a5becae5e7dc" providerId="ADAL" clId="{B74F66C9-E5B3-EF46-B5D8-FD99D1E58699}" dt="2022-11-19T05:29:24.112" v="524" actId="14100"/>
          <ac:picMkLst>
            <pc:docMk/>
            <pc:sldMk cId="25274934" sldId="504"/>
            <ac:picMk id="9" creationId="{1A68B132-EE46-D71F-AAF1-EFDE8058FFD0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19T05:33:55.324" v="532" actId="1076"/>
        <pc:sldMkLst>
          <pc:docMk/>
          <pc:sldMk cId="1405509169" sldId="505"/>
        </pc:sldMkLst>
        <pc:spChg chg="del">
          <ac:chgData name="Xuesu Xiao" userId="2da2dc19-76a6-42ca-a03e-a5becae5e7dc" providerId="ADAL" clId="{B74F66C9-E5B3-EF46-B5D8-FD99D1E58699}" dt="2022-11-19T05:33:21.449" v="527" actId="478"/>
          <ac:spMkLst>
            <pc:docMk/>
            <pc:sldMk cId="1405509169" sldId="505"/>
            <ac:spMk id="2" creationId="{F160B9F5-F3AA-978A-A21D-6864080F597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05509169" sldId="505"/>
            <ac:spMk id="3" creationId="{6C8604CC-DD21-6705-B10B-0A13722A7D5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05509169" sldId="505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05509169" sldId="505"/>
            <ac:spMk id="5" creationId="{D85C5E8F-3D86-5B84-22E9-FE9AB3634787}"/>
          </ac:spMkLst>
        </pc:spChg>
        <pc:spChg chg="add mod">
          <ac:chgData name="Xuesu Xiao" userId="2da2dc19-76a6-42ca-a03e-a5becae5e7dc" providerId="ADAL" clId="{B74F66C9-E5B3-EF46-B5D8-FD99D1E58699}" dt="2022-11-19T05:33:28.161" v="528"/>
          <ac:spMkLst>
            <pc:docMk/>
            <pc:sldMk cId="1405509169" sldId="505"/>
            <ac:spMk id="9" creationId="{EFE4DE61-E1DD-F2DE-1B84-7A987CBE9C12}"/>
          </ac:spMkLst>
        </pc:spChg>
        <pc:picChg chg="mod modCrop">
          <ac:chgData name="Xuesu Xiao" userId="2da2dc19-76a6-42ca-a03e-a5becae5e7dc" providerId="ADAL" clId="{B74F66C9-E5B3-EF46-B5D8-FD99D1E58699}" dt="2022-11-19T05:33:55.324" v="532" actId="1076"/>
          <ac:picMkLst>
            <pc:docMk/>
            <pc:sldMk cId="1405509169" sldId="505"/>
            <ac:picMk id="8" creationId="{72A8B5B0-C42B-4ADC-1165-AB84FF5F40C3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2:29:59.953" v="536"/>
        <pc:sldMkLst>
          <pc:docMk/>
          <pc:sldMk cId="1276680132" sldId="506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276680132" sldId="506"/>
            <ac:spMk id="3" creationId="{4756FF74-9827-1130-2DE1-806FE9EACBE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276680132" sldId="506"/>
            <ac:spMk id="4" creationId="{DC5652F7-6457-F5D5-F0D6-A2A0EDDAAC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276680132" sldId="506"/>
            <ac:spMk id="5" creationId="{449A0808-52C4-1A5E-A424-251DA4595BCC}"/>
          </ac:spMkLst>
        </pc:spChg>
        <pc:spChg chg="mod">
          <ac:chgData name="Xuesu Xiao" userId="2da2dc19-76a6-42ca-a03e-a5becae5e7dc" providerId="ADAL" clId="{B74F66C9-E5B3-EF46-B5D8-FD99D1E58699}" dt="2022-11-20T02:29:59.953" v="536"/>
          <ac:spMkLst>
            <pc:docMk/>
            <pc:sldMk cId="1276680132" sldId="506"/>
            <ac:spMk id="9" creationId="{678339EF-ECA1-FFDB-A174-3224869B5734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32996767" sldId="50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32996767" sldId="507"/>
            <ac:spMk id="3" creationId="{27A105AF-AFC8-F810-9A2E-AC5F3F0BB26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32996767" sldId="507"/>
            <ac:spMk id="4" creationId="{DC5652F7-6457-F5D5-F0D6-A2A0EDDAAC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32996767" sldId="507"/>
            <ac:spMk id="5" creationId="{449A0808-52C4-1A5E-A424-251DA4595BC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28535963" sldId="50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28535963" sldId="508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28535963" sldId="508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28535963" sldId="508"/>
            <ac:spMk id="7" creationId="{B68B22C7-9D1B-8102-17ED-718A50165849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427033621" sldId="510"/>
        </pc:sldMkLst>
        <pc:spChg chg="mod">
          <ac:chgData name="Xuesu Xiao" userId="2da2dc19-76a6-42ca-a03e-a5becae5e7dc" providerId="ADAL" clId="{B74F66C9-E5B3-EF46-B5D8-FD99D1E58699}" dt="2022-11-19T04:40:07.452" v="46" actId="27636"/>
          <ac:spMkLst>
            <pc:docMk/>
            <pc:sldMk cId="2427033621" sldId="510"/>
            <ac:spMk id="3" creationId="{11A83B91-15BD-5E1E-5267-35D7ADFF280B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427033621" sldId="510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427033621" sldId="510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427033621" sldId="510"/>
            <ac:spMk id="7" creationId="{F7112BA0-3E3F-AB45-666E-3272694EDBE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99206043" sldId="51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99206043" sldId="511"/>
            <ac:spMk id="4" creationId="{D76CDFC7-C91B-9563-BB2A-C2064E357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99206043" sldId="511"/>
            <ac:spMk id="5" creationId="{88F67891-4ECB-42DD-313F-39C270ACB119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99206043" sldId="511"/>
            <ac:spMk id="8" creationId="{8DC691EA-5DED-015C-8851-AF8B8ABCC61E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20T02:44:22.434" v="537" actId="2696"/>
        <pc:sldMkLst>
          <pc:docMk/>
          <pc:sldMk cId="2739789779" sldId="512"/>
        </pc:sldMkLst>
        <pc:spChg chg="mod">
          <ac:chgData name="Xuesu Xiao" userId="2da2dc19-76a6-42ca-a03e-a5becae5e7dc" providerId="ADAL" clId="{B74F66C9-E5B3-EF46-B5D8-FD99D1E58699}" dt="2022-11-19T04:40:07.506" v="47" actId="27636"/>
          <ac:spMkLst>
            <pc:docMk/>
            <pc:sldMk cId="2739789779" sldId="512"/>
            <ac:spMk id="3" creationId="{C5779D0E-9C84-D2F8-B0B5-0FF506C59F99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39789779" sldId="512"/>
            <ac:spMk id="4" creationId="{A7C84800-CF87-1C8E-4EC5-8265202BB4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39789779" sldId="512"/>
            <ac:spMk id="5" creationId="{B9661C7E-00ED-418D-8B3A-97D9E5A9BC3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39789779" sldId="512"/>
            <ac:spMk id="7" creationId="{DCC1E62A-12CC-642E-82F9-8421A605EB8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54647555" sldId="51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54647555" sldId="513"/>
            <ac:spMk id="4" creationId="{B07E930C-36E4-337E-0C9D-FC91798E584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54647555" sldId="513"/>
            <ac:spMk id="5" creationId="{55610593-8797-D189-E608-5B7A177FCC6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54647555" sldId="513"/>
            <ac:spMk id="7" creationId="{8D0E79A4-67FF-8B52-A010-8CC8F3D5C52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55433722" sldId="51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55433722" sldId="514"/>
            <ac:spMk id="4" creationId="{812B13F5-7593-AD60-FDEE-A480C50FA39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55433722" sldId="514"/>
            <ac:spMk id="5" creationId="{8584D34C-B923-586F-F44E-6AE77F05D66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55433722" sldId="514"/>
            <ac:spMk id="6" creationId="{19758796-6465-DCD9-C3D0-27823072955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16930668" sldId="51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16930668" sldId="515"/>
            <ac:spMk id="2" creationId="{73AF1125-4A93-EB16-9932-BFFB351888D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16930668" sldId="515"/>
            <ac:spMk id="4" creationId="{5B6B52E4-F36A-E030-FD17-B4627441553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16930668" sldId="515"/>
            <ac:spMk id="5" creationId="{1734DA35-6C5F-E118-B28A-23BEF3ABE5D9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2:54:00.135" v="560" actId="1036"/>
        <pc:sldMkLst>
          <pc:docMk/>
          <pc:sldMk cId="2214830292" sldId="51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14830292" sldId="516"/>
            <ac:spMk id="4" creationId="{FBCC5E58-7FB0-417C-D2FE-1903E3B59B7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14830292" sldId="516"/>
            <ac:spMk id="5" creationId="{B85EB10C-D986-870D-884A-C52EC6B4DB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14830292" sldId="516"/>
            <ac:spMk id="7" creationId="{0538919F-C123-91B5-6805-2DD43369525A}"/>
          </ac:spMkLst>
        </pc:spChg>
        <pc:picChg chg="mod">
          <ac:chgData name="Xuesu Xiao" userId="2da2dc19-76a6-42ca-a03e-a5becae5e7dc" providerId="ADAL" clId="{B74F66C9-E5B3-EF46-B5D8-FD99D1E58699}" dt="2022-11-20T02:54:00.135" v="560" actId="1036"/>
          <ac:picMkLst>
            <pc:docMk/>
            <pc:sldMk cId="2214830292" sldId="516"/>
            <ac:picMk id="6" creationId="{990A776F-C47F-DFFF-9F1F-C3A7AB26B880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719988919" sldId="51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19988919" sldId="517"/>
            <ac:spMk id="4" creationId="{E620CFF8-7A27-1032-6C74-1F9DCBA5CB5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19988919" sldId="517"/>
            <ac:spMk id="5" creationId="{E7A5CDCB-5E3B-3CC2-7FF0-6B15CE9BA4E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19988919" sldId="517"/>
            <ac:spMk id="6" creationId="{95932B7F-6644-F733-9868-95333220BCE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28173853" sldId="51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8173853" sldId="518"/>
            <ac:spMk id="4" creationId="{4BAEBD1E-630B-857D-39FF-CC4799FDFE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8173853" sldId="518"/>
            <ac:spMk id="5" creationId="{E565A113-36A7-E6C3-CDEE-244AEE22ADE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8173853" sldId="518"/>
            <ac:spMk id="7" creationId="{F050217D-414B-8ED5-F755-C85CF941C46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998468472" sldId="51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8468472" sldId="519"/>
            <ac:spMk id="4" creationId="{CE25FE45-D4E2-0BEB-CDA3-97130355A17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8468472" sldId="519"/>
            <ac:spMk id="5" creationId="{3A6249A4-297C-CA89-6C9D-CEEEA085AE4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8468472" sldId="519"/>
            <ac:spMk id="7" creationId="{7CC2819F-F1AD-D8B9-678E-B55644FA5CE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839737693" sldId="52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39737693" sldId="520"/>
            <ac:spMk id="4" creationId="{630FAAE2-7E5E-CCDA-6FD3-F2774E608B9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39737693" sldId="520"/>
            <ac:spMk id="5" creationId="{A102DC25-14CC-C7D9-4B6B-E666C4413D29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39737693" sldId="520"/>
            <ac:spMk id="6" creationId="{7D900B9F-8C76-155C-FA79-D809ECF7A15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118660206" sldId="52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18660206" sldId="521"/>
            <ac:spMk id="4" creationId="{6AE2993A-1543-F7CC-1A9B-8B566D03453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18660206" sldId="521"/>
            <ac:spMk id="5" creationId="{89DDC66E-DC7C-60BB-AFCD-B047930937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18660206" sldId="521"/>
            <ac:spMk id="6" creationId="{E039C2F2-12DC-A8BC-468E-3BE5033E267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24373490" sldId="52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24373490" sldId="522"/>
            <ac:spMk id="3" creationId="{89B4285B-6723-CECA-842B-DF747A61491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24373490" sldId="522"/>
            <ac:spMk id="4" creationId="{5C668CF1-818B-8243-3480-06DC4FA29DF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24373490" sldId="522"/>
            <ac:spMk id="5" creationId="{B6D4BFBD-FD99-7EF0-1AA8-B5919BBFF8C7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5:44.279" v="310" actId="20577"/>
        <pc:sldMkLst>
          <pc:docMk/>
          <pc:sldMk cId="3047866080" sldId="523"/>
        </pc:sldMkLst>
        <pc:spChg chg="mod">
          <ac:chgData name="Xuesu Xiao" userId="2da2dc19-76a6-42ca-a03e-a5becae5e7dc" providerId="ADAL" clId="{B74F66C9-E5B3-EF46-B5D8-FD99D1E58699}" dt="2022-11-19T05:15:44.279" v="310" actId="20577"/>
          <ac:spMkLst>
            <pc:docMk/>
            <pc:sldMk cId="3047866080" sldId="523"/>
            <ac:spMk id="2" creationId="{117951AF-3FAB-52F7-A675-F45BC4D4E9B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47866080" sldId="523"/>
            <ac:spMk id="4" creationId="{6346D117-C4F6-C7B6-3FAA-3E233D4EF25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47866080" sldId="523"/>
            <ac:spMk id="5" creationId="{0F79EA38-40D7-2C50-CF1F-505EE619F1D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47866080" sldId="523"/>
            <ac:spMk id="6" creationId="{58EF324E-B4AF-9C8C-3C0C-877F1FFB4D4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88062194" sldId="52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88062194" sldId="524"/>
            <ac:spMk id="3" creationId="{9E1B23F9-9DB5-09CD-5EC9-DB209EE6A3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88062194" sldId="524"/>
            <ac:spMk id="4" creationId="{5A1B88F4-EC3F-9EF8-3F15-7790B8DDA99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88062194" sldId="524"/>
            <ac:spMk id="5" creationId="{250897EB-A66B-988B-CB36-70ACD8029E3A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8:11.049" v="712" actId="1036"/>
        <pc:sldMkLst>
          <pc:docMk/>
          <pc:sldMk cId="499620237" sldId="52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99620237" sldId="525"/>
            <ac:spMk id="3" creationId="{93037C4D-3938-8E28-3286-ADC876B25B6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99620237" sldId="525"/>
            <ac:spMk id="4" creationId="{E3E6D3BB-3B57-C67E-3FBD-B7A5A3E0CFF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99620237" sldId="525"/>
            <ac:spMk id="5" creationId="{8CA2094B-A96B-8E26-D9F7-9ABEAE55F067}"/>
          </ac:spMkLst>
        </pc:spChg>
        <pc:spChg chg="mod">
          <ac:chgData name="Xuesu Xiao" userId="2da2dc19-76a6-42ca-a03e-a5becae5e7dc" providerId="ADAL" clId="{B74F66C9-E5B3-EF46-B5D8-FD99D1E58699}" dt="2022-11-19T04:40:08.022" v="63" actId="27636"/>
          <ac:spMkLst>
            <pc:docMk/>
            <pc:sldMk cId="499620237" sldId="525"/>
            <ac:spMk id="6" creationId="{6251BD6F-4C8A-E658-0B54-096389469BD2}"/>
          </ac:spMkLst>
        </pc:spChg>
        <pc:picChg chg="mod">
          <ac:chgData name="Xuesu Xiao" userId="2da2dc19-76a6-42ca-a03e-a5becae5e7dc" providerId="ADAL" clId="{B74F66C9-E5B3-EF46-B5D8-FD99D1E58699}" dt="2022-11-20T03:58:11.049" v="712" actId="1036"/>
          <ac:picMkLst>
            <pc:docMk/>
            <pc:sldMk cId="499620237" sldId="525"/>
            <ac:picMk id="7" creationId="{9E6055F2-D805-4F1B-327B-3D8198DC31A0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854659173" sldId="52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54659173" sldId="526"/>
            <ac:spMk id="4" creationId="{B64FB29A-5AA2-5D21-AE3D-9E1BA51A612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54659173" sldId="526"/>
            <ac:spMk id="5" creationId="{B9377D98-2F11-653A-9621-8596BB60E31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54659173" sldId="526"/>
            <ac:spMk id="6" creationId="{2AA8CF55-D01A-A252-1CB8-0E9113C8536D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6.176" v="395" actId="1036"/>
        <pc:sldMkLst>
          <pc:docMk/>
          <pc:sldMk cId="1873024031" sldId="527"/>
        </pc:sldMkLst>
        <pc:spChg chg="mod">
          <ac:chgData name="Xuesu Xiao" userId="2da2dc19-76a6-42ca-a03e-a5becae5e7dc" providerId="ADAL" clId="{B74F66C9-E5B3-EF46-B5D8-FD99D1E58699}" dt="2022-11-19T05:19:06.176" v="395" actId="1036"/>
          <ac:spMkLst>
            <pc:docMk/>
            <pc:sldMk cId="1873024031" sldId="527"/>
            <ac:spMk id="3" creationId="{D94B159D-5442-0B5A-55BC-7050358D5FD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73024031" sldId="527"/>
            <ac:spMk id="4" creationId="{2ECC0A50-A7B8-D2A3-3230-4EC676611B3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73024031" sldId="527"/>
            <ac:spMk id="5" creationId="{D7E3338A-E4A2-1B97-2FF4-5895392E9BF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73024031" sldId="527"/>
            <ac:spMk id="7" creationId="{76694076-B804-A66D-8ECD-AB954C87478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269864000" sldId="528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69864000" sldId="528"/>
            <ac:spMk id="3" creationId="{41F7CBA2-583C-EB54-70CA-6764566458E9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69864000" sldId="528"/>
            <ac:spMk id="4" creationId="{2ECC0A50-A7B8-D2A3-3230-4EC676611B3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69864000" sldId="528"/>
            <ac:spMk id="5" creationId="{D7E3338A-E4A2-1B97-2FF4-5895392E9BF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81181105" sldId="529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1181105" sldId="529"/>
            <ac:spMk id="3" creationId="{7915A8B7-9316-A32E-4868-3F447A9D5A9D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1181105" sldId="529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1181105" sldId="529"/>
            <ac:spMk id="5" creationId="{8E8F51DB-F268-AA8B-38D9-0C431894F2B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78960568" sldId="53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78960568" sldId="530"/>
            <ac:spMk id="4" creationId="{40525429-9796-4E53-CD73-55FFC761C28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78960568" sldId="530"/>
            <ac:spMk id="5" creationId="{44BF0B09-9962-5FD6-FF1E-6480488BBA5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78960568" sldId="530"/>
            <ac:spMk id="6" creationId="{D28CA716-B066-DA25-76F0-8629FF6A9CD7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42529977" sldId="531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42529977" sldId="531"/>
            <ac:spMk id="3" creationId="{9586E563-85FB-B102-0F3E-4529E882966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42529977" sldId="531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42529977" sldId="531"/>
            <ac:spMk id="5" creationId="{8E8F51DB-F268-AA8B-38D9-0C431894F2B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15582044" sldId="53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15582044" sldId="532"/>
            <ac:spMk id="3" creationId="{207B6FA3-F86C-28EE-81CB-74174311E23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15582044" sldId="532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15582044" sldId="532"/>
            <ac:spMk id="5" creationId="{8E8F51DB-F268-AA8B-38D9-0C431894F2B8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2:44:28.112" v="538" actId="2696"/>
        <pc:sldMkLst>
          <pc:docMk/>
          <pc:sldMk cId="2393024650" sldId="53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93024650" sldId="533"/>
            <ac:spMk id="2" creationId="{485CFAF6-0EA5-AD36-9464-06582E94375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93024650" sldId="533"/>
            <ac:spMk id="4" creationId="{21FD71A5-30CE-CEC9-5CCC-CB8063C05E7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93024650" sldId="533"/>
            <ac:spMk id="5" creationId="{F0D00ECA-D782-6C5E-F0C8-96BC58D6F76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195797690" sldId="53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95797690" sldId="534"/>
            <ac:spMk id="2" creationId="{19CCA961-1020-C87A-85D0-CC5C788A905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95797690" sldId="534"/>
            <ac:spMk id="4" creationId="{F9AA4E2E-6705-3739-FEF3-9F0778A59D9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95797690" sldId="534"/>
            <ac:spMk id="5" creationId="{242BFA92-DAD6-5609-727E-342EB890567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20090745" sldId="53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20090745" sldId="535"/>
            <ac:spMk id="3" creationId="{3AB99F43-1A10-36C1-7AA0-1CCD93038CC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20090745" sldId="535"/>
            <ac:spMk id="4" creationId="{DB27AE54-589C-4442-5EB9-490A8A79EA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20090745" sldId="535"/>
            <ac:spMk id="5" creationId="{8104977A-222E-7FF9-8EDA-DB73110CCBE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0451634" sldId="53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0451634" sldId="536"/>
            <ac:spMk id="4" creationId="{FBCC5E58-7FB0-417C-D2FE-1903E3B59B7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0451634" sldId="536"/>
            <ac:spMk id="5" creationId="{B85EB10C-D986-870D-884A-C52EC6B4DB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0451634" sldId="536"/>
            <ac:spMk id="6" creationId="{CCB52CBF-ACD9-4513-0F78-9B283C685A2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90064072" sldId="53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90064072" sldId="537"/>
            <ac:spMk id="3" creationId="{01B5361C-2C67-8618-7FD3-0A57C518A02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90064072" sldId="537"/>
            <ac:spMk id="4" creationId="{A11E4A87-AD4E-0525-C6B2-33C691EBBCD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90064072" sldId="537"/>
            <ac:spMk id="5" creationId="{EB0FF435-A922-60EC-0519-E872DC387B1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743581013" sldId="53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43581013" sldId="538"/>
            <ac:spMk id="4" creationId="{84D92CDA-60F5-89E3-901A-D8DC938497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43581013" sldId="538"/>
            <ac:spMk id="5" creationId="{A448B219-810F-10BF-BC4F-822BC42C9C2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43581013" sldId="538"/>
            <ac:spMk id="6" creationId="{81B7198D-CE74-9D66-8D29-1E99A7D85F22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493707993" sldId="539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93707993" sldId="539"/>
            <ac:spMk id="3" creationId="{BD387C49-3D22-DCCD-E3A2-9DCBBFFC7AF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93707993" sldId="539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93707993" sldId="539"/>
            <ac:spMk id="5" creationId="{7E4C1E88-D7F6-6164-2F83-A574EE6A97D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741362464" sldId="54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41362464" sldId="540"/>
            <ac:spMk id="4" creationId="{90AAA240-F599-5749-1E5C-74101BA82E7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41362464" sldId="540"/>
            <ac:spMk id="5" creationId="{E034352A-5D79-D31C-2781-9D3F676390B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41362464" sldId="540"/>
            <ac:spMk id="7" creationId="{60CCA0C2-5537-1C2A-1934-729603A06348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0:03.783" v="257" actId="1035"/>
        <pc:sldMkLst>
          <pc:docMk/>
          <pc:sldMk cId="3900257319" sldId="541"/>
        </pc:sldMkLst>
        <pc:spChg chg="mod">
          <ac:chgData name="Xuesu Xiao" userId="2da2dc19-76a6-42ca-a03e-a5becae5e7dc" providerId="ADAL" clId="{B74F66C9-E5B3-EF46-B5D8-FD99D1E58699}" dt="2022-11-19T04:40:07.546" v="49" actId="27636"/>
          <ac:spMkLst>
            <pc:docMk/>
            <pc:sldMk cId="3900257319" sldId="541"/>
            <ac:spMk id="2" creationId="{5FCF5A99-1129-024F-8C7D-33C5FADB8484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900257319" sldId="541"/>
            <ac:spMk id="3" creationId="{99576D04-7BB1-9CEF-E033-A21FF30C76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900257319" sldId="541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900257319" sldId="541"/>
            <ac:spMk id="5" creationId="{7E4C1E88-D7F6-6164-2F83-A574EE6A97D3}"/>
          </ac:spMkLst>
        </pc:spChg>
        <pc:picChg chg="mod">
          <ac:chgData name="Xuesu Xiao" userId="2da2dc19-76a6-42ca-a03e-a5becae5e7dc" providerId="ADAL" clId="{B74F66C9-E5B3-EF46-B5D8-FD99D1E58699}" dt="2022-11-19T05:10:03.783" v="257" actId="1035"/>
          <ac:picMkLst>
            <pc:docMk/>
            <pc:sldMk cId="3900257319" sldId="541"/>
            <ac:picMk id="8" creationId="{633A8686-B224-A848-9B34-B6616A43EF62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92015878" sldId="54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92015878" sldId="542"/>
            <ac:spMk id="3" creationId="{98653C15-22A9-3797-7AA9-D12560B6D68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92015878" sldId="542"/>
            <ac:spMk id="4" creationId="{11FF2E05-C2D7-7959-E4ED-7B44B774216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92015878" sldId="542"/>
            <ac:spMk id="5" creationId="{3AF14134-D06A-7FF5-6805-479AB519D0F2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6:48.710" v="620" actId="1035"/>
        <pc:sldMkLst>
          <pc:docMk/>
          <pc:sldMk cId="3458925638" sldId="543"/>
        </pc:sldMkLst>
        <pc:spChg chg="mod">
          <ac:chgData name="Xuesu Xiao" userId="2da2dc19-76a6-42ca-a03e-a5becae5e7dc" providerId="ADAL" clId="{B74F66C9-E5B3-EF46-B5D8-FD99D1E58699}" dt="2022-11-20T03:06:45.397" v="605" actId="167"/>
          <ac:spMkLst>
            <pc:docMk/>
            <pc:sldMk cId="3458925638" sldId="543"/>
            <ac:spMk id="3" creationId="{C7572269-DBA1-CFAA-5DD1-B715AAC1698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458925638" sldId="543"/>
            <ac:spMk id="4" creationId="{45B2BBEB-0E38-73F1-7569-E091FD866BF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458925638" sldId="543"/>
            <ac:spMk id="5" creationId="{4D4A7AC8-8BF5-3135-BB31-96C6F904AAA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458925638" sldId="543"/>
            <ac:spMk id="8" creationId="{C550A33B-39F4-74A6-8B1F-5BD00A257E27}"/>
          </ac:spMkLst>
        </pc:spChg>
        <pc:picChg chg="mod">
          <ac:chgData name="Xuesu Xiao" userId="2da2dc19-76a6-42ca-a03e-a5becae5e7dc" providerId="ADAL" clId="{B74F66C9-E5B3-EF46-B5D8-FD99D1E58699}" dt="2022-11-20T03:06:36.240" v="604" actId="1036"/>
          <ac:picMkLst>
            <pc:docMk/>
            <pc:sldMk cId="3458925638" sldId="543"/>
            <ac:picMk id="6" creationId="{161CE818-ECB8-BEAF-4EF4-FAACC08D05D6}"/>
          </ac:picMkLst>
        </pc:picChg>
        <pc:picChg chg="mod">
          <ac:chgData name="Xuesu Xiao" userId="2da2dc19-76a6-42ca-a03e-a5becae5e7dc" providerId="ADAL" clId="{B74F66C9-E5B3-EF46-B5D8-FD99D1E58699}" dt="2022-11-20T03:06:48.710" v="620" actId="1035"/>
          <ac:picMkLst>
            <pc:docMk/>
            <pc:sldMk cId="3458925638" sldId="543"/>
            <ac:picMk id="7" creationId="{BA934296-C4F4-96D1-5060-EC60102CFD2C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44634977" sldId="54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44634977" sldId="544"/>
            <ac:spMk id="3" creationId="{58E5A539-79B9-C57C-B5B2-61F2FEFF6B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44634977" sldId="544"/>
            <ac:spMk id="4" creationId="{11FF2E05-C2D7-7959-E4ED-7B44B774216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44634977" sldId="544"/>
            <ac:spMk id="5" creationId="{3AF14134-D06A-7FF5-6805-479AB519D0F2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1:53.988" v="561" actId="20577"/>
        <pc:sldMkLst>
          <pc:docMk/>
          <pc:sldMk cId="995979242" sldId="545"/>
        </pc:sldMkLst>
        <pc:spChg chg="mod">
          <ac:chgData name="Xuesu Xiao" userId="2da2dc19-76a6-42ca-a03e-a5becae5e7dc" providerId="ADAL" clId="{B74F66C9-E5B3-EF46-B5D8-FD99D1E58699}" dt="2022-11-20T03:01:53.988" v="561" actId="20577"/>
          <ac:spMkLst>
            <pc:docMk/>
            <pc:sldMk cId="995979242" sldId="545"/>
            <ac:spMk id="2" creationId="{C902B590-E5D6-730B-91A6-FACD47C27E9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5979242" sldId="545"/>
            <ac:spMk id="3" creationId="{EABE2DDC-8C55-4D6C-CDF8-5486C2DB7A7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5979242" sldId="545"/>
            <ac:spMk id="4" creationId="{7700FE4E-5271-2473-60E1-A389982C38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5979242" sldId="545"/>
            <ac:spMk id="5" creationId="{A4938728-1CA6-41B4-B96D-A52019CFB745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4:28.631" v="581" actId="20577"/>
        <pc:sldMkLst>
          <pc:docMk/>
          <pc:sldMk cId="2275408222" sldId="546"/>
        </pc:sldMkLst>
        <pc:spChg chg="mod">
          <ac:chgData name="Xuesu Xiao" userId="2da2dc19-76a6-42ca-a03e-a5becae5e7dc" providerId="ADAL" clId="{B74F66C9-E5B3-EF46-B5D8-FD99D1E58699}" dt="2022-11-20T03:04:28.631" v="581" actId="20577"/>
          <ac:spMkLst>
            <pc:docMk/>
            <pc:sldMk cId="2275408222" sldId="546"/>
            <ac:spMk id="2" creationId="{C902B590-E5D6-730B-91A6-FACD47C27E9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75408222" sldId="546"/>
            <ac:spMk id="3" creationId="{A5264F89-CA3A-0F00-A806-37413836D53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75408222" sldId="546"/>
            <ac:spMk id="4" creationId="{7700FE4E-5271-2473-60E1-A389982C38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75408222" sldId="546"/>
            <ac:spMk id="5" creationId="{A4938728-1CA6-41B4-B96D-A52019CFB745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313172705" sldId="547"/>
        </pc:sldMkLst>
        <pc:spChg chg="mod">
          <ac:chgData name="Xuesu Xiao" userId="2da2dc19-76a6-42ca-a03e-a5becae5e7dc" providerId="ADAL" clId="{B74F66C9-E5B3-EF46-B5D8-FD99D1E58699}" dt="2022-11-19T04:40:07.543" v="48" actId="27636"/>
          <ac:spMkLst>
            <pc:docMk/>
            <pc:sldMk cId="2313172705" sldId="547"/>
            <ac:spMk id="2" creationId="{5FCF5A99-1129-024F-8C7D-33C5FADB8484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13172705" sldId="547"/>
            <ac:spMk id="3" creationId="{C36AEF3F-7FF1-BB9E-DBD2-098D6457CE5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13172705" sldId="547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13172705" sldId="547"/>
            <ac:spMk id="5" creationId="{7E4C1E88-D7F6-6164-2F83-A574EE6A97D3}"/>
          </ac:spMkLst>
        </pc:spChg>
      </pc:sldChg>
      <pc:sldChg chg="addSp delSp modSp add">
        <pc:chgData name="Xuesu Xiao" userId="2da2dc19-76a6-42ca-a03e-a5becae5e7dc" providerId="ADAL" clId="{B74F66C9-E5B3-EF46-B5D8-FD99D1E58699}" dt="2022-11-20T03:02:30.478" v="580" actId="1036"/>
        <pc:sldMkLst>
          <pc:docMk/>
          <pc:sldMk cId="3060296709" sldId="54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60296709" sldId="548"/>
            <ac:spMk id="4" creationId="{8D752BDA-F21C-78FC-4937-2C076462EF4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60296709" sldId="548"/>
            <ac:spMk id="5" creationId="{E0E82220-E1CD-56BD-15D7-BA7C5190DE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60296709" sldId="548"/>
            <ac:spMk id="7" creationId="{6CBD5DD4-CA77-09BC-40C8-66A2E2841DE6}"/>
          </ac:spMkLst>
        </pc:spChg>
        <pc:picChg chg="mod">
          <ac:chgData name="Xuesu Xiao" userId="2da2dc19-76a6-42ca-a03e-a5becae5e7dc" providerId="ADAL" clId="{B74F66C9-E5B3-EF46-B5D8-FD99D1E58699}" dt="2022-11-20T03:02:30.478" v="580" actId="1036"/>
          <ac:picMkLst>
            <pc:docMk/>
            <pc:sldMk cId="3060296709" sldId="548"/>
            <ac:picMk id="7170" creationId="{0DE109A4-C610-38B8-50F7-AEBF4CB5B456}"/>
          </ac:picMkLst>
        </pc:picChg>
        <pc:picChg chg="mod">
          <ac:chgData name="Xuesu Xiao" userId="2da2dc19-76a6-42ca-a03e-a5becae5e7dc" providerId="ADAL" clId="{B74F66C9-E5B3-EF46-B5D8-FD99D1E58699}" dt="2022-11-20T03:02:30.478" v="580" actId="1036"/>
          <ac:picMkLst>
            <pc:docMk/>
            <pc:sldMk cId="3060296709" sldId="548"/>
            <ac:picMk id="7172" creationId="{C94CCEB3-72DE-C60B-1500-3D335B5FAFD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07:25.342" v="621" actId="478"/>
        <pc:sldMkLst>
          <pc:docMk/>
          <pc:sldMk cId="5234716" sldId="549"/>
        </pc:sldMkLst>
        <pc:spChg chg="del">
          <ac:chgData name="Xuesu Xiao" userId="2da2dc19-76a6-42ca-a03e-a5becae5e7dc" providerId="ADAL" clId="{B74F66C9-E5B3-EF46-B5D8-FD99D1E58699}" dt="2022-11-20T03:07:25.342" v="621" actId="478"/>
          <ac:spMkLst>
            <pc:docMk/>
            <pc:sldMk cId="5234716" sldId="549"/>
            <ac:spMk id="3" creationId="{9CD5D84D-F5D6-64F0-AF5B-5A1C40FC4E0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34716" sldId="549"/>
            <ac:spMk id="4" creationId="{90AAA240-F599-5749-1E5C-74101BA82E7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34716" sldId="549"/>
            <ac:spMk id="5" creationId="{E034352A-5D79-D31C-2781-9D3F676390B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34716" sldId="549"/>
            <ac:spMk id="6" creationId="{59E13A5A-FFE2-FF2F-E56C-74B12DB6D927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906586153" sldId="55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06586153" sldId="550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06586153" sldId="550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06586153" sldId="550"/>
            <ac:spMk id="7" creationId="{D1F40A5F-1685-8500-7AE6-44FA44FF527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825099269" sldId="55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5099269" sldId="551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5099269" sldId="551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5099269" sldId="551"/>
            <ac:spMk id="6" creationId="{96740158-4BC2-CE90-8D52-ED66FC7233C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186420898" sldId="55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86420898" sldId="552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86420898" sldId="552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86420898" sldId="552"/>
            <ac:spMk id="6" creationId="{4A79DC41-78F1-E238-D3D8-79196DD04E7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764514349" sldId="55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64514349" sldId="553"/>
            <ac:spMk id="3" creationId="{3BB3A1DA-95AE-E2B7-57B6-B134CBD5CD5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64514349" sldId="553"/>
            <ac:spMk id="4" creationId="{97F1F952-D061-FE49-BE6C-1215EE6A2A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64514349" sldId="553"/>
            <ac:spMk id="5" creationId="{CB45DF7D-5215-864C-B45E-8E6069602F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462347418" sldId="55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462347418" sldId="554"/>
            <ac:spMk id="3" creationId="{287B91B1-CBAB-E2A7-1C79-F7CA40D0DD3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462347418" sldId="554"/>
            <ac:spMk id="4" creationId="{97F1F952-D061-FE49-BE6C-1215EE6A2A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462347418" sldId="554"/>
            <ac:spMk id="5" creationId="{CB45DF7D-5215-864C-B45E-8E6069602F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829646673" sldId="55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9646673" sldId="555"/>
            <ac:spMk id="3" creationId="{33689ABC-F9C7-E9CC-8AF5-A6B9143C1EDD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9646673" sldId="555"/>
            <ac:spMk id="4" creationId="{B9220F5E-F382-CD42-B3D4-B5CC9590675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9646673" sldId="555"/>
            <ac:spMk id="5" creationId="{D055F10A-4223-6B40-9643-E73A98A8539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719156662" sldId="556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19156662" sldId="556"/>
            <ac:spMk id="3" creationId="{41459236-4345-DD2E-B494-A8DE78386E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19156662" sldId="556"/>
            <ac:spMk id="4" creationId="{B9220F5E-F382-CD42-B3D4-B5CC9590675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19156662" sldId="556"/>
            <ac:spMk id="5" creationId="{D055F10A-4223-6B40-9643-E73A98A8539D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284345746" sldId="557"/>
        </pc:sldMkLst>
        <pc:spChg chg="mod">
          <ac:chgData name="Xuesu Xiao" userId="2da2dc19-76a6-42ca-a03e-a5becae5e7dc" providerId="ADAL" clId="{B74F66C9-E5B3-EF46-B5D8-FD99D1E58699}" dt="2022-11-19T04:40:07.556" v="50" actId="27636"/>
          <ac:spMkLst>
            <pc:docMk/>
            <pc:sldMk cId="2284345746" sldId="557"/>
            <ac:spMk id="2" creationId="{11812CD5-89CB-9543-9641-2BD335DB412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84345746" sldId="557"/>
            <ac:spMk id="3" creationId="{03552E02-82FD-812D-08AC-B3CE75AE33B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84345746" sldId="557"/>
            <ac:spMk id="4" creationId="{B15576B6-B403-A44D-B0F1-836CCE11E2E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84345746" sldId="557"/>
            <ac:spMk id="5" creationId="{87C9B232-8C3F-3249-A6E9-DF8BD8B9200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552631947" sldId="558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52631947" sldId="558"/>
            <ac:spMk id="3" creationId="{E0661B17-5E18-846B-506F-8E3D1A7E46D8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52631947" sldId="558"/>
            <ac:spMk id="4" creationId="{852FC978-2A9B-1F4A-9348-0BE2215DAC9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52631947" sldId="558"/>
            <ac:spMk id="5" creationId="{17EA8644-FA00-064F-A3FC-962CC3F25C6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54068852" sldId="55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4068852" sldId="559"/>
            <ac:spMk id="4" creationId="{852FC978-2A9B-1F4A-9348-0BE2215DAC9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4068852" sldId="559"/>
            <ac:spMk id="5" creationId="{17EA8644-FA00-064F-A3FC-962CC3F25C6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4068852" sldId="559"/>
            <ac:spMk id="7" creationId="{A039A266-BB7E-466B-F190-ADC617D8277A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50445415" sldId="56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50445415" sldId="560"/>
            <ac:spMk id="4" creationId="{55838D3E-5F9A-7342-8D38-7618B7860C8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50445415" sldId="560"/>
            <ac:spMk id="5" creationId="{4B46922F-F32B-70E1-9992-87D304724CF3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50445415" sldId="560"/>
            <ac:spMk id="6" creationId="{86153E39-4145-B8BA-367A-2698AA7DC78E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9:30.856" v="715" actId="1076"/>
        <pc:sldMkLst>
          <pc:docMk/>
          <pc:sldMk cId="3847747662" sldId="56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47747662" sldId="561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47747662" sldId="561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47747662" sldId="561"/>
            <ac:spMk id="6" creationId="{1D39E001-5967-18C1-22C7-28E1A28B1C66}"/>
          </ac:spMkLst>
        </pc:spChg>
        <pc:picChg chg="mod">
          <ac:chgData name="Xuesu Xiao" userId="2da2dc19-76a6-42ca-a03e-a5becae5e7dc" providerId="ADAL" clId="{B74F66C9-E5B3-EF46-B5D8-FD99D1E58699}" dt="2022-11-20T03:59:30.856" v="715" actId="1076"/>
          <ac:picMkLst>
            <pc:docMk/>
            <pc:sldMk cId="3847747662" sldId="561"/>
            <ac:picMk id="7" creationId="{CB236A08-35F8-634F-4C3D-7FB25B9DBEFD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3.906" v="717"/>
        <pc:sldMkLst>
          <pc:docMk/>
          <pc:sldMk cId="2885830857" sldId="56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885830857" sldId="56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885830857" sldId="56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885830857" sldId="562"/>
            <ac:spMk id="6" creationId="{31F257E7-BAC6-BDDC-6D3A-7F3AAFF79299}"/>
          </ac:spMkLst>
        </pc:spChg>
        <pc:picChg chg="add mod">
          <ac:chgData name="Xuesu Xiao" userId="2da2dc19-76a6-42ca-a03e-a5becae5e7dc" providerId="ADAL" clId="{B74F66C9-E5B3-EF46-B5D8-FD99D1E58699}" dt="2022-11-20T03:59:33.906" v="717"/>
          <ac:picMkLst>
            <pc:docMk/>
            <pc:sldMk cId="2885830857" sldId="562"/>
            <ac:picMk id="4" creationId="{9D0AED2F-1982-ABBA-D333-87471521FB17}"/>
          </ac:picMkLst>
        </pc:picChg>
        <pc:picChg chg="del">
          <ac:chgData name="Xuesu Xiao" userId="2da2dc19-76a6-42ca-a03e-a5becae5e7dc" providerId="ADAL" clId="{B74F66C9-E5B3-EF46-B5D8-FD99D1E58699}" dt="2022-11-20T03:59:33.676" v="716" actId="478"/>
          <ac:picMkLst>
            <pc:docMk/>
            <pc:sldMk cId="2885830857" sldId="562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6.888" v="719"/>
        <pc:sldMkLst>
          <pc:docMk/>
          <pc:sldMk cId="869157005" sldId="56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69157005" sldId="563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69157005" sldId="563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69157005" sldId="563"/>
            <ac:spMk id="6" creationId="{EFB19140-9AE8-B99B-A578-0981D34F7261}"/>
          </ac:spMkLst>
        </pc:spChg>
        <pc:picChg chg="add mod">
          <ac:chgData name="Xuesu Xiao" userId="2da2dc19-76a6-42ca-a03e-a5becae5e7dc" providerId="ADAL" clId="{B74F66C9-E5B3-EF46-B5D8-FD99D1E58699}" dt="2022-11-20T03:59:36.888" v="719"/>
          <ac:picMkLst>
            <pc:docMk/>
            <pc:sldMk cId="869157005" sldId="563"/>
            <ac:picMk id="4" creationId="{7D5A08BE-E4D9-7E76-1BAD-E7A35B268C29}"/>
          </ac:picMkLst>
        </pc:picChg>
        <pc:picChg chg="del">
          <ac:chgData name="Xuesu Xiao" userId="2da2dc19-76a6-42ca-a03e-a5becae5e7dc" providerId="ADAL" clId="{B74F66C9-E5B3-EF46-B5D8-FD99D1E58699}" dt="2022-11-20T03:44:10.625" v="639" actId="478"/>
          <ac:picMkLst>
            <pc:docMk/>
            <pc:sldMk cId="869157005" sldId="563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36.612" v="718" actId="478"/>
          <ac:picMkLst>
            <pc:docMk/>
            <pc:sldMk cId="869157005" sldId="563"/>
            <ac:picMk id="8" creationId="{38910632-BA0C-FE0C-EC87-1C7242AC14A4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19T05:11:19.119" v="260" actId="2696"/>
        <pc:sldMkLst>
          <pc:docMk/>
          <pc:sldMk cId="3057125402" sldId="564"/>
        </pc:sldMkLst>
        <pc:spChg chg="mod">
          <ac:chgData name="Xuesu Xiao" userId="2da2dc19-76a6-42ca-a03e-a5becae5e7dc" providerId="ADAL" clId="{B74F66C9-E5B3-EF46-B5D8-FD99D1E58699}" dt="2022-11-19T04:40:07.617" v="52" actId="27636"/>
          <ac:spMkLst>
            <pc:docMk/>
            <pc:sldMk cId="3057125402" sldId="564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57125402" sldId="564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57125402" sldId="564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57125402" sldId="564"/>
            <ac:spMk id="6" creationId="{E07B4BC2-C94E-62F5-5D4F-A9E22CA8E6B7}"/>
          </ac:spMkLst>
        </pc:spChg>
        <pc:picChg chg="mod">
          <ac:chgData name="Xuesu Xiao" userId="2da2dc19-76a6-42ca-a03e-a5becae5e7dc" providerId="ADAL" clId="{B74F66C9-E5B3-EF46-B5D8-FD99D1E58699}" dt="2022-11-19T05:10:56.942" v="259" actId="1076"/>
          <ac:picMkLst>
            <pc:docMk/>
            <pc:sldMk cId="3057125402" sldId="564"/>
            <ac:picMk id="7" creationId="{799D30CF-4E1E-1E2E-5386-C63FCC4F088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9.988" v="721"/>
        <pc:sldMkLst>
          <pc:docMk/>
          <pc:sldMk cId="1822573885" sldId="565"/>
        </pc:sldMkLst>
        <pc:spChg chg="mod">
          <ac:chgData name="Xuesu Xiao" userId="2da2dc19-76a6-42ca-a03e-a5becae5e7dc" providerId="ADAL" clId="{B74F66C9-E5B3-EF46-B5D8-FD99D1E58699}" dt="2022-11-19T04:40:07.644" v="53" actId="27636"/>
          <ac:spMkLst>
            <pc:docMk/>
            <pc:sldMk cId="1822573885" sldId="565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2573885" sldId="565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2573885" sldId="565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2573885" sldId="565"/>
            <ac:spMk id="6" creationId="{D2620EBD-2453-1EB6-11A3-ECD2DC0BAA0E}"/>
          </ac:spMkLst>
        </pc:spChg>
        <pc:picChg chg="add mod">
          <ac:chgData name="Xuesu Xiao" userId="2da2dc19-76a6-42ca-a03e-a5becae5e7dc" providerId="ADAL" clId="{B74F66C9-E5B3-EF46-B5D8-FD99D1E58699}" dt="2022-11-20T03:59:39.988" v="721"/>
          <ac:picMkLst>
            <pc:docMk/>
            <pc:sldMk cId="1822573885" sldId="565"/>
            <ac:picMk id="4" creationId="{504A871A-AB26-1F0D-AE8F-C00BD0286681}"/>
          </ac:picMkLst>
        </pc:picChg>
        <pc:picChg chg="del">
          <ac:chgData name="Xuesu Xiao" userId="2da2dc19-76a6-42ca-a03e-a5becae5e7dc" providerId="ADAL" clId="{B74F66C9-E5B3-EF46-B5D8-FD99D1E58699}" dt="2022-11-20T03:44:16.600" v="640" actId="478"/>
          <ac:picMkLst>
            <pc:docMk/>
            <pc:sldMk cId="1822573885" sldId="565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39.695" v="720" actId="478"/>
          <ac:picMkLst>
            <pc:docMk/>
            <pc:sldMk cId="1822573885" sldId="565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43.355" v="723"/>
        <pc:sldMkLst>
          <pc:docMk/>
          <pc:sldMk cId="1627664344" sldId="56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27664344" sldId="566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27664344" sldId="566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27664344" sldId="566"/>
            <ac:spMk id="6" creationId="{F857850C-DDF6-7CD2-D106-4257D8981400}"/>
          </ac:spMkLst>
        </pc:spChg>
        <pc:picChg chg="add mod">
          <ac:chgData name="Xuesu Xiao" userId="2da2dc19-76a6-42ca-a03e-a5becae5e7dc" providerId="ADAL" clId="{B74F66C9-E5B3-EF46-B5D8-FD99D1E58699}" dt="2022-11-20T03:59:43.355" v="723"/>
          <ac:picMkLst>
            <pc:docMk/>
            <pc:sldMk cId="1627664344" sldId="566"/>
            <ac:picMk id="4" creationId="{ED66E1FC-7FFD-5EAC-25E2-7951F5B17F84}"/>
          </ac:picMkLst>
        </pc:picChg>
        <pc:picChg chg="del">
          <ac:chgData name="Xuesu Xiao" userId="2da2dc19-76a6-42ca-a03e-a5becae5e7dc" providerId="ADAL" clId="{B74F66C9-E5B3-EF46-B5D8-FD99D1E58699}" dt="2022-11-20T03:44:25.400" v="641" actId="478"/>
          <ac:picMkLst>
            <pc:docMk/>
            <pc:sldMk cId="1627664344" sldId="566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42.893" v="722" actId="478"/>
          <ac:picMkLst>
            <pc:docMk/>
            <pc:sldMk cId="1627664344" sldId="566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46.278" v="725"/>
        <pc:sldMkLst>
          <pc:docMk/>
          <pc:sldMk cId="511523215" sldId="567"/>
        </pc:sldMkLst>
        <pc:spChg chg="mod">
          <ac:chgData name="Xuesu Xiao" userId="2da2dc19-76a6-42ca-a03e-a5becae5e7dc" providerId="ADAL" clId="{B74F66C9-E5B3-EF46-B5D8-FD99D1E58699}" dt="2022-11-19T05:11:56.853" v="264" actId="1036"/>
          <ac:spMkLst>
            <pc:docMk/>
            <pc:sldMk cId="511523215" sldId="567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11523215" sldId="567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11523215" sldId="567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11523215" sldId="567"/>
            <ac:spMk id="9" creationId="{AF37284F-74FF-01D8-D4E0-65EC95CB6997}"/>
          </ac:spMkLst>
        </pc:spChg>
        <pc:picChg chg="add mod">
          <ac:chgData name="Xuesu Xiao" userId="2da2dc19-76a6-42ca-a03e-a5becae5e7dc" providerId="ADAL" clId="{B74F66C9-E5B3-EF46-B5D8-FD99D1E58699}" dt="2022-11-20T03:59:46.278" v="725"/>
          <ac:picMkLst>
            <pc:docMk/>
            <pc:sldMk cId="511523215" sldId="567"/>
            <ac:picMk id="4" creationId="{3C9DF4D2-742A-6BE5-4CB4-3448BD8B7A67}"/>
          </ac:picMkLst>
        </pc:picChg>
        <pc:picChg chg="add del mod">
          <ac:chgData name="Xuesu Xiao" userId="2da2dc19-76a6-42ca-a03e-a5becae5e7dc" providerId="ADAL" clId="{B74F66C9-E5B3-EF46-B5D8-FD99D1E58699}" dt="2022-11-20T03:45:35.921" v="646" actId="478"/>
          <ac:picMkLst>
            <pc:docMk/>
            <pc:sldMk cId="511523215" sldId="567"/>
            <ac:picMk id="6" creationId="{8B8702CE-E618-9F62-5AAB-66FA11AB7F68}"/>
          </ac:picMkLst>
        </pc:picChg>
        <pc:picChg chg="del">
          <ac:chgData name="Xuesu Xiao" userId="2da2dc19-76a6-42ca-a03e-a5becae5e7dc" providerId="ADAL" clId="{B74F66C9-E5B3-EF46-B5D8-FD99D1E58699}" dt="2022-11-20T03:44:30.449" v="642" actId="478"/>
          <ac:picMkLst>
            <pc:docMk/>
            <pc:sldMk cId="511523215" sldId="567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45.930" v="724" actId="478"/>
          <ac:picMkLst>
            <pc:docMk/>
            <pc:sldMk cId="511523215" sldId="567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2.188" v="743" actId="1038"/>
        <pc:sldMkLst>
          <pc:docMk/>
          <pc:sldMk cId="3521333101" sldId="56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521333101" sldId="569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521333101" sldId="569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521333101" sldId="569"/>
            <ac:spMk id="6" creationId="{3F04C8F8-AD07-05AB-C87F-B6BD4C248817}"/>
          </ac:spMkLst>
        </pc:spChg>
        <pc:picChg chg="del">
          <ac:chgData name="Xuesu Xiao" userId="2da2dc19-76a6-42ca-a03e-a5becae5e7dc" providerId="ADAL" clId="{B74F66C9-E5B3-EF46-B5D8-FD99D1E58699}" dt="2022-11-20T03:45:44.084" v="647" actId="478"/>
          <ac:picMkLst>
            <pc:docMk/>
            <pc:sldMk cId="3521333101" sldId="569"/>
            <ac:picMk id="7" creationId="{799D30CF-4E1E-1E2E-5386-C63FCC4F0888}"/>
          </ac:picMkLst>
        </pc:picChg>
        <pc:picChg chg="mod">
          <ac:chgData name="Xuesu Xiao" userId="2da2dc19-76a6-42ca-a03e-a5becae5e7dc" providerId="ADAL" clId="{B74F66C9-E5B3-EF46-B5D8-FD99D1E58699}" dt="2022-11-20T03:59:52.188" v="743" actId="1038"/>
          <ac:picMkLst>
            <pc:docMk/>
            <pc:sldMk cId="3521333101" sldId="569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6.131" v="746"/>
        <pc:sldMkLst>
          <pc:docMk/>
          <pc:sldMk cId="1610729716" sldId="57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10729716" sldId="570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10729716" sldId="570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10729716" sldId="570"/>
            <ac:spMk id="6" creationId="{0DD008BD-FEAF-20D6-C84D-06947EFB4254}"/>
          </ac:spMkLst>
        </pc:spChg>
        <pc:picChg chg="add mod">
          <ac:chgData name="Xuesu Xiao" userId="2da2dc19-76a6-42ca-a03e-a5becae5e7dc" providerId="ADAL" clId="{B74F66C9-E5B3-EF46-B5D8-FD99D1E58699}" dt="2022-11-20T03:59:56.131" v="746"/>
          <ac:picMkLst>
            <pc:docMk/>
            <pc:sldMk cId="1610729716" sldId="570"/>
            <ac:picMk id="4" creationId="{C45AC9C4-D938-4646-3F58-E2C6B54C61F9}"/>
          </ac:picMkLst>
        </pc:picChg>
        <pc:picChg chg="del mod">
          <ac:chgData name="Xuesu Xiao" userId="2da2dc19-76a6-42ca-a03e-a5becae5e7dc" providerId="ADAL" clId="{B74F66C9-E5B3-EF46-B5D8-FD99D1E58699}" dt="2022-11-20T03:59:55.835" v="745" actId="478"/>
          <ac:picMkLst>
            <pc:docMk/>
            <pc:sldMk cId="1610729716" sldId="570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9.890" v="748"/>
        <pc:sldMkLst>
          <pc:docMk/>
          <pc:sldMk cId="2210852587" sldId="571"/>
        </pc:sldMkLst>
        <pc:spChg chg="mod">
          <ac:chgData name="Xuesu Xiao" userId="2da2dc19-76a6-42ca-a03e-a5becae5e7dc" providerId="ADAL" clId="{B74F66C9-E5B3-EF46-B5D8-FD99D1E58699}" dt="2022-11-19T04:40:07.679" v="54" actId="27636"/>
          <ac:spMkLst>
            <pc:docMk/>
            <pc:sldMk cId="2210852587" sldId="571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10852587" sldId="571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10852587" sldId="571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10852587" sldId="571"/>
            <ac:spMk id="6" creationId="{34524760-C583-D2D4-ACD7-45D4F4057A70}"/>
          </ac:spMkLst>
        </pc:spChg>
        <pc:picChg chg="add mod">
          <ac:chgData name="Xuesu Xiao" userId="2da2dc19-76a6-42ca-a03e-a5becae5e7dc" providerId="ADAL" clId="{B74F66C9-E5B3-EF46-B5D8-FD99D1E58699}" dt="2022-11-20T03:59:59.890" v="748"/>
          <ac:picMkLst>
            <pc:docMk/>
            <pc:sldMk cId="2210852587" sldId="571"/>
            <ac:picMk id="4" creationId="{E231B73C-FED9-0D81-5BE7-63FCEE6CA2A4}"/>
          </ac:picMkLst>
        </pc:picChg>
        <pc:picChg chg="del">
          <ac:chgData name="Xuesu Xiao" userId="2da2dc19-76a6-42ca-a03e-a5becae5e7dc" providerId="ADAL" clId="{B74F66C9-E5B3-EF46-B5D8-FD99D1E58699}" dt="2022-11-20T03:48:37.963" v="648" actId="478"/>
          <ac:picMkLst>
            <pc:docMk/>
            <pc:sldMk cId="2210852587" sldId="571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59.606" v="747" actId="478"/>
          <ac:picMkLst>
            <pc:docMk/>
            <pc:sldMk cId="2210852587" sldId="571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2:14.909" v="655" actId="167"/>
        <pc:sldMkLst>
          <pc:docMk/>
          <pc:sldMk cId="300413120" sldId="572"/>
        </pc:sldMkLst>
        <pc:spChg chg="mod">
          <ac:chgData name="Xuesu Xiao" userId="2da2dc19-76a6-42ca-a03e-a5becae5e7dc" providerId="ADAL" clId="{B74F66C9-E5B3-EF46-B5D8-FD99D1E58699}" dt="2022-11-20T03:51:43.883" v="650" actId="167"/>
          <ac:spMkLst>
            <pc:docMk/>
            <pc:sldMk cId="300413120" sldId="572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0413120" sldId="57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0413120" sldId="57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0413120" sldId="572"/>
            <ac:spMk id="6" creationId="{1301E81E-2170-8940-636D-DAD6369DF4A7}"/>
          </ac:spMkLst>
        </pc:spChg>
        <pc:picChg chg="del">
          <ac:chgData name="Xuesu Xiao" userId="2da2dc19-76a6-42ca-a03e-a5becae5e7dc" providerId="ADAL" clId="{B74F66C9-E5B3-EF46-B5D8-FD99D1E58699}" dt="2022-11-20T03:51:49.910" v="652" actId="478"/>
          <ac:picMkLst>
            <pc:docMk/>
            <pc:sldMk cId="300413120" sldId="572"/>
            <ac:picMk id="7" creationId="{799D30CF-4E1E-1E2E-5386-C63FCC4F0888}"/>
          </ac:picMkLst>
        </pc:picChg>
        <pc:picChg chg="mod">
          <ac:chgData name="Xuesu Xiao" userId="2da2dc19-76a6-42ca-a03e-a5becae5e7dc" providerId="ADAL" clId="{B74F66C9-E5B3-EF46-B5D8-FD99D1E58699}" dt="2022-11-20T03:52:14.909" v="655" actId="167"/>
          <ac:picMkLst>
            <pc:docMk/>
            <pc:sldMk cId="300413120" sldId="572"/>
            <ac:picMk id="9" creationId="{FBA870F0-F54E-A203-2FC1-70C37CC86093}"/>
          </ac:picMkLst>
        </pc:picChg>
        <pc:picChg chg="mod">
          <ac:chgData name="Xuesu Xiao" userId="2da2dc19-76a6-42ca-a03e-a5becae5e7dc" providerId="ADAL" clId="{B74F66C9-E5B3-EF46-B5D8-FD99D1E58699}" dt="2022-11-20T03:52:05.621" v="654" actId="1076"/>
          <ac:picMkLst>
            <pc:docMk/>
            <pc:sldMk cId="300413120" sldId="572"/>
            <ac:picMk id="10" creationId="{B3EC8A14-7F8B-7CEF-1E1A-6AC9730D8CBB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20T03:52:59.609" v="664" actId="2696"/>
        <pc:sldMkLst>
          <pc:docMk/>
          <pc:sldMk cId="1080649433" sldId="57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80649433" sldId="573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80649433" sldId="573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80649433" sldId="573"/>
            <ac:spMk id="8" creationId="{D1BCA4C1-3FE8-C7A2-F824-BFC95385B0E9}"/>
          </ac:spMkLst>
        </pc:spChg>
        <pc:picChg chg="add mod">
          <ac:chgData name="Xuesu Xiao" userId="2da2dc19-76a6-42ca-a03e-a5becae5e7dc" providerId="ADAL" clId="{B74F66C9-E5B3-EF46-B5D8-FD99D1E58699}" dt="2022-11-20T03:52:41.163" v="660" actId="167"/>
          <ac:picMkLst>
            <pc:docMk/>
            <pc:sldMk cId="1080649433" sldId="573"/>
            <ac:picMk id="4" creationId="{A067E978-F517-EACC-F186-73B819E6978B}"/>
          </ac:picMkLst>
        </pc:picChg>
        <pc:picChg chg="del">
          <ac:chgData name="Xuesu Xiao" userId="2da2dc19-76a6-42ca-a03e-a5becae5e7dc" providerId="ADAL" clId="{B74F66C9-E5B3-EF46-B5D8-FD99D1E58699}" dt="2022-11-20T03:52:55.002" v="662" actId="21"/>
          <ac:picMkLst>
            <pc:docMk/>
            <pc:sldMk cId="1080649433" sldId="573"/>
            <ac:picMk id="6" creationId="{C7A6DAC8-6C82-1F86-245D-433B4210A0A5}"/>
          </ac:picMkLst>
        </pc:picChg>
        <pc:picChg chg="del mod">
          <ac:chgData name="Xuesu Xiao" userId="2da2dc19-76a6-42ca-a03e-a5becae5e7dc" providerId="ADAL" clId="{B74F66C9-E5B3-EF46-B5D8-FD99D1E58699}" dt="2022-11-20T03:52:36.347" v="658" actId="478"/>
          <ac:picMkLst>
            <pc:docMk/>
            <pc:sldMk cId="1080649433" sldId="573"/>
            <ac:picMk id="9" creationId="{FBA870F0-F54E-A203-2FC1-70C37CC86093}"/>
          </ac:picMkLst>
        </pc:picChg>
      </pc:sldChg>
      <pc:sldChg chg="addSp delSp modSp add del">
        <pc:chgData name="Xuesu Xiao" userId="2da2dc19-76a6-42ca-a03e-a5becae5e7dc" providerId="ADAL" clId="{B74F66C9-E5B3-EF46-B5D8-FD99D1E58699}" dt="2022-11-20T03:38:32.235" v="635" actId="2696"/>
        <pc:sldMkLst>
          <pc:docMk/>
          <pc:sldMk cId="728490661" sldId="57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28490661" sldId="574"/>
            <ac:spMk id="4" creationId="{CCFC96FA-AC6E-6692-4245-6E321FA556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28490661" sldId="574"/>
            <ac:spMk id="5" creationId="{FAE6F5E1-8637-4974-6EAB-1F9D7F834D9D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28490661" sldId="574"/>
            <ac:spMk id="6" creationId="{74B872DA-D822-34E6-63B9-79BBDFBC1773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4250606674" sldId="575"/>
        </pc:sldMkLst>
        <pc:spChg chg="mod">
          <ac:chgData name="Xuesu Xiao" userId="2da2dc19-76a6-42ca-a03e-a5becae5e7dc" providerId="ADAL" clId="{B74F66C9-E5B3-EF46-B5D8-FD99D1E58699}" dt="2022-11-19T04:40:07.764" v="56" actId="27636"/>
          <ac:spMkLst>
            <pc:docMk/>
            <pc:sldMk cId="4250606674" sldId="575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50606674" sldId="575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50606674" sldId="575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50606674" sldId="575"/>
            <ac:spMk id="6" creationId="{A55EA90B-7CB5-7B86-03EC-27352B51390A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3170227208" sldId="576"/>
        </pc:sldMkLst>
        <pc:spChg chg="mod">
          <ac:chgData name="Xuesu Xiao" userId="2da2dc19-76a6-42ca-a03e-a5becae5e7dc" providerId="ADAL" clId="{B74F66C9-E5B3-EF46-B5D8-FD99D1E58699}" dt="2022-11-19T04:40:07.784" v="57" actId="27636"/>
          <ac:spMkLst>
            <pc:docMk/>
            <pc:sldMk cId="3170227208" sldId="576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70227208" sldId="576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70227208" sldId="576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70227208" sldId="576"/>
            <ac:spMk id="6" creationId="{0D4BE134-42F2-F4A6-20BC-88C8A1DC3CD1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7:20.723" v="697" actId="478"/>
        <pc:sldMkLst>
          <pc:docMk/>
          <pc:sldMk cId="2114030096" sldId="577"/>
        </pc:sldMkLst>
        <pc:spChg chg="mod">
          <ac:chgData name="Xuesu Xiao" userId="2da2dc19-76a6-42ca-a03e-a5becae5e7dc" providerId="ADAL" clId="{B74F66C9-E5B3-EF46-B5D8-FD99D1E58699}" dt="2022-11-19T04:40:07.800" v="58" actId="27636"/>
          <ac:spMkLst>
            <pc:docMk/>
            <pc:sldMk cId="2114030096" sldId="577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14030096" sldId="577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14030096" sldId="577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14030096" sldId="577"/>
            <ac:spMk id="7" creationId="{5A8818B3-E158-FA8F-8228-D8F44D759BC1}"/>
          </ac:spMkLst>
        </pc:spChg>
        <pc:picChg chg="add del">
          <ac:chgData name="Xuesu Xiao" userId="2da2dc19-76a6-42ca-a03e-a5becae5e7dc" providerId="ADAL" clId="{B74F66C9-E5B3-EF46-B5D8-FD99D1E58699}" dt="2022-11-20T03:57:20.723" v="697" actId="478"/>
          <ac:picMkLst>
            <pc:docMk/>
            <pc:sldMk cId="2114030096" sldId="577"/>
            <ac:picMk id="6" creationId="{67780DB7-BFF3-C3CC-B5B0-65A707D09DBE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20T03:57:29.208" v="701" actId="2696"/>
        <pc:sldMkLst>
          <pc:docMk/>
          <pc:sldMk cId="831963216" sldId="578"/>
        </pc:sldMkLst>
        <pc:spChg chg="mod">
          <ac:chgData name="Xuesu Xiao" userId="2da2dc19-76a6-42ca-a03e-a5becae5e7dc" providerId="ADAL" clId="{B74F66C9-E5B3-EF46-B5D8-FD99D1E58699}" dt="2022-11-19T04:40:07.815" v="59" actId="27636"/>
          <ac:spMkLst>
            <pc:docMk/>
            <pc:sldMk cId="831963216" sldId="578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31963216" sldId="578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31963216" sldId="578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31963216" sldId="578"/>
            <ac:spMk id="9" creationId="{CB7593C9-2BA8-50B5-8486-6C0FB285C1D4}"/>
          </ac:spMkLst>
        </pc:spChg>
        <pc:picChg chg="del">
          <ac:chgData name="Xuesu Xiao" userId="2da2dc19-76a6-42ca-a03e-a5becae5e7dc" providerId="ADAL" clId="{B74F66C9-E5B3-EF46-B5D8-FD99D1E58699}" dt="2022-11-20T03:57:24.376" v="700" actId="478"/>
          <ac:picMkLst>
            <pc:docMk/>
            <pc:sldMk cId="831963216" sldId="578"/>
            <ac:picMk id="6" creationId="{67780DB7-BFF3-C3CC-B5B0-65A707D09DBE}"/>
          </ac:picMkLst>
        </pc:picChg>
        <pc:picChg chg="del">
          <ac:chgData name="Xuesu Xiao" userId="2da2dc19-76a6-42ca-a03e-a5becae5e7dc" providerId="ADAL" clId="{B74F66C9-E5B3-EF46-B5D8-FD99D1E58699}" dt="2022-11-20T03:57:23.661" v="699" actId="478"/>
          <ac:picMkLst>
            <pc:docMk/>
            <pc:sldMk cId="831963216" sldId="578"/>
            <ac:picMk id="7" creationId="{99CF629E-D030-DB82-0D51-40A07A5C8036}"/>
          </ac:picMkLst>
        </pc:picChg>
        <pc:picChg chg="del">
          <ac:chgData name="Xuesu Xiao" userId="2da2dc19-76a6-42ca-a03e-a5becae5e7dc" providerId="ADAL" clId="{B74F66C9-E5B3-EF46-B5D8-FD99D1E58699}" dt="2022-11-20T03:57:22.796" v="698" actId="478"/>
          <ac:picMkLst>
            <pc:docMk/>
            <pc:sldMk cId="831963216" sldId="578"/>
            <ac:picMk id="8" creationId="{4F3C24BE-05D1-D8D5-13C9-A0C59B3C5F8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19T05:18:59.383" v="379" actId="20577"/>
        <pc:sldMkLst>
          <pc:docMk/>
          <pc:sldMk cId="157026869" sldId="579"/>
        </pc:sldMkLst>
        <pc:spChg chg="mod">
          <ac:chgData name="Xuesu Xiao" userId="2da2dc19-76a6-42ca-a03e-a5becae5e7dc" providerId="ADAL" clId="{B74F66C9-E5B3-EF46-B5D8-FD99D1E58699}" dt="2022-11-19T05:18:59.383" v="379" actId="20577"/>
          <ac:spMkLst>
            <pc:docMk/>
            <pc:sldMk cId="157026869" sldId="579"/>
            <ac:spMk id="2" creationId="{6EB1DC6F-1E84-3C2F-AA23-AB589C492650}"/>
          </ac:spMkLst>
        </pc:spChg>
        <pc:spChg chg="del">
          <ac:chgData name="Xuesu Xiao" userId="2da2dc19-76a6-42ca-a03e-a5becae5e7dc" providerId="ADAL" clId="{B74F66C9-E5B3-EF46-B5D8-FD99D1E58699}" dt="2022-11-19T05:12:54.003" v="266" actId="478"/>
          <ac:spMkLst>
            <pc:docMk/>
            <pc:sldMk cId="157026869" sldId="579"/>
            <ac:spMk id="3" creationId="{99C74196-CAC0-D4F4-AE47-F886E9C539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57026869" sldId="579"/>
            <ac:spMk id="4" creationId="{5A308C81-1D49-7EB2-89C0-2F398D74CA3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57026869" sldId="579"/>
            <ac:spMk id="5" creationId="{5BF29313-AB37-05E0-5E38-4D7EA2A86B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57026869" sldId="579"/>
            <ac:spMk id="7" creationId="{E0092873-49BE-3249-AE89-18BB429CCFE7}"/>
          </ac:spMkLst>
        </pc:spChg>
        <pc:spChg chg="add del mod">
          <ac:chgData name="Xuesu Xiao" userId="2da2dc19-76a6-42ca-a03e-a5becae5e7dc" providerId="ADAL" clId="{B74F66C9-E5B3-EF46-B5D8-FD99D1E58699}" dt="2022-11-19T05:12:55.224" v="267" actId="478"/>
          <ac:spMkLst>
            <pc:docMk/>
            <pc:sldMk cId="157026869" sldId="579"/>
            <ac:spMk id="9" creationId="{1EF1B859-1DDE-2E63-F5C8-042C8D395E1C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7:58.745" v="702" actId="2696"/>
        <pc:sldMkLst>
          <pc:docMk/>
          <pc:sldMk cId="2685360788" sldId="58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85360788" sldId="580"/>
            <ac:spMk id="4" creationId="{B7B4D78E-5D97-C0FB-BC4A-EB447A0D1EA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85360788" sldId="580"/>
            <ac:spMk id="5" creationId="{D69F95E1-2EFF-8672-0FC8-DBB30B6C4A8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85360788" sldId="580"/>
            <ac:spMk id="7" creationId="{4F78360F-0B10-060A-CA1A-7E04CA7AA480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8:59.090" v="378" actId="20577"/>
        <pc:sldMkLst>
          <pc:docMk/>
          <pc:sldMk cId="1768079579" sldId="581"/>
        </pc:sldMkLst>
        <pc:spChg chg="mod">
          <ac:chgData name="Xuesu Xiao" userId="2da2dc19-76a6-42ca-a03e-a5becae5e7dc" providerId="ADAL" clId="{B74F66C9-E5B3-EF46-B5D8-FD99D1E58699}" dt="2022-11-19T05:18:59.090" v="378" actId="20577"/>
          <ac:spMkLst>
            <pc:docMk/>
            <pc:sldMk cId="1768079579" sldId="581"/>
            <ac:spMk id="2" creationId="{6EB1DC6F-1E84-3C2F-AA23-AB589C492650}"/>
          </ac:spMkLst>
        </pc:spChg>
        <pc:spChg chg="del">
          <ac:chgData name="Xuesu Xiao" userId="2da2dc19-76a6-42ca-a03e-a5becae5e7dc" providerId="ADAL" clId="{B74F66C9-E5B3-EF46-B5D8-FD99D1E58699}" dt="2022-11-19T05:12:59.833" v="268" actId="478"/>
          <ac:spMkLst>
            <pc:docMk/>
            <pc:sldMk cId="1768079579" sldId="581"/>
            <ac:spMk id="3" creationId="{99C74196-CAC0-D4F4-AE47-F886E9C539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68079579" sldId="581"/>
            <ac:spMk id="4" creationId="{5A308C81-1D49-7EB2-89C0-2F398D74CA3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68079579" sldId="581"/>
            <ac:spMk id="5" creationId="{5BF29313-AB37-05E0-5E38-4D7EA2A86B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68079579" sldId="581"/>
            <ac:spMk id="8" creationId="{0C41F06C-AFC5-FF6E-8F4F-675CA9C03C64}"/>
          </ac:spMkLst>
        </pc:spChg>
        <pc:spChg chg="add del mod">
          <ac:chgData name="Xuesu Xiao" userId="2da2dc19-76a6-42ca-a03e-a5becae5e7dc" providerId="ADAL" clId="{B74F66C9-E5B3-EF46-B5D8-FD99D1E58699}" dt="2022-11-19T05:13:03.248" v="269" actId="478"/>
          <ac:spMkLst>
            <pc:docMk/>
            <pc:sldMk cId="1768079579" sldId="581"/>
            <ac:spMk id="10" creationId="{A284309F-2932-EC09-E1AD-C6B9EA2698C1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9:17.162" v="714" actId="2696"/>
        <pc:sldMkLst>
          <pc:docMk/>
          <pc:sldMk cId="2525189121" sldId="58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25189121" sldId="58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25189121" sldId="58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25189121" sldId="582"/>
            <ac:spMk id="7" creationId="{D7A04DEB-D1FD-07FB-2A10-C0BAED841CAB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9:08.720" v="713" actId="2696"/>
        <pc:sldMkLst>
          <pc:docMk/>
          <pc:sldMk cId="3375153582" sldId="58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375153582" sldId="583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375153582" sldId="583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375153582" sldId="583"/>
            <ac:spMk id="7" creationId="{2C7363A6-E0DC-7361-16E3-963579193063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5:16.957" v="674" actId="2696"/>
        <pc:sldMkLst>
          <pc:docMk/>
          <pc:sldMk cId="4070917949" sldId="58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070917949" sldId="584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070917949" sldId="584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070917949" sldId="584"/>
            <ac:spMk id="7" creationId="{C02A829F-FA23-BCE7-4882-185D39B7C38C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20T03:55:14.192" v="673" actId="2696"/>
        <pc:sldMkLst>
          <pc:docMk/>
          <pc:sldMk cId="1400273816" sldId="585"/>
        </pc:sldMkLst>
        <pc:spChg chg="mod">
          <ac:chgData name="Xuesu Xiao" userId="2da2dc19-76a6-42ca-a03e-a5becae5e7dc" providerId="ADAL" clId="{B74F66C9-E5B3-EF46-B5D8-FD99D1E58699}" dt="2022-11-19T04:40:07.741" v="55" actId="27636"/>
          <ac:spMkLst>
            <pc:docMk/>
            <pc:sldMk cId="1400273816" sldId="585"/>
            <ac:spMk id="3" creationId="{C1FA7478-05AB-8719-FC85-17FE3B09BA0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00273816" sldId="585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00273816" sldId="585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00273816" sldId="585"/>
            <ac:spMk id="7" creationId="{6BE2FEAC-E077-A678-1300-6C85A7008D9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6.610" v="397" actId="1037"/>
        <pc:sldMkLst>
          <pc:docMk/>
          <pc:sldMk cId="61520634" sldId="586"/>
        </pc:sldMkLst>
        <pc:spChg chg="mod">
          <ac:chgData name="Xuesu Xiao" userId="2da2dc19-76a6-42ca-a03e-a5becae5e7dc" providerId="ADAL" clId="{B74F66C9-E5B3-EF46-B5D8-FD99D1E58699}" dt="2022-11-19T05:19:06.610" v="397" actId="1037"/>
          <ac:spMkLst>
            <pc:docMk/>
            <pc:sldMk cId="61520634" sldId="586"/>
            <ac:spMk id="3" creationId="{A96B2834-B659-CACC-E6B7-DE6E2B50D0F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1520634" sldId="586"/>
            <ac:spMk id="4" creationId="{135C615F-185A-7291-7016-5221815151F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1520634" sldId="586"/>
            <ac:spMk id="5" creationId="{294F5427-DB52-F932-FA6E-1703954B8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1520634" sldId="586"/>
            <ac:spMk id="9" creationId="{E2EC7DCE-589A-DC4F-C6A3-19155C9A52AA}"/>
          </ac:spMkLst>
        </pc:spChg>
      </pc:sldChg>
      <pc:sldChg chg="delSp add del">
        <pc:chgData name="Xuesu Xiao" userId="2da2dc19-76a6-42ca-a03e-a5becae5e7dc" providerId="ADAL" clId="{B74F66C9-E5B3-EF46-B5D8-FD99D1E58699}" dt="2022-11-19T04:41:44.396" v="82" actId="2696"/>
        <pc:sldMkLst>
          <pc:docMk/>
          <pc:sldMk cId="1925132286" sldId="58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25132286" sldId="587"/>
            <ac:spMk id="4" creationId="{1C33D65C-ECCF-4226-F36A-5D1C6682ACCA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0:13.716" v="401" actId="2696"/>
        <pc:sldMkLst>
          <pc:docMk/>
          <pc:sldMk cId="2969544125" sldId="588"/>
        </pc:sldMkLst>
        <pc:spChg chg="mod">
          <ac:chgData name="Xuesu Xiao" userId="2da2dc19-76a6-42ca-a03e-a5becae5e7dc" providerId="ADAL" clId="{B74F66C9-E5B3-EF46-B5D8-FD99D1E58699}" dt="2022-11-19T04:42:40.927" v="98" actId="1076"/>
          <ac:spMkLst>
            <pc:docMk/>
            <pc:sldMk cId="2969544125" sldId="588"/>
            <ac:spMk id="2" creationId="{2C7A1132-952A-CA49-9D4A-65C8E84C5FC6}"/>
          </ac:spMkLst>
        </pc:spChg>
        <pc:spChg chg="del mod">
          <ac:chgData name="Xuesu Xiao" userId="2da2dc19-76a6-42ca-a03e-a5becae5e7dc" providerId="ADAL" clId="{B74F66C9-E5B3-EF46-B5D8-FD99D1E58699}" dt="2022-11-19T04:41:59.231" v="96" actId="478"/>
          <ac:spMkLst>
            <pc:docMk/>
            <pc:sldMk cId="2969544125" sldId="588"/>
            <ac:spMk id="3" creationId="{717B1FC0-89BA-3344-8880-1A6DFB376BE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969544125" sldId="588"/>
            <ac:spMk id="5" creationId="{E5505510-7E13-AE49-91DC-4573DFC116E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69544125" sldId="588"/>
            <ac:spMk id="6" creationId="{95AF7075-6A83-A94B-9555-88A69424428E}"/>
          </ac:spMkLst>
        </pc:spChg>
        <pc:spChg chg="add del mod">
          <ac:chgData name="Xuesu Xiao" userId="2da2dc19-76a6-42ca-a03e-a5becae5e7dc" providerId="ADAL" clId="{B74F66C9-E5B3-EF46-B5D8-FD99D1E58699}" dt="2022-11-19T04:42:00.866" v="97" actId="478"/>
          <ac:spMkLst>
            <pc:docMk/>
            <pc:sldMk cId="2969544125" sldId="588"/>
            <ac:spMk id="8" creationId="{2C4F0692-FAA3-A61F-0C47-B8C2F6E69A7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69544125" sldId="588"/>
            <ac:spMk id="9" creationId="{72AF8AB3-D1CA-A5E3-490A-B4938FBAAF01}"/>
          </ac:spMkLst>
        </pc:spChg>
      </pc:sldChg>
      <pc:sldChg chg="add del">
        <pc:chgData name="Xuesu Xiao" userId="2da2dc19-76a6-42ca-a03e-a5becae5e7dc" providerId="ADAL" clId="{B74F66C9-E5B3-EF46-B5D8-FD99D1E58699}" dt="2022-11-19T05:19:00.398" v="382"/>
        <pc:sldMkLst>
          <pc:docMk/>
          <pc:sldMk cId="34047299" sldId="589"/>
        </pc:sldMkLst>
      </pc:sldChg>
      <pc:sldChg chg="addSp modSp add">
        <pc:chgData name="Xuesu Xiao" userId="2da2dc19-76a6-42ca-a03e-a5becae5e7dc" providerId="ADAL" clId="{B74F66C9-E5B3-EF46-B5D8-FD99D1E58699}" dt="2022-11-20T03:52:56.837" v="663"/>
        <pc:sldMkLst>
          <pc:docMk/>
          <pc:sldMk cId="1462603498" sldId="590"/>
        </pc:sldMkLst>
        <pc:picChg chg="add mod">
          <ac:chgData name="Xuesu Xiao" userId="2da2dc19-76a6-42ca-a03e-a5becae5e7dc" providerId="ADAL" clId="{B74F66C9-E5B3-EF46-B5D8-FD99D1E58699}" dt="2022-11-20T03:52:56.837" v="663"/>
          <ac:picMkLst>
            <pc:docMk/>
            <pc:sldMk cId="1462603498" sldId="590"/>
            <ac:picMk id="4" creationId="{41B719D6-FD40-7B73-AD1E-492B9C6D7458}"/>
          </ac:picMkLst>
        </pc:picChg>
      </pc:sldChg>
      <pc:sldChg chg="modSp add del mod">
        <pc:chgData name="Xuesu Xiao" userId="2da2dc19-76a6-42ca-a03e-a5becae5e7dc" providerId="ADAL" clId="{B74F66C9-E5B3-EF46-B5D8-FD99D1E58699}" dt="2022-11-20T03:56:06.733" v="691" actId="2696"/>
        <pc:sldMkLst>
          <pc:docMk/>
          <pc:sldMk cId="2673907018" sldId="591"/>
        </pc:sldMkLst>
        <pc:spChg chg="mod">
          <ac:chgData name="Xuesu Xiao" userId="2da2dc19-76a6-42ca-a03e-a5becae5e7dc" providerId="ADAL" clId="{B74F66C9-E5B3-EF46-B5D8-FD99D1E58699}" dt="2022-11-20T03:56:04.018" v="690" actId="27636"/>
          <ac:spMkLst>
            <pc:docMk/>
            <pc:sldMk cId="2673907018" sldId="591"/>
            <ac:spMk id="3" creationId="{C1FA7478-05AB-8719-FC85-17FE3B09BA0E}"/>
          </ac:spMkLst>
        </pc:spChg>
      </pc:sldChg>
      <pc:sldChg chg="add modAnim">
        <pc:chgData name="Xuesu Xiao" userId="2da2dc19-76a6-42ca-a03e-a5becae5e7dc" providerId="ADAL" clId="{B74F66C9-E5B3-EF46-B5D8-FD99D1E58699}" dt="2022-11-20T03:56:34.692" v="694"/>
        <pc:sldMkLst>
          <pc:docMk/>
          <pc:sldMk cId="2653884021" sldId="592"/>
        </pc:sldMkLst>
      </pc:sldChg>
      <pc:sldChg chg="add del">
        <pc:chgData name="Xuesu Xiao" userId="2da2dc19-76a6-42ca-a03e-a5becae5e7dc" providerId="ADAL" clId="{B74F66C9-E5B3-EF46-B5D8-FD99D1E58699}" dt="2022-11-20T03:55:10.020" v="672" actId="2696"/>
        <pc:sldMkLst>
          <pc:docMk/>
          <pc:sldMk cId="2957474714" sldId="592"/>
        </pc:sldMkLst>
      </pc:sldChg>
      <pc:sldChg chg="new del">
        <pc:chgData name="Xuesu Xiao" userId="2da2dc19-76a6-42ca-a03e-a5becae5e7dc" providerId="ADAL" clId="{B74F66C9-E5B3-EF46-B5D8-FD99D1E58699}" dt="2022-11-20T03:55:22.434" v="678" actId="2696"/>
        <pc:sldMkLst>
          <pc:docMk/>
          <pc:sldMk cId="643069921" sldId="593"/>
        </pc:sldMkLst>
      </pc:sldChg>
      <pc:sldChg chg="modSp add del mod">
        <pc:chgData name="Xuesu Xiao" userId="2da2dc19-76a6-42ca-a03e-a5becae5e7dc" providerId="ADAL" clId="{B74F66C9-E5B3-EF46-B5D8-FD99D1E58699}" dt="2022-11-20T03:56:08.563" v="692" actId="2696"/>
        <pc:sldMkLst>
          <pc:docMk/>
          <pc:sldMk cId="2793412616" sldId="594"/>
        </pc:sldMkLst>
        <pc:spChg chg="mod">
          <ac:chgData name="Xuesu Xiao" userId="2da2dc19-76a6-42ca-a03e-a5becae5e7dc" providerId="ADAL" clId="{B74F66C9-E5B3-EF46-B5D8-FD99D1E58699}" dt="2022-11-20T03:55:47.506" v="688" actId="255"/>
          <ac:spMkLst>
            <pc:docMk/>
            <pc:sldMk cId="2793412616" sldId="594"/>
            <ac:spMk id="3" creationId="{C1FA7478-05AB-8719-FC85-17FE3B09BA0E}"/>
          </ac:spMkLst>
        </pc:spChg>
      </pc:sldChg>
      <pc:sldChg chg="del">
        <pc:chgData name="Xuesu Xiao" userId="2da2dc19-76a6-42ca-a03e-a5becae5e7dc" providerId="ADAL" clId="{B74F66C9-E5B3-EF46-B5D8-FD99D1E58699}" dt="2022-11-19T04:40:05.641" v="30" actId="2696"/>
        <pc:sldMkLst>
          <pc:docMk/>
          <pc:sldMk cId="311774" sldId="794"/>
        </pc:sldMkLst>
      </pc:sldChg>
      <pc:sldChg chg="del">
        <pc:chgData name="Xuesu Xiao" userId="2da2dc19-76a6-42ca-a03e-a5becae5e7dc" providerId="ADAL" clId="{B74F66C9-E5B3-EF46-B5D8-FD99D1E58699}" dt="2022-11-19T04:40:05.611" v="7" actId="2696"/>
        <pc:sldMkLst>
          <pc:docMk/>
          <pc:sldMk cId="80366052" sldId="795"/>
        </pc:sldMkLst>
      </pc:sldChg>
      <pc:sldChg chg="del">
        <pc:chgData name="Xuesu Xiao" userId="2da2dc19-76a6-42ca-a03e-a5becae5e7dc" providerId="ADAL" clId="{B74F66C9-E5B3-EF46-B5D8-FD99D1E58699}" dt="2022-11-19T04:40:05.612" v="8" actId="2696"/>
        <pc:sldMkLst>
          <pc:docMk/>
          <pc:sldMk cId="1389276509" sldId="796"/>
        </pc:sldMkLst>
      </pc:sldChg>
      <pc:sldChg chg="del">
        <pc:chgData name="Xuesu Xiao" userId="2da2dc19-76a6-42ca-a03e-a5becae5e7dc" providerId="ADAL" clId="{B74F66C9-E5B3-EF46-B5D8-FD99D1E58699}" dt="2022-11-19T04:40:05.644" v="36" actId="2696"/>
        <pc:sldMkLst>
          <pc:docMk/>
          <pc:sldMk cId="2790699495" sldId="797"/>
        </pc:sldMkLst>
      </pc:sldChg>
      <pc:sldChg chg="del">
        <pc:chgData name="Xuesu Xiao" userId="2da2dc19-76a6-42ca-a03e-a5becae5e7dc" providerId="ADAL" clId="{B74F66C9-E5B3-EF46-B5D8-FD99D1E58699}" dt="2022-11-19T04:40:05.623" v="23" actId="2696"/>
        <pc:sldMkLst>
          <pc:docMk/>
          <pc:sldMk cId="3442949248" sldId="799"/>
        </pc:sldMkLst>
      </pc:sldChg>
      <pc:sldChg chg="del">
        <pc:chgData name="Xuesu Xiao" userId="2da2dc19-76a6-42ca-a03e-a5becae5e7dc" providerId="ADAL" clId="{B74F66C9-E5B3-EF46-B5D8-FD99D1E58699}" dt="2022-11-19T04:40:05.643" v="34" actId="2696"/>
        <pc:sldMkLst>
          <pc:docMk/>
          <pc:sldMk cId="46142356" sldId="800"/>
        </pc:sldMkLst>
      </pc:sldChg>
      <pc:sldChg chg="del">
        <pc:chgData name="Xuesu Xiao" userId="2da2dc19-76a6-42ca-a03e-a5becae5e7dc" providerId="ADAL" clId="{B74F66C9-E5B3-EF46-B5D8-FD99D1E58699}" dt="2022-11-19T04:40:05.606" v="1" actId="2696"/>
        <pc:sldMkLst>
          <pc:docMk/>
          <pc:sldMk cId="4184307591" sldId="801"/>
        </pc:sldMkLst>
      </pc:sldChg>
      <pc:sldChg chg="del">
        <pc:chgData name="Xuesu Xiao" userId="2da2dc19-76a6-42ca-a03e-a5becae5e7dc" providerId="ADAL" clId="{B74F66C9-E5B3-EF46-B5D8-FD99D1E58699}" dt="2022-11-19T04:40:05.626" v="25" actId="2696"/>
        <pc:sldMkLst>
          <pc:docMk/>
          <pc:sldMk cId="2510730691" sldId="803"/>
        </pc:sldMkLst>
      </pc:sldChg>
      <pc:sldChg chg="del">
        <pc:chgData name="Xuesu Xiao" userId="2da2dc19-76a6-42ca-a03e-a5becae5e7dc" providerId="ADAL" clId="{B74F66C9-E5B3-EF46-B5D8-FD99D1E58699}" dt="2022-11-19T04:40:05.617" v="15" actId="2696"/>
        <pc:sldMkLst>
          <pc:docMk/>
          <pc:sldMk cId="1774379676" sldId="804"/>
        </pc:sldMkLst>
      </pc:sldChg>
      <pc:sldChg chg="del">
        <pc:chgData name="Xuesu Xiao" userId="2da2dc19-76a6-42ca-a03e-a5becae5e7dc" providerId="ADAL" clId="{B74F66C9-E5B3-EF46-B5D8-FD99D1E58699}" dt="2022-11-19T04:40:05.615" v="11" actId="2696"/>
        <pc:sldMkLst>
          <pc:docMk/>
          <pc:sldMk cId="923464152" sldId="805"/>
        </pc:sldMkLst>
      </pc:sldChg>
      <pc:sldChg chg="del">
        <pc:chgData name="Xuesu Xiao" userId="2da2dc19-76a6-42ca-a03e-a5becae5e7dc" providerId="ADAL" clId="{B74F66C9-E5B3-EF46-B5D8-FD99D1E58699}" dt="2022-11-19T04:40:05.643" v="35" actId="2696"/>
        <pc:sldMkLst>
          <pc:docMk/>
          <pc:sldMk cId="729919654" sldId="806"/>
        </pc:sldMkLst>
      </pc:sldChg>
      <pc:sldChg chg="del">
        <pc:chgData name="Xuesu Xiao" userId="2da2dc19-76a6-42ca-a03e-a5becae5e7dc" providerId="ADAL" clId="{B74F66C9-E5B3-EF46-B5D8-FD99D1E58699}" dt="2022-11-19T04:40:05.619" v="17" actId="2696"/>
        <pc:sldMkLst>
          <pc:docMk/>
          <pc:sldMk cId="2220642976" sldId="807"/>
        </pc:sldMkLst>
      </pc:sldChg>
      <pc:sldChg chg="del">
        <pc:chgData name="Xuesu Xiao" userId="2da2dc19-76a6-42ca-a03e-a5becae5e7dc" providerId="ADAL" clId="{B74F66C9-E5B3-EF46-B5D8-FD99D1E58699}" dt="2022-11-19T04:40:05.621" v="20" actId="2696"/>
        <pc:sldMkLst>
          <pc:docMk/>
          <pc:sldMk cId="3956206846" sldId="808"/>
        </pc:sldMkLst>
      </pc:sldChg>
      <pc:sldChg chg="del">
        <pc:chgData name="Xuesu Xiao" userId="2da2dc19-76a6-42ca-a03e-a5becae5e7dc" providerId="ADAL" clId="{B74F66C9-E5B3-EF46-B5D8-FD99D1E58699}" dt="2022-11-19T04:40:05.663" v="38" actId="2696"/>
        <pc:sldMkLst>
          <pc:docMk/>
          <pc:sldMk cId="3513255148" sldId="809"/>
        </pc:sldMkLst>
      </pc:sldChg>
      <pc:sldChg chg="del">
        <pc:chgData name="Xuesu Xiao" userId="2da2dc19-76a6-42ca-a03e-a5becae5e7dc" providerId="ADAL" clId="{B74F66C9-E5B3-EF46-B5D8-FD99D1E58699}" dt="2022-11-19T04:40:05.641" v="31" actId="2696"/>
        <pc:sldMkLst>
          <pc:docMk/>
          <pc:sldMk cId="350808756" sldId="810"/>
        </pc:sldMkLst>
      </pc:sldChg>
      <pc:sldChg chg="del">
        <pc:chgData name="Xuesu Xiao" userId="2da2dc19-76a6-42ca-a03e-a5becae5e7dc" providerId="ADAL" clId="{B74F66C9-E5B3-EF46-B5D8-FD99D1E58699}" dt="2022-11-19T04:40:05.615" v="12" actId="2696"/>
        <pc:sldMkLst>
          <pc:docMk/>
          <pc:sldMk cId="4025122609" sldId="812"/>
        </pc:sldMkLst>
      </pc:sldChg>
      <pc:sldChg chg="del">
        <pc:chgData name="Xuesu Xiao" userId="2da2dc19-76a6-42ca-a03e-a5becae5e7dc" providerId="ADAL" clId="{B74F66C9-E5B3-EF46-B5D8-FD99D1E58699}" dt="2022-11-19T04:40:05.642" v="32" actId="2696"/>
        <pc:sldMkLst>
          <pc:docMk/>
          <pc:sldMk cId="3071074745" sldId="813"/>
        </pc:sldMkLst>
      </pc:sldChg>
      <pc:sldChg chg="del">
        <pc:chgData name="Xuesu Xiao" userId="2da2dc19-76a6-42ca-a03e-a5becae5e7dc" providerId="ADAL" clId="{B74F66C9-E5B3-EF46-B5D8-FD99D1E58699}" dt="2022-11-19T04:40:05.610" v="6" actId="2696"/>
        <pc:sldMkLst>
          <pc:docMk/>
          <pc:sldMk cId="1456289206" sldId="814"/>
        </pc:sldMkLst>
      </pc:sldChg>
      <pc:sldChg chg="del">
        <pc:chgData name="Xuesu Xiao" userId="2da2dc19-76a6-42ca-a03e-a5becae5e7dc" providerId="ADAL" clId="{B74F66C9-E5B3-EF46-B5D8-FD99D1E58699}" dt="2022-11-19T04:40:05.608" v="3" actId="2696"/>
        <pc:sldMkLst>
          <pc:docMk/>
          <pc:sldMk cId="1717217000" sldId="815"/>
        </pc:sldMkLst>
      </pc:sldChg>
      <pc:sldChg chg="del">
        <pc:chgData name="Xuesu Xiao" userId="2da2dc19-76a6-42ca-a03e-a5becae5e7dc" providerId="ADAL" clId="{B74F66C9-E5B3-EF46-B5D8-FD99D1E58699}" dt="2022-11-19T04:40:05.627" v="27" actId="2696"/>
        <pc:sldMkLst>
          <pc:docMk/>
          <pc:sldMk cId="1620073569" sldId="816"/>
        </pc:sldMkLst>
      </pc:sldChg>
      <pc:sldChg chg="del">
        <pc:chgData name="Xuesu Xiao" userId="2da2dc19-76a6-42ca-a03e-a5becae5e7dc" providerId="ADAL" clId="{B74F66C9-E5B3-EF46-B5D8-FD99D1E58699}" dt="2022-11-19T04:40:05.665" v="39" actId="2696"/>
        <pc:sldMkLst>
          <pc:docMk/>
          <pc:sldMk cId="1306695044" sldId="817"/>
        </pc:sldMkLst>
      </pc:sldChg>
      <pc:sldChg chg="del">
        <pc:chgData name="Xuesu Xiao" userId="2da2dc19-76a6-42ca-a03e-a5becae5e7dc" providerId="ADAL" clId="{B74F66C9-E5B3-EF46-B5D8-FD99D1E58699}" dt="2022-11-19T04:40:05.625" v="24" actId="2696"/>
        <pc:sldMkLst>
          <pc:docMk/>
          <pc:sldMk cId="197772761" sldId="821"/>
        </pc:sldMkLst>
      </pc:sldChg>
      <pc:sldChg chg="del">
        <pc:chgData name="Xuesu Xiao" userId="2da2dc19-76a6-42ca-a03e-a5becae5e7dc" providerId="ADAL" clId="{B74F66C9-E5B3-EF46-B5D8-FD99D1E58699}" dt="2022-11-19T04:40:05.613" v="9" actId="2696"/>
        <pc:sldMkLst>
          <pc:docMk/>
          <pc:sldMk cId="4062368074" sldId="822"/>
        </pc:sldMkLst>
      </pc:sldChg>
      <pc:sldChg chg="del">
        <pc:chgData name="Xuesu Xiao" userId="2da2dc19-76a6-42ca-a03e-a5becae5e7dc" providerId="ADAL" clId="{B74F66C9-E5B3-EF46-B5D8-FD99D1E58699}" dt="2022-11-19T04:40:05.616" v="13" actId="2696"/>
        <pc:sldMkLst>
          <pc:docMk/>
          <pc:sldMk cId="914407901" sldId="823"/>
        </pc:sldMkLst>
      </pc:sldChg>
      <pc:sldChg chg="del">
        <pc:chgData name="Xuesu Xiao" userId="2da2dc19-76a6-42ca-a03e-a5becae5e7dc" providerId="ADAL" clId="{B74F66C9-E5B3-EF46-B5D8-FD99D1E58699}" dt="2022-11-19T04:40:05.614" v="10" actId="2696"/>
        <pc:sldMkLst>
          <pc:docMk/>
          <pc:sldMk cId="2934550190" sldId="824"/>
        </pc:sldMkLst>
      </pc:sldChg>
      <pc:sldChg chg="del">
        <pc:chgData name="Xuesu Xiao" userId="2da2dc19-76a6-42ca-a03e-a5becae5e7dc" providerId="ADAL" clId="{B74F66C9-E5B3-EF46-B5D8-FD99D1E58699}" dt="2022-11-19T04:40:05.620" v="19" actId="2696"/>
        <pc:sldMkLst>
          <pc:docMk/>
          <pc:sldMk cId="3025667706" sldId="825"/>
        </pc:sldMkLst>
      </pc:sldChg>
      <pc:sldChg chg="del">
        <pc:chgData name="Xuesu Xiao" userId="2da2dc19-76a6-42ca-a03e-a5becae5e7dc" providerId="ADAL" clId="{B74F66C9-E5B3-EF46-B5D8-FD99D1E58699}" dt="2022-11-19T04:40:05.621" v="21" actId="2696"/>
        <pc:sldMkLst>
          <pc:docMk/>
          <pc:sldMk cId="3331113610" sldId="826"/>
        </pc:sldMkLst>
      </pc:sldChg>
      <pc:sldChg chg="del">
        <pc:chgData name="Xuesu Xiao" userId="2da2dc19-76a6-42ca-a03e-a5becae5e7dc" providerId="ADAL" clId="{B74F66C9-E5B3-EF46-B5D8-FD99D1E58699}" dt="2022-11-19T04:40:05.609" v="5" actId="2696"/>
        <pc:sldMkLst>
          <pc:docMk/>
          <pc:sldMk cId="469707630" sldId="828"/>
        </pc:sldMkLst>
      </pc:sldChg>
      <pc:sldChg chg="del">
        <pc:chgData name="Xuesu Xiao" userId="2da2dc19-76a6-42ca-a03e-a5becae5e7dc" providerId="ADAL" clId="{B74F66C9-E5B3-EF46-B5D8-FD99D1E58699}" dt="2022-11-19T04:40:05.630" v="29" actId="2696"/>
        <pc:sldMkLst>
          <pc:docMk/>
          <pc:sldMk cId="430795446" sldId="829"/>
        </pc:sldMkLst>
      </pc:sldChg>
      <pc:sldChg chg="del">
        <pc:chgData name="Xuesu Xiao" userId="2da2dc19-76a6-42ca-a03e-a5becae5e7dc" providerId="ADAL" clId="{B74F66C9-E5B3-EF46-B5D8-FD99D1E58699}" dt="2022-11-19T04:40:05.617" v="14" actId="2696"/>
        <pc:sldMkLst>
          <pc:docMk/>
          <pc:sldMk cId="675939136" sldId="831"/>
        </pc:sldMkLst>
      </pc:sldChg>
      <pc:sldChg chg="del">
        <pc:chgData name="Xuesu Xiao" userId="2da2dc19-76a6-42ca-a03e-a5becae5e7dc" providerId="ADAL" clId="{B74F66C9-E5B3-EF46-B5D8-FD99D1E58699}" dt="2022-11-19T04:40:05.622" v="22" actId="2696"/>
        <pc:sldMkLst>
          <pc:docMk/>
          <pc:sldMk cId="3443827062" sldId="833"/>
        </pc:sldMkLst>
      </pc:sldChg>
      <pc:sldChg chg="del">
        <pc:chgData name="Xuesu Xiao" userId="2da2dc19-76a6-42ca-a03e-a5becae5e7dc" providerId="ADAL" clId="{B74F66C9-E5B3-EF46-B5D8-FD99D1E58699}" dt="2022-11-19T04:40:05.667" v="40" actId="2696"/>
        <pc:sldMkLst>
          <pc:docMk/>
          <pc:sldMk cId="710812285" sldId="834"/>
        </pc:sldMkLst>
      </pc:sldChg>
      <pc:sldChg chg="del">
        <pc:chgData name="Xuesu Xiao" userId="2da2dc19-76a6-42ca-a03e-a5becae5e7dc" providerId="ADAL" clId="{B74F66C9-E5B3-EF46-B5D8-FD99D1E58699}" dt="2022-11-19T04:40:05.642" v="33" actId="2696"/>
        <pc:sldMkLst>
          <pc:docMk/>
          <pc:sldMk cId="869286046" sldId="836"/>
        </pc:sldMkLst>
      </pc:sldChg>
      <pc:sldChg chg="del">
        <pc:chgData name="Xuesu Xiao" userId="2da2dc19-76a6-42ca-a03e-a5becae5e7dc" providerId="ADAL" clId="{B74F66C9-E5B3-EF46-B5D8-FD99D1E58699}" dt="2022-11-19T04:40:05.626" v="26" actId="2696"/>
        <pc:sldMkLst>
          <pc:docMk/>
          <pc:sldMk cId="3001829125" sldId="837"/>
        </pc:sldMkLst>
      </pc:sldChg>
    </pc:docChg>
  </pc:docChgLst>
  <pc:docChgLst>
    <pc:chgData name="Xuesu Xiao" userId="2da2dc19-76a6-42ca-a03e-a5becae5e7dc" providerId="ADAL" clId="{2545DEB1-880B-F847-B96E-7032C5E50D64}"/>
    <pc:docChg chg="addSld modSld">
      <pc:chgData name="Xuesu Xiao" userId="2da2dc19-76a6-42ca-a03e-a5becae5e7dc" providerId="ADAL" clId="{2545DEB1-880B-F847-B96E-7032C5E50D64}" dt="2023-10-12T15:24:19.162" v="676" actId="20577"/>
      <pc:docMkLst>
        <pc:docMk/>
      </pc:docMkLst>
      <pc:sldChg chg="modSp new mod">
        <pc:chgData name="Xuesu Xiao" userId="2da2dc19-76a6-42ca-a03e-a5becae5e7dc" providerId="ADAL" clId="{2545DEB1-880B-F847-B96E-7032C5E50D64}" dt="2023-10-12T15:23:37.569" v="592" actId="20577"/>
        <pc:sldMkLst>
          <pc:docMk/>
          <pc:sldMk cId="684923615" sldId="1017"/>
        </pc:sldMkLst>
        <pc:spChg chg="mod">
          <ac:chgData name="Xuesu Xiao" userId="2da2dc19-76a6-42ca-a03e-a5becae5e7dc" providerId="ADAL" clId="{2545DEB1-880B-F847-B96E-7032C5E50D64}" dt="2023-10-12T15:23:37.569" v="592" actId="20577"/>
          <ac:spMkLst>
            <pc:docMk/>
            <pc:sldMk cId="684923615" sldId="1017"/>
            <ac:spMk id="2" creationId="{0C510806-214A-9C38-9A5D-84D3804F639B}"/>
          </ac:spMkLst>
        </pc:spChg>
        <pc:spChg chg="mod">
          <ac:chgData name="Xuesu Xiao" userId="2da2dc19-76a6-42ca-a03e-a5becae5e7dc" providerId="ADAL" clId="{2545DEB1-880B-F847-B96E-7032C5E50D64}" dt="2023-10-12T15:23:24.516" v="572" actId="20577"/>
          <ac:spMkLst>
            <pc:docMk/>
            <pc:sldMk cId="684923615" sldId="1017"/>
            <ac:spMk id="3" creationId="{4BE4592F-8D6F-ADD1-8265-571D3FD477F5}"/>
          </ac:spMkLst>
        </pc:spChg>
      </pc:sldChg>
      <pc:sldChg chg="modSp new mod">
        <pc:chgData name="Xuesu Xiao" userId="2da2dc19-76a6-42ca-a03e-a5becae5e7dc" providerId="ADAL" clId="{2545DEB1-880B-F847-B96E-7032C5E50D64}" dt="2023-10-12T15:24:19.162" v="676" actId="20577"/>
        <pc:sldMkLst>
          <pc:docMk/>
          <pc:sldMk cId="420166009" sldId="1018"/>
        </pc:sldMkLst>
        <pc:spChg chg="mod">
          <ac:chgData name="Xuesu Xiao" userId="2da2dc19-76a6-42ca-a03e-a5becae5e7dc" providerId="ADAL" clId="{2545DEB1-880B-F847-B96E-7032C5E50D64}" dt="2023-10-12T15:23:35.073" v="591" actId="20577"/>
          <ac:spMkLst>
            <pc:docMk/>
            <pc:sldMk cId="420166009" sldId="1018"/>
            <ac:spMk id="2" creationId="{2F5802FE-99C3-5C89-3BBD-BD6221674682}"/>
          </ac:spMkLst>
        </pc:spChg>
        <pc:spChg chg="mod">
          <ac:chgData name="Xuesu Xiao" userId="2da2dc19-76a6-42ca-a03e-a5becae5e7dc" providerId="ADAL" clId="{2545DEB1-880B-F847-B96E-7032C5E50D64}" dt="2023-10-12T15:24:19.162" v="676" actId="20577"/>
          <ac:spMkLst>
            <pc:docMk/>
            <pc:sldMk cId="420166009" sldId="1018"/>
            <ac:spMk id="3" creationId="{EEC6E57C-A1FF-043A-D009-050F7CB56856}"/>
          </ac:spMkLst>
        </pc:spChg>
      </pc:sldChg>
    </pc:docChg>
  </pc:docChgLst>
  <pc:docChgLst>
    <pc:chgData name="Xuesu Xiao" userId="2da2dc19-76a6-42ca-a03e-a5becae5e7dc" providerId="ADAL" clId="{4F461A8C-7054-EB47-B299-8F1AACF643F4}"/>
    <pc:docChg chg="undo redo custSel addSld delSld modSld">
      <pc:chgData name="Xuesu Xiao" userId="2da2dc19-76a6-42ca-a03e-a5becae5e7dc" providerId="ADAL" clId="{4F461A8C-7054-EB47-B299-8F1AACF643F4}" dt="2023-03-01T20:54:02.622" v="64" actId="2696"/>
      <pc:docMkLst>
        <pc:docMk/>
      </pc:docMkLst>
      <pc:sldChg chg="modSp mod">
        <pc:chgData name="Xuesu Xiao" userId="2da2dc19-76a6-42ca-a03e-a5becae5e7dc" providerId="ADAL" clId="{4F461A8C-7054-EB47-B299-8F1AACF643F4}" dt="2023-02-25T07:18:09.761" v="47" actId="14100"/>
        <pc:sldMkLst>
          <pc:docMk/>
          <pc:sldMk cId="2461044923" sldId="514"/>
        </pc:sldMkLst>
        <pc:spChg chg="mod">
          <ac:chgData name="Xuesu Xiao" userId="2da2dc19-76a6-42ca-a03e-a5becae5e7dc" providerId="ADAL" clId="{4F461A8C-7054-EB47-B299-8F1AACF643F4}" dt="2023-02-25T07:18:09.761" v="47" actId="14100"/>
          <ac:spMkLst>
            <pc:docMk/>
            <pc:sldMk cId="2461044923" sldId="514"/>
            <ac:spMk id="3" creationId="{EBC7DA4F-105A-B119-1D9B-8B8860AAEB4E}"/>
          </ac:spMkLst>
        </pc:spChg>
        <pc:picChg chg="mod">
          <ac:chgData name="Xuesu Xiao" userId="2da2dc19-76a6-42ca-a03e-a5becae5e7dc" providerId="ADAL" clId="{4F461A8C-7054-EB47-B299-8F1AACF643F4}" dt="2023-02-25T07:15:04.253" v="33" actId="1035"/>
          <ac:picMkLst>
            <pc:docMk/>
            <pc:sldMk cId="2461044923" sldId="514"/>
            <ac:picMk id="7" creationId="{AD1305C4-8E37-384E-7CA6-D953C7630A26}"/>
          </ac:picMkLst>
        </pc:picChg>
      </pc:sldChg>
      <pc:sldChg chg="del">
        <pc:chgData name="Xuesu Xiao" userId="2da2dc19-76a6-42ca-a03e-a5becae5e7dc" providerId="ADAL" clId="{4F461A8C-7054-EB47-B299-8F1AACF643F4}" dt="2023-02-25T07:03:26.289" v="15" actId="2696"/>
        <pc:sldMkLst>
          <pc:docMk/>
          <pc:sldMk cId="3544689079" sldId="544"/>
        </pc:sldMkLst>
      </pc:sldChg>
      <pc:sldChg chg="del">
        <pc:chgData name="Xuesu Xiao" userId="2da2dc19-76a6-42ca-a03e-a5becae5e7dc" providerId="ADAL" clId="{4F461A8C-7054-EB47-B299-8F1AACF643F4}" dt="2023-02-25T07:03:27.621" v="17" actId="2696"/>
        <pc:sldMkLst>
          <pc:docMk/>
          <pc:sldMk cId="3351693525" sldId="545"/>
        </pc:sldMkLst>
      </pc:sldChg>
      <pc:sldChg chg="del">
        <pc:chgData name="Xuesu Xiao" userId="2da2dc19-76a6-42ca-a03e-a5becae5e7dc" providerId="ADAL" clId="{4F461A8C-7054-EB47-B299-8F1AACF643F4}" dt="2023-02-25T07:03:28.402" v="18" actId="2696"/>
        <pc:sldMkLst>
          <pc:docMk/>
          <pc:sldMk cId="1277913524" sldId="546"/>
        </pc:sldMkLst>
      </pc:sldChg>
      <pc:sldChg chg="del">
        <pc:chgData name="Xuesu Xiao" userId="2da2dc19-76a6-42ca-a03e-a5becae5e7dc" providerId="ADAL" clId="{4F461A8C-7054-EB47-B299-8F1AACF643F4}" dt="2023-02-25T07:03:27.143" v="16" actId="2696"/>
        <pc:sldMkLst>
          <pc:docMk/>
          <pc:sldMk cId="3792241380" sldId="729"/>
        </pc:sldMkLst>
      </pc:sldChg>
      <pc:sldChg chg="del">
        <pc:chgData name="Xuesu Xiao" userId="2da2dc19-76a6-42ca-a03e-a5becae5e7dc" providerId="ADAL" clId="{4F461A8C-7054-EB47-B299-8F1AACF643F4}" dt="2023-02-25T07:21:29.102" v="48" actId="2696"/>
        <pc:sldMkLst>
          <pc:docMk/>
          <pc:sldMk cId="1778293089" sldId="909"/>
        </pc:sldMkLst>
      </pc:sldChg>
      <pc:sldChg chg="del">
        <pc:chgData name="Xuesu Xiao" userId="2da2dc19-76a6-42ca-a03e-a5becae5e7dc" providerId="ADAL" clId="{4F461A8C-7054-EB47-B299-8F1AACF643F4}" dt="2023-02-25T07:21:38.392" v="49" actId="2696"/>
        <pc:sldMkLst>
          <pc:docMk/>
          <pc:sldMk cId="17080852" sldId="929"/>
        </pc:sldMkLst>
      </pc:sldChg>
      <pc:sldChg chg="del">
        <pc:chgData name="Xuesu Xiao" userId="2da2dc19-76a6-42ca-a03e-a5becae5e7dc" providerId="ADAL" clId="{4F461A8C-7054-EB47-B299-8F1AACF643F4}" dt="2023-02-25T07:21:40.452" v="50" actId="2696"/>
        <pc:sldMkLst>
          <pc:docMk/>
          <pc:sldMk cId="3579022216" sldId="930"/>
        </pc:sldMkLst>
      </pc:sldChg>
      <pc:sldChg chg="del">
        <pc:chgData name="Xuesu Xiao" userId="2da2dc19-76a6-42ca-a03e-a5becae5e7dc" providerId="ADAL" clId="{4F461A8C-7054-EB47-B299-8F1AACF643F4}" dt="2023-02-25T07:21:42.070" v="51" actId="2696"/>
        <pc:sldMkLst>
          <pc:docMk/>
          <pc:sldMk cId="2578844308" sldId="931"/>
        </pc:sldMkLst>
      </pc:sldChg>
      <pc:sldChg chg="del">
        <pc:chgData name="Xuesu Xiao" userId="2da2dc19-76a6-42ca-a03e-a5becae5e7dc" providerId="ADAL" clId="{4F461A8C-7054-EB47-B299-8F1AACF643F4}" dt="2023-02-25T07:21:42.930" v="52" actId="2696"/>
        <pc:sldMkLst>
          <pc:docMk/>
          <pc:sldMk cId="3157884774" sldId="932"/>
        </pc:sldMkLst>
      </pc:sldChg>
      <pc:sldChg chg="del">
        <pc:chgData name="Xuesu Xiao" userId="2da2dc19-76a6-42ca-a03e-a5becae5e7dc" providerId="ADAL" clId="{4F461A8C-7054-EB47-B299-8F1AACF643F4}" dt="2023-02-25T07:21:43.659" v="53" actId="2696"/>
        <pc:sldMkLst>
          <pc:docMk/>
          <pc:sldMk cId="1576681766" sldId="933"/>
        </pc:sldMkLst>
      </pc:sldChg>
      <pc:sldChg chg="del">
        <pc:chgData name="Xuesu Xiao" userId="2da2dc19-76a6-42ca-a03e-a5becae5e7dc" providerId="ADAL" clId="{4F461A8C-7054-EB47-B299-8F1AACF643F4}" dt="2023-02-25T07:22:07.117" v="55" actId="2696"/>
        <pc:sldMkLst>
          <pc:docMk/>
          <pc:sldMk cId="1775284187" sldId="935"/>
        </pc:sldMkLst>
      </pc:sldChg>
      <pc:sldChg chg="modSp mod">
        <pc:chgData name="Xuesu Xiao" userId="2da2dc19-76a6-42ca-a03e-a5becae5e7dc" providerId="ADAL" clId="{4F461A8C-7054-EB47-B299-8F1AACF643F4}" dt="2023-03-01T20:46:45.103" v="63" actId="1036"/>
        <pc:sldMkLst>
          <pc:docMk/>
          <pc:sldMk cId="1601430999" sldId="993"/>
        </pc:sldMkLst>
        <pc:picChg chg="mod">
          <ac:chgData name="Xuesu Xiao" userId="2da2dc19-76a6-42ca-a03e-a5becae5e7dc" providerId="ADAL" clId="{4F461A8C-7054-EB47-B299-8F1AACF643F4}" dt="2023-03-01T20:46:45.103" v="63" actId="1036"/>
          <ac:picMkLst>
            <pc:docMk/>
            <pc:sldMk cId="1601430999" sldId="993"/>
            <ac:picMk id="6" creationId="{833E107D-EA30-F3AD-2CFF-9F986BE69E10}"/>
          </ac:picMkLst>
        </pc:picChg>
      </pc:sldChg>
      <pc:sldChg chg="modSp mod">
        <pc:chgData name="Xuesu Xiao" userId="2da2dc19-76a6-42ca-a03e-a5becae5e7dc" providerId="ADAL" clId="{4F461A8C-7054-EB47-B299-8F1AACF643F4}" dt="2023-03-01T20:46:42.440" v="59" actId="1036"/>
        <pc:sldMkLst>
          <pc:docMk/>
          <pc:sldMk cId="3059704088" sldId="994"/>
        </pc:sldMkLst>
        <pc:picChg chg="mod">
          <ac:chgData name="Xuesu Xiao" userId="2da2dc19-76a6-42ca-a03e-a5becae5e7dc" providerId="ADAL" clId="{4F461A8C-7054-EB47-B299-8F1AACF643F4}" dt="2023-03-01T20:46:42.440" v="59" actId="1036"/>
          <ac:picMkLst>
            <pc:docMk/>
            <pc:sldMk cId="3059704088" sldId="994"/>
            <ac:picMk id="6" creationId="{833E107D-EA30-F3AD-2CFF-9F986BE69E10}"/>
          </ac:picMkLst>
        </pc:picChg>
      </pc:sldChg>
      <pc:sldChg chg="modSp mod">
        <pc:chgData name="Xuesu Xiao" userId="2da2dc19-76a6-42ca-a03e-a5becae5e7dc" providerId="ADAL" clId="{4F461A8C-7054-EB47-B299-8F1AACF643F4}" dt="2023-02-25T06:45:35.742" v="13" actId="20577"/>
        <pc:sldMkLst>
          <pc:docMk/>
          <pc:sldMk cId="2322354956" sldId="996"/>
        </pc:sldMkLst>
        <pc:spChg chg="mod">
          <ac:chgData name="Xuesu Xiao" userId="2da2dc19-76a6-42ca-a03e-a5becae5e7dc" providerId="ADAL" clId="{4F461A8C-7054-EB47-B299-8F1AACF643F4}" dt="2023-02-25T06:45:35.742" v="13" actId="20577"/>
          <ac:spMkLst>
            <pc:docMk/>
            <pc:sldMk cId="2322354956" sldId="996"/>
            <ac:spMk id="3" creationId="{88AF9FCA-D717-88A5-A7AD-2D0131A9BE19}"/>
          </ac:spMkLst>
        </pc:spChg>
        <pc:picChg chg="mod">
          <ac:chgData name="Xuesu Xiao" userId="2da2dc19-76a6-42ca-a03e-a5becae5e7dc" providerId="ADAL" clId="{4F461A8C-7054-EB47-B299-8F1AACF643F4}" dt="2023-02-25T06:45:35.518" v="12" actId="1076"/>
          <ac:picMkLst>
            <pc:docMk/>
            <pc:sldMk cId="2322354956" sldId="996"/>
            <ac:picMk id="6" creationId="{773DB99D-2342-E63D-1728-CE70212487F8}"/>
          </ac:picMkLst>
        </pc:picChg>
      </pc:sldChg>
      <pc:sldChg chg="add del">
        <pc:chgData name="Xuesu Xiao" userId="2da2dc19-76a6-42ca-a03e-a5becae5e7dc" providerId="ADAL" clId="{4F461A8C-7054-EB47-B299-8F1AACF643F4}" dt="2023-02-25T06:45:36.423" v="14" actId="2696"/>
        <pc:sldMkLst>
          <pc:docMk/>
          <pc:sldMk cId="4231575697" sldId="997"/>
        </pc:sldMkLst>
      </pc:sldChg>
      <pc:sldChg chg="add del">
        <pc:chgData name="Xuesu Xiao" userId="2da2dc19-76a6-42ca-a03e-a5becae5e7dc" providerId="ADAL" clId="{4F461A8C-7054-EB47-B299-8F1AACF643F4}" dt="2023-03-01T20:54:02.622" v="64" actId="2696"/>
        <pc:sldMkLst>
          <pc:docMk/>
          <pc:sldMk cId="2895420256" sldId="1009"/>
        </pc:sldMkLst>
      </pc:sldChg>
      <pc:sldChg chg="addSp delSp modSp mod">
        <pc:chgData name="Xuesu Xiao" userId="2da2dc19-76a6-42ca-a03e-a5becae5e7dc" providerId="ADAL" clId="{4F461A8C-7054-EB47-B299-8F1AACF643F4}" dt="2023-02-25T07:18:00.533" v="45" actId="14100"/>
        <pc:sldMkLst>
          <pc:docMk/>
          <pc:sldMk cId="1800163704" sldId="1016"/>
        </pc:sldMkLst>
        <pc:spChg chg="mod">
          <ac:chgData name="Xuesu Xiao" userId="2da2dc19-76a6-42ca-a03e-a5becae5e7dc" providerId="ADAL" clId="{4F461A8C-7054-EB47-B299-8F1AACF643F4}" dt="2023-02-25T07:18:00.533" v="45" actId="14100"/>
          <ac:spMkLst>
            <pc:docMk/>
            <pc:sldMk cId="1800163704" sldId="1016"/>
            <ac:spMk id="3" creationId="{EBC7DA4F-105A-B119-1D9B-8B8860AAEB4E}"/>
          </ac:spMkLst>
        </pc:spChg>
        <pc:picChg chg="add mod">
          <ac:chgData name="Xuesu Xiao" userId="2da2dc19-76a6-42ca-a03e-a5becae5e7dc" providerId="ADAL" clId="{4F461A8C-7054-EB47-B299-8F1AACF643F4}" dt="2023-02-25T07:15:18.913" v="37" actId="167"/>
          <ac:picMkLst>
            <pc:docMk/>
            <pc:sldMk cId="1800163704" sldId="1016"/>
            <ac:picMk id="4" creationId="{5C051FE1-7E1E-3C99-037F-858C539DE247}"/>
          </ac:picMkLst>
        </pc:picChg>
        <pc:picChg chg="del">
          <ac:chgData name="Xuesu Xiao" userId="2da2dc19-76a6-42ca-a03e-a5becae5e7dc" providerId="ADAL" clId="{4F461A8C-7054-EB47-B299-8F1AACF643F4}" dt="2023-02-25T07:15:14.434" v="35" actId="478"/>
          <ac:picMkLst>
            <pc:docMk/>
            <pc:sldMk cId="1800163704" sldId="1016"/>
            <ac:picMk id="7" creationId="{AD1305C4-8E37-384E-7CA6-D953C7630A26}"/>
          </ac:picMkLst>
        </pc:picChg>
      </pc:sldChg>
      <pc:sldChg chg="del">
        <pc:chgData name="Xuesu Xiao" userId="2da2dc19-76a6-42ca-a03e-a5becae5e7dc" providerId="ADAL" clId="{4F461A8C-7054-EB47-B299-8F1AACF643F4}" dt="2023-02-25T07:22:05.346" v="54" actId="2696"/>
        <pc:sldMkLst>
          <pc:docMk/>
          <pc:sldMk cId="316456471" sldId="1027"/>
        </pc:sldMkLst>
      </pc:sldChg>
    </pc:docChg>
  </pc:docChgLst>
  <pc:docChgLst>
    <pc:chgData name="Xuesu Xiao" userId="2da2dc19-76a6-42ca-a03e-a5becae5e7dc" providerId="ADAL" clId="{8D6D43EB-2988-DF47-8FA1-01EE84E7ABE0}"/>
    <pc:docChg chg="modSld delSection">
      <pc:chgData name="Xuesu Xiao" userId="2da2dc19-76a6-42ca-a03e-a5becae5e7dc" providerId="ADAL" clId="{8D6D43EB-2988-DF47-8FA1-01EE84E7ABE0}" dt="2022-11-21T04:35:17.425" v="3" actId="17851"/>
      <pc:docMkLst>
        <pc:docMk/>
      </pc:docMkLst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969206148" sldId="25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969206148" sldId="256"/>
            <ac:spMk id="4" creationId="{39F8AB16-1D41-DAEC-DA5A-01AD923080A5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594201167" sldId="48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594201167" sldId="489"/>
            <ac:spMk id="3" creationId="{351F29F2-2DFA-4D69-9219-8C45D114A93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995931197" sldId="49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995931197" sldId="490"/>
            <ac:spMk id="4" creationId="{C76F1B21-4B3A-C16F-4B6E-D8A82688398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62438315" sldId="49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62438315" sldId="491"/>
            <ac:spMk id="4" creationId="{0AB3C39D-FEF9-B2AD-EC3F-652DE25D371C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461044923" sldId="51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461044923" sldId="514"/>
            <ac:spMk id="4" creationId="{6F77E14A-BA08-BEF8-5E2D-9A8AB06BC7DC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544689079" sldId="54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544689079" sldId="544"/>
            <ac:spMk id="4" creationId="{CD484B5B-2886-35FB-909A-B7524EA94640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351693525" sldId="54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351693525" sldId="545"/>
            <ac:spMk id="4" creationId="{5D833E10-972D-10FC-F1B4-A10E2709319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277913524" sldId="54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277913524" sldId="546"/>
            <ac:spMk id="3" creationId="{85599D04-CF70-26AB-5DFB-146577B3555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792241380" sldId="72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792241380" sldId="729"/>
            <ac:spMk id="4" creationId="{EC6231BC-06A9-3C28-1404-D4A9E89DCAE7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220865088" sldId="90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220865088" sldId="906"/>
            <ac:spMk id="4" creationId="{16A03BA3-FF88-677E-C5BE-159B98B69AD5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789349317" sldId="907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789349317" sldId="907"/>
            <ac:spMk id="3" creationId="{2FFF7C8B-91F6-CD0E-D9DC-BC4DC16288B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704937832" sldId="908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704937832" sldId="908"/>
            <ac:spMk id="3" creationId="{FEE072B5-A1D5-F589-FE06-48B2F7511D4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778293089" sldId="90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778293089" sldId="909"/>
            <ac:spMk id="3" creationId="{516384E9-E961-29FD-65BF-FD5CCDB9FB2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7080852" sldId="92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7080852" sldId="929"/>
            <ac:spMk id="3" creationId="{A8A61A43-8DE7-63A2-0621-5D30149917B4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579022216" sldId="93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579022216" sldId="930"/>
            <ac:spMk id="3" creationId="{8C085FDD-4F8E-18F8-EA2D-F515817FE14D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578844308" sldId="93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578844308" sldId="931"/>
            <ac:spMk id="3" creationId="{BDC41722-1683-C6FB-B886-BFA38BAE3C7F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157884774" sldId="932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157884774" sldId="932"/>
            <ac:spMk id="3" creationId="{59142390-8594-9457-A337-81422BC5E683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576681766" sldId="933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576681766" sldId="933"/>
            <ac:spMk id="3" creationId="{ACAD85A5-056C-ED15-B0C3-097CE27CE9E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775284187" sldId="93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775284187" sldId="935"/>
            <ac:spMk id="4" creationId="{18F8738B-7F92-1C50-5E85-1A4E12B0770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140009731" sldId="978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140009731" sldId="978"/>
            <ac:spMk id="3" creationId="{D32FC8F5-CDAF-FA45-924A-C005BB38A6D7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060215140" sldId="97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060215140" sldId="979"/>
            <ac:spMk id="4" creationId="{C4D3275B-CD26-BE98-A1CC-843428FF2E5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382882215" sldId="98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382882215" sldId="980"/>
            <ac:spMk id="4" creationId="{061799DE-25C9-2D63-41B0-EE2FE1DA5A0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743628360" sldId="98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743628360" sldId="981"/>
            <ac:spMk id="4" creationId="{28528757-4123-7DA3-1398-A247EC8A2FA3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788397389" sldId="982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788397389" sldId="982"/>
            <ac:spMk id="4" creationId="{A8FCDC54-2450-1405-E5A3-DF93B9851CEF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4062867954" sldId="983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4062867954" sldId="983"/>
            <ac:spMk id="4" creationId="{1BAE3BE9-10E9-F32A-EECB-534C3C797925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034110906" sldId="98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034110906" sldId="984"/>
            <ac:spMk id="4" creationId="{CADD3278-C560-D591-A4DA-D0AAE6FAE93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081225839" sldId="98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081225839" sldId="985"/>
            <ac:spMk id="4" creationId="{E5531F3F-1CDF-4A04-1753-41B11FA99603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587854383" sldId="98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587854383" sldId="986"/>
            <ac:spMk id="4" creationId="{AA4043FC-4117-C1D5-2E36-577C0B9CA175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163805647" sldId="987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163805647" sldId="987"/>
            <ac:spMk id="4" creationId="{E7D06918-F9D4-DB2C-5AB0-CB3F97C847FF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08142015" sldId="988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08142015" sldId="988"/>
            <ac:spMk id="3" creationId="{4F6F622F-F088-A297-5BEA-A10FC2B66363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839604856" sldId="98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839604856" sldId="989"/>
            <ac:spMk id="4" creationId="{75242BE3-4017-43BE-B44B-B627FC71056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62788063" sldId="99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62788063" sldId="991"/>
            <ac:spMk id="4" creationId="{FE11C288-F4C5-815F-5F0A-F0358CB213E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892076936" sldId="992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892076936" sldId="992"/>
            <ac:spMk id="3" creationId="{E9C0EA2D-109C-1804-4D73-A358A0906C6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601430999" sldId="993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601430999" sldId="993"/>
            <ac:spMk id="4" creationId="{3789F806-E52C-5710-06D4-CBA5AA49092A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059704088" sldId="99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059704088" sldId="994"/>
            <ac:spMk id="4" creationId="{D2619DEE-4E3B-1FAD-46A3-0906F832E23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117068760" sldId="99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117068760" sldId="995"/>
            <ac:spMk id="4" creationId="{F6E8D932-050C-DA21-613F-6C457520155B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322354956" sldId="99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322354956" sldId="996"/>
            <ac:spMk id="4" creationId="{51EFB6C8-5228-E4D0-3DED-C1D29877AE64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4231575697" sldId="997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4231575697" sldId="997"/>
            <ac:spMk id="4" creationId="{93615175-E698-15B1-34A1-DB8C2ABAE99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779588804" sldId="998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779588804" sldId="998"/>
            <ac:spMk id="4" creationId="{32432250-2DF2-69CE-D1B7-53E9AD5F691E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401026872" sldId="99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401026872" sldId="999"/>
            <ac:spMk id="4" creationId="{A5F9B123-58AB-B573-413C-71A310153050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493230290" sldId="100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493230290" sldId="1000"/>
            <ac:spMk id="4" creationId="{EA44BB61-EA1D-2D24-0DC4-00EFE8C3A60C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917504758" sldId="1002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917504758" sldId="1002"/>
            <ac:spMk id="4" creationId="{E45F33C8-0317-EA4D-297D-CDA04E1F013C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847485172" sldId="1003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847485172" sldId="1003"/>
            <ac:spMk id="3" creationId="{B4E9B306-DE3E-67E3-6FAB-3B28322FCEB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99336798" sldId="1004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99336798" sldId="1004"/>
            <ac:spMk id="3" creationId="{D9DB189A-B363-E8B5-2DE6-06BB08AB1B6B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365942999" sldId="100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365942999" sldId="1005"/>
            <ac:spMk id="3" creationId="{EED55731-F1E4-8D53-A481-785FC0D243CA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791364971" sldId="100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791364971" sldId="1006"/>
            <ac:spMk id="3" creationId="{20BC5B3A-6CFD-2DF9-EE42-2EE0A9AE29BD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895420256" sldId="1009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895420256" sldId="1009"/>
            <ac:spMk id="4" creationId="{28745F5F-486C-6534-29E7-AD88AD5CB432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2184310287" sldId="1010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2184310287" sldId="1010"/>
            <ac:spMk id="4" creationId="{5FCF6EDC-7E18-875F-096A-EEB3AA54E2A9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580128843" sldId="1011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580128843" sldId="1011"/>
            <ac:spMk id="4" creationId="{F1B6F2B3-8BC1-8B41-082E-14EA17B9D1A4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974288757" sldId="1015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974288757" sldId="1015"/>
            <ac:spMk id="4" creationId="{AEF3674B-771F-1E66-25E3-23016B591401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1800163704" sldId="1016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1800163704" sldId="1016"/>
            <ac:spMk id="4" creationId="{983E989C-DE62-AF24-3FD1-56B8EDD35728}"/>
          </ac:spMkLst>
        </pc:spChg>
      </pc:sldChg>
      <pc:sldChg chg="addSp delSp modSp">
        <pc:chgData name="Xuesu Xiao" userId="2da2dc19-76a6-42ca-a03e-a5becae5e7dc" providerId="ADAL" clId="{8D6D43EB-2988-DF47-8FA1-01EE84E7ABE0}" dt="2022-11-21T04:17:31.991" v="1"/>
        <pc:sldMkLst>
          <pc:docMk/>
          <pc:sldMk cId="316456471" sldId="1027"/>
        </pc:sldMkLst>
        <pc:spChg chg="add del mod">
          <ac:chgData name="Xuesu Xiao" userId="2da2dc19-76a6-42ca-a03e-a5becae5e7dc" providerId="ADAL" clId="{8D6D43EB-2988-DF47-8FA1-01EE84E7ABE0}" dt="2022-11-21T04:17:31.991" v="1"/>
          <ac:spMkLst>
            <pc:docMk/>
            <pc:sldMk cId="316456471" sldId="1027"/>
            <ac:spMk id="4" creationId="{7A548B25-FF21-4516-8642-6AE84C38F725}"/>
          </ac:spMkLst>
        </pc:spChg>
      </pc:sldChg>
    </pc:docChg>
  </pc:docChgLst>
  <pc:docChgLst>
    <pc:chgData name="Xuesu Xiao" userId="2da2dc19-76a6-42ca-a03e-a5becae5e7dc" providerId="ADAL" clId="{861D8F39-5C37-0F48-94E0-16FDDABA774A}"/>
    <pc:docChg chg="undo redo custSel addSld delSld modSld delSection modSection">
      <pc:chgData name="Xuesu Xiao" userId="2da2dc19-76a6-42ca-a03e-a5becae5e7dc" providerId="ADAL" clId="{861D8F39-5C37-0F48-94E0-16FDDABA774A}" dt="2022-11-20T05:19:45.199" v="819" actId="2696"/>
      <pc:docMkLst>
        <pc:docMk/>
      </pc:docMkLst>
      <pc:sldChg chg="modSp mod">
        <pc:chgData name="Xuesu Xiao" userId="2da2dc19-76a6-42ca-a03e-a5becae5e7dc" providerId="ADAL" clId="{861D8F39-5C37-0F48-94E0-16FDDABA774A}" dt="2022-11-20T04:13:53.706" v="159" actId="20577"/>
        <pc:sldMkLst>
          <pc:docMk/>
          <pc:sldMk cId="2969206148" sldId="256"/>
        </pc:sldMkLst>
        <pc:spChg chg="mod">
          <ac:chgData name="Xuesu Xiao" userId="2da2dc19-76a6-42ca-a03e-a5becae5e7dc" providerId="ADAL" clId="{861D8F39-5C37-0F48-94E0-16FDDABA774A}" dt="2022-11-20T04:13:53.706" v="159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Sp modSp add mod">
        <pc:chgData name="Xuesu Xiao" userId="2da2dc19-76a6-42ca-a03e-a5becae5e7dc" providerId="ADAL" clId="{861D8F39-5C37-0F48-94E0-16FDDABA774A}" dt="2022-11-20T04:36:21.198" v="331" actId="1076"/>
        <pc:sldMkLst>
          <pc:docMk/>
          <pc:sldMk cId="988755413" sldId="394"/>
        </pc:sldMkLst>
        <pc:spChg chg="mod">
          <ac:chgData name="Xuesu Xiao" userId="2da2dc19-76a6-42ca-a03e-a5becae5e7dc" providerId="ADAL" clId="{861D8F39-5C37-0F48-94E0-16FDDABA774A}" dt="2022-11-20T04:36:18.773" v="330" actId="20577"/>
          <ac:spMkLst>
            <pc:docMk/>
            <pc:sldMk cId="988755413" sldId="394"/>
            <ac:spMk id="3" creationId="{D01F9946-C35A-7746-AD36-47661B7C2822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88755413" sldId="394"/>
            <ac:spMk id="4" creationId="{F1225C9E-2E97-1543-A65E-B6E0F6DB1454}"/>
          </ac:spMkLst>
        </pc:spChg>
        <pc:picChg chg="mod">
          <ac:chgData name="Xuesu Xiao" userId="2da2dc19-76a6-42ca-a03e-a5becae5e7dc" providerId="ADAL" clId="{861D8F39-5C37-0F48-94E0-16FDDABA774A}" dt="2022-11-20T04:36:09.475" v="323" actId="1076"/>
          <ac:picMkLst>
            <pc:docMk/>
            <pc:sldMk cId="988755413" sldId="394"/>
            <ac:picMk id="6" creationId="{1F7DD824-BBA1-F74A-9FA2-862FEC17D762}"/>
          </ac:picMkLst>
        </pc:picChg>
        <pc:picChg chg="mod">
          <ac:chgData name="Xuesu Xiao" userId="2da2dc19-76a6-42ca-a03e-a5becae5e7dc" providerId="ADAL" clId="{861D8F39-5C37-0F48-94E0-16FDDABA774A}" dt="2022-11-20T04:36:21.198" v="331" actId="1076"/>
          <ac:picMkLst>
            <pc:docMk/>
            <pc:sldMk cId="988755413" sldId="394"/>
            <ac:picMk id="7" creationId="{2F31F87B-47EA-AA48-A575-0B86A0B0B5EC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60180526" sldId="3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60180526" sldId="395"/>
            <ac:spMk id="4" creationId="{D3115A59-4EB1-2F47-884E-10CBD25C911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85254642" sldId="4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85254642" sldId="414"/>
            <ac:spMk id="4" creationId="{CBC30F79-AAC8-FC46-A23E-C0B1033F3E5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52257861" sldId="456"/>
        </pc:sldMkLst>
        <pc:spChg chg="mod">
          <ac:chgData name="Xuesu Xiao" userId="2da2dc19-76a6-42ca-a03e-a5becae5e7dc" providerId="ADAL" clId="{861D8F39-5C37-0F48-94E0-16FDDABA774A}" dt="2022-11-20T04:13:24.492" v="80" actId="27636"/>
          <ac:spMkLst>
            <pc:docMk/>
            <pc:sldMk cId="652257861" sldId="456"/>
            <ac:spMk id="3" creationId="{5BD968C2-B9B5-FA41-87BB-65E8D4D5D1D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2257861" sldId="456"/>
            <ac:spMk id="4" creationId="{23F7FAC5-C9F6-8648-A46F-0E36160985E3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071763711" sldId="459"/>
        </pc:sldMkLst>
        <pc:spChg chg="mod">
          <ac:chgData name="Xuesu Xiao" userId="2da2dc19-76a6-42ca-a03e-a5becae5e7dc" providerId="ADAL" clId="{861D8F39-5C37-0F48-94E0-16FDDABA774A}" dt="2022-11-20T04:13:24.566" v="81" actId="27636"/>
          <ac:spMkLst>
            <pc:docMk/>
            <pc:sldMk cId="4071763711" sldId="459"/>
            <ac:spMk id="3" creationId="{458A72B5-B101-E8E0-5C0E-84AAA03EC95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71763711" sldId="459"/>
            <ac:spMk id="4" creationId="{5B4DD57B-A1F2-AA06-B272-960D0FAD6F14}"/>
          </ac:spMkLst>
        </pc:spChg>
      </pc:sldChg>
      <pc:sldChg chg="del">
        <pc:chgData name="Xuesu Xiao" userId="2da2dc19-76a6-42ca-a03e-a5becae5e7dc" providerId="ADAL" clId="{861D8F39-5C37-0F48-94E0-16FDDABA774A}" dt="2022-11-20T04:06:26.553" v="46" actId="2696"/>
        <pc:sldMkLst>
          <pc:docMk/>
          <pc:sldMk cId="3216749591" sldId="460"/>
        </pc:sldMkLst>
      </pc:sldChg>
      <pc:sldChg chg="del">
        <pc:chgData name="Xuesu Xiao" userId="2da2dc19-76a6-42ca-a03e-a5becae5e7dc" providerId="ADAL" clId="{861D8F39-5C37-0F48-94E0-16FDDABA774A}" dt="2022-11-20T04:06:26.535" v="34" actId="2696"/>
        <pc:sldMkLst>
          <pc:docMk/>
          <pc:sldMk cId="927423786" sldId="461"/>
        </pc:sldMkLst>
      </pc:sldChg>
      <pc:sldChg chg="addSp delSp modSp add mod">
        <pc:chgData name="Xuesu Xiao" userId="2da2dc19-76a6-42ca-a03e-a5becae5e7dc" providerId="ADAL" clId="{861D8F39-5C37-0F48-94E0-16FDDABA774A}" dt="2022-11-20T04:28:17.519" v="188" actId="1076"/>
        <pc:sldMkLst>
          <pc:docMk/>
          <pc:sldMk cId="1355934097" sldId="461"/>
        </pc:sldMkLst>
        <pc:spChg chg="mod">
          <ac:chgData name="Xuesu Xiao" userId="2da2dc19-76a6-42ca-a03e-a5becae5e7dc" providerId="ADAL" clId="{861D8F39-5C37-0F48-94E0-16FDDABA774A}" dt="2022-11-20T04:28:17.519" v="188" actId="1076"/>
          <ac:spMkLst>
            <pc:docMk/>
            <pc:sldMk cId="1355934097" sldId="461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55934097" sldId="461"/>
            <ac:spMk id="4" creationId="{B690D656-9539-03C4-1B85-0107259DF4C9}"/>
          </ac:spMkLst>
        </pc:spChg>
        <pc:picChg chg="del mod">
          <ac:chgData name="Xuesu Xiao" userId="2da2dc19-76a6-42ca-a03e-a5becae5e7dc" providerId="ADAL" clId="{861D8F39-5C37-0F48-94E0-16FDDABA774A}" dt="2022-11-20T04:24:22.501" v="169" actId="478"/>
          <ac:picMkLst>
            <pc:docMk/>
            <pc:sldMk cId="1355934097" sldId="461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04.733" v="175" actId="1076"/>
          <ac:picMkLst>
            <pc:docMk/>
            <pc:sldMk cId="1355934097" sldId="461"/>
            <ac:picMk id="7" creationId="{7B1FA0AC-190C-1EBE-B784-1ECCA2974DC3}"/>
          </ac:picMkLst>
        </pc:picChg>
        <pc:cxnChg chg="mod">
          <ac:chgData name="Xuesu Xiao" userId="2da2dc19-76a6-42ca-a03e-a5becae5e7dc" providerId="ADAL" clId="{861D8F39-5C37-0F48-94E0-16FDDABA774A}" dt="2022-11-20T04:24:22.501" v="169" actId="478"/>
          <ac:cxnSpMkLst>
            <pc:docMk/>
            <pc:sldMk cId="1355934097" sldId="461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48" v="41" actId="2696"/>
        <pc:sldMkLst>
          <pc:docMk/>
          <pc:sldMk cId="191556469" sldId="46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871055340" sldId="46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71055340" sldId="462"/>
            <ac:spMk id="4" creationId="{25ECF366-CBC2-534B-84D7-2B44F01BCDC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97078552" sldId="46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97078552" sldId="463"/>
            <ac:spMk id="4" creationId="{BB5DFD9F-7A5C-AD8C-5C70-E8C0D4710B8B}"/>
          </ac:spMkLst>
        </pc:spChg>
      </pc:sldChg>
      <pc:sldChg chg="del">
        <pc:chgData name="Xuesu Xiao" userId="2da2dc19-76a6-42ca-a03e-a5becae5e7dc" providerId="ADAL" clId="{861D8F39-5C37-0F48-94E0-16FDDABA774A}" dt="2022-11-20T04:06:26.565" v="61" actId="2696"/>
        <pc:sldMkLst>
          <pc:docMk/>
          <pc:sldMk cId="2102407465" sldId="464"/>
        </pc:sldMkLst>
      </pc:sldChg>
      <pc:sldChg chg="addSp delSp modSp add mod">
        <pc:chgData name="Xuesu Xiao" userId="2da2dc19-76a6-42ca-a03e-a5becae5e7dc" providerId="ADAL" clId="{861D8F39-5C37-0F48-94E0-16FDDABA774A}" dt="2022-11-20T04:31:24.164" v="248" actId="14100"/>
        <pc:sldMkLst>
          <pc:docMk/>
          <pc:sldMk cId="2794015516" sldId="464"/>
        </pc:sldMkLst>
        <pc:spChg chg="mod">
          <ac:chgData name="Xuesu Xiao" userId="2da2dc19-76a6-42ca-a03e-a5becae5e7dc" providerId="ADAL" clId="{861D8F39-5C37-0F48-94E0-16FDDABA774A}" dt="2022-11-20T04:31:24.164" v="248" actId="14100"/>
          <ac:spMkLst>
            <pc:docMk/>
            <pc:sldMk cId="2794015516" sldId="464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94015516" sldId="464"/>
            <ac:spMk id="4" creationId="{B690D656-9539-03C4-1B85-0107259DF4C9}"/>
          </ac:spMkLst>
        </pc:spChg>
        <pc:spChg chg="add del mod">
          <ac:chgData name="Xuesu Xiao" userId="2da2dc19-76a6-42ca-a03e-a5becae5e7dc" providerId="ADAL" clId="{861D8F39-5C37-0F48-94E0-16FDDABA774A}" dt="2022-11-20T04:30:03.362" v="202"/>
          <ac:spMkLst>
            <pc:docMk/>
            <pc:sldMk cId="2794015516" sldId="464"/>
            <ac:spMk id="7" creationId="{C5C46AA6-B9CC-CDCD-95C0-F58C6766F2CF}"/>
          </ac:spMkLst>
        </pc:spChg>
        <pc:picChg chg="del">
          <ac:chgData name="Xuesu Xiao" userId="2da2dc19-76a6-42ca-a03e-a5becae5e7dc" providerId="ADAL" clId="{861D8F39-5C37-0F48-94E0-16FDDABA774A}" dt="2022-11-20T04:30:02.253" v="200" actId="478"/>
          <ac:picMkLst>
            <pc:docMk/>
            <pc:sldMk cId="2794015516" sldId="464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07.070" v="203"/>
          <ac:picMkLst>
            <pc:docMk/>
            <pc:sldMk cId="2794015516" sldId="464"/>
            <ac:picMk id="9" creationId="{CD1463E5-0842-EFC9-7C88-F293C543722F}"/>
          </ac:picMkLst>
        </pc:picChg>
        <pc:cxnChg chg="mod">
          <ac:chgData name="Xuesu Xiao" userId="2da2dc19-76a6-42ca-a03e-a5becae5e7dc" providerId="ADAL" clId="{861D8F39-5C37-0F48-94E0-16FDDABA774A}" dt="2022-11-20T04:30:02.253" v="200" actId="478"/>
          <ac:cxnSpMkLst>
            <pc:docMk/>
            <pc:sldMk cId="2794015516" sldId="464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31:30.919" v="250" actId="14100"/>
        <pc:sldMkLst>
          <pc:docMk/>
          <pc:sldMk cId="647654334" sldId="465"/>
        </pc:sldMkLst>
        <pc:spChg chg="mod">
          <ac:chgData name="Xuesu Xiao" userId="2da2dc19-76a6-42ca-a03e-a5becae5e7dc" providerId="ADAL" clId="{861D8F39-5C37-0F48-94E0-16FDDABA774A}" dt="2022-11-20T04:31:30.919" v="250" actId="14100"/>
          <ac:spMkLst>
            <pc:docMk/>
            <pc:sldMk cId="647654334" sldId="465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7654334" sldId="465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30:08.941" v="204" actId="478"/>
          <ac:picMkLst>
            <pc:docMk/>
            <pc:sldMk cId="647654334" sldId="465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09.224" v="205"/>
          <ac:picMkLst>
            <pc:docMk/>
            <pc:sldMk cId="647654334" sldId="465"/>
            <ac:picMk id="7" creationId="{FBB54D39-482C-C77A-39F5-40A38B9185B5}"/>
          </ac:picMkLst>
        </pc:picChg>
        <pc:cxnChg chg="mod">
          <ac:chgData name="Xuesu Xiao" userId="2da2dc19-76a6-42ca-a03e-a5becae5e7dc" providerId="ADAL" clId="{861D8F39-5C37-0F48-94E0-16FDDABA774A}" dt="2022-11-20T04:30:08.941" v="204" actId="478"/>
          <ac:cxnSpMkLst>
            <pc:docMk/>
            <pc:sldMk cId="647654334" sldId="465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31:38.708" v="252" actId="14100"/>
        <pc:sldMkLst>
          <pc:docMk/>
          <pc:sldMk cId="112665678" sldId="466"/>
        </pc:sldMkLst>
        <pc:spChg chg="mod">
          <ac:chgData name="Xuesu Xiao" userId="2da2dc19-76a6-42ca-a03e-a5becae5e7dc" providerId="ADAL" clId="{861D8F39-5C37-0F48-94E0-16FDDABA774A}" dt="2022-11-20T04:31:38.708" v="252" actId="14100"/>
          <ac:spMkLst>
            <pc:docMk/>
            <pc:sldMk cId="112665678" sldId="466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2665678" sldId="466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30:51.228" v="230" actId="478"/>
          <ac:picMkLst>
            <pc:docMk/>
            <pc:sldMk cId="112665678" sldId="466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51.507" v="231"/>
          <ac:picMkLst>
            <pc:docMk/>
            <pc:sldMk cId="112665678" sldId="466"/>
            <ac:picMk id="7" creationId="{CAEC7EBF-3991-BECC-DC57-277DF1BFD6BD}"/>
          </ac:picMkLst>
        </pc:picChg>
        <pc:cxnChg chg="mod">
          <ac:chgData name="Xuesu Xiao" userId="2da2dc19-76a6-42ca-a03e-a5becae5e7dc" providerId="ADAL" clId="{861D8F39-5C37-0F48-94E0-16FDDABA774A}" dt="2022-11-20T04:30:51.228" v="230" actId="478"/>
          <ac:cxnSpMkLst>
            <pc:docMk/>
            <pc:sldMk cId="112665678" sldId="466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77" v="74" actId="2696"/>
        <pc:sldMkLst>
          <pc:docMk/>
          <pc:sldMk cId="1019163237" sldId="466"/>
        </pc:sldMkLst>
      </pc:sldChg>
      <pc:sldChg chg="addSp delSp modSp add mod">
        <pc:chgData name="Xuesu Xiao" userId="2da2dc19-76a6-42ca-a03e-a5becae5e7dc" providerId="ADAL" clId="{861D8F39-5C37-0F48-94E0-16FDDABA774A}" dt="2022-11-20T04:27:08.630" v="177"/>
        <pc:sldMkLst>
          <pc:docMk/>
          <pc:sldMk cId="3396521039" sldId="46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96521039" sldId="467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27:08.238" v="176" actId="478"/>
          <ac:picMkLst>
            <pc:docMk/>
            <pc:sldMk cId="3396521039" sldId="467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08.630" v="177"/>
          <ac:picMkLst>
            <pc:docMk/>
            <pc:sldMk cId="3396521039" sldId="467"/>
            <ac:picMk id="7" creationId="{52979CDD-1B7A-ADFE-FDB7-29B6905295BD}"/>
          </ac:picMkLst>
        </pc:picChg>
        <pc:cxnChg chg="mod">
          <ac:chgData name="Xuesu Xiao" userId="2da2dc19-76a6-42ca-a03e-a5becae5e7dc" providerId="ADAL" clId="{861D8F39-5C37-0F48-94E0-16FDDABA774A}" dt="2022-11-20T04:27:08.238" v="176" actId="478"/>
          <ac:cxnSpMkLst>
            <pc:docMk/>
            <pc:sldMk cId="3396521039" sldId="467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28:53.877" v="194" actId="14100"/>
        <pc:sldMkLst>
          <pc:docMk/>
          <pc:sldMk cId="3059173850" sldId="468"/>
        </pc:sldMkLst>
        <pc:spChg chg="mod">
          <ac:chgData name="Xuesu Xiao" userId="2da2dc19-76a6-42ca-a03e-a5becae5e7dc" providerId="ADAL" clId="{861D8F39-5C37-0F48-94E0-16FDDABA774A}" dt="2022-11-20T04:28:53.877" v="194" actId="14100"/>
          <ac:spMkLst>
            <pc:docMk/>
            <pc:sldMk cId="3059173850" sldId="468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59173850" sldId="468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27:11.270" v="178" actId="478"/>
          <ac:picMkLst>
            <pc:docMk/>
            <pc:sldMk cId="3059173850" sldId="468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11.733" v="179"/>
          <ac:picMkLst>
            <pc:docMk/>
            <pc:sldMk cId="3059173850" sldId="468"/>
            <ac:picMk id="7" creationId="{AF378854-49DC-4AB0-6ACB-C00C72B9AB81}"/>
          </ac:picMkLst>
        </pc:picChg>
        <pc:cxnChg chg="mod">
          <ac:chgData name="Xuesu Xiao" userId="2da2dc19-76a6-42ca-a03e-a5becae5e7dc" providerId="ADAL" clId="{861D8F39-5C37-0F48-94E0-16FDDABA774A}" dt="2022-11-20T04:27:11.270" v="178" actId="478"/>
          <ac:cxnSpMkLst>
            <pc:docMk/>
            <pc:sldMk cId="3059173850" sldId="468"/>
            <ac:cxnSpMk id="10" creationId="{C86C20EA-CF34-C47A-D89E-678C4E4C7C26}"/>
          </ac:cxnSpMkLst>
        </pc:cxnChg>
      </pc:sldChg>
      <pc:sldChg chg="addSp delSp modSp add del mod">
        <pc:chgData name="Xuesu Xiao" userId="2da2dc19-76a6-42ca-a03e-a5becae5e7dc" providerId="ADAL" clId="{861D8F39-5C37-0F48-94E0-16FDDABA774A}" dt="2022-11-20T04:29:18.582" v="199" actId="2696"/>
        <pc:sldMkLst>
          <pc:docMk/>
          <pc:sldMk cId="3202980992" sldId="469"/>
        </pc:sldMkLst>
        <pc:spChg chg="mod">
          <ac:chgData name="Xuesu Xiao" userId="2da2dc19-76a6-42ca-a03e-a5becae5e7dc" providerId="ADAL" clId="{861D8F39-5C37-0F48-94E0-16FDDABA774A}" dt="2022-11-20T04:28:45.569" v="192" actId="20577"/>
          <ac:spMkLst>
            <pc:docMk/>
            <pc:sldMk cId="3202980992" sldId="469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02980992" sldId="469"/>
            <ac:spMk id="4" creationId="{B690D656-9539-03C4-1B85-0107259DF4C9}"/>
          </ac:spMkLst>
        </pc:spChg>
        <pc:spChg chg="mod">
          <ac:chgData name="Xuesu Xiao" userId="2da2dc19-76a6-42ca-a03e-a5becae5e7dc" providerId="ADAL" clId="{861D8F39-5C37-0F48-94E0-16FDDABA774A}" dt="2022-11-20T04:27:37.010" v="182" actId="1076"/>
          <ac:spMkLst>
            <pc:docMk/>
            <pc:sldMk cId="3202980992" sldId="469"/>
            <ac:spMk id="7" creationId="{FE351789-FB9C-1E64-17C5-59FAD6CEAC41}"/>
          </ac:spMkLst>
        </pc:spChg>
        <pc:picChg chg="del">
          <ac:chgData name="Xuesu Xiao" userId="2da2dc19-76a6-42ca-a03e-a5becae5e7dc" providerId="ADAL" clId="{861D8F39-5C37-0F48-94E0-16FDDABA774A}" dt="2022-11-20T04:27:14.877" v="180" actId="478"/>
          <ac:picMkLst>
            <pc:docMk/>
            <pc:sldMk cId="3202980992" sldId="469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17.822" v="181"/>
          <ac:picMkLst>
            <pc:docMk/>
            <pc:sldMk cId="3202980992" sldId="469"/>
            <ac:picMk id="9" creationId="{264D194E-00C2-C745-7031-D52ADE43E5ED}"/>
          </ac:picMkLst>
        </pc:picChg>
        <pc:cxnChg chg="mod">
          <ac:chgData name="Xuesu Xiao" userId="2da2dc19-76a6-42ca-a03e-a5becae5e7dc" providerId="ADAL" clId="{861D8F39-5C37-0F48-94E0-16FDDABA774A}" dt="2022-11-20T04:27:14.877" v="180" actId="478"/>
          <ac:cxnSpMkLst>
            <pc:docMk/>
            <pc:sldMk cId="3202980992" sldId="469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28" v="30" actId="2696"/>
        <pc:sldMkLst>
          <pc:docMk/>
          <pc:sldMk cId="415779629" sldId="470"/>
        </pc:sldMkLst>
      </pc:sldChg>
      <pc:sldChg chg="delSp modSp add mod">
        <pc:chgData name="Xuesu Xiao" userId="2da2dc19-76a6-42ca-a03e-a5becae5e7dc" providerId="ADAL" clId="{861D8F39-5C37-0F48-94E0-16FDDABA774A}" dt="2022-11-20T04:31:14.248" v="246" actId="1036"/>
        <pc:sldMkLst>
          <pc:docMk/>
          <pc:sldMk cId="1536123393" sldId="470"/>
        </pc:sldMkLst>
        <pc:spChg chg="mod">
          <ac:chgData name="Xuesu Xiao" userId="2da2dc19-76a6-42ca-a03e-a5becae5e7dc" providerId="ADAL" clId="{861D8F39-5C37-0F48-94E0-16FDDABA774A}" dt="2022-11-20T04:31:05.645" v="234" actId="20577"/>
          <ac:spMkLst>
            <pc:docMk/>
            <pc:sldMk cId="1536123393" sldId="470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36123393" sldId="470"/>
            <ac:spMk id="4" creationId="{FA86CEEF-3538-EE00-0E75-7C0ED4B394B3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6" creationId="{FC908567-46FA-897B-1A55-49BDD68FCBBA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7" creationId="{54DD2A35-C97D-2282-FC86-34F106928AC5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8" creationId="{652079E0-8386-7D62-44F2-7E96C35D694F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9" creationId="{F6898197-F38B-DBAC-D118-C53ABC120CFC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13" creationId="{3FE8C012-282C-2E9A-471D-80D314533C14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27" creationId="{18C8A539-FEE5-8DED-E913-1DA1808D544F}"/>
          </ac:spMkLst>
        </pc:sp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0" creationId="{9AA5920C-33B3-6D91-DE3D-ECF3C8E5F701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1" creationId="{531069D2-0771-8E76-3509-4F9ED2B5347B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2" creationId="{ADA8E1AD-9F26-3D07-5C87-109BB3CB68A5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4" creationId="{452AF574-E43D-ADFE-1492-19E292EAABA1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5" creationId="{FD87179E-BDD7-ED87-D8F3-48A0938599EA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7" creationId="{9226417C-9413-DB1A-44BE-8202ADF485A5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20" creationId="{9A78896B-F4DC-52A0-097D-105CF5838F0C}"/>
          </ac:cxnSpMkLst>
        </pc:cxn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05189508" sldId="47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05189508" sldId="471"/>
            <ac:spMk id="4" creationId="{CBC30F79-AAC8-FC46-A23E-C0B1033F3E5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6:03.801" v="166" actId="12"/>
        <pc:sldMkLst>
          <pc:docMk/>
          <pc:sldMk cId="28666100" sldId="472"/>
        </pc:sldMkLst>
        <pc:spChg chg="mod">
          <ac:chgData name="Xuesu Xiao" userId="2da2dc19-76a6-42ca-a03e-a5becae5e7dc" providerId="ADAL" clId="{861D8F39-5C37-0F48-94E0-16FDDABA774A}" dt="2022-11-20T04:16:03.801" v="166" actId="12"/>
          <ac:spMkLst>
            <pc:docMk/>
            <pc:sldMk cId="28666100" sldId="472"/>
            <ac:spMk id="3" creationId="{EE2894F3-B60A-713E-C793-3D817D8DE8A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666100" sldId="472"/>
            <ac:spMk id="4" creationId="{AC9F66D5-4E3D-A3B5-8DE4-1400E4567404}"/>
          </ac:spMkLst>
        </pc:spChg>
      </pc:sldChg>
      <pc:sldChg chg="del">
        <pc:chgData name="Xuesu Xiao" userId="2da2dc19-76a6-42ca-a03e-a5becae5e7dc" providerId="ADAL" clId="{861D8F39-5C37-0F48-94E0-16FDDABA774A}" dt="2022-11-20T04:06:26.531" v="31" actId="2696"/>
        <pc:sldMkLst>
          <pc:docMk/>
          <pc:sldMk cId="617063890" sldId="473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03724806" sldId="473"/>
        </pc:sldMkLst>
        <pc:spChg chg="mod">
          <ac:chgData name="Xuesu Xiao" userId="2da2dc19-76a6-42ca-a03e-a5becae5e7dc" providerId="ADAL" clId="{861D8F39-5C37-0F48-94E0-16FDDABA774A}" dt="2022-11-20T04:13:26.176" v="137" actId="27636"/>
          <ac:spMkLst>
            <pc:docMk/>
            <pc:sldMk cId="2903724806" sldId="473"/>
            <ac:spMk id="3" creationId="{F3C67146-C610-8B80-A28A-9EC3B9B822E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3724806" sldId="473"/>
            <ac:spMk id="4" creationId="{3DB479DB-86E9-50AB-61A3-63EE352781C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28996206" sldId="4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28996206" sldId="474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44702103" sldId="47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44702103" sldId="475"/>
            <ac:spMk id="4" creationId="{489B0BAE-7DB0-D245-AE77-46A252124D3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115758268" sldId="476"/>
        </pc:sldMkLst>
        <pc:spChg chg="mod">
          <ac:chgData name="Xuesu Xiao" userId="2da2dc19-76a6-42ca-a03e-a5becae5e7dc" providerId="ADAL" clId="{861D8F39-5C37-0F48-94E0-16FDDABA774A}" dt="2022-11-20T04:13:24.644" v="82" actId="27636"/>
          <ac:spMkLst>
            <pc:docMk/>
            <pc:sldMk cId="4115758268" sldId="476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15758268" sldId="476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89923300" sldId="47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89923300" sldId="477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24501855" sldId="4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24501855" sldId="478"/>
            <ac:spMk id="4" creationId="{D14D95CC-EDD4-3369-F95C-E28ADE15489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39395654" sldId="4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9395654" sldId="480"/>
            <ac:spMk id="4" creationId="{EFFA94A4-9858-A856-3B44-6EB73601B9C4}"/>
          </ac:spMkLst>
        </pc:spChg>
      </pc:sldChg>
      <pc:sldChg chg="delSp modSp add mod">
        <pc:chgData name="Xuesu Xiao" userId="2da2dc19-76a6-42ca-a03e-a5becae5e7dc" providerId="ADAL" clId="{861D8F39-5C37-0F48-94E0-16FDDABA774A}" dt="2022-11-20T04:34:45.181" v="279" actId="1036"/>
        <pc:sldMkLst>
          <pc:docMk/>
          <pc:sldMk cId="4258671434" sldId="481"/>
        </pc:sldMkLst>
        <pc:spChg chg="mod">
          <ac:chgData name="Xuesu Xiao" userId="2da2dc19-76a6-42ca-a03e-a5becae5e7dc" providerId="ADAL" clId="{861D8F39-5C37-0F48-94E0-16FDDABA774A}" dt="2022-11-20T04:34:45.181" v="279" actId="1036"/>
          <ac:spMkLst>
            <pc:docMk/>
            <pc:sldMk cId="4258671434" sldId="481"/>
            <ac:spMk id="3" creationId="{1EC72D9A-EAB1-A4E6-CC02-5F8B41EAC83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58671434" sldId="481"/>
            <ac:spMk id="4" creationId="{D14D95CC-EDD4-3369-F95C-E28ADE154890}"/>
          </ac:spMkLst>
        </pc:spChg>
        <pc:picChg chg="mod">
          <ac:chgData name="Xuesu Xiao" userId="2da2dc19-76a6-42ca-a03e-a5becae5e7dc" providerId="ADAL" clId="{861D8F39-5C37-0F48-94E0-16FDDABA774A}" dt="2022-11-20T04:32:02.118" v="254" actId="1076"/>
          <ac:picMkLst>
            <pc:docMk/>
            <pc:sldMk cId="4258671434" sldId="481"/>
            <ac:picMk id="6" creationId="{3C6F945F-4FAD-7CC4-23C0-7C4EBBD31FFF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4:32:49.165" v="258" actId="255"/>
        <pc:sldMkLst>
          <pc:docMk/>
          <pc:sldMk cId="2928016714" sldId="482"/>
        </pc:sldMkLst>
        <pc:spChg chg="mod">
          <ac:chgData name="Xuesu Xiao" userId="2da2dc19-76a6-42ca-a03e-a5becae5e7dc" providerId="ADAL" clId="{861D8F39-5C37-0F48-94E0-16FDDABA774A}" dt="2022-11-20T04:32:49.165" v="258" actId="255"/>
          <ac:spMkLst>
            <pc:docMk/>
            <pc:sldMk cId="2928016714" sldId="482"/>
            <ac:spMk id="3" creationId="{1EC72D9A-EAB1-A4E6-CC02-5F8B41EAC83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28016714" sldId="482"/>
            <ac:spMk id="4" creationId="{D14D95CC-EDD4-3369-F95C-E28ADE154890}"/>
          </ac:spMkLst>
        </pc:spChg>
        <pc:picChg chg="del">
          <ac:chgData name="Xuesu Xiao" userId="2da2dc19-76a6-42ca-a03e-a5becae5e7dc" providerId="ADAL" clId="{861D8F39-5C37-0F48-94E0-16FDDABA774A}" dt="2022-11-20T04:32:35.508" v="256" actId="478"/>
          <ac:picMkLst>
            <pc:docMk/>
            <pc:sldMk cId="2928016714" sldId="482"/>
            <ac:picMk id="6" creationId="{3C6F945F-4FAD-7CC4-23C0-7C4EBBD31FFF}"/>
          </ac:picMkLst>
        </pc:picChg>
        <pc:picChg chg="add mod">
          <ac:chgData name="Xuesu Xiao" userId="2da2dc19-76a6-42ca-a03e-a5becae5e7dc" providerId="ADAL" clId="{861D8F39-5C37-0F48-94E0-16FDDABA774A}" dt="2022-11-20T04:32:35.869" v="257"/>
          <ac:picMkLst>
            <pc:docMk/>
            <pc:sldMk cId="2928016714" sldId="482"/>
            <ac:picMk id="7" creationId="{E0308B91-2C1E-809A-F3FF-96D1EEFF3890}"/>
          </ac:picMkLst>
        </pc:picChg>
      </pc:sldChg>
      <pc:sldChg chg="delSp add del">
        <pc:chgData name="Xuesu Xiao" userId="2da2dc19-76a6-42ca-a03e-a5becae5e7dc" providerId="ADAL" clId="{861D8F39-5C37-0F48-94E0-16FDDABA774A}" dt="2022-11-20T04:34:48.938" v="282" actId="2696"/>
        <pc:sldMkLst>
          <pc:docMk/>
          <pc:sldMk cId="708861846" sldId="4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08861846" sldId="483"/>
            <ac:spMk id="4" creationId="{BE8BB206-DB06-03AD-E3FA-28EAABC1587F}"/>
          </ac:spMkLst>
        </pc:spChg>
      </pc:sldChg>
      <pc:sldChg chg="delSp add del">
        <pc:chgData name="Xuesu Xiao" userId="2da2dc19-76a6-42ca-a03e-a5becae5e7dc" providerId="ADAL" clId="{861D8F39-5C37-0F48-94E0-16FDDABA774A}" dt="2022-11-20T04:34:53.110" v="283" actId="2696"/>
        <pc:sldMkLst>
          <pc:docMk/>
          <pc:sldMk cId="78224016" sldId="4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8224016" sldId="484"/>
            <ac:spMk id="4" creationId="{BE8BB206-DB06-03AD-E3FA-28EAABC1587F}"/>
          </ac:spMkLst>
        </pc:spChg>
      </pc:sldChg>
      <pc:sldChg chg="delSp add del">
        <pc:chgData name="Xuesu Xiao" userId="2da2dc19-76a6-42ca-a03e-a5becae5e7dc" providerId="ADAL" clId="{861D8F39-5C37-0F48-94E0-16FDDABA774A}" dt="2022-11-20T04:34:54.853" v="284" actId="2696"/>
        <pc:sldMkLst>
          <pc:docMk/>
          <pc:sldMk cId="3150152679" sldId="48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50152679" sldId="485"/>
            <ac:spMk id="4" creationId="{9371B995-1AAE-CC38-3A5C-E74FDD1895DE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4:57.940" v="286" actId="2696"/>
        <pc:sldMkLst>
          <pc:docMk/>
          <pc:sldMk cId="2717112735" sldId="486"/>
        </pc:sldMkLst>
        <pc:spChg chg="mod">
          <ac:chgData name="Xuesu Xiao" userId="2da2dc19-76a6-42ca-a03e-a5becae5e7dc" providerId="ADAL" clId="{861D8F39-5C37-0F48-94E0-16FDDABA774A}" dt="2022-11-20T04:13:24.791" v="85" actId="27636"/>
          <ac:spMkLst>
            <pc:docMk/>
            <pc:sldMk cId="2717112735" sldId="486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17112735" sldId="486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4:58.935" v="287" actId="2696"/>
        <pc:sldMkLst>
          <pc:docMk/>
          <pc:sldMk cId="1685435461" sldId="487"/>
        </pc:sldMkLst>
        <pc:spChg chg="mod">
          <ac:chgData name="Xuesu Xiao" userId="2da2dc19-76a6-42ca-a03e-a5becae5e7dc" providerId="ADAL" clId="{861D8F39-5C37-0F48-94E0-16FDDABA774A}" dt="2022-11-20T04:13:24.844" v="86" actId="27636"/>
          <ac:spMkLst>
            <pc:docMk/>
            <pc:sldMk cId="1685435461" sldId="487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85435461" sldId="487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5:39.893" v="301" actId="20577"/>
        <pc:sldMkLst>
          <pc:docMk/>
          <pc:sldMk cId="3310608038" sldId="488"/>
        </pc:sldMkLst>
        <pc:spChg chg="mod">
          <ac:chgData name="Xuesu Xiao" userId="2da2dc19-76a6-42ca-a03e-a5becae5e7dc" providerId="ADAL" clId="{861D8F39-5C37-0F48-94E0-16FDDABA774A}" dt="2022-11-20T04:35:39.893" v="301" actId="20577"/>
          <ac:spMkLst>
            <pc:docMk/>
            <pc:sldMk cId="3310608038" sldId="488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10608038" sldId="488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9:25.262" v="363" actId="1036"/>
        <pc:sldMkLst>
          <pc:docMk/>
          <pc:sldMk cId="4198181289" sldId="489"/>
        </pc:sldMkLst>
        <pc:spChg chg="mod">
          <ac:chgData name="Xuesu Xiao" userId="2da2dc19-76a6-42ca-a03e-a5becae5e7dc" providerId="ADAL" clId="{861D8F39-5C37-0F48-94E0-16FDDABA774A}" dt="2022-11-20T04:35:46.250" v="302"/>
          <ac:spMkLst>
            <pc:docMk/>
            <pc:sldMk cId="4198181289" sldId="489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98181289" sldId="489"/>
            <ac:spMk id="4" creationId="{61F1B9E8-0F70-6937-0885-FDFEA052E20A}"/>
          </ac:spMkLst>
        </pc:spChg>
        <pc:picChg chg="mod">
          <ac:chgData name="Xuesu Xiao" userId="2da2dc19-76a6-42ca-a03e-a5becae5e7dc" providerId="ADAL" clId="{861D8F39-5C37-0F48-94E0-16FDDABA774A}" dt="2022-11-20T04:39:25.262" v="363" actId="1036"/>
          <ac:picMkLst>
            <pc:docMk/>
            <pc:sldMk cId="4198181289" sldId="489"/>
            <ac:picMk id="1026" creationId="{0155D6DE-D092-CF39-5766-06B049D08637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35:59.780" v="322" actId="1036"/>
        <pc:sldMkLst>
          <pc:docMk/>
          <pc:sldMk cId="656616517" sldId="49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6616517" sldId="490"/>
            <ac:spMk id="4" creationId="{E1D712CB-AE85-6390-02F2-987D78D19815}"/>
          </ac:spMkLst>
        </pc:spChg>
        <pc:picChg chg="mod">
          <ac:chgData name="Xuesu Xiao" userId="2da2dc19-76a6-42ca-a03e-a5becae5e7dc" providerId="ADAL" clId="{861D8F39-5C37-0F48-94E0-16FDDABA774A}" dt="2022-11-20T04:35:59.780" v="322" actId="1036"/>
          <ac:picMkLst>
            <pc:docMk/>
            <pc:sldMk cId="656616517" sldId="490"/>
            <ac:picMk id="6" creationId="{549F0E59-689C-7784-0957-D7E289E81119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4:41:28.957" v="382" actId="1076"/>
        <pc:sldMkLst>
          <pc:docMk/>
          <pc:sldMk cId="1428632584" sldId="491"/>
        </pc:sldMkLst>
        <pc:spChg chg="mod">
          <ac:chgData name="Xuesu Xiao" userId="2da2dc19-76a6-42ca-a03e-a5becae5e7dc" providerId="ADAL" clId="{861D8F39-5C37-0F48-94E0-16FDDABA774A}" dt="2022-11-20T04:36:54.575" v="342" actId="167"/>
          <ac:spMkLst>
            <pc:docMk/>
            <pc:sldMk cId="1428632584" sldId="491"/>
            <ac:spMk id="3" creationId="{A31C962F-32CC-057E-6FFC-C586330FAC0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28632584" sldId="491"/>
            <ac:spMk id="4" creationId="{E1D712CB-AE85-6390-02F2-987D78D19815}"/>
          </ac:spMkLst>
        </pc:spChg>
        <pc:picChg chg="del">
          <ac:chgData name="Xuesu Xiao" userId="2da2dc19-76a6-42ca-a03e-a5becae5e7dc" providerId="ADAL" clId="{861D8F39-5C37-0F48-94E0-16FDDABA774A}" dt="2022-11-20T04:36:40.839" v="340" actId="478"/>
          <ac:picMkLst>
            <pc:docMk/>
            <pc:sldMk cId="1428632584" sldId="491"/>
            <ac:picMk id="6" creationId="{549F0E59-689C-7784-0957-D7E289E81119}"/>
          </ac:picMkLst>
        </pc:picChg>
        <pc:picChg chg="mod">
          <ac:chgData name="Xuesu Xiao" userId="2da2dc19-76a6-42ca-a03e-a5becae5e7dc" providerId="ADAL" clId="{861D8F39-5C37-0F48-94E0-16FDDABA774A}" dt="2022-11-20T04:41:28.957" v="382" actId="1076"/>
          <ac:picMkLst>
            <pc:docMk/>
            <pc:sldMk cId="1428632584" sldId="491"/>
            <ac:picMk id="7" creationId="{643171E8-997A-9C93-4037-EE43CF39BBAE}"/>
          </ac:picMkLst>
        </pc:picChg>
        <pc:picChg chg="add del mod">
          <ac:chgData name="Xuesu Xiao" userId="2da2dc19-76a6-42ca-a03e-a5becae5e7dc" providerId="ADAL" clId="{861D8F39-5C37-0F48-94E0-16FDDABA774A}" dt="2022-11-20T04:36:35.417" v="333"/>
          <ac:picMkLst>
            <pc:docMk/>
            <pc:sldMk cId="1428632584" sldId="491"/>
            <ac:picMk id="8" creationId="{3F765D4B-E513-E872-5B05-998D6125AAE0}"/>
          </ac:picMkLst>
        </pc:picChg>
        <pc:picChg chg="add del mod">
          <ac:chgData name="Xuesu Xiao" userId="2da2dc19-76a6-42ca-a03e-a5becae5e7dc" providerId="ADAL" clId="{861D8F39-5C37-0F48-94E0-16FDDABA774A}" dt="2022-11-20T04:36:39.578" v="339"/>
          <ac:picMkLst>
            <pc:docMk/>
            <pc:sldMk cId="1428632584" sldId="491"/>
            <ac:picMk id="9" creationId="{A60A4558-7510-9B76-4749-9EB2B07AF21B}"/>
          </ac:picMkLst>
        </pc:picChg>
        <pc:picChg chg="add mod">
          <ac:chgData name="Xuesu Xiao" userId="2da2dc19-76a6-42ca-a03e-a5becae5e7dc" providerId="ADAL" clId="{861D8F39-5C37-0F48-94E0-16FDDABA774A}" dt="2022-11-20T04:36:41.417" v="341"/>
          <ac:picMkLst>
            <pc:docMk/>
            <pc:sldMk cId="1428632584" sldId="491"/>
            <ac:picMk id="10" creationId="{5BC329AF-B7ED-C83A-AE3C-E50FA97FCD65}"/>
          </ac:picMkLst>
        </pc:picChg>
      </pc:sldChg>
      <pc:sldChg chg="addSp delSp modSp add del mod">
        <pc:chgData name="Xuesu Xiao" userId="2da2dc19-76a6-42ca-a03e-a5becae5e7dc" providerId="ADAL" clId="{861D8F39-5C37-0F48-94E0-16FDDABA774A}" dt="2022-11-20T04:42:03.102" v="383" actId="2696"/>
        <pc:sldMkLst>
          <pc:docMk/>
          <pc:sldMk cId="3767181291" sldId="492"/>
        </pc:sldMkLst>
        <pc:spChg chg="mod">
          <ac:chgData name="Xuesu Xiao" userId="2da2dc19-76a6-42ca-a03e-a5becae5e7dc" providerId="ADAL" clId="{861D8F39-5C37-0F48-94E0-16FDDABA774A}" dt="2022-11-20T04:37:13.560" v="346" actId="167"/>
          <ac:spMkLst>
            <pc:docMk/>
            <pc:sldMk cId="3767181291" sldId="492"/>
            <ac:spMk id="3" creationId="{A31C962F-32CC-057E-6FFC-C586330FAC0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67181291" sldId="492"/>
            <ac:spMk id="4" creationId="{E1D712CB-AE85-6390-02F2-987D78D19815}"/>
          </ac:spMkLst>
        </pc:spChg>
        <pc:picChg chg="add del">
          <ac:chgData name="Xuesu Xiao" userId="2da2dc19-76a6-42ca-a03e-a5becae5e7dc" providerId="ADAL" clId="{861D8F39-5C37-0F48-94E0-16FDDABA774A}" dt="2022-11-20T04:41:18.496" v="369" actId="478"/>
          <ac:picMkLst>
            <pc:docMk/>
            <pc:sldMk cId="3767181291" sldId="492"/>
            <ac:picMk id="6" creationId="{549F0E59-689C-7784-0957-D7E289E81119}"/>
          </ac:picMkLst>
        </pc:picChg>
        <pc:picChg chg="mod">
          <ac:chgData name="Xuesu Xiao" userId="2da2dc19-76a6-42ca-a03e-a5becae5e7dc" providerId="ADAL" clId="{861D8F39-5C37-0F48-94E0-16FDDABA774A}" dt="2022-11-20T04:41:13.522" v="368" actId="1076"/>
          <ac:picMkLst>
            <pc:docMk/>
            <pc:sldMk cId="3767181291" sldId="492"/>
            <ac:picMk id="7" creationId="{643171E8-997A-9C93-4037-EE43CF39BBAE}"/>
          </ac:picMkLst>
        </pc:picChg>
        <pc:picChg chg="add del mod">
          <ac:chgData name="Xuesu Xiao" userId="2da2dc19-76a6-42ca-a03e-a5becae5e7dc" providerId="ADAL" clId="{861D8F39-5C37-0F48-94E0-16FDDABA774A}" dt="2022-11-20T04:41:27.716" v="380"/>
          <ac:picMkLst>
            <pc:docMk/>
            <pc:sldMk cId="3767181291" sldId="492"/>
            <ac:picMk id="8" creationId="{397509C4-1E47-1B2C-12CB-6297BFA5FEBA}"/>
          </ac:picMkLst>
        </pc:picChg>
      </pc:sldChg>
      <pc:sldChg chg="delSp add del">
        <pc:chgData name="Xuesu Xiao" userId="2da2dc19-76a6-42ca-a03e-a5becae5e7dc" providerId="ADAL" clId="{861D8F39-5C37-0F48-94E0-16FDDABA774A}" dt="2022-11-20T04:34:55.974" v="285" actId="2696"/>
        <pc:sldMkLst>
          <pc:docMk/>
          <pc:sldMk cId="2564559647" sldId="49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64559647" sldId="493"/>
            <ac:spMk id="4" creationId="{9371B995-1AAE-CC38-3A5C-E74FDD1895DE}"/>
          </ac:spMkLst>
        </pc:spChg>
      </pc:sldChg>
      <pc:sldChg chg="delSp add del">
        <pc:chgData name="Xuesu Xiao" userId="2da2dc19-76a6-42ca-a03e-a5becae5e7dc" providerId="ADAL" clId="{861D8F39-5C37-0F48-94E0-16FDDABA774A}" dt="2022-11-20T04:42:04.234" v="384" actId="2696"/>
        <pc:sldMkLst>
          <pc:docMk/>
          <pc:sldMk cId="1194739694" sldId="4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94739694" sldId="494"/>
            <ac:spMk id="4" creationId="{E1D712CB-AE85-6390-02F2-987D78D19815}"/>
          </ac:spMkLst>
        </pc:spChg>
      </pc:sldChg>
      <pc:sldChg chg="delSp add del">
        <pc:chgData name="Xuesu Xiao" userId="2da2dc19-76a6-42ca-a03e-a5becae5e7dc" providerId="ADAL" clId="{861D8F39-5C37-0F48-94E0-16FDDABA774A}" dt="2022-11-20T04:42:04.820" v="385" actId="2696"/>
        <pc:sldMkLst>
          <pc:docMk/>
          <pc:sldMk cId="2736193622" sldId="4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36193622" sldId="495"/>
            <ac:spMk id="4" creationId="{E1D712CB-AE85-6390-02F2-987D78D19815}"/>
          </ac:spMkLst>
        </pc:spChg>
      </pc:sldChg>
      <pc:sldChg chg="delSp modSp add mod">
        <pc:chgData name="Xuesu Xiao" userId="2da2dc19-76a6-42ca-a03e-a5becae5e7dc" providerId="ADAL" clId="{861D8F39-5C37-0F48-94E0-16FDDABA774A}" dt="2022-11-20T04:42:20.947" v="403" actId="1035"/>
        <pc:sldMkLst>
          <pc:docMk/>
          <pc:sldMk cId="3529416636" sldId="496"/>
        </pc:sldMkLst>
        <pc:spChg chg="mod">
          <ac:chgData name="Xuesu Xiao" userId="2da2dc19-76a6-42ca-a03e-a5becae5e7dc" providerId="ADAL" clId="{861D8F39-5C37-0F48-94E0-16FDDABA774A}" dt="2022-11-20T04:13:25.002" v="90" actId="27636"/>
          <ac:spMkLst>
            <pc:docMk/>
            <pc:sldMk cId="3529416636" sldId="496"/>
            <ac:spMk id="3" creationId="{E9C09194-E3CE-BA18-A64E-34B153E334E8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29416636" sldId="496"/>
            <ac:spMk id="4" creationId="{EEF4159F-12F6-D369-EBCA-56BA0F9DD4D8}"/>
          </ac:spMkLst>
        </pc:spChg>
        <pc:picChg chg="mod">
          <ac:chgData name="Xuesu Xiao" userId="2da2dc19-76a6-42ca-a03e-a5becae5e7dc" providerId="ADAL" clId="{861D8F39-5C37-0F48-94E0-16FDDABA774A}" dt="2022-11-20T04:42:20.947" v="403" actId="1035"/>
          <ac:picMkLst>
            <pc:docMk/>
            <pc:sldMk cId="3529416636" sldId="496"/>
            <ac:picMk id="6" creationId="{A02083CD-1548-AFC5-1919-369E7C969C7F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679248719" sldId="497"/>
        </pc:sldMkLst>
        <pc:spChg chg="mod">
          <ac:chgData name="Xuesu Xiao" userId="2da2dc19-76a6-42ca-a03e-a5becae5e7dc" providerId="ADAL" clId="{861D8F39-5C37-0F48-94E0-16FDDABA774A}" dt="2022-11-20T04:13:25.016" v="91" actId="27636"/>
          <ac:spMkLst>
            <pc:docMk/>
            <pc:sldMk cId="2679248719" sldId="497"/>
            <ac:spMk id="3" creationId="{3B3C59CB-2407-D5EC-1E0B-8C70967060F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79248719" sldId="497"/>
            <ac:spMk id="4" creationId="{50F4E0E9-C6C5-D1D6-BE39-686D352F6833}"/>
          </ac:spMkLst>
        </pc:spChg>
      </pc:sldChg>
      <pc:sldChg chg="delSp modSp add mod">
        <pc:chgData name="Xuesu Xiao" userId="2da2dc19-76a6-42ca-a03e-a5becae5e7dc" providerId="ADAL" clId="{861D8F39-5C37-0F48-94E0-16FDDABA774A}" dt="2022-11-20T04:42:44.913" v="426" actId="1035"/>
        <pc:sldMkLst>
          <pc:docMk/>
          <pc:sldMk cId="1619102624" sldId="4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19102624" sldId="498"/>
            <ac:spMk id="4" creationId="{50F4E0E9-C6C5-D1D6-BE39-686D352F6833}"/>
          </ac:spMkLst>
        </pc:spChg>
        <pc:picChg chg="mod">
          <ac:chgData name="Xuesu Xiao" userId="2da2dc19-76a6-42ca-a03e-a5becae5e7dc" providerId="ADAL" clId="{861D8F39-5C37-0F48-94E0-16FDDABA774A}" dt="2022-11-20T04:42:44.913" v="426" actId="1035"/>
          <ac:picMkLst>
            <pc:docMk/>
            <pc:sldMk cId="1619102624" sldId="498"/>
            <ac:picMk id="6" creationId="{90F7A4CE-6053-6E4A-811C-9595712502C5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53161323" sldId="49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3161323" sldId="499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127809316" sldId="50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27809316" sldId="500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6690597" sldId="50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690597" sldId="501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21239332" sldId="50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21239332" sldId="502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204264808" sldId="50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04264808" sldId="503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32227845" sldId="50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2227845" sldId="504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19903596" sldId="5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19903596" sldId="505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43898032" sldId="5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3898032" sldId="506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167481" sldId="50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67481" sldId="507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30911792" sldId="50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30911792" sldId="508"/>
            <ac:spMk id="4" creationId="{8181E33A-FA36-29EE-C607-DE4A332036B4}"/>
          </ac:spMkLst>
        </pc:spChg>
      </pc:sldChg>
      <pc:sldChg chg="delSp add del">
        <pc:chgData name="Xuesu Xiao" userId="2da2dc19-76a6-42ca-a03e-a5becae5e7dc" providerId="ADAL" clId="{861D8F39-5C37-0F48-94E0-16FDDABA774A}" dt="2022-11-20T04:43:02.871" v="427" actId="2696"/>
        <pc:sldMkLst>
          <pc:docMk/>
          <pc:sldMk cId="1873876803" sldId="50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73876803" sldId="509"/>
            <ac:spMk id="4" creationId="{CFD5344D-63D4-D0CD-DF17-1D9E78DD7F68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4:43:24.685" v="429"/>
        <pc:sldMkLst>
          <pc:docMk/>
          <pc:sldMk cId="439518349" sldId="510"/>
        </pc:sldMkLst>
        <pc:spChg chg="mod">
          <ac:chgData name="Xuesu Xiao" userId="2da2dc19-76a6-42ca-a03e-a5becae5e7dc" providerId="ADAL" clId="{861D8F39-5C37-0F48-94E0-16FDDABA774A}" dt="2022-11-20T04:13:25.039" v="92" actId="27636"/>
          <ac:spMkLst>
            <pc:docMk/>
            <pc:sldMk cId="439518349" sldId="510"/>
            <ac:spMk id="3" creationId="{7C25F68E-4386-DB3A-FABD-F44F756D61B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39518349" sldId="510"/>
            <ac:spMk id="4" creationId="{CFD5344D-63D4-D0CD-DF17-1D9E78DD7F6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04286767" sldId="5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04286767" sldId="511"/>
            <ac:spMk id="4" creationId="{95F3F0BC-E2B0-A1ED-FC5C-798F49E5B5CF}"/>
          </ac:spMkLst>
        </pc:spChg>
      </pc:sldChg>
      <pc:sldChg chg="delSp add del">
        <pc:chgData name="Xuesu Xiao" userId="2da2dc19-76a6-42ca-a03e-a5becae5e7dc" providerId="ADAL" clId="{861D8F39-5C37-0F48-94E0-16FDDABA774A}" dt="2022-11-20T04:53:07.295" v="483" actId="2696"/>
        <pc:sldMkLst>
          <pc:docMk/>
          <pc:sldMk cId="3698335073" sldId="51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98335073" sldId="512"/>
            <ac:spMk id="4" creationId="{90A359FE-AE39-7AC1-6840-BCA1B075420E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46:28.740" v="434" actId="2696"/>
        <pc:sldMkLst>
          <pc:docMk/>
          <pc:sldMk cId="3496646446" sldId="51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96646446" sldId="513"/>
            <ac:spMk id="4" creationId="{8181E33A-FA36-29EE-C607-DE4A332036B4}"/>
          </ac:spMkLst>
        </pc:spChg>
        <pc:spChg chg="del mod">
          <ac:chgData name="Xuesu Xiao" userId="2da2dc19-76a6-42ca-a03e-a5becae5e7dc" providerId="ADAL" clId="{861D8F39-5C37-0F48-94E0-16FDDABA774A}" dt="2022-11-20T04:46:19.665" v="432" actId="478"/>
          <ac:spMkLst>
            <pc:docMk/>
            <pc:sldMk cId="3496646446" sldId="513"/>
            <ac:spMk id="9" creationId="{85F8D7E0-5E61-267B-80D1-5BE2205318E6}"/>
          </ac:spMkLst>
        </pc:spChg>
        <pc:cxnChg chg="del">
          <ac:chgData name="Xuesu Xiao" userId="2da2dc19-76a6-42ca-a03e-a5becae5e7dc" providerId="ADAL" clId="{861D8F39-5C37-0F48-94E0-16FDDABA774A}" dt="2022-11-20T04:46:21.655" v="433" actId="478"/>
          <ac:cxnSpMkLst>
            <pc:docMk/>
            <pc:sldMk cId="3496646446" sldId="513"/>
            <ac:cxnSpMk id="8" creationId="{050A5375-6ED8-7A08-EE77-759D7C7195B4}"/>
          </ac:cxnSpMkLst>
        </pc:cxn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07683941" sldId="5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07683941" sldId="514"/>
            <ac:spMk id="4" creationId="{0EE2DCC5-6504-564E-8556-8CA627884D31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48508694" sldId="51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8508694" sldId="515"/>
            <ac:spMk id="4" creationId="{A6B83CA5-7C76-0B8D-B1B7-1BD130580A16}"/>
          </ac:spMkLst>
        </pc:spChg>
        <pc:spChg chg="mod">
          <ac:chgData name="Xuesu Xiao" userId="2da2dc19-76a6-42ca-a03e-a5becae5e7dc" providerId="ADAL" clId="{861D8F39-5C37-0F48-94E0-16FDDABA774A}" dt="2022-11-20T04:13:25.162" v="95" actId="27636"/>
          <ac:spMkLst>
            <pc:docMk/>
            <pc:sldMk cId="648508694" sldId="515"/>
            <ac:spMk id="9" creationId="{BB4F287E-FD9D-734E-205F-CCA2C32001E8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223629307" sldId="516"/>
        </pc:sldMkLst>
        <pc:spChg chg="mod">
          <ac:chgData name="Xuesu Xiao" userId="2da2dc19-76a6-42ca-a03e-a5becae5e7dc" providerId="ADAL" clId="{861D8F39-5C37-0F48-94E0-16FDDABA774A}" dt="2022-11-20T04:13:25.096" v="93" actId="27636"/>
          <ac:spMkLst>
            <pc:docMk/>
            <pc:sldMk cId="3223629307" sldId="516"/>
            <ac:spMk id="3" creationId="{B687030A-9DC8-87F0-F309-4529D96539C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23629307" sldId="516"/>
            <ac:spMk id="4" creationId="{873AAB19-A20D-A042-E437-3A56F812C68B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787707273" sldId="517"/>
        </pc:sldMkLst>
        <pc:spChg chg="mod">
          <ac:chgData name="Xuesu Xiao" userId="2da2dc19-76a6-42ca-a03e-a5becae5e7dc" providerId="ADAL" clId="{861D8F39-5C37-0F48-94E0-16FDDABA774A}" dt="2022-11-20T04:13:25.144" v="94" actId="27636"/>
          <ac:spMkLst>
            <pc:docMk/>
            <pc:sldMk cId="3787707273" sldId="517"/>
            <ac:spMk id="3" creationId="{B687030A-9DC8-87F0-F309-4529D96539C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7707273" sldId="517"/>
            <ac:spMk id="4" creationId="{873AAB19-A20D-A042-E437-3A56F812C68B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912952687" sldId="51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912952687" sldId="518"/>
            <ac:spMk id="4" creationId="{816B4CD8-0B36-424E-12BC-2FF492050C1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57166973" sldId="51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57166973" sldId="519"/>
            <ac:spMk id="4" creationId="{816B4CD8-0B36-424E-12BC-2FF492050C18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719367939" sldId="520"/>
        </pc:sldMkLst>
        <pc:spChg chg="mod">
          <ac:chgData name="Xuesu Xiao" userId="2da2dc19-76a6-42ca-a03e-a5becae5e7dc" providerId="ADAL" clId="{861D8F39-5C37-0F48-94E0-16FDDABA774A}" dt="2022-11-20T04:13:25.207" v="96" actId="27636"/>
          <ac:spMkLst>
            <pc:docMk/>
            <pc:sldMk cId="1719367939" sldId="520"/>
            <ac:spMk id="3" creationId="{BE36A9DE-E094-10F1-5F3F-E1ACB250676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19367939" sldId="520"/>
            <ac:spMk id="4" creationId="{04AA42C1-284C-4FE5-A666-02D699C1BC89}"/>
          </ac:spMkLst>
        </pc:spChg>
      </pc:sldChg>
      <pc:sldChg chg="del">
        <pc:chgData name="Xuesu Xiao" userId="2da2dc19-76a6-42ca-a03e-a5becae5e7dc" providerId="ADAL" clId="{861D8F39-5C37-0F48-94E0-16FDDABA774A}" dt="2022-11-20T04:06:26.542" v="39" actId="2696"/>
        <pc:sldMkLst>
          <pc:docMk/>
          <pc:sldMk cId="2118660206" sldId="521"/>
        </pc:sldMkLst>
      </pc:sldChg>
      <pc:sldChg chg="delSp modSp add del mod">
        <pc:chgData name="Xuesu Xiao" userId="2da2dc19-76a6-42ca-a03e-a5becae5e7dc" providerId="ADAL" clId="{861D8F39-5C37-0F48-94E0-16FDDABA774A}" dt="2022-11-20T04:47:39.896" v="435" actId="2696"/>
        <pc:sldMkLst>
          <pc:docMk/>
          <pc:sldMk cId="2779995206" sldId="521"/>
        </pc:sldMkLst>
        <pc:spChg chg="mod">
          <ac:chgData name="Xuesu Xiao" userId="2da2dc19-76a6-42ca-a03e-a5becae5e7dc" providerId="ADAL" clId="{861D8F39-5C37-0F48-94E0-16FDDABA774A}" dt="2022-11-20T04:13:25.221" v="97" actId="27636"/>
          <ac:spMkLst>
            <pc:docMk/>
            <pc:sldMk cId="2779995206" sldId="521"/>
            <ac:spMk id="3" creationId="{BE36A9DE-E094-10F1-5F3F-E1ACB250676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79995206" sldId="521"/>
            <ac:spMk id="4" creationId="{04AA42C1-284C-4FE5-A666-02D699C1BC89}"/>
          </ac:spMkLst>
        </pc:spChg>
      </pc:sldChg>
      <pc:sldChg chg="del">
        <pc:chgData name="Xuesu Xiao" userId="2da2dc19-76a6-42ca-a03e-a5becae5e7dc" providerId="ADAL" clId="{861D8F39-5C37-0F48-94E0-16FDDABA774A}" dt="2022-11-20T04:06:26.573" v="70" actId="2696"/>
        <pc:sldMkLst>
          <pc:docMk/>
          <pc:sldMk cId="3024373490" sldId="52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74973549" sldId="52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74973549" sldId="522"/>
            <ac:spMk id="4" creationId="{55CF9333-FCDC-06A6-F0C2-36E1BBDF444A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15154482" sldId="52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5154482" sldId="523"/>
            <ac:spMk id="4" creationId="{55CF9333-FCDC-06A6-F0C2-36E1BBDF444A}"/>
          </ac:spMkLst>
        </pc:spChg>
        <pc:spChg chg="mod">
          <ac:chgData name="Xuesu Xiao" userId="2da2dc19-76a6-42ca-a03e-a5becae5e7dc" providerId="ADAL" clId="{861D8F39-5C37-0F48-94E0-16FDDABA774A}" dt="2022-11-20T04:13:25.586" v="107" actId="27636"/>
          <ac:spMkLst>
            <pc:docMk/>
            <pc:sldMk cId="315154482" sldId="523"/>
            <ac:spMk id="7" creationId="{97B58E01-FDA4-3283-9B23-BFEB068113DE}"/>
          </ac:spMkLst>
        </pc:spChg>
      </pc:sldChg>
      <pc:sldChg chg="del">
        <pc:chgData name="Xuesu Xiao" userId="2da2dc19-76a6-42ca-a03e-a5becae5e7dc" providerId="ADAL" clId="{861D8F39-5C37-0F48-94E0-16FDDABA774A}" dt="2022-11-20T04:06:26.567" v="65" actId="2696"/>
        <pc:sldMkLst>
          <pc:docMk/>
          <pc:sldMk cId="3047866080" sldId="523"/>
        </pc:sldMkLst>
      </pc:sldChg>
      <pc:sldChg chg="del">
        <pc:chgData name="Xuesu Xiao" userId="2da2dc19-76a6-42ca-a03e-a5becae5e7dc" providerId="ADAL" clId="{861D8F39-5C37-0F48-94E0-16FDDABA774A}" dt="2022-11-20T04:06:26.566" v="63" actId="2696"/>
        <pc:sldMkLst>
          <pc:docMk/>
          <pc:sldMk cId="1388062194" sldId="524"/>
        </pc:sldMkLst>
      </pc:sldChg>
      <pc:sldChg chg="delSp modSp add mod">
        <pc:chgData name="Xuesu Xiao" userId="2da2dc19-76a6-42ca-a03e-a5becae5e7dc" providerId="ADAL" clId="{861D8F39-5C37-0F48-94E0-16FDDABA774A}" dt="2022-11-20T04:48:18.670" v="439" actId="20577"/>
        <pc:sldMkLst>
          <pc:docMk/>
          <pc:sldMk cId="2133192180" sldId="524"/>
        </pc:sldMkLst>
        <pc:spChg chg="mod">
          <ac:chgData name="Xuesu Xiao" userId="2da2dc19-76a6-42ca-a03e-a5becae5e7dc" providerId="ADAL" clId="{861D8F39-5C37-0F48-94E0-16FDDABA774A}" dt="2022-11-20T04:48:18.670" v="439" actId="20577"/>
          <ac:spMkLst>
            <pc:docMk/>
            <pc:sldMk cId="2133192180" sldId="524"/>
            <ac:spMk id="3" creationId="{6F587C0E-B1C0-5FFA-CF29-95D5D0E9E48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33192180" sldId="524"/>
            <ac:spMk id="4" creationId="{9A325E96-000B-6C79-A68B-CE4ABA5C8C97}"/>
          </ac:spMkLst>
        </pc:spChg>
      </pc:sldChg>
      <pc:sldChg chg="del">
        <pc:chgData name="Xuesu Xiao" userId="2da2dc19-76a6-42ca-a03e-a5becae5e7dc" providerId="ADAL" clId="{861D8F39-5C37-0F48-94E0-16FDDABA774A}" dt="2022-11-20T04:06:26.558" v="51" actId="2696"/>
        <pc:sldMkLst>
          <pc:docMk/>
          <pc:sldMk cId="499620237" sldId="525"/>
        </pc:sldMkLst>
      </pc:sldChg>
      <pc:sldChg chg="addSp delSp modSp add mod delAnim">
        <pc:chgData name="Xuesu Xiao" userId="2da2dc19-76a6-42ca-a03e-a5becae5e7dc" providerId="ADAL" clId="{861D8F39-5C37-0F48-94E0-16FDDABA774A}" dt="2022-11-20T04:51:45.565" v="457" actId="1076"/>
        <pc:sldMkLst>
          <pc:docMk/>
          <pc:sldMk cId="2122376183" sldId="525"/>
        </pc:sldMkLst>
        <pc:spChg chg="mod">
          <ac:chgData name="Xuesu Xiao" userId="2da2dc19-76a6-42ca-a03e-a5becae5e7dc" providerId="ADAL" clId="{861D8F39-5C37-0F48-94E0-16FDDABA774A}" dt="2022-11-20T04:49:17.657" v="440" actId="20577"/>
          <ac:spMkLst>
            <pc:docMk/>
            <pc:sldMk cId="2122376183" sldId="525"/>
            <ac:spMk id="3" creationId="{6F587C0E-B1C0-5FFA-CF29-95D5D0E9E48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22376183" sldId="525"/>
            <ac:spMk id="4" creationId="{9A325E96-000B-6C79-A68B-CE4ABA5C8C97}"/>
          </ac:spMkLst>
        </pc:spChg>
        <pc:spChg chg="add del">
          <ac:chgData name="Xuesu Xiao" userId="2da2dc19-76a6-42ca-a03e-a5becae5e7dc" providerId="ADAL" clId="{861D8F39-5C37-0F48-94E0-16FDDABA774A}" dt="2022-11-20T04:49:41.772" v="447" actId="478"/>
          <ac:spMkLst>
            <pc:docMk/>
            <pc:sldMk cId="2122376183" sldId="525"/>
            <ac:spMk id="10" creationId="{DF4564BD-C82C-C40D-E64D-807D78E58CEE}"/>
          </ac:spMkLst>
        </pc:spChg>
        <pc:spChg chg="del">
          <ac:chgData name="Xuesu Xiao" userId="2da2dc19-76a6-42ca-a03e-a5becae5e7dc" providerId="ADAL" clId="{861D8F39-5C37-0F48-94E0-16FDDABA774A}" dt="2022-11-20T04:50:02.070" v="450" actId="478"/>
          <ac:spMkLst>
            <pc:docMk/>
            <pc:sldMk cId="2122376183" sldId="525"/>
            <ac:spMk id="11" creationId="{4B00283D-71BA-8128-63AA-DDE7492ECA03}"/>
          </ac:spMkLst>
        </pc:spChg>
        <pc:picChg chg="mod">
          <ac:chgData name="Xuesu Xiao" userId="2da2dc19-76a6-42ca-a03e-a5becae5e7dc" providerId="ADAL" clId="{861D8F39-5C37-0F48-94E0-16FDDABA774A}" dt="2022-11-20T04:51:45.565" v="457" actId="1076"/>
          <ac:picMkLst>
            <pc:docMk/>
            <pc:sldMk cId="2122376183" sldId="525"/>
            <ac:picMk id="8" creationId="{91973264-7088-23C2-70CE-FCD7E06519FE}"/>
          </ac:picMkLst>
        </pc:picChg>
        <pc:picChg chg="del mod">
          <ac:chgData name="Xuesu Xiao" userId="2da2dc19-76a6-42ca-a03e-a5becae5e7dc" providerId="ADAL" clId="{861D8F39-5C37-0F48-94E0-16FDDABA774A}" dt="2022-11-20T04:50:02.070" v="450" actId="478"/>
          <ac:picMkLst>
            <pc:docMk/>
            <pc:sldMk cId="2122376183" sldId="525"/>
            <ac:picMk id="9" creationId="{6CD698D8-A282-6B4C-D6EB-7031EB61D4EF}"/>
          </ac:picMkLst>
        </pc:picChg>
      </pc:sldChg>
      <pc:sldChg chg="del">
        <pc:chgData name="Xuesu Xiao" userId="2da2dc19-76a6-42ca-a03e-a5becae5e7dc" providerId="ADAL" clId="{861D8F39-5C37-0F48-94E0-16FDDABA774A}" dt="2022-11-20T04:06:26.565" v="62" actId="2696"/>
        <pc:sldMkLst>
          <pc:docMk/>
          <pc:sldMk cId="854659173" sldId="526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048590421" sldId="526"/>
        </pc:sldMkLst>
        <pc:spChg chg="mod">
          <ac:chgData name="Xuesu Xiao" userId="2da2dc19-76a6-42ca-a03e-a5becae5e7dc" providerId="ADAL" clId="{861D8F39-5C37-0F48-94E0-16FDDABA774A}" dt="2022-11-20T04:13:25.230" v="98" actId="27636"/>
          <ac:spMkLst>
            <pc:docMk/>
            <pc:sldMk cId="1048590421" sldId="526"/>
            <ac:spMk id="2" creationId="{DDDF95CC-A2DF-95E4-C076-4C101421836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48590421" sldId="526"/>
            <ac:spMk id="4" creationId="{1091D37A-93FC-0FA2-1E34-37BECA4345F6}"/>
          </ac:spMkLst>
        </pc:spChg>
      </pc:sldChg>
      <pc:sldChg chg="del">
        <pc:chgData name="Xuesu Xiao" userId="2da2dc19-76a6-42ca-a03e-a5becae5e7dc" providerId="ADAL" clId="{861D8F39-5C37-0F48-94E0-16FDDABA774A}" dt="2022-11-20T04:06:26.562" v="57" actId="2696"/>
        <pc:sldMkLst>
          <pc:docMk/>
          <pc:sldMk cId="1873024031" sldId="52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412778936" sldId="52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12778936" sldId="527"/>
            <ac:spMk id="4" creationId="{1091D37A-93FC-0FA2-1E34-37BECA4345F6}"/>
          </ac:spMkLst>
        </pc:spChg>
      </pc:sldChg>
      <pc:sldChg chg="del">
        <pc:chgData name="Xuesu Xiao" userId="2da2dc19-76a6-42ca-a03e-a5becae5e7dc" providerId="ADAL" clId="{861D8F39-5C37-0F48-94E0-16FDDABA774A}" dt="2022-11-20T04:06:26.541" v="38" actId="2696"/>
        <pc:sldMkLst>
          <pc:docMk/>
          <pc:sldMk cId="2269864000" sldId="528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64937778" sldId="528"/>
        </pc:sldMkLst>
        <pc:spChg chg="mod">
          <ac:chgData name="Xuesu Xiao" userId="2da2dc19-76a6-42ca-a03e-a5becae5e7dc" providerId="ADAL" clId="{861D8F39-5C37-0F48-94E0-16FDDABA774A}" dt="2022-11-20T04:13:25.250" v="99" actId="27636"/>
          <ac:spMkLst>
            <pc:docMk/>
            <pc:sldMk cId="2964937778" sldId="528"/>
            <ac:spMk id="3" creationId="{E20F3DB6-2593-1250-57CE-13C0A2C3119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64937778" sldId="528"/>
            <ac:spMk id="4" creationId="{5591795E-FFC2-9DA9-B327-67D141AD791C}"/>
          </ac:spMkLst>
        </pc:spChg>
      </pc:sldChg>
      <pc:sldChg chg="delSp modSp add mod">
        <pc:chgData name="Xuesu Xiao" userId="2da2dc19-76a6-42ca-a03e-a5becae5e7dc" providerId="ADAL" clId="{861D8F39-5C37-0F48-94E0-16FDDABA774A}" dt="2022-11-20T04:52:14.054" v="480" actId="1036"/>
        <pc:sldMkLst>
          <pc:docMk/>
          <pc:sldMk cId="3809500417" sldId="529"/>
        </pc:sldMkLst>
        <pc:spChg chg="mod">
          <ac:chgData name="Xuesu Xiao" userId="2da2dc19-76a6-42ca-a03e-a5becae5e7dc" providerId="ADAL" clId="{861D8F39-5C37-0F48-94E0-16FDDABA774A}" dt="2022-11-20T04:52:14.054" v="480" actId="1036"/>
          <ac:spMkLst>
            <pc:docMk/>
            <pc:sldMk cId="3809500417" sldId="529"/>
            <ac:spMk id="3" creationId="{0A155E4C-3A75-A183-3835-EBCB6718F2F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809500417" sldId="529"/>
            <ac:spMk id="4" creationId="{5EBD5358-5E1A-A30E-9621-F07213386368}"/>
          </ac:spMkLst>
        </pc:spChg>
        <pc:spChg chg="mod">
          <ac:chgData name="Xuesu Xiao" userId="2da2dc19-76a6-42ca-a03e-a5becae5e7dc" providerId="ADAL" clId="{861D8F39-5C37-0F48-94E0-16FDDABA774A}" dt="2022-11-20T04:52:10.236" v="469" actId="1076"/>
          <ac:spMkLst>
            <pc:docMk/>
            <pc:sldMk cId="3809500417" sldId="529"/>
            <ac:spMk id="7" creationId="{9A3CDE23-5FF3-E8A4-3851-54509DF07B98}"/>
          </ac:spMkLst>
        </pc:spChg>
        <pc:picChg chg="mod">
          <ac:chgData name="Xuesu Xiao" userId="2da2dc19-76a6-42ca-a03e-a5becae5e7dc" providerId="ADAL" clId="{861D8F39-5C37-0F48-94E0-16FDDABA774A}" dt="2022-11-20T04:52:14.054" v="480" actId="1036"/>
          <ac:picMkLst>
            <pc:docMk/>
            <pc:sldMk cId="3809500417" sldId="529"/>
            <ac:picMk id="6" creationId="{47A2E109-54DA-3CE0-A4A9-BB3ADF60114E}"/>
          </ac:picMkLst>
        </pc:picChg>
      </pc:sldChg>
      <pc:sldChg chg="del">
        <pc:chgData name="Xuesu Xiao" userId="2da2dc19-76a6-42ca-a03e-a5becae5e7dc" providerId="ADAL" clId="{861D8F39-5C37-0F48-94E0-16FDDABA774A}" dt="2022-11-20T04:06:26.550" v="43" actId="2696"/>
        <pc:sldMkLst>
          <pc:docMk/>
          <pc:sldMk cId="4181181105" sldId="529"/>
        </pc:sldMkLst>
      </pc:sldChg>
      <pc:sldChg chg="del">
        <pc:chgData name="Xuesu Xiao" userId="2da2dc19-76a6-42ca-a03e-a5becae5e7dc" providerId="ADAL" clId="{861D8F39-5C37-0F48-94E0-16FDDABA774A}" dt="2022-11-20T04:06:26.567" v="64" actId="2696"/>
        <pc:sldMkLst>
          <pc:docMk/>
          <pc:sldMk cId="1978960568" sldId="530"/>
        </pc:sldMkLst>
      </pc:sldChg>
      <pc:sldChg chg="delSp add del">
        <pc:chgData name="Xuesu Xiao" userId="2da2dc19-76a6-42ca-a03e-a5becae5e7dc" providerId="ADAL" clId="{861D8F39-5C37-0F48-94E0-16FDDABA774A}" dt="2022-11-20T04:52:33.264" v="481" actId="2696"/>
        <pc:sldMkLst>
          <pc:docMk/>
          <pc:sldMk cId="2510540986" sldId="53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0540986" sldId="530"/>
            <ac:spMk id="4" creationId="{69A87057-B65B-0AA8-9462-34CB225C9D35}"/>
          </ac:spMkLst>
        </pc:spChg>
      </pc:sldChg>
      <pc:sldChg chg="del">
        <pc:chgData name="Xuesu Xiao" userId="2da2dc19-76a6-42ca-a03e-a5becae5e7dc" providerId="ADAL" clId="{861D8F39-5C37-0F48-94E0-16FDDABA774A}" dt="2022-11-20T04:06:26.574" v="71" actId="2696"/>
        <pc:sldMkLst>
          <pc:docMk/>
          <pc:sldMk cId="442529977" sldId="531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44213272" sldId="53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44213272" sldId="531"/>
            <ac:spMk id="4" creationId="{320FF8BE-4469-F1A8-8ED5-C7C1C1D2C101}"/>
          </ac:spMkLst>
        </pc:spChg>
      </pc:sldChg>
      <pc:sldChg chg="del">
        <pc:chgData name="Xuesu Xiao" userId="2da2dc19-76a6-42ca-a03e-a5becae5e7dc" providerId="ADAL" clId="{861D8F39-5C37-0F48-94E0-16FDDABA774A}" dt="2022-11-20T04:06:26.559" v="53" actId="2696"/>
        <pc:sldMkLst>
          <pc:docMk/>
          <pc:sldMk cId="1015582044" sldId="53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39477948" sldId="53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39477948" sldId="532"/>
            <ac:spMk id="4" creationId="{80342081-CD83-0C12-01F5-4C22B455C8D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53472613" sldId="53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3472613" sldId="533"/>
            <ac:spMk id="4" creationId="{FF66C2E5-815B-6A28-C28F-134AFF457F65}"/>
          </ac:spMkLst>
        </pc:spChg>
        <pc:spChg chg="mod">
          <ac:chgData name="Xuesu Xiao" userId="2da2dc19-76a6-42ca-a03e-a5becae5e7dc" providerId="ADAL" clId="{861D8F39-5C37-0F48-94E0-16FDDABA774A}" dt="2022-11-20T04:13:25.338" v="102" actId="27636"/>
          <ac:spMkLst>
            <pc:docMk/>
            <pc:sldMk cId="153472613" sldId="533"/>
            <ac:spMk id="7" creationId="{C4915017-1758-450F-FCE7-3669F4D7603B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59:11.797" v="555" actId="2696"/>
        <pc:sldMkLst>
          <pc:docMk/>
          <pc:sldMk cId="240128565" sldId="534"/>
        </pc:sldMkLst>
        <pc:spChg chg="mod">
          <ac:chgData name="Xuesu Xiao" userId="2da2dc19-76a6-42ca-a03e-a5becae5e7dc" providerId="ADAL" clId="{861D8F39-5C37-0F48-94E0-16FDDABA774A}" dt="2022-11-20T04:57:34.870" v="547" actId="14100"/>
          <ac:spMkLst>
            <pc:docMk/>
            <pc:sldMk cId="240128565" sldId="534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0128565" sldId="534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7:37.658" v="548" actId="1076"/>
          <ac:picMkLst>
            <pc:docMk/>
            <pc:sldMk cId="240128565" sldId="534"/>
            <ac:picMk id="9" creationId="{0A5B8492-EDAC-26C3-2AB9-6C9C2B3D81AF}"/>
          </ac:picMkLst>
        </pc:picChg>
      </pc:sldChg>
      <pc:sldChg chg="delSp modSp add mod modAnim">
        <pc:chgData name="Xuesu Xiao" userId="2da2dc19-76a6-42ca-a03e-a5becae5e7dc" providerId="ADAL" clId="{861D8F39-5C37-0F48-94E0-16FDDABA774A}" dt="2022-11-20T04:58:54.745" v="554"/>
        <pc:sldMkLst>
          <pc:docMk/>
          <pc:sldMk cId="680043796" sldId="535"/>
        </pc:sldMkLst>
        <pc:spChg chg="mod">
          <ac:chgData name="Xuesu Xiao" userId="2da2dc19-76a6-42ca-a03e-a5becae5e7dc" providerId="ADAL" clId="{861D8F39-5C37-0F48-94E0-16FDDABA774A}" dt="2022-11-20T04:58:42.215" v="553" actId="20577"/>
          <ac:spMkLst>
            <pc:docMk/>
            <pc:sldMk cId="680043796" sldId="535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80043796" sldId="535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8:32.998" v="550" actId="1076"/>
          <ac:picMkLst>
            <pc:docMk/>
            <pc:sldMk cId="680043796" sldId="535"/>
            <ac:picMk id="9" creationId="{0A5B8492-EDAC-26C3-2AB9-6C9C2B3D81AF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4:59:33.772" v="560" actId="2696"/>
        <pc:sldMkLst>
          <pc:docMk/>
          <pc:sldMk cId="2670338935" sldId="537"/>
        </pc:sldMkLst>
        <pc:spChg chg="mod">
          <ac:chgData name="Xuesu Xiao" userId="2da2dc19-76a6-42ca-a03e-a5becae5e7dc" providerId="ADAL" clId="{861D8F39-5C37-0F48-94E0-16FDDABA774A}" dt="2022-11-20T04:13:25.449" v="104" actId="27636"/>
          <ac:spMkLst>
            <pc:docMk/>
            <pc:sldMk cId="2670338935" sldId="537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70338935" sldId="537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12.177" v="567" actId="20577"/>
        <pc:sldMkLst>
          <pc:docMk/>
          <pc:sldMk cId="3664673882" sldId="538"/>
        </pc:sldMkLst>
        <pc:spChg chg="mod">
          <ac:chgData name="Xuesu Xiao" userId="2da2dc19-76a6-42ca-a03e-a5becae5e7dc" providerId="ADAL" clId="{861D8F39-5C37-0F48-94E0-16FDDABA774A}" dt="2022-11-20T05:00:12.177" v="567" actId="20577"/>
          <ac:spMkLst>
            <pc:docMk/>
            <pc:sldMk cId="3664673882" sldId="538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4673882" sldId="538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9:50.268" v="562" actId="1076"/>
          <ac:picMkLst>
            <pc:docMk/>
            <pc:sldMk cId="3664673882" sldId="538"/>
            <ac:picMk id="10" creationId="{CAFF418C-BAC5-B48C-496F-712E95434EED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59:57.546" v="563" actId="14100"/>
        <pc:sldMkLst>
          <pc:docMk/>
          <pc:sldMk cId="3662808779" sldId="539"/>
        </pc:sldMkLst>
        <pc:spChg chg="mod">
          <ac:chgData name="Xuesu Xiao" userId="2da2dc19-76a6-42ca-a03e-a5becae5e7dc" providerId="ADAL" clId="{861D8F39-5C37-0F48-94E0-16FDDABA774A}" dt="2022-11-20T04:59:57.546" v="563" actId="14100"/>
          <ac:spMkLst>
            <pc:docMk/>
            <pc:sldMk cId="3662808779" sldId="539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2808779" sldId="539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154373762" sldId="540"/>
        </pc:sldMkLst>
        <pc:spChg chg="mod">
          <ac:chgData name="Xuesu Xiao" userId="2da2dc19-76a6-42ca-a03e-a5becae5e7dc" providerId="ADAL" clId="{861D8F39-5C37-0F48-94E0-16FDDABA774A}" dt="2022-11-20T04:13:25.525" v="106" actId="27636"/>
          <ac:spMkLst>
            <pc:docMk/>
            <pc:sldMk cId="4154373762" sldId="540"/>
            <ac:spMk id="3" creationId="{0BB2BCDA-C4F2-6739-8483-E1EF9B60CAA2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54373762" sldId="540"/>
            <ac:spMk id="4" creationId="{DBCA4E64-23A3-6510-C4AE-6D5A460BE0DF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24.904" v="568" actId="14100"/>
        <pc:sldMkLst>
          <pc:docMk/>
          <pc:sldMk cId="258991690" sldId="541"/>
        </pc:sldMkLst>
        <pc:spChg chg="mod">
          <ac:chgData name="Xuesu Xiao" userId="2da2dc19-76a6-42ca-a03e-a5becae5e7dc" providerId="ADAL" clId="{861D8F39-5C37-0F48-94E0-16FDDABA774A}" dt="2022-11-20T05:00:24.904" v="568" actId="14100"/>
          <ac:spMkLst>
            <pc:docMk/>
            <pc:sldMk cId="258991690" sldId="541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8991690" sldId="541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41.032" v="570" actId="1076"/>
        <pc:sldMkLst>
          <pc:docMk/>
          <pc:sldMk cId="3504695865" sldId="542"/>
        </pc:sldMkLst>
        <pc:spChg chg="mod">
          <ac:chgData name="Xuesu Xiao" userId="2da2dc19-76a6-42ca-a03e-a5becae5e7dc" providerId="ADAL" clId="{861D8F39-5C37-0F48-94E0-16FDDABA774A}" dt="2022-11-20T04:13:25.501" v="105" actId="27636"/>
          <ac:spMkLst>
            <pc:docMk/>
            <pc:sldMk cId="3504695865" sldId="542"/>
            <ac:spMk id="3" creationId="{A4557897-A319-1D84-4461-E9AF7A9FCAA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04695865" sldId="542"/>
            <ac:spMk id="4" creationId="{FF91B8C7-AB46-D869-98E2-21BC153EC000}"/>
          </ac:spMkLst>
        </pc:spChg>
        <pc:picChg chg="mod">
          <ac:chgData name="Xuesu Xiao" userId="2da2dc19-76a6-42ca-a03e-a5becae5e7dc" providerId="ADAL" clId="{861D8F39-5C37-0F48-94E0-16FDDABA774A}" dt="2022-11-20T05:00:41.032" v="570" actId="1076"/>
          <ac:picMkLst>
            <pc:docMk/>
            <pc:sldMk cId="3504695865" sldId="542"/>
            <ac:picMk id="6" creationId="{4214FA31-6364-271D-A8E0-164BA2A999E8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01534414" sldId="54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1534414" sldId="543"/>
            <ac:spMk id="4" creationId="{746F49AD-3411-B362-9316-57326F712959}"/>
          </ac:spMkLst>
        </pc:spChg>
      </pc:sldChg>
      <pc:sldChg chg="del">
        <pc:chgData name="Xuesu Xiao" userId="2da2dc19-76a6-42ca-a03e-a5becae5e7dc" providerId="ADAL" clId="{861D8F39-5C37-0F48-94E0-16FDDABA774A}" dt="2022-11-20T04:06:26.573" v="69" actId="2696"/>
        <pc:sldMkLst>
          <pc:docMk/>
          <pc:sldMk cId="906586153" sldId="550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187179596" sldId="551"/>
        </pc:sldMkLst>
        <pc:spChg chg="mod">
          <ac:chgData name="Xuesu Xiao" userId="2da2dc19-76a6-42ca-a03e-a5becae5e7dc" providerId="ADAL" clId="{861D8F39-5C37-0F48-94E0-16FDDABA774A}" dt="2022-11-20T04:13:25.643" v="109" actId="27636"/>
          <ac:spMkLst>
            <pc:docMk/>
            <pc:sldMk cId="1187179596" sldId="551"/>
            <ac:spMk id="3" creationId="{DDBB0681-C8C4-DD4C-82BF-60048B6B977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87179596" sldId="551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38" v="36" actId="2696"/>
        <pc:sldMkLst>
          <pc:docMk/>
          <pc:sldMk cId="1825099269" sldId="551"/>
        </pc:sldMkLst>
      </pc:sldChg>
      <pc:sldChg chg="del">
        <pc:chgData name="Xuesu Xiao" userId="2da2dc19-76a6-42ca-a03e-a5becae5e7dc" providerId="ADAL" clId="{861D8F39-5C37-0F48-94E0-16FDDABA774A}" dt="2022-11-20T04:06:26.577" v="73" actId="2696"/>
        <pc:sldMkLst>
          <pc:docMk/>
          <pc:sldMk cId="2186420898" sldId="55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15449360" sldId="55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15449360" sldId="552"/>
            <ac:spMk id="4" creationId="{CBC30F79-AAC8-FC46-A23E-C0B1033F3E5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574793329" sldId="55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74793329" sldId="553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81" v="78" actId="2696"/>
        <pc:sldMkLst>
          <pc:docMk/>
          <pc:sldMk cId="3764514349" sldId="553"/>
        </pc:sldMkLst>
      </pc:sldChg>
      <pc:sldChg chg="del">
        <pc:chgData name="Xuesu Xiao" userId="2da2dc19-76a6-42ca-a03e-a5becae5e7dc" providerId="ADAL" clId="{861D8F39-5C37-0F48-94E0-16FDDABA774A}" dt="2022-11-20T04:06:26.534" v="33" actId="2696"/>
        <pc:sldMkLst>
          <pc:docMk/>
          <pc:sldMk cId="2462347418" sldId="554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607561481" sldId="55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07561481" sldId="554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40" v="37" actId="2696"/>
        <pc:sldMkLst>
          <pc:docMk/>
          <pc:sldMk cId="1829646673" sldId="555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111647405" sldId="55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11647405" sldId="555"/>
            <ac:spMk id="4" creationId="{955DCE7C-6DAA-8C47-9AB7-21700267E73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46932586" sldId="556"/>
        </pc:sldMkLst>
        <pc:spChg chg="mod">
          <ac:chgData name="Xuesu Xiao" userId="2da2dc19-76a6-42ca-a03e-a5becae5e7dc" providerId="ADAL" clId="{861D8F39-5C37-0F48-94E0-16FDDABA774A}" dt="2022-11-20T04:13:25.680" v="110" actId="27636"/>
          <ac:spMkLst>
            <pc:docMk/>
            <pc:sldMk cId="1846932586" sldId="556"/>
            <ac:spMk id="3" creationId="{5BD968C2-B9B5-FA41-87BB-65E8D4D5D1D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46932586" sldId="556"/>
            <ac:spMk id="4" creationId="{23F7FAC5-C9F6-8648-A46F-0E36160985E3}"/>
          </ac:spMkLst>
        </pc:spChg>
      </pc:sldChg>
      <pc:sldChg chg="del">
        <pc:chgData name="Xuesu Xiao" userId="2da2dc19-76a6-42ca-a03e-a5becae5e7dc" providerId="ADAL" clId="{861D8F39-5C37-0F48-94E0-16FDDABA774A}" dt="2022-11-20T04:06:26.568" v="67" actId="2696"/>
        <pc:sldMkLst>
          <pc:docMk/>
          <pc:sldMk cId="3719156662" sldId="556"/>
        </pc:sldMkLst>
      </pc:sldChg>
      <pc:sldChg chg="del">
        <pc:chgData name="Xuesu Xiao" userId="2da2dc19-76a6-42ca-a03e-a5becae5e7dc" providerId="ADAL" clId="{861D8F39-5C37-0F48-94E0-16FDDABA774A}" dt="2022-11-20T04:06:26.564" v="60" actId="2696"/>
        <pc:sldMkLst>
          <pc:docMk/>
          <pc:sldMk cId="2284345746" sldId="557"/>
        </pc:sldMkLst>
      </pc:sldChg>
      <pc:sldChg chg="del">
        <pc:chgData name="Xuesu Xiao" userId="2da2dc19-76a6-42ca-a03e-a5becae5e7dc" providerId="ADAL" clId="{861D8F39-5C37-0F48-94E0-16FDDABA774A}" dt="2022-11-20T04:06:26.556" v="49" actId="2696"/>
        <pc:sldMkLst>
          <pc:docMk/>
          <pc:sldMk cId="2552631947" sldId="558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64398760" sldId="55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64398760" sldId="558"/>
            <ac:spMk id="4" creationId="{1BB74980-2C7C-A443-A28B-5E53B387D86C}"/>
          </ac:spMkLst>
        </pc:spChg>
      </pc:sldChg>
      <pc:sldChg chg="del">
        <pc:chgData name="Xuesu Xiao" userId="2da2dc19-76a6-42ca-a03e-a5becae5e7dc" providerId="ADAL" clId="{861D8F39-5C37-0F48-94E0-16FDDABA774A}" dt="2022-11-20T04:06:26.579" v="77" actId="2696"/>
        <pc:sldMkLst>
          <pc:docMk/>
          <pc:sldMk cId="254068852" sldId="55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101754803" sldId="55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01754803" sldId="559"/>
            <ac:spMk id="4" creationId="{25ECF366-CBC2-534B-84D7-2B44F01BCDCA}"/>
          </ac:spMkLst>
        </pc:spChg>
      </pc:sldChg>
      <pc:sldChg chg="del">
        <pc:chgData name="Xuesu Xiao" userId="2da2dc19-76a6-42ca-a03e-a5becae5e7dc" providerId="ADAL" clId="{861D8F39-5C37-0F48-94E0-16FDDABA774A}" dt="2022-11-20T04:06:26.532" v="32" actId="2696"/>
        <pc:sldMkLst>
          <pc:docMk/>
          <pc:sldMk cId="2050445415" sldId="560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840762746" sldId="56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840762746" sldId="560"/>
            <ac:spMk id="4" creationId="{F74F886C-B55F-0345-9CFA-B2A8C9B8690F}"/>
          </ac:spMkLst>
        </pc:spChg>
      </pc:sldChg>
      <pc:sldChg chg="delSp modSp add mod">
        <pc:chgData name="Xuesu Xiao" userId="2da2dc19-76a6-42ca-a03e-a5becae5e7dc" providerId="ADAL" clId="{861D8F39-5C37-0F48-94E0-16FDDABA774A}" dt="2022-11-20T05:03:02.177" v="607" actId="1036"/>
        <pc:sldMkLst>
          <pc:docMk/>
          <pc:sldMk cId="3259795678" sldId="561"/>
        </pc:sldMkLst>
        <pc:spChg chg="mod">
          <ac:chgData name="Xuesu Xiao" userId="2da2dc19-76a6-42ca-a03e-a5becae5e7dc" providerId="ADAL" clId="{861D8F39-5C37-0F48-94E0-16FDDABA774A}" dt="2022-11-20T04:13:25.701" v="111" actId="27636"/>
          <ac:spMkLst>
            <pc:docMk/>
            <pc:sldMk cId="3259795678" sldId="561"/>
            <ac:spMk id="3" creationId="{6C41D748-47EB-E045-95FE-0D891ED29AD3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59795678" sldId="561"/>
            <ac:spMk id="4" creationId="{F74F886C-B55F-0345-9CFA-B2A8C9B8690F}"/>
          </ac:spMkLst>
        </pc:spChg>
        <pc:picChg chg="mod">
          <ac:chgData name="Xuesu Xiao" userId="2da2dc19-76a6-42ca-a03e-a5becae5e7dc" providerId="ADAL" clId="{861D8F39-5C37-0F48-94E0-16FDDABA774A}" dt="2022-11-20T05:03:02.177" v="607" actId="1036"/>
          <ac:picMkLst>
            <pc:docMk/>
            <pc:sldMk cId="3259795678" sldId="561"/>
            <ac:picMk id="6" creationId="{368FA638-68C3-9642-A8A0-BFE13BA4BA25}"/>
          </ac:picMkLst>
        </pc:picChg>
      </pc:sldChg>
      <pc:sldChg chg="del">
        <pc:chgData name="Xuesu Xiao" userId="2da2dc19-76a6-42ca-a03e-a5becae5e7dc" providerId="ADAL" clId="{861D8F39-5C37-0F48-94E0-16FDDABA774A}" dt="2022-11-20T04:06:26.555" v="48" actId="2696"/>
        <pc:sldMkLst>
          <pc:docMk/>
          <pc:sldMk cId="3847747662" sldId="561"/>
        </pc:sldMkLst>
      </pc:sldChg>
      <pc:sldChg chg="del">
        <pc:chgData name="Xuesu Xiao" userId="2da2dc19-76a6-42ca-a03e-a5becae5e7dc" providerId="ADAL" clId="{861D8F39-5C37-0F48-94E0-16FDDABA774A}" dt="2022-11-20T04:06:26.554" v="47" actId="2696"/>
        <pc:sldMkLst>
          <pc:docMk/>
          <pc:sldMk cId="2885830857" sldId="562"/>
        </pc:sldMkLst>
      </pc:sldChg>
      <pc:sldChg chg="delSp modSp add mod">
        <pc:chgData name="Xuesu Xiao" userId="2da2dc19-76a6-42ca-a03e-a5becae5e7dc" providerId="ADAL" clId="{861D8F39-5C37-0F48-94E0-16FDDABA774A}" dt="2022-11-20T05:02:02.059" v="578" actId="20577"/>
        <pc:sldMkLst>
          <pc:docMk/>
          <pc:sldMk cId="3773831647" sldId="562"/>
        </pc:sldMkLst>
        <pc:spChg chg="mod">
          <ac:chgData name="Xuesu Xiao" userId="2da2dc19-76a6-42ca-a03e-a5becae5e7dc" providerId="ADAL" clId="{861D8F39-5C37-0F48-94E0-16FDDABA774A}" dt="2022-11-20T05:02:02.059" v="578" actId="20577"/>
          <ac:spMkLst>
            <pc:docMk/>
            <pc:sldMk cId="3773831647" sldId="562"/>
            <ac:spMk id="3" creationId="{8EE1247F-8CAB-AA46-9B50-C708670F3061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73831647" sldId="562"/>
            <ac:spMk id="4" creationId="{25ECF366-CBC2-534B-84D7-2B44F01BCDCA}"/>
          </ac:spMkLst>
        </pc:spChg>
        <pc:picChg chg="mod">
          <ac:chgData name="Xuesu Xiao" userId="2da2dc19-76a6-42ca-a03e-a5becae5e7dc" providerId="ADAL" clId="{861D8F39-5C37-0F48-94E0-16FDDABA774A}" dt="2022-11-20T05:02:00.868" v="577" actId="1036"/>
          <ac:picMkLst>
            <pc:docMk/>
            <pc:sldMk cId="3773831647" sldId="562"/>
            <ac:picMk id="6" creationId="{993281D2-42CD-B447-BF14-DB2E2D19F8D7}"/>
          </ac:picMkLst>
        </pc:picChg>
      </pc:sldChg>
      <pc:sldChg chg="del">
        <pc:chgData name="Xuesu Xiao" userId="2da2dc19-76a6-42ca-a03e-a5becae5e7dc" providerId="ADAL" clId="{861D8F39-5C37-0F48-94E0-16FDDABA774A}" dt="2022-11-20T04:06:26.578" v="76" actId="2696"/>
        <pc:sldMkLst>
          <pc:docMk/>
          <pc:sldMk cId="869157005" sldId="563"/>
        </pc:sldMkLst>
      </pc:sldChg>
      <pc:sldChg chg="delSp add del">
        <pc:chgData name="Xuesu Xiao" userId="2da2dc19-76a6-42ca-a03e-a5becae5e7dc" providerId="ADAL" clId="{861D8F39-5C37-0F48-94E0-16FDDABA774A}" dt="2022-11-20T05:02:25.588" v="580" actId="2696"/>
        <pc:sldMkLst>
          <pc:docMk/>
          <pc:sldMk cId="2094404739" sldId="56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094404739" sldId="563"/>
            <ac:spMk id="4" creationId="{0659743A-C536-F544-B48C-B41D0C28626E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5:02:20.828" v="579"/>
        <pc:sldMkLst>
          <pc:docMk/>
          <pc:sldMk cId="3603279904" sldId="564"/>
        </pc:sldMkLst>
        <pc:spChg chg="mod">
          <ac:chgData name="Xuesu Xiao" userId="2da2dc19-76a6-42ca-a03e-a5becae5e7dc" providerId="ADAL" clId="{861D8F39-5C37-0F48-94E0-16FDDABA774A}" dt="2022-11-20T04:13:25.711" v="112" actId="27636"/>
          <ac:spMkLst>
            <pc:docMk/>
            <pc:sldMk cId="3603279904" sldId="564"/>
            <ac:spMk id="3" creationId="{29353BA1-7DD3-8548-B640-DD30FF515E1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03279904" sldId="564"/>
            <ac:spMk id="4" creationId="{0659743A-C536-F544-B48C-B41D0C28626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96148285" sldId="56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96148285" sldId="565"/>
            <ac:spMk id="4" creationId="{3D08CC10-14BE-9644-ABD5-B620E0E845C8}"/>
          </ac:spMkLst>
        </pc:spChg>
      </pc:sldChg>
      <pc:sldChg chg="del">
        <pc:chgData name="Xuesu Xiao" userId="2da2dc19-76a6-42ca-a03e-a5becae5e7dc" providerId="ADAL" clId="{861D8F39-5C37-0F48-94E0-16FDDABA774A}" dt="2022-11-20T04:06:26.558" v="52" actId="2696"/>
        <pc:sldMkLst>
          <pc:docMk/>
          <pc:sldMk cId="1822573885" sldId="565"/>
        </pc:sldMkLst>
      </pc:sldChg>
      <pc:sldChg chg="del">
        <pc:chgData name="Xuesu Xiao" userId="2da2dc19-76a6-42ca-a03e-a5becae5e7dc" providerId="ADAL" clId="{861D8F39-5C37-0F48-94E0-16FDDABA774A}" dt="2022-11-20T04:06:26.552" v="45" actId="2696"/>
        <pc:sldMkLst>
          <pc:docMk/>
          <pc:sldMk cId="1627664344" sldId="566"/>
        </pc:sldMkLst>
      </pc:sldChg>
      <pc:sldChg chg="del">
        <pc:chgData name="Xuesu Xiao" userId="2da2dc19-76a6-42ca-a03e-a5becae5e7dc" providerId="ADAL" clId="{861D8F39-5C37-0F48-94E0-16FDDABA774A}" dt="2022-11-20T04:06:26.563" v="59" actId="2696"/>
        <pc:sldMkLst>
          <pc:docMk/>
          <pc:sldMk cId="511523215" sldId="56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260042503" sldId="56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60042503" sldId="568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68" v="66" actId="2696"/>
        <pc:sldMkLst>
          <pc:docMk/>
          <pc:sldMk cId="3521333101" sldId="56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62567460" sldId="56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62567460" sldId="569"/>
            <ac:spMk id="4" creationId="{AA256325-02DA-2F43-A4E8-5ED09DE1C05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70184505" sldId="57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70184505" sldId="570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51" v="44" actId="2696"/>
        <pc:sldMkLst>
          <pc:docMk/>
          <pc:sldMk cId="1610729716" sldId="570"/>
        </pc:sldMkLst>
      </pc:sldChg>
      <pc:sldChg chg="del">
        <pc:chgData name="Xuesu Xiao" userId="2da2dc19-76a6-42ca-a03e-a5becae5e7dc" providerId="ADAL" clId="{861D8F39-5C37-0F48-94E0-16FDDABA774A}" dt="2022-11-20T04:06:26.560" v="54" actId="2696"/>
        <pc:sldMkLst>
          <pc:docMk/>
          <pc:sldMk cId="2210852587" sldId="571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955770251" sldId="571"/>
        </pc:sldMkLst>
        <pc:spChg chg="mod">
          <ac:chgData name="Xuesu Xiao" userId="2da2dc19-76a6-42ca-a03e-a5becae5e7dc" providerId="ADAL" clId="{861D8F39-5C37-0F48-94E0-16FDDABA774A}" dt="2022-11-20T04:13:25.727" v="113" actId="27636"/>
          <ac:spMkLst>
            <pc:docMk/>
            <pc:sldMk cId="3955770251" sldId="571"/>
            <ac:spMk id="3" creationId="{66FBE08B-7434-9A4F-91E2-D9DE54B817C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55770251" sldId="571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63" v="58" actId="2696"/>
        <pc:sldMkLst>
          <pc:docMk/>
          <pc:sldMk cId="300413120" sldId="572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575985837" sldId="572"/>
        </pc:sldMkLst>
        <pc:spChg chg="mod">
          <ac:chgData name="Xuesu Xiao" userId="2da2dc19-76a6-42ca-a03e-a5becae5e7dc" providerId="ADAL" clId="{861D8F39-5C37-0F48-94E0-16FDDABA774A}" dt="2022-11-20T04:13:25.752" v="114" actId="27636"/>
          <ac:spMkLst>
            <pc:docMk/>
            <pc:sldMk cId="575985837" sldId="572"/>
            <ac:spMk id="3" creationId="{66FBE08B-7434-9A4F-91E2-D9DE54B817C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75985837" sldId="572"/>
            <ac:spMk id="4" creationId="{AA256325-02DA-2F43-A4E8-5ED09DE1C05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8455881" sldId="57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8455881" sldId="573"/>
            <ac:spMk id="4" creationId="{C3958316-8389-E442-9034-DA96345A6E7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418782740" sldId="5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18782740" sldId="574"/>
            <ac:spMk id="4" creationId="{C3958316-8389-E442-9034-DA96345A6E72}"/>
          </ac:spMkLst>
        </pc:spChg>
      </pc:sldChg>
      <pc:sldChg chg="del">
        <pc:chgData name="Xuesu Xiao" userId="2da2dc19-76a6-42ca-a03e-a5becae5e7dc" providerId="ADAL" clId="{861D8F39-5C37-0F48-94E0-16FDDABA774A}" dt="2022-11-20T04:06:26.557" v="50" actId="2696"/>
        <pc:sldMkLst>
          <pc:docMk/>
          <pc:sldMk cId="4250606674" sldId="575"/>
        </pc:sldMkLst>
      </pc:sldChg>
      <pc:sldChg chg="del">
        <pc:chgData name="Xuesu Xiao" userId="2da2dc19-76a6-42ca-a03e-a5becae5e7dc" providerId="ADAL" clId="{861D8F39-5C37-0F48-94E0-16FDDABA774A}" dt="2022-11-20T04:06:26.569" v="68" actId="2696"/>
        <pc:sldMkLst>
          <pc:docMk/>
          <pc:sldMk cId="3170227208" sldId="576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40369385" sldId="57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40369385" sldId="576"/>
            <ac:spMk id="4" creationId="{0C43DB6E-11DB-9D41-905A-717FAA8A7EFE}"/>
          </ac:spMkLst>
        </pc:spChg>
      </pc:sldChg>
      <pc:sldChg chg="del">
        <pc:chgData name="Xuesu Xiao" userId="2da2dc19-76a6-42ca-a03e-a5becae5e7dc" providerId="ADAL" clId="{861D8F39-5C37-0F48-94E0-16FDDABA774A}" dt="2022-11-20T04:06:26.574" v="72" actId="2696"/>
        <pc:sldMkLst>
          <pc:docMk/>
          <pc:sldMk cId="2114030096" sldId="57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241536575" sldId="57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241536575" sldId="577"/>
            <ac:spMk id="4" creationId="{0C43DB6E-11DB-9D41-905A-717FAA8A7EF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05435162" sldId="5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05435162" sldId="578"/>
            <ac:spMk id="4" creationId="{489B0BAE-7DB0-D245-AE77-46A252124D30}"/>
          </ac:spMkLst>
        </pc:spChg>
      </pc:sldChg>
      <pc:sldChg chg="del">
        <pc:chgData name="Xuesu Xiao" userId="2da2dc19-76a6-42ca-a03e-a5becae5e7dc" providerId="ADAL" clId="{861D8F39-5C37-0F48-94E0-16FDDABA774A}" dt="2022-11-20T04:06:26.550" v="42" actId="2696"/>
        <pc:sldMkLst>
          <pc:docMk/>
          <pc:sldMk cId="157026869" sldId="579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602085219" sldId="579"/>
        </pc:sldMkLst>
        <pc:spChg chg="mod">
          <ac:chgData name="Xuesu Xiao" userId="2da2dc19-76a6-42ca-a03e-a5becae5e7dc" providerId="ADAL" clId="{861D8F39-5C37-0F48-94E0-16FDDABA774A}" dt="2022-11-20T04:13:25.783" v="115" actId="27636"/>
          <ac:spMkLst>
            <pc:docMk/>
            <pc:sldMk cId="1602085219" sldId="579"/>
            <ac:spMk id="3" creationId="{5D096F56-C1CD-9F4F-947E-69DAC9BE03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02085219" sldId="579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450728088" sldId="5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50728088" sldId="580"/>
            <ac:spMk id="4" creationId="{E2CC3517-EF42-F34B-B36E-BD49E01AC72D}"/>
          </ac:spMkLst>
        </pc:spChg>
      </pc:sldChg>
      <pc:sldChg chg="del">
        <pc:chgData name="Xuesu Xiao" userId="2da2dc19-76a6-42ca-a03e-a5becae5e7dc" providerId="ADAL" clId="{861D8F39-5C37-0F48-94E0-16FDDABA774A}" dt="2022-11-20T04:06:26.561" v="56" actId="2696"/>
        <pc:sldMkLst>
          <pc:docMk/>
          <pc:sldMk cId="1768079579" sldId="581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418434937" sldId="58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18434937" sldId="581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44599857" sldId="58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44599857" sldId="582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02254666" sldId="5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2254666" sldId="583"/>
            <ac:spMk id="4" creationId="{489B0BAE-7DB0-D245-AE77-46A252124D30}"/>
          </ac:spMkLst>
        </pc:spChg>
      </pc:sldChg>
      <pc:sldChg chg="delSp add del">
        <pc:chgData name="Xuesu Xiao" userId="2da2dc19-76a6-42ca-a03e-a5becae5e7dc" providerId="ADAL" clId="{861D8F39-5C37-0F48-94E0-16FDDABA774A}" dt="2022-11-20T05:05:46.793" v="611" actId="2696"/>
        <pc:sldMkLst>
          <pc:docMk/>
          <pc:sldMk cId="3664629107" sldId="5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4629107" sldId="584"/>
            <ac:spMk id="4" creationId="{A7BCBD77-80E4-EB42-A9E7-07D77D490E8B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5:05:12.941" v="610"/>
        <pc:sldMkLst>
          <pc:docMk/>
          <pc:sldMk cId="3929122740" sldId="585"/>
        </pc:sldMkLst>
        <pc:spChg chg="mod">
          <ac:chgData name="Xuesu Xiao" userId="2da2dc19-76a6-42ca-a03e-a5becae5e7dc" providerId="ADAL" clId="{861D8F39-5C37-0F48-94E0-16FDDABA774A}" dt="2022-11-20T04:13:25.817" v="116" actId="27636"/>
          <ac:spMkLst>
            <pc:docMk/>
            <pc:sldMk cId="3929122740" sldId="585"/>
            <ac:spMk id="3" creationId="{29AE9606-6870-6C4D-8F49-2EDC35FD7A2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29122740" sldId="585"/>
            <ac:spMk id="4" creationId="{A7BCBD77-80E4-EB42-A9E7-07D77D490E8B}"/>
          </ac:spMkLst>
        </pc:spChg>
      </pc:sldChg>
      <pc:sldChg chg="del">
        <pc:chgData name="Xuesu Xiao" userId="2da2dc19-76a6-42ca-a03e-a5becae5e7dc" providerId="ADAL" clId="{861D8F39-5C37-0F48-94E0-16FDDABA774A}" dt="2022-11-20T04:06:26.543" v="40" actId="2696"/>
        <pc:sldMkLst>
          <pc:docMk/>
          <pc:sldMk cId="61520634" sldId="586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27899184" sldId="58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27899184" sldId="586"/>
            <ac:spMk id="4" creationId="{A7BCBD77-80E4-EB42-A9E7-07D77D490E8B}"/>
          </ac:spMkLst>
        </pc:spChg>
      </pc:sldChg>
      <pc:sldChg chg="delSp modSp add mod">
        <pc:chgData name="Xuesu Xiao" userId="2da2dc19-76a6-42ca-a03e-a5becae5e7dc" providerId="ADAL" clId="{861D8F39-5C37-0F48-94E0-16FDDABA774A}" dt="2022-11-20T05:08:03.918" v="708" actId="1076"/>
        <pc:sldMkLst>
          <pc:docMk/>
          <pc:sldMk cId="975939031" sldId="58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75939031" sldId="587"/>
            <ac:spMk id="4" creationId="{01F5B37C-4BD9-634C-97BF-67EBE1F3819C}"/>
          </ac:spMkLst>
        </pc:spChg>
        <pc:picChg chg="mod">
          <ac:chgData name="Xuesu Xiao" userId="2da2dc19-76a6-42ca-a03e-a5becae5e7dc" providerId="ADAL" clId="{861D8F39-5C37-0F48-94E0-16FDDABA774A}" dt="2022-11-20T05:06:27.633" v="633" actId="1076"/>
          <ac:picMkLst>
            <pc:docMk/>
            <pc:sldMk cId="975939031" sldId="587"/>
            <ac:picMk id="6" creationId="{C1AC223A-0283-B249-BBA2-C61A0D6F8F6B}"/>
          </ac:picMkLst>
        </pc:picChg>
        <pc:picChg chg="mod">
          <ac:chgData name="Xuesu Xiao" userId="2da2dc19-76a6-42ca-a03e-a5becae5e7dc" providerId="ADAL" clId="{861D8F39-5C37-0F48-94E0-16FDDABA774A}" dt="2022-11-20T05:06:32.096" v="638" actId="1038"/>
          <ac:picMkLst>
            <pc:docMk/>
            <pc:sldMk cId="975939031" sldId="587"/>
            <ac:picMk id="7" creationId="{27C26C6E-ED92-9C47-85EA-8B75E48EF6A4}"/>
          </ac:picMkLst>
        </pc:picChg>
        <pc:picChg chg="mod">
          <ac:chgData name="Xuesu Xiao" userId="2da2dc19-76a6-42ca-a03e-a5becae5e7dc" providerId="ADAL" clId="{861D8F39-5C37-0F48-94E0-16FDDABA774A}" dt="2022-11-20T05:06:35.658" v="639" actId="1076"/>
          <ac:picMkLst>
            <pc:docMk/>
            <pc:sldMk cId="975939031" sldId="587"/>
            <ac:picMk id="9" creationId="{412E3444-023B-8C46-98A6-D083DDCB6635}"/>
          </ac:picMkLst>
        </pc:picChg>
        <pc:picChg chg="mod">
          <ac:chgData name="Xuesu Xiao" userId="2da2dc19-76a6-42ca-a03e-a5becae5e7dc" providerId="ADAL" clId="{861D8F39-5C37-0F48-94E0-16FDDABA774A}" dt="2022-11-20T05:08:03.918" v="708" actId="1076"/>
          <ac:picMkLst>
            <pc:docMk/>
            <pc:sldMk cId="975939031" sldId="587"/>
            <ac:picMk id="10" creationId="{CA5D765B-6234-F340-A635-AE5A8512B0C1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39611139" sldId="58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39611139" sldId="588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78" v="75" actId="2696"/>
        <pc:sldMkLst>
          <pc:docMk/>
          <pc:sldMk cId="34047299" sldId="58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3021500" sldId="58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3021500" sldId="589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37" v="35" actId="2696"/>
        <pc:sldMkLst>
          <pc:docMk/>
          <pc:sldMk cId="1462603498" sldId="590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656873702" sldId="59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56873702" sldId="590"/>
            <ac:spMk id="4" creationId="{0EE2DCC5-6504-564E-8556-8CA627884D31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54210482" sldId="59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54210482" sldId="591"/>
            <ac:spMk id="4" creationId="{0EE2DCC5-6504-564E-8556-8CA627884D31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2932525" sldId="59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2932525" sldId="592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61" v="55" actId="2696"/>
        <pc:sldMkLst>
          <pc:docMk/>
          <pc:sldMk cId="2653884021" sldId="59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29880861" sldId="59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29880861" sldId="593"/>
            <ac:spMk id="4" creationId="{0CE017F8-FE03-9841-A402-95B99C76929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28069650" sldId="5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28069650" sldId="594"/>
            <ac:spMk id="4" creationId="{0CE017F8-FE03-9841-A402-95B99C76929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29966976" sldId="5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29966976" sldId="595"/>
            <ac:spMk id="4" creationId="{EB241A9D-5A9B-C346-B2CB-A0BFDE8B684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38866819" sldId="59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38866819" sldId="596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48046028" sldId="59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48046028" sldId="597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901145663" sldId="5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01145663" sldId="598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31122589" sldId="59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31122589" sldId="599"/>
            <ac:spMk id="4" creationId="{84BB10E7-B0F8-B042-BDF8-5080C20E4379}"/>
          </ac:spMkLst>
        </pc:spChg>
      </pc:sldChg>
      <pc:sldChg chg="delSp modSp add mod">
        <pc:chgData name="Xuesu Xiao" userId="2da2dc19-76a6-42ca-a03e-a5becae5e7dc" providerId="ADAL" clId="{861D8F39-5C37-0F48-94E0-16FDDABA774A}" dt="2022-11-20T05:08:19.102" v="717" actId="1035"/>
        <pc:sldMkLst>
          <pc:docMk/>
          <pc:sldMk cId="1087977116" sldId="600"/>
        </pc:sldMkLst>
        <pc:spChg chg="mod">
          <ac:chgData name="Xuesu Xiao" userId="2da2dc19-76a6-42ca-a03e-a5becae5e7dc" providerId="ADAL" clId="{861D8F39-5C37-0F48-94E0-16FDDABA774A}" dt="2022-11-20T05:08:19.102" v="717" actId="1035"/>
          <ac:spMkLst>
            <pc:docMk/>
            <pc:sldMk cId="1087977116" sldId="600"/>
            <ac:spMk id="3" creationId="{AB68123C-C652-FC49-B74D-E02083A76AB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87977116" sldId="600"/>
            <ac:spMk id="4" creationId="{84BB10E7-B0F8-B042-BDF8-5080C20E4379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7" creationId="{DD48F340-90AE-9845-AD2D-8CCFD3CB87F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8" creationId="{CEDA77B8-1E65-AD4C-9F2C-E8C9A5A6AD97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9" creationId="{404BEC51-B595-6D49-88DE-0BE91D5B14BE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0" creationId="{4E7ADDD2-FB3E-514E-B002-C2FF818BEDF4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1" creationId="{7F3F758C-E637-3042-8986-75ACB7C09620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2" creationId="{81B8038C-F88C-1C4D-90BD-66868AF34604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3" creationId="{CD86F982-8921-6A41-A207-5919D8EB10B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4" creationId="{E0196981-9225-C24B-A452-25E846D75D10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5" creationId="{D1AA53FB-36B4-A14E-9766-E96760783B2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0" creationId="{73858B16-EBEF-8D49-89E2-B232C14BE4F5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1" creationId="{78DC9401-EFB6-B949-A011-AB6BA122977B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2" creationId="{BAEFF404-BB76-C349-BFE2-EF023ABAF60C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3" creationId="{4E153D84-3CAE-BE4D-B6B3-E73B426F672B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4" creationId="{9D5B1A86-5BE4-5C42-BE05-F48B06BEF2C7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5" creationId="{262948A9-8914-894D-BE2B-99F043995015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6" creationId="{786F42ED-BC94-104B-B8E7-B24F44490FA3}"/>
          </ac:spMkLst>
        </pc:spChg>
        <pc:picChg chg="mod">
          <ac:chgData name="Xuesu Xiao" userId="2da2dc19-76a6-42ca-a03e-a5becae5e7dc" providerId="ADAL" clId="{861D8F39-5C37-0F48-94E0-16FDDABA774A}" dt="2022-11-20T05:08:05.400" v="710" actId="1036"/>
          <ac:picMkLst>
            <pc:docMk/>
            <pc:sldMk cId="1087977116" sldId="600"/>
            <ac:picMk id="16" creationId="{4C6754E8-A6EA-6F4A-BE34-A3CC36CE89B3}"/>
          </ac:picMkLst>
        </pc:picChg>
        <pc:picChg chg="mod">
          <ac:chgData name="Xuesu Xiao" userId="2da2dc19-76a6-42ca-a03e-a5becae5e7dc" providerId="ADAL" clId="{861D8F39-5C37-0F48-94E0-16FDDABA774A}" dt="2022-11-20T05:08:05.400" v="710" actId="1036"/>
          <ac:picMkLst>
            <pc:docMk/>
            <pc:sldMk cId="1087977116" sldId="600"/>
            <ac:picMk id="29" creationId="{46F6C776-C247-4B40-8330-E22657B121D9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5:08:42.780" v="721"/>
        <pc:sldMkLst>
          <pc:docMk/>
          <pc:sldMk cId="1020903188" sldId="601"/>
        </pc:sldMkLst>
        <pc:spChg chg="del">
          <ac:chgData name="Xuesu Xiao" userId="2da2dc19-76a6-42ca-a03e-a5becae5e7dc" providerId="ADAL" clId="{861D8F39-5C37-0F48-94E0-16FDDABA774A}" dt="2022-11-20T05:08:39.091" v="718" actId="478"/>
          <ac:spMkLst>
            <pc:docMk/>
            <pc:sldMk cId="1020903188" sldId="601"/>
            <ac:spMk id="3" creationId="{AB68123C-C652-FC49-B74D-E02083A76AB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20903188" sldId="601"/>
            <ac:spMk id="4" creationId="{84BB10E7-B0F8-B042-BDF8-5080C20E4379}"/>
          </ac:spMkLst>
        </pc:spChg>
        <pc:spChg chg="add del mod">
          <ac:chgData name="Xuesu Xiao" userId="2da2dc19-76a6-42ca-a03e-a5becae5e7dc" providerId="ADAL" clId="{861D8F39-5C37-0F48-94E0-16FDDABA774A}" dt="2022-11-20T05:08:42.332" v="720" actId="478"/>
          <ac:spMkLst>
            <pc:docMk/>
            <pc:sldMk cId="1020903188" sldId="601"/>
            <ac:spMk id="10" creationId="{95A6D750-E8A2-1FDA-ADE2-26308878C2A5}"/>
          </ac:spMkLst>
        </pc:spChg>
        <pc:spChg chg="add mod">
          <ac:chgData name="Xuesu Xiao" userId="2da2dc19-76a6-42ca-a03e-a5becae5e7dc" providerId="ADAL" clId="{861D8F39-5C37-0F48-94E0-16FDDABA774A}" dt="2022-11-20T05:08:42.780" v="721"/>
          <ac:spMkLst>
            <pc:docMk/>
            <pc:sldMk cId="1020903188" sldId="601"/>
            <ac:spMk id="11" creationId="{7AD5AF46-D3BF-2EA9-EB29-8EFB18589FB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53067093" sldId="602"/>
        </pc:sldMkLst>
        <pc:spChg chg="mod">
          <ac:chgData name="Xuesu Xiao" userId="2da2dc19-76a6-42ca-a03e-a5becae5e7dc" providerId="ADAL" clId="{861D8F39-5C37-0F48-94E0-16FDDABA774A}" dt="2022-11-20T04:13:25.847" v="117" actId="27636"/>
          <ac:spMkLst>
            <pc:docMk/>
            <pc:sldMk cId="1853067093" sldId="602"/>
            <ac:spMk id="3" creationId="{CA66A77E-2B70-A345-AA68-E48A80075B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53067093" sldId="602"/>
            <ac:spMk id="4" creationId="{649E7502-A835-954F-ACB4-47C07B1238B0}"/>
          </ac:spMkLst>
        </pc:spChg>
      </pc:sldChg>
      <pc:sldChg chg="delSp add del">
        <pc:chgData name="Xuesu Xiao" userId="2da2dc19-76a6-42ca-a03e-a5becae5e7dc" providerId="ADAL" clId="{861D8F39-5C37-0F48-94E0-16FDDABA774A}" dt="2022-11-20T05:18:24.820" v="784" actId="2696"/>
        <pc:sldMkLst>
          <pc:docMk/>
          <pc:sldMk cId="889080793" sldId="60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89080793" sldId="603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5.500" v="786" actId="2696"/>
        <pc:sldMkLst>
          <pc:docMk/>
          <pc:sldMk cId="3126203670" sldId="60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26203670" sldId="604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5.165" v="785" actId="2696"/>
        <pc:sldMkLst>
          <pc:docMk/>
          <pc:sldMk cId="2005859557" sldId="6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005859557" sldId="605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6.010" v="787" actId="2696"/>
        <pc:sldMkLst>
          <pc:docMk/>
          <pc:sldMk cId="2699941913" sldId="6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99941913" sldId="606"/>
            <ac:spMk id="4" creationId="{F7D5B622-8CD8-4F48-AE4F-31763E621EC3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341022803" sldId="607"/>
        </pc:sldMkLst>
        <pc:spChg chg="mod">
          <ac:chgData name="Xuesu Xiao" userId="2da2dc19-76a6-42ca-a03e-a5becae5e7dc" providerId="ADAL" clId="{861D8F39-5C37-0F48-94E0-16FDDABA774A}" dt="2022-11-20T04:13:26.059" v="131" actId="27636"/>
          <ac:spMkLst>
            <pc:docMk/>
            <pc:sldMk cId="1341022803" sldId="607"/>
            <ac:spMk id="3" creationId="{8F556FD4-70EF-3341-83BA-B5E95F71BDD8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41022803" sldId="607"/>
            <ac:spMk id="4" creationId="{ED9A72F4-C947-8A4B-8823-9935BBF60C76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67106493" sldId="61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67106493" sldId="610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62960992" sldId="6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62960992" sldId="611"/>
            <ac:spMk id="4" creationId="{5E5E01A4-D12E-174F-9D05-8FA92A88407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42036777" sldId="61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42036777" sldId="612"/>
            <ac:spMk id="4" creationId="{87A2E678-42CA-434B-ABAE-9306F512579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44669008" sldId="61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44669008" sldId="613"/>
            <ac:spMk id="4" creationId="{3816F50D-D278-214C-9607-AAB76DB4BC07}"/>
          </ac:spMkLst>
        </pc:spChg>
      </pc:sldChg>
      <pc:sldChg chg="delSp add del">
        <pc:chgData name="Xuesu Xiao" userId="2da2dc19-76a6-42ca-a03e-a5becae5e7dc" providerId="ADAL" clId="{861D8F39-5C37-0F48-94E0-16FDDABA774A}" dt="2022-11-20T05:19:18.243" v="815" actId="2696"/>
        <pc:sldMkLst>
          <pc:docMk/>
          <pc:sldMk cId="333219929" sldId="6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3219929" sldId="614"/>
            <ac:spMk id="4" creationId="{86727294-36BE-6341-895A-9AD0A7D19DF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11353472" sldId="61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11353472" sldId="616"/>
            <ac:spMk id="4" creationId="{4212E5FE-A901-8740-9DE3-872D51A484F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544724943" sldId="617"/>
        </pc:sldMkLst>
        <pc:spChg chg="mod">
          <ac:chgData name="Xuesu Xiao" userId="2da2dc19-76a6-42ca-a03e-a5becae5e7dc" providerId="ADAL" clId="{861D8F39-5C37-0F48-94E0-16FDDABA774A}" dt="2022-11-20T04:13:26.069" v="132" actId="27636"/>
          <ac:spMkLst>
            <pc:docMk/>
            <pc:sldMk cId="544724943" sldId="617"/>
            <ac:spMk id="3" creationId="{5C5140D5-3017-4449-A3F7-DD42CB2170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44724943" sldId="617"/>
            <ac:spMk id="4" creationId="{4212E5FE-A901-8740-9DE3-872D51A484F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668479977" sldId="618"/>
        </pc:sldMkLst>
        <pc:spChg chg="mod">
          <ac:chgData name="Xuesu Xiao" userId="2da2dc19-76a6-42ca-a03e-a5becae5e7dc" providerId="ADAL" clId="{861D8F39-5C37-0F48-94E0-16FDDABA774A}" dt="2022-11-20T04:13:26.076" v="133" actId="27636"/>
          <ac:spMkLst>
            <pc:docMk/>
            <pc:sldMk cId="1668479977" sldId="618"/>
            <ac:spMk id="3" creationId="{5C5140D5-3017-4449-A3F7-DD42CB2170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68479977" sldId="618"/>
            <ac:spMk id="4" creationId="{4212E5FE-A901-8740-9DE3-872D51A484F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49935815" sldId="61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49935815" sldId="619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07547678" sldId="62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07547678" sldId="620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25269740" sldId="62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25269740" sldId="621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81514186" sldId="62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1514186" sldId="622"/>
            <ac:spMk id="4" creationId="{8F0D5828-89AC-0C49-8C3B-3863B07C2D5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461917139" sldId="631"/>
        </pc:sldMkLst>
        <pc:spChg chg="mod">
          <ac:chgData name="Xuesu Xiao" userId="2da2dc19-76a6-42ca-a03e-a5becae5e7dc" providerId="ADAL" clId="{861D8F39-5C37-0F48-94E0-16FDDABA774A}" dt="2022-11-20T04:13:25.866" v="118" actId="27636"/>
          <ac:spMkLst>
            <pc:docMk/>
            <pc:sldMk cId="2461917139" sldId="631"/>
            <ac:spMk id="3" creationId="{C59F6EDA-AA7D-E34D-9308-EBEC419C8BFA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61917139" sldId="631"/>
            <ac:spMk id="4" creationId="{EB345DC5-A058-0E47-A572-B39248FCAC7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01825183" sldId="63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01825183" sldId="636"/>
            <ac:spMk id="4" creationId="{1EE7A26C-1FA0-3D4D-A1C4-425C542A31B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32577557" sldId="637"/>
        </pc:sldMkLst>
        <pc:spChg chg="mod">
          <ac:chgData name="Xuesu Xiao" userId="2da2dc19-76a6-42ca-a03e-a5becae5e7dc" providerId="ADAL" clId="{861D8F39-5C37-0F48-94E0-16FDDABA774A}" dt="2022-11-20T04:13:25.878" v="119" actId="27636"/>
          <ac:spMkLst>
            <pc:docMk/>
            <pc:sldMk cId="632577557" sldId="637"/>
            <ac:spMk id="3" creationId="{5A54B201-68E9-5A44-AF51-D0918C0C555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32577557" sldId="637"/>
            <ac:spMk id="4" creationId="{1EE7A26C-1FA0-3D4D-A1C4-425C542A31B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0547363" sldId="64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0547363" sldId="644"/>
            <ac:spMk id="4" creationId="{1EE7A26C-1FA0-3D4D-A1C4-425C542A31B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15404516" sldId="67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15404516" sldId="672"/>
            <ac:spMk id="4" creationId="{F86E22A7-B815-1240-B3A2-918032EEF61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54768350" sldId="67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54768350" sldId="673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37174548" sldId="6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37174548" sldId="674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35123386" sldId="67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35123386" sldId="675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578629246" sldId="67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78629246" sldId="676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68960095" sldId="6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68960095" sldId="678"/>
            <ac:spMk id="4" creationId="{7085D253-150E-1D45-8C7E-E644BC6F65D1}"/>
          </ac:spMkLst>
        </pc:spChg>
      </pc:sldChg>
      <pc:sldChg chg="delSp modSp add mod">
        <pc:chgData name="Xuesu Xiao" userId="2da2dc19-76a6-42ca-a03e-a5becae5e7dc" providerId="ADAL" clId="{861D8F39-5C37-0F48-94E0-16FDDABA774A}" dt="2022-11-20T05:12:57.353" v="750" actId="1076"/>
        <pc:sldMkLst>
          <pc:docMk/>
          <pc:sldMk cId="1347543124" sldId="67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47543124" sldId="679"/>
            <ac:spMk id="4" creationId="{7D8B3688-1A1D-874B-A992-9C9DB4F406E0}"/>
          </ac:spMkLst>
        </pc:spChg>
        <pc:spChg chg="mod">
          <ac:chgData name="Xuesu Xiao" userId="2da2dc19-76a6-42ca-a03e-a5becae5e7dc" providerId="ADAL" clId="{861D8F39-5C37-0F48-94E0-16FDDABA774A}" dt="2022-11-20T05:12:32.112" v="747" actId="27636"/>
          <ac:spMkLst>
            <pc:docMk/>
            <pc:sldMk cId="1347543124" sldId="679"/>
            <ac:spMk id="6" creationId="{82E30BAB-443A-5445-8BAA-1BC8D57447D5}"/>
          </ac:spMkLst>
        </pc:spChg>
        <pc:spChg chg="mod">
          <ac:chgData name="Xuesu Xiao" userId="2da2dc19-76a6-42ca-a03e-a5becae5e7dc" providerId="ADAL" clId="{861D8F39-5C37-0F48-94E0-16FDDABA774A}" dt="2022-11-20T05:12:48.565" v="748" actId="167"/>
          <ac:spMkLst>
            <pc:docMk/>
            <pc:sldMk cId="1347543124" sldId="679"/>
            <ac:spMk id="7" creationId="{A171A0D9-F760-0045-B676-9F18A7FFAA53}"/>
          </ac:spMkLst>
        </pc:spChg>
        <pc:picChg chg="mod">
          <ac:chgData name="Xuesu Xiao" userId="2da2dc19-76a6-42ca-a03e-a5becae5e7dc" providerId="ADAL" clId="{861D8F39-5C37-0F48-94E0-16FDDABA774A}" dt="2022-11-20T05:12:28.262" v="745" actId="1076"/>
          <ac:picMkLst>
            <pc:docMk/>
            <pc:sldMk cId="1347543124" sldId="679"/>
            <ac:picMk id="8" creationId="{404ABF78-A812-BE43-BA8F-108489CEC218}"/>
          </ac:picMkLst>
        </pc:picChg>
        <pc:picChg chg="mod">
          <ac:chgData name="Xuesu Xiao" userId="2da2dc19-76a6-42ca-a03e-a5becae5e7dc" providerId="ADAL" clId="{861D8F39-5C37-0F48-94E0-16FDDABA774A}" dt="2022-11-20T05:12:57.353" v="750" actId="1076"/>
          <ac:picMkLst>
            <pc:docMk/>
            <pc:sldMk cId="1347543124" sldId="679"/>
            <ac:picMk id="10" creationId="{D72353D0-CE1B-A649-8DC3-32DE4E61F710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5:14:25.863" v="774" actId="2696"/>
        <pc:sldMkLst>
          <pc:docMk/>
          <pc:sldMk cId="445563148" sldId="6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45563148" sldId="680"/>
            <ac:spMk id="4" creationId="{7D8B3688-1A1D-874B-A992-9C9DB4F406E0}"/>
          </ac:spMkLst>
        </pc:spChg>
        <pc:picChg chg="mod">
          <ac:chgData name="Xuesu Xiao" userId="2da2dc19-76a6-42ca-a03e-a5becae5e7dc" providerId="ADAL" clId="{861D8F39-5C37-0F48-94E0-16FDDABA774A}" dt="2022-11-20T05:13:04.341" v="751" actId="1076"/>
          <ac:picMkLst>
            <pc:docMk/>
            <pc:sldMk cId="445563148" sldId="680"/>
            <ac:picMk id="9" creationId="{98008EF7-AA8A-E049-A118-95494620C6E2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5:14:45.136" v="776" actId="2696"/>
        <pc:sldMkLst>
          <pc:docMk/>
          <pc:sldMk cId="365554110" sldId="681"/>
        </pc:sldMkLst>
        <pc:spChg chg="mod">
          <ac:chgData name="Xuesu Xiao" userId="2da2dc19-76a6-42ca-a03e-a5becae5e7dc" providerId="ADAL" clId="{861D8F39-5C37-0F48-94E0-16FDDABA774A}" dt="2022-11-20T05:14:37.321" v="775" actId="1076"/>
          <ac:spMkLst>
            <pc:docMk/>
            <pc:sldMk cId="365554110" sldId="681"/>
            <ac:spMk id="3" creationId="{9A1FEAA0-9275-AE42-AF57-277D861F20A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5554110" sldId="681"/>
            <ac:spMk id="4" creationId="{7D8B3688-1A1D-874B-A992-9C9DB4F406E0}"/>
          </ac:spMkLst>
        </pc:spChg>
      </pc:sldChg>
      <pc:sldChg chg="delSp add del">
        <pc:chgData name="Xuesu Xiao" userId="2da2dc19-76a6-42ca-a03e-a5becae5e7dc" providerId="ADAL" clId="{861D8F39-5C37-0F48-94E0-16FDDABA774A}" dt="2022-11-20T05:15:08.062" v="777" actId="2696"/>
        <pc:sldMkLst>
          <pc:docMk/>
          <pc:sldMk cId="2801810988" sldId="68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01810988" sldId="682"/>
            <ac:spMk id="4" creationId="{7D8B3688-1A1D-874B-A992-9C9DB4F406E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81496584" sldId="6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81496584" sldId="683"/>
            <ac:spMk id="4" creationId="{7D8B3688-1A1D-874B-A992-9C9DB4F406E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29389494" sldId="6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9389494" sldId="684"/>
            <ac:spMk id="4" creationId="{86137C84-2798-1E4B-AE3E-E813D33E9AA1}"/>
          </ac:spMkLst>
        </pc:spChg>
        <pc:spChg chg="mod">
          <ac:chgData name="Xuesu Xiao" userId="2da2dc19-76a6-42ca-a03e-a5becae5e7dc" providerId="ADAL" clId="{861D8F39-5C37-0F48-94E0-16FDDABA774A}" dt="2022-11-20T04:13:25.888" v="120" actId="27636"/>
          <ac:spMkLst>
            <pc:docMk/>
            <pc:sldMk cId="129389494" sldId="684"/>
            <ac:spMk id="7" creationId="{DF0D4EAA-BEE7-E54F-94E9-EBA22E1B48C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5860571" sldId="68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5860571" sldId="685"/>
            <ac:spMk id="4" creationId="{86137C84-2798-1E4B-AE3E-E813D33E9AA1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494423622" sldId="686"/>
        </pc:sldMkLst>
        <pc:spChg chg="mod">
          <ac:chgData name="Xuesu Xiao" userId="2da2dc19-76a6-42ca-a03e-a5becae5e7dc" providerId="ADAL" clId="{861D8F39-5C37-0F48-94E0-16FDDABA774A}" dt="2022-11-20T04:13:25.909" v="121" actId="27636"/>
          <ac:spMkLst>
            <pc:docMk/>
            <pc:sldMk cId="3494423622" sldId="686"/>
            <ac:spMk id="3" creationId="{73792B7B-5FA9-394A-BB7F-8AD713D7573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94423622" sldId="686"/>
            <ac:spMk id="4" creationId="{2D5E9561-B5CD-1243-BD8E-83E0E546BAD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785991771" sldId="687"/>
        </pc:sldMkLst>
        <pc:spChg chg="mod">
          <ac:chgData name="Xuesu Xiao" userId="2da2dc19-76a6-42ca-a03e-a5becae5e7dc" providerId="ADAL" clId="{861D8F39-5C37-0F48-94E0-16FDDABA774A}" dt="2022-11-20T04:13:25.928" v="122" actId="27636"/>
          <ac:spMkLst>
            <pc:docMk/>
            <pc:sldMk cId="3785991771" sldId="687"/>
            <ac:spMk id="3" creationId="{73792B7B-5FA9-394A-BB7F-8AD713D7573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5991771" sldId="687"/>
            <ac:spMk id="4" creationId="{2D5E9561-B5CD-1243-BD8E-83E0E546BAD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82913130" sldId="688"/>
        </pc:sldMkLst>
        <pc:spChg chg="mod">
          <ac:chgData name="Xuesu Xiao" userId="2da2dc19-76a6-42ca-a03e-a5becae5e7dc" providerId="ADAL" clId="{861D8F39-5C37-0F48-94E0-16FDDABA774A}" dt="2022-11-20T04:13:25.971" v="123" actId="27636"/>
          <ac:spMkLst>
            <pc:docMk/>
            <pc:sldMk cId="82913130" sldId="688"/>
            <ac:spMk id="3" creationId="{2993CC8E-E4C3-CC44-930C-87EE78F2D4C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2913130" sldId="688"/>
            <ac:spMk id="4" creationId="{F69D7542-0395-624A-94AE-83218085C0E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60903140" sldId="68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60903140" sldId="689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5:17:05.322" v="780" actId="20577"/>
        <pc:sldMkLst>
          <pc:docMk/>
          <pc:sldMk cId="3282667399" sldId="690"/>
        </pc:sldMkLst>
        <pc:spChg chg="mod">
          <ac:chgData name="Xuesu Xiao" userId="2da2dc19-76a6-42ca-a03e-a5becae5e7dc" providerId="ADAL" clId="{861D8F39-5C37-0F48-94E0-16FDDABA774A}" dt="2022-11-20T05:17:05.322" v="780" actId="20577"/>
          <ac:spMkLst>
            <pc:docMk/>
            <pc:sldMk cId="3282667399" sldId="690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82667399" sldId="690"/>
            <ac:spMk id="4" creationId="{E28D7B6C-5686-4949-96E8-0BDDE67C028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72226775" sldId="69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72226775" sldId="691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260193700" sldId="692"/>
        </pc:sldMkLst>
        <pc:spChg chg="mod">
          <ac:chgData name="Xuesu Xiao" userId="2da2dc19-76a6-42ca-a03e-a5becae5e7dc" providerId="ADAL" clId="{861D8F39-5C37-0F48-94E0-16FDDABA774A}" dt="2022-11-20T04:13:25.996" v="124" actId="27636"/>
          <ac:spMkLst>
            <pc:docMk/>
            <pc:sldMk cId="3260193700" sldId="692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60193700" sldId="692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36788809" sldId="693"/>
        </pc:sldMkLst>
        <pc:spChg chg="mod">
          <ac:chgData name="Xuesu Xiao" userId="2da2dc19-76a6-42ca-a03e-a5becae5e7dc" providerId="ADAL" clId="{861D8F39-5C37-0F48-94E0-16FDDABA774A}" dt="2022-11-20T04:13:26.004" v="125" actId="27636"/>
          <ac:spMkLst>
            <pc:docMk/>
            <pc:sldMk cId="1836788809" sldId="693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36788809" sldId="693"/>
            <ac:spMk id="4" creationId="{E28D7B6C-5686-4949-96E8-0BDDE67C028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61741475" sldId="6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61741475" sldId="694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47548226" sldId="6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47548226" sldId="695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20911502" sldId="69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0911502" sldId="696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125410821" sldId="69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25410821" sldId="697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106770756" sldId="6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06770756" sldId="698"/>
            <ac:spMk id="4" creationId="{EA8F5D3D-AC78-E74C-80B5-535A002E5B9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46126016" sldId="699"/>
        </pc:sldMkLst>
        <pc:spChg chg="mod">
          <ac:chgData name="Xuesu Xiao" userId="2da2dc19-76a6-42ca-a03e-a5becae5e7dc" providerId="ADAL" clId="{861D8F39-5C37-0F48-94E0-16FDDABA774A}" dt="2022-11-20T04:13:26.014" v="126" actId="27636"/>
          <ac:spMkLst>
            <pc:docMk/>
            <pc:sldMk cId="446126016" sldId="699"/>
            <ac:spMk id="3" creationId="{26B57C93-62DA-5645-93F0-06AF1B304C4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46126016" sldId="699"/>
            <ac:spMk id="4" creationId="{EA8F5D3D-AC78-E74C-80B5-535A002E5B9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095994719" sldId="700"/>
        </pc:sldMkLst>
        <pc:spChg chg="mod">
          <ac:chgData name="Xuesu Xiao" userId="2da2dc19-76a6-42ca-a03e-a5becae5e7dc" providerId="ADAL" clId="{861D8F39-5C37-0F48-94E0-16FDDABA774A}" dt="2022-11-20T04:13:26.019" v="127" actId="27636"/>
          <ac:spMkLst>
            <pc:docMk/>
            <pc:sldMk cId="3095994719" sldId="700"/>
            <ac:spMk id="3" creationId="{B235743B-59B3-214B-836F-37D5A88130E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95994719" sldId="700"/>
            <ac:spMk id="4" creationId="{170A98D1-8ED9-5A40-978B-760D6EF4391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97960572" sldId="70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97960572" sldId="701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80172420" sldId="70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80172420" sldId="702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436329181" sldId="703"/>
        </pc:sldMkLst>
        <pc:spChg chg="mod">
          <ac:chgData name="Xuesu Xiao" userId="2da2dc19-76a6-42ca-a03e-a5becae5e7dc" providerId="ADAL" clId="{861D8F39-5C37-0F48-94E0-16FDDABA774A}" dt="2022-11-20T04:13:26.027" v="128" actId="27636"/>
          <ac:spMkLst>
            <pc:docMk/>
            <pc:sldMk cId="1436329181" sldId="703"/>
            <ac:spMk id="3" creationId="{112B09F9-B672-6C43-8589-21409A55616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36329181" sldId="703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335512224" sldId="704"/>
        </pc:sldMkLst>
        <pc:spChg chg="mod">
          <ac:chgData name="Xuesu Xiao" userId="2da2dc19-76a6-42ca-a03e-a5becae5e7dc" providerId="ADAL" clId="{861D8F39-5C37-0F48-94E0-16FDDABA774A}" dt="2022-11-20T04:13:26.035" v="129" actId="27636"/>
          <ac:spMkLst>
            <pc:docMk/>
            <pc:sldMk cId="3335512224" sldId="704"/>
            <ac:spMk id="3" creationId="{112B09F9-B672-6C43-8589-21409A55616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35512224" sldId="704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729826291" sldId="7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29826291" sldId="705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850081896" sldId="7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50081896" sldId="706"/>
            <ac:spMk id="4" creationId="{72C3B37B-4FE5-4641-A2FD-7BFC28A2FF7D}"/>
          </ac:spMkLst>
        </pc:spChg>
      </pc:sldChg>
      <pc:sldChg chg="delSp add del">
        <pc:chgData name="Xuesu Xiao" userId="2da2dc19-76a6-42ca-a03e-a5becae5e7dc" providerId="ADAL" clId="{861D8F39-5C37-0F48-94E0-16FDDABA774A}" dt="2022-11-20T05:18:23.565" v="781" actId="2696"/>
        <pc:sldMkLst>
          <pc:docMk/>
          <pc:sldMk cId="1226952961" sldId="70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26952961" sldId="707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4.047" v="782" actId="2696"/>
        <pc:sldMkLst>
          <pc:docMk/>
          <pc:sldMk cId="4235400824" sldId="70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35400824" sldId="708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4.397" v="783" actId="2696"/>
        <pc:sldMkLst>
          <pc:docMk/>
          <pc:sldMk cId="1499413427" sldId="70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99413427" sldId="709"/>
            <ac:spMk id="4" creationId="{F7D5B622-8CD8-4F48-AE4F-31763E621EC3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5:18:26.766" v="788" actId="2696"/>
        <pc:sldMkLst>
          <pc:docMk/>
          <pc:sldMk cId="313064021" sldId="710"/>
        </pc:sldMkLst>
        <pc:spChg chg="mod">
          <ac:chgData name="Xuesu Xiao" userId="2da2dc19-76a6-42ca-a03e-a5becae5e7dc" providerId="ADAL" clId="{861D8F39-5C37-0F48-94E0-16FDDABA774A}" dt="2022-11-20T04:13:26.045" v="130" actId="27636"/>
          <ac:spMkLst>
            <pc:docMk/>
            <pc:sldMk cId="313064021" sldId="710"/>
            <ac:spMk id="3" creationId="{035F39D4-E26E-9A4F-81B7-30D7D68EAC2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3064021" sldId="710"/>
            <ac:spMk id="4" creationId="{F7D5B622-8CD8-4F48-AE4F-31763E621EC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27122518" sldId="7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27122518" sldId="711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5:18:48.218" v="814" actId="1076"/>
        <pc:sldMkLst>
          <pc:docMk/>
          <pc:sldMk cId="2704203769" sldId="712"/>
        </pc:sldMkLst>
        <pc:spChg chg="mod">
          <ac:chgData name="Xuesu Xiao" userId="2da2dc19-76a6-42ca-a03e-a5becae5e7dc" providerId="ADAL" clId="{861D8F39-5C37-0F48-94E0-16FDDABA774A}" dt="2022-11-20T05:18:40.023" v="790" actId="14100"/>
          <ac:spMkLst>
            <pc:docMk/>
            <pc:sldMk cId="2704203769" sldId="712"/>
            <ac:spMk id="3" creationId="{F0CCBD09-49AC-694E-ADEE-29FB3E9D649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04203769" sldId="712"/>
            <ac:spMk id="4" creationId="{86727294-36BE-6341-895A-9AD0A7D19DF2}"/>
          </ac:spMkLst>
        </pc:spChg>
        <pc:spChg chg="mod">
          <ac:chgData name="Xuesu Xiao" userId="2da2dc19-76a6-42ca-a03e-a5becae5e7dc" providerId="ADAL" clId="{861D8F39-5C37-0F48-94E0-16FDDABA774A}" dt="2022-11-20T05:18:45.262" v="813" actId="1038"/>
          <ac:spMkLst>
            <pc:docMk/>
            <pc:sldMk cId="2704203769" sldId="712"/>
            <ac:spMk id="6" creationId="{BE87B8A3-74EC-CD40-8EBC-537736142C53}"/>
          </ac:spMkLst>
        </pc:spChg>
        <pc:picChg chg="mod">
          <ac:chgData name="Xuesu Xiao" userId="2da2dc19-76a6-42ca-a03e-a5becae5e7dc" providerId="ADAL" clId="{861D8F39-5C37-0F48-94E0-16FDDABA774A}" dt="2022-11-20T05:18:48.218" v="814" actId="1076"/>
          <ac:picMkLst>
            <pc:docMk/>
            <pc:sldMk cId="2704203769" sldId="712"/>
            <ac:picMk id="7" creationId="{1EB659BC-4356-B349-873C-D8ADE6B80D37}"/>
          </ac:picMkLst>
        </pc:picChg>
        <pc:picChg chg="mod">
          <ac:chgData name="Xuesu Xiao" userId="2da2dc19-76a6-42ca-a03e-a5becae5e7dc" providerId="ADAL" clId="{861D8F39-5C37-0F48-94E0-16FDDABA774A}" dt="2022-11-20T05:18:45.262" v="813" actId="1038"/>
          <ac:picMkLst>
            <pc:docMk/>
            <pc:sldMk cId="2704203769" sldId="712"/>
            <ac:picMk id="8" creationId="{AB61125D-B855-AB49-90CF-0A30DB759814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282223815" sldId="713"/>
        </pc:sldMkLst>
        <pc:spChg chg="mod">
          <ac:chgData name="Xuesu Xiao" userId="2da2dc19-76a6-42ca-a03e-a5becae5e7dc" providerId="ADAL" clId="{861D8F39-5C37-0F48-94E0-16FDDABA774A}" dt="2022-11-20T04:13:26.092" v="134" actId="27636"/>
          <ac:spMkLst>
            <pc:docMk/>
            <pc:sldMk cId="4282223815" sldId="713"/>
            <ac:spMk id="3" creationId="{33BCAC12-F708-DF4A-BECC-26FCA733B75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82223815" sldId="713"/>
            <ac:spMk id="4" creationId="{32506998-ED53-2843-86DA-18093AB975D6}"/>
          </ac:spMkLst>
        </pc:spChg>
      </pc:sldChg>
      <pc:sldChg chg="delSp add del">
        <pc:chgData name="Xuesu Xiao" userId="2da2dc19-76a6-42ca-a03e-a5becae5e7dc" providerId="ADAL" clId="{861D8F39-5C37-0F48-94E0-16FDDABA774A}" dt="2022-11-20T05:19:43.703" v="817" actId="2696"/>
        <pc:sldMkLst>
          <pc:docMk/>
          <pc:sldMk cId="3541193188" sldId="7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41193188" sldId="714"/>
            <ac:spMk id="4" creationId="{00E377FA-AEFA-B84D-A341-BC388936C828}"/>
          </ac:spMkLst>
        </pc:spChg>
      </pc:sldChg>
      <pc:sldChg chg="delSp add del">
        <pc:chgData name="Xuesu Xiao" userId="2da2dc19-76a6-42ca-a03e-a5becae5e7dc" providerId="ADAL" clId="{861D8F39-5C37-0F48-94E0-16FDDABA774A}" dt="2022-11-20T05:19:42.985" v="816" actId="2696"/>
        <pc:sldMkLst>
          <pc:docMk/>
          <pc:sldMk cId="747993572" sldId="71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47993572" sldId="715"/>
            <ac:spMk id="4" creationId="{68E3D827-B9E8-2943-818B-72067BB4FF39}"/>
          </ac:spMkLst>
        </pc:spChg>
      </pc:sldChg>
      <pc:sldChg chg="delSp add del">
        <pc:chgData name="Xuesu Xiao" userId="2da2dc19-76a6-42ca-a03e-a5becae5e7dc" providerId="ADAL" clId="{861D8F39-5C37-0F48-94E0-16FDDABA774A}" dt="2022-11-20T05:09:23.996" v="722" actId="2696"/>
        <pc:sldMkLst>
          <pc:docMk/>
          <pc:sldMk cId="3105977531" sldId="72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05977531" sldId="720"/>
            <ac:spMk id="4" creationId="{26B163E4-9D0E-648C-1659-93CB7D095901}"/>
          </ac:spMkLst>
        </pc:spChg>
      </pc:sldChg>
      <pc:sldChg chg="delSp add del">
        <pc:chgData name="Xuesu Xiao" userId="2da2dc19-76a6-42ca-a03e-a5becae5e7dc" providerId="ADAL" clId="{861D8F39-5C37-0F48-94E0-16FDDABA774A}" dt="2022-11-20T05:02:00.049" v="575" actId="2696"/>
        <pc:sldMkLst>
          <pc:docMk/>
          <pc:sldMk cId="2382975269" sldId="72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82975269" sldId="721"/>
            <ac:spMk id="4" creationId="{26B163E4-9D0E-648C-1659-93CB7D095901}"/>
          </ac:spMkLst>
        </pc:spChg>
      </pc:sldChg>
      <pc:sldChg chg="modSp add del mod">
        <pc:chgData name="Xuesu Xiao" userId="2da2dc19-76a6-42ca-a03e-a5becae5e7dc" providerId="ADAL" clId="{861D8F39-5C37-0F48-94E0-16FDDABA774A}" dt="2022-11-20T04:13:30.024" v="138" actId="2696"/>
        <pc:sldMkLst>
          <pc:docMk/>
          <pc:sldMk cId="1066114807" sldId="722"/>
        </pc:sldMkLst>
        <pc:spChg chg="mod">
          <ac:chgData name="Xuesu Xiao" userId="2da2dc19-76a6-42ca-a03e-a5becae5e7dc" providerId="ADAL" clId="{861D8F39-5C37-0F48-94E0-16FDDABA774A}" dt="2022-11-20T04:13:26.111" v="135" actId="27636"/>
          <ac:spMkLst>
            <pc:docMk/>
            <pc:sldMk cId="1066114807" sldId="722"/>
            <ac:spMk id="3" creationId="{E3D0201D-40F5-6408-57B9-EEC62D814149}"/>
          </ac:spMkLst>
        </pc:spChg>
      </pc:sldChg>
      <pc:sldChg chg="add del">
        <pc:chgData name="Xuesu Xiao" userId="2da2dc19-76a6-42ca-a03e-a5becae5e7dc" providerId="ADAL" clId="{861D8F39-5C37-0F48-94E0-16FDDABA774A}" dt="2022-11-20T04:13:31.061" v="139" actId="2696"/>
        <pc:sldMkLst>
          <pc:docMk/>
          <pc:sldMk cId="1861322685" sldId="723"/>
        </pc:sldMkLst>
      </pc:sldChg>
      <pc:sldChg chg="add del">
        <pc:chgData name="Xuesu Xiao" userId="2da2dc19-76a6-42ca-a03e-a5becae5e7dc" providerId="ADAL" clId="{861D8F39-5C37-0F48-94E0-16FDDABA774A}" dt="2022-11-20T04:13:57.730" v="160" actId="2696"/>
        <pc:sldMkLst>
          <pc:docMk/>
          <pc:sldMk cId="2969544125" sldId="724"/>
        </pc:sldMkLst>
      </pc:sldChg>
      <pc:sldChg chg="delSp add del">
        <pc:chgData name="Xuesu Xiao" userId="2da2dc19-76a6-42ca-a03e-a5becae5e7dc" providerId="ADAL" clId="{861D8F39-5C37-0F48-94E0-16FDDABA774A}" dt="2022-11-20T04:47:48.887" v="438" actId="2696"/>
        <pc:sldMkLst>
          <pc:docMk/>
          <pc:sldMk cId="2348658033" sldId="72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48658033" sldId="725"/>
            <ac:spMk id="4" creationId="{688D6FA1-3BA2-2902-CD7E-CAC2CAC70C3B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4:52:47.376" v="482"/>
        <pc:sldMkLst>
          <pc:docMk/>
          <pc:sldMk cId="3753738643" sldId="726"/>
        </pc:sldMkLst>
        <pc:spChg chg="mod">
          <ac:chgData name="Xuesu Xiao" userId="2da2dc19-76a6-42ca-a03e-a5becae5e7dc" providerId="ADAL" clId="{861D8F39-5C37-0F48-94E0-16FDDABA774A}" dt="2022-11-20T04:13:25.302" v="101" actId="27636"/>
          <ac:spMkLst>
            <pc:docMk/>
            <pc:sldMk cId="3753738643" sldId="726"/>
            <ac:spMk id="3" creationId="{1891B2A7-FB80-A594-366A-07E476EA0FD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53738643" sldId="726"/>
            <ac:spMk id="4" creationId="{69A87057-B65B-0AA8-9462-34CB225C9D35}"/>
          </ac:spMkLst>
        </pc:spChg>
      </pc:sldChg>
      <pc:sldChg chg="delSp add del">
        <pc:chgData name="Xuesu Xiao" userId="2da2dc19-76a6-42ca-a03e-a5becae5e7dc" providerId="ADAL" clId="{861D8F39-5C37-0F48-94E0-16FDDABA774A}" dt="2022-11-20T05:19:45.199" v="819" actId="2696"/>
        <pc:sldMkLst>
          <pc:docMk/>
          <pc:sldMk cId="1740663066" sldId="72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40663066" sldId="727"/>
            <ac:spMk id="4" creationId="{A9139CF5-2312-E033-32BA-DF8C2A0B79F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18958790" sldId="72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18958790" sldId="728"/>
            <ac:spMk id="4" creationId="{55CF9333-FCDC-06A6-F0C2-36E1BBDF444A}"/>
          </ac:spMkLst>
        </pc:spChg>
        <pc:spChg chg="mod">
          <ac:chgData name="Xuesu Xiao" userId="2da2dc19-76a6-42ca-a03e-a5becae5e7dc" providerId="ADAL" clId="{861D8F39-5C37-0F48-94E0-16FDDABA774A}" dt="2022-11-20T04:13:25.628" v="108" actId="27636"/>
          <ac:spMkLst>
            <pc:docMk/>
            <pc:sldMk cId="2918958790" sldId="728"/>
            <ac:spMk id="7" creationId="{97B58E01-FDA4-3283-9B23-BFEB068113DE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809207500" sldId="731"/>
        </pc:sldMkLst>
        <pc:spChg chg="mod">
          <ac:chgData name="Xuesu Xiao" userId="2da2dc19-76a6-42ca-a03e-a5becae5e7dc" providerId="ADAL" clId="{861D8F39-5C37-0F48-94E0-16FDDABA774A}" dt="2022-11-20T04:13:24.689" v="83" actId="27636"/>
          <ac:spMkLst>
            <pc:docMk/>
            <pc:sldMk cId="2809207500" sldId="731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09207500" sldId="731"/>
            <ac:spMk id="4" creationId="{FA86CEEF-3538-EE00-0E75-7C0ED4B394B3}"/>
          </ac:spMkLst>
        </pc:spChg>
      </pc:sldChg>
      <pc:sldChg chg="delSp add del">
        <pc:chgData name="Xuesu Xiao" userId="2da2dc19-76a6-42ca-a03e-a5becae5e7dc" providerId="ADAL" clId="{861D8F39-5C37-0F48-94E0-16FDDABA774A}" dt="2022-11-20T04:42:05.553" v="386" actId="2696"/>
        <pc:sldMkLst>
          <pc:docMk/>
          <pc:sldMk cId="2782707798" sldId="73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82707798" sldId="732"/>
            <ac:spMk id="4" creationId="{E1D712CB-AE85-6390-02F2-987D78D1981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226639660" sldId="73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26639660" sldId="733"/>
            <ac:spMk id="4" creationId="{A8B961B0-9CC7-2DDB-28A4-43EB2CFF14BB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87132830" sldId="73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87132830" sldId="734"/>
            <ac:spMk id="4" creationId="{68A8AF2C-22F6-1D1C-430F-75330A94833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52684842" sldId="73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52684842" sldId="735"/>
            <ac:spMk id="4" creationId="{68A8AF2C-22F6-1D1C-430F-75330A94833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11588277" sldId="73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1588277" sldId="736"/>
            <ac:spMk id="4" creationId="{1A31A939-2AB4-3F53-D221-4339AD662CCD}"/>
          </ac:spMkLst>
        </pc:spChg>
      </pc:sldChg>
      <pc:sldChg chg="delSp add del">
        <pc:chgData name="Xuesu Xiao" userId="2da2dc19-76a6-42ca-a03e-a5becae5e7dc" providerId="ADAL" clId="{861D8F39-5C37-0F48-94E0-16FDDABA774A}" dt="2022-11-20T05:19:44.248" v="818" actId="2696"/>
        <pc:sldMkLst>
          <pc:docMk/>
          <pc:sldMk cId="39595160" sldId="73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595160" sldId="737"/>
            <ac:spMk id="4" creationId="{C7FA964B-0AAF-585E-9626-6D788BE4747D}"/>
          </ac:spMkLst>
        </pc:spChg>
      </pc:sldChg>
      <pc:sldChg chg="addSp modSp add mod">
        <pc:chgData name="Xuesu Xiao" userId="2da2dc19-76a6-42ca-a03e-a5becae5e7dc" providerId="ADAL" clId="{861D8F39-5C37-0F48-94E0-16FDDABA774A}" dt="2022-11-20T04:29:15.139" v="198" actId="1076"/>
        <pc:sldMkLst>
          <pc:docMk/>
          <pc:sldMk cId="3234864020" sldId="738"/>
        </pc:sldMkLst>
        <pc:spChg chg="add mod">
          <ac:chgData name="Xuesu Xiao" userId="2da2dc19-76a6-42ca-a03e-a5becae5e7dc" providerId="ADAL" clId="{861D8F39-5C37-0F48-94E0-16FDDABA774A}" dt="2022-11-20T04:29:15.139" v="198" actId="1076"/>
          <ac:spMkLst>
            <pc:docMk/>
            <pc:sldMk cId="3234864020" sldId="738"/>
            <ac:spMk id="4" creationId="{350023DC-E00D-3D38-5722-8EE828DAE775}"/>
          </ac:spMkLst>
        </pc:spChg>
      </pc:sldChg>
      <pc:sldChg chg="addSp delSp modSp new mod">
        <pc:chgData name="Xuesu Xiao" userId="2da2dc19-76a6-42ca-a03e-a5becae5e7dc" providerId="ADAL" clId="{861D8F39-5C37-0F48-94E0-16FDDABA774A}" dt="2022-11-20T04:57:29.853" v="543" actId="692"/>
        <pc:sldMkLst>
          <pc:docMk/>
          <pc:sldMk cId="707204639" sldId="739"/>
        </pc:sldMkLst>
        <pc:spChg chg="mod">
          <ac:chgData name="Xuesu Xiao" userId="2da2dc19-76a6-42ca-a03e-a5becae5e7dc" providerId="ADAL" clId="{861D8F39-5C37-0F48-94E0-16FDDABA774A}" dt="2022-11-20T04:55:25.447" v="519" actId="5793"/>
          <ac:spMkLst>
            <pc:docMk/>
            <pc:sldMk cId="707204639" sldId="739"/>
            <ac:spMk id="2" creationId="{DFEB7237-CCC2-E093-AE08-5C72F35D45FD}"/>
          </ac:spMkLst>
        </pc:spChg>
        <pc:spChg chg="del">
          <ac:chgData name="Xuesu Xiao" userId="2da2dc19-76a6-42ca-a03e-a5becae5e7dc" providerId="ADAL" clId="{861D8F39-5C37-0F48-94E0-16FDDABA774A}" dt="2022-11-20T04:55:08.410" v="513"/>
          <ac:spMkLst>
            <pc:docMk/>
            <pc:sldMk cId="707204639" sldId="739"/>
            <ac:spMk id="3" creationId="{17DED2FA-77AF-618F-D0F7-AD1174118711}"/>
          </ac:spMkLst>
        </pc:spChg>
        <pc:picChg chg="add mod">
          <ac:chgData name="Xuesu Xiao" userId="2da2dc19-76a6-42ca-a03e-a5becae5e7dc" providerId="ADAL" clId="{861D8F39-5C37-0F48-94E0-16FDDABA774A}" dt="2022-11-20T04:55:48.975" v="525" actId="1076"/>
          <ac:picMkLst>
            <pc:docMk/>
            <pc:sldMk cId="707204639" sldId="739"/>
            <ac:picMk id="5" creationId="{1FE9D187-22FC-6978-F624-5E9A940D6173}"/>
          </ac:picMkLst>
        </pc:picChg>
        <pc:picChg chg="add mod">
          <ac:chgData name="Xuesu Xiao" userId="2da2dc19-76a6-42ca-a03e-a5becae5e7dc" providerId="ADAL" clId="{861D8F39-5C37-0F48-94E0-16FDDABA774A}" dt="2022-11-20T04:55:51.476" v="526" actId="1076"/>
          <ac:picMkLst>
            <pc:docMk/>
            <pc:sldMk cId="707204639" sldId="739"/>
            <ac:picMk id="6" creationId="{3B6BE430-9D8F-03BD-5144-C35D13697743}"/>
          </ac:picMkLst>
        </pc:picChg>
        <pc:cxnChg chg="add mod">
          <ac:chgData name="Xuesu Xiao" userId="2da2dc19-76a6-42ca-a03e-a5becae5e7dc" providerId="ADAL" clId="{861D8F39-5C37-0F48-94E0-16FDDABA774A}" dt="2022-11-20T04:57:29.853" v="543" actId="692"/>
          <ac:cxnSpMkLst>
            <pc:docMk/>
            <pc:sldMk cId="707204639" sldId="739"/>
            <ac:cxnSpMk id="8" creationId="{573068A5-4C1A-BE6E-0D5D-5FC0CE252F17}"/>
          </ac:cxnSpMkLst>
        </pc:cxnChg>
      </pc:sldChg>
      <pc:sldChg chg="addSp modSp add modAnim">
        <pc:chgData name="Xuesu Xiao" userId="2da2dc19-76a6-42ca-a03e-a5becae5e7dc" providerId="ADAL" clId="{861D8F39-5C37-0F48-94E0-16FDDABA774A}" dt="2022-11-20T04:59:31.934" v="559"/>
        <pc:sldMkLst>
          <pc:docMk/>
          <pc:sldMk cId="2490905786" sldId="740"/>
        </pc:sldMkLst>
        <pc:spChg chg="add mod">
          <ac:chgData name="Xuesu Xiao" userId="2da2dc19-76a6-42ca-a03e-a5becae5e7dc" providerId="ADAL" clId="{861D8F39-5C37-0F48-94E0-16FDDABA774A}" dt="2022-11-20T04:59:22.679" v="557"/>
          <ac:spMkLst>
            <pc:docMk/>
            <pc:sldMk cId="2490905786" sldId="740"/>
            <ac:spMk id="4" creationId="{D5E798D0-5BD8-2D98-85CC-2E7A68BD7827}"/>
          </ac:spMkLst>
        </pc:spChg>
      </pc:sldChg>
      <pc:sldChg chg="addSp delSp modSp add mod">
        <pc:chgData name="Xuesu Xiao" userId="2da2dc19-76a6-42ca-a03e-a5becae5e7dc" providerId="ADAL" clId="{861D8F39-5C37-0F48-94E0-16FDDABA774A}" dt="2022-11-20T05:14:23.020" v="773" actId="1076"/>
        <pc:sldMkLst>
          <pc:docMk/>
          <pc:sldMk cId="2248535624" sldId="741"/>
        </pc:sldMkLst>
        <pc:spChg chg="add mod">
          <ac:chgData name="Xuesu Xiao" userId="2da2dc19-76a6-42ca-a03e-a5becae5e7dc" providerId="ADAL" clId="{861D8F39-5C37-0F48-94E0-16FDDABA774A}" dt="2022-11-20T05:14:23.020" v="773" actId="1076"/>
          <ac:spMkLst>
            <pc:docMk/>
            <pc:sldMk cId="2248535624" sldId="741"/>
            <ac:spMk id="3" creationId="{45A50BBD-F1EB-EF96-9E5E-D2DF3FF015E5}"/>
          </ac:spMkLst>
        </pc:spChg>
        <pc:spChg chg="mod">
          <ac:chgData name="Xuesu Xiao" userId="2da2dc19-76a6-42ca-a03e-a5becae5e7dc" providerId="ADAL" clId="{861D8F39-5C37-0F48-94E0-16FDDABA774A}" dt="2022-11-20T05:13:34.527" v="763" actId="20577"/>
          <ac:spMkLst>
            <pc:docMk/>
            <pc:sldMk cId="2248535624" sldId="741"/>
            <ac:spMk id="7" creationId="{A171A0D9-F760-0045-B676-9F18A7FFAA53}"/>
          </ac:spMkLst>
        </pc:spChg>
        <pc:spChg chg="del">
          <ac:chgData name="Xuesu Xiao" userId="2da2dc19-76a6-42ca-a03e-a5becae5e7dc" providerId="ADAL" clId="{861D8F39-5C37-0F48-94E0-16FDDABA774A}" dt="2022-11-20T05:13:41.954" v="764" actId="478"/>
          <ac:spMkLst>
            <pc:docMk/>
            <pc:sldMk cId="2248535624" sldId="741"/>
            <ac:spMk id="9" creationId="{81A40E8A-DE6E-904A-B21C-DEC4C691D2DF}"/>
          </ac:spMkLst>
        </pc:spChg>
        <pc:picChg chg="add mod">
          <ac:chgData name="Xuesu Xiao" userId="2da2dc19-76a6-42ca-a03e-a5becae5e7dc" providerId="ADAL" clId="{861D8F39-5C37-0F48-94E0-16FDDABA774A}" dt="2022-11-20T05:14:20.354" v="772" actId="1076"/>
          <ac:picMkLst>
            <pc:docMk/>
            <pc:sldMk cId="2248535624" sldId="741"/>
            <ac:picMk id="2" creationId="{669BB6CD-0A1E-BC7E-5842-87B43026B641}"/>
          </ac:picMkLst>
        </pc:picChg>
        <pc:picChg chg="del">
          <ac:chgData name="Xuesu Xiao" userId="2da2dc19-76a6-42ca-a03e-a5becae5e7dc" providerId="ADAL" clId="{861D8F39-5C37-0F48-94E0-16FDDABA774A}" dt="2022-11-20T05:13:41.954" v="764" actId="478"/>
          <ac:picMkLst>
            <pc:docMk/>
            <pc:sldMk cId="2248535624" sldId="741"/>
            <ac:picMk id="8" creationId="{404ABF78-A812-BE43-BA8F-108489CEC218}"/>
          </ac:picMkLst>
        </pc:picChg>
        <pc:picChg chg="del">
          <ac:chgData name="Xuesu Xiao" userId="2da2dc19-76a6-42ca-a03e-a5becae5e7dc" providerId="ADAL" clId="{861D8F39-5C37-0F48-94E0-16FDDABA774A}" dt="2022-11-20T05:13:41.954" v="764" actId="478"/>
          <ac:picMkLst>
            <pc:docMk/>
            <pc:sldMk cId="2248535624" sldId="741"/>
            <ac:picMk id="10" creationId="{D72353D0-CE1B-A649-8DC3-32DE4E61F710}"/>
          </ac:picMkLst>
        </pc:picChg>
      </pc:sldChg>
      <pc:sldChg chg="add del">
        <pc:chgData name="Xuesu Xiao" userId="2da2dc19-76a6-42ca-a03e-a5becae5e7dc" providerId="ADAL" clId="{861D8F39-5C37-0F48-94E0-16FDDABA774A}" dt="2022-11-20T05:15:18.362" v="779"/>
        <pc:sldMkLst>
          <pc:docMk/>
          <pc:sldMk cId="3959372020" sldId="742"/>
        </pc:sldMkLst>
      </pc:sldChg>
    </pc:docChg>
  </pc:docChgLst>
  <pc:docChgLst>
    <pc:chgData name="Xuesu Xiao" userId="2da2dc19-76a6-42ca-a03e-a5becae5e7dc" providerId="ADAL" clId="{5F4D6347-BDA8-9640-96D9-EAD0F231631A}"/>
    <pc:docChg chg="undo redo custSel addSld delSld modSld delSection modSection">
      <pc:chgData name="Xuesu Xiao" userId="2da2dc19-76a6-42ca-a03e-a5becae5e7dc" providerId="ADAL" clId="{5F4D6347-BDA8-9640-96D9-EAD0F231631A}" dt="2022-11-20T23:39:01.370" v="393" actId="2696"/>
      <pc:docMkLst>
        <pc:docMk/>
      </pc:docMkLst>
      <pc:sldChg chg="modSp mod">
        <pc:chgData name="Xuesu Xiao" userId="2da2dc19-76a6-42ca-a03e-a5becae5e7dc" providerId="ADAL" clId="{5F4D6347-BDA8-9640-96D9-EAD0F231631A}" dt="2022-11-20T20:45:34.724" v="88" actId="27636"/>
        <pc:sldMkLst>
          <pc:docMk/>
          <pc:sldMk cId="2969206148" sldId="256"/>
        </pc:sldMkLst>
        <pc:spChg chg="mod">
          <ac:chgData name="Xuesu Xiao" userId="2da2dc19-76a6-42ca-a03e-a5becae5e7dc" providerId="ADAL" clId="{5F4D6347-BDA8-9640-96D9-EAD0F231631A}" dt="2022-11-20T20:45:34.724" v="88" actId="27636"/>
          <ac:spMkLst>
            <pc:docMk/>
            <pc:sldMk cId="2969206148" sldId="256"/>
            <ac:spMk id="2" creationId="{A600D3CE-C200-DF17-E8F3-428208355F41}"/>
          </ac:spMkLst>
        </pc:spChg>
      </pc:sldChg>
      <pc:sldChg chg="add del">
        <pc:chgData name="Xuesu Xiao" userId="2da2dc19-76a6-42ca-a03e-a5becae5e7dc" providerId="ADAL" clId="{5F4D6347-BDA8-9640-96D9-EAD0F231631A}" dt="2022-11-20T20:46:49.782" v="102" actId="2696"/>
        <pc:sldMkLst>
          <pc:docMk/>
          <pc:sldMk cId="2969544125" sldId="257"/>
        </pc:sldMkLst>
      </pc:sldChg>
      <pc:sldChg chg="modSp add del mod">
        <pc:chgData name="Xuesu Xiao" userId="2da2dc19-76a6-42ca-a03e-a5becae5e7dc" providerId="ADAL" clId="{5F4D6347-BDA8-9640-96D9-EAD0F231631A}" dt="2022-11-20T20:47:21.647" v="107" actId="2696"/>
        <pc:sldMkLst>
          <pc:docMk/>
          <pc:sldMk cId="3135921539" sldId="432"/>
        </pc:sldMkLst>
        <pc:spChg chg="mod">
          <ac:chgData name="Xuesu Xiao" userId="2da2dc19-76a6-42ca-a03e-a5becae5e7dc" providerId="ADAL" clId="{5F4D6347-BDA8-9640-96D9-EAD0F231631A}" dt="2022-11-20T20:46:40.228" v="91" actId="27636"/>
          <ac:spMkLst>
            <pc:docMk/>
            <pc:sldMk cId="3135921539" sldId="432"/>
            <ac:spMk id="3" creationId="{DDBB0681-C8C4-DD4C-82BF-60048B6B977F}"/>
          </ac:spMkLst>
        </pc:spChg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3988852032" sldId="456"/>
        </pc:sldMkLst>
      </pc:sldChg>
      <pc:sldChg chg="add">
        <pc:chgData name="Xuesu Xiao" userId="2da2dc19-76a6-42ca-a03e-a5becae5e7dc" providerId="ADAL" clId="{5F4D6347-BDA8-9640-96D9-EAD0F231631A}" dt="2022-11-20T22:57:37.443" v="169"/>
        <pc:sldMkLst>
          <pc:docMk/>
          <pc:sldMk cId="2734107656" sldId="462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3951792293" sldId="478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1155737021" sldId="479"/>
        </pc:sldMkLst>
      </pc:sldChg>
      <pc:sldChg chg="modSp add mod">
        <pc:chgData name="Xuesu Xiao" userId="2da2dc19-76a6-42ca-a03e-a5becae5e7dc" providerId="ADAL" clId="{5F4D6347-BDA8-9640-96D9-EAD0F231631A}" dt="2022-11-20T23:04:25.583" v="288" actId="20577"/>
        <pc:sldMkLst>
          <pc:docMk/>
          <pc:sldMk cId="2593631786" sldId="480"/>
        </pc:sldMkLst>
        <pc:spChg chg="mod">
          <ac:chgData name="Xuesu Xiao" userId="2da2dc19-76a6-42ca-a03e-a5becae5e7dc" providerId="ADAL" clId="{5F4D6347-BDA8-9640-96D9-EAD0F231631A}" dt="2022-11-20T23:04:25.583" v="288" actId="20577"/>
          <ac:spMkLst>
            <pc:docMk/>
            <pc:sldMk cId="2593631786" sldId="480"/>
            <ac:spMk id="3" creationId="{488AC2D7-1BD4-5044-8A1C-32CAF4A7A0EE}"/>
          </ac:spMkLst>
        </pc:spChg>
      </pc:sldChg>
      <pc:sldChg chg="delSp modSp add mod">
        <pc:chgData name="Xuesu Xiao" userId="2da2dc19-76a6-42ca-a03e-a5becae5e7dc" providerId="ADAL" clId="{5F4D6347-BDA8-9640-96D9-EAD0F231631A}" dt="2022-11-20T22:58:30.105" v="174" actId="478"/>
        <pc:sldMkLst>
          <pc:docMk/>
          <pc:sldMk cId="2372300369" sldId="482"/>
        </pc:sldMkLst>
        <pc:spChg chg="mod">
          <ac:chgData name="Xuesu Xiao" userId="2da2dc19-76a6-42ca-a03e-a5becae5e7dc" providerId="ADAL" clId="{5F4D6347-BDA8-9640-96D9-EAD0F231631A}" dt="2022-11-20T22:57:37.612" v="170" actId="27636"/>
          <ac:spMkLst>
            <pc:docMk/>
            <pc:sldMk cId="2372300369" sldId="482"/>
            <ac:spMk id="3" creationId="{B5CF5991-28D0-0949-860B-44A72EC9E42C}"/>
          </ac:spMkLst>
        </pc:spChg>
        <pc:spChg chg="del">
          <ac:chgData name="Xuesu Xiao" userId="2da2dc19-76a6-42ca-a03e-a5becae5e7dc" providerId="ADAL" clId="{5F4D6347-BDA8-9640-96D9-EAD0F231631A}" dt="2022-11-20T22:58:30.105" v="174" actId="478"/>
          <ac:spMkLst>
            <pc:docMk/>
            <pc:sldMk cId="2372300369" sldId="482"/>
            <ac:spMk id="10" creationId="{1756B42D-ADE5-C74E-9757-16129D8739A3}"/>
          </ac:spMkLst>
        </pc:spChg>
        <pc:picChg chg="del">
          <ac:chgData name="Xuesu Xiao" userId="2da2dc19-76a6-42ca-a03e-a5becae5e7dc" providerId="ADAL" clId="{5F4D6347-BDA8-9640-96D9-EAD0F231631A}" dt="2022-11-20T22:58:30.105" v="174" actId="478"/>
          <ac:picMkLst>
            <pc:docMk/>
            <pc:sldMk cId="2372300369" sldId="482"/>
            <ac:picMk id="9" creationId="{FF36DC23-4F32-6F4E-A798-4867543AF1E3}"/>
          </ac:picMkLst>
        </pc:picChg>
      </pc:sldChg>
      <pc:sldChg chg="del">
        <pc:chgData name="Xuesu Xiao" userId="2da2dc19-76a6-42ca-a03e-a5becae5e7dc" providerId="ADAL" clId="{5F4D6347-BDA8-9640-96D9-EAD0F231631A}" dt="2022-11-20T19:58:36.205" v="77" actId="2696"/>
        <pc:sldMkLst>
          <pc:docMk/>
          <pc:sldMk cId="411352036" sldId="483"/>
        </pc:sldMkLst>
      </pc:sldChg>
      <pc:sldChg chg="modSp add mod">
        <pc:chgData name="Xuesu Xiao" userId="2da2dc19-76a6-42ca-a03e-a5becae5e7dc" providerId="ADAL" clId="{5F4D6347-BDA8-9640-96D9-EAD0F231631A}" dt="2022-11-20T22:57:37.669" v="171" actId="27636"/>
        <pc:sldMkLst>
          <pc:docMk/>
          <pc:sldMk cId="4057296828" sldId="483"/>
        </pc:sldMkLst>
        <pc:spChg chg="mod">
          <ac:chgData name="Xuesu Xiao" userId="2da2dc19-76a6-42ca-a03e-a5becae5e7dc" providerId="ADAL" clId="{5F4D6347-BDA8-9640-96D9-EAD0F231631A}" dt="2022-11-20T22:57:37.669" v="171" actId="27636"/>
          <ac:spMkLst>
            <pc:docMk/>
            <pc:sldMk cId="4057296828" sldId="483"/>
            <ac:spMk id="3" creationId="{B5CF5991-28D0-0949-860B-44A72EC9E42C}"/>
          </ac:spMkLst>
        </pc:spChg>
      </pc:sldChg>
      <pc:sldChg chg="modSp add mod">
        <pc:chgData name="Xuesu Xiao" userId="2da2dc19-76a6-42ca-a03e-a5becae5e7dc" providerId="ADAL" clId="{5F4D6347-BDA8-9640-96D9-EAD0F231631A}" dt="2022-11-20T22:58:56.985" v="195" actId="20577"/>
        <pc:sldMkLst>
          <pc:docMk/>
          <pc:sldMk cId="620167979" sldId="484"/>
        </pc:sldMkLst>
        <pc:spChg chg="mod">
          <ac:chgData name="Xuesu Xiao" userId="2da2dc19-76a6-42ca-a03e-a5becae5e7dc" providerId="ADAL" clId="{5F4D6347-BDA8-9640-96D9-EAD0F231631A}" dt="2022-11-20T22:58:56.985" v="195" actId="20577"/>
          <ac:spMkLst>
            <pc:docMk/>
            <pc:sldMk cId="620167979" sldId="484"/>
            <ac:spMk id="3" creationId="{90D42283-EE87-8E40-B018-B3692873223E}"/>
          </ac:spMkLst>
        </pc:spChg>
      </pc:sldChg>
      <pc:sldChg chg="add">
        <pc:chgData name="Xuesu Xiao" userId="2da2dc19-76a6-42ca-a03e-a5becae5e7dc" providerId="ADAL" clId="{5F4D6347-BDA8-9640-96D9-EAD0F231631A}" dt="2022-11-20T22:57:37.443" v="169"/>
        <pc:sldMkLst>
          <pc:docMk/>
          <pc:sldMk cId="577842840" sldId="485"/>
        </pc:sldMkLst>
      </pc:sldChg>
      <pc:sldChg chg="del">
        <pc:chgData name="Xuesu Xiao" userId="2da2dc19-76a6-42ca-a03e-a5becae5e7dc" providerId="ADAL" clId="{5F4D6347-BDA8-9640-96D9-EAD0F231631A}" dt="2022-11-20T19:58:36.054" v="0" actId="2696"/>
        <pc:sldMkLst>
          <pc:docMk/>
          <pc:sldMk cId="3420462796" sldId="485"/>
        </pc:sldMkLst>
      </pc:sldChg>
      <pc:sldChg chg="del">
        <pc:chgData name="Xuesu Xiao" userId="2da2dc19-76a6-42ca-a03e-a5becae5e7dc" providerId="ADAL" clId="{5F4D6347-BDA8-9640-96D9-EAD0F231631A}" dt="2022-11-20T19:58:36.144" v="33" actId="2696"/>
        <pc:sldMkLst>
          <pc:docMk/>
          <pc:sldMk cId="1975274287" sldId="486"/>
        </pc:sldMkLst>
      </pc:sldChg>
      <pc:sldChg chg="modSp add mod">
        <pc:chgData name="Xuesu Xiao" userId="2da2dc19-76a6-42ca-a03e-a5becae5e7dc" providerId="ADAL" clId="{5F4D6347-BDA8-9640-96D9-EAD0F231631A}" dt="2022-11-20T22:58:47.400" v="193" actId="1035"/>
        <pc:sldMkLst>
          <pc:docMk/>
          <pc:sldMk cId="4248750192" sldId="486"/>
        </pc:sldMkLst>
        <pc:spChg chg="mod">
          <ac:chgData name="Xuesu Xiao" userId="2da2dc19-76a6-42ca-a03e-a5becae5e7dc" providerId="ADAL" clId="{5F4D6347-BDA8-9640-96D9-EAD0F231631A}" dt="2022-11-20T22:58:47.400" v="193" actId="1035"/>
          <ac:spMkLst>
            <pc:docMk/>
            <pc:sldMk cId="4248750192" sldId="486"/>
            <ac:spMk id="12" creationId="{EC68DCAC-B912-7C4B-8951-80DDD79FED67}"/>
          </ac:spMkLst>
        </pc:spChg>
        <pc:picChg chg="mod">
          <ac:chgData name="Xuesu Xiao" userId="2da2dc19-76a6-42ca-a03e-a5becae5e7dc" providerId="ADAL" clId="{5F4D6347-BDA8-9640-96D9-EAD0F231631A}" dt="2022-11-20T22:58:47.400" v="193" actId="1035"/>
          <ac:picMkLst>
            <pc:docMk/>
            <pc:sldMk cId="4248750192" sldId="486"/>
            <ac:picMk id="8" creationId="{05E2A7FD-55EB-3043-97FB-62743CDFD0AF}"/>
          </ac:picMkLst>
        </pc:picChg>
      </pc:sldChg>
      <pc:sldChg chg="add">
        <pc:chgData name="Xuesu Xiao" userId="2da2dc19-76a6-42ca-a03e-a5becae5e7dc" providerId="ADAL" clId="{5F4D6347-BDA8-9640-96D9-EAD0F231631A}" dt="2022-11-20T22:57:37.443" v="169"/>
        <pc:sldMkLst>
          <pc:docMk/>
          <pc:sldMk cId="1920277113" sldId="487"/>
        </pc:sldMkLst>
      </pc:sldChg>
      <pc:sldChg chg="del">
        <pc:chgData name="Xuesu Xiao" userId="2da2dc19-76a6-42ca-a03e-a5becae5e7dc" providerId="ADAL" clId="{5F4D6347-BDA8-9640-96D9-EAD0F231631A}" dt="2022-11-20T19:58:36.059" v="3" actId="2696"/>
        <pc:sldMkLst>
          <pc:docMk/>
          <pc:sldMk cId="3313120801" sldId="487"/>
        </pc:sldMkLst>
      </pc:sldChg>
      <pc:sldChg chg="del">
        <pc:chgData name="Xuesu Xiao" userId="2da2dc19-76a6-42ca-a03e-a5becae5e7dc" providerId="ADAL" clId="{5F4D6347-BDA8-9640-96D9-EAD0F231631A}" dt="2022-11-20T19:58:36.207" v="81" actId="2696"/>
        <pc:sldMkLst>
          <pc:docMk/>
          <pc:sldMk cId="1061807201" sldId="488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116352119" sldId="488"/>
        </pc:sldMkLst>
      </pc:sldChg>
      <pc:sldChg chg="del">
        <pc:chgData name="Xuesu Xiao" userId="2da2dc19-76a6-42ca-a03e-a5becae5e7dc" providerId="ADAL" clId="{5F4D6347-BDA8-9640-96D9-EAD0F231631A}" dt="2022-11-20T19:58:36.162" v="59" actId="2696"/>
        <pc:sldMkLst>
          <pc:docMk/>
          <pc:sldMk cId="2884410047" sldId="489"/>
        </pc:sldMkLst>
      </pc:sldChg>
      <pc:sldChg chg="del">
        <pc:chgData name="Xuesu Xiao" userId="2da2dc19-76a6-42ca-a03e-a5becae5e7dc" providerId="ADAL" clId="{5F4D6347-BDA8-9640-96D9-EAD0F231631A}" dt="2022-11-20T19:58:36.183" v="74" actId="2696"/>
        <pc:sldMkLst>
          <pc:docMk/>
          <pc:sldMk cId="3936064507" sldId="490"/>
        </pc:sldMkLst>
      </pc:sldChg>
      <pc:sldChg chg="del">
        <pc:chgData name="Xuesu Xiao" userId="2da2dc19-76a6-42ca-a03e-a5becae5e7dc" providerId="ADAL" clId="{5F4D6347-BDA8-9640-96D9-EAD0F231631A}" dt="2022-11-20T19:58:36.142" v="31" actId="2696"/>
        <pc:sldMkLst>
          <pc:docMk/>
          <pc:sldMk cId="1126553255" sldId="491"/>
        </pc:sldMkLst>
      </pc:sldChg>
      <pc:sldChg chg="del">
        <pc:chgData name="Xuesu Xiao" userId="2da2dc19-76a6-42ca-a03e-a5becae5e7dc" providerId="ADAL" clId="{5F4D6347-BDA8-9640-96D9-EAD0F231631A}" dt="2022-11-20T19:58:36.140" v="29" actId="2696"/>
        <pc:sldMkLst>
          <pc:docMk/>
          <pc:sldMk cId="1034660587" sldId="492"/>
        </pc:sldMkLst>
      </pc:sldChg>
      <pc:sldChg chg="del">
        <pc:chgData name="Xuesu Xiao" userId="2da2dc19-76a6-42ca-a03e-a5becae5e7dc" providerId="ADAL" clId="{5F4D6347-BDA8-9640-96D9-EAD0F231631A}" dt="2022-11-20T19:58:36.136" v="25" actId="2696"/>
        <pc:sldMkLst>
          <pc:docMk/>
          <pc:sldMk cId="1994307589" sldId="493"/>
        </pc:sldMkLst>
      </pc:sldChg>
      <pc:sldChg chg="add">
        <pc:chgData name="Xuesu Xiao" userId="2da2dc19-76a6-42ca-a03e-a5becae5e7dc" providerId="ADAL" clId="{5F4D6347-BDA8-9640-96D9-EAD0F231631A}" dt="2022-11-20T22:57:37.443" v="169"/>
        <pc:sldMkLst>
          <pc:docMk/>
          <pc:sldMk cId="3379139719" sldId="493"/>
        </pc:sldMkLst>
      </pc:sldChg>
      <pc:sldChg chg="addSp delSp modSp add mod">
        <pc:chgData name="Xuesu Xiao" userId="2da2dc19-76a6-42ca-a03e-a5becae5e7dc" providerId="ADAL" clId="{5F4D6347-BDA8-9640-96D9-EAD0F231631A}" dt="2022-11-20T22:55:14.404" v="163" actId="1035"/>
        <pc:sldMkLst>
          <pc:docMk/>
          <pc:sldMk cId="1889109990" sldId="494"/>
        </pc:sldMkLst>
        <pc:spChg chg="mod">
          <ac:chgData name="Xuesu Xiao" userId="2da2dc19-76a6-42ca-a03e-a5becae5e7dc" providerId="ADAL" clId="{5F4D6347-BDA8-9640-96D9-EAD0F231631A}" dt="2022-11-20T22:55:14.404" v="163" actId="1035"/>
          <ac:spMkLst>
            <pc:docMk/>
            <pc:sldMk cId="1889109990" sldId="494"/>
            <ac:spMk id="7" creationId="{C9F05743-0D15-5BCA-B29D-88826D2CE841}"/>
          </ac:spMkLst>
        </pc:spChg>
        <pc:spChg chg="add del mod">
          <ac:chgData name="Xuesu Xiao" userId="2da2dc19-76a6-42ca-a03e-a5becae5e7dc" providerId="ADAL" clId="{5F4D6347-BDA8-9640-96D9-EAD0F231631A}" dt="2022-11-20T22:54:25.849" v="128" actId="478"/>
          <ac:spMkLst>
            <pc:docMk/>
            <pc:sldMk cId="1889109990" sldId="494"/>
            <ac:spMk id="8" creationId="{86061AA8-1994-834E-B82E-DB566BDD0D28}"/>
          </ac:spMkLst>
        </pc:spChg>
        <pc:spChg chg="add del mod">
          <ac:chgData name="Xuesu Xiao" userId="2da2dc19-76a6-42ca-a03e-a5becae5e7dc" providerId="ADAL" clId="{5F4D6347-BDA8-9640-96D9-EAD0F231631A}" dt="2022-11-20T22:55:13.122" v="161" actId="478"/>
          <ac:spMkLst>
            <pc:docMk/>
            <pc:sldMk cId="1889109990" sldId="494"/>
            <ac:spMk id="10" creationId="{CB49B143-8331-6FF1-B5F9-CDDDACDD837C}"/>
          </ac:spMkLst>
        </pc:spChg>
        <pc:picChg chg="add del">
          <ac:chgData name="Xuesu Xiao" userId="2da2dc19-76a6-42ca-a03e-a5becae5e7dc" providerId="ADAL" clId="{5F4D6347-BDA8-9640-96D9-EAD0F231631A}" dt="2022-11-20T22:55:12.569" v="160" actId="478"/>
          <ac:picMkLst>
            <pc:docMk/>
            <pc:sldMk cId="1889109990" sldId="494"/>
            <ac:picMk id="6" creationId="{07450F82-EE67-E937-8A67-5D2C6523EBE2}"/>
          </ac:picMkLst>
        </pc:picChg>
        <pc:picChg chg="mod">
          <ac:chgData name="Xuesu Xiao" userId="2da2dc19-76a6-42ca-a03e-a5becae5e7dc" providerId="ADAL" clId="{5F4D6347-BDA8-9640-96D9-EAD0F231631A}" dt="2022-11-20T22:55:14.404" v="163" actId="1035"/>
          <ac:picMkLst>
            <pc:docMk/>
            <pc:sldMk cId="1889109990" sldId="494"/>
            <ac:picMk id="1026" creationId="{DC9D3B13-1875-AA67-64D9-E7C147E565E8}"/>
          </ac:picMkLst>
        </pc:picChg>
      </pc:sldChg>
      <pc:sldChg chg="del">
        <pc:chgData name="Xuesu Xiao" userId="2da2dc19-76a6-42ca-a03e-a5becae5e7dc" providerId="ADAL" clId="{5F4D6347-BDA8-9640-96D9-EAD0F231631A}" dt="2022-11-20T19:58:36.227" v="84" actId="2696"/>
        <pc:sldMkLst>
          <pc:docMk/>
          <pc:sldMk cId="2864152492" sldId="494"/>
        </pc:sldMkLst>
      </pc:sldChg>
      <pc:sldChg chg="delSp add mod">
        <pc:chgData name="Xuesu Xiao" userId="2da2dc19-76a6-42ca-a03e-a5becae5e7dc" providerId="ADAL" clId="{5F4D6347-BDA8-9640-96D9-EAD0F231631A}" dt="2022-11-20T22:55:19.601" v="164" actId="478"/>
        <pc:sldMkLst>
          <pc:docMk/>
          <pc:sldMk cId="2677987808" sldId="495"/>
        </pc:sldMkLst>
        <pc:picChg chg="del">
          <ac:chgData name="Xuesu Xiao" userId="2da2dc19-76a6-42ca-a03e-a5becae5e7dc" providerId="ADAL" clId="{5F4D6347-BDA8-9640-96D9-EAD0F231631A}" dt="2022-11-20T22:55:19.601" v="164" actId="478"/>
          <ac:picMkLst>
            <pc:docMk/>
            <pc:sldMk cId="2677987808" sldId="495"/>
            <ac:picMk id="3" creationId="{C0B8B73E-4458-EA98-ED59-BDCC69C02428}"/>
          </ac:picMkLst>
        </pc:picChg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949057247" sldId="496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785129094" sldId="497"/>
        </pc:sldMkLst>
      </pc:sldChg>
      <pc:sldChg chg="modSp add">
        <pc:chgData name="Xuesu Xiao" userId="2da2dc19-76a6-42ca-a03e-a5becae5e7dc" providerId="ADAL" clId="{5F4D6347-BDA8-9640-96D9-EAD0F231631A}" dt="2022-11-20T22:56:10.532" v="165" actId="1076"/>
        <pc:sldMkLst>
          <pc:docMk/>
          <pc:sldMk cId="320152366" sldId="498"/>
        </pc:sldMkLst>
        <pc:picChg chg="mod">
          <ac:chgData name="Xuesu Xiao" userId="2da2dc19-76a6-42ca-a03e-a5becae5e7dc" providerId="ADAL" clId="{5F4D6347-BDA8-9640-96D9-EAD0F231631A}" dt="2022-11-20T22:56:10.532" v="165" actId="1076"/>
          <ac:picMkLst>
            <pc:docMk/>
            <pc:sldMk cId="320152366" sldId="498"/>
            <ac:picMk id="7" creationId="{1C9D6997-8613-17CF-E500-D25971C6DAC6}"/>
          </ac:picMkLst>
        </pc:picChg>
      </pc:sldChg>
      <pc:sldChg chg="addSp delSp modSp add mod">
        <pc:chgData name="Xuesu Xiao" userId="2da2dc19-76a6-42ca-a03e-a5becae5e7dc" providerId="ADAL" clId="{5F4D6347-BDA8-9640-96D9-EAD0F231631A}" dt="2022-11-20T22:56:14.071" v="167"/>
        <pc:sldMkLst>
          <pc:docMk/>
          <pc:sldMk cId="2825140491" sldId="499"/>
        </pc:sldMkLst>
        <pc:spChg chg="mod">
          <ac:chgData name="Xuesu Xiao" userId="2da2dc19-76a6-42ca-a03e-a5becae5e7dc" providerId="ADAL" clId="{5F4D6347-BDA8-9640-96D9-EAD0F231631A}" dt="2022-11-20T20:46:40.605" v="98" actId="27636"/>
          <ac:spMkLst>
            <pc:docMk/>
            <pc:sldMk cId="2825140491" sldId="499"/>
            <ac:spMk id="3" creationId="{EA961720-DCDB-BBDB-548D-632FD8F6B3FB}"/>
          </ac:spMkLst>
        </pc:spChg>
        <pc:picChg chg="del">
          <ac:chgData name="Xuesu Xiao" userId="2da2dc19-76a6-42ca-a03e-a5becae5e7dc" providerId="ADAL" clId="{5F4D6347-BDA8-9640-96D9-EAD0F231631A}" dt="2022-11-20T22:56:13.833" v="166" actId="478"/>
          <ac:picMkLst>
            <pc:docMk/>
            <pc:sldMk cId="2825140491" sldId="499"/>
            <ac:picMk id="6" creationId="{6F09E599-CF5C-1F01-BE1C-656EC3EAAD58}"/>
          </ac:picMkLst>
        </pc:picChg>
        <pc:picChg chg="add mod">
          <ac:chgData name="Xuesu Xiao" userId="2da2dc19-76a6-42ca-a03e-a5becae5e7dc" providerId="ADAL" clId="{5F4D6347-BDA8-9640-96D9-EAD0F231631A}" dt="2022-11-20T22:56:14.071" v="167"/>
          <ac:picMkLst>
            <pc:docMk/>
            <pc:sldMk cId="2825140491" sldId="499"/>
            <ac:picMk id="7" creationId="{1E92524A-EC15-9071-3D79-AB23560F8384}"/>
          </ac:picMkLst>
        </pc:picChg>
      </pc:sldChg>
      <pc:sldChg chg="modSp add mod">
        <pc:chgData name="Xuesu Xiao" userId="2da2dc19-76a6-42ca-a03e-a5becae5e7dc" providerId="ADAL" clId="{5F4D6347-BDA8-9640-96D9-EAD0F231631A}" dt="2022-11-20T20:46:40.661" v="100" actId="27636"/>
        <pc:sldMkLst>
          <pc:docMk/>
          <pc:sldMk cId="2011275161" sldId="502"/>
        </pc:sldMkLst>
        <pc:spChg chg="mod">
          <ac:chgData name="Xuesu Xiao" userId="2da2dc19-76a6-42ca-a03e-a5becae5e7dc" providerId="ADAL" clId="{5F4D6347-BDA8-9640-96D9-EAD0F231631A}" dt="2022-11-20T20:46:40.661" v="100" actId="27636"/>
          <ac:spMkLst>
            <pc:docMk/>
            <pc:sldMk cId="2011275161" sldId="502"/>
            <ac:spMk id="3" creationId="{B744E558-EC8F-7398-D6FE-2F708C3C7DDF}"/>
          </ac:spMkLst>
        </pc:spChg>
      </pc:sldChg>
      <pc:sldChg chg="delSp modSp add mod">
        <pc:chgData name="Xuesu Xiao" userId="2da2dc19-76a6-42ca-a03e-a5becae5e7dc" providerId="ADAL" clId="{5F4D6347-BDA8-9640-96D9-EAD0F231631A}" dt="2022-11-20T22:56:39.348" v="168" actId="478"/>
        <pc:sldMkLst>
          <pc:docMk/>
          <pc:sldMk cId="2683423037" sldId="503"/>
        </pc:sldMkLst>
        <pc:spChg chg="mod">
          <ac:chgData name="Xuesu Xiao" userId="2da2dc19-76a6-42ca-a03e-a5becae5e7dc" providerId="ADAL" clId="{5F4D6347-BDA8-9640-96D9-EAD0F231631A}" dt="2022-11-20T20:46:40.629" v="99" actId="27636"/>
          <ac:spMkLst>
            <pc:docMk/>
            <pc:sldMk cId="2683423037" sldId="503"/>
            <ac:spMk id="3" creationId="{EA961720-DCDB-BBDB-548D-632FD8F6B3FB}"/>
          </ac:spMkLst>
        </pc:spChg>
        <pc:picChg chg="del">
          <ac:chgData name="Xuesu Xiao" userId="2da2dc19-76a6-42ca-a03e-a5becae5e7dc" providerId="ADAL" clId="{5F4D6347-BDA8-9640-96D9-EAD0F231631A}" dt="2022-11-20T22:56:39.348" v="168" actId="478"/>
          <ac:picMkLst>
            <pc:docMk/>
            <pc:sldMk cId="2683423037" sldId="503"/>
            <ac:picMk id="7" creationId="{124C125B-5936-309B-AFBF-F9E53020691C}"/>
          </ac:picMkLst>
        </pc:picChg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368013352" sldId="504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1416724642" sldId="505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494641182" sldId="506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1770165855" sldId="507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82755055" sldId="508"/>
        </pc:sldMkLst>
      </pc:sldChg>
      <pc:sldChg chg="modSp add mod">
        <pc:chgData name="Xuesu Xiao" userId="2da2dc19-76a6-42ca-a03e-a5becae5e7dc" providerId="ADAL" clId="{5F4D6347-BDA8-9640-96D9-EAD0F231631A}" dt="2022-11-20T22:55:12.179" v="159" actId="255"/>
        <pc:sldMkLst>
          <pc:docMk/>
          <pc:sldMk cId="3222187033" sldId="509"/>
        </pc:sldMkLst>
        <pc:spChg chg="mod">
          <ac:chgData name="Xuesu Xiao" userId="2da2dc19-76a6-42ca-a03e-a5becae5e7dc" providerId="ADAL" clId="{5F4D6347-BDA8-9640-96D9-EAD0F231631A}" dt="2022-11-20T22:55:12.179" v="159" actId="255"/>
          <ac:spMkLst>
            <pc:docMk/>
            <pc:sldMk cId="3222187033" sldId="509"/>
            <ac:spMk id="3" creationId="{7DC6E05C-D45E-0574-4693-A241E6469A57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471352576" sldId="511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4127207786" sldId="512"/>
        </pc:sldMkLst>
      </pc:sldChg>
      <pc:sldChg chg="del">
        <pc:chgData name="Xuesu Xiao" userId="2da2dc19-76a6-42ca-a03e-a5becae5e7dc" providerId="ADAL" clId="{5F4D6347-BDA8-9640-96D9-EAD0F231631A}" dt="2022-11-20T19:58:36.138" v="27" actId="2696"/>
        <pc:sldMkLst>
          <pc:docMk/>
          <pc:sldMk cId="1702547729" sldId="627"/>
        </pc:sldMkLst>
      </pc:sldChg>
      <pc:sldChg chg="del">
        <pc:chgData name="Xuesu Xiao" userId="2da2dc19-76a6-42ca-a03e-a5becae5e7dc" providerId="ADAL" clId="{5F4D6347-BDA8-9640-96D9-EAD0F231631A}" dt="2022-11-20T19:58:36.153" v="45" actId="2696"/>
        <pc:sldMkLst>
          <pc:docMk/>
          <pc:sldMk cId="901581328" sldId="673"/>
        </pc:sldMkLst>
      </pc:sldChg>
      <pc:sldChg chg="del">
        <pc:chgData name="Xuesu Xiao" userId="2da2dc19-76a6-42ca-a03e-a5becae5e7dc" providerId="ADAL" clId="{5F4D6347-BDA8-9640-96D9-EAD0F231631A}" dt="2022-11-20T19:58:36.167" v="66" actId="2696"/>
        <pc:sldMkLst>
          <pc:docMk/>
          <pc:sldMk cId="2074986205" sldId="674"/>
        </pc:sldMkLst>
      </pc:sldChg>
      <pc:sldChg chg="del">
        <pc:chgData name="Xuesu Xiao" userId="2da2dc19-76a6-42ca-a03e-a5becae5e7dc" providerId="ADAL" clId="{5F4D6347-BDA8-9640-96D9-EAD0F231631A}" dt="2022-11-20T19:58:36.147" v="38" actId="2696"/>
        <pc:sldMkLst>
          <pc:docMk/>
          <pc:sldMk cId="4005681541" sldId="675"/>
        </pc:sldMkLst>
      </pc:sldChg>
      <pc:sldChg chg="del">
        <pc:chgData name="Xuesu Xiao" userId="2da2dc19-76a6-42ca-a03e-a5becae5e7dc" providerId="ADAL" clId="{5F4D6347-BDA8-9640-96D9-EAD0F231631A}" dt="2022-11-20T19:58:36.147" v="37" actId="2696"/>
        <pc:sldMkLst>
          <pc:docMk/>
          <pc:sldMk cId="3045138211" sldId="676"/>
        </pc:sldMkLst>
      </pc:sldChg>
      <pc:sldChg chg="del">
        <pc:chgData name="Xuesu Xiao" userId="2da2dc19-76a6-42ca-a03e-a5becae5e7dc" providerId="ADAL" clId="{5F4D6347-BDA8-9640-96D9-EAD0F231631A}" dt="2022-11-20T19:58:36.156" v="50" actId="2696"/>
        <pc:sldMkLst>
          <pc:docMk/>
          <pc:sldMk cId="3293502830" sldId="677"/>
        </pc:sldMkLst>
      </pc:sldChg>
      <pc:sldChg chg="del">
        <pc:chgData name="Xuesu Xiao" userId="2da2dc19-76a6-42ca-a03e-a5becae5e7dc" providerId="ADAL" clId="{5F4D6347-BDA8-9640-96D9-EAD0F231631A}" dt="2022-11-20T19:58:36.155" v="48" actId="2696"/>
        <pc:sldMkLst>
          <pc:docMk/>
          <pc:sldMk cId="2861908746" sldId="678"/>
        </pc:sldMkLst>
      </pc:sldChg>
      <pc:sldChg chg="del">
        <pc:chgData name="Xuesu Xiao" userId="2da2dc19-76a6-42ca-a03e-a5becae5e7dc" providerId="ADAL" clId="{5F4D6347-BDA8-9640-96D9-EAD0F231631A}" dt="2022-11-20T19:58:36.163" v="60" actId="2696"/>
        <pc:sldMkLst>
          <pc:docMk/>
          <pc:sldMk cId="157063765" sldId="679"/>
        </pc:sldMkLst>
      </pc:sldChg>
      <pc:sldChg chg="del">
        <pc:chgData name="Xuesu Xiao" userId="2da2dc19-76a6-42ca-a03e-a5becae5e7dc" providerId="ADAL" clId="{5F4D6347-BDA8-9640-96D9-EAD0F231631A}" dt="2022-11-20T19:58:36.150" v="41" actId="2696"/>
        <pc:sldMkLst>
          <pc:docMk/>
          <pc:sldMk cId="3143352709" sldId="680"/>
        </pc:sldMkLst>
      </pc:sldChg>
      <pc:sldChg chg="del">
        <pc:chgData name="Xuesu Xiao" userId="2da2dc19-76a6-42ca-a03e-a5becae5e7dc" providerId="ADAL" clId="{5F4D6347-BDA8-9640-96D9-EAD0F231631A}" dt="2022-11-20T19:58:36.171" v="70" actId="2696"/>
        <pc:sldMkLst>
          <pc:docMk/>
          <pc:sldMk cId="1079514490" sldId="681"/>
        </pc:sldMkLst>
      </pc:sldChg>
      <pc:sldChg chg="del">
        <pc:chgData name="Xuesu Xiao" userId="2da2dc19-76a6-42ca-a03e-a5becae5e7dc" providerId="ADAL" clId="{5F4D6347-BDA8-9640-96D9-EAD0F231631A}" dt="2022-11-20T19:58:36.172" v="71" actId="2696"/>
        <pc:sldMkLst>
          <pc:docMk/>
          <pc:sldMk cId="479522915" sldId="682"/>
        </pc:sldMkLst>
      </pc:sldChg>
      <pc:sldChg chg="del">
        <pc:chgData name="Xuesu Xiao" userId="2da2dc19-76a6-42ca-a03e-a5becae5e7dc" providerId="ADAL" clId="{5F4D6347-BDA8-9640-96D9-EAD0F231631A}" dt="2022-11-20T19:58:36.156" v="49" actId="2696"/>
        <pc:sldMkLst>
          <pc:docMk/>
          <pc:sldMk cId="2750949123" sldId="683"/>
        </pc:sldMkLst>
      </pc:sldChg>
      <pc:sldChg chg="del">
        <pc:chgData name="Xuesu Xiao" userId="2da2dc19-76a6-42ca-a03e-a5becae5e7dc" providerId="ADAL" clId="{5F4D6347-BDA8-9640-96D9-EAD0F231631A}" dt="2022-11-20T19:58:36.062" v="4" actId="2696"/>
        <pc:sldMkLst>
          <pc:docMk/>
          <pc:sldMk cId="311167273" sldId="684"/>
        </pc:sldMkLst>
      </pc:sldChg>
      <pc:sldChg chg="del">
        <pc:chgData name="Xuesu Xiao" userId="2da2dc19-76a6-42ca-a03e-a5becae5e7dc" providerId="ADAL" clId="{5F4D6347-BDA8-9640-96D9-EAD0F231631A}" dt="2022-11-20T19:58:36.091" v="12" actId="2696"/>
        <pc:sldMkLst>
          <pc:docMk/>
          <pc:sldMk cId="4186293498" sldId="686"/>
        </pc:sldMkLst>
      </pc:sldChg>
      <pc:sldChg chg="del">
        <pc:chgData name="Xuesu Xiao" userId="2da2dc19-76a6-42ca-a03e-a5becae5e7dc" providerId="ADAL" clId="{5F4D6347-BDA8-9640-96D9-EAD0F231631A}" dt="2022-11-20T19:58:36.064" v="5" actId="2696"/>
        <pc:sldMkLst>
          <pc:docMk/>
          <pc:sldMk cId="4137279978" sldId="687"/>
        </pc:sldMkLst>
      </pc:sldChg>
      <pc:sldChg chg="del">
        <pc:chgData name="Xuesu Xiao" userId="2da2dc19-76a6-42ca-a03e-a5becae5e7dc" providerId="ADAL" clId="{5F4D6347-BDA8-9640-96D9-EAD0F231631A}" dt="2022-11-20T19:58:36.067" v="7" actId="2696"/>
        <pc:sldMkLst>
          <pc:docMk/>
          <pc:sldMk cId="1625197749" sldId="688"/>
        </pc:sldMkLst>
      </pc:sldChg>
      <pc:sldChg chg="del">
        <pc:chgData name="Xuesu Xiao" userId="2da2dc19-76a6-42ca-a03e-a5becae5e7dc" providerId="ADAL" clId="{5F4D6347-BDA8-9640-96D9-EAD0F231631A}" dt="2022-11-20T19:58:36.113" v="20" actId="2696"/>
        <pc:sldMkLst>
          <pc:docMk/>
          <pc:sldMk cId="2770796229" sldId="689"/>
        </pc:sldMkLst>
      </pc:sldChg>
      <pc:sldChg chg="del">
        <pc:chgData name="Xuesu Xiao" userId="2da2dc19-76a6-42ca-a03e-a5becae5e7dc" providerId="ADAL" clId="{5F4D6347-BDA8-9640-96D9-EAD0F231631A}" dt="2022-11-20T19:58:36.153" v="46" actId="2696"/>
        <pc:sldMkLst>
          <pc:docMk/>
          <pc:sldMk cId="1401440274" sldId="690"/>
        </pc:sldMkLst>
      </pc:sldChg>
      <pc:sldChg chg="del">
        <pc:chgData name="Xuesu Xiao" userId="2da2dc19-76a6-42ca-a03e-a5becae5e7dc" providerId="ADAL" clId="{5F4D6347-BDA8-9640-96D9-EAD0F231631A}" dt="2022-11-20T19:58:36.240" v="85" actId="2696"/>
        <pc:sldMkLst>
          <pc:docMk/>
          <pc:sldMk cId="143931063" sldId="691"/>
        </pc:sldMkLst>
      </pc:sldChg>
      <pc:sldChg chg="del">
        <pc:chgData name="Xuesu Xiao" userId="2da2dc19-76a6-42ca-a03e-a5becae5e7dc" providerId="ADAL" clId="{5F4D6347-BDA8-9640-96D9-EAD0F231631A}" dt="2022-11-20T19:58:36.159" v="54" actId="2696"/>
        <pc:sldMkLst>
          <pc:docMk/>
          <pc:sldMk cId="1086382441" sldId="692"/>
        </pc:sldMkLst>
      </pc:sldChg>
      <pc:sldChg chg="del">
        <pc:chgData name="Xuesu Xiao" userId="2da2dc19-76a6-42ca-a03e-a5becae5e7dc" providerId="ADAL" clId="{5F4D6347-BDA8-9640-96D9-EAD0F231631A}" dt="2022-11-20T19:58:36.111" v="19" actId="2696"/>
        <pc:sldMkLst>
          <pc:docMk/>
          <pc:sldMk cId="3207881017" sldId="693"/>
        </pc:sldMkLst>
      </pc:sldChg>
      <pc:sldChg chg="del">
        <pc:chgData name="Xuesu Xiao" userId="2da2dc19-76a6-42ca-a03e-a5becae5e7dc" providerId="ADAL" clId="{5F4D6347-BDA8-9640-96D9-EAD0F231631A}" dt="2022-11-20T19:58:36.141" v="30" actId="2696"/>
        <pc:sldMkLst>
          <pc:docMk/>
          <pc:sldMk cId="1716725948" sldId="696"/>
        </pc:sldMkLst>
      </pc:sldChg>
      <pc:sldChg chg="del">
        <pc:chgData name="Xuesu Xiao" userId="2da2dc19-76a6-42ca-a03e-a5becae5e7dc" providerId="ADAL" clId="{5F4D6347-BDA8-9640-96D9-EAD0F231631A}" dt="2022-11-20T19:58:36.170" v="69" actId="2696"/>
        <pc:sldMkLst>
          <pc:docMk/>
          <pc:sldMk cId="1447299992" sldId="697"/>
        </pc:sldMkLst>
      </pc:sldChg>
      <pc:sldChg chg="del">
        <pc:chgData name="Xuesu Xiao" userId="2da2dc19-76a6-42ca-a03e-a5becae5e7dc" providerId="ADAL" clId="{5F4D6347-BDA8-9640-96D9-EAD0F231631A}" dt="2022-11-20T19:58:36.144" v="34" actId="2696"/>
        <pc:sldMkLst>
          <pc:docMk/>
          <pc:sldMk cId="1172507960" sldId="698"/>
        </pc:sldMkLst>
      </pc:sldChg>
      <pc:sldChg chg="del">
        <pc:chgData name="Xuesu Xiao" userId="2da2dc19-76a6-42ca-a03e-a5becae5e7dc" providerId="ADAL" clId="{5F4D6347-BDA8-9640-96D9-EAD0F231631A}" dt="2022-11-20T19:58:36.151" v="43" actId="2696"/>
        <pc:sldMkLst>
          <pc:docMk/>
          <pc:sldMk cId="2593449527" sldId="699"/>
        </pc:sldMkLst>
      </pc:sldChg>
      <pc:sldChg chg="del">
        <pc:chgData name="Xuesu Xiao" userId="2da2dc19-76a6-42ca-a03e-a5becae5e7dc" providerId="ADAL" clId="{5F4D6347-BDA8-9640-96D9-EAD0F231631A}" dt="2022-11-20T19:58:36.205" v="78" actId="2696"/>
        <pc:sldMkLst>
          <pc:docMk/>
          <pc:sldMk cId="3772634573" sldId="700"/>
        </pc:sldMkLst>
      </pc:sldChg>
      <pc:sldChg chg="del">
        <pc:chgData name="Xuesu Xiao" userId="2da2dc19-76a6-42ca-a03e-a5becae5e7dc" providerId="ADAL" clId="{5F4D6347-BDA8-9640-96D9-EAD0F231631A}" dt="2022-11-20T19:58:36.065" v="6" actId="2696"/>
        <pc:sldMkLst>
          <pc:docMk/>
          <pc:sldMk cId="3430712550" sldId="701"/>
        </pc:sldMkLst>
      </pc:sldChg>
      <pc:sldChg chg="del">
        <pc:chgData name="Xuesu Xiao" userId="2da2dc19-76a6-42ca-a03e-a5becae5e7dc" providerId="ADAL" clId="{5F4D6347-BDA8-9640-96D9-EAD0F231631A}" dt="2022-11-20T19:58:36.068" v="8" actId="2696"/>
        <pc:sldMkLst>
          <pc:docMk/>
          <pc:sldMk cId="3932685209" sldId="702"/>
        </pc:sldMkLst>
      </pc:sldChg>
      <pc:sldChg chg="del">
        <pc:chgData name="Xuesu Xiao" userId="2da2dc19-76a6-42ca-a03e-a5becae5e7dc" providerId="ADAL" clId="{5F4D6347-BDA8-9640-96D9-EAD0F231631A}" dt="2022-11-20T19:58:36.164" v="61" actId="2696"/>
        <pc:sldMkLst>
          <pc:docMk/>
          <pc:sldMk cId="367222519" sldId="703"/>
        </pc:sldMkLst>
      </pc:sldChg>
      <pc:sldChg chg="del">
        <pc:chgData name="Xuesu Xiao" userId="2da2dc19-76a6-42ca-a03e-a5becae5e7dc" providerId="ADAL" clId="{5F4D6347-BDA8-9640-96D9-EAD0F231631A}" dt="2022-11-20T19:58:36.164" v="62" actId="2696"/>
        <pc:sldMkLst>
          <pc:docMk/>
          <pc:sldMk cId="2547264052" sldId="704"/>
        </pc:sldMkLst>
      </pc:sldChg>
      <pc:sldChg chg="del">
        <pc:chgData name="Xuesu Xiao" userId="2da2dc19-76a6-42ca-a03e-a5becae5e7dc" providerId="ADAL" clId="{5F4D6347-BDA8-9640-96D9-EAD0F231631A}" dt="2022-11-20T19:58:36.161" v="58" actId="2696"/>
        <pc:sldMkLst>
          <pc:docMk/>
          <pc:sldMk cId="4219299331" sldId="705"/>
        </pc:sldMkLst>
      </pc:sldChg>
      <pc:sldChg chg="del">
        <pc:chgData name="Xuesu Xiao" userId="2da2dc19-76a6-42ca-a03e-a5becae5e7dc" providerId="ADAL" clId="{5F4D6347-BDA8-9640-96D9-EAD0F231631A}" dt="2022-11-20T19:58:36.173" v="72" actId="2696"/>
        <pc:sldMkLst>
          <pc:docMk/>
          <pc:sldMk cId="281617154" sldId="707"/>
        </pc:sldMkLst>
      </pc:sldChg>
      <pc:sldChg chg="del">
        <pc:chgData name="Xuesu Xiao" userId="2da2dc19-76a6-42ca-a03e-a5becae5e7dc" providerId="ADAL" clId="{5F4D6347-BDA8-9640-96D9-EAD0F231631A}" dt="2022-11-20T19:58:36.143" v="32" actId="2696"/>
        <pc:sldMkLst>
          <pc:docMk/>
          <pc:sldMk cId="1462435052" sldId="708"/>
        </pc:sldMkLst>
      </pc:sldChg>
      <pc:sldChg chg="del">
        <pc:chgData name="Xuesu Xiao" userId="2da2dc19-76a6-42ca-a03e-a5becae5e7dc" providerId="ADAL" clId="{5F4D6347-BDA8-9640-96D9-EAD0F231631A}" dt="2022-11-20T19:58:36.145" v="35" actId="2696"/>
        <pc:sldMkLst>
          <pc:docMk/>
          <pc:sldMk cId="2236473540" sldId="709"/>
        </pc:sldMkLst>
      </pc:sldChg>
      <pc:sldChg chg="del">
        <pc:chgData name="Xuesu Xiao" userId="2da2dc19-76a6-42ca-a03e-a5becae5e7dc" providerId="ADAL" clId="{5F4D6347-BDA8-9640-96D9-EAD0F231631A}" dt="2022-11-20T19:58:36.184" v="76" actId="2696"/>
        <pc:sldMkLst>
          <pc:docMk/>
          <pc:sldMk cId="2876944144" sldId="710"/>
        </pc:sldMkLst>
      </pc:sldChg>
      <pc:sldChg chg="del">
        <pc:chgData name="Xuesu Xiao" userId="2da2dc19-76a6-42ca-a03e-a5becae5e7dc" providerId="ADAL" clId="{5F4D6347-BDA8-9640-96D9-EAD0F231631A}" dt="2022-11-20T19:58:36.165" v="63" actId="2696"/>
        <pc:sldMkLst>
          <pc:docMk/>
          <pc:sldMk cId="1299820269" sldId="711"/>
        </pc:sldMkLst>
      </pc:sldChg>
      <pc:sldChg chg="del">
        <pc:chgData name="Xuesu Xiao" userId="2da2dc19-76a6-42ca-a03e-a5becae5e7dc" providerId="ADAL" clId="{5F4D6347-BDA8-9640-96D9-EAD0F231631A}" dt="2022-11-20T19:58:36.157" v="51" actId="2696"/>
        <pc:sldMkLst>
          <pc:docMk/>
          <pc:sldMk cId="2536915738" sldId="716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3550463177" sldId="726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831593391" sldId="728"/>
        </pc:sldMkLst>
      </pc:sldChg>
      <pc:sldChg chg="del">
        <pc:chgData name="Xuesu Xiao" userId="2da2dc19-76a6-42ca-a03e-a5becae5e7dc" providerId="ADAL" clId="{5F4D6347-BDA8-9640-96D9-EAD0F231631A}" dt="2022-11-20T19:58:36.158" v="53" actId="2696"/>
        <pc:sldMkLst>
          <pc:docMk/>
          <pc:sldMk cId="1917700533" sldId="737"/>
        </pc:sldMkLst>
      </pc:sldChg>
      <pc:sldChg chg="del">
        <pc:chgData name="Xuesu Xiao" userId="2da2dc19-76a6-42ca-a03e-a5becae5e7dc" providerId="ADAL" clId="{5F4D6347-BDA8-9640-96D9-EAD0F231631A}" dt="2022-11-20T19:58:36.115" v="23" actId="2696"/>
        <pc:sldMkLst>
          <pc:docMk/>
          <pc:sldMk cId="4140742045" sldId="738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857095853" sldId="750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3717675122" sldId="762"/>
        </pc:sldMkLst>
      </pc:sldChg>
      <pc:sldChg chg="del">
        <pc:chgData name="Xuesu Xiao" userId="2da2dc19-76a6-42ca-a03e-a5becae5e7dc" providerId="ADAL" clId="{5F4D6347-BDA8-9640-96D9-EAD0F231631A}" dt="2022-11-20T19:58:36.087" v="9" actId="2696"/>
        <pc:sldMkLst>
          <pc:docMk/>
          <pc:sldMk cId="2448364332" sldId="789"/>
        </pc:sldMkLst>
      </pc:sldChg>
      <pc:sldChg chg="del">
        <pc:chgData name="Xuesu Xiao" userId="2da2dc19-76a6-42ca-a03e-a5becae5e7dc" providerId="ADAL" clId="{5F4D6347-BDA8-9640-96D9-EAD0F231631A}" dt="2022-11-20T19:58:36.104" v="14" actId="2696"/>
        <pc:sldMkLst>
          <pc:docMk/>
          <pc:sldMk cId="3508729276" sldId="790"/>
        </pc:sldMkLst>
      </pc:sldChg>
      <pc:sldChg chg="del">
        <pc:chgData name="Xuesu Xiao" userId="2da2dc19-76a6-42ca-a03e-a5becae5e7dc" providerId="ADAL" clId="{5F4D6347-BDA8-9640-96D9-EAD0F231631A}" dt="2022-11-20T19:58:36.110" v="18" actId="2696"/>
        <pc:sldMkLst>
          <pc:docMk/>
          <pc:sldMk cId="1341022803" sldId="791"/>
        </pc:sldMkLst>
      </pc:sldChg>
      <pc:sldChg chg="del">
        <pc:chgData name="Xuesu Xiao" userId="2da2dc19-76a6-42ca-a03e-a5becae5e7dc" providerId="ADAL" clId="{5F4D6347-BDA8-9640-96D9-EAD0F231631A}" dt="2022-11-20T19:58:36.107" v="16" actId="2696"/>
        <pc:sldMkLst>
          <pc:docMk/>
          <pc:sldMk cId="2311753857" sldId="792"/>
        </pc:sldMkLst>
      </pc:sldChg>
      <pc:sldChg chg="del">
        <pc:chgData name="Xuesu Xiao" userId="2da2dc19-76a6-42ca-a03e-a5becae5e7dc" providerId="ADAL" clId="{5F4D6347-BDA8-9640-96D9-EAD0F231631A}" dt="2022-11-20T19:58:36.108" v="17" actId="2696"/>
        <pc:sldMkLst>
          <pc:docMk/>
          <pc:sldMk cId="3139037028" sldId="793"/>
        </pc:sldMkLst>
      </pc:sldChg>
      <pc:sldChg chg="del">
        <pc:chgData name="Xuesu Xiao" userId="2da2dc19-76a6-42ca-a03e-a5becae5e7dc" providerId="ADAL" clId="{5F4D6347-BDA8-9640-96D9-EAD0F231631A}" dt="2022-11-20T19:58:36.160" v="56" actId="2696"/>
        <pc:sldMkLst>
          <pc:docMk/>
          <pc:sldMk cId="601351490" sldId="794"/>
        </pc:sldMkLst>
      </pc:sldChg>
      <pc:sldChg chg="del">
        <pc:chgData name="Xuesu Xiao" userId="2da2dc19-76a6-42ca-a03e-a5becae5e7dc" providerId="ADAL" clId="{5F4D6347-BDA8-9640-96D9-EAD0F231631A}" dt="2022-11-20T19:58:36.166" v="64" actId="2696"/>
        <pc:sldMkLst>
          <pc:docMk/>
          <pc:sldMk cId="282624265" sldId="795"/>
        </pc:sldMkLst>
      </pc:sldChg>
      <pc:sldChg chg="del">
        <pc:chgData name="Xuesu Xiao" userId="2da2dc19-76a6-42ca-a03e-a5becae5e7dc" providerId="ADAL" clId="{5F4D6347-BDA8-9640-96D9-EAD0F231631A}" dt="2022-11-20T19:58:36.168" v="67" actId="2696"/>
        <pc:sldMkLst>
          <pc:docMk/>
          <pc:sldMk cId="2238959579" sldId="796"/>
        </pc:sldMkLst>
      </pc:sldChg>
      <pc:sldChg chg="del">
        <pc:chgData name="Xuesu Xiao" userId="2da2dc19-76a6-42ca-a03e-a5becae5e7dc" providerId="ADAL" clId="{5F4D6347-BDA8-9640-96D9-EAD0F231631A}" dt="2022-11-20T19:58:36.106" v="15" actId="2696"/>
        <pc:sldMkLst>
          <pc:docMk/>
          <pc:sldMk cId="1832362573" sldId="806"/>
        </pc:sldMkLst>
      </pc:sldChg>
      <pc:sldChg chg="del">
        <pc:chgData name="Xuesu Xiao" userId="2da2dc19-76a6-42ca-a03e-a5becae5e7dc" providerId="ADAL" clId="{5F4D6347-BDA8-9640-96D9-EAD0F231631A}" dt="2022-11-20T19:58:36.152" v="44" actId="2696"/>
        <pc:sldMkLst>
          <pc:docMk/>
          <pc:sldMk cId="156903373" sldId="808"/>
        </pc:sldMkLst>
      </pc:sldChg>
      <pc:sldChg chg="del">
        <pc:chgData name="Xuesu Xiao" userId="2da2dc19-76a6-42ca-a03e-a5becae5e7dc" providerId="ADAL" clId="{5F4D6347-BDA8-9640-96D9-EAD0F231631A}" dt="2022-11-20T19:58:36.114" v="21" actId="2696"/>
        <pc:sldMkLst>
          <pc:docMk/>
          <pc:sldMk cId="778334898" sldId="809"/>
        </pc:sldMkLst>
      </pc:sldChg>
      <pc:sldChg chg="del">
        <pc:chgData name="Xuesu Xiao" userId="2da2dc19-76a6-42ca-a03e-a5becae5e7dc" providerId="ADAL" clId="{5F4D6347-BDA8-9640-96D9-EAD0F231631A}" dt="2022-11-20T19:58:36.207" v="80" actId="2696"/>
        <pc:sldMkLst>
          <pc:docMk/>
          <pc:sldMk cId="1217518409" sldId="810"/>
        </pc:sldMkLst>
      </pc:sldChg>
      <pc:sldChg chg="del">
        <pc:chgData name="Xuesu Xiao" userId="2da2dc19-76a6-42ca-a03e-a5becae5e7dc" providerId="ADAL" clId="{5F4D6347-BDA8-9640-96D9-EAD0F231631A}" dt="2022-11-20T19:58:36.139" v="28" actId="2696"/>
        <pc:sldMkLst>
          <pc:docMk/>
          <pc:sldMk cId="1883478497" sldId="811"/>
        </pc:sldMkLst>
      </pc:sldChg>
      <pc:sldChg chg="del">
        <pc:chgData name="Xuesu Xiao" userId="2da2dc19-76a6-42ca-a03e-a5becae5e7dc" providerId="ADAL" clId="{5F4D6347-BDA8-9640-96D9-EAD0F231631A}" dt="2022-11-20T19:58:36.146" v="36" actId="2696"/>
        <pc:sldMkLst>
          <pc:docMk/>
          <pc:sldMk cId="1065152916" sldId="812"/>
        </pc:sldMkLst>
      </pc:sldChg>
      <pc:sldChg chg="del">
        <pc:chgData name="Xuesu Xiao" userId="2da2dc19-76a6-42ca-a03e-a5becae5e7dc" providerId="ADAL" clId="{5F4D6347-BDA8-9640-96D9-EAD0F231631A}" dt="2022-11-20T19:58:36.092" v="13" actId="2696"/>
        <pc:sldMkLst>
          <pc:docMk/>
          <pc:sldMk cId="3783009457" sldId="813"/>
        </pc:sldMkLst>
      </pc:sldChg>
      <pc:sldChg chg="del">
        <pc:chgData name="Xuesu Xiao" userId="2da2dc19-76a6-42ca-a03e-a5becae5e7dc" providerId="ADAL" clId="{5F4D6347-BDA8-9640-96D9-EAD0F231631A}" dt="2022-11-20T19:58:36.116" v="24" actId="2696"/>
        <pc:sldMkLst>
          <pc:docMk/>
          <pc:sldMk cId="2035448755" sldId="814"/>
        </pc:sldMkLst>
      </pc:sldChg>
      <pc:sldChg chg="del">
        <pc:chgData name="Xuesu Xiao" userId="2da2dc19-76a6-42ca-a03e-a5becae5e7dc" providerId="ADAL" clId="{5F4D6347-BDA8-9640-96D9-EAD0F231631A}" dt="2022-11-20T19:58:36.166" v="65" actId="2696"/>
        <pc:sldMkLst>
          <pc:docMk/>
          <pc:sldMk cId="1645666385" sldId="815"/>
        </pc:sldMkLst>
      </pc:sldChg>
      <pc:sldChg chg="del">
        <pc:chgData name="Xuesu Xiao" userId="2da2dc19-76a6-42ca-a03e-a5becae5e7dc" providerId="ADAL" clId="{5F4D6347-BDA8-9640-96D9-EAD0F231631A}" dt="2022-11-20T19:58:36.242" v="86" actId="2696"/>
        <pc:sldMkLst>
          <pc:docMk/>
          <pc:sldMk cId="1355777495" sldId="816"/>
        </pc:sldMkLst>
      </pc:sldChg>
      <pc:sldChg chg="del">
        <pc:chgData name="Xuesu Xiao" userId="2da2dc19-76a6-42ca-a03e-a5becae5e7dc" providerId="ADAL" clId="{5F4D6347-BDA8-9640-96D9-EAD0F231631A}" dt="2022-11-20T19:58:36.148" v="39" actId="2696"/>
        <pc:sldMkLst>
          <pc:docMk/>
          <pc:sldMk cId="2564095888" sldId="817"/>
        </pc:sldMkLst>
      </pc:sldChg>
      <pc:sldChg chg="del">
        <pc:chgData name="Xuesu Xiao" userId="2da2dc19-76a6-42ca-a03e-a5becae5e7dc" providerId="ADAL" clId="{5F4D6347-BDA8-9640-96D9-EAD0F231631A}" dt="2022-11-20T19:58:36.114" v="22" actId="2696"/>
        <pc:sldMkLst>
          <pc:docMk/>
          <pc:sldMk cId="1458254524" sldId="818"/>
        </pc:sldMkLst>
      </pc:sldChg>
      <pc:sldChg chg="del">
        <pc:chgData name="Xuesu Xiao" userId="2da2dc19-76a6-42ca-a03e-a5becae5e7dc" providerId="ADAL" clId="{5F4D6347-BDA8-9640-96D9-EAD0F231631A}" dt="2022-11-20T19:58:36.154" v="47" actId="2696"/>
        <pc:sldMkLst>
          <pc:docMk/>
          <pc:sldMk cId="3307233522" sldId="819"/>
        </pc:sldMkLst>
      </pc:sldChg>
      <pc:sldChg chg="del">
        <pc:chgData name="Xuesu Xiao" userId="2da2dc19-76a6-42ca-a03e-a5becae5e7dc" providerId="ADAL" clId="{5F4D6347-BDA8-9640-96D9-EAD0F231631A}" dt="2022-11-20T19:58:36.208" v="83" actId="2696"/>
        <pc:sldMkLst>
          <pc:docMk/>
          <pc:sldMk cId="4090893122" sldId="820"/>
        </pc:sldMkLst>
      </pc:sldChg>
      <pc:sldChg chg="del">
        <pc:chgData name="Xuesu Xiao" userId="2da2dc19-76a6-42ca-a03e-a5becae5e7dc" providerId="ADAL" clId="{5F4D6347-BDA8-9640-96D9-EAD0F231631A}" dt="2022-11-20T19:58:36.168" v="68" actId="2696"/>
        <pc:sldMkLst>
          <pc:docMk/>
          <pc:sldMk cId="2169710096" sldId="821"/>
        </pc:sldMkLst>
      </pc:sldChg>
      <pc:sldChg chg="del">
        <pc:chgData name="Xuesu Xiao" userId="2da2dc19-76a6-42ca-a03e-a5becae5e7dc" providerId="ADAL" clId="{5F4D6347-BDA8-9640-96D9-EAD0F231631A}" dt="2022-11-20T19:58:36.159" v="55" actId="2696"/>
        <pc:sldMkLst>
          <pc:docMk/>
          <pc:sldMk cId="1148116848" sldId="822"/>
        </pc:sldMkLst>
      </pc:sldChg>
      <pc:sldChg chg="del">
        <pc:chgData name="Xuesu Xiao" userId="2da2dc19-76a6-42ca-a03e-a5becae5e7dc" providerId="ADAL" clId="{5F4D6347-BDA8-9640-96D9-EAD0F231631A}" dt="2022-11-20T19:58:36.151" v="42" actId="2696"/>
        <pc:sldMkLst>
          <pc:docMk/>
          <pc:sldMk cId="1524731064" sldId="823"/>
        </pc:sldMkLst>
      </pc:sldChg>
      <pc:sldChg chg="del">
        <pc:chgData name="Xuesu Xiao" userId="2da2dc19-76a6-42ca-a03e-a5becae5e7dc" providerId="ADAL" clId="{5F4D6347-BDA8-9640-96D9-EAD0F231631A}" dt="2022-11-20T19:58:36.056" v="1" actId="2696"/>
        <pc:sldMkLst>
          <pc:docMk/>
          <pc:sldMk cId="1300829683" sldId="824"/>
        </pc:sldMkLst>
      </pc:sldChg>
      <pc:sldChg chg="del">
        <pc:chgData name="Xuesu Xiao" userId="2da2dc19-76a6-42ca-a03e-a5becae5e7dc" providerId="ADAL" clId="{5F4D6347-BDA8-9640-96D9-EAD0F231631A}" dt="2022-11-20T19:58:36.137" v="26" actId="2696"/>
        <pc:sldMkLst>
          <pc:docMk/>
          <pc:sldMk cId="1975103988" sldId="825"/>
        </pc:sldMkLst>
      </pc:sldChg>
      <pc:sldChg chg="del">
        <pc:chgData name="Xuesu Xiao" userId="2da2dc19-76a6-42ca-a03e-a5becae5e7dc" providerId="ADAL" clId="{5F4D6347-BDA8-9640-96D9-EAD0F231631A}" dt="2022-11-20T19:58:36.058" v="2" actId="2696"/>
        <pc:sldMkLst>
          <pc:docMk/>
          <pc:sldMk cId="1182796713" sldId="826"/>
        </pc:sldMkLst>
      </pc:sldChg>
      <pc:sldChg chg="del">
        <pc:chgData name="Xuesu Xiao" userId="2da2dc19-76a6-42ca-a03e-a5becae5e7dc" providerId="ADAL" clId="{5F4D6347-BDA8-9640-96D9-EAD0F231631A}" dt="2022-11-20T19:58:36.161" v="57" actId="2696"/>
        <pc:sldMkLst>
          <pc:docMk/>
          <pc:sldMk cId="555954637" sldId="827"/>
        </pc:sldMkLst>
      </pc:sldChg>
      <pc:sldChg chg="del">
        <pc:chgData name="Xuesu Xiao" userId="2da2dc19-76a6-42ca-a03e-a5becae5e7dc" providerId="ADAL" clId="{5F4D6347-BDA8-9640-96D9-EAD0F231631A}" dt="2022-11-20T19:58:36.149" v="40" actId="2696"/>
        <pc:sldMkLst>
          <pc:docMk/>
          <pc:sldMk cId="309237114" sldId="828"/>
        </pc:sldMkLst>
      </pc:sldChg>
      <pc:sldChg chg="del">
        <pc:chgData name="Xuesu Xiao" userId="2da2dc19-76a6-42ca-a03e-a5becae5e7dc" providerId="ADAL" clId="{5F4D6347-BDA8-9640-96D9-EAD0F231631A}" dt="2022-11-20T19:58:36.089" v="11" actId="2696"/>
        <pc:sldMkLst>
          <pc:docMk/>
          <pc:sldMk cId="1576023875" sldId="829"/>
        </pc:sldMkLst>
      </pc:sldChg>
      <pc:sldChg chg="del">
        <pc:chgData name="Xuesu Xiao" userId="2da2dc19-76a6-42ca-a03e-a5becae5e7dc" providerId="ADAL" clId="{5F4D6347-BDA8-9640-96D9-EAD0F231631A}" dt="2022-11-20T19:58:36.206" v="79" actId="2696"/>
        <pc:sldMkLst>
          <pc:docMk/>
          <pc:sldMk cId="4073164568" sldId="830"/>
        </pc:sldMkLst>
      </pc:sldChg>
      <pc:sldChg chg="del">
        <pc:chgData name="Xuesu Xiao" userId="2da2dc19-76a6-42ca-a03e-a5becae5e7dc" providerId="ADAL" clId="{5F4D6347-BDA8-9640-96D9-EAD0F231631A}" dt="2022-11-20T19:58:36.088" v="10" actId="2696"/>
        <pc:sldMkLst>
          <pc:docMk/>
          <pc:sldMk cId="1278532782" sldId="831"/>
        </pc:sldMkLst>
      </pc:sldChg>
      <pc:sldChg chg="del">
        <pc:chgData name="Xuesu Xiao" userId="2da2dc19-76a6-42ca-a03e-a5becae5e7dc" providerId="ADAL" clId="{5F4D6347-BDA8-9640-96D9-EAD0F231631A}" dt="2022-11-20T19:58:36.183" v="75" actId="2696"/>
        <pc:sldMkLst>
          <pc:docMk/>
          <pc:sldMk cId="1280185478" sldId="833"/>
        </pc:sldMkLst>
      </pc:sldChg>
      <pc:sldChg chg="del">
        <pc:chgData name="Xuesu Xiao" userId="2da2dc19-76a6-42ca-a03e-a5becae5e7dc" providerId="ADAL" clId="{5F4D6347-BDA8-9640-96D9-EAD0F231631A}" dt="2022-11-20T19:58:36.157" v="52" actId="2696"/>
        <pc:sldMkLst>
          <pc:docMk/>
          <pc:sldMk cId="3888510788" sldId="834"/>
        </pc:sldMkLst>
      </pc:sldChg>
      <pc:sldChg chg="del">
        <pc:chgData name="Xuesu Xiao" userId="2da2dc19-76a6-42ca-a03e-a5becae5e7dc" providerId="ADAL" clId="{5F4D6347-BDA8-9640-96D9-EAD0F231631A}" dt="2022-11-20T19:58:36.173" v="73" actId="2696"/>
        <pc:sldMkLst>
          <pc:docMk/>
          <pc:sldMk cId="49435677" sldId="835"/>
        </pc:sldMkLst>
      </pc:sldChg>
      <pc:sldChg chg="del">
        <pc:chgData name="Xuesu Xiao" userId="2da2dc19-76a6-42ca-a03e-a5becae5e7dc" providerId="ADAL" clId="{5F4D6347-BDA8-9640-96D9-EAD0F231631A}" dt="2022-11-20T19:58:36.208" v="82" actId="2696"/>
        <pc:sldMkLst>
          <pc:docMk/>
          <pc:sldMk cId="3358429603" sldId="836"/>
        </pc:sldMkLst>
      </pc:sldChg>
      <pc:sldChg chg="modSp add mod">
        <pc:chgData name="Xuesu Xiao" userId="2da2dc19-76a6-42ca-a03e-a5becae5e7dc" providerId="ADAL" clId="{5F4D6347-BDA8-9640-96D9-EAD0F231631A}" dt="2022-11-20T20:47:19.843" v="106" actId="20577"/>
        <pc:sldMkLst>
          <pc:docMk/>
          <pc:sldMk cId="673971635" sldId="838"/>
        </pc:sldMkLst>
        <pc:spChg chg="mod">
          <ac:chgData name="Xuesu Xiao" userId="2da2dc19-76a6-42ca-a03e-a5becae5e7dc" providerId="ADAL" clId="{5F4D6347-BDA8-9640-96D9-EAD0F231631A}" dt="2022-11-20T20:47:19.843" v="106" actId="20577"/>
          <ac:spMkLst>
            <pc:docMk/>
            <pc:sldMk cId="673971635" sldId="838"/>
            <ac:spMk id="2" creationId="{D61EB873-014C-1DE0-C654-F60583E42905}"/>
          </ac:spMkLst>
        </pc:spChg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2496830251" sldId="911"/>
        </pc:sldMkLst>
      </pc:sldChg>
      <pc:sldChg chg="modSp add mod">
        <pc:chgData name="Xuesu Xiao" userId="2da2dc19-76a6-42ca-a03e-a5becae5e7dc" providerId="ADAL" clId="{5F4D6347-BDA8-9640-96D9-EAD0F231631A}" dt="2022-11-20T23:00:53.481" v="232" actId="1036"/>
        <pc:sldMkLst>
          <pc:docMk/>
          <pc:sldMk cId="946647090" sldId="912"/>
        </pc:sldMkLst>
        <pc:spChg chg="mod">
          <ac:chgData name="Xuesu Xiao" userId="2da2dc19-76a6-42ca-a03e-a5becae5e7dc" providerId="ADAL" clId="{5F4D6347-BDA8-9640-96D9-EAD0F231631A}" dt="2022-11-20T23:00:04.690" v="221" actId="20577"/>
          <ac:spMkLst>
            <pc:docMk/>
            <pc:sldMk cId="946647090" sldId="912"/>
            <ac:spMk id="3" creationId="{16AB5382-1D05-5756-1546-5B7C0042CD3E}"/>
          </ac:spMkLst>
        </pc:spChg>
        <pc:picChg chg="mod">
          <ac:chgData name="Xuesu Xiao" userId="2da2dc19-76a6-42ca-a03e-a5becae5e7dc" providerId="ADAL" clId="{5F4D6347-BDA8-9640-96D9-EAD0F231631A}" dt="2022-11-20T23:00:00.428" v="218" actId="167"/>
          <ac:picMkLst>
            <pc:docMk/>
            <pc:sldMk cId="946647090" sldId="912"/>
            <ac:picMk id="6" creationId="{77588C3A-7BC4-EEFC-26A6-2FB678602900}"/>
          </ac:picMkLst>
        </pc:picChg>
        <pc:picChg chg="mod">
          <ac:chgData name="Xuesu Xiao" userId="2da2dc19-76a6-42ca-a03e-a5becae5e7dc" providerId="ADAL" clId="{5F4D6347-BDA8-9640-96D9-EAD0F231631A}" dt="2022-11-20T23:00:02.916" v="219" actId="1076"/>
          <ac:picMkLst>
            <pc:docMk/>
            <pc:sldMk cId="946647090" sldId="912"/>
            <ac:picMk id="7" creationId="{DB78378D-A7AB-5722-F98C-F9CE134F8304}"/>
          </ac:picMkLst>
        </pc:picChg>
        <pc:picChg chg="mod">
          <ac:chgData name="Xuesu Xiao" userId="2da2dc19-76a6-42ca-a03e-a5becae5e7dc" providerId="ADAL" clId="{5F4D6347-BDA8-9640-96D9-EAD0F231631A}" dt="2022-11-20T23:00:53.481" v="232" actId="1036"/>
          <ac:picMkLst>
            <pc:docMk/>
            <pc:sldMk cId="946647090" sldId="912"/>
            <ac:picMk id="8" creationId="{9568E00F-411E-1526-DBAC-0135DCAAA628}"/>
          </ac:picMkLst>
        </pc:picChg>
      </pc:sldChg>
      <pc:sldChg chg="addSp delSp modSp add mod">
        <pc:chgData name="Xuesu Xiao" userId="2da2dc19-76a6-42ca-a03e-a5becae5e7dc" providerId="ADAL" clId="{5F4D6347-BDA8-9640-96D9-EAD0F231631A}" dt="2022-11-20T23:00:56.505" v="236" actId="1036"/>
        <pc:sldMkLst>
          <pc:docMk/>
          <pc:sldMk cId="1980150042" sldId="913"/>
        </pc:sldMkLst>
        <pc:picChg chg="add mod">
          <ac:chgData name="Xuesu Xiao" userId="2da2dc19-76a6-42ca-a03e-a5becae5e7dc" providerId="ADAL" clId="{5F4D6347-BDA8-9640-96D9-EAD0F231631A}" dt="2022-11-20T23:00:56.505" v="236" actId="1036"/>
          <ac:picMkLst>
            <pc:docMk/>
            <pc:sldMk cId="1980150042" sldId="913"/>
            <ac:picMk id="6" creationId="{C4673541-C4B8-028C-919B-BF5C3D2EC26F}"/>
          </ac:picMkLst>
        </pc:picChg>
        <pc:picChg chg="del">
          <ac:chgData name="Xuesu Xiao" userId="2da2dc19-76a6-42ca-a03e-a5becae5e7dc" providerId="ADAL" clId="{5F4D6347-BDA8-9640-96D9-EAD0F231631A}" dt="2022-11-20T23:00:22.870" v="223" actId="478"/>
          <ac:picMkLst>
            <pc:docMk/>
            <pc:sldMk cId="1980150042" sldId="913"/>
            <ac:picMk id="8" creationId="{9568E00F-411E-1526-DBAC-0135DCAAA628}"/>
          </ac:picMkLst>
        </pc:picChg>
      </pc:sldChg>
      <pc:sldChg chg="addSp delSp modSp add mod">
        <pc:chgData name="Xuesu Xiao" userId="2da2dc19-76a6-42ca-a03e-a5becae5e7dc" providerId="ADAL" clId="{5F4D6347-BDA8-9640-96D9-EAD0F231631A}" dt="2022-11-20T23:01:22.204" v="258" actId="1076"/>
        <pc:sldMkLst>
          <pc:docMk/>
          <pc:sldMk cId="2965230290" sldId="914"/>
        </pc:sldMkLst>
        <pc:picChg chg="add mod">
          <ac:chgData name="Xuesu Xiao" userId="2da2dc19-76a6-42ca-a03e-a5becae5e7dc" providerId="ADAL" clId="{5F4D6347-BDA8-9640-96D9-EAD0F231631A}" dt="2022-11-20T23:00:59.355" v="240" actId="1036"/>
          <ac:picMkLst>
            <pc:docMk/>
            <pc:sldMk cId="2965230290" sldId="914"/>
            <ac:picMk id="6" creationId="{BC86AF8D-28D6-A12E-E3C3-C6FE7962D268}"/>
          </ac:picMkLst>
        </pc:picChg>
        <pc:picChg chg="del">
          <ac:chgData name="Xuesu Xiao" userId="2da2dc19-76a6-42ca-a03e-a5becae5e7dc" providerId="ADAL" clId="{5F4D6347-BDA8-9640-96D9-EAD0F231631A}" dt="2022-11-20T23:00:31.769" v="225" actId="478"/>
          <ac:picMkLst>
            <pc:docMk/>
            <pc:sldMk cId="2965230290" sldId="914"/>
            <ac:picMk id="8" creationId="{9568E00F-411E-1526-DBAC-0135DCAAA628}"/>
          </ac:picMkLst>
        </pc:picChg>
        <pc:picChg chg="mod">
          <ac:chgData name="Xuesu Xiao" userId="2da2dc19-76a6-42ca-a03e-a5becae5e7dc" providerId="ADAL" clId="{5F4D6347-BDA8-9640-96D9-EAD0F231631A}" dt="2022-11-20T23:01:22.204" v="258" actId="1076"/>
          <ac:picMkLst>
            <pc:docMk/>
            <pc:sldMk cId="2965230290" sldId="914"/>
            <ac:picMk id="9" creationId="{28FBEEC0-A3B4-461D-2431-1DF2565E13AF}"/>
          </ac:picMkLst>
        </pc:picChg>
      </pc:sldChg>
      <pc:sldChg chg="modSp add mod">
        <pc:chgData name="Xuesu Xiao" userId="2da2dc19-76a6-42ca-a03e-a5becae5e7dc" providerId="ADAL" clId="{5F4D6347-BDA8-9640-96D9-EAD0F231631A}" dt="2022-11-20T23:01:43.212" v="259" actId="12"/>
        <pc:sldMkLst>
          <pc:docMk/>
          <pc:sldMk cId="628303380" sldId="916"/>
        </pc:sldMkLst>
        <pc:spChg chg="mod">
          <ac:chgData name="Xuesu Xiao" userId="2da2dc19-76a6-42ca-a03e-a5becae5e7dc" providerId="ADAL" clId="{5F4D6347-BDA8-9640-96D9-EAD0F231631A}" dt="2022-11-20T23:01:43.212" v="259" actId="12"/>
          <ac:spMkLst>
            <pc:docMk/>
            <pc:sldMk cId="628303380" sldId="916"/>
            <ac:spMk id="3" creationId="{245A4877-73C4-D0C8-6276-178EAE607B73}"/>
          </ac:spMkLst>
        </pc:spChg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2419736691" sldId="917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739841025" sldId="918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793583366" sldId="919"/>
        </pc:sldMkLst>
      </pc:sldChg>
      <pc:sldChg chg="modSp add mod">
        <pc:chgData name="Xuesu Xiao" userId="2da2dc19-76a6-42ca-a03e-a5becae5e7dc" providerId="ADAL" clId="{5F4D6347-BDA8-9640-96D9-EAD0F231631A}" dt="2022-11-20T23:06:16.324" v="326" actId="207"/>
        <pc:sldMkLst>
          <pc:docMk/>
          <pc:sldMk cId="2606793230" sldId="920"/>
        </pc:sldMkLst>
        <pc:spChg chg="mod">
          <ac:chgData name="Xuesu Xiao" userId="2da2dc19-76a6-42ca-a03e-a5becae5e7dc" providerId="ADAL" clId="{5F4D6347-BDA8-9640-96D9-EAD0F231631A}" dt="2022-11-20T23:06:16.324" v="326" actId="207"/>
          <ac:spMkLst>
            <pc:docMk/>
            <pc:sldMk cId="2606793230" sldId="920"/>
            <ac:spMk id="3" creationId="{BA859D75-7E29-43CD-4C4A-127742FC2755}"/>
          </ac:spMkLst>
        </pc:spChg>
      </pc:sldChg>
      <pc:sldChg chg="modSp add mod">
        <pc:chgData name="Xuesu Xiao" userId="2da2dc19-76a6-42ca-a03e-a5becae5e7dc" providerId="ADAL" clId="{5F4D6347-BDA8-9640-96D9-EAD0F231631A}" dt="2022-11-20T23:02:14.857" v="266" actId="1035"/>
        <pc:sldMkLst>
          <pc:docMk/>
          <pc:sldMk cId="4269186842" sldId="921"/>
        </pc:sldMkLst>
        <pc:picChg chg="mod">
          <ac:chgData name="Xuesu Xiao" userId="2da2dc19-76a6-42ca-a03e-a5becae5e7dc" providerId="ADAL" clId="{5F4D6347-BDA8-9640-96D9-EAD0F231631A}" dt="2022-11-20T23:01:57.298" v="261" actId="167"/>
          <ac:picMkLst>
            <pc:docMk/>
            <pc:sldMk cId="4269186842" sldId="921"/>
            <ac:picMk id="6" creationId="{CD91B3FA-65D8-D3EE-5408-18C4B87982DF}"/>
          </ac:picMkLst>
        </pc:picChg>
        <pc:picChg chg="mod">
          <ac:chgData name="Xuesu Xiao" userId="2da2dc19-76a6-42ca-a03e-a5becae5e7dc" providerId="ADAL" clId="{5F4D6347-BDA8-9640-96D9-EAD0F231631A}" dt="2022-11-20T23:02:14.857" v="266" actId="1035"/>
          <ac:picMkLst>
            <pc:docMk/>
            <pc:sldMk cId="4269186842" sldId="921"/>
            <ac:picMk id="7" creationId="{F21D9C29-B1CA-0B41-1B10-6636971B70BA}"/>
          </ac:picMkLst>
        </pc:picChg>
      </pc:sldChg>
      <pc:sldChg chg="modSp add mod">
        <pc:chgData name="Xuesu Xiao" userId="2da2dc19-76a6-42ca-a03e-a5becae5e7dc" providerId="ADAL" clId="{5F4D6347-BDA8-9640-96D9-EAD0F231631A}" dt="2022-11-20T22:59:17.184" v="198" actId="27636"/>
        <pc:sldMkLst>
          <pc:docMk/>
          <pc:sldMk cId="12823510" sldId="922"/>
        </pc:sldMkLst>
        <pc:spChg chg="mod">
          <ac:chgData name="Xuesu Xiao" userId="2da2dc19-76a6-42ca-a03e-a5becae5e7dc" providerId="ADAL" clId="{5F4D6347-BDA8-9640-96D9-EAD0F231631A}" dt="2022-11-20T22:59:17.184" v="198" actId="27636"/>
          <ac:spMkLst>
            <pc:docMk/>
            <pc:sldMk cId="12823510" sldId="922"/>
            <ac:spMk id="3" creationId="{BA859D75-7E29-43CD-4C4A-127742FC2755}"/>
          </ac:spMkLst>
        </pc:spChg>
      </pc:sldChg>
      <pc:sldChg chg="modSp add mod">
        <pc:chgData name="Xuesu Xiao" userId="2da2dc19-76a6-42ca-a03e-a5becae5e7dc" providerId="ADAL" clId="{5F4D6347-BDA8-9640-96D9-EAD0F231631A}" dt="2022-11-20T23:05:30.658" v="323" actId="20577"/>
        <pc:sldMkLst>
          <pc:docMk/>
          <pc:sldMk cId="3375218705" sldId="923"/>
        </pc:sldMkLst>
        <pc:spChg chg="mod">
          <ac:chgData name="Xuesu Xiao" userId="2da2dc19-76a6-42ca-a03e-a5becae5e7dc" providerId="ADAL" clId="{5F4D6347-BDA8-9640-96D9-EAD0F231631A}" dt="2022-11-20T23:05:30.658" v="323" actId="20577"/>
          <ac:spMkLst>
            <pc:docMk/>
            <pc:sldMk cId="3375218705" sldId="923"/>
            <ac:spMk id="3" creationId="{BA859D75-7E29-43CD-4C4A-127742FC2755}"/>
          </ac:spMkLst>
        </pc:spChg>
        <pc:spChg chg="mod">
          <ac:chgData name="Xuesu Xiao" userId="2da2dc19-76a6-42ca-a03e-a5becae5e7dc" providerId="ADAL" clId="{5F4D6347-BDA8-9640-96D9-EAD0F231631A}" dt="2022-11-20T23:05:29.070" v="321" actId="1035"/>
          <ac:spMkLst>
            <pc:docMk/>
            <pc:sldMk cId="3375218705" sldId="923"/>
            <ac:spMk id="7" creationId="{E8E1B0C8-8B2F-17B4-20A9-2908BEFC2692}"/>
          </ac:spMkLst>
        </pc:spChg>
        <pc:spChg chg="mod">
          <ac:chgData name="Xuesu Xiao" userId="2da2dc19-76a6-42ca-a03e-a5becae5e7dc" providerId="ADAL" clId="{5F4D6347-BDA8-9640-96D9-EAD0F231631A}" dt="2022-11-20T23:05:29.070" v="321" actId="1035"/>
          <ac:spMkLst>
            <pc:docMk/>
            <pc:sldMk cId="3375218705" sldId="923"/>
            <ac:spMk id="9" creationId="{00CFC936-1F01-5FD3-16D4-938DA0A4837C}"/>
          </ac:spMkLst>
        </pc:spChg>
        <pc:picChg chg="mod">
          <ac:chgData name="Xuesu Xiao" userId="2da2dc19-76a6-42ca-a03e-a5becae5e7dc" providerId="ADAL" clId="{5F4D6347-BDA8-9640-96D9-EAD0F231631A}" dt="2022-11-20T23:05:29.070" v="321" actId="1035"/>
          <ac:picMkLst>
            <pc:docMk/>
            <pc:sldMk cId="3375218705" sldId="923"/>
            <ac:picMk id="6" creationId="{C2A37004-D812-4F66-08FF-E19CB7DAE86D}"/>
          </ac:picMkLst>
        </pc:picChg>
        <pc:picChg chg="mod">
          <ac:chgData name="Xuesu Xiao" userId="2da2dc19-76a6-42ca-a03e-a5becae5e7dc" providerId="ADAL" clId="{5F4D6347-BDA8-9640-96D9-EAD0F231631A}" dt="2022-11-20T23:05:29.070" v="321" actId="1035"/>
          <ac:picMkLst>
            <pc:docMk/>
            <pc:sldMk cId="3375218705" sldId="923"/>
            <ac:picMk id="8" creationId="{14B20821-D1CE-7C19-5B4E-380A35516D14}"/>
          </ac:picMkLst>
        </pc:picChg>
      </pc:sldChg>
      <pc:sldChg chg="modSp add mod">
        <pc:chgData name="Xuesu Xiao" userId="2da2dc19-76a6-42ca-a03e-a5becae5e7dc" providerId="ADAL" clId="{5F4D6347-BDA8-9640-96D9-EAD0F231631A}" dt="2022-11-20T23:06:21.809" v="327" actId="5793"/>
        <pc:sldMkLst>
          <pc:docMk/>
          <pc:sldMk cId="1787111419" sldId="924"/>
        </pc:sldMkLst>
        <pc:spChg chg="mod">
          <ac:chgData name="Xuesu Xiao" userId="2da2dc19-76a6-42ca-a03e-a5becae5e7dc" providerId="ADAL" clId="{5F4D6347-BDA8-9640-96D9-EAD0F231631A}" dt="2022-11-20T23:06:21.809" v="327" actId="5793"/>
          <ac:spMkLst>
            <pc:docMk/>
            <pc:sldMk cId="1787111419" sldId="924"/>
            <ac:spMk id="3" creationId="{BA859D75-7E29-43CD-4C4A-127742FC2755}"/>
          </ac:spMkLst>
        </pc:spChg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860076313" sldId="925"/>
        </pc:sldMkLst>
      </pc:sldChg>
      <pc:sldChg chg="add">
        <pc:chgData name="Xuesu Xiao" userId="2da2dc19-76a6-42ca-a03e-a5becae5e7dc" providerId="ADAL" clId="{5F4D6347-BDA8-9640-96D9-EAD0F231631A}" dt="2022-11-20T22:59:16.988" v="196"/>
        <pc:sldMkLst>
          <pc:docMk/>
          <pc:sldMk cId="527586806" sldId="926"/>
        </pc:sldMkLst>
      </pc:sldChg>
      <pc:sldChg chg="modSp add mod">
        <pc:chgData name="Xuesu Xiao" userId="2da2dc19-76a6-42ca-a03e-a5becae5e7dc" providerId="ADAL" clId="{5F4D6347-BDA8-9640-96D9-EAD0F231631A}" dt="2022-11-20T23:06:29.529" v="328" actId="5793"/>
        <pc:sldMkLst>
          <pc:docMk/>
          <pc:sldMk cId="3734888119" sldId="927"/>
        </pc:sldMkLst>
        <pc:spChg chg="mod">
          <ac:chgData name="Xuesu Xiao" userId="2da2dc19-76a6-42ca-a03e-a5becae5e7dc" providerId="ADAL" clId="{5F4D6347-BDA8-9640-96D9-EAD0F231631A}" dt="2022-11-20T23:06:29.529" v="328" actId="5793"/>
          <ac:spMkLst>
            <pc:docMk/>
            <pc:sldMk cId="3734888119" sldId="927"/>
            <ac:spMk id="3" creationId="{5A3ED291-6B43-C00A-64C5-3793EAFCCECF}"/>
          </ac:spMkLst>
        </pc:spChg>
      </pc:sldChg>
      <pc:sldChg chg="modSp add mod">
        <pc:chgData name="Xuesu Xiao" userId="2da2dc19-76a6-42ca-a03e-a5becae5e7dc" providerId="ADAL" clId="{5F4D6347-BDA8-9640-96D9-EAD0F231631A}" dt="2022-11-20T23:06:36.490" v="329" actId="5793"/>
        <pc:sldMkLst>
          <pc:docMk/>
          <pc:sldMk cId="359101543" sldId="928"/>
        </pc:sldMkLst>
        <pc:spChg chg="mod">
          <ac:chgData name="Xuesu Xiao" userId="2da2dc19-76a6-42ca-a03e-a5becae5e7dc" providerId="ADAL" clId="{5F4D6347-BDA8-9640-96D9-EAD0F231631A}" dt="2022-11-20T23:06:36.490" v="329" actId="5793"/>
          <ac:spMkLst>
            <pc:docMk/>
            <pc:sldMk cId="359101543" sldId="928"/>
            <ac:spMk id="11" creationId="{A5C233D1-1F8E-4005-8354-B412927A389A}"/>
          </ac:spMkLst>
        </pc:spChg>
      </pc:sldChg>
      <pc:sldChg chg="addSp delSp modSp add mod">
        <pc:chgData name="Xuesu Xiao" userId="2da2dc19-76a6-42ca-a03e-a5becae5e7dc" providerId="ADAL" clId="{5F4D6347-BDA8-9640-96D9-EAD0F231631A}" dt="2022-11-20T23:07:56.136" v="351"/>
        <pc:sldMkLst>
          <pc:docMk/>
          <pc:sldMk cId="1950455212" sldId="936"/>
        </pc:sldMkLst>
        <pc:spChg chg="del">
          <ac:chgData name="Xuesu Xiao" userId="2da2dc19-76a6-42ca-a03e-a5becae5e7dc" providerId="ADAL" clId="{5F4D6347-BDA8-9640-96D9-EAD0F231631A}" dt="2022-11-20T23:07:54.671" v="349" actId="478"/>
          <ac:spMkLst>
            <pc:docMk/>
            <pc:sldMk cId="1950455212" sldId="936"/>
            <ac:spMk id="2" creationId="{2E8E85E9-DE58-4645-0560-1DED0DD204E9}"/>
          </ac:spMkLst>
        </pc:spChg>
        <pc:spChg chg="mod">
          <ac:chgData name="Xuesu Xiao" userId="2da2dc19-76a6-42ca-a03e-a5becae5e7dc" providerId="ADAL" clId="{5F4D6347-BDA8-9640-96D9-EAD0F231631A}" dt="2022-11-20T22:59:17.350" v="202" actId="27636"/>
          <ac:spMkLst>
            <pc:docMk/>
            <pc:sldMk cId="1950455212" sldId="936"/>
            <ac:spMk id="3" creationId="{33FC2D0F-B731-CB84-7B60-AF4CB050B855}"/>
          </ac:spMkLst>
        </pc:spChg>
        <pc:spChg chg="mod">
          <ac:chgData name="Xuesu Xiao" userId="2da2dc19-76a6-42ca-a03e-a5becae5e7dc" providerId="ADAL" clId="{5F4D6347-BDA8-9640-96D9-EAD0F231631A}" dt="2022-11-20T23:06:41.484" v="331" actId="1076"/>
          <ac:spMkLst>
            <pc:docMk/>
            <pc:sldMk cId="1950455212" sldId="936"/>
            <ac:spMk id="17" creationId="{00F42B88-705B-8F5F-DEBD-22DF4E5CBE2C}"/>
          </ac:spMkLst>
        </pc:spChg>
        <pc:spChg chg="add del mod">
          <ac:chgData name="Xuesu Xiao" userId="2da2dc19-76a6-42ca-a03e-a5becae5e7dc" providerId="ADAL" clId="{5F4D6347-BDA8-9640-96D9-EAD0F231631A}" dt="2022-11-20T23:07:55.848" v="350" actId="478"/>
          <ac:spMkLst>
            <pc:docMk/>
            <pc:sldMk cId="1950455212" sldId="936"/>
            <ac:spMk id="19" creationId="{BF1D0755-78DD-1CE5-C9A4-6637BD9F0959}"/>
          </ac:spMkLst>
        </pc:spChg>
        <pc:spChg chg="add mod">
          <ac:chgData name="Xuesu Xiao" userId="2da2dc19-76a6-42ca-a03e-a5becae5e7dc" providerId="ADAL" clId="{5F4D6347-BDA8-9640-96D9-EAD0F231631A}" dt="2022-11-20T23:07:56.136" v="351"/>
          <ac:spMkLst>
            <pc:docMk/>
            <pc:sldMk cId="1950455212" sldId="936"/>
            <ac:spMk id="20" creationId="{14CF156B-E656-B0E9-1592-CB160F99BD2A}"/>
          </ac:spMkLst>
        </pc:spChg>
      </pc:sldChg>
      <pc:sldChg chg="modSp add mod">
        <pc:chgData name="Xuesu Xiao" userId="2da2dc19-76a6-42ca-a03e-a5becae5e7dc" providerId="ADAL" clId="{5F4D6347-BDA8-9640-96D9-EAD0F231631A}" dt="2022-11-20T23:34:57.473" v="353" actId="27636"/>
        <pc:sldMkLst>
          <pc:docMk/>
          <pc:sldMk cId="2301032078" sldId="938"/>
        </pc:sldMkLst>
        <pc:spChg chg="mod">
          <ac:chgData name="Xuesu Xiao" userId="2da2dc19-76a6-42ca-a03e-a5becae5e7dc" providerId="ADAL" clId="{5F4D6347-BDA8-9640-96D9-EAD0F231631A}" dt="2022-11-20T23:34:57.473" v="353" actId="27636"/>
          <ac:spMkLst>
            <pc:docMk/>
            <pc:sldMk cId="2301032078" sldId="938"/>
            <ac:spMk id="3" creationId="{40A03422-22BE-C7BB-35BF-CB9D1C90DF2A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1182187124" sldId="939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772741444" sldId="941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899730551" sldId="944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520236080" sldId="945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821460854" sldId="946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942368618" sldId="947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31556659" sldId="948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554636113" sldId="949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1673621896" sldId="950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254565120" sldId="951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678418697" sldId="952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4105671411" sldId="953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1578118265" sldId="954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870120494" sldId="955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848297286" sldId="956"/>
        </pc:sldMkLst>
      </pc:sldChg>
      <pc:sldChg chg="modSp add mod">
        <pc:chgData name="Xuesu Xiao" userId="2da2dc19-76a6-42ca-a03e-a5becae5e7dc" providerId="ADAL" clId="{5F4D6347-BDA8-9640-96D9-EAD0F231631A}" dt="2022-11-20T23:36:24.910" v="359" actId="5793"/>
        <pc:sldMkLst>
          <pc:docMk/>
          <pc:sldMk cId="329974282" sldId="957"/>
        </pc:sldMkLst>
        <pc:spChg chg="mod">
          <ac:chgData name="Xuesu Xiao" userId="2da2dc19-76a6-42ca-a03e-a5becae5e7dc" providerId="ADAL" clId="{5F4D6347-BDA8-9640-96D9-EAD0F231631A}" dt="2022-11-20T23:36:24.910" v="359" actId="5793"/>
          <ac:spMkLst>
            <pc:docMk/>
            <pc:sldMk cId="329974282" sldId="957"/>
            <ac:spMk id="3" creationId="{9E694178-9748-38E8-20BF-B1378C4C7CDA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023487158" sldId="958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268397214" sldId="960"/>
        </pc:sldMkLst>
      </pc:sldChg>
      <pc:sldChg chg="add del">
        <pc:chgData name="Xuesu Xiao" userId="2da2dc19-76a6-42ca-a03e-a5becae5e7dc" providerId="ADAL" clId="{5F4D6347-BDA8-9640-96D9-EAD0F231631A}" dt="2022-11-20T23:37:01.485" v="360" actId="2696"/>
        <pc:sldMkLst>
          <pc:docMk/>
          <pc:sldMk cId="2340706514" sldId="961"/>
        </pc:sldMkLst>
      </pc:sldChg>
      <pc:sldChg chg="modSp add mod">
        <pc:chgData name="Xuesu Xiao" userId="2da2dc19-76a6-42ca-a03e-a5becae5e7dc" providerId="ADAL" clId="{5F4D6347-BDA8-9640-96D9-EAD0F231631A}" dt="2022-11-20T23:37:35.572" v="364" actId="20577"/>
        <pc:sldMkLst>
          <pc:docMk/>
          <pc:sldMk cId="2600695935" sldId="962"/>
        </pc:sldMkLst>
        <pc:spChg chg="mod">
          <ac:chgData name="Xuesu Xiao" userId="2da2dc19-76a6-42ca-a03e-a5becae5e7dc" providerId="ADAL" clId="{5F4D6347-BDA8-9640-96D9-EAD0F231631A}" dt="2022-11-20T23:37:35.572" v="364" actId="20577"/>
          <ac:spMkLst>
            <pc:docMk/>
            <pc:sldMk cId="2600695935" sldId="962"/>
            <ac:spMk id="3" creationId="{E9BD4799-98DB-21B9-1C74-F40C56E25E2E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04818906" sldId="963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1684172072" sldId="964"/>
        </pc:sldMkLst>
      </pc:sldChg>
      <pc:sldChg chg="add del">
        <pc:chgData name="Xuesu Xiao" userId="2da2dc19-76a6-42ca-a03e-a5becae5e7dc" providerId="ADAL" clId="{5F4D6347-BDA8-9640-96D9-EAD0F231631A}" dt="2022-11-20T23:37:14.378" v="361" actId="2696"/>
        <pc:sldMkLst>
          <pc:docMk/>
          <pc:sldMk cId="1319498924" sldId="965"/>
        </pc:sldMkLst>
      </pc:sldChg>
      <pc:sldChg chg="delSp add mod">
        <pc:chgData name="Xuesu Xiao" userId="2da2dc19-76a6-42ca-a03e-a5becae5e7dc" providerId="ADAL" clId="{5F4D6347-BDA8-9640-96D9-EAD0F231631A}" dt="2022-11-20T23:37:41.229" v="365" actId="478"/>
        <pc:sldMkLst>
          <pc:docMk/>
          <pc:sldMk cId="1612942382" sldId="966"/>
        </pc:sldMkLst>
        <pc:spChg chg="del">
          <ac:chgData name="Xuesu Xiao" userId="2da2dc19-76a6-42ca-a03e-a5becae5e7dc" providerId="ADAL" clId="{5F4D6347-BDA8-9640-96D9-EAD0F231631A}" dt="2022-11-20T23:37:41.229" v="365" actId="478"/>
          <ac:spMkLst>
            <pc:docMk/>
            <pc:sldMk cId="1612942382" sldId="966"/>
            <ac:spMk id="7" creationId="{28FE2A58-32E2-5AA7-B0C5-0AD87CA952CC}"/>
          </ac:spMkLst>
        </pc:spChg>
      </pc:sldChg>
      <pc:sldChg chg="modSp add mod">
        <pc:chgData name="Xuesu Xiao" userId="2da2dc19-76a6-42ca-a03e-a5becae5e7dc" providerId="ADAL" clId="{5F4D6347-BDA8-9640-96D9-EAD0F231631A}" dt="2022-11-20T23:37:51.832" v="367" actId="20577"/>
        <pc:sldMkLst>
          <pc:docMk/>
          <pc:sldMk cId="3274957520" sldId="967"/>
        </pc:sldMkLst>
        <pc:spChg chg="mod">
          <ac:chgData name="Xuesu Xiao" userId="2da2dc19-76a6-42ca-a03e-a5becae5e7dc" providerId="ADAL" clId="{5F4D6347-BDA8-9640-96D9-EAD0F231631A}" dt="2022-11-20T23:37:51.832" v="367" actId="20577"/>
          <ac:spMkLst>
            <pc:docMk/>
            <pc:sldMk cId="3274957520" sldId="967"/>
            <ac:spMk id="3" creationId="{3B774639-A6BA-D76F-2737-31831BCB37C6}"/>
          </ac:spMkLst>
        </pc:spChg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452516148" sldId="968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2520568078" sldId="969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793714017" sldId="970"/>
        </pc:sldMkLst>
      </pc:sldChg>
      <pc:sldChg chg="add">
        <pc:chgData name="Xuesu Xiao" userId="2da2dc19-76a6-42ca-a03e-a5becae5e7dc" providerId="ADAL" clId="{5F4D6347-BDA8-9640-96D9-EAD0F231631A}" dt="2022-11-20T23:34:57.277" v="352"/>
        <pc:sldMkLst>
          <pc:docMk/>
          <pc:sldMk cId="3190635093" sldId="971"/>
        </pc:sldMkLst>
      </pc:sldChg>
      <pc:sldChg chg="modSp add mod">
        <pc:chgData name="Xuesu Xiao" userId="2da2dc19-76a6-42ca-a03e-a5becae5e7dc" providerId="ADAL" clId="{5F4D6347-BDA8-9640-96D9-EAD0F231631A}" dt="2022-11-20T23:38:10.522" v="381" actId="167"/>
        <pc:sldMkLst>
          <pc:docMk/>
          <pc:sldMk cId="2748322385" sldId="972"/>
        </pc:sldMkLst>
        <pc:picChg chg="mod">
          <ac:chgData name="Xuesu Xiao" userId="2da2dc19-76a6-42ca-a03e-a5becae5e7dc" providerId="ADAL" clId="{5F4D6347-BDA8-9640-96D9-EAD0F231631A}" dt="2022-11-20T23:38:10.522" v="381" actId="167"/>
          <ac:picMkLst>
            <pc:docMk/>
            <pc:sldMk cId="2748322385" sldId="972"/>
            <ac:picMk id="6" creationId="{BA755CCE-CC64-8DEC-EAAF-22BCD6CE5D5B}"/>
          </ac:picMkLst>
        </pc:picChg>
      </pc:sldChg>
      <pc:sldChg chg="modSp add mod">
        <pc:chgData name="Xuesu Xiao" userId="2da2dc19-76a6-42ca-a03e-a5becae5e7dc" providerId="ADAL" clId="{5F4D6347-BDA8-9640-96D9-EAD0F231631A}" dt="2022-11-20T23:38:37.773" v="387" actId="14100"/>
        <pc:sldMkLst>
          <pc:docMk/>
          <pc:sldMk cId="2925250978" sldId="973"/>
        </pc:sldMkLst>
        <pc:spChg chg="mod">
          <ac:chgData name="Xuesu Xiao" userId="2da2dc19-76a6-42ca-a03e-a5becae5e7dc" providerId="ADAL" clId="{5F4D6347-BDA8-9640-96D9-EAD0F231631A}" dt="2022-11-20T23:38:37.773" v="387" actId="14100"/>
          <ac:spMkLst>
            <pc:docMk/>
            <pc:sldMk cId="2925250978" sldId="973"/>
            <ac:spMk id="3" creationId="{E9B788B1-722A-D760-CB45-562666DD9966}"/>
          </ac:spMkLst>
        </pc:spChg>
        <pc:picChg chg="mod">
          <ac:chgData name="Xuesu Xiao" userId="2da2dc19-76a6-42ca-a03e-a5becae5e7dc" providerId="ADAL" clId="{5F4D6347-BDA8-9640-96D9-EAD0F231631A}" dt="2022-11-20T23:38:25.382" v="385" actId="1076"/>
          <ac:picMkLst>
            <pc:docMk/>
            <pc:sldMk cId="2925250978" sldId="973"/>
            <ac:picMk id="6" creationId="{E244C464-736F-CDB7-8040-AECABC41CD7C}"/>
          </ac:picMkLst>
        </pc:picChg>
      </pc:sldChg>
      <pc:sldChg chg="modSp add mod">
        <pc:chgData name="Xuesu Xiao" userId="2da2dc19-76a6-42ca-a03e-a5becae5e7dc" providerId="ADAL" clId="{5F4D6347-BDA8-9640-96D9-EAD0F231631A}" dt="2022-11-20T23:38:56.160" v="391" actId="1076"/>
        <pc:sldMkLst>
          <pc:docMk/>
          <pc:sldMk cId="404747846" sldId="975"/>
        </pc:sldMkLst>
        <pc:spChg chg="mod">
          <ac:chgData name="Xuesu Xiao" userId="2da2dc19-76a6-42ca-a03e-a5becae5e7dc" providerId="ADAL" clId="{5F4D6347-BDA8-9640-96D9-EAD0F231631A}" dt="2022-11-20T23:38:48.252" v="389" actId="20577"/>
          <ac:spMkLst>
            <pc:docMk/>
            <pc:sldMk cId="404747846" sldId="975"/>
            <ac:spMk id="3" creationId="{6900CD70-6211-04CB-5447-AB6B3F49D22E}"/>
          </ac:spMkLst>
        </pc:spChg>
        <pc:picChg chg="mod">
          <ac:chgData name="Xuesu Xiao" userId="2da2dc19-76a6-42ca-a03e-a5becae5e7dc" providerId="ADAL" clId="{5F4D6347-BDA8-9640-96D9-EAD0F231631A}" dt="2022-11-20T23:38:56.160" v="391" actId="1076"/>
          <ac:picMkLst>
            <pc:docMk/>
            <pc:sldMk cId="404747846" sldId="975"/>
            <ac:picMk id="6" creationId="{706CD569-45B2-38C1-EA55-73BDB28C232E}"/>
          </ac:picMkLst>
        </pc:picChg>
      </pc:sldChg>
      <pc:sldChg chg="add del">
        <pc:chgData name="Xuesu Xiao" userId="2da2dc19-76a6-42ca-a03e-a5becae5e7dc" providerId="ADAL" clId="{5F4D6347-BDA8-9640-96D9-EAD0F231631A}" dt="2022-11-20T23:39:00.687" v="392" actId="2696"/>
        <pc:sldMkLst>
          <pc:docMk/>
          <pc:sldMk cId="1188317198" sldId="976"/>
        </pc:sldMkLst>
      </pc:sldChg>
      <pc:sldChg chg="add del">
        <pc:chgData name="Xuesu Xiao" userId="2da2dc19-76a6-42ca-a03e-a5becae5e7dc" providerId="ADAL" clId="{5F4D6347-BDA8-9640-96D9-EAD0F231631A}" dt="2022-11-20T23:39:01.370" v="393" actId="2696"/>
        <pc:sldMkLst>
          <pc:docMk/>
          <pc:sldMk cId="789556585" sldId="977"/>
        </pc:sldMkLst>
      </pc:sldChg>
      <pc:sldChg chg="addSp delSp modSp add mod">
        <pc:chgData name="Xuesu Xiao" userId="2da2dc19-76a6-42ca-a03e-a5becae5e7dc" providerId="ADAL" clId="{5F4D6347-BDA8-9640-96D9-EAD0F231631A}" dt="2022-11-20T23:07:49.040" v="348"/>
        <pc:sldMkLst>
          <pc:docMk/>
          <pc:sldMk cId="2475089556" sldId="1013"/>
        </pc:sldMkLst>
        <pc:spChg chg="del">
          <ac:chgData name="Xuesu Xiao" userId="2da2dc19-76a6-42ca-a03e-a5becae5e7dc" providerId="ADAL" clId="{5F4D6347-BDA8-9640-96D9-EAD0F231631A}" dt="2022-11-20T23:07:47.841" v="346" actId="478"/>
          <ac:spMkLst>
            <pc:docMk/>
            <pc:sldMk cId="2475089556" sldId="1013"/>
            <ac:spMk id="2" creationId="{2E8E85E9-DE58-4645-0560-1DED0DD204E9}"/>
          </ac:spMkLst>
        </pc:spChg>
        <pc:spChg chg="mod">
          <ac:chgData name="Xuesu Xiao" userId="2da2dc19-76a6-42ca-a03e-a5becae5e7dc" providerId="ADAL" clId="{5F4D6347-BDA8-9640-96D9-EAD0F231631A}" dt="2022-11-20T22:59:17.429" v="203" actId="27636"/>
          <ac:spMkLst>
            <pc:docMk/>
            <pc:sldMk cId="2475089556" sldId="1013"/>
            <ac:spMk id="3" creationId="{33FC2D0F-B731-CB84-7B60-AF4CB050B855}"/>
          </ac:spMkLst>
        </pc:spChg>
        <pc:spChg chg="add del mod">
          <ac:chgData name="Xuesu Xiao" userId="2da2dc19-76a6-42ca-a03e-a5becae5e7dc" providerId="ADAL" clId="{5F4D6347-BDA8-9640-96D9-EAD0F231631A}" dt="2022-11-20T23:07:48.731" v="347" actId="478"/>
          <ac:spMkLst>
            <pc:docMk/>
            <pc:sldMk cId="2475089556" sldId="1013"/>
            <ac:spMk id="20" creationId="{820C9AE7-25FF-4950-2095-9FB4CC3A0263}"/>
          </ac:spMkLst>
        </pc:spChg>
        <pc:spChg chg="add mod">
          <ac:chgData name="Xuesu Xiao" userId="2da2dc19-76a6-42ca-a03e-a5becae5e7dc" providerId="ADAL" clId="{5F4D6347-BDA8-9640-96D9-EAD0F231631A}" dt="2022-11-20T23:07:49.040" v="348"/>
          <ac:spMkLst>
            <pc:docMk/>
            <pc:sldMk cId="2475089556" sldId="1013"/>
            <ac:spMk id="21" creationId="{6D739D9D-E245-B258-1752-0E2AB37D0B91}"/>
          </ac:spMkLst>
        </pc:spChg>
      </pc:sldChg>
      <pc:sldChg chg="addSp delSp modSp add mod">
        <pc:chgData name="Xuesu Xiao" userId="2da2dc19-76a6-42ca-a03e-a5becae5e7dc" providerId="ADAL" clId="{5F4D6347-BDA8-9640-96D9-EAD0F231631A}" dt="2022-11-20T23:07:44.620" v="345"/>
        <pc:sldMkLst>
          <pc:docMk/>
          <pc:sldMk cId="412140171" sldId="1014"/>
        </pc:sldMkLst>
        <pc:spChg chg="del">
          <ac:chgData name="Xuesu Xiao" userId="2da2dc19-76a6-42ca-a03e-a5becae5e7dc" providerId="ADAL" clId="{5F4D6347-BDA8-9640-96D9-EAD0F231631A}" dt="2022-11-20T23:07:39.998" v="341" actId="478"/>
          <ac:spMkLst>
            <pc:docMk/>
            <pc:sldMk cId="412140171" sldId="1014"/>
            <ac:spMk id="2" creationId="{2E8E85E9-DE58-4645-0560-1DED0DD204E9}"/>
          </ac:spMkLst>
        </pc:spChg>
        <pc:spChg chg="mod">
          <ac:chgData name="Xuesu Xiao" userId="2da2dc19-76a6-42ca-a03e-a5becae5e7dc" providerId="ADAL" clId="{5F4D6347-BDA8-9640-96D9-EAD0F231631A}" dt="2022-11-20T22:59:17.474" v="204" actId="27636"/>
          <ac:spMkLst>
            <pc:docMk/>
            <pc:sldMk cId="412140171" sldId="1014"/>
            <ac:spMk id="3" creationId="{33FC2D0F-B731-CB84-7B60-AF4CB050B855}"/>
          </ac:spMkLst>
        </pc:spChg>
        <pc:spChg chg="add del mod">
          <ac:chgData name="Xuesu Xiao" userId="2da2dc19-76a6-42ca-a03e-a5becae5e7dc" providerId="ADAL" clId="{5F4D6347-BDA8-9640-96D9-EAD0F231631A}" dt="2022-11-20T23:07:44.225" v="344" actId="478"/>
          <ac:spMkLst>
            <pc:docMk/>
            <pc:sldMk cId="412140171" sldId="1014"/>
            <ac:spMk id="20" creationId="{E6E3AF62-1C95-352D-6718-89FF42BB71BE}"/>
          </ac:spMkLst>
        </pc:spChg>
        <pc:spChg chg="add del mod">
          <ac:chgData name="Xuesu Xiao" userId="2da2dc19-76a6-42ca-a03e-a5becae5e7dc" providerId="ADAL" clId="{5F4D6347-BDA8-9640-96D9-EAD0F231631A}" dt="2022-11-20T23:07:43.019" v="343"/>
          <ac:spMkLst>
            <pc:docMk/>
            <pc:sldMk cId="412140171" sldId="1014"/>
            <ac:spMk id="21" creationId="{1E0EB5F3-F01D-DAC3-8485-CD7846275FD9}"/>
          </ac:spMkLst>
        </pc:spChg>
        <pc:spChg chg="add mod">
          <ac:chgData name="Xuesu Xiao" userId="2da2dc19-76a6-42ca-a03e-a5becae5e7dc" providerId="ADAL" clId="{5F4D6347-BDA8-9640-96D9-EAD0F231631A}" dt="2022-11-20T23:07:44.620" v="345"/>
          <ac:spMkLst>
            <pc:docMk/>
            <pc:sldMk cId="412140171" sldId="1014"/>
            <ac:spMk id="22" creationId="{4B9CDAE8-C31B-1133-E23C-14DE59E26E0A}"/>
          </ac:spMkLst>
        </pc:spChg>
      </pc:sldChg>
      <pc:sldChg chg="delSp modSp add mod">
        <pc:chgData name="Xuesu Xiao" userId="2da2dc19-76a6-42ca-a03e-a5becae5e7dc" providerId="ADAL" clId="{5F4D6347-BDA8-9640-96D9-EAD0F231631A}" dt="2022-11-20T20:48:19.095" v="112" actId="478"/>
        <pc:sldMkLst>
          <pc:docMk/>
          <pc:sldMk cId="966511968" sldId="1018"/>
        </pc:sldMkLst>
        <pc:spChg chg="mod">
          <ac:chgData name="Xuesu Xiao" userId="2da2dc19-76a6-42ca-a03e-a5becae5e7dc" providerId="ADAL" clId="{5F4D6347-BDA8-9640-96D9-EAD0F231631A}" dt="2022-11-20T20:46:40.381" v="93" actId="27636"/>
          <ac:spMkLst>
            <pc:docMk/>
            <pc:sldMk cId="966511968" sldId="1018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19.095" v="112" actId="478"/>
          <ac:picMkLst>
            <pc:docMk/>
            <pc:sldMk cId="966511968" sldId="1018"/>
            <ac:picMk id="11" creationId="{600D8952-2D75-3384-891A-FFC421C36923}"/>
          </ac:picMkLst>
        </pc:picChg>
      </pc:sldChg>
      <pc:sldChg chg="delSp add mod">
        <pc:chgData name="Xuesu Xiao" userId="2da2dc19-76a6-42ca-a03e-a5becae5e7dc" providerId="ADAL" clId="{5F4D6347-BDA8-9640-96D9-EAD0F231631A}" dt="2022-11-20T20:47:59.521" v="108" actId="478"/>
        <pc:sldMkLst>
          <pc:docMk/>
          <pc:sldMk cId="204818581" sldId="1020"/>
        </pc:sldMkLst>
        <pc:picChg chg="del">
          <ac:chgData name="Xuesu Xiao" userId="2da2dc19-76a6-42ca-a03e-a5becae5e7dc" providerId="ADAL" clId="{5F4D6347-BDA8-9640-96D9-EAD0F231631A}" dt="2022-11-20T20:47:59.521" v="108" actId="478"/>
          <ac:picMkLst>
            <pc:docMk/>
            <pc:sldMk cId="204818581" sldId="1020"/>
            <ac:picMk id="6" creationId="{9AB060A2-DC23-21BE-054F-5B606679DC3C}"/>
          </ac:picMkLst>
        </pc:picChg>
      </pc:sldChg>
      <pc:sldChg chg="delSp add mod">
        <pc:chgData name="Xuesu Xiao" userId="2da2dc19-76a6-42ca-a03e-a5becae5e7dc" providerId="ADAL" clId="{5F4D6347-BDA8-9640-96D9-EAD0F231631A}" dt="2022-11-20T20:48:02.693" v="109" actId="478"/>
        <pc:sldMkLst>
          <pc:docMk/>
          <pc:sldMk cId="1224252432" sldId="1021"/>
        </pc:sldMkLst>
        <pc:picChg chg="del">
          <ac:chgData name="Xuesu Xiao" userId="2da2dc19-76a6-42ca-a03e-a5becae5e7dc" providerId="ADAL" clId="{5F4D6347-BDA8-9640-96D9-EAD0F231631A}" dt="2022-11-20T20:48:02.693" v="109" actId="478"/>
          <ac:picMkLst>
            <pc:docMk/>
            <pc:sldMk cId="1224252432" sldId="1021"/>
            <ac:picMk id="6" creationId="{9AB060A2-DC23-21BE-054F-5B606679DC3C}"/>
          </ac:picMkLst>
        </pc:picChg>
      </pc:sldChg>
      <pc:sldChg chg="delSp modSp add mod">
        <pc:chgData name="Xuesu Xiao" userId="2da2dc19-76a6-42ca-a03e-a5becae5e7dc" providerId="ADAL" clId="{5F4D6347-BDA8-9640-96D9-EAD0F231631A}" dt="2022-11-20T20:48:10.774" v="111" actId="1076"/>
        <pc:sldMkLst>
          <pc:docMk/>
          <pc:sldMk cId="1381678752" sldId="1022"/>
        </pc:sldMkLst>
        <pc:spChg chg="mod">
          <ac:chgData name="Xuesu Xiao" userId="2da2dc19-76a6-42ca-a03e-a5becae5e7dc" providerId="ADAL" clId="{5F4D6347-BDA8-9640-96D9-EAD0F231631A}" dt="2022-11-20T20:46:40.327" v="92" actId="27636"/>
          <ac:spMkLst>
            <pc:docMk/>
            <pc:sldMk cId="1381678752" sldId="1022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04.579" v="110" actId="478"/>
          <ac:picMkLst>
            <pc:docMk/>
            <pc:sldMk cId="1381678752" sldId="1022"/>
            <ac:picMk id="6" creationId="{9AB060A2-DC23-21BE-054F-5B606679DC3C}"/>
          </ac:picMkLst>
        </pc:picChg>
        <pc:picChg chg="mod">
          <ac:chgData name="Xuesu Xiao" userId="2da2dc19-76a6-42ca-a03e-a5becae5e7dc" providerId="ADAL" clId="{5F4D6347-BDA8-9640-96D9-EAD0F231631A}" dt="2022-11-20T20:48:10.774" v="111" actId="1076"/>
          <ac:picMkLst>
            <pc:docMk/>
            <pc:sldMk cId="1381678752" sldId="1022"/>
            <ac:picMk id="10" creationId="{7AC01209-8311-92E5-FD37-52CA14F768CA}"/>
          </ac:picMkLst>
        </pc:picChg>
      </pc:sldChg>
      <pc:sldChg chg="delSp modSp add mod">
        <pc:chgData name="Xuesu Xiao" userId="2da2dc19-76a6-42ca-a03e-a5becae5e7dc" providerId="ADAL" clId="{5F4D6347-BDA8-9640-96D9-EAD0F231631A}" dt="2022-11-20T20:48:29.202" v="113" actId="478"/>
        <pc:sldMkLst>
          <pc:docMk/>
          <pc:sldMk cId="1072633780" sldId="1023"/>
        </pc:sldMkLst>
        <pc:spChg chg="mod">
          <ac:chgData name="Xuesu Xiao" userId="2da2dc19-76a6-42ca-a03e-a5becae5e7dc" providerId="ADAL" clId="{5F4D6347-BDA8-9640-96D9-EAD0F231631A}" dt="2022-11-20T20:46:40.421" v="94" actId="27636"/>
          <ac:spMkLst>
            <pc:docMk/>
            <pc:sldMk cId="1072633780" sldId="1023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29.202" v="113" actId="478"/>
          <ac:picMkLst>
            <pc:docMk/>
            <pc:sldMk cId="1072633780" sldId="1023"/>
            <ac:picMk id="11" creationId="{600D8952-2D75-3384-891A-FFC421C36923}"/>
          </ac:picMkLst>
        </pc:picChg>
      </pc:sldChg>
      <pc:sldChg chg="delSp modSp add mod">
        <pc:chgData name="Xuesu Xiao" userId="2da2dc19-76a6-42ca-a03e-a5becae5e7dc" providerId="ADAL" clId="{5F4D6347-BDA8-9640-96D9-EAD0F231631A}" dt="2022-11-20T20:48:44.238" v="115" actId="478"/>
        <pc:sldMkLst>
          <pc:docMk/>
          <pc:sldMk cId="3745275095" sldId="1024"/>
        </pc:sldMkLst>
        <pc:spChg chg="mod">
          <ac:chgData name="Xuesu Xiao" userId="2da2dc19-76a6-42ca-a03e-a5becae5e7dc" providerId="ADAL" clId="{5F4D6347-BDA8-9640-96D9-EAD0F231631A}" dt="2022-11-20T20:46:40.552" v="96" actId="27636"/>
          <ac:spMkLst>
            <pc:docMk/>
            <pc:sldMk cId="3745275095" sldId="1024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44.238" v="115" actId="478"/>
          <ac:picMkLst>
            <pc:docMk/>
            <pc:sldMk cId="3745275095" sldId="1024"/>
            <ac:picMk id="11" creationId="{600D8952-2D75-3384-891A-FFC421C36923}"/>
          </ac:picMkLst>
        </pc:picChg>
      </pc:sldChg>
      <pc:sldChg chg="delSp modSp add mod">
        <pc:chgData name="Xuesu Xiao" userId="2da2dc19-76a6-42ca-a03e-a5becae5e7dc" providerId="ADAL" clId="{5F4D6347-BDA8-9640-96D9-EAD0F231631A}" dt="2022-11-20T20:48:38.969" v="114" actId="478"/>
        <pc:sldMkLst>
          <pc:docMk/>
          <pc:sldMk cId="795116128" sldId="1025"/>
        </pc:sldMkLst>
        <pc:spChg chg="mod">
          <ac:chgData name="Xuesu Xiao" userId="2da2dc19-76a6-42ca-a03e-a5becae5e7dc" providerId="ADAL" clId="{5F4D6347-BDA8-9640-96D9-EAD0F231631A}" dt="2022-11-20T20:46:40.494" v="95" actId="27636"/>
          <ac:spMkLst>
            <pc:docMk/>
            <pc:sldMk cId="795116128" sldId="1025"/>
            <ac:spMk id="9" creationId="{FAAE12F7-59D1-4792-56B4-FE311793BABA}"/>
          </ac:spMkLst>
        </pc:spChg>
        <pc:picChg chg="del">
          <ac:chgData name="Xuesu Xiao" userId="2da2dc19-76a6-42ca-a03e-a5becae5e7dc" providerId="ADAL" clId="{5F4D6347-BDA8-9640-96D9-EAD0F231631A}" dt="2022-11-20T20:48:38.969" v="114" actId="478"/>
          <ac:picMkLst>
            <pc:docMk/>
            <pc:sldMk cId="795116128" sldId="1025"/>
            <ac:picMk id="11" creationId="{600D8952-2D75-3384-891A-FFC421C36923}"/>
          </ac:picMkLst>
        </pc:picChg>
      </pc:sldChg>
      <pc:sldChg chg="modSp add mod">
        <pc:chgData name="Xuesu Xiao" userId="2da2dc19-76a6-42ca-a03e-a5becae5e7dc" providerId="ADAL" clId="{5F4D6347-BDA8-9640-96D9-EAD0F231631A}" dt="2022-11-20T23:07:35.612" v="340" actId="1035"/>
        <pc:sldMkLst>
          <pc:docMk/>
          <pc:sldMk cId="3534640115" sldId="1026"/>
        </pc:sldMkLst>
        <pc:spChg chg="mod">
          <ac:chgData name="Xuesu Xiao" userId="2da2dc19-76a6-42ca-a03e-a5becae5e7dc" providerId="ADAL" clId="{5F4D6347-BDA8-9640-96D9-EAD0F231631A}" dt="2022-11-20T23:07:35.612" v="340" actId="1035"/>
          <ac:spMkLst>
            <pc:docMk/>
            <pc:sldMk cId="3534640115" sldId="1026"/>
            <ac:spMk id="2" creationId="{2E8E85E9-DE58-4645-0560-1DED0DD204E9}"/>
          </ac:spMkLst>
        </pc:spChg>
        <pc:spChg chg="mod">
          <ac:chgData name="Xuesu Xiao" userId="2da2dc19-76a6-42ca-a03e-a5becae5e7dc" providerId="ADAL" clId="{5F4D6347-BDA8-9640-96D9-EAD0F231631A}" dt="2022-11-20T22:59:17.514" v="205" actId="27636"/>
          <ac:spMkLst>
            <pc:docMk/>
            <pc:sldMk cId="3534640115" sldId="1026"/>
            <ac:spMk id="3" creationId="{33FC2D0F-B731-CB84-7B60-AF4CB050B855}"/>
          </ac:spMkLst>
        </pc:spChg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1615115224" sldId="1028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2311890616" sldId="1029"/>
        </pc:sldMkLst>
      </pc:sldChg>
      <pc:sldChg chg="add">
        <pc:chgData name="Xuesu Xiao" userId="2da2dc19-76a6-42ca-a03e-a5becae5e7dc" providerId="ADAL" clId="{5F4D6347-BDA8-9640-96D9-EAD0F231631A}" dt="2022-11-20T20:46:40.094" v="89"/>
        <pc:sldMkLst>
          <pc:docMk/>
          <pc:sldMk cId="677707631" sldId="1030"/>
        </pc:sldMkLst>
      </pc:sldChg>
      <pc:sldChg chg="modSp add del mod">
        <pc:chgData name="Xuesu Xiao" userId="2da2dc19-76a6-42ca-a03e-a5becae5e7dc" providerId="ADAL" clId="{5F4D6347-BDA8-9640-96D9-EAD0F231631A}" dt="2022-11-20T20:46:51.119" v="103" actId="2696"/>
        <pc:sldMkLst>
          <pc:docMk/>
          <pc:sldMk cId="3664979432" sldId="1031"/>
        </pc:sldMkLst>
        <pc:spChg chg="mod">
          <ac:chgData name="Xuesu Xiao" userId="2da2dc19-76a6-42ca-a03e-a5becae5e7dc" providerId="ADAL" clId="{5F4D6347-BDA8-9640-96D9-EAD0F231631A}" dt="2022-11-20T20:46:40.214" v="90" actId="27636"/>
          <ac:spMkLst>
            <pc:docMk/>
            <pc:sldMk cId="3664979432" sldId="1031"/>
            <ac:spMk id="3" creationId="{F02E9201-6B67-0F6F-2ECC-16D0C99B0008}"/>
          </ac:spMkLst>
        </pc:spChg>
      </pc:sldChg>
      <pc:sldChg chg="add">
        <pc:chgData name="Xuesu Xiao" userId="2da2dc19-76a6-42ca-a03e-a5becae5e7dc" providerId="ADAL" clId="{5F4D6347-BDA8-9640-96D9-EAD0F231631A}" dt="2022-11-20T22:58:25.483" v="173"/>
        <pc:sldMkLst>
          <pc:docMk/>
          <pc:sldMk cId="3732148601" sldId="1031"/>
        </pc:sldMkLst>
      </pc:sldChg>
    </pc:docChg>
  </pc:docChgLst>
  <pc:docChgLst>
    <pc:chgData name="Xuesu Xiao" userId="2da2dc19-76a6-42ca-a03e-a5becae5e7dc" providerId="ADAL" clId="{4B094AD4-A0D2-254C-8E99-A74E3FE7AF95}"/>
    <pc:docChg chg="delSld modSld delSection">
      <pc:chgData name="Xuesu Xiao" userId="2da2dc19-76a6-42ca-a03e-a5becae5e7dc" providerId="ADAL" clId="{4B094AD4-A0D2-254C-8E99-A74E3FE7AF95}" dt="2022-11-20T16:18:55.989" v="74" actId="2696"/>
      <pc:docMkLst>
        <pc:docMk/>
      </pc:docMkLst>
      <pc:sldChg chg="modSp mod">
        <pc:chgData name="Xuesu Xiao" userId="2da2dc19-76a6-42ca-a03e-a5becae5e7dc" providerId="ADAL" clId="{4B094AD4-A0D2-254C-8E99-A74E3FE7AF95}" dt="2022-11-20T16:18:18.482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4B094AD4-A0D2-254C-8E99-A74E3FE7AF95}" dt="2022-11-20T16:18:18.482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4B094AD4-A0D2-254C-8E99-A74E3FE7AF95}" dt="2022-11-20T16:18:55.940" v="48" actId="2696"/>
        <pc:sldMkLst>
          <pc:docMk/>
          <pc:sldMk cId="988755413" sldId="394"/>
        </pc:sldMkLst>
      </pc:sldChg>
      <pc:sldChg chg="del">
        <pc:chgData name="Xuesu Xiao" userId="2da2dc19-76a6-42ca-a03e-a5becae5e7dc" providerId="ADAL" clId="{4B094AD4-A0D2-254C-8E99-A74E3FE7AF95}" dt="2022-11-20T16:18:55.914" v="37" actId="2696"/>
        <pc:sldMkLst>
          <pc:docMk/>
          <pc:sldMk cId="1560180526" sldId="395"/>
        </pc:sldMkLst>
      </pc:sldChg>
      <pc:sldChg chg="del">
        <pc:chgData name="Xuesu Xiao" userId="2da2dc19-76a6-42ca-a03e-a5becae5e7dc" providerId="ADAL" clId="{4B094AD4-A0D2-254C-8E99-A74E3FE7AF95}" dt="2022-11-20T16:18:55.939" v="47" actId="2696"/>
        <pc:sldMkLst>
          <pc:docMk/>
          <pc:sldMk cId="2785254642" sldId="414"/>
        </pc:sldMkLst>
      </pc:sldChg>
      <pc:sldChg chg="del">
        <pc:chgData name="Xuesu Xiao" userId="2da2dc19-76a6-42ca-a03e-a5becae5e7dc" providerId="ADAL" clId="{4B094AD4-A0D2-254C-8E99-A74E3FE7AF95}" dt="2022-11-20T16:18:55.946" v="51" actId="2696"/>
        <pc:sldMkLst>
          <pc:docMk/>
          <pc:sldMk cId="652257861" sldId="456"/>
        </pc:sldMkLst>
      </pc:sldChg>
      <pc:sldChg chg="del">
        <pc:chgData name="Xuesu Xiao" userId="2da2dc19-76a6-42ca-a03e-a5becae5e7dc" providerId="ADAL" clId="{4B094AD4-A0D2-254C-8E99-A74E3FE7AF95}" dt="2022-11-20T16:18:55.835" v="8" actId="2696"/>
        <pc:sldMkLst>
          <pc:docMk/>
          <pc:sldMk cId="4071763711" sldId="459"/>
        </pc:sldMkLst>
      </pc:sldChg>
      <pc:sldChg chg="del">
        <pc:chgData name="Xuesu Xiao" userId="2da2dc19-76a6-42ca-a03e-a5becae5e7dc" providerId="ADAL" clId="{4B094AD4-A0D2-254C-8E99-A74E3FE7AF95}" dt="2022-11-20T16:18:55.885" v="25" actId="2696"/>
        <pc:sldMkLst>
          <pc:docMk/>
          <pc:sldMk cId="1355934097" sldId="461"/>
        </pc:sldMkLst>
      </pc:sldChg>
      <pc:sldChg chg="del">
        <pc:chgData name="Xuesu Xiao" userId="2da2dc19-76a6-42ca-a03e-a5becae5e7dc" providerId="ADAL" clId="{4B094AD4-A0D2-254C-8E99-A74E3FE7AF95}" dt="2022-11-20T16:18:55.987" v="73" actId="2696"/>
        <pc:sldMkLst>
          <pc:docMk/>
          <pc:sldMk cId="1797078552" sldId="463"/>
        </pc:sldMkLst>
      </pc:sldChg>
      <pc:sldChg chg="del">
        <pc:chgData name="Xuesu Xiao" userId="2da2dc19-76a6-42ca-a03e-a5becae5e7dc" providerId="ADAL" clId="{4B094AD4-A0D2-254C-8E99-A74E3FE7AF95}" dt="2022-11-20T16:18:55.986" v="72" actId="2696"/>
        <pc:sldMkLst>
          <pc:docMk/>
          <pc:sldMk cId="2794015516" sldId="464"/>
        </pc:sldMkLst>
      </pc:sldChg>
      <pc:sldChg chg="del">
        <pc:chgData name="Xuesu Xiao" userId="2da2dc19-76a6-42ca-a03e-a5becae5e7dc" providerId="ADAL" clId="{4B094AD4-A0D2-254C-8E99-A74E3FE7AF95}" dt="2022-11-20T16:18:55.989" v="74" actId="2696"/>
        <pc:sldMkLst>
          <pc:docMk/>
          <pc:sldMk cId="647654334" sldId="465"/>
        </pc:sldMkLst>
      </pc:sldChg>
      <pc:sldChg chg="del">
        <pc:chgData name="Xuesu Xiao" userId="2da2dc19-76a6-42ca-a03e-a5becae5e7dc" providerId="ADAL" clId="{4B094AD4-A0D2-254C-8E99-A74E3FE7AF95}" dt="2022-11-20T16:18:55.921" v="41" actId="2696"/>
        <pc:sldMkLst>
          <pc:docMk/>
          <pc:sldMk cId="112665678" sldId="466"/>
        </pc:sldMkLst>
      </pc:sldChg>
      <pc:sldChg chg="del">
        <pc:chgData name="Xuesu Xiao" userId="2da2dc19-76a6-42ca-a03e-a5becae5e7dc" providerId="ADAL" clId="{4B094AD4-A0D2-254C-8E99-A74E3FE7AF95}" dt="2022-11-20T16:18:55.962" v="61" actId="2696"/>
        <pc:sldMkLst>
          <pc:docMk/>
          <pc:sldMk cId="3396521039" sldId="467"/>
        </pc:sldMkLst>
      </pc:sldChg>
      <pc:sldChg chg="del">
        <pc:chgData name="Xuesu Xiao" userId="2da2dc19-76a6-42ca-a03e-a5becae5e7dc" providerId="ADAL" clId="{4B094AD4-A0D2-254C-8E99-A74E3FE7AF95}" dt="2022-11-20T16:18:55.828" v="5" actId="2696"/>
        <pc:sldMkLst>
          <pc:docMk/>
          <pc:sldMk cId="3059173850" sldId="468"/>
        </pc:sldMkLst>
      </pc:sldChg>
      <pc:sldChg chg="del">
        <pc:chgData name="Xuesu Xiao" userId="2da2dc19-76a6-42ca-a03e-a5becae5e7dc" providerId="ADAL" clId="{4B094AD4-A0D2-254C-8E99-A74E3FE7AF95}" dt="2022-11-20T16:18:55.919" v="40" actId="2696"/>
        <pc:sldMkLst>
          <pc:docMk/>
          <pc:sldMk cId="1536123393" sldId="470"/>
        </pc:sldMkLst>
      </pc:sldChg>
      <pc:sldChg chg="del">
        <pc:chgData name="Xuesu Xiao" userId="2da2dc19-76a6-42ca-a03e-a5becae5e7dc" providerId="ADAL" clId="{4B094AD4-A0D2-254C-8E99-A74E3FE7AF95}" dt="2022-11-20T16:18:55.965" v="63" actId="2696"/>
        <pc:sldMkLst>
          <pc:docMk/>
          <pc:sldMk cId="4005189508" sldId="471"/>
        </pc:sldMkLst>
      </pc:sldChg>
      <pc:sldChg chg="del">
        <pc:chgData name="Xuesu Xiao" userId="2da2dc19-76a6-42ca-a03e-a5becae5e7dc" providerId="ADAL" clId="{4B094AD4-A0D2-254C-8E99-A74E3FE7AF95}" dt="2022-11-20T16:18:55.937" v="46" actId="2696"/>
        <pc:sldMkLst>
          <pc:docMk/>
          <pc:sldMk cId="28666100" sldId="472"/>
        </pc:sldMkLst>
      </pc:sldChg>
      <pc:sldChg chg="del">
        <pc:chgData name="Xuesu Xiao" userId="2da2dc19-76a6-42ca-a03e-a5becae5e7dc" providerId="ADAL" clId="{4B094AD4-A0D2-254C-8E99-A74E3FE7AF95}" dt="2022-11-20T16:18:55.970" v="66" actId="2696"/>
        <pc:sldMkLst>
          <pc:docMk/>
          <pc:sldMk cId="2903724806" sldId="473"/>
        </pc:sldMkLst>
      </pc:sldChg>
      <pc:sldChg chg="del">
        <pc:chgData name="Xuesu Xiao" userId="2da2dc19-76a6-42ca-a03e-a5becae5e7dc" providerId="ADAL" clId="{4B094AD4-A0D2-254C-8E99-A74E3FE7AF95}" dt="2022-11-20T16:18:55.833" v="7" actId="2696"/>
        <pc:sldMkLst>
          <pc:docMk/>
          <pc:sldMk cId="628996206" sldId="474"/>
        </pc:sldMkLst>
      </pc:sldChg>
      <pc:sldChg chg="del">
        <pc:chgData name="Xuesu Xiao" userId="2da2dc19-76a6-42ca-a03e-a5becae5e7dc" providerId="ADAL" clId="{4B094AD4-A0D2-254C-8E99-A74E3FE7AF95}" dt="2022-11-20T16:18:55.903" v="31" actId="2696"/>
        <pc:sldMkLst>
          <pc:docMk/>
          <pc:sldMk cId="4115758268" sldId="476"/>
        </pc:sldMkLst>
      </pc:sldChg>
      <pc:sldChg chg="del">
        <pc:chgData name="Xuesu Xiao" userId="2da2dc19-76a6-42ca-a03e-a5becae5e7dc" providerId="ADAL" clId="{4B094AD4-A0D2-254C-8E99-A74E3FE7AF95}" dt="2022-11-20T16:18:55.958" v="59" actId="2696"/>
        <pc:sldMkLst>
          <pc:docMk/>
          <pc:sldMk cId="3489923300" sldId="477"/>
        </pc:sldMkLst>
      </pc:sldChg>
      <pc:sldChg chg="del">
        <pc:chgData name="Xuesu Xiao" userId="2da2dc19-76a6-42ca-a03e-a5becae5e7dc" providerId="ADAL" clId="{4B094AD4-A0D2-254C-8E99-A74E3FE7AF95}" dt="2022-11-20T16:18:55.923" v="42" actId="2696"/>
        <pc:sldMkLst>
          <pc:docMk/>
          <pc:sldMk cId="3324501855" sldId="478"/>
        </pc:sldMkLst>
      </pc:sldChg>
      <pc:sldChg chg="del">
        <pc:chgData name="Xuesu Xiao" userId="2da2dc19-76a6-42ca-a03e-a5becae5e7dc" providerId="ADAL" clId="{4B094AD4-A0D2-254C-8E99-A74E3FE7AF95}" dt="2022-11-20T16:18:55.925" v="43" actId="2696"/>
        <pc:sldMkLst>
          <pc:docMk/>
          <pc:sldMk cId="139395654" sldId="480"/>
        </pc:sldMkLst>
      </pc:sldChg>
      <pc:sldChg chg="del">
        <pc:chgData name="Xuesu Xiao" userId="2da2dc19-76a6-42ca-a03e-a5becae5e7dc" providerId="ADAL" clId="{4B094AD4-A0D2-254C-8E99-A74E3FE7AF95}" dt="2022-11-20T16:18:55.942" v="49" actId="2696"/>
        <pc:sldMkLst>
          <pc:docMk/>
          <pc:sldMk cId="4258671434" sldId="481"/>
        </pc:sldMkLst>
      </pc:sldChg>
      <pc:sldChg chg="del">
        <pc:chgData name="Xuesu Xiao" userId="2da2dc19-76a6-42ca-a03e-a5becae5e7dc" providerId="ADAL" clId="{4B094AD4-A0D2-254C-8E99-A74E3FE7AF95}" dt="2022-11-20T16:18:55.873" v="22" actId="2696"/>
        <pc:sldMkLst>
          <pc:docMk/>
          <pc:sldMk cId="2928016714" sldId="482"/>
        </pc:sldMkLst>
      </pc:sldChg>
      <pc:sldChg chg="del">
        <pc:chgData name="Xuesu Xiao" userId="2da2dc19-76a6-42ca-a03e-a5becae5e7dc" providerId="ADAL" clId="{4B094AD4-A0D2-254C-8E99-A74E3FE7AF95}" dt="2022-11-20T16:18:55.953" v="56" actId="2696"/>
        <pc:sldMkLst>
          <pc:docMk/>
          <pc:sldMk cId="3310608038" sldId="488"/>
        </pc:sldMkLst>
      </pc:sldChg>
      <pc:sldChg chg="del">
        <pc:chgData name="Xuesu Xiao" userId="2da2dc19-76a6-42ca-a03e-a5becae5e7dc" providerId="ADAL" clId="{4B094AD4-A0D2-254C-8E99-A74E3FE7AF95}" dt="2022-11-20T16:18:55.972" v="67" actId="2696"/>
        <pc:sldMkLst>
          <pc:docMk/>
          <pc:sldMk cId="4198181289" sldId="489"/>
        </pc:sldMkLst>
      </pc:sldChg>
      <pc:sldChg chg="del">
        <pc:chgData name="Xuesu Xiao" userId="2da2dc19-76a6-42ca-a03e-a5becae5e7dc" providerId="ADAL" clId="{4B094AD4-A0D2-254C-8E99-A74E3FE7AF95}" dt="2022-11-20T16:18:55.896" v="27" actId="2696"/>
        <pc:sldMkLst>
          <pc:docMk/>
          <pc:sldMk cId="656616517" sldId="490"/>
        </pc:sldMkLst>
      </pc:sldChg>
      <pc:sldChg chg="del">
        <pc:chgData name="Xuesu Xiao" userId="2da2dc19-76a6-42ca-a03e-a5becae5e7dc" providerId="ADAL" clId="{4B094AD4-A0D2-254C-8E99-A74E3FE7AF95}" dt="2022-11-20T16:18:55.910" v="35" actId="2696"/>
        <pc:sldMkLst>
          <pc:docMk/>
          <pc:sldMk cId="1428632584" sldId="491"/>
        </pc:sldMkLst>
      </pc:sldChg>
      <pc:sldChg chg="del">
        <pc:chgData name="Xuesu Xiao" userId="2da2dc19-76a6-42ca-a03e-a5becae5e7dc" providerId="ADAL" clId="{4B094AD4-A0D2-254C-8E99-A74E3FE7AF95}" dt="2022-11-20T16:18:55.860" v="15" actId="2696"/>
        <pc:sldMkLst>
          <pc:docMk/>
          <pc:sldMk cId="3529416636" sldId="496"/>
        </pc:sldMkLst>
      </pc:sldChg>
      <pc:sldChg chg="del">
        <pc:chgData name="Xuesu Xiao" userId="2da2dc19-76a6-42ca-a03e-a5becae5e7dc" providerId="ADAL" clId="{4B094AD4-A0D2-254C-8E99-A74E3FE7AF95}" dt="2022-11-20T16:18:55.875" v="23" actId="2696"/>
        <pc:sldMkLst>
          <pc:docMk/>
          <pc:sldMk cId="2679248719" sldId="497"/>
        </pc:sldMkLst>
      </pc:sldChg>
      <pc:sldChg chg="del">
        <pc:chgData name="Xuesu Xiao" userId="2da2dc19-76a6-42ca-a03e-a5becae5e7dc" providerId="ADAL" clId="{4B094AD4-A0D2-254C-8E99-A74E3FE7AF95}" dt="2022-11-20T16:18:55.871" v="21" actId="2696"/>
        <pc:sldMkLst>
          <pc:docMk/>
          <pc:sldMk cId="1619102624" sldId="498"/>
        </pc:sldMkLst>
      </pc:sldChg>
      <pc:sldChg chg="del">
        <pc:chgData name="Xuesu Xiao" userId="2da2dc19-76a6-42ca-a03e-a5becae5e7dc" providerId="ADAL" clId="{4B094AD4-A0D2-254C-8E99-A74E3FE7AF95}" dt="2022-11-20T16:18:55.963" v="62" actId="2696"/>
        <pc:sldMkLst>
          <pc:docMk/>
          <pc:sldMk cId="653161323" sldId="499"/>
        </pc:sldMkLst>
      </pc:sldChg>
      <pc:sldChg chg="del">
        <pc:chgData name="Xuesu Xiao" userId="2da2dc19-76a6-42ca-a03e-a5becae5e7dc" providerId="ADAL" clId="{4B094AD4-A0D2-254C-8E99-A74E3FE7AF95}" dt="2022-11-20T16:18:55.905" v="32" actId="2696"/>
        <pc:sldMkLst>
          <pc:docMk/>
          <pc:sldMk cId="4127809316" sldId="500"/>
        </pc:sldMkLst>
      </pc:sldChg>
      <pc:sldChg chg="del">
        <pc:chgData name="Xuesu Xiao" userId="2da2dc19-76a6-42ca-a03e-a5becae5e7dc" providerId="ADAL" clId="{4B094AD4-A0D2-254C-8E99-A74E3FE7AF95}" dt="2022-11-20T16:18:55.844" v="12" actId="2696"/>
        <pc:sldMkLst>
          <pc:docMk/>
          <pc:sldMk cId="26690597" sldId="501"/>
        </pc:sldMkLst>
      </pc:sldChg>
      <pc:sldChg chg="del">
        <pc:chgData name="Xuesu Xiao" userId="2da2dc19-76a6-42ca-a03e-a5becae5e7dc" providerId="ADAL" clId="{4B094AD4-A0D2-254C-8E99-A74E3FE7AF95}" dt="2022-11-20T16:18:55.898" v="28" actId="2696"/>
        <pc:sldMkLst>
          <pc:docMk/>
          <pc:sldMk cId="3721239332" sldId="502"/>
        </pc:sldMkLst>
      </pc:sldChg>
      <pc:sldChg chg="del">
        <pc:chgData name="Xuesu Xiao" userId="2da2dc19-76a6-42ca-a03e-a5becae5e7dc" providerId="ADAL" clId="{4B094AD4-A0D2-254C-8E99-A74E3FE7AF95}" dt="2022-11-20T16:18:55.840" v="10" actId="2696"/>
        <pc:sldMkLst>
          <pc:docMk/>
          <pc:sldMk cId="1204264808" sldId="503"/>
        </pc:sldMkLst>
      </pc:sldChg>
      <pc:sldChg chg="del">
        <pc:chgData name="Xuesu Xiao" userId="2da2dc19-76a6-42ca-a03e-a5becae5e7dc" providerId="ADAL" clId="{4B094AD4-A0D2-254C-8E99-A74E3FE7AF95}" dt="2022-11-20T16:18:55.907" v="33" actId="2696"/>
        <pc:sldMkLst>
          <pc:docMk/>
          <pc:sldMk cId="132227845" sldId="504"/>
        </pc:sldMkLst>
      </pc:sldChg>
      <pc:sldChg chg="del">
        <pc:chgData name="Xuesu Xiao" userId="2da2dc19-76a6-42ca-a03e-a5becae5e7dc" providerId="ADAL" clId="{4B094AD4-A0D2-254C-8E99-A74E3FE7AF95}" dt="2022-11-20T16:18:55.984" v="71" actId="2696"/>
        <pc:sldMkLst>
          <pc:docMk/>
          <pc:sldMk cId="3419903596" sldId="505"/>
        </pc:sldMkLst>
      </pc:sldChg>
      <pc:sldChg chg="del">
        <pc:chgData name="Xuesu Xiao" userId="2da2dc19-76a6-42ca-a03e-a5becae5e7dc" providerId="ADAL" clId="{4B094AD4-A0D2-254C-8E99-A74E3FE7AF95}" dt="2022-11-20T16:18:55.830" v="6" actId="2696"/>
        <pc:sldMkLst>
          <pc:docMk/>
          <pc:sldMk cId="643898032" sldId="506"/>
        </pc:sldMkLst>
      </pc:sldChg>
      <pc:sldChg chg="del">
        <pc:chgData name="Xuesu Xiao" userId="2da2dc19-76a6-42ca-a03e-a5becae5e7dc" providerId="ADAL" clId="{4B094AD4-A0D2-254C-8E99-A74E3FE7AF95}" dt="2022-11-20T16:18:55.944" v="50" actId="2696"/>
        <pc:sldMkLst>
          <pc:docMk/>
          <pc:sldMk cId="25167481" sldId="507"/>
        </pc:sldMkLst>
      </pc:sldChg>
      <pc:sldChg chg="del">
        <pc:chgData name="Xuesu Xiao" userId="2da2dc19-76a6-42ca-a03e-a5becae5e7dc" providerId="ADAL" clId="{4B094AD4-A0D2-254C-8E99-A74E3FE7AF95}" dt="2022-11-20T16:18:55.949" v="53" actId="2696"/>
        <pc:sldMkLst>
          <pc:docMk/>
          <pc:sldMk cId="1030911792" sldId="508"/>
        </pc:sldMkLst>
      </pc:sldChg>
      <pc:sldChg chg="del">
        <pc:chgData name="Xuesu Xiao" userId="2da2dc19-76a6-42ca-a03e-a5becae5e7dc" providerId="ADAL" clId="{4B094AD4-A0D2-254C-8E99-A74E3FE7AF95}" dt="2022-11-20T16:18:55.917" v="39" actId="2696"/>
        <pc:sldMkLst>
          <pc:docMk/>
          <pc:sldMk cId="439518349" sldId="510"/>
        </pc:sldMkLst>
      </pc:sldChg>
      <pc:sldChg chg="del">
        <pc:chgData name="Xuesu Xiao" userId="2da2dc19-76a6-42ca-a03e-a5becae5e7dc" providerId="ADAL" clId="{4B094AD4-A0D2-254C-8E99-A74E3FE7AF95}" dt="2022-11-20T16:18:55.927" v="44" actId="2696"/>
        <pc:sldMkLst>
          <pc:docMk/>
          <pc:sldMk cId="1704286767" sldId="511"/>
        </pc:sldMkLst>
      </pc:sldChg>
      <pc:sldChg chg="del">
        <pc:chgData name="Xuesu Xiao" userId="2da2dc19-76a6-42ca-a03e-a5becae5e7dc" providerId="ADAL" clId="{4B094AD4-A0D2-254C-8E99-A74E3FE7AF95}" dt="2022-11-20T16:18:55.868" v="19" actId="2696"/>
        <pc:sldMkLst>
          <pc:docMk/>
          <pc:sldMk cId="648508694" sldId="515"/>
        </pc:sldMkLst>
      </pc:sldChg>
      <pc:sldChg chg="del">
        <pc:chgData name="Xuesu Xiao" userId="2da2dc19-76a6-42ca-a03e-a5becae5e7dc" providerId="ADAL" clId="{4B094AD4-A0D2-254C-8E99-A74E3FE7AF95}" dt="2022-11-20T16:18:55.957" v="58" actId="2696"/>
        <pc:sldMkLst>
          <pc:docMk/>
          <pc:sldMk cId="3223629307" sldId="516"/>
        </pc:sldMkLst>
      </pc:sldChg>
      <pc:sldChg chg="del">
        <pc:chgData name="Xuesu Xiao" userId="2da2dc19-76a6-42ca-a03e-a5becae5e7dc" providerId="ADAL" clId="{4B094AD4-A0D2-254C-8E99-A74E3FE7AF95}" dt="2022-11-20T16:18:55.862" v="16" actId="2696"/>
        <pc:sldMkLst>
          <pc:docMk/>
          <pc:sldMk cId="3787707273" sldId="517"/>
        </pc:sldMkLst>
      </pc:sldChg>
      <pc:sldChg chg="del">
        <pc:chgData name="Xuesu Xiao" userId="2da2dc19-76a6-42ca-a03e-a5becae5e7dc" providerId="ADAL" clId="{4B094AD4-A0D2-254C-8E99-A74E3FE7AF95}" dt="2022-11-20T16:18:55.960" v="60" actId="2696"/>
        <pc:sldMkLst>
          <pc:docMk/>
          <pc:sldMk cId="1912952687" sldId="518"/>
        </pc:sldMkLst>
      </pc:sldChg>
      <pc:sldChg chg="del">
        <pc:chgData name="Xuesu Xiao" userId="2da2dc19-76a6-42ca-a03e-a5becae5e7dc" providerId="ADAL" clId="{4B094AD4-A0D2-254C-8E99-A74E3FE7AF95}" dt="2022-11-20T16:18:55.864" v="17" actId="2696"/>
        <pc:sldMkLst>
          <pc:docMk/>
          <pc:sldMk cId="3057166973" sldId="519"/>
        </pc:sldMkLst>
      </pc:sldChg>
      <pc:sldChg chg="del">
        <pc:chgData name="Xuesu Xiao" userId="2da2dc19-76a6-42ca-a03e-a5becae5e7dc" providerId="ADAL" clId="{4B094AD4-A0D2-254C-8E99-A74E3FE7AF95}" dt="2022-11-20T16:18:55.869" v="20" actId="2696"/>
        <pc:sldMkLst>
          <pc:docMk/>
          <pc:sldMk cId="1719367939" sldId="520"/>
        </pc:sldMkLst>
      </pc:sldChg>
      <pc:sldChg chg="del">
        <pc:chgData name="Xuesu Xiao" userId="2da2dc19-76a6-42ca-a03e-a5becae5e7dc" providerId="ADAL" clId="{4B094AD4-A0D2-254C-8E99-A74E3FE7AF95}" dt="2022-11-20T16:18:55.842" v="11" actId="2696"/>
        <pc:sldMkLst>
          <pc:docMk/>
          <pc:sldMk cId="3374973549" sldId="522"/>
        </pc:sldMkLst>
      </pc:sldChg>
      <pc:sldChg chg="del">
        <pc:chgData name="Xuesu Xiao" userId="2da2dc19-76a6-42ca-a03e-a5becae5e7dc" providerId="ADAL" clId="{4B094AD4-A0D2-254C-8E99-A74E3FE7AF95}" dt="2022-11-20T16:18:55.823" v="4" actId="2696"/>
        <pc:sldMkLst>
          <pc:docMk/>
          <pc:sldMk cId="315154482" sldId="523"/>
        </pc:sldMkLst>
      </pc:sldChg>
      <pc:sldChg chg="del">
        <pc:chgData name="Xuesu Xiao" userId="2da2dc19-76a6-42ca-a03e-a5becae5e7dc" providerId="ADAL" clId="{4B094AD4-A0D2-254C-8E99-A74E3FE7AF95}" dt="2022-11-20T16:18:55.947" v="52" actId="2696"/>
        <pc:sldMkLst>
          <pc:docMk/>
          <pc:sldMk cId="2133192180" sldId="524"/>
        </pc:sldMkLst>
      </pc:sldChg>
      <pc:sldChg chg="del">
        <pc:chgData name="Xuesu Xiao" userId="2da2dc19-76a6-42ca-a03e-a5becae5e7dc" providerId="ADAL" clId="{4B094AD4-A0D2-254C-8E99-A74E3FE7AF95}" dt="2022-11-20T16:18:55.838" v="9" actId="2696"/>
        <pc:sldMkLst>
          <pc:docMk/>
          <pc:sldMk cId="2122376183" sldId="525"/>
        </pc:sldMkLst>
      </pc:sldChg>
      <pc:sldChg chg="del">
        <pc:chgData name="Xuesu Xiao" userId="2da2dc19-76a6-42ca-a03e-a5becae5e7dc" providerId="ADAL" clId="{4B094AD4-A0D2-254C-8E99-A74E3FE7AF95}" dt="2022-11-20T16:18:55.916" v="38" actId="2696"/>
        <pc:sldMkLst>
          <pc:docMk/>
          <pc:sldMk cId="1048590421" sldId="526"/>
        </pc:sldMkLst>
      </pc:sldChg>
      <pc:sldChg chg="del">
        <pc:chgData name="Xuesu Xiao" userId="2da2dc19-76a6-42ca-a03e-a5becae5e7dc" providerId="ADAL" clId="{4B094AD4-A0D2-254C-8E99-A74E3FE7AF95}" dt="2022-11-20T16:18:55.950" v="54" actId="2696"/>
        <pc:sldMkLst>
          <pc:docMk/>
          <pc:sldMk cId="2412778936" sldId="527"/>
        </pc:sldMkLst>
      </pc:sldChg>
      <pc:sldChg chg="del">
        <pc:chgData name="Xuesu Xiao" userId="2da2dc19-76a6-42ca-a03e-a5becae5e7dc" providerId="ADAL" clId="{4B094AD4-A0D2-254C-8E99-A74E3FE7AF95}" dt="2022-11-20T16:18:55.901" v="30" actId="2696"/>
        <pc:sldMkLst>
          <pc:docMk/>
          <pc:sldMk cId="2964937778" sldId="528"/>
        </pc:sldMkLst>
      </pc:sldChg>
      <pc:sldChg chg="del">
        <pc:chgData name="Xuesu Xiao" userId="2da2dc19-76a6-42ca-a03e-a5becae5e7dc" providerId="ADAL" clId="{4B094AD4-A0D2-254C-8E99-A74E3FE7AF95}" dt="2022-11-20T16:18:55.982" v="70" actId="2696"/>
        <pc:sldMkLst>
          <pc:docMk/>
          <pc:sldMk cId="3809500417" sldId="529"/>
        </pc:sldMkLst>
      </pc:sldChg>
      <pc:sldChg chg="del">
        <pc:chgData name="Xuesu Xiao" userId="2da2dc19-76a6-42ca-a03e-a5becae5e7dc" providerId="ADAL" clId="{4B094AD4-A0D2-254C-8E99-A74E3FE7AF95}" dt="2022-11-20T16:18:55.952" v="55" actId="2696"/>
        <pc:sldMkLst>
          <pc:docMk/>
          <pc:sldMk cId="3144213272" sldId="531"/>
        </pc:sldMkLst>
      </pc:sldChg>
      <pc:sldChg chg="del">
        <pc:chgData name="Xuesu Xiao" userId="2da2dc19-76a6-42ca-a03e-a5becae5e7dc" providerId="ADAL" clId="{4B094AD4-A0D2-254C-8E99-A74E3FE7AF95}" dt="2022-11-20T16:18:55.912" v="36" actId="2696"/>
        <pc:sldMkLst>
          <pc:docMk/>
          <pc:sldMk cId="3239477948" sldId="532"/>
        </pc:sldMkLst>
      </pc:sldChg>
      <pc:sldChg chg="del">
        <pc:chgData name="Xuesu Xiao" userId="2da2dc19-76a6-42ca-a03e-a5becae5e7dc" providerId="ADAL" clId="{4B094AD4-A0D2-254C-8E99-A74E3FE7AF95}" dt="2022-11-20T16:18:55.909" v="34" actId="2696"/>
        <pc:sldMkLst>
          <pc:docMk/>
          <pc:sldMk cId="153472613" sldId="533"/>
        </pc:sldMkLst>
      </pc:sldChg>
      <pc:sldChg chg="del">
        <pc:chgData name="Xuesu Xiao" userId="2da2dc19-76a6-42ca-a03e-a5becae5e7dc" providerId="ADAL" clId="{4B094AD4-A0D2-254C-8E99-A74E3FE7AF95}" dt="2022-11-20T16:18:55.855" v="13" actId="2696"/>
        <pc:sldMkLst>
          <pc:docMk/>
          <pc:sldMk cId="680043796" sldId="535"/>
        </pc:sldMkLst>
      </pc:sldChg>
      <pc:sldChg chg="del">
        <pc:chgData name="Xuesu Xiao" userId="2da2dc19-76a6-42ca-a03e-a5becae5e7dc" providerId="ADAL" clId="{4B094AD4-A0D2-254C-8E99-A74E3FE7AF95}" dt="2022-11-20T16:18:55.981" v="69" actId="2696"/>
        <pc:sldMkLst>
          <pc:docMk/>
          <pc:sldMk cId="3664673882" sldId="538"/>
        </pc:sldMkLst>
      </pc:sldChg>
      <pc:sldChg chg="del">
        <pc:chgData name="Xuesu Xiao" userId="2da2dc19-76a6-42ca-a03e-a5becae5e7dc" providerId="ADAL" clId="{4B094AD4-A0D2-254C-8E99-A74E3FE7AF95}" dt="2022-11-20T16:18:55.883" v="24" actId="2696"/>
        <pc:sldMkLst>
          <pc:docMk/>
          <pc:sldMk cId="3662808779" sldId="539"/>
        </pc:sldMkLst>
      </pc:sldChg>
      <pc:sldChg chg="del">
        <pc:chgData name="Xuesu Xiao" userId="2da2dc19-76a6-42ca-a03e-a5becae5e7dc" providerId="ADAL" clId="{4B094AD4-A0D2-254C-8E99-A74E3FE7AF95}" dt="2022-11-20T16:18:55.899" v="29" actId="2696"/>
        <pc:sldMkLst>
          <pc:docMk/>
          <pc:sldMk cId="4154373762" sldId="540"/>
        </pc:sldMkLst>
      </pc:sldChg>
      <pc:sldChg chg="del">
        <pc:chgData name="Xuesu Xiao" userId="2da2dc19-76a6-42ca-a03e-a5becae5e7dc" providerId="ADAL" clId="{4B094AD4-A0D2-254C-8E99-A74E3FE7AF95}" dt="2022-11-20T16:18:55.894" v="26" actId="2696"/>
        <pc:sldMkLst>
          <pc:docMk/>
          <pc:sldMk cId="258991690" sldId="541"/>
        </pc:sldMkLst>
      </pc:sldChg>
      <pc:sldChg chg="del">
        <pc:chgData name="Xuesu Xiao" userId="2da2dc19-76a6-42ca-a03e-a5becae5e7dc" providerId="ADAL" clId="{4B094AD4-A0D2-254C-8E99-A74E3FE7AF95}" dt="2022-11-20T16:18:55.857" v="14" actId="2696"/>
        <pc:sldMkLst>
          <pc:docMk/>
          <pc:sldMk cId="3504695865" sldId="542"/>
        </pc:sldMkLst>
      </pc:sldChg>
      <pc:sldChg chg="del">
        <pc:chgData name="Xuesu Xiao" userId="2da2dc19-76a6-42ca-a03e-a5becae5e7dc" providerId="ADAL" clId="{4B094AD4-A0D2-254C-8E99-A74E3FE7AF95}" dt="2022-11-20T16:18:55.866" v="18" actId="2696"/>
        <pc:sldMkLst>
          <pc:docMk/>
          <pc:sldMk cId="2901534414" sldId="543"/>
        </pc:sldMkLst>
      </pc:sldChg>
      <pc:sldChg chg="del">
        <pc:chgData name="Xuesu Xiao" userId="2da2dc19-76a6-42ca-a03e-a5becae5e7dc" providerId="ADAL" clId="{4B094AD4-A0D2-254C-8E99-A74E3FE7AF95}" dt="2022-11-20T16:18:55.967" v="64" actId="2696"/>
        <pc:sldMkLst>
          <pc:docMk/>
          <pc:sldMk cId="3753738643" sldId="726"/>
        </pc:sldMkLst>
      </pc:sldChg>
      <pc:sldChg chg="del">
        <pc:chgData name="Xuesu Xiao" userId="2da2dc19-76a6-42ca-a03e-a5becae5e7dc" providerId="ADAL" clId="{4B094AD4-A0D2-254C-8E99-A74E3FE7AF95}" dt="2022-11-20T16:18:55.955" v="57" actId="2696"/>
        <pc:sldMkLst>
          <pc:docMk/>
          <pc:sldMk cId="2809207500" sldId="731"/>
        </pc:sldMkLst>
      </pc:sldChg>
      <pc:sldChg chg="del">
        <pc:chgData name="Xuesu Xiao" userId="2da2dc19-76a6-42ca-a03e-a5becae5e7dc" providerId="ADAL" clId="{4B094AD4-A0D2-254C-8E99-A74E3FE7AF95}" dt="2022-11-20T16:18:55.973" v="68" actId="2696"/>
        <pc:sldMkLst>
          <pc:docMk/>
          <pc:sldMk cId="3234864020" sldId="738"/>
        </pc:sldMkLst>
      </pc:sldChg>
      <pc:sldChg chg="del">
        <pc:chgData name="Xuesu Xiao" userId="2da2dc19-76a6-42ca-a03e-a5becae5e7dc" providerId="ADAL" clId="{4B094AD4-A0D2-254C-8E99-A74E3FE7AF95}" dt="2022-11-20T16:18:55.968" v="65" actId="2696"/>
        <pc:sldMkLst>
          <pc:docMk/>
          <pc:sldMk cId="707204639" sldId="739"/>
        </pc:sldMkLst>
      </pc:sldChg>
      <pc:sldChg chg="del">
        <pc:chgData name="Xuesu Xiao" userId="2da2dc19-76a6-42ca-a03e-a5becae5e7dc" providerId="ADAL" clId="{4B094AD4-A0D2-254C-8E99-A74E3FE7AF95}" dt="2022-11-20T16:18:55.935" v="45" actId="2696"/>
        <pc:sldMkLst>
          <pc:docMk/>
          <pc:sldMk cId="2490905786" sldId="7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164C5-85F5-7A4F-84BC-8C7E57E38B0E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7C3D-83FC-9441-A55F-F7494F893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4441F-5A87-C44C-8C22-3D67CF7126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5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4441F-5A87-C44C-8C22-3D67CF7126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EAD7-808E-E5DE-DB5B-524C65597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65B36-2D5D-C6DF-0647-619BB3451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7B67-C380-D6ED-A491-882FE81B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4211-9267-9343-A5A2-C3D7FD986FBA}" type="datetime1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AE95-9A1C-C45D-190D-354E92B8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3C02-CDD3-DE79-AC39-61DE2FC8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8EB3-13E2-4D5C-0ADB-96C7178D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29600-1848-3251-95C6-904C7E82D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919D0-2D8F-EA44-38FC-815E5412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755E-2AFA-EB43-BECD-05C6B86647B4}" type="datetime1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22EF-9055-0595-F976-4FEC3545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EF6A9-3B2E-D3BE-7D59-BEA57B20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4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70EC6-2FA5-D9AE-4D5D-F346C4E62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0DA90-77FC-D7EA-3470-5A30956FD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AE3E-D754-3E23-770A-65955F44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D04A-26A6-8F48-BD8C-1718ABBFC47C}" type="datetime1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9FFAD-8E51-6275-481D-A353D39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A6C1-05F9-05B5-9A93-407D9523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4307-F7AF-E78F-6CA3-8361455B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65C6-4FD6-9F98-9C4C-F82265B20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41F41-1431-BD44-B0A0-9EDDD018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3342-9EF4-A44D-B85E-BA709C695834}" type="datetime1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78618-0631-153A-97A5-3703284F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D7551-EB72-CBD0-66DA-DE667F91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E627-0291-5E22-1122-574B6180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0BDAB-9D1B-BFE3-4799-57EB51BE7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91D94-42DA-759C-574E-A47D8AD7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0967-308E-9149-A1CE-F7FED5D33DAD}" type="datetime1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40BA6-9619-0C6C-709C-2CE107EA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A259-EE9F-A995-A43C-E907E9CB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6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1AB1-1079-69B6-0FE9-7D62968D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91BA3-8FDD-7C9E-8866-BA9D50D8D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FC692-E800-3D92-14DC-39B056B88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342E2-D789-2EBC-6070-70B9A5FF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71FE-F85D-794E-A271-2FA6A04080A6}" type="datetime1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92E0F-07F1-DB20-9A04-B7071387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B77CC-CA23-2B0D-E4F0-C7A8E93E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CF5D-70D5-D2D3-2325-FF177F0B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FCDB2-5C8C-3D03-AC7E-1B47DB50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CBF12-D662-094F-0BBA-21D9B18E9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4AA88-81CB-DE5D-F700-9327294D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2EDE7-CC39-DABE-A363-08934F72E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9CE2B-D676-E322-EDED-C1D85B75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25E2-58AE-BC43-ACF5-7F853CCCFFF6}" type="datetime1">
              <a:rPr lang="en-US" smtClean="0"/>
              <a:t>10/12/23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92C26-187A-A274-4CD9-61233285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AB272-A110-C024-C484-4229E96A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C10E-3572-2D08-5B5E-A165F558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1E47F-4483-A305-F6DB-69CF530D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D3D7-A23A-7843-A163-D1B47D5367A8}" type="datetime1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61E37-346F-E4D8-E0E2-007733C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17DD0-ED71-8E08-646F-F10D8B52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7EAA3-92A6-EA3C-FB4D-7714B964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C3C4-B14F-904A-90E1-82F37B2EF9C5}" type="datetime1">
              <a:rPr lang="en-US" smtClean="0"/>
              <a:t>10/12/23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AE6F4-AE9C-42BA-1272-E87679A2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F1925-4CD1-F3DF-0629-1213A9E8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8836-67AF-5483-58CD-8A7BBD82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B330-DB98-9A27-0F79-92FA0F51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47EE1-F4F3-FEC5-C31A-8CAF7D703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F5703-C0C2-2CA4-91D8-C9AE26F9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CDB-4321-E442-B42B-F0DFF63349FE}" type="datetime1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74697-1306-3888-5847-A7B2970E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01D12-FAF1-11A2-976D-B7A8549B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1C1F-1397-A981-275E-7EE356FA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A5665-D41F-CE2A-B036-3BC82F939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EAF89-B7A0-5887-6493-CAF28AF8F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F0BA-060F-07BA-EFFF-B396B080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7B8-37F7-6948-83BE-5689F5107137}" type="datetime1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1F289-32E4-DFBF-6468-2E749823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DE1BF-CAA7-920D-EED2-8538CE6A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2FDCC-7552-AA0F-75E0-01822B93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497EF-832C-CC94-E439-1CECC4730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0C0DF-0AB2-474D-A7FE-3E6FA7CCB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8F57-A967-3241-9EEA-E207CA08CCA4}" type="datetime1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64D3-64B7-2349-F787-433C23FED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9B2B9-1718-3F3C-FEA5-9B50D73F5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gmu.edu/~kosecka/cs685/cs685-11-sensor-motion-models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gmu.edu/~kosecka/cs685/cs685-11-sensor-motion-models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.gatech.edu/~dellaert/pub/Dellaert06ijrr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.gatech.edu/~dellaert/pub/Dellaert06ijrr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.gatech.edu/~dellaert/pub/Dellaert06ijrr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D3CE-C200-DF17-E8F3-428208355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76339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CS 485 Autonomous Robotics</a:t>
            </a:r>
            <a:br>
              <a:rPr lang="en-US" dirty="0"/>
            </a:br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Probabilistic Robotics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3AB6C-A084-91AD-AEE3-DF0F3191A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3259"/>
            <a:ext cx="9144000" cy="1655762"/>
          </a:xfrm>
        </p:spPr>
        <p:txBody>
          <a:bodyPr/>
          <a:lstStyle/>
          <a:p>
            <a:r>
              <a:rPr lang="en-US" dirty="0"/>
              <a:t>Prof. </a:t>
            </a:r>
            <a:r>
              <a:rPr lang="en-US" dirty="0" err="1"/>
              <a:t>Xuesu</a:t>
            </a:r>
            <a:r>
              <a:rPr lang="en-US" dirty="0"/>
              <a:t> Xiao</a:t>
            </a:r>
          </a:p>
          <a:p>
            <a:r>
              <a:rPr lang="en-US" dirty="0"/>
              <a:t>George Mason University</a:t>
            </a:r>
          </a:p>
        </p:txBody>
      </p:sp>
      <p:pic>
        <p:nvPicPr>
          <p:cNvPr id="5" name="Picture 4" descr="A picture containing text, appliance, sewing machine&#10;&#10;Description automatically generated">
            <a:extLst>
              <a:ext uri="{FF2B5EF4-FFF2-40B4-BE49-F238E27FC236}">
                <a16:creationId xmlns:a16="http://schemas.microsoft.com/office/drawing/2014/main" id="{160F08E0-A145-5797-47F1-3A62AAD04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76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A526F-EB06-1593-0D75-5F400892B398}"/>
              </a:ext>
            </a:extLst>
          </p:cNvPr>
          <p:cNvSpPr txBox="1"/>
          <p:nvPr/>
        </p:nvSpPr>
        <p:spPr>
          <a:xfrm>
            <a:off x="4627970" y="6265788"/>
            <a:ext cx="293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Slides Credits: Gregory Stein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316D5-D272-7C36-B9F7-36A06E62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0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3692CB-2DB0-79DE-E176-89307999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95" y="3552197"/>
            <a:ext cx="3629213" cy="1394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C3BC97-EEA4-E86E-4A18-264D4FC8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example in 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3FB0-0614-9B90-05F8-50EBE96D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robot moves along the x-axis: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4B7D-DCF4-DC11-9792-1D67365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CC217-8C62-0450-BCA0-CF8ADEA301A2}"/>
              </a:ext>
            </a:extLst>
          </p:cNvPr>
          <p:cNvSpPr txBox="1"/>
          <p:nvPr/>
        </p:nvSpPr>
        <p:spPr>
          <a:xfrm>
            <a:off x="3070413" y="5553636"/>
            <a:ext cx="5937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moves by some distance “s” with an added noise “r</a:t>
            </a:r>
            <a:r>
              <a:rPr lang="en-US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noise is gaussian with known covariance.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DCE4F4-52D0-97CB-32C5-A90B0F1ED733}"/>
              </a:ext>
            </a:extLst>
          </p:cNvPr>
          <p:cNvCxnSpPr>
            <a:cxnSpLocks/>
          </p:cNvCxnSpPr>
          <p:nvPr/>
        </p:nvCxnSpPr>
        <p:spPr>
          <a:xfrm>
            <a:off x="4230221" y="3400334"/>
            <a:ext cx="4023589" cy="28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EA25A7C-9602-34BE-E22B-9EFB75F8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809" y="2769609"/>
            <a:ext cx="1573791" cy="1573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E60EF3-9EB3-FD27-F40D-761C6AE8C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431" y="2769609"/>
            <a:ext cx="1573791" cy="15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3692CB-2DB0-79DE-E176-89307999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95" y="3552197"/>
            <a:ext cx="3629213" cy="1394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C3BC97-EEA4-E86E-4A18-264D4FC8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example in 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3FB0-0614-9B90-05F8-50EBE96D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robot moves along the x-axis: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4B7D-DCF4-DC11-9792-1D67365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CC217-8C62-0450-BCA0-CF8ADEA301A2}"/>
              </a:ext>
            </a:extLst>
          </p:cNvPr>
          <p:cNvSpPr txBox="1"/>
          <p:nvPr/>
        </p:nvSpPr>
        <p:spPr>
          <a:xfrm>
            <a:off x="2152650" y="5069541"/>
            <a:ext cx="463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motion model is therefore as follows: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DCE4F4-52D0-97CB-32C5-A90B0F1ED733}"/>
              </a:ext>
            </a:extLst>
          </p:cNvPr>
          <p:cNvCxnSpPr>
            <a:cxnSpLocks/>
          </p:cNvCxnSpPr>
          <p:nvPr/>
        </p:nvCxnSpPr>
        <p:spPr>
          <a:xfrm>
            <a:off x="4230221" y="3400334"/>
            <a:ext cx="4023589" cy="28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1A7308-2AAF-FC9D-765F-4BDE09B5E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482422"/>
            <a:ext cx="7772400" cy="888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C3D174-D127-3DC2-739B-9E94F6F53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809" y="2769609"/>
            <a:ext cx="1573791" cy="1573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DC2746-571A-BFC3-8803-F58BA87F5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431" y="2769609"/>
            <a:ext cx="1573791" cy="15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BC97-EEA4-E86E-4A18-264D4FC8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example in 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3FB0-0614-9B90-05F8-50EBE96D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robot moves along the x-axis: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4B7D-DCF4-DC11-9792-1D67365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CC217-8C62-0450-BCA0-CF8ADEA301A2}"/>
              </a:ext>
            </a:extLst>
          </p:cNvPr>
          <p:cNvSpPr txBox="1"/>
          <p:nvPr/>
        </p:nvSpPr>
        <p:spPr>
          <a:xfrm>
            <a:off x="2152650" y="5069541"/>
            <a:ext cx="463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motion model is therefore as follows: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DCE4F4-52D0-97CB-32C5-A90B0F1ED733}"/>
              </a:ext>
            </a:extLst>
          </p:cNvPr>
          <p:cNvCxnSpPr>
            <a:cxnSpLocks/>
          </p:cNvCxnSpPr>
          <p:nvPr/>
        </p:nvCxnSpPr>
        <p:spPr>
          <a:xfrm>
            <a:off x="4230221" y="3400334"/>
            <a:ext cx="4023589" cy="28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1A7308-2AAF-FC9D-765F-4BDE09B5E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482422"/>
            <a:ext cx="7772400" cy="888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367A16-0654-EA9B-E238-52F027EE6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220" y="2480003"/>
            <a:ext cx="4292600" cy="215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0CB15D-0CC2-C2F8-9B01-F704F1B58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809" y="2769609"/>
            <a:ext cx="1573791" cy="15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20E2-8086-E890-6434-B1D25A28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gives us a noisy estimate of the “true” state.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547A-96E3-D3D9-1DEC-8CAD20CAD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the previous, its assumed to be gaussian: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72054-A136-ABDD-42DE-70CD2DD2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0CB23-1B61-A5B7-AAB3-C6CCF1CE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336859"/>
            <a:ext cx="7734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10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E9FC-C56A-F090-9C33-E9378619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also need a prior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0550F-F017-F20D-7E6F-A21277CC3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also assume that to be Gaussian: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1873C-9C59-BA0D-1CBC-9E788737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B1207-8463-9ECA-4EBD-FFDA73CA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3041650"/>
            <a:ext cx="5207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0BB9-EBB4-E2DC-B157-66044E43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all these is pretty straightforward, using our model from before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E58DA-6AA4-612B-DD4E-762B7F50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9B8E4-CE60-A931-8FB3-78CD5A883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3473354"/>
            <a:ext cx="7772400" cy="888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9A65C6-0B8F-7610-4239-CA5BF423B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43" y="4496564"/>
            <a:ext cx="6314515" cy="974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E1AB5D-1187-2EB5-AF66-73236D26F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600" y="5595996"/>
            <a:ext cx="5207000" cy="77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2115AF-58EC-92C4-DCF9-1A94CBAC06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977" b="14871"/>
          <a:stretch/>
        </p:blipFill>
        <p:spPr>
          <a:xfrm>
            <a:off x="1846726" y="1595662"/>
            <a:ext cx="8498546" cy="13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718890-D4EE-DA6E-0A23-4A2380451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5100065"/>
            <a:ext cx="7772400" cy="1076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6FFED-8455-1D34-CDAE-D2C764500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24"/>
          <a:stretch/>
        </p:blipFill>
        <p:spPr>
          <a:xfrm>
            <a:off x="2209799" y="3657600"/>
            <a:ext cx="7772400" cy="9397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4D3B8-0791-12FB-AF1C-91EDF8635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305709"/>
            <a:ext cx="7886700" cy="2871254"/>
          </a:xfrm>
        </p:spPr>
        <p:txBody>
          <a:bodyPr/>
          <a:lstStyle/>
          <a:p>
            <a:r>
              <a:rPr lang="en-US" dirty="0"/>
              <a:t>Prediction Step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Update Step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E0BB9-EBB4-E2DC-B157-66044E43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all these is pretty straightforward, using our model from before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E58DA-6AA4-612B-DD4E-762B7F50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2115AF-58EC-92C4-DCF9-1A94CBAC0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977" b="14871"/>
          <a:stretch/>
        </p:blipFill>
        <p:spPr>
          <a:xfrm>
            <a:off x="1846726" y="1595662"/>
            <a:ext cx="8498546" cy="13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33FD-83F9-2147-0D88-EB95BB24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Gaussians in; Gaussians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7BC4-63E8-8309-E4AA-91228466A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is the prediction step.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It’s pretty easy to update the state: the mean moves and the noise grows: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E0CBF-F00F-28CD-C849-8758BB51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E107D-EA30-F3AD-2CFF-9F986BE6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0" y="4281902"/>
            <a:ext cx="664210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FB92C5-1FCC-3982-D2CB-D97035D54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24"/>
          <a:stretch/>
        </p:blipFill>
        <p:spPr>
          <a:xfrm>
            <a:off x="2209800" y="2195519"/>
            <a:ext cx="7772400" cy="9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C41C90-CF88-A118-C70A-4069BF2F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078155"/>
            <a:ext cx="7772400" cy="1076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833FD-83F9-2147-0D88-EB95BB24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Gaussians in; Gaussians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7BC4-63E8-8309-E4AA-91228466A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the update step?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It’s slightly more complicated, but still gives us a Gaussian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E0CBF-F00F-28CD-C849-8758BB51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E107D-EA30-F3AD-2CFF-9F986BE69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50" y="4281902"/>
            <a:ext cx="6642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4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BBEA-A61A-1BF4-9FE4-5CA8A529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Gaussians in; Gaussians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7921-9CA2-74D9-1EB7-2CA7BFD9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forget, the product of two Gaussians yields another Gaussian.</a:t>
            </a:r>
          </a:p>
          <a:p>
            <a:endParaRPr lang="en-US" dirty="0"/>
          </a:p>
          <a:p>
            <a:r>
              <a:rPr lang="en-US" dirty="0"/>
              <a:t>The mean and covariance of the new Gaussian: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92206-726C-C88E-409A-2E8425E0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C924E-D65C-6B32-A214-98A67AE1D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3429000"/>
            <a:ext cx="77216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0806-214A-9C38-9A5D-84D3804F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592F-8D6F-ADD1-8265-571D3FD47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BARN Challenge submission due tonight at midnight</a:t>
            </a:r>
          </a:p>
          <a:p>
            <a:pPr lvl="1"/>
            <a:r>
              <a:rPr lang="en-US" dirty="0"/>
              <a:t>Submit your GitHub link via email</a:t>
            </a:r>
          </a:p>
          <a:p>
            <a:pPr lvl="1"/>
            <a:r>
              <a:rPr lang="en-US" dirty="0"/>
              <a:t>Follow the BARN Challenge Instructions for evaluation</a:t>
            </a:r>
          </a:p>
          <a:p>
            <a:endParaRPr lang="en-US" dirty="0"/>
          </a:p>
          <a:p>
            <a:r>
              <a:rPr lang="en-US" dirty="0"/>
              <a:t>BARN Challenge presentation next Tuesday</a:t>
            </a:r>
          </a:p>
          <a:p>
            <a:pPr lvl="1"/>
            <a:r>
              <a:rPr lang="en-US" dirty="0"/>
              <a:t>5 minutes each team</a:t>
            </a:r>
          </a:p>
          <a:p>
            <a:pPr lvl="1"/>
            <a:r>
              <a:rPr lang="en-US" dirty="0"/>
              <a:t>Show some simulation results of the Jackal navigating BARN environments</a:t>
            </a:r>
          </a:p>
          <a:p>
            <a:pPr lvl="1"/>
            <a:r>
              <a:rPr lang="en-US" dirty="0"/>
              <a:t>What you have done for the BARN Challenge?</a:t>
            </a:r>
          </a:p>
          <a:p>
            <a:pPr lvl="1"/>
            <a:r>
              <a:rPr lang="en-US" dirty="0"/>
              <a:t>What have you learned from the BARN </a:t>
            </a:r>
            <a:r>
              <a:rPr lang="en-US" dirty="0" err="1"/>
              <a:t>Challege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11B9E-D9C8-9BA4-75F6-8266A4C3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23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88B1-0FB8-5E5C-EE16-782F4283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that Gaussian rule to the Filtering equation gives us the following: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5F8184-FEE3-FB42-DA2D-E53D3DEC6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898" y="1825625"/>
            <a:ext cx="6468205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A11F0-12AA-2516-98BD-C73CB669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6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FDEE3-A9FB-8C63-3100-879A0C94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10682"/>
            <a:ext cx="7772400" cy="3597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188B1-0FB8-5E5C-EE16-782F4283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that Gaussian rule to the Filtering equation gives us the following: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A11F0-12AA-2516-98BD-C73CB669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1AABEC-2D09-20C4-B6E5-A978A8FF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1943685"/>
            <a:ext cx="7772400" cy="10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8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11AB-57A4-6771-A9BA-01E231AD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Kalman Filter</a:t>
            </a:r>
            <a:br>
              <a:rPr lang="en-US" dirty="0"/>
            </a:br>
            <a:r>
              <a:rPr lang="en-US" dirty="0"/>
              <a:t>Gaussian update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9FCA-D717-88A5-A7AD-2D0131A9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just a handful of lines of code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FBD2D-36C5-43F4-4C53-DBB4CD4B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1342A-7B6C-8A04-045D-E5FC0C6BA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625165"/>
            <a:ext cx="43815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75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11AB-57A4-6771-A9BA-01E231AD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Kalman Filter</a:t>
            </a:r>
            <a:br>
              <a:rPr lang="en-US" dirty="0"/>
            </a:br>
            <a:r>
              <a:rPr lang="en-US" dirty="0"/>
              <a:t>Gaussian update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9FCA-D717-88A5-A7AD-2D0131A9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Algebra helps us to generalize these concepts:</a:t>
            </a:r>
          </a:p>
          <a:p>
            <a:r>
              <a:rPr lang="en-US" dirty="0"/>
              <a:t>(Also just a few lines of code)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FBD2D-36C5-43F4-4C53-DBB4CD4B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DB99D-2342-E63D-1728-CE702124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835275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54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DCAC-9D29-9472-A0B6-B61EBF98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our 2D GPS model</a:t>
            </a:r>
            <a:br>
              <a:rPr lang="en-US" dirty="0"/>
            </a:br>
            <a:r>
              <a:rPr lang="en-US" dirty="0"/>
              <a:t>Does all the behavior make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D4D4-5C2F-9329-309F-9E407643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equations that govern the motion?</a:t>
            </a:r>
          </a:p>
          <a:p>
            <a:endParaRPr lang="en-US" dirty="0"/>
          </a:p>
          <a:p>
            <a:r>
              <a:rPr lang="en-US" dirty="0"/>
              <a:t>Motion Model:</a:t>
            </a:r>
          </a:p>
          <a:p>
            <a:pPr marL="342900" indent="-342900">
              <a:buFontTx/>
              <a:buChar char="-"/>
            </a:pPr>
            <a:r>
              <a:rPr lang="en-US" dirty="0"/>
              <a:t>We are given a measurement of the movement “s” at each time step: the </a:t>
            </a:r>
            <a:r>
              <a:rPr lang="en-US" dirty="0" err="1"/>
              <a:t>dx_noisy</a:t>
            </a:r>
            <a:r>
              <a:rPr lang="en-US" dirty="0"/>
              <a:t> and </a:t>
            </a:r>
            <a:r>
              <a:rPr lang="en-US" dirty="0" err="1"/>
              <a:t>dy_noisy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The noise is known to us: a 0.3 diagonal matrix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FCE54-8ED1-DC5A-946E-45E26433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4FA4D-CFA0-AD67-6D8D-D5687E78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956481"/>
            <a:ext cx="7772400" cy="8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88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DCAC-9D29-9472-A0B6-B61EBF98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our 2D GPS model</a:t>
            </a:r>
            <a:br>
              <a:rPr lang="en-US" dirty="0"/>
            </a:br>
            <a:r>
              <a:rPr lang="en-US" dirty="0"/>
              <a:t>Does all the behavior make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D4D4-5C2F-9329-309F-9E407643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equations the govern the motion?</a:t>
            </a:r>
          </a:p>
          <a:p>
            <a:endParaRPr lang="en-US" dirty="0"/>
          </a:p>
          <a:p>
            <a:r>
              <a:rPr lang="en-US" dirty="0"/>
              <a:t>Motion Model:</a:t>
            </a:r>
          </a:p>
          <a:p>
            <a:pPr marL="342900" indent="-342900">
              <a:buFontTx/>
              <a:buChar char="-"/>
            </a:pPr>
            <a:r>
              <a:rPr lang="en-US" dirty="0"/>
              <a:t>We are given a measurement of the movement “s” at each time step: the </a:t>
            </a:r>
            <a:r>
              <a:rPr lang="en-US" dirty="0" err="1"/>
              <a:t>dx_noisy</a:t>
            </a:r>
            <a:r>
              <a:rPr lang="en-US" dirty="0"/>
              <a:t> and </a:t>
            </a:r>
            <a:r>
              <a:rPr lang="en-US" dirty="0" err="1"/>
              <a:t>dy_noisy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The noise is known to us: a 0.3 diagonal matrix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If we only include motion (no GPS), the robot moves by “s” and the noise grows according to the earlier equations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FCE54-8ED1-DC5A-946E-45E26433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30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DCAC-9D29-9472-A0B6-B61EBF98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our 2D GPS model</a:t>
            </a:r>
            <a:br>
              <a:rPr lang="en-US" dirty="0"/>
            </a:br>
            <a:r>
              <a:rPr lang="en-US" dirty="0"/>
              <a:t>Does all the behavior make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D4D4-5C2F-9329-309F-9E407643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equations that govern the motion?</a:t>
            </a:r>
          </a:p>
          <a:p>
            <a:endParaRPr lang="en-US" dirty="0"/>
          </a:p>
          <a:p>
            <a:r>
              <a:rPr lang="en-US" dirty="0"/>
              <a:t>We also understand the GPS measurements:</a:t>
            </a:r>
          </a:p>
          <a:p>
            <a:pPr marL="342900" indent="-342900">
              <a:buFontTx/>
              <a:buChar char="-"/>
            </a:pPr>
            <a:r>
              <a:rPr lang="en-US" dirty="0"/>
              <a:t>We know that it’s related to the true state by a noise matrix that’s a 1.0 diagonal matrix.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FCE54-8ED1-DC5A-946E-45E26433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DA3518-B56A-8E26-E851-E2F5E82B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43" y="5192323"/>
            <a:ext cx="6314515" cy="9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26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80401D-31FC-BFCD-A358-8EFFDCF2C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024" y="1877247"/>
            <a:ext cx="7355541" cy="4830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C053B-67B4-E854-71BF-F60D0287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can’t we use a Kalman Filter?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FB7C-BBF7-F5FE-B9A2-968216FDD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77471"/>
            <a:ext cx="7886700" cy="4899492"/>
          </a:xfrm>
        </p:spPr>
        <p:txBody>
          <a:bodyPr/>
          <a:lstStyle/>
          <a:p>
            <a:r>
              <a:rPr lang="en-US" dirty="0"/>
              <a:t>Well…most of the time…</a:t>
            </a:r>
          </a:p>
          <a:p>
            <a:r>
              <a:rPr lang="en-US" dirty="0"/>
              <a:t>We assumed everything was Gaussian and linear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A79E2-4D45-6F0E-3157-77FF5645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B8BD27-AFD1-E4EB-1F5F-FDAE28137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28" y="1537966"/>
            <a:ext cx="7494622" cy="5169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C053B-67B4-E854-71BF-F60D0287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can’t we use a Kalman Filter?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FB7C-BBF7-F5FE-B9A2-968216FDD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77471"/>
            <a:ext cx="7886700" cy="4899492"/>
          </a:xfrm>
        </p:spPr>
        <p:txBody>
          <a:bodyPr/>
          <a:lstStyle/>
          <a:p>
            <a:r>
              <a:rPr lang="en-US" dirty="0"/>
              <a:t>Here’s a non-linear model: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A79E2-4D45-6F0E-3157-77FF5645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04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9F37-B9E5-2FBF-651D-7C4DD38E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Instead, let’s “linearize” the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4C322-D232-25EF-935D-8EC82DE8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2CC08-332E-B2CA-A4C3-4756E523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476374"/>
            <a:ext cx="68199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8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02FE-99C3-5C89-3BBD-BD622167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E57C-A1FF-043A-D009-050F7CB56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Open-Ended project proposal presentation next Thursday</a:t>
            </a:r>
          </a:p>
          <a:p>
            <a:pPr lvl="1"/>
            <a:r>
              <a:rPr lang="en-US"/>
              <a:t>(Talk </a:t>
            </a:r>
            <a:r>
              <a:rPr lang="en-US" dirty="0"/>
              <a:t>to me if you are interested in the </a:t>
            </a:r>
            <a:r>
              <a:rPr lang="en-US"/>
              <a:t>Raytheon competition)</a:t>
            </a:r>
            <a:endParaRPr lang="en-US" dirty="0"/>
          </a:p>
          <a:p>
            <a:pPr lvl="1"/>
            <a:r>
              <a:rPr lang="en-US" dirty="0"/>
              <a:t>5-10 minutes each team</a:t>
            </a:r>
          </a:p>
          <a:p>
            <a:pPr lvl="1"/>
            <a:r>
              <a:rPr lang="en-US" dirty="0"/>
              <a:t>Please cover the following information:</a:t>
            </a:r>
          </a:p>
          <a:p>
            <a:pPr lvl="2"/>
            <a:r>
              <a:rPr lang="en-US" dirty="0"/>
              <a:t>What problem are you trying to solve?</a:t>
            </a:r>
          </a:p>
          <a:p>
            <a:pPr lvl="2"/>
            <a:r>
              <a:rPr lang="en-US" dirty="0"/>
              <a:t>Why it is worth solving? </a:t>
            </a:r>
          </a:p>
          <a:p>
            <a:pPr lvl="2"/>
            <a:r>
              <a:rPr lang="en-US" dirty="0"/>
              <a:t>What are the possible approaches?</a:t>
            </a:r>
          </a:p>
          <a:p>
            <a:pPr lvl="2"/>
            <a:r>
              <a:rPr lang="en-US" dirty="0"/>
              <a:t>What approach are you taking and why it is appropriate? </a:t>
            </a:r>
          </a:p>
          <a:p>
            <a:pPr lvl="2"/>
            <a:r>
              <a:rPr lang="en-US" dirty="0"/>
              <a:t>What is your deliverables?</a:t>
            </a:r>
          </a:p>
          <a:p>
            <a:pPr lvl="2"/>
            <a:r>
              <a:rPr lang="en-US" dirty="0"/>
              <a:t>What is your timeline?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11020-F8E4-8BE0-A27D-89AE025A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6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AD9E-90B2-512F-1699-FFB2C0E0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“Extended” Kalman Filter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A60162-5CFB-9D67-9C09-9EE9B96FF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458" y="1825625"/>
            <a:ext cx="7029084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E041D-CE58-741A-14F2-726BE4D0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6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DDDA-9812-05FB-1829-594DBDB1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“linearize” using a Taylor series expansion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0A1C3E-2057-19C2-21DB-D16E4A738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501" y="1296527"/>
            <a:ext cx="7566993" cy="55548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41676-53ED-86BD-4DD3-33DB9058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42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65BE-32B1-13EB-CA3B-AE9CA7BA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“EKF” algorithm is pretty much the same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8D9183-9D83-0C72-E0B4-401B0CAD0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129" y="1824120"/>
            <a:ext cx="8955742" cy="37672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6FBE6-102F-2540-6B6D-BB07221A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64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E0DF-C8D7-1EC1-01B0-423A6D18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EKF is necessary when we have a robot with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317E-C43E-B3C4-0DB1-CA4855DD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31891"/>
            <a:ext cx="7886700" cy="4738805"/>
          </a:xfrm>
        </p:spPr>
        <p:txBody>
          <a:bodyPr>
            <a:normAutofit/>
          </a:bodyPr>
          <a:lstStyle/>
          <a:p>
            <a:r>
              <a:rPr lang="en-US" dirty="0"/>
              <a:t>If we have uncertainty in yaw, the motion model becomes nonlinear: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D7CC3-915D-42DD-945D-83F0586C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113DF-D74F-8A11-0825-F3C3E2C5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0" y="2556326"/>
            <a:ext cx="4330384" cy="3449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7AFB2B-A62B-786B-F424-DC1CC1103A8E}"/>
              </a:ext>
            </a:extLst>
          </p:cNvPr>
          <p:cNvSpPr txBox="1"/>
          <p:nvPr/>
        </p:nvSpPr>
        <p:spPr>
          <a:xfrm>
            <a:off x="1967621" y="6246895"/>
            <a:ext cx="6085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https://cs.gmu.edu/%7Ekosecka/cs685/cs685-11-sensor-motion-models.pdf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310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E0DF-C8D7-1EC1-01B0-423A6D18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EKF is necessary when we have a robot with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317E-C43E-B3C4-0DB1-CA4855DD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31891"/>
            <a:ext cx="7886700" cy="4738805"/>
          </a:xfrm>
        </p:spPr>
        <p:txBody>
          <a:bodyPr>
            <a:normAutofit/>
          </a:bodyPr>
          <a:lstStyle/>
          <a:p>
            <a:r>
              <a:rPr lang="en-US" dirty="0"/>
              <a:t>If we have uncertainty in yaw, the motion model becomes nonlinear: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D7CC3-915D-42DD-945D-83F0586C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113DF-D74F-8A11-0825-F3C3E2C5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08" y="2560320"/>
            <a:ext cx="4330384" cy="3449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7AFB2B-A62B-786B-F424-DC1CC1103A8E}"/>
              </a:ext>
            </a:extLst>
          </p:cNvPr>
          <p:cNvSpPr txBox="1"/>
          <p:nvPr/>
        </p:nvSpPr>
        <p:spPr>
          <a:xfrm>
            <a:off x="1967621" y="6246895"/>
            <a:ext cx="6085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https://cs.gmu.edu/%7Ekosecka/cs685/cs685-11-sensor-motion-models.pdf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56A0E5-1866-B70D-D7A0-F66586A77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948" y="2474126"/>
            <a:ext cx="4809653" cy="2989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128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B630-A9CF-1C6E-204E-EF8750A2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the EKF help us with the “Doors” example from earlier?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C740-5D5A-F58F-1DCA-297DC5FA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748135"/>
            <a:ext cx="7886700" cy="24288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245EF-1646-0B51-2C30-BCB7209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35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EF0CA52B-8164-B087-2E78-14D4282F2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3" t="56377" r="9883" b="32261"/>
          <a:stretch/>
        </p:blipFill>
        <p:spPr>
          <a:xfrm>
            <a:off x="2121527" y="2471601"/>
            <a:ext cx="7460056" cy="1883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7253EF-43FA-2BAE-793C-CBF475DCC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7702" y="1556758"/>
            <a:ext cx="6796597" cy="83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38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B630-A9CF-1C6E-204E-EF8750A2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the EKF help us with the “Doors” example from earlier?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C740-5D5A-F58F-1DCA-297DC5FA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4433260"/>
            <a:ext cx="7886700" cy="17437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Hmm, probably not. We approximate the distribution as being Gaussian, so we’d lose the multi-peaked structure.</a:t>
            </a:r>
          </a:p>
          <a:p>
            <a:endParaRPr lang="en-US" dirty="0"/>
          </a:p>
          <a:p>
            <a:r>
              <a:rPr lang="en-US" dirty="0"/>
              <a:t>We’ll talk more about how to handle more complex probability distributions like these.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245EF-1646-0B51-2C30-BCB7209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36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3E284896-E4DB-0EEC-C4CF-D385C3F55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3" t="56377" r="9883" b="32261"/>
          <a:stretch/>
        </p:blipFill>
        <p:spPr>
          <a:xfrm>
            <a:off x="2121527" y="2471601"/>
            <a:ext cx="7460056" cy="1883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3D90F6-A94D-CF07-D489-5F8100173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7702" y="1556758"/>
            <a:ext cx="6796597" cy="83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2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DA4F-105A-B119-1D9B-8B8860AA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graph is a convenient visual tool, but an incredibly powerful way to think about these problems more generally: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I removed an observation?</a:t>
            </a:r>
          </a:p>
          <a:p>
            <a:r>
              <a:rPr lang="en-US" dirty="0"/>
              <a:t>What if I added additional observations and sensors?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305C4-8E37-384E-7CA6-D953C7630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611580"/>
            <a:ext cx="5867400" cy="213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0A262-2150-29A6-FF0D-CC2F24E4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the idea of probability distributions being represented as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207DD-23E6-5404-44EE-FBED2222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44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51FE1-7E1E-3C99-037F-858C539D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611580"/>
            <a:ext cx="5867400" cy="2133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DA4F-105A-B119-1D9B-8B8860AA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70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graph is a convenient visual tool, but an incredibly powerful way to think about these problems more generally: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I removed an observation?</a:t>
            </a:r>
          </a:p>
          <a:p>
            <a:r>
              <a:rPr lang="en-US" dirty="0"/>
              <a:t>What if I added additional observations and sensors?</a:t>
            </a:r>
          </a:p>
          <a:p>
            <a:r>
              <a:rPr lang="en-US" dirty="0"/>
              <a:t>The probability distribution starts to get quite complicated, but the graph helps us manage that complexity.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0A262-2150-29A6-FF0D-CC2F24E4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the idea of probability distributions being represented as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207DD-23E6-5404-44EE-FBED2222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2D55-678C-0046-B610-A509E5EB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SLAM: everything is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1238C-D7F0-0647-8929-A5D3C2333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SLAM: Simultaneous Localization and Mapping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3D7BC-E568-B942-AAEB-EAD8049C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49506-CF22-C24E-8274-E491276ED703}"/>
              </a:ext>
            </a:extLst>
          </p:cNvPr>
          <p:cNvSpPr txBox="1"/>
          <p:nvPr/>
        </p:nvSpPr>
        <p:spPr>
          <a:xfrm>
            <a:off x="2152651" y="6308208"/>
            <a:ext cx="308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Square Root SAM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6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1B94-92FF-3FAA-6BCE-395437A8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far, everything has been discrete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E26C1-DEC4-5C13-8258-0070258F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8CFBF-FFF7-226D-9F92-997CDBC6E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062"/>
          <a:stretch/>
        </p:blipFill>
        <p:spPr>
          <a:xfrm>
            <a:off x="2209800" y="1926707"/>
            <a:ext cx="7772400" cy="14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01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2D55-678C-0046-B610-A509E5EB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SLAM: everything is a graph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060574-2D34-B74D-AF0C-CF97AFF76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000" y="2216944"/>
            <a:ext cx="6604000" cy="35687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3D7BC-E568-B942-AAEB-EAD8049C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49506-CF22-C24E-8274-E491276ED703}"/>
              </a:ext>
            </a:extLst>
          </p:cNvPr>
          <p:cNvSpPr txBox="1"/>
          <p:nvPr/>
        </p:nvSpPr>
        <p:spPr>
          <a:xfrm>
            <a:off x="2152651" y="6308208"/>
            <a:ext cx="308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Square Root SAM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2D55-678C-0046-B610-A509E5EB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SLAM: everything is a graph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CB25EB-6D8E-6C41-B1AC-60ECF4AA8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082" y="1825625"/>
            <a:ext cx="7061837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3D7BC-E568-B942-AAEB-EAD8049C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49506-CF22-C24E-8274-E491276ED703}"/>
              </a:ext>
            </a:extLst>
          </p:cNvPr>
          <p:cNvSpPr txBox="1"/>
          <p:nvPr/>
        </p:nvSpPr>
        <p:spPr>
          <a:xfrm>
            <a:off x="2152651" y="6308208"/>
            <a:ext cx="308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Square Root SAM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1B94-92FF-3FAA-6BCE-395437A8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far, everything has been discrete</a:t>
            </a:r>
            <a:br>
              <a:rPr lang="en-US" dirty="0"/>
            </a:br>
            <a:r>
              <a:rPr lang="en-US" dirty="0"/>
              <a:t>…but the math generalizes to continuous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E26C1-DEC4-5C13-8258-0070258F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8CFBF-FFF7-226D-9F92-997CDBC6E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26707"/>
            <a:ext cx="7772400" cy="4149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A153F-B7A9-109D-62ED-4694195D252A}"/>
              </a:ext>
            </a:extLst>
          </p:cNvPr>
          <p:cNvSpPr txBox="1"/>
          <p:nvPr/>
        </p:nvSpPr>
        <p:spPr>
          <a:xfrm>
            <a:off x="1850929" y="3816627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Kalman Filter: continuous (gaussian) filtering</a:t>
            </a:r>
          </a:p>
        </p:txBody>
      </p:sp>
    </p:spTree>
    <p:extLst>
      <p:ext uri="{BB962C8B-B14F-4D97-AF65-F5344CB8AC3E}">
        <p14:creationId xmlns:p14="http://schemas.microsoft.com/office/powerpoint/2010/main" val="314000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4A40-F788-389C-7D1B-4191BE01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our 2D Motion + GPS example from earlier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7524-F701-7FDD-6BB1-FD44A4E9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compute the “uncertainty” on each?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08555-F638-190D-EA75-B72ED8DF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AA1B07-EB59-A4A2-F00D-BAFD8D02A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26473" r="4337" b="31490"/>
          <a:stretch/>
        </p:blipFill>
        <p:spPr bwMode="auto">
          <a:xfrm>
            <a:off x="2555225" y="3227295"/>
            <a:ext cx="6819321" cy="25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1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4A40-F788-389C-7D1B-4191BE01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our 2D Motion + GPS example from earlier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7524-F701-7FDD-6BB1-FD44A4E9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compute the “uncertainty” on each?</a:t>
            </a:r>
          </a:p>
          <a:p>
            <a:r>
              <a:rPr lang="en-US" dirty="0"/>
              <a:t>How do we incorporate the GPS observations?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08555-F638-190D-EA75-B72ED8DF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AA1B07-EB59-A4A2-F00D-BAFD8D02A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26473" r="4337" b="31490"/>
          <a:stretch/>
        </p:blipFill>
        <p:spPr bwMode="auto">
          <a:xfrm>
            <a:off x="2555225" y="3227295"/>
            <a:ext cx="6819321" cy="25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BD616B5-1970-69F9-5D30-42E47DD6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27146" r="3178" b="35421"/>
          <a:stretch/>
        </p:blipFill>
        <p:spPr bwMode="auto">
          <a:xfrm>
            <a:off x="2381250" y="3391365"/>
            <a:ext cx="6993295" cy="227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FF85-29F4-0698-B610-8AA0B9DE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use a very similar model as in the discrete HMM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BB292-589D-33CB-EEBA-5036754D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graphical representation will look pretty much the same: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DCFB9-748C-79DA-2966-DA5A70C3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1D5EB-77D6-42A1-E7BD-DA65D878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631141"/>
            <a:ext cx="5867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2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BC97-EEA4-E86E-4A18-264D4FC8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example in 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3FB0-0614-9B90-05F8-50EBE96D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robot moves along the x-axis: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4B7D-DCF4-DC11-9792-1D67365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9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B0B20C-A275-0401-DB60-1BB69C433E0F}"/>
              </a:ext>
            </a:extLst>
          </p:cNvPr>
          <p:cNvCxnSpPr/>
          <p:nvPr/>
        </p:nvCxnSpPr>
        <p:spPr>
          <a:xfrm>
            <a:off x="2330824" y="4343400"/>
            <a:ext cx="73084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A7D2C40-AD31-B407-6E6D-F3E7A10F3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09" y="2769609"/>
            <a:ext cx="1573791" cy="15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1164</Words>
  <Application>Microsoft Macintosh PowerPoint</Application>
  <PresentationFormat>Widescreen</PresentationFormat>
  <Paragraphs>202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Open Sans</vt:lpstr>
      <vt:lpstr>Office Theme</vt:lpstr>
      <vt:lpstr>CS 485 Autonomous Robotics Introduction to  Probabilistic Robotics II</vt:lpstr>
      <vt:lpstr>Logistics Notes</vt:lpstr>
      <vt:lpstr>Logistic Notes</vt:lpstr>
      <vt:lpstr>So far, everything has been discrete </vt:lpstr>
      <vt:lpstr>So far, everything has been discrete …but the math generalizes to continuous</vt:lpstr>
      <vt:lpstr>Think of our 2D Motion + GPS example from earlier</vt:lpstr>
      <vt:lpstr>Think of our 2D Motion + GPS example from earlier</vt:lpstr>
      <vt:lpstr>We’ll use a very similar model as in the discrete HMM case</vt:lpstr>
      <vt:lpstr>Let’s start with an example in 1D</vt:lpstr>
      <vt:lpstr>Let’s start with an example in 1D</vt:lpstr>
      <vt:lpstr>Let’s start with an example in 1D</vt:lpstr>
      <vt:lpstr>Let’s start with an example in 1D</vt:lpstr>
      <vt:lpstr>GPS gives us a noisy estimate of the “true” state.</vt:lpstr>
      <vt:lpstr>We also need a prior</vt:lpstr>
      <vt:lpstr>Combining all these is pretty straightforward, using our model from before</vt:lpstr>
      <vt:lpstr>Combining all these is pretty straightforward, using our model from before</vt:lpstr>
      <vt:lpstr>Gaussians in; Gaussians out</vt:lpstr>
      <vt:lpstr>Gaussians in; Gaussians out</vt:lpstr>
      <vt:lpstr>Gaussians in; Gaussians out</vt:lpstr>
      <vt:lpstr>Applying that Gaussian rule to the Filtering equation gives us the following:</vt:lpstr>
      <vt:lpstr>Applying that Gaussian rule to the Filtering equation gives us the following:</vt:lpstr>
      <vt:lpstr>The Kalman Filter Gaussian update equations</vt:lpstr>
      <vt:lpstr>The Kalman Filter Gaussian update equations</vt:lpstr>
      <vt:lpstr>Let’s revisit our 2D GPS model Does all the behavior make sense?</vt:lpstr>
      <vt:lpstr>Let’s revisit our 2D GPS model Does all the behavior make sense?</vt:lpstr>
      <vt:lpstr>Let’s revisit our 2D GPS model Does all the behavior make sense?</vt:lpstr>
      <vt:lpstr>When can’t we use a Kalman Filter?</vt:lpstr>
      <vt:lpstr>When can’t we use a Kalman Filter?</vt:lpstr>
      <vt:lpstr>Instead, let’s “linearize” the model</vt:lpstr>
      <vt:lpstr>The “Extended” Kalman Filter</vt:lpstr>
      <vt:lpstr>We “linearize” using a Taylor series expansion</vt:lpstr>
      <vt:lpstr>The “EKF” algorithm is pretty much the same</vt:lpstr>
      <vt:lpstr>The EKF is necessary when we have a robot with orientation</vt:lpstr>
      <vt:lpstr>The EKF is necessary when we have a robot with orientation</vt:lpstr>
      <vt:lpstr>Will the EKF help us with the “Doors” example from earlier?</vt:lpstr>
      <vt:lpstr>Will the EKF help us with the “Doors” example from earlier?</vt:lpstr>
      <vt:lpstr>Let’s revisit the idea of probability distributions being represented as graphs</vt:lpstr>
      <vt:lpstr>Let’s revisit the idea of probability distributions being represented as graphs</vt:lpstr>
      <vt:lpstr>Modern SLAM: everything is a graph</vt:lpstr>
      <vt:lpstr>Modern SLAM: everything is a graph</vt:lpstr>
      <vt:lpstr>Modern SLAM: everything is a graph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685 Autonomous Robotics Introduction</dc:title>
  <dc:creator>Xuesu Xiao</dc:creator>
  <cp:lastModifiedBy>Xuesu Xiao</cp:lastModifiedBy>
  <cp:revision>78</cp:revision>
  <dcterms:created xsi:type="dcterms:W3CDTF">2022-11-15T23:23:43Z</dcterms:created>
  <dcterms:modified xsi:type="dcterms:W3CDTF">2023-10-12T15:24:19Z</dcterms:modified>
</cp:coreProperties>
</file>