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986" r:id="rId3"/>
    <p:sldId id="753" r:id="rId4"/>
    <p:sldId id="705" r:id="rId5"/>
    <p:sldId id="865" r:id="rId6"/>
    <p:sldId id="864" r:id="rId7"/>
    <p:sldId id="907" r:id="rId8"/>
    <p:sldId id="463" r:id="rId9"/>
    <p:sldId id="908" r:id="rId10"/>
    <p:sldId id="909" r:id="rId11"/>
    <p:sldId id="456" r:id="rId12"/>
    <p:sldId id="462" r:id="rId13"/>
    <p:sldId id="459" r:id="rId14"/>
    <p:sldId id="911" r:id="rId15"/>
    <p:sldId id="912" r:id="rId16"/>
    <p:sldId id="913" r:id="rId17"/>
    <p:sldId id="914" r:id="rId18"/>
    <p:sldId id="915" r:id="rId19"/>
    <p:sldId id="916" r:id="rId20"/>
    <p:sldId id="917" r:id="rId21"/>
    <p:sldId id="918" r:id="rId22"/>
    <p:sldId id="919" r:id="rId23"/>
    <p:sldId id="920" r:id="rId24"/>
    <p:sldId id="921" r:id="rId25"/>
    <p:sldId id="922" r:id="rId26"/>
    <p:sldId id="923" r:id="rId27"/>
    <p:sldId id="925" r:id="rId28"/>
    <p:sldId id="926" r:id="rId29"/>
    <p:sldId id="924" r:id="rId30"/>
    <p:sldId id="928" r:id="rId31"/>
    <p:sldId id="929" r:id="rId32"/>
    <p:sldId id="931" r:id="rId33"/>
    <p:sldId id="932" r:id="rId34"/>
    <p:sldId id="933" r:id="rId35"/>
    <p:sldId id="930" r:id="rId36"/>
    <p:sldId id="934" r:id="rId37"/>
    <p:sldId id="946" r:id="rId38"/>
    <p:sldId id="947" r:id="rId39"/>
    <p:sldId id="955" r:id="rId40"/>
    <p:sldId id="948" r:id="rId41"/>
    <p:sldId id="936" r:id="rId42"/>
    <p:sldId id="937" r:id="rId43"/>
    <p:sldId id="985" r:id="rId44"/>
    <p:sldId id="938" r:id="rId45"/>
    <p:sldId id="939" r:id="rId46"/>
    <p:sldId id="940" r:id="rId47"/>
    <p:sldId id="942" r:id="rId48"/>
    <p:sldId id="945" r:id="rId49"/>
    <p:sldId id="956" r:id="rId50"/>
    <p:sldId id="944" r:id="rId51"/>
    <p:sldId id="953" r:id="rId52"/>
    <p:sldId id="457" r:id="rId53"/>
    <p:sldId id="315" r:id="rId54"/>
    <p:sldId id="318" r:id="rId55"/>
    <p:sldId id="319" r:id="rId56"/>
    <p:sldId id="314" r:id="rId57"/>
    <p:sldId id="325" r:id="rId58"/>
    <p:sldId id="368" r:id="rId59"/>
    <p:sldId id="326" r:id="rId60"/>
    <p:sldId id="983" r:id="rId61"/>
    <p:sldId id="327" r:id="rId62"/>
    <p:sldId id="328" r:id="rId63"/>
    <p:sldId id="329" r:id="rId64"/>
    <p:sldId id="330" r:id="rId65"/>
    <p:sldId id="331" r:id="rId66"/>
    <p:sldId id="333" r:id="rId67"/>
    <p:sldId id="340" r:id="rId68"/>
    <p:sldId id="370" r:id="rId69"/>
    <p:sldId id="334" r:id="rId70"/>
    <p:sldId id="984" r:id="rId71"/>
    <p:sldId id="957" r:id="rId72"/>
    <p:sldId id="341" r:id="rId73"/>
    <p:sldId id="342" r:id="rId74"/>
    <p:sldId id="343" r:id="rId75"/>
    <p:sldId id="344" r:id="rId76"/>
    <p:sldId id="346" r:id="rId77"/>
    <p:sldId id="958" r:id="rId78"/>
    <p:sldId id="348" r:id="rId79"/>
    <p:sldId id="349" r:id="rId80"/>
    <p:sldId id="959" r:id="rId81"/>
    <p:sldId id="258" r:id="rId82"/>
    <p:sldId id="384" r:id="rId83"/>
    <p:sldId id="374" r:id="rId84"/>
    <p:sldId id="382" r:id="rId85"/>
    <p:sldId id="385" r:id="rId86"/>
    <p:sldId id="381" r:id="rId87"/>
    <p:sldId id="386" r:id="rId88"/>
    <p:sldId id="387" r:id="rId89"/>
    <p:sldId id="393" r:id="rId90"/>
    <p:sldId id="401" r:id="rId91"/>
    <p:sldId id="402" r:id="rId92"/>
    <p:sldId id="379" r:id="rId93"/>
    <p:sldId id="403" r:id="rId94"/>
    <p:sldId id="404" r:id="rId95"/>
    <p:sldId id="405" r:id="rId96"/>
    <p:sldId id="407" r:id="rId97"/>
    <p:sldId id="409" r:id="rId98"/>
    <p:sldId id="410" r:id="rId99"/>
    <p:sldId id="406" r:id="rId100"/>
    <p:sldId id="411" r:id="rId101"/>
    <p:sldId id="413" r:id="rId102"/>
    <p:sldId id="422" r:id="rId103"/>
    <p:sldId id="278" r:id="rId104"/>
    <p:sldId id="279" r:id="rId105"/>
    <p:sldId id="280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1"/>
    <p:restoredTop sz="96171"/>
  </p:normalViewPr>
  <p:slideViewPr>
    <p:cSldViewPr snapToGrid="0">
      <p:cViewPr varScale="1">
        <p:scale>
          <a:sx n="155" d="100"/>
          <a:sy n="155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9DF30B2D-759A-244B-996A-1D513D52FC93}"/>
    <pc:docChg chg="undo redo custSel addSld delSld modSld">
      <pc:chgData name="Xuesu Xiao" userId="2da2dc19-76a6-42ca-a03e-a5becae5e7dc" providerId="ADAL" clId="{9DF30B2D-759A-244B-996A-1D513D52FC93}" dt="2023-04-06T00:56:29.062" v="429" actId="20577"/>
      <pc:docMkLst>
        <pc:docMk/>
      </pc:docMkLst>
      <pc:sldChg chg="modSp mod">
        <pc:chgData name="Xuesu Xiao" userId="2da2dc19-76a6-42ca-a03e-a5becae5e7dc" providerId="ADAL" clId="{9DF30B2D-759A-244B-996A-1D513D52FC93}" dt="2023-04-01T21:38:25.876" v="325" actId="20577"/>
        <pc:sldMkLst>
          <pc:docMk/>
          <pc:sldMk cId="4126370233" sldId="341"/>
        </pc:sldMkLst>
        <pc:spChg chg="mod">
          <ac:chgData name="Xuesu Xiao" userId="2da2dc19-76a6-42ca-a03e-a5becae5e7dc" providerId="ADAL" clId="{9DF30B2D-759A-244B-996A-1D513D52FC93}" dt="2023-04-01T21:38:25.876" v="325" actId="20577"/>
          <ac:spMkLst>
            <pc:docMk/>
            <pc:sldMk cId="4126370233" sldId="341"/>
            <ac:spMk id="3" creationId="{7EB8AC4F-9D31-3C4B-9D0A-6663A6F2AD74}"/>
          </ac:spMkLst>
        </pc:spChg>
      </pc:sldChg>
      <pc:sldChg chg="add del">
        <pc:chgData name="Xuesu Xiao" userId="2da2dc19-76a6-42ca-a03e-a5becae5e7dc" providerId="ADAL" clId="{9DF30B2D-759A-244B-996A-1D513D52FC93}" dt="2023-04-01T21:38:28.061" v="328" actId="2696"/>
        <pc:sldMkLst>
          <pc:docMk/>
          <pc:sldMk cId="2392927143" sldId="345"/>
        </pc:sldMkLst>
      </pc:sldChg>
      <pc:sldChg chg="add del">
        <pc:chgData name="Xuesu Xiao" userId="2da2dc19-76a6-42ca-a03e-a5becae5e7dc" providerId="ADAL" clId="{9DF30B2D-759A-244B-996A-1D513D52FC93}" dt="2023-04-01T21:35:34.876" v="314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9DF30B2D-759A-244B-996A-1D513D52FC93}" dt="2023-04-01T21:35:36.354" v="318" actId="2696"/>
        <pc:sldMkLst>
          <pc:docMk/>
          <pc:sldMk cId="303759846" sldId="353"/>
        </pc:sldMkLst>
      </pc:sldChg>
      <pc:sldChg chg="add del">
        <pc:chgData name="Xuesu Xiao" userId="2da2dc19-76a6-42ca-a03e-a5becae5e7dc" providerId="ADAL" clId="{9DF30B2D-759A-244B-996A-1D513D52FC93}" dt="2023-04-01T21:35:35.275" v="315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9DF30B2D-759A-244B-996A-1D513D52FC93}" dt="2023-04-01T21:35:35.562" v="316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9DF30B2D-759A-244B-996A-1D513D52FC93}" dt="2023-04-01T21:35:35.912" v="317" actId="2696"/>
        <pc:sldMkLst>
          <pc:docMk/>
          <pc:sldMk cId="2186573808" sldId="357"/>
        </pc:sldMkLst>
      </pc:sldChg>
      <pc:sldChg chg="modSp del">
        <pc:chgData name="Xuesu Xiao" userId="2da2dc19-76a6-42ca-a03e-a5becae5e7dc" providerId="ADAL" clId="{9DF30B2D-759A-244B-996A-1D513D52FC93}" dt="2023-04-01T21:43:15.021" v="347" actId="2696"/>
        <pc:sldMkLst>
          <pc:docMk/>
          <pc:sldMk cId="3255577651" sldId="362"/>
        </pc:sldMkLst>
        <pc:picChg chg="mod">
          <ac:chgData name="Xuesu Xiao" userId="2da2dc19-76a6-42ca-a03e-a5becae5e7dc" providerId="ADAL" clId="{9DF30B2D-759A-244B-996A-1D513D52FC93}" dt="2023-04-01T21:42:17.446" v="330" actId="167"/>
          <ac:picMkLst>
            <pc:docMk/>
            <pc:sldMk cId="3255577651" sldId="362"/>
            <ac:picMk id="7" creationId="{914D67B4-40D4-2F46-852B-BAEB8E24748B}"/>
          </ac:picMkLst>
        </pc:picChg>
      </pc:sldChg>
      <pc:sldChg chg="modSp del mod">
        <pc:chgData name="Xuesu Xiao" userId="2da2dc19-76a6-42ca-a03e-a5becae5e7dc" providerId="ADAL" clId="{9DF30B2D-759A-244B-996A-1D513D52FC93}" dt="2023-04-01T21:43:17.543" v="348" actId="2696"/>
        <pc:sldMkLst>
          <pc:docMk/>
          <pc:sldMk cId="2850894187" sldId="364"/>
        </pc:sldMkLst>
        <pc:spChg chg="mod">
          <ac:chgData name="Xuesu Xiao" userId="2da2dc19-76a6-42ca-a03e-a5becae5e7dc" providerId="ADAL" clId="{9DF30B2D-759A-244B-996A-1D513D52FC93}" dt="2023-04-01T21:42:46.149" v="346" actId="1036"/>
          <ac:spMkLst>
            <pc:docMk/>
            <pc:sldMk cId="2850894187" sldId="364"/>
            <ac:spMk id="7" creationId="{4BFD23C5-B60C-6A45-AC22-F955F62E3492}"/>
          </ac:spMkLst>
        </pc:spChg>
        <pc:picChg chg="mod">
          <ac:chgData name="Xuesu Xiao" userId="2da2dc19-76a6-42ca-a03e-a5becae5e7dc" providerId="ADAL" clId="{9DF30B2D-759A-244B-996A-1D513D52FC93}" dt="2023-04-01T21:42:46.149" v="346" actId="1036"/>
          <ac:picMkLst>
            <pc:docMk/>
            <pc:sldMk cId="2850894187" sldId="364"/>
            <ac:picMk id="6" creationId="{22B29D34-2057-5B4D-865F-21D03234CA86}"/>
          </ac:picMkLst>
        </pc:picChg>
      </pc:sldChg>
      <pc:sldChg chg="modSp mod">
        <pc:chgData name="Xuesu Xiao" userId="2da2dc19-76a6-42ca-a03e-a5becae5e7dc" providerId="ADAL" clId="{9DF30B2D-759A-244B-996A-1D513D52FC93}" dt="2023-04-01T21:55:52.143" v="354" actId="27107"/>
        <pc:sldMkLst>
          <pc:docMk/>
          <pc:sldMk cId="1197573108" sldId="381"/>
        </pc:sldMkLst>
        <pc:spChg chg="mod">
          <ac:chgData name="Xuesu Xiao" userId="2da2dc19-76a6-42ca-a03e-a5becae5e7dc" providerId="ADAL" clId="{9DF30B2D-759A-244B-996A-1D513D52FC93}" dt="2023-04-01T21:55:52.143" v="354" actId="27107"/>
          <ac:spMkLst>
            <pc:docMk/>
            <pc:sldMk cId="1197573108" sldId="381"/>
            <ac:spMk id="3" creationId="{608FEBEB-DE42-C742-80FF-650575AABE8C}"/>
          </ac:spMkLst>
        </pc:spChg>
      </pc:sldChg>
      <pc:sldChg chg="modSp mod">
        <pc:chgData name="Xuesu Xiao" userId="2da2dc19-76a6-42ca-a03e-a5becae5e7dc" providerId="ADAL" clId="{9DF30B2D-759A-244B-996A-1D513D52FC93}" dt="2023-04-01T21:56:14.674" v="356" actId="27107"/>
        <pc:sldMkLst>
          <pc:docMk/>
          <pc:sldMk cId="2151320285" sldId="386"/>
        </pc:sldMkLst>
        <pc:spChg chg="mod">
          <ac:chgData name="Xuesu Xiao" userId="2da2dc19-76a6-42ca-a03e-a5becae5e7dc" providerId="ADAL" clId="{9DF30B2D-759A-244B-996A-1D513D52FC93}" dt="2023-04-01T21:56:14.674" v="356" actId="27107"/>
          <ac:spMkLst>
            <pc:docMk/>
            <pc:sldMk cId="2151320285" sldId="386"/>
            <ac:spMk id="3" creationId="{608FEBEB-DE42-C742-80FF-650575AABE8C}"/>
          </ac:spMkLst>
        </pc:spChg>
      </pc:sldChg>
      <pc:sldChg chg="addSp modSp mod">
        <pc:chgData name="Xuesu Xiao" userId="2da2dc19-76a6-42ca-a03e-a5becae5e7dc" providerId="ADAL" clId="{9DF30B2D-759A-244B-996A-1D513D52FC93}" dt="2023-04-01T22:12:03.679" v="401" actId="1076"/>
        <pc:sldMkLst>
          <pc:docMk/>
          <pc:sldMk cId="3210259620" sldId="403"/>
        </pc:sldMkLst>
        <pc:spChg chg="mod">
          <ac:chgData name="Xuesu Xiao" userId="2da2dc19-76a6-42ca-a03e-a5becae5e7dc" providerId="ADAL" clId="{9DF30B2D-759A-244B-996A-1D513D52FC93}" dt="2023-04-01T22:12:03.679" v="401" actId="1076"/>
          <ac:spMkLst>
            <pc:docMk/>
            <pc:sldMk cId="3210259620" sldId="403"/>
            <ac:spMk id="3" creationId="{198EB9A1-4FAC-3448-A17A-D379CF02947B}"/>
          </ac:spMkLst>
        </pc:spChg>
        <pc:picChg chg="mod modCrop">
          <ac:chgData name="Xuesu Xiao" userId="2da2dc19-76a6-42ca-a03e-a5becae5e7dc" providerId="ADAL" clId="{9DF30B2D-759A-244B-996A-1D513D52FC93}" dt="2023-04-01T22:08:23.065" v="357" actId="732"/>
          <ac:picMkLst>
            <pc:docMk/>
            <pc:sldMk cId="3210259620" sldId="403"/>
            <ac:picMk id="6" creationId="{AE13F35B-FFD9-C44B-9A3D-8048966F6393}"/>
          </ac:picMkLst>
        </pc:picChg>
        <pc:picChg chg="add mod">
          <ac:chgData name="Xuesu Xiao" userId="2da2dc19-76a6-42ca-a03e-a5becae5e7dc" providerId="ADAL" clId="{9DF30B2D-759A-244B-996A-1D513D52FC93}" dt="2023-04-01T22:09:05.311" v="370" actId="1076"/>
          <ac:picMkLst>
            <pc:docMk/>
            <pc:sldMk cId="3210259620" sldId="403"/>
            <ac:picMk id="1026" creationId="{F400B860-D661-635C-B8E0-9262BE99DE27}"/>
          </ac:picMkLst>
        </pc:picChg>
      </pc:sldChg>
      <pc:sldChg chg="addSp delSp modSp mod">
        <pc:chgData name="Xuesu Xiao" userId="2da2dc19-76a6-42ca-a03e-a5becae5e7dc" providerId="ADAL" clId="{9DF30B2D-759A-244B-996A-1D513D52FC93}" dt="2023-04-01T22:10:32.820" v="400" actId="20577"/>
        <pc:sldMkLst>
          <pc:docMk/>
          <pc:sldMk cId="1984311388" sldId="404"/>
        </pc:sldMkLst>
        <pc:spChg chg="mod">
          <ac:chgData name="Xuesu Xiao" userId="2da2dc19-76a6-42ca-a03e-a5becae5e7dc" providerId="ADAL" clId="{9DF30B2D-759A-244B-996A-1D513D52FC93}" dt="2023-04-01T22:10:32.820" v="400" actId="20577"/>
          <ac:spMkLst>
            <pc:docMk/>
            <pc:sldMk cId="1984311388" sldId="404"/>
            <ac:spMk id="3" creationId="{198EB9A1-4FAC-3448-A17A-D379CF02947B}"/>
          </ac:spMkLst>
        </pc:spChg>
        <pc:picChg chg="add del mod">
          <ac:chgData name="Xuesu Xiao" userId="2da2dc19-76a6-42ca-a03e-a5becae5e7dc" providerId="ADAL" clId="{9DF30B2D-759A-244B-996A-1D513D52FC93}" dt="2023-04-01T22:08:55.735" v="368"/>
          <ac:picMkLst>
            <pc:docMk/>
            <pc:sldMk cId="1984311388" sldId="404"/>
            <ac:picMk id="4" creationId="{04664E72-6589-4E60-FD59-ABCD94A440EC}"/>
          </ac:picMkLst>
        </pc:picChg>
        <pc:picChg chg="add mod">
          <ac:chgData name="Xuesu Xiao" userId="2da2dc19-76a6-42ca-a03e-a5becae5e7dc" providerId="ADAL" clId="{9DF30B2D-759A-244B-996A-1D513D52FC93}" dt="2023-04-01T22:09:45.756" v="379" actId="167"/>
          <ac:picMkLst>
            <pc:docMk/>
            <pc:sldMk cId="1984311388" sldId="404"/>
            <ac:picMk id="6" creationId="{73011E13-2E4A-EA91-EDDB-70254C6BB7BA}"/>
          </ac:picMkLst>
        </pc:picChg>
        <pc:picChg chg="del">
          <ac:chgData name="Xuesu Xiao" userId="2da2dc19-76a6-42ca-a03e-a5becae5e7dc" providerId="ADAL" clId="{9DF30B2D-759A-244B-996A-1D513D52FC93}" dt="2023-04-01T22:08:46.363" v="364" actId="478"/>
          <ac:picMkLst>
            <pc:docMk/>
            <pc:sldMk cId="1984311388" sldId="404"/>
            <ac:picMk id="7" creationId="{B108E1CD-E906-3249-9B87-3025DC9F5080}"/>
          </ac:picMkLst>
        </pc:picChg>
        <pc:picChg chg="add del">
          <ac:chgData name="Xuesu Xiao" userId="2da2dc19-76a6-42ca-a03e-a5becae5e7dc" providerId="ADAL" clId="{9DF30B2D-759A-244B-996A-1D513D52FC93}" dt="2023-04-01T22:08:51.250" v="366" actId="478"/>
          <ac:picMkLst>
            <pc:docMk/>
            <pc:sldMk cId="1984311388" sldId="404"/>
            <ac:picMk id="2050" creationId="{92C7A53B-1D13-7A28-EAC1-660564210568}"/>
          </ac:picMkLst>
        </pc:picChg>
      </pc:sldChg>
      <pc:sldChg chg="modSp mod">
        <pc:chgData name="Xuesu Xiao" userId="2da2dc19-76a6-42ca-a03e-a5becae5e7dc" providerId="ADAL" clId="{9DF30B2D-759A-244B-996A-1D513D52FC93}" dt="2023-04-01T22:12:41.945" v="402" actId="313"/>
        <pc:sldMkLst>
          <pc:docMk/>
          <pc:sldMk cId="964273365" sldId="409"/>
        </pc:sldMkLst>
        <pc:spChg chg="mod">
          <ac:chgData name="Xuesu Xiao" userId="2da2dc19-76a6-42ca-a03e-a5becae5e7dc" providerId="ADAL" clId="{9DF30B2D-759A-244B-996A-1D513D52FC93}" dt="2023-04-01T22:12:41.945" v="402" actId="313"/>
          <ac:spMkLst>
            <pc:docMk/>
            <pc:sldMk cId="964273365" sldId="409"/>
            <ac:spMk id="3" creationId="{F9FF1FB6-B322-D245-9428-968DFC2B16C1}"/>
          </ac:spMkLst>
        </pc:spChg>
      </pc:sldChg>
      <pc:sldChg chg="modSp mod">
        <pc:chgData name="Xuesu Xiao" userId="2da2dc19-76a6-42ca-a03e-a5becae5e7dc" providerId="ADAL" clId="{9DF30B2D-759A-244B-996A-1D513D52FC93}" dt="2023-04-01T22:12:47.382" v="403" actId="313"/>
        <pc:sldMkLst>
          <pc:docMk/>
          <pc:sldMk cId="878690454" sldId="410"/>
        </pc:sldMkLst>
        <pc:spChg chg="mod">
          <ac:chgData name="Xuesu Xiao" userId="2da2dc19-76a6-42ca-a03e-a5becae5e7dc" providerId="ADAL" clId="{9DF30B2D-759A-244B-996A-1D513D52FC93}" dt="2023-04-01T22:12:47.382" v="403" actId="313"/>
          <ac:spMkLst>
            <pc:docMk/>
            <pc:sldMk cId="878690454" sldId="410"/>
            <ac:spMk id="3" creationId="{F9FF1FB6-B322-D245-9428-968DFC2B16C1}"/>
          </ac:spMkLst>
        </pc:spChg>
      </pc:sldChg>
      <pc:sldChg chg="modSp mod">
        <pc:chgData name="Xuesu Xiao" userId="2da2dc19-76a6-42ca-a03e-a5becae5e7dc" providerId="ADAL" clId="{9DF30B2D-759A-244B-996A-1D513D52FC93}" dt="2023-04-06T00:48:06.036" v="426" actId="20577"/>
        <pc:sldMkLst>
          <pc:docMk/>
          <pc:sldMk cId="2457881852" sldId="462"/>
        </pc:sldMkLst>
        <pc:spChg chg="mod">
          <ac:chgData name="Xuesu Xiao" userId="2da2dc19-76a6-42ca-a03e-a5becae5e7dc" providerId="ADAL" clId="{9DF30B2D-759A-244B-996A-1D513D52FC93}" dt="2023-04-06T00:48:06.036" v="426" actId="20577"/>
          <ac:spMkLst>
            <pc:docMk/>
            <pc:sldMk cId="2457881852" sldId="462"/>
            <ac:spMk id="3" creationId="{7924F963-7528-094D-B50A-45B2F2F1A51A}"/>
          </ac:spMkLst>
        </pc:spChg>
      </pc:sldChg>
      <pc:sldChg chg="add">
        <pc:chgData name="Xuesu Xiao" userId="2da2dc19-76a6-42ca-a03e-a5becae5e7dc" providerId="ADAL" clId="{9DF30B2D-759A-244B-996A-1D513D52FC93}" dt="2023-04-06T00:56:17.744" v="428"/>
        <pc:sldMkLst>
          <pc:docMk/>
          <pc:sldMk cId="1494596333" sldId="705"/>
        </pc:sldMkLst>
      </pc:sldChg>
      <pc:sldChg chg="modSp add mod">
        <pc:chgData name="Xuesu Xiao" userId="2da2dc19-76a6-42ca-a03e-a5becae5e7dc" providerId="ADAL" clId="{9DF30B2D-759A-244B-996A-1D513D52FC93}" dt="2023-04-06T00:56:29.062" v="429" actId="20577"/>
        <pc:sldMkLst>
          <pc:docMk/>
          <pc:sldMk cId="2540930740" sldId="753"/>
        </pc:sldMkLst>
        <pc:spChg chg="mod">
          <ac:chgData name="Xuesu Xiao" userId="2da2dc19-76a6-42ca-a03e-a5becae5e7dc" providerId="ADAL" clId="{9DF30B2D-759A-244B-996A-1D513D52FC93}" dt="2023-04-06T00:56:29.062" v="429" actId="20577"/>
          <ac:spMkLst>
            <pc:docMk/>
            <pc:sldMk cId="2540930740" sldId="753"/>
            <ac:spMk id="2" creationId="{DE11A923-AF8D-C04A-ABC7-F829323D245E}"/>
          </ac:spMkLst>
        </pc:spChg>
      </pc:sldChg>
      <pc:sldChg chg="modSp mod">
        <pc:chgData name="Xuesu Xiao" userId="2da2dc19-76a6-42ca-a03e-a5becae5e7dc" providerId="ADAL" clId="{9DF30B2D-759A-244B-996A-1D513D52FC93}" dt="2023-04-05T16:53:13.577" v="415" actId="20577"/>
        <pc:sldMkLst>
          <pc:docMk/>
          <pc:sldMk cId="277700006" sldId="909"/>
        </pc:sldMkLst>
        <pc:spChg chg="mod">
          <ac:chgData name="Xuesu Xiao" userId="2da2dc19-76a6-42ca-a03e-a5becae5e7dc" providerId="ADAL" clId="{9DF30B2D-759A-244B-996A-1D513D52FC93}" dt="2023-04-05T16:53:13.577" v="415" actId="20577"/>
          <ac:spMkLst>
            <pc:docMk/>
            <pc:sldMk cId="277700006" sldId="909"/>
            <ac:spMk id="3" creationId="{C44359E8-2DD8-CC43-A6EE-0FBD9EF5F368}"/>
          </ac:spMkLst>
        </pc:spChg>
      </pc:sldChg>
      <pc:sldChg chg="modSp mod">
        <pc:chgData name="Xuesu Xiao" userId="2da2dc19-76a6-42ca-a03e-a5becae5e7dc" providerId="ADAL" clId="{9DF30B2D-759A-244B-996A-1D513D52FC93}" dt="2023-04-01T20:39:56.853" v="155" actId="20577"/>
        <pc:sldMkLst>
          <pc:docMk/>
          <pc:sldMk cId="427159390" sldId="920"/>
        </pc:sldMkLst>
        <pc:spChg chg="mod">
          <ac:chgData name="Xuesu Xiao" userId="2da2dc19-76a6-42ca-a03e-a5becae5e7dc" providerId="ADAL" clId="{9DF30B2D-759A-244B-996A-1D513D52FC93}" dt="2023-04-01T20:39:56.853" v="155" actId="20577"/>
          <ac:spMkLst>
            <pc:docMk/>
            <pc:sldMk cId="427159390" sldId="920"/>
            <ac:spMk id="3" creationId="{8FD83C38-5160-014C-9892-912561D2E3BD}"/>
          </ac:spMkLst>
        </pc:spChg>
      </pc:sldChg>
      <pc:sldChg chg="modSp mod">
        <pc:chgData name="Xuesu Xiao" userId="2da2dc19-76a6-42ca-a03e-a5becae5e7dc" providerId="ADAL" clId="{9DF30B2D-759A-244B-996A-1D513D52FC93}" dt="2023-04-01T20:40:33.102" v="179" actId="1035"/>
        <pc:sldMkLst>
          <pc:docMk/>
          <pc:sldMk cId="607842279" sldId="921"/>
        </pc:sldMkLst>
        <pc:spChg chg="mod">
          <ac:chgData name="Xuesu Xiao" userId="2da2dc19-76a6-42ca-a03e-a5becae5e7dc" providerId="ADAL" clId="{9DF30B2D-759A-244B-996A-1D513D52FC93}" dt="2023-04-01T20:40:23.147" v="159" actId="20577"/>
          <ac:spMkLst>
            <pc:docMk/>
            <pc:sldMk cId="607842279" sldId="921"/>
            <ac:spMk id="3" creationId="{5E74BC7B-BD6A-804E-B103-8E49FFF6B74E}"/>
          </ac:spMkLst>
        </pc:spChg>
        <pc:picChg chg="mod">
          <ac:chgData name="Xuesu Xiao" userId="2da2dc19-76a6-42ca-a03e-a5becae5e7dc" providerId="ADAL" clId="{9DF30B2D-759A-244B-996A-1D513D52FC93}" dt="2023-04-01T20:40:33.102" v="179" actId="1035"/>
          <ac:picMkLst>
            <pc:docMk/>
            <pc:sldMk cId="607842279" sldId="921"/>
            <ac:picMk id="6" creationId="{701F4A8F-8906-F84D-8C6C-847C14D604B3}"/>
          </ac:picMkLst>
        </pc:picChg>
      </pc:sldChg>
      <pc:sldChg chg="modSp mod">
        <pc:chgData name="Xuesu Xiao" userId="2da2dc19-76a6-42ca-a03e-a5becae5e7dc" providerId="ADAL" clId="{9DF30B2D-759A-244B-996A-1D513D52FC93}" dt="2023-04-01T20:45:52.180" v="182" actId="27636"/>
        <pc:sldMkLst>
          <pc:docMk/>
          <pc:sldMk cId="809430407" sldId="926"/>
        </pc:sldMkLst>
        <pc:spChg chg="mod">
          <ac:chgData name="Xuesu Xiao" userId="2da2dc19-76a6-42ca-a03e-a5becae5e7dc" providerId="ADAL" clId="{9DF30B2D-759A-244B-996A-1D513D52FC93}" dt="2023-04-01T20:45:52.180" v="182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addSp delSp modSp mod">
        <pc:chgData name="Xuesu Xiao" userId="2da2dc19-76a6-42ca-a03e-a5becae5e7dc" providerId="ADAL" clId="{9DF30B2D-759A-244B-996A-1D513D52FC93}" dt="2023-04-05T21:26:20.918" v="421" actId="478"/>
        <pc:sldMkLst>
          <pc:docMk/>
          <pc:sldMk cId="2203667353" sldId="928"/>
        </pc:sldMkLst>
        <pc:picChg chg="add del mod modCrop">
          <ac:chgData name="Xuesu Xiao" userId="2da2dc19-76a6-42ca-a03e-a5becae5e7dc" providerId="ADAL" clId="{9DF30B2D-759A-244B-996A-1D513D52FC93}" dt="2023-04-05T21:26:20.918" v="421" actId="478"/>
          <ac:picMkLst>
            <pc:docMk/>
            <pc:sldMk cId="2203667353" sldId="928"/>
            <ac:picMk id="3" creationId="{EC5F2492-4CC8-0798-83EC-2F880904178D}"/>
          </ac:picMkLst>
        </pc:picChg>
      </pc:sldChg>
      <pc:sldChg chg="modSp">
        <pc:chgData name="Xuesu Xiao" userId="2da2dc19-76a6-42ca-a03e-a5becae5e7dc" providerId="ADAL" clId="{9DF30B2D-759A-244B-996A-1D513D52FC93}" dt="2023-04-01T20:50:50.503" v="189" actId="167"/>
        <pc:sldMkLst>
          <pc:docMk/>
          <pc:sldMk cId="3728123944" sldId="929"/>
        </pc:sldMkLst>
        <pc:picChg chg="mod">
          <ac:chgData name="Xuesu Xiao" userId="2da2dc19-76a6-42ca-a03e-a5becae5e7dc" providerId="ADAL" clId="{9DF30B2D-759A-244B-996A-1D513D52FC93}" dt="2023-04-01T20:50:50.503" v="189" actId="167"/>
          <ac:picMkLst>
            <pc:docMk/>
            <pc:sldMk cId="3728123944" sldId="929"/>
            <ac:picMk id="6" creationId="{6824EA5F-D6CD-7D40-968F-91AEDF00AE7E}"/>
          </ac:picMkLst>
        </pc:picChg>
      </pc:sldChg>
      <pc:sldChg chg="addSp delSp modSp mod">
        <pc:chgData name="Xuesu Xiao" userId="2da2dc19-76a6-42ca-a03e-a5becae5e7dc" providerId="ADAL" clId="{9DF30B2D-759A-244B-996A-1D513D52FC93}" dt="2023-04-01T21:16:14.414" v="265" actId="22"/>
        <pc:sldMkLst>
          <pc:docMk/>
          <pc:sldMk cId="3550756568" sldId="937"/>
        </pc:sldMkLst>
        <pc:spChg chg="del">
          <ac:chgData name="Xuesu Xiao" userId="2da2dc19-76a6-42ca-a03e-a5becae5e7dc" providerId="ADAL" clId="{9DF30B2D-759A-244B-996A-1D513D52FC93}" dt="2023-04-01T21:09:11.403" v="190" actId="478"/>
          <ac:spMkLst>
            <pc:docMk/>
            <pc:sldMk cId="3550756568" sldId="937"/>
            <ac:spMk id="3" creationId="{FAF5A6BA-B2B4-B548-9E4C-65F8622637AE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6" creationId="{43B2D1D5-809D-C04F-BBBF-583586F23D7C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7" creationId="{2360F074-FED1-934D-B03F-70DD0541F3C0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8" creationId="{6D3A94C0-3E3A-A146-A0CD-F08B26D212BA}"/>
          </ac:spMkLst>
        </pc:spChg>
        <pc:spChg chg="add del">
          <ac:chgData name="Xuesu Xiao" userId="2da2dc19-76a6-42ca-a03e-a5becae5e7dc" providerId="ADAL" clId="{9DF30B2D-759A-244B-996A-1D513D52FC93}" dt="2023-04-01T21:14:57.318" v="261" actId="478"/>
          <ac:spMkLst>
            <pc:docMk/>
            <pc:sldMk cId="3550756568" sldId="937"/>
            <ac:spMk id="9" creationId="{16AB4DC8-3ACC-1740-9BF6-22B91B1ADBE0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10" creationId="{6D39AD3D-B64D-6549-A41E-BB889CA853E7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11" creationId="{8230ADB4-35C8-E54E-A0C4-1A7260F6165B}"/>
          </ac:spMkLst>
        </pc:spChg>
        <pc:spChg chg="add del mod">
          <ac:chgData name="Xuesu Xiao" userId="2da2dc19-76a6-42ca-a03e-a5becae5e7dc" providerId="ADAL" clId="{9DF30B2D-759A-244B-996A-1D513D52FC93}" dt="2023-04-01T21:15:45.767" v="263"/>
          <ac:spMkLst>
            <pc:docMk/>
            <pc:sldMk cId="3550756568" sldId="937"/>
            <ac:spMk id="12" creationId="{D49A2E9F-0418-5854-DDC0-0C2E79072DAE}"/>
          </ac:spMkLst>
        </pc:spChg>
        <pc:spChg chg="add del mod">
          <ac:chgData name="Xuesu Xiao" userId="2da2dc19-76a6-42ca-a03e-a5becae5e7dc" providerId="ADAL" clId="{9DF30B2D-759A-244B-996A-1D513D52FC93}" dt="2023-04-01T21:14:55.563" v="257" actId="11529"/>
          <ac:spMkLst>
            <pc:docMk/>
            <pc:sldMk cId="3550756568" sldId="937"/>
            <ac:spMk id="15" creationId="{AEFED06A-D7FA-0989-1E9F-B44D3F03B940}"/>
          </ac:spMkLst>
        </pc:spChg>
        <pc:spChg chg="add del">
          <ac:chgData name="Xuesu Xiao" userId="2da2dc19-76a6-42ca-a03e-a5becae5e7dc" providerId="ADAL" clId="{9DF30B2D-759A-244B-996A-1D513D52FC93}" dt="2023-04-01T21:16:14.414" v="265" actId="22"/>
          <ac:spMkLst>
            <pc:docMk/>
            <pc:sldMk cId="3550756568" sldId="937"/>
            <ac:spMk id="17" creationId="{B3F23033-71FC-1025-AEFD-603B6CB45B77}"/>
          </ac:spMkLst>
        </pc:spChg>
        <pc:picChg chg="add del mod">
          <ac:chgData name="Xuesu Xiao" userId="2da2dc19-76a6-42ca-a03e-a5becae5e7dc" providerId="ADAL" clId="{9DF30B2D-759A-244B-996A-1D513D52FC93}" dt="2023-04-01T21:14:55.918" v="259"/>
          <ac:picMkLst>
            <pc:docMk/>
            <pc:sldMk cId="3550756568" sldId="937"/>
            <ac:picMk id="14" creationId="{20140AD3-6CCE-6C88-1AA5-76BFE3F7D790}"/>
          </ac:picMkLst>
        </pc:picChg>
      </pc:sldChg>
      <pc:sldChg chg="del">
        <pc:chgData name="Xuesu Xiao" userId="2da2dc19-76a6-42ca-a03e-a5becae5e7dc" providerId="ADAL" clId="{9DF30B2D-759A-244B-996A-1D513D52FC93}" dt="2023-04-05T21:40:26.506" v="422" actId="2696"/>
        <pc:sldMkLst>
          <pc:docMk/>
          <pc:sldMk cId="3298166752" sldId="941"/>
        </pc:sldMkLst>
      </pc:sldChg>
      <pc:sldChg chg="modSp mod">
        <pc:chgData name="Xuesu Xiao" userId="2da2dc19-76a6-42ca-a03e-a5becae5e7dc" providerId="ADAL" clId="{9DF30B2D-759A-244B-996A-1D513D52FC93}" dt="2023-04-01T21:20:18.487" v="284" actId="20577"/>
        <pc:sldMkLst>
          <pc:docMk/>
          <pc:sldMk cId="4250029923" sldId="942"/>
        </pc:sldMkLst>
        <pc:spChg chg="mod">
          <ac:chgData name="Xuesu Xiao" userId="2da2dc19-76a6-42ca-a03e-a5becae5e7dc" providerId="ADAL" clId="{9DF30B2D-759A-244B-996A-1D513D52FC93}" dt="2023-04-01T21:20:18.487" v="284" actId="20577"/>
          <ac:spMkLst>
            <pc:docMk/>
            <pc:sldMk cId="4250029923" sldId="942"/>
            <ac:spMk id="3" creationId="{1BBF535D-1F3C-1A41-A74E-A9C37AADEC35}"/>
          </ac:spMkLst>
        </pc:spChg>
      </pc:sldChg>
      <pc:sldChg chg="del">
        <pc:chgData name="Xuesu Xiao" userId="2da2dc19-76a6-42ca-a03e-a5becae5e7dc" providerId="ADAL" clId="{9DF30B2D-759A-244B-996A-1D513D52FC93}" dt="2023-04-01T21:20:10.969" v="281" actId="2696"/>
        <pc:sldMkLst>
          <pc:docMk/>
          <pc:sldMk cId="2642140701" sldId="943"/>
        </pc:sldMkLst>
      </pc:sldChg>
      <pc:sldChg chg="modSp mod">
        <pc:chgData name="Xuesu Xiao" userId="2da2dc19-76a6-42ca-a03e-a5becae5e7dc" providerId="ADAL" clId="{9DF30B2D-759A-244B-996A-1D513D52FC93}" dt="2023-04-05T21:58:14.153" v="423" actId="20577"/>
        <pc:sldMkLst>
          <pc:docMk/>
          <pc:sldMk cId="559159105" sldId="944"/>
        </pc:sldMkLst>
        <pc:spChg chg="mod">
          <ac:chgData name="Xuesu Xiao" userId="2da2dc19-76a6-42ca-a03e-a5becae5e7dc" providerId="ADAL" clId="{9DF30B2D-759A-244B-996A-1D513D52FC93}" dt="2023-04-05T21:58:14.153" v="423" actId="20577"/>
          <ac:spMkLst>
            <pc:docMk/>
            <pc:sldMk cId="559159105" sldId="944"/>
            <ac:spMk id="3" creationId="{D4E13074-68D9-F741-97A0-64BC3E273ABC}"/>
          </ac:spMkLst>
        </pc:spChg>
      </pc:sldChg>
      <pc:sldChg chg="del">
        <pc:chgData name="Xuesu Xiao" userId="2da2dc19-76a6-42ca-a03e-a5becae5e7dc" providerId="ADAL" clId="{9DF30B2D-759A-244B-996A-1D513D52FC93}" dt="2023-04-01T21:20:00.428" v="2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9DF30B2D-759A-244B-996A-1D513D52FC93}" dt="2023-04-01T21:19:51.299" v="279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9DF30B2D-759A-244B-996A-1D513D52FC93}" dt="2023-04-01T21:22:38.687" v="286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9DF30B2D-759A-244B-996A-1D513D52FC93}" dt="2023-04-01T21:22:36.011" v="285" actId="2696"/>
        <pc:sldMkLst>
          <pc:docMk/>
          <pc:sldMk cId="3490060798" sldId="952"/>
        </pc:sldMkLst>
      </pc:sldChg>
      <pc:sldChg chg="modSp">
        <pc:chgData name="Xuesu Xiao" userId="2da2dc19-76a6-42ca-a03e-a5becae5e7dc" providerId="ADAL" clId="{9DF30B2D-759A-244B-996A-1D513D52FC93}" dt="2023-04-01T21:39:25.461" v="329" actId="167"/>
        <pc:sldMkLst>
          <pc:docMk/>
          <pc:sldMk cId="80174251" sldId="959"/>
        </pc:sldMkLst>
        <pc:picChg chg="mod">
          <ac:chgData name="Xuesu Xiao" userId="2da2dc19-76a6-42ca-a03e-a5becae5e7dc" providerId="ADAL" clId="{9DF30B2D-759A-244B-996A-1D513D52FC93}" dt="2023-04-01T21:39:25.461" v="329" actId="167"/>
          <ac:picMkLst>
            <pc:docMk/>
            <pc:sldMk cId="80174251" sldId="959"/>
            <ac:picMk id="6" creationId="{290F60DD-C714-D442-876C-5C0514AE8A54}"/>
          </ac:picMkLst>
        </pc:picChg>
      </pc:sldChg>
      <pc:sldChg chg="delSp mod">
        <pc:chgData name="Xuesu Xiao" userId="2da2dc19-76a6-42ca-a03e-a5becae5e7dc" providerId="ADAL" clId="{9DF30B2D-759A-244B-996A-1D513D52FC93}" dt="2023-04-01T21:35:52.720" v="319" actId="478"/>
        <pc:sldMkLst>
          <pc:docMk/>
          <pc:sldMk cId="2653785097" sldId="984"/>
        </pc:sldMkLst>
        <pc:spChg chg="del">
          <ac:chgData name="Xuesu Xiao" userId="2da2dc19-76a6-42ca-a03e-a5becae5e7dc" providerId="ADAL" clId="{9DF30B2D-759A-244B-996A-1D513D52FC93}" dt="2023-04-01T21:35:52.720" v="319" actId="478"/>
          <ac:spMkLst>
            <pc:docMk/>
            <pc:sldMk cId="2653785097" sldId="984"/>
            <ac:spMk id="7" creationId="{A36F6903-6DD3-3547-8B32-367C5981FC25}"/>
          </ac:spMkLst>
        </pc:spChg>
      </pc:sldChg>
      <pc:sldChg chg="addSp delSp modSp add mod">
        <pc:chgData name="Xuesu Xiao" userId="2da2dc19-76a6-42ca-a03e-a5becae5e7dc" providerId="ADAL" clId="{9DF30B2D-759A-244B-996A-1D513D52FC93}" dt="2023-04-01T21:17:18.307" v="278" actId="207"/>
        <pc:sldMkLst>
          <pc:docMk/>
          <pc:sldMk cId="2911200651" sldId="985"/>
        </pc:sldMkLst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6" creationId="{43B2D1D5-809D-C04F-BBBF-583586F23D7C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7" creationId="{2360F074-FED1-934D-B03F-70DD0541F3C0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8" creationId="{6D3A94C0-3E3A-A146-A0CD-F08B26D212BA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9" creationId="{16AB4DC8-3ACC-1740-9BF6-22B91B1ADBE0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10" creationId="{6D39AD3D-B64D-6549-A41E-BB889CA853E7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11" creationId="{8230ADB4-35C8-E54E-A0C4-1A7260F6165B}"/>
          </ac:spMkLst>
        </pc:spChg>
        <pc:spChg chg="del">
          <ac:chgData name="Xuesu Xiao" userId="2da2dc19-76a6-42ca-a03e-a5becae5e7dc" providerId="ADAL" clId="{9DF30B2D-759A-244B-996A-1D513D52FC93}" dt="2023-04-01T21:16:49.586" v="271" actId="478"/>
          <ac:spMkLst>
            <pc:docMk/>
            <pc:sldMk cId="2911200651" sldId="985"/>
            <ac:spMk id="12" creationId="{D49A2E9F-0418-5854-DDC0-0C2E79072DAE}"/>
          </ac:spMkLst>
        </pc:spChg>
        <pc:spChg chg="add del mod">
          <ac:chgData name="Xuesu Xiao" userId="2da2dc19-76a6-42ca-a03e-a5becae5e7dc" providerId="ADAL" clId="{9DF30B2D-759A-244B-996A-1D513D52FC93}" dt="2023-04-01T21:16:56.561" v="273" actId="478"/>
          <ac:spMkLst>
            <pc:docMk/>
            <pc:sldMk cId="2911200651" sldId="985"/>
            <ac:spMk id="14" creationId="{F755283B-8360-562E-D863-439114B552E2}"/>
          </ac:spMkLst>
        </pc:spChg>
        <pc:spChg chg="add mod">
          <ac:chgData name="Xuesu Xiao" userId="2da2dc19-76a6-42ca-a03e-a5becae5e7dc" providerId="ADAL" clId="{9DF30B2D-759A-244B-996A-1D513D52FC93}" dt="2023-04-01T21:17:18.307" v="278" actId="207"/>
          <ac:spMkLst>
            <pc:docMk/>
            <pc:sldMk cId="2911200651" sldId="985"/>
            <ac:spMk id="15" creationId="{DB665CFC-B9CA-2430-F21E-B6DD781D047C}"/>
          </ac:spMkLst>
        </pc:spChg>
        <pc:picChg chg="add mod">
          <ac:chgData name="Xuesu Xiao" userId="2da2dc19-76a6-42ca-a03e-a5becae5e7dc" providerId="ADAL" clId="{9DF30B2D-759A-244B-996A-1D513D52FC93}" dt="2023-04-01T21:17:02.890" v="275" actId="1076"/>
          <ac:picMkLst>
            <pc:docMk/>
            <pc:sldMk cId="2911200651" sldId="985"/>
            <ac:picMk id="4" creationId="{AB8F3CF8-0358-0041-4205-636D40BCE0F8}"/>
          </ac:picMkLst>
        </pc:picChg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9C7D41DE-4453-6D43-B77F-ACC797D6DC10}"/>
    <pc:docChg chg="modSld">
      <pc:chgData name="Xuesu Xiao" userId="2da2dc19-76a6-42ca-a03e-a5becae5e7dc" providerId="ADAL" clId="{9C7D41DE-4453-6D43-B77F-ACC797D6DC10}" dt="2023-10-29T20:59:12.166" v="1" actId="20577"/>
      <pc:docMkLst>
        <pc:docMk/>
      </pc:docMkLst>
      <pc:sldChg chg="modSp mod">
        <pc:chgData name="Xuesu Xiao" userId="2da2dc19-76a6-42ca-a03e-a5becae5e7dc" providerId="ADAL" clId="{9C7D41DE-4453-6D43-B77F-ACC797D6DC10}" dt="2023-10-29T20:59:12.166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9C7D41DE-4453-6D43-B77F-ACC797D6DC10}" dt="2023-10-29T20:59:12.166" v="1" actId="20577"/>
          <ac:spMkLst>
            <pc:docMk/>
            <pc:sldMk cId="2969206148" sldId="256"/>
            <ac:spMk id="2" creationId="{A600D3CE-C200-DF17-E8F3-428208355F41}"/>
          </ac:spMkLst>
        </pc:spChg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4:38:32.576" v="220" actId="17851"/>
      <pc:docMkLst>
        <pc:docMk/>
      </pc:docMkLst>
      <pc:sldChg chg="addSp delSp modSp mod">
        <pc:chgData name="Xuesu Xiao" userId="2da2dc19-76a6-42ca-a03e-a5becae5e7dc" providerId="ADAL" clId="{3C10CA11-6ED5-0C4C-9C13-63838820A845}" dt="2022-11-21T04:15:45.620" v="219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69206148" sldId="256"/>
            <ac:spMk id="4" creationId="{0BF2FB8D-F94D-335A-CCE0-06D01D14FB8F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98086298" sldId="258"/>
            <ac:spMk id="7" creationId="{F76A94D7-4E3E-65CA-6090-A43BD540A7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23480559" sldId="278"/>
            <ac:spMk id="4" creationId="{3E3D5B90-AE58-41E0-9792-244EF0C7841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23891221" sldId="27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23891221" sldId="279"/>
            <ac:spMk id="4" creationId="{509C1097-1886-6557-1856-C0227F76D59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87095617" sldId="280"/>
            <ac:spMk id="4" creationId="{8F236A1A-8DA8-AC8D-63EB-6359CDB7533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5112225" sldId="31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5112225" sldId="314"/>
            <ac:spMk id="4" creationId="{E016678E-1A34-0D4D-A7EF-3D57CB4F10F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73796936" sldId="315"/>
            <ac:spMk id="6" creationId="{D6290CE3-F22A-A366-DE12-F27077AD954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50954495" sldId="318"/>
            <ac:spMk id="6" creationId="{A66B0C0C-77AF-B782-22F7-BF50CD95C19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97450239" sldId="319"/>
            <ac:spMk id="7" creationId="{AF4BB70A-0921-CE23-1013-97263AC205D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73199717" sldId="325"/>
            <ac:spMk id="4" creationId="{E05E7FAD-FCEF-73A9-D6CE-521D129A7CE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11986665" sldId="326"/>
            <ac:spMk id="4" creationId="{81CA9C1D-8328-7DF7-BAC1-703FE6A3EFF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98436708" sldId="327"/>
            <ac:spMk id="4" creationId="{CC2CC5C4-E314-094E-40D0-97D07639D54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09149043" sldId="328"/>
            <ac:spMk id="4" creationId="{AA685D15-ADE4-1425-F904-08C2FE66450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27795039" sldId="329"/>
            <ac:spMk id="4" creationId="{EA3F3938-B079-DC66-8858-8090B224108F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43937523" sldId="33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43937523" sldId="330"/>
            <ac:spMk id="4" creationId="{097BD9ED-D151-C37A-CCA0-362B12B61D2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8769147" sldId="331"/>
            <ac:spMk id="4" creationId="{8B0DB37A-ACAF-FB74-9C70-59AB7F4128F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27123888" sldId="333"/>
            <ac:spMk id="4" creationId="{633D6F79-A41E-CADF-AE56-E55B02EAAD2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78647371" sldId="334"/>
            <ac:spMk id="4" creationId="{ACDF0599-76C6-4850-38E7-8DCF9D037EF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92686570" sldId="34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2686570" sldId="340"/>
            <ac:spMk id="4" creationId="{4EF0F996-70A8-8784-A83A-96EB6BD5A07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126370233" sldId="34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126370233" sldId="341"/>
            <ac:spMk id="4" creationId="{50FC2083-42CE-9DFE-2521-05619D982DC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377784855" sldId="34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77784855" sldId="342"/>
            <ac:spMk id="4" creationId="{6EE76BC3-17F0-11EB-BC27-FC6FF0F9189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169885075" sldId="343"/>
            <ac:spMk id="4" creationId="{D91EF290-90DE-FCC4-1193-462EBC4D06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615704387" sldId="34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615704387" sldId="344"/>
            <ac:spMk id="4" creationId="{02237F39-5A82-0640-3B9C-8511E74E47B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92927143" sldId="345"/>
            <ac:spMk id="4" creationId="{CA4C442D-8505-B65B-59CA-F05185D99F4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7954574" sldId="346"/>
            <ac:spMk id="4" creationId="{F1B9AEC5-CDDE-605A-48DE-17ECB6365A8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37828335" sldId="34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37828335" sldId="347"/>
            <ac:spMk id="4" creationId="{C0E77996-A396-7675-F76B-75108A8F652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16235744" sldId="348"/>
            <ac:spMk id="4" creationId="{F3D8DD51-1E90-5BB9-9356-F91D3B075DD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77872637" sldId="34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77872637" sldId="349"/>
            <ac:spMk id="4" creationId="{4C067460-A1F6-A6D3-B0E4-C97FBC7ADD6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3759846" sldId="353"/>
            <ac:spMk id="4" creationId="{DCE2AC13-44F6-81B2-0D49-FC471CD62FC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19951801" sldId="354"/>
            <ac:spMk id="4" creationId="{EE377FC1-813A-2DEA-26FA-BF7CFDBF6C5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27163606" sldId="356"/>
            <ac:spMk id="4" creationId="{860C7DE7-557D-57A3-7B11-7AE1264C085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86573808" sldId="357"/>
            <ac:spMk id="4" creationId="{0A2F7786-BBD3-8584-7843-5B1CD66A06F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55577651" sldId="362"/>
            <ac:spMk id="4" creationId="{B4111AD5-1680-2D0D-DCF9-2450319C795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850894187" sldId="36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850894187" sldId="364"/>
            <ac:spMk id="4" creationId="{61F04B7F-1D58-21F0-6C6D-2FA6C01293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03493911" sldId="36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3493911" sldId="368"/>
            <ac:spMk id="4" creationId="{3751C3F6-5210-1E6B-99A8-EBCF7E196C7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842159519" sldId="370"/>
            <ac:spMk id="4" creationId="{DB9C17AC-C871-5962-89E5-FB2A301B93A2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883311444" sldId="37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883311444" sldId="374"/>
            <ac:spMk id="3" creationId="{13E2D7D8-05A4-C10B-F6BB-76D47B0DA3E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43861560" sldId="37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43861560" sldId="379"/>
            <ac:spMk id="3" creationId="{304F4523-067B-433C-8D10-DA39A44FAE0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97573108" sldId="38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97573108" sldId="381"/>
            <ac:spMk id="4" creationId="{6F1A0FE0-8087-8703-069D-5356F67DCB2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83296111" sldId="38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83296111" sldId="382"/>
            <ac:spMk id="3" creationId="{20FF7335-A4E6-E2DD-E727-500934C65EC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40983750" sldId="38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40983750" sldId="384"/>
            <ac:spMk id="3" creationId="{1ADC6183-3642-CEB3-949F-98F63E24A19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28260692" sldId="38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28260692" sldId="385"/>
            <ac:spMk id="3" creationId="{FBA43348-6807-6094-7871-F91CDCA42C5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51320285" sldId="38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51320285" sldId="386"/>
            <ac:spMk id="4" creationId="{7432ECE6-0C7B-0BAE-8FEB-887E71E1565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380752" sldId="387"/>
            <ac:spMk id="4" creationId="{9DB070BE-AFBA-834F-3D4D-F19230507B8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09396484" sldId="393"/>
            <ac:spMk id="4" creationId="{7202FCC8-34FC-6F10-F00E-EA5CB83A3380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50294137" sldId="401"/>
            <ac:spMk id="4" creationId="{27928904-5D1B-CEE0-09E8-DC08474AE0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758765906" sldId="40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58765906" sldId="402"/>
            <ac:spMk id="3" creationId="{A2D5D496-FD7D-A26D-0B6F-A48B5FA55D3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10259620" sldId="403"/>
            <ac:spMk id="4" creationId="{EF73541E-E8D3-B10B-94A1-B9F3955A491D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84311388" sldId="404"/>
            <ac:spMk id="4" creationId="{F4D72F3F-5243-081D-A8F2-91DBBD4522C6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53288021" sldId="405"/>
            <ac:spMk id="4" creationId="{9899EC3B-E567-6FB1-28EA-56936212324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9233133" sldId="40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9233133" sldId="406"/>
            <ac:spMk id="4" creationId="{55F2ECC5-148D-96D1-154B-2123A46D795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35950935" sldId="40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35950935" sldId="407"/>
            <ac:spMk id="3" creationId="{162AC582-6C64-3C36-95DC-C1E22645CAA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64273365" sldId="409"/>
            <ac:spMk id="4" creationId="{C641A6A3-8A78-6C69-15C9-6BB6AE548A6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78690454" sldId="410"/>
            <ac:spMk id="4" creationId="{E3AC519A-40FF-D00F-202D-C511D818B1DF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3545136" sldId="411"/>
            <ac:spMk id="4" creationId="{8E6AF18C-F4BE-8500-E90C-EB6B28321EF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44527158" sldId="413"/>
            <ac:spMk id="4" creationId="{1FF72A9A-3628-B625-92A8-70B0866E406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88656669" sldId="42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88656669" sldId="422"/>
            <ac:spMk id="3" creationId="{1668F3EE-56D7-8D34-B586-A2C238E8BE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52257861" sldId="456"/>
            <ac:spMk id="4" creationId="{E6F1A103-D8F0-6982-38CB-0C65873C9A6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4749237" sldId="457"/>
            <ac:spMk id="4" creationId="{A71FB590-F71E-7C34-DB78-2BB0AB28958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352756485" sldId="459"/>
            <ac:spMk id="4" creationId="{BCE45007-511C-FBFD-A11A-A1D86C799210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457881852" sldId="462"/>
            <ac:spMk id="4" creationId="{B4042445-2201-FCFE-0677-AD586EC1956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29055984" sldId="46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29055984" sldId="463"/>
            <ac:spMk id="2" creationId="{5A226712-85BF-33F2-A3ED-3F4FBF23730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86217678" sldId="86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86217678" sldId="864"/>
            <ac:spMk id="3" creationId="{397AD087-4ABD-43D6-2E44-A8CA517635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953865519" sldId="86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53865519" sldId="865"/>
            <ac:spMk id="3" creationId="{29FADA33-9C66-4354-0C92-BFCBB837176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89349317" sldId="90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89349317" sldId="907"/>
            <ac:spMk id="3" creationId="{BCFEDF8D-5D72-B1F1-0149-12280299190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972329564" sldId="90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72329564" sldId="908"/>
            <ac:spMk id="4" creationId="{134FA66E-EB5C-18AE-78AB-BEA55C3082D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7700006" sldId="909"/>
            <ac:spMk id="4" creationId="{0D3B98AB-312F-6035-5C21-BA356184547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5606355" sldId="91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5606355" sldId="911"/>
            <ac:spMk id="3" creationId="{40D09C88-C070-CCDF-21E2-99B0D116014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08134909" sldId="91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08134909" sldId="912"/>
            <ac:spMk id="3" creationId="{8044D8FE-2E38-E2B2-D93C-F33D9F1FF2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22457574" sldId="91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22457574" sldId="913"/>
            <ac:spMk id="3" creationId="{7E036E66-17F0-3CB5-543C-08F577781CB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79714325" sldId="91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79714325" sldId="914"/>
            <ac:spMk id="3" creationId="{298EF8C4-AAB4-5128-6F5D-F9C65B18668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4261753" sldId="91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4261753" sldId="915"/>
            <ac:spMk id="3" creationId="{4BFAD1F8-19E3-CBD9-7155-367035844F5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973969200" sldId="91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973969200" sldId="916"/>
            <ac:spMk id="3" creationId="{86F79950-51A2-9CEF-8750-BD6F492DD38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59224564" sldId="91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59224564" sldId="917"/>
            <ac:spMk id="3" creationId="{162B0EC9-B0FF-A7AB-4BD0-CB6CE6796DD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21226924" sldId="91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21226924" sldId="918"/>
            <ac:spMk id="3" creationId="{DCA42E3E-BF59-64D3-A0C0-CAC81835157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85518992" sldId="91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85518992" sldId="919"/>
            <ac:spMk id="3" creationId="{6229EFDF-3E63-121A-98DE-1F60528731D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27159390" sldId="920"/>
            <ac:spMk id="4" creationId="{24C44737-0F81-B865-FAE1-ACDB9F9282F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607842279" sldId="92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07842279" sldId="921"/>
            <ac:spMk id="4" creationId="{729F46F1-15FE-3030-6A4B-2372FD13A63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927480770" sldId="92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27480770" sldId="922"/>
            <ac:spMk id="3" creationId="{4644B1F5-E515-B7CA-54FF-2DA93CDB301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83721248" sldId="92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83721248" sldId="923"/>
            <ac:spMk id="3" creationId="{4F63B343-AB05-E899-99EC-C4954910CD5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09554700" sldId="924"/>
            <ac:spMk id="4" creationId="{4A7C2A92-4E9F-57B7-6B71-D8541131E64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047940004" sldId="92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47940004" sldId="925"/>
            <ac:spMk id="3" creationId="{8E32D02D-8714-ADA0-7DE0-7D6F924DBE9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809430407" sldId="92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9430407" sldId="926"/>
            <ac:spMk id="3" creationId="{4B86E92D-EAA5-C870-6DEC-455E0A8341A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203667353" sldId="92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203667353" sldId="928"/>
            <ac:spMk id="3" creationId="{89F70A70-7E8B-675C-337D-284FCC2D038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28123944" sldId="92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28123944" sldId="929"/>
            <ac:spMk id="3" creationId="{8F917ECA-2C83-559A-7BF1-540BBFE8F80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054115602" sldId="93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54115602" sldId="930"/>
            <ac:spMk id="3" creationId="{C872AC43-47A9-9BC4-9A14-F9AC515C13D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937794239" sldId="93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37794239" sldId="931"/>
            <ac:spMk id="3" creationId="{98A6DDE8-9A99-E78B-AD05-AD6FFB87AD8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6130462" sldId="93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6130462" sldId="932"/>
            <ac:spMk id="3" creationId="{C56BDD81-413D-3C59-0341-B79F0522315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333448367" sldId="93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333448367" sldId="933"/>
            <ac:spMk id="3" creationId="{096D2F1F-557D-A5AD-60D5-A15361677B5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43028473" sldId="93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43028473" sldId="934"/>
            <ac:spMk id="3" creationId="{C441B000-251E-8F12-A3BD-4B5D1A24814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19991141" sldId="93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19991141" sldId="936"/>
            <ac:spMk id="4" creationId="{57A71108-5C3E-3F8A-B31E-90196FF39F0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50756568" sldId="93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50756568" sldId="937"/>
            <ac:spMk id="4" creationId="{10196A54-E830-43CD-8137-E26463D05BB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04397118" sldId="93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04397118" sldId="938"/>
            <ac:spMk id="3" creationId="{FB3D6C17-FE13-76F8-54E2-FB34841D840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46963711" sldId="93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46963711" sldId="939"/>
            <ac:spMk id="3" creationId="{E95F4B6E-E8CD-DE9B-A5C7-FF584896F5E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803400234" sldId="94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03400234" sldId="940"/>
            <ac:spMk id="3" creationId="{23E46D6F-742D-1C78-275A-F3354170706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98166752" sldId="941"/>
            <ac:spMk id="4" creationId="{C1A886C6-08BC-CEE6-0315-F99152A13EC9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250029923" sldId="94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250029923" sldId="942"/>
            <ac:spMk id="4" creationId="{206798DD-31E1-A915-22E2-D75F338BA04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42140701" sldId="94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42140701" sldId="943"/>
            <ac:spMk id="3" creationId="{69601ED3-7C14-5BEB-1841-54F66D3015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559159105" sldId="944"/>
            <ac:spMk id="4" creationId="{8BD401D5-FE4F-2776-1EBA-A3B40727ACA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842818011" sldId="94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842818011" sldId="945"/>
            <ac:spMk id="3" creationId="{90DDCE0E-9F72-3758-B25D-BC83318E909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07469346" sldId="94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07469346" sldId="946"/>
            <ac:spMk id="3" creationId="{9AFE039E-10B2-9628-ADE5-0DBC63CFD1A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174179201" sldId="947"/>
            <ac:spMk id="4" creationId="{D97C18AF-1752-48AB-7819-12CE4E12E151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66759593" sldId="948"/>
            <ac:spMk id="4" creationId="{C1D8304D-E077-1638-8316-89B8B9CEF267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40954707" sldId="949"/>
            <ac:spMk id="4" creationId="{23FA0AF8-B23A-F75D-CD60-EED57460FE2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02536037" sldId="95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2536037" sldId="950"/>
            <ac:spMk id="4" creationId="{E8BC16A3-0AC1-FC0C-155C-4CF6B33D3BD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03470803" sldId="95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03470803" sldId="951"/>
            <ac:spMk id="3" creationId="{9F1E394C-A2D6-E581-8439-6F98CEEA432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90060798" sldId="952"/>
            <ac:spMk id="4" creationId="{81B7F7C4-8ED2-C5DE-ECE1-B48F7583CF7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59008564" sldId="95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59008564" sldId="953"/>
            <ac:spMk id="3" creationId="{3322B729-82B0-B340-E0C6-B65A66AD220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99950526" sldId="955"/>
            <ac:spMk id="4" creationId="{3410C7BD-65B8-83E9-9F0E-0905F7803D9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279310389" sldId="95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279310389" sldId="956"/>
            <ac:spMk id="3" creationId="{FF58E9B5-197B-2453-4FB6-764BAC0C961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95772096" sldId="95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95772096" sldId="957"/>
            <ac:spMk id="2" creationId="{20A350FE-B0B9-4B5B-A563-9311771AB0B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00710923" sldId="95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00710923" sldId="958"/>
            <ac:spMk id="4" creationId="{7FCB8C13-7C98-042D-9DF5-9CB04F0A3C0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174251" sldId="95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174251" sldId="959"/>
            <ac:spMk id="4" creationId="{9F4E30B0-B587-BCA9-38E1-CF18C5284E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53646239" sldId="983"/>
            <ac:spMk id="4" creationId="{DC6AB28C-B2E3-A863-2AC3-3847C2567F2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53785097" sldId="98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53785097" sldId="984"/>
            <ac:spMk id="4" creationId="{008ECFD9-E5A8-275C-8FF8-276A15E1692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EEB3-45CE-E84F-9D49-B5BD816792A3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7E30-A437-6946-A333-5D24AD54CC6E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ADF7-D0BE-3A4F-AAAE-514EA3DE258C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8761-D881-0248-BB2D-2F4314EDFA40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3B38-D60A-0B47-AC66-83C896687D34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3134-23C4-CF40-B366-75E47A4073D2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1357-C68F-D941-8E5A-60C56F6686C1}" type="datetime1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AEC-D532-9E48-866F-09B23D53F4EC}" type="datetime1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E7A7-8D23-F84B-A45D-01C2D911588E}" type="datetime1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986B-5162-D848-AA4C-4D2483419CBA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FC9D-9EA0-BF43-9A1D-7A510A2548B6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1D7DC-AF98-E046-8BC5-B135BAF8CE5B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il.cs.washington.edu/rome/rome_paper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ebdiis.unizar.es/~raulmur/orbsla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rxiv.org/abs/1603.09114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6.08756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psu.edu/~rtc12/CSE598C/datassocPart1.pdf" TargetMode="External"/><Relationship Id="rId2" Type="http://schemas.openxmlformats.org/officeDocument/2006/relationships/hyperlink" Target="http://ais.informatik.uni-freiburg.de/teaching/ws09/robotics2/pdfs/rob2-11-dataassociation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courses/cs5670/2019sp/lectures/lec03_resample.pdf" TargetMode="External"/><Relationship Id="rId2" Type="http://schemas.openxmlformats.org/officeDocument/2006/relationships/hyperlink" Target="http://www.cs.cmu.edu/~16385/lectures/lecture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c320.yani.ai/lectures/2019s.Week10.T10.pyramids.pdf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opencv.org/master/dc/dc3/tutorial_py_matcher.html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hyperlink" Target="https://docs.opencv.org/master/dc/dc3/tutorial_py_matcher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Robot Vision III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DDB2-30B9-E840-80C6-F71BC930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Data Association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59E8-2DD8-CC43-A6EE-0FBD9EF5F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we will study </a:t>
            </a:r>
            <a:r>
              <a:rPr lang="en-US" i="1" dirty="0"/>
              <a:t>data association</a:t>
            </a:r>
            <a:r>
              <a:rPr lang="en-US" dirty="0"/>
              <a:t>, the process of figuring out how new observations relate to previous observations.</a:t>
            </a:r>
          </a:p>
          <a:p>
            <a:endParaRPr lang="en-US" dirty="0"/>
          </a:p>
          <a:p>
            <a:r>
              <a:rPr lang="en-US" dirty="0"/>
              <a:t>This problem is </a:t>
            </a:r>
            <a:r>
              <a:rPr lang="en-US" u="sng" dirty="0"/>
              <a:t>very important</a:t>
            </a:r>
            <a:r>
              <a:rPr lang="en-US" dirty="0"/>
              <a:t> and can be </a:t>
            </a:r>
            <a:r>
              <a:rPr lang="en-US" u="sng" dirty="0"/>
              <a:t>very challenging</a:t>
            </a:r>
            <a:r>
              <a:rPr lang="en-US" dirty="0"/>
              <a:t>, and each application domain has its own tricks and approaches to get good performance.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142A-7FDF-D84B-97B8-AC6F6B34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6D152-41BB-294E-9FFA-98DBD2899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11" y="2399707"/>
            <a:ext cx="7974578" cy="324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02113-FF04-EA4E-9C7C-C5469EE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L2-norm feature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8416-8F6E-2B4C-8C48-CECE1D63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Works quite well in general (and easy to compute), though can be ambiguous for similar patches and repeated textures: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92310-2A40-2041-8A0B-C6162D1E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51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6D152-41BB-294E-9FFA-98DBD289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11" y="2399707"/>
            <a:ext cx="7974578" cy="324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02113-FF04-EA4E-9C7C-C5469EE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L2-norm feature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8416-8F6E-2B4C-8C48-CECE1D63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Works quite well in general (and easy to compute), though can be ambiguous for similar patches and repeated textures: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92310-2A40-2041-8A0B-C6162D1E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55EB8E-292E-2E4A-85F7-283DD0CEE073}"/>
              </a:ext>
            </a:extLst>
          </p:cNvPr>
          <p:cNvSpPr txBox="1">
            <a:spLocks/>
          </p:cNvSpPr>
          <p:nvPr/>
        </p:nvSpPr>
        <p:spPr>
          <a:xfrm>
            <a:off x="838200" y="5610458"/>
            <a:ext cx="10515600" cy="99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Instead, we might use the </a:t>
            </a:r>
            <a:r>
              <a:rPr lang="en-US" i="1" dirty="0"/>
              <a:t>ratio </a:t>
            </a:r>
            <a:r>
              <a:rPr lang="en-US" dirty="0"/>
              <a:t>distance: the scoring function is the ratio of the distance to the closest feature divided by the distance to the next closest feature.</a:t>
            </a:r>
          </a:p>
        </p:txBody>
      </p:sp>
    </p:spTree>
    <p:extLst>
      <p:ext uri="{BB962C8B-B14F-4D97-AF65-F5344CB8AC3E}">
        <p14:creationId xmlns:p14="http://schemas.microsoft.com/office/powerpoint/2010/main" val="1144527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EC94-EEAD-6A4A-A462-40B50F25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Rome in a Day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5E69C2-D3CA-4743-9B41-DB07CD5DF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55" y="1690690"/>
            <a:ext cx="9014691" cy="34589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AA55-B57A-504A-91DC-D5F14465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8322B9-16E1-A14E-83A0-8D664AE783DB}"/>
              </a:ext>
            </a:extLst>
          </p:cNvPr>
          <p:cNvSpPr txBox="1">
            <a:spLocks/>
          </p:cNvSpPr>
          <p:nvPr/>
        </p:nvSpPr>
        <p:spPr>
          <a:xfrm>
            <a:off x="2152650" y="5597236"/>
            <a:ext cx="7886700" cy="579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3"/>
              </a:rPr>
              <a:t>Building Rome in a Day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Sameer Agarwal, Noah Snavely, Ian Simon, Steven M. Seitz, Richard </a:t>
            </a:r>
            <a:r>
              <a:rPr lang="en-US" dirty="0" err="1"/>
              <a:t>Szeliski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566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77B3FF-1F4C-5F46-A028-EDAA7506C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809786"/>
            <a:ext cx="7086599" cy="4048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BDDDF-1A08-2942-964F-3975D597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ORB: Oriented FAST and Rotated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4E650-4896-BF4F-8CC6-4879F9283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Uses an oriented version of FAST for detection</a:t>
            </a:r>
          </a:p>
          <a:p>
            <a:pPr marL="0" indent="0">
              <a:buNone/>
            </a:pPr>
            <a:r>
              <a:rPr lang="en-US" dirty="0"/>
              <a:t>Uses an rotated version of BRIEF for matching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4508B-102A-034B-A889-4B9D862E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B11D8-9911-1C40-BA14-3DA1266325B5}"/>
              </a:ext>
            </a:extLst>
          </p:cNvPr>
          <p:cNvSpPr txBox="1"/>
          <p:nvPr/>
        </p:nvSpPr>
        <p:spPr>
          <a:xfrm>
            <a:off x="7235687" y="3631962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ORB-SLAM</a:t>
            </a:r>
            <a:r>
              <a:rPr lang="en-US" dirty="0"/>
              <a:t> is spectacular…</a:t>
            </a:r>
          </a:p>
        </p:txBody>
      </p:sp>
    </p:spTree>
    <p:extLst>
      <p:ext uri="{BB962C8B-B14F-4D97-AF65-F5344CB8AC3E}">
        <p14:creationId xmlns:p14="http://schemas.microsoft.com/office/powerpoint/2010/main" val="35234805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57F1-33F4-8A4B-9A7F-85C2DE0D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there’s also LIFT: </a:t>
            </a:r>
            <a:br>
              <a:rPr lang="en-US" dirty="0"/>
            </a:br>
            <a:r>
              <a:rPr lang="en-US" dirty="0"/>
              <a:t>Learned Invariant Feature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46D7-675D-C049-B252-F2D5AB91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https://arxiv.org/abs/1603.09114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3D06C-894B-F745-A57F-93E57F37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75BE8-D1D5-9E4C-84D9-6EFEDA0596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487" y="2350052"/>
            <a:ext cx="6255026" cy="40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12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D78A8F-86B1-0344-9082-4A3DA3BA9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6764"/>
            <a:ext cx="9144000" cy="5591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9E378-78DE-3B4B-9FC0-300707A3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112597"/>
            <a:ext cx="10458450" cy="1325563"/>
          </a:xfrm>
        </p:spPr>
        <p:txBody>
          <a:bodyPr>
            <a:normAutofit/>
          </a:bodyPr>
          <a:lstStyle/>
          <a:p>
            <a:r>
              <a:rPr lang="en-US" dirty="0"/>
              <a:t>There are also semi-supervised approaches to learning “dense 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6079-04BC-224D-9BD2-B00444954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066" y="959632"/>
            <a:ext cx="4539698" cy="478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hlinkClick r:id="rId3"/>
              </a:rPr>
              <a:t>https://arxiv.org/pdf/1806.08756.pdf</a:t>
            </a:r>
            <a:r>
              <a:rPr lang="en-US" sz="12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0CC64-448F-7A48-9917-075E7885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9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7427-241A-9F4D-8643-9F3B0D18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968C2-B9B5-FA41-87BB-65E8D4D5D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(from which many of the reference images have been taken or adapted):</a:t>
            </a:r>
          </a:p>
          <a:p>
            <a:pPr marL="342900" indent="-342900">
              <a:buFontTx/>
              <a:buChar char="-"/>
            </a:pPr>
            <a:r>
              <a:rPr lang="en-US" dirty="0">
                <a:hlinkClick r:id="rId2"/>
              </a:rPr>
              <a:t>Data Association Lecture: Robotics 2 (UNI Freiburg)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hlinkClick r:id="rId3"/>
              </a:rPr>
              <a:t>Introduction to Data Association CSE598C, Penn State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64C47-BD40-F449-9A4A-D1830B7B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5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5CE8-5900-8F4E-B579-C00C5391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F963-7528-094D-B50A-45B2F2F1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Data Association</a:t>
            </a:r>
          </a:p>
          <a:p>
            <a:pPr marL="0" indent="0">
              <a:buNone/>
            </a:pPr>
            <a:r>
              <a:rPr lang="en-US" sz="2200" dirty="0"/>
              <a:t>How do I decide whether ”this detection” is of the same landmark as “that detection”?</a:t>
            </a:r>
          </a:p>
          <a:p>
            <a:endParaRPr lang="en-US" sz="2600" dirty="0"/>
          </a:p>
          <a:p>
            <a:r>
              <a:rPr lang="en-US" sz="2600" dirty="0"/>
              <a:t>Sparse Features</a:t>
            </a:r>
          </a:p>
          <a:p>
            <a:pPr marL="0" indent="0">
              <a:buNone/>
            </a:pPr>
            <a:r>
              <a:rPr lang="en-US" sz="2200" dirty="0"/>
              <a:t>How do I decide what parts of an image are good visual landmarks?</a:t>
            </a:r>
          </a:p>
          <a:p>
            <a:pPr marL="0" indent="0">
              <a:buNone/>
            </a:pPr>
            <a:r>
              <a:rPr lang="en-US" sz="2200" dirty="0"/>
              <a:t>How can we “describe” these features to improve data association?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283C8-B459-904D-BCAF-D585D42C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821E-4BEA-96CE-B6F8-AB9AB677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7D599-39ED-02FE-67E4-8DD942C48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I decide whether ”this detection” is of the same landmark as “that detection”?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77423-F224-546B-C7C7-4C9E5D35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5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617D-A29A-1846-BD50-942C150B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452D7D-DC02-214F-9E48-548B3751F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32" y="1825625"/>
            <a:ext cx="640133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4AA39-D93F-6F4E-A6D1-90FE4A56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57C-C235-6B46-BC29-175C3A69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BD540-0E8F-1540-82E2-941D04539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963" y="1825625"/>
            <a:ext cx="62480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9183-7D82-CD44-9F97-0DB2F8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57C-C235-6B46-BC29-175C3A69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9183-7D82-CD44-9F97-0DB2F8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04101F-BEC4-5540-B56F-B00351D9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225" y="1825625"/>
            <a:ext cx="66055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7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722-84D0-964C-BC6F-C8CCAAB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Association: at each step, we’ll perform state estimation (e.g., via a Kalman filter)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03E86A-125C-9C4E-8B21-E92438649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74"/>
          <a:stretch/>
        </p:blipFill>
        <p:spPr>
          <a:xfrm>
            <a:off x="2152650" y="1754592"/>
            <a:ext cx="7886700" cy="5079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C4624-9170-A647-9201-751CA760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14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722-84D0-964C-BC6F-C8CCAAB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Association: the </a:t>
            </a:r>
            <a:r>
              <a:rPr lang="en-US"/>
              <a:t>general idea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C4624-9170-A647-9201-751CA760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C6708F-9559-7043-A54D-A80DB4C05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3389"/>
            <a:ext cx="7886700" cy="43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object tracking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C6E60D-7D54-4744-8BCF-B28DCC927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9"/>
          <a:stretch/>
        </p:blipFill>
        <p:spPr>
          <a:xfrm>
            <a:off x="2407608" y="1298714"/>
            <a:ext cx="7376784" cy="555270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6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E8DF-F41F-67F1-6250-2BCC7082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39F4-E977-2C19-DD1A-8F9537E45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Mid-project presentation this Thursday (in two days). </a:t>
            </a:r>
          </a:p>
          <a:p>
            <a:pPr lvl="1"/>
            <a:r>
              <a:rPr lang="en-US" dirty="0"/>
              <a:t>8 minutes presentation + 2 minutes Q&amp;A per team</a:t>
            </a:r>
          </a:p>
          <a:p>
            <a:r>
              <a:rPr lang="en-US" dirty="0"/>
              <a:t>Homework 4 due next Tuesday (before Thanksgiving). </a:t>
            </a:r>
          </a:p>
          <a:p>
            <a:r>
              <a:rPr lang="en-US" dirty="0"/>
              <a:t>Thanksgiving break next Thursday.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E61AF-367C-1AF4-C4CF-D82229BF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73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430AF5-3923-6A4E-B867-588C701D4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87" y="1144588"/>
            <a:ext cx="7393826" cy="5713412"/>
          </a:xfrm>
        </p:spPr>
      </p:pic>
    </p:spTree>
    <p:extLst>
      <p:ext uri="{BB962C8B-B14F-4D97-AF65-F5344CB8AC3E}">
        <p14:creationId xmlns:p14="http://schemas.microsoft.com/office/powerpoint/2010/main" val="85922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A66266-D80A-3B42-98A3-18CB2709A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87" y="1144588"/>
            <a:ext cx="7393826" cy="5713412"/>
          </a:xfrm>
        </p:spPr>
      </p:pic>
    </p:spTree>
    <p:extLst>
      <p:ext uri="{BB962C8B-B14F-4D97-AF65-F5344CB8AC3E}">
        <p14:creationId xmlns:p14="http://schemas.microsoft.com/office/powerpoint/2010/main" val="2721226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67A6CD-12E3-CD4F-A062-BDB91D871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608" y="1151172"/>
            <a:ext cx="7376784" cy="5700244"/>
          </a:xfrm>
        </p:spPr>
      </p:pic>
    </p:spTree>
    <p:extLst>
      <p:ext uri="{BB962C8B-B14F-4D97-AF65-F5344CB8AC3E}">
        <p14:creationId xmlns:p14="http://schemas.microsoft.com/office/powerpoint/2010/main" val="1085518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E15C-41AB-2245-BF66-55200E8F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we want to track multiple moving objects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83C38-5160-014C-9892-912561D2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assume some type of motion model for each object that constrains its motion.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control the motion ourselves, which is corrupted by noise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are not in control, but we have prior knowledge (e.g., a car cannot stop instantaneously and change direction)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CE93-1C61-BB44-BD58-1B320DA6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9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435E-FA4A-0E43-BD97-DC029D80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objects move, a Kalman filter may help us to </a:t>
            </a:r>
            <a:r>
              <a:rPr lang="en-US" i="1" dirty="0"/>
              <a:t>predict</a:t>
            </a:r>
            <a:r>
              <a:rPr lang="en-US" dirty="0"/>
              <a:t> where they are likely to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BC7B-BD6A-804E-B103-8E49FFF6B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different notation, same idea. This should look familiar to you even though many of the notations have changed!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50EE7-1008-7C4A-8423-6F3981CA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F4A8F-8906-F84D-8C6C-847C14D6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888291"/>
            <a:ext cx="6573078" cy="36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63D566-A20B-6047-AFB6-67159AD21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10"/>
          <a:stretch/>
        </p:blipFill>
        <p:spPr>
          <a:xfrm>
            <a:off x="2152652" y="1540612"/>
            <a:ext cx="7886698" cy="51673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B06CE3-4DBF-2046-B1B8-B401366C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perform matching, we will often “gate” possible matches to save computation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20AE0-CD9A-614D-B659-6CCAA7DE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0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F67D-EC8A-5043-9618-A8B36D58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perform matching, we will often “gate” possible matches to save computation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92894A-054A-4D4E-90C7-37F531644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70"/>
          <a:stretch/>
        </p:blipFill>
        <p:spPr>
          <a:xfrm>
            <a:off x="2407608" y="1877113"/>
            <a:ext cx="7376784" cy="46873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1998A-D1EC-0644-A89A-54D7EECC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21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429064"/>
            <a:ext cx="5963479" cy="2315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which observation will we associate with the landmark?</a:t>
            </a:r>
          </a:p>
        </p:txBody>
      </p:sp>
    </p:spTree>
    <p:extLst>
      <p:ext uri="{BB962C8B-B14F-4D97-AF65-F5344CB8AC3E}">
        <p14:creationId xmlns:p14="http://schemas.microsoft.com/office/powerpoint/2010/main" val="3047940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429064"/>
            <a:ext cx="5963479" cy="2315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738804"/>
          </a:xfrm>
        </p:spPr>
        <p:txBody>
          <a:bodyPr>
            <a:normAutofit fontScale="925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which observation will we associate with the landmark? O4! It’s the closest.</a:t>
            </a:r>
          </a:p>
        </p:txBody>
      </p:sp>
    </p:spTree>
    <p:extLst>
      <p:ext uri="{BB962C8B-B14F-4D97-AF65-F5344CB8AC3E}">
        <p14:creationId xmlns:p14="http://schemas.microsoft.com/office/powerpoint/2010/main" val="809430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892E-CBB7-D545-9C8A-894ABC7B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Relationship between “distance” and “Gaussian likelihood”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5688-8885-6040-8F47-11FA02C8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the previous slide, we said the “best match” is the one that is closest.</a:t>
            </a:r>
          </a:p>
          <a:p>
            <a:endParaRPr lang="en-US" dirty="0"/>
          </a:p>
          <a:p>
            <a:r>
              <a:rPr lang="en-US" dirty="0"/>
              <a:t>Our model says that the location each point is represented as a gaussian distribution. As such, the likelihood of each point is proportional to the exponential of the negative squared distance (divided by the variance):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 variances are all the same, picking the min distance point is the same as picking the max likelihood 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20EB1-5FA6-C640-97BE-D2066851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8C6B9-C5D4-E440-9239-4C5D0B00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171" y="4001294"/>
            <a:ext cx="2229658" cy="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A923-AF8D-C04A-ABC7-F829323D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A4D9F-5A93-7841-8576-08558AEB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46" y="1825625"/>
            <a:ext cx="53677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9B5BC-C2ED-CE41-B87A-8CBDD25C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0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B1B7-0A75-414B-A7BF-01534C93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“distance” to come up with a data association “score”, a more general idea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AE8E70-DEDC-5B48-BFA1-808647EE5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661" y="1753738"/>
            <a:ext cx="7182678" cy="49541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701BD-A6C5-694A-AD7F-C776C18B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7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4EA5F-D6CD-7D40-968F-91AEDF00A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367" y="1509714"/>
            <a:ext cx="7285266" cy="4983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BCE0C-4F99-AF42-9CD4-01045829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generally, score can include distance, visual appearance,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857D-3803-4646-9EFA-FDB40100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3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CE0C-4F99-AF42-9CD4-01045829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generally, score can include distance, visual appearance,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857D-3803-4646-9EFA-FDB40100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C06A04-BF38-7048-8571-54E9F1D4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839" y="1825625"/>
            <a:ext cx="64143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94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E5D2-ACDE-0745-A934-5D3EE834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 scores (which we will touch upon later) can help visual tracking/matching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86DF0-79B8-0642-AD66-C7A4B95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836" y="1825625"/>
            <a:ext cx="620832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5244-E29D-4D48-BF94-53B1091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30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E5D2-ACDE-0745-A934-5D3EE834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 scores (which we will touch upon later) can help visual tracking/matching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86DF0-79B8-0642-AD66-C7A4B95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836" y="1825625"/>
            <a:ext cx="620832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5244-E29D-4D48-BF94-53B1091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9E0FD-9EFF-8A46-A247-D86F1111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815" y="2398644"/>
            <a:ext cx="4748370" cy="293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448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88C0-DD95-374C-9EF0-92E3E4FA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is </a:t>
            </a:r>
            <a:r>
              <a:rPr lang="en-US" i="1" dirty="0"/>
              <a:t>greedy</a:t>
            </a:r>
            <a:r>
              <a:rPr lang="en-US" dirty="0"/>
              <a:t> and can have issues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C14BD-1EFD-7846-9CCE-91B1D3518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769" y="1534077"/>
            <a:ext cx="6904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4FF9-8D77-1F45-A0FE-AD26AF2E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DF050-6ED7-0943-8390-738CDC6EEE5F}"/>
              </a:ext>
            </a:extLst>
          </p:cNvPr>
          <p:cNvSpPr txBox="1"/>
          <p:nvPr/>
        </p:nvSpPr>
        <p:spPr>
          <a:xfrm>
            <a:off x="3665207" y="6040256"/>
            <a:ext cx="486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want to enforce an exclusion constraint</a:t>
            </a:r>
          </a:p>
        </p:txBody>
      </p:sp>
    </p:spTree>
    <p:extLst>
      <p:ext uri="{BB962C8B-B14F-4D97-AF65-F5344CB8AC3E}">
        <p14:creationId xmlns:p14="http://schemas.microsoft.com/office/powerpoint/2010/main" val="4054115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7C4-5021-994D-BF92-B5BCF502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Sum Assignment (a.k.a. Hungarian Matching Algorithm) solves this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49512-7E27-FE43-AC44-9227F16D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013" y="1825625"/>
            <a:ext cx="67839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8CD0A-4150-CE47-9B44-CA56FD1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364F-3E84-7A4E-9620-24A52552584C}"/>
              </a:ext>
            </a:extLst>
          </p:cNvPr>
          <p:cNvSpPr txBox="1"/>
          <p:nvPr/>
        </p:nvSpPr>
        <p:spPr>
          <a:xfrm>
            <a:off x="2981813" y="6186030"/>
            <a:ext cx="622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element is the score relating detection to landmark</a:t>
            </a:r>
          </a:p>
        </p:txBody>
      </p:sp>
    </p:spTree>
    <p:extLst>
      <p:ext uri="{BB962C8B-B14F-4D97-AF65-F5344CB8AC3E}">
        <p14:creationId xmlns:p14="http://schemas.microsoft.com/office/powerpoint/2010/main" val="44302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7C4-5021-994D-BF92-B5BCF502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Sum Assignment (a.k.a. Hungarian Matching Algorithm) solves this problem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8CD0A-4150-CE47-9B44-CA56FD1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364F-3E84-7A4E-9620-24A52552584C}"/>
              </a:ext>
            </a:extLst>
          </p:cNvPr>
          <p:cNvSpPr txBox="1"/>
          <p:nvPr/>
        </p:nvSpPr>
        <p:spPr>
          <a:xfrm>
            <a:off x="2981813" y="6186030"/>
            <a:ext cx="622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element is the score relating detection to landmark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A2861E-3F23-CC47-8B9B-3DC3F9FD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ensures that we will not try to associate a single detection with multiple landmarks (and vice versa):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B72E58F4-4A45-2740-85E0-055456ED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744833"/>
            <a:ext cx="7886700" cy="32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9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334-4A4A-B343-8ACD-B2AEB45E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function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D6B06-258A-8F4B-BC6D-992D5E1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trying to find the data association that maximizes the likelihood of our observation.</a:t>
            </a:r>
          </a:p>
          <a:p>
            <a:r>
              <a:rPr lang="en-US" dirty="0"/>
              <a:t>We assume the detections are independent of one another, which means we want to maximize the product of a few Gaussians.</a:t>
            </a:r>
          </a:p>
          <a:p>
            <a:r>
              <a:rPr lang="en-US" dirty="0"/>
              <a:t>The Linear </a:t>
            </a:r>
            <a:r>
              <a:rPr lang="en-US" i="1" dirty="0"/>
              <a:t>Sum</a:t>
            </a:r>
            <a:r>
              <a:rPr lang="en-US" dirty="0"/>
              <a:t> Assignment maximizes a *sum* not a *product* of scores.</a:t>
            </a:r>
          </a:p>
          <a:p>
            <a:r>
              <a:rPr lang="en-US" dirty="0"/>
              <a:t>Anyone have any ideas how to handle this? Let’s take the logarithm!</a:t>
            </a:r>
          </a:p>
          <a:p>
            <a:r>
              <a:rPr lang="en-US" dirty="0">
                <a:solidFill>
                  <a:schemeClr val="bg1"/>
                </a:solidFill>
              </a:rPr>
              <a:t>If we take the log of a product, it becomes the sum of the log of the gaussians: which becomes the sum of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2C15-04A0-F842-A107-9CDAA28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9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334-4A4A-B343-8ACD-B2AEB45E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function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D6B06-258A-8F4B-BC6D-992D5E1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trying to find the data association that maximizes the likelihood of our observation.</a:t>
            </a:r>
          </a:p>
          <a:p>
            <a:r>
              <a:rPr lang="en-US" dirty="0"/>
              <a:t>We assume the detections are independent of one another, which means we want to maximize the product of a few Gaussians.</a:t>
            </a:r>
          </a:p>
          <a:p>
            <a:r>
              <a:rPr lang="en-US" dirty="0"/>
              <a:t>The Linear </a:t>
            </a:r>
            <a:r>
              <a:rPr lang="en-US" i="1" dirty="0"/>
              <a:t>Sum</a:t>
            </a:r>
            <a:r>
              <a:rPr lang="en-US" dirty="0"/>
              <a:t> Assignment maximizes a *sum* not a *product* of scores.</a:t>
            </a:r>
          </a:p>
          <a:p>
            <a:r>
              <a:rPr lang="en-US" dirty="0"/>
              <a:t>Anyone have any ideas how to handle this? Let’s take the logarithm!</a:t>
            </a:r>
          </a:p>
          <a:p>
            <a:r>
              <a:rPr lang="en-US" dirty="0"/>
              <a:t>If we take the log of a product, it becomes the sum of the log of the gaussians: which becomes the sum of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2C15-04A0-F842-A107-9CDAA28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5679-BF4F-B846-8A94-13B4689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C6D88-4F98-B642-B128-5EC167E5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251" y="1881044"/>
            <a:ext cx="6771596" cy="46118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3D84-73EA-7C44-B985-3CABAB46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6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FDD4-C4E8-6340-A85C-E3909585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Log Likelihood implies we should use the negative squared distances as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1511-4E55-C54D-86C2-0C1720CB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product of gaussians: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Becomes a sum of the negative squared distances when you take the log.</a:t>
            </a:r>
          </a:p>
          <a:p>
            <a:endParaRPr lang="en-US" dirty="0"/>
          </a:p>
          <a:p>
            <a:r>
              <a:rPr lang="en-US" dirty="0"/>
              <a:t>Euclidian distance score: each element of the score matrix should be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933D4-8853-FE4B-B45D-1D165DE6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5DAB1-BDDC-2B45-908E-76FA7A7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612378"/>
            <a:ext cx="2229658" cy="99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D7E99-D6CC-844F-B15E-647D4B0B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2612378"/>
            <a:ext cx="2229658" cy="999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C3BC6-5E98-E545-9372-7BD3BCF8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2612378"/>
            <a:ext cx="2229658" cy="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59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81735-94E3-5748-AE1E-6F49A2CE9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374" y="2520983"/>
            <a:ext cx="4585252" cy="430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4D2DC1-A00F-7349-A569-60F12E5E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Euclidian distance is not an ideal score function for object tracking…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25E0D-DFEA-6C45-B860-0FD2FAFFD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variances are different?</a:t>
            </a:r>
          </a:p>
          <a:p>
            <a:r>
              <a:rPr lang="en-US" dirty="0"/>
              <a:t>What if our covariance results in a non-spherically-symmetric (ellipsoid) likelihood?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E01B5-93C3-5644-B8F2-E25E6E0D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1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80E3-FC80-A34B-BA5F-C1ECA90F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Mahalanobis</a:t>
            </a:r>
            <a:r>
              <a:rPr lang="en-US" dirty="0"/>
              <a:t> Distance: a distance that takes into account our position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7ABA6-D80C-1245-9CE2-358C7F77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B2D1D5-809D-C04F-BBBF-583586F23D7C}"/>
              </a:ext>
            </a:extLst>
          </p:cNvPr>
          <p:cNvSpPr/>
          <p:nvPr/>
        </p:nvSpPr>
        <p:spPr>
          <a:xfrm>
            <a:off x="3479429" y="3040078"/>
            <a:ext cx="2809461" cy="2809461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60F074-FED1-934D-B03F-70DD0541F3C0}"/>
              </a:ext>
            </a:extLst>
          </p:cNvPr>
          <p:cNvSpPr/>
          <p:nvPr/>
        </p:nvSpPr>
        <p:spPr>
          <a:xfrm>
            <a:off x="3657601" y="4206270"/>
            <a:ext cx="238539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A94C0-3E3A-A146-A0CD-F08B26D212BA}"/>
              </a:ext>
            </a:extLst>
          </p:cNvPr>
          <p:cNvSpPr txBox="1"/>
          <p:nvPr/>
        </p:nvSpPr>
        <p:spPr>
          <a:xfrm>
            <a:off x="1715612" y="4140872"/>
            <a:ext cx="176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Detection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AB4DC8-3ACC-1740-9BF6-22B91B1ADBE0}"/>
              </a:ext>
            </a:extLst>
          </p:cNvPr>
          <p:cNvSpPr/>
          <p:nvPr/>
        </p:nvSpPr>
        <p:spPr>
          <a:xfrm flipH="1">
            <a:off x="4187686" y="3952744"/>
            <a:ext cx="742126" cy="74212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9AD3D-B64D-6549-A41E-BB889CA853E7}"/>
              </a:ext>
            </a:extLst>
          </p:cNvPr>
          <p:cNvSpPr txBox="1"/>
          <p:nvPr/>
        </p:nvSpPr>
        <p:spPr>
          <a:xfrm>
            <a:off x="3829879" y="5942567"/>
            <a:ext cx="188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Landmarks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0ADB4-35C8-E54E-A0C4-1A7260F6165B}"/>
              </a:ext>
            </a:extLst>
          </p:cNvPr>
          <p:cNvSpPr txBox="1"/>
          <p:nvPr/>
        </p:nvSpPr>
        <p:spPr>
          <a:xfrm>
            <a:off x="6838122" y="3379304"/>
            <a:ext cx="3201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Despite being closer to the inner circle/uncertainty ellipse, the detection is more likely to be an observation of the landmark with greater uncertainty.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49A2E9F-0418-5854-DDC0-0C2E79072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If I have a huge uncertainty in the location of a landmark, it will be more likely that my faraway observation relates to it than to a closer but less uncertain landmark: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5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80E3-FC80-A34B-BA5F-C1ECA90F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Mahalanobis</a:t>
            </a:r>
            <a:r>
              <a:rPr lang="en-US" dirty="0"/>
              <a:t> Distance: a distance that takes into account our position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7ABA6-D80C-1245-9CE2-358C7F77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B8F3CF8-0358-0041-4205-636D40BCE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46420"/>
            <a:ext cx="7772400" cy="2191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665CFC-B9CA-2430-F21E-B6DD781D047C}"/>
              </a:ext>
            </a:extLst>
          </p:cNvPr>
          <p:cNvSpPr/>
          <p:nvPr/>
        </p:nvSpPr>
        <p:spPr>
          <a:xfrm>
            <a:off x="2871989" y="2820473"/>
            <a:ext cx="1146219" cy="39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0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E3A-1ECD-AA46-A74A-4CE81EEE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EE47B-5FC1-524E-899C-6DA14971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787" y="1825625"/>
            <a:ext cx="714442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4A5E-F620-E648-9D2F-791A7680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E3A-1ECD-AA46-A74A-4CE81EEE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4A5E-F620-E648-9D2F-791A7680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BA16CD-0E14-7944-9F67-2C4A4F5E1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423" y="1825625"/>
            <a:ext cx="73871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3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5F0C-546A-504B-9771-1B744876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B9527E-472D-D44B-B165-D68FDC53F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016" y="1825625"/>
            <a:ext cx="72919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CCC07-5964-B648-9135-070B329D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0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1DF1-4C50-1342-8B74-A94C7D49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have a point that’s far from all my previously detected landmarks?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535D-1F3C-1A41-A74E-A9C37AADE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should add a new landmark sometimes!</a:t>
            </a:r>
          </a:p>
          <a:p>
            <a:endParaRPr lang="en-US" dirty="0"/>
          </a:p>
          <a:p>
            <a:r>
              <a:rPr lang="en-US" dirty="0"/>
              <a:t>If a detection is sufficiently unlikely (a.k.a. has too low a score) for any of the existing landmarks, we might want to create a new one.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C2374-B3C9-434D-84C4-CFBC99A1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9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271393"/>
            <a:ext cx="5963479" cy="23152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about the other observations?</a:t>
            </a:r>
            <a:br>
              <a:rPr lang="en-US" b="1" dirty="0"/>
            </a:br>
            <a:r>
              <a:rPr lang="en-US" b="1" dirty="0"/>
              <a:t>What do we do with those?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Typically, we’ll make new landmarks for each. If we don’t see those landmarks ever again, we may remove them later, treating them as “false detections” or “false alarms”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18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271393"/>
            <a:ext cx="5963479" cy="23152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about the other observations?</a:t>
            </a:r>
            <a:br>
              <a:rPr lang="en-US" b="1" dirty="0"/>
            </a:br>
            <a:r>
              <a:rPr lang="en-US" b="1" dirty="0"/>
              <a:t>What do we do with those?</a:t>
            </a:r>
          </a:p>
          <a:p>
            <a:pPr marL="0" indent="0">
              <a:buNone/>
            </a:pPr>
            <a:r>
              <a:rPr lang="en-US" dirty="0"/>
              <a:t>Typically, we’ll make new landmarks for each. If we don’t see those landmarks ever again, we may remove them later, treating them as “false detections” or “false alarms”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7968-4E8B-F4E8-8F13-192ED0D2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the robot is given noisy observations of nearby landmarks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2196F-D39A-5907-0901-3867918C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79AE0D-1ADA-D3E0-67FF-D0C564869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20" y="1615235"/>
            <a:ext cx="6394960" cy="47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65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A5F6-7F53-E044-B1C5-86282472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data association needs to be </a:t>
            </a:r>
            <a:r>
              <a:rPr lang="en-US" i="1" dirty="0"/>
              <a:t>globally optimized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3074-68D9-F741-97A0-64BC3E273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 a single frame, I may not be able to pick the maximum likelihood scenario: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this detection of a new landmark?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the detection a false alarm?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the detection of a landmark that I’ve seen already (and then which one)?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It may only be possible to tell which it is after more frames/observations. However keeping track of “multiple hypothesis” can be incredibly expensive.</a:t>
            </a:r>
          </a:p>
          <a:p>
            <a:endParaRPr lang="en-US" dirty="0"/>
          </a:p>
          <a:p>
            <a:r>
              <a:rPr lang="en-US" dirty="0"/>
              <a:t>We may need to perform multi-hypothesis </a:t>
            </a:r>
            <a:r>
              <a:rPr lang="en-US"/>
              <a:t>data association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0C791-4410-0E49-B075-D53DE8E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59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043D-551F-D444-AD65-88DCD6D5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multi-track data association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6277A-48A5-A942-A750-DF335839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562" y="1825625"/>
            <a:ext cx="737687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DFDC7-7719-784A-97A3-B1F238FA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08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I decide what parts of an image are good visual landmarks?</a:t>
            </a:r>
          </a:p>
          <a:p>
            <a:r>
              <a:rPr lang="en-US" dirty="0"/>
              <a:t>How can we “describe” these features to improve data association?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122024" y="3384667"/>
            <a:ext cx="23308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might we “match” them computationally?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265459" y="2411507"/>
            <a:ext cx="2241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take the derivative?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use curvature?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4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265459" y="2411507"/>
            <a:ext cx="224117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take the derivative?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use curvature?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Neither of these properties are </a:t>
            </a:r>
            <a:r>
              <a:rPr lang="en-US" sz="2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 invariant.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A77A5-1F54-8444-AFD1-BFE640F1738A}"/>
              </a:ext>
            </a:extLst>
          </p:cNvPr>
          <p:cNvSpPr txBox="1">
            <a:spLocks/>
          </p:cNvSpPr>
          <p:nvPr/>
        </p:nvSpPr>
        <p:spPr>
          <a:xfrm>
            <a:off x="2152650" y="5620872"/>
            <a:ext cx="7886700" cy="8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More generally: we want to find “features” that we can identify in both images and match (like the landmarks from earlier)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0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many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CMU Computer Vision Course</a:t>
            </a:r>
            <a:r>
              <a:rPr lang="en-US" dirty="0"/>
              <a:t> (Yannis </a:t>
            </a:r>
            <a:r>
              <a:rPr lang="en-US" dirty="0" err="1"/>
              <a:t>Gkioulekas</a:t>
            </a:r>
            <a:r>
              <a:rPr lang="en-US" dirty="0"/>
              <a:t>) 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Cornell Tech Computer Vision Course</a:t>
            </a:r>
            <a:r>
              <a:rPr lang="en-US" dirty="0"/>
              <a:t> (Noah Snavely) </a:t>
            </a:r>
          </a:p>
          <a:p>
            <a:pPr>
              <a:buFontTx/>
              <a:buChar char="-"/>
            </a:pPr>
            <a:r>
              <a:rPr lang="en-US" dirty="0">
                <a:hlinkClick r:id="rId4"/>
              </a:rPr>
              <a:t>Toronto CV Course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12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97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2619604" y="2891634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nip Single Corner Rectangle 19">
            <a:extLst>
              <a:ext uri="{FF2B5EF4-FFF2-40B4-BE49-F238E27FC236}">
                <a16:creationId xmlns:a16="http://schemas.microsoft.com/office/drawing/2014/main" id="{76A78239-ED40-3847-8632-9F33AB686554}"/>
              </a:ext>
            </a:extLst>
          </p:cNvPr>
          <p:cNvSpPr/>
          <p:nvPr/>
        </p:nvSpPr>
        <p:spPr>
          <a:xfrm rot="1204207">
            <a:off x="6998884" y="3375400"/>
            <a:ext cx="1515775" cy="1927897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3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5532583" y="3648365"/>
            <a:ext cx="258618" cy="25861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5865095" y="3429001"/>
            <a:ext cx="2563874" cy="330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6"/>
            <a:ext cx="2057401" cy="145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a good feature?</a:t>
            </a:r>
          </a:p>
          <a:p>
            <a:pPr marL="0" indent="0">
              <a:buNone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61198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604FED-8EA8-2135-4497-8F054AD92E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24" y="1659044"/>
            <a:ext cx="6615952" cy="49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9DDCE-9E8C-2E80-AF76-A014AF20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here’s what the observations look like without any optimization…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B7FDB-7514-B9D3-0D2D-669D87DF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7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5532583" y="3648365"/>
            <a:ext cx="258618" cy="25861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5865095" y="3429001"/>
            <a:ext cx="2563874" cy="330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6"/>
            <a:ext cx="2057401" cy="145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No! This region is </a:t>
            </a:r>
            <a:r>
              <a:rPr lang="en-US" sz="1600" i="1" dirty="0"/>
              <a:t>flat</a:t>
            </a:r>
            <a:r>
              <a:rPr lang="en-US" sz="1600" dirty="0"/>
              <a:t>; not at all distinct.</a:t>
            </a:r>
          </a:p>
        </p:txBody>
      </p:sp>
    </p:spTree>
    <p:extLst>
      <p:ext uri="{BB962C8B-B14F-4D97-AF65-F5344CB8AC3E}">
        <p14:creationId xmlns:p14="http://schemas.microsoft.com/office/powerpoint/2010/main" val="53646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677892" y="3871985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977209" y="3537528"/>
            <a:ext cx="1451760" cy="4637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182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edge a good feature?</a:t>
            </a:r>
          </a:p>
        </p:txBody>
      </p:sp>
    </p:spTree>
    <p:extLst>
      <p:ext uri="{BB962C8B-B14F-4D97-AF65-F5344CB8AC3E}">
        <p14:creationId xmlns:p14="http://schemas.microsoft.com/office/powerpoint/2010/main" val="3598436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677892" y="3871985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977209" y="3537528"/>
            <a:ext cx="1451760" cy="4637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286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edge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Better, but still not great. Hard to distinguish between these. We can </a:t>
            </a:r>
            <a:r>
              <a:rPr lang="en-US" sz="1600" i="1" dirty="0"/>
              <a:t>slide along</a:t>
            </a:r>
            <a:r>
              <a:rPr lang="en-US" sz="1600" dirty="0"/>
              <a:t> the edge and not know the difference.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7A0033-7A18-894F-A6B8-C9785BC3148C}"/>
              </a:ext>
            </a:extLst>
          </p:cNvPr>
          <p:cNvSpPr/>
          <p:nvPr/>
        </p:nvSpPr>
        <p:spPr>
          <a:xfrm>
            <a:off x="6847900" y="4265539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6C4315-813E-1A4B-B213-A1DF5CBA669E}"/>
              </a:ext>
            </a:extLst>
          </p:cNvPr>
          <p:cNvSpPr/>
          <p:nvPr/>
        </p:nvSpPr>
        <p:spPr>
          <a:xfrm>
            <a:off x="6942101" y="4420852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46C64E-C93B-3847-A847-206F97CD9006}"/>
              </a:ext>
            </a:extLst>
          </p:cNvPr>
          <p:cNvSpPr/>
          <p:nvPr/>
        </p:nvSpPr>
        <p:spPr>
          <a:xfrm>
            <a:off x="6335281" y="5117451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49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400880" y="3292907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714377" y="3400754"/>
            <a:ext cx="171459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1829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corner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Much better. Corners are much easier to localize (and don’t “slide” like edges do).</a:t>
            </a:r>
          </a:p>
        </p:txBody>
      </p:sp>
    </p:spTree>
    <p:extLst>
      <p:ext uri="{BB962C8B-B14F-4D97-AF65-F5344CB8AC3E}">
        <p14:creationId xmlns:p14="http://schemas.microsoft.com/office/powerpoint/2010/main" val="627795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85469-B0AA-5B45-91C9-B823D74F9F56}"/>
              </a:ext>
            </a:extLst>
          </p:cNvPr>
          <p:cNvGrpSpPr/>
          <p:nvPr/>
        </p:nvGrpSpPr>
        <p:grpSpPr>
          <a:xfrm>
            <a:off x="2033612" y="2891634"/>
            <a:ext cx="3251199" cy="3130017"/>
            <a:chOff x="509611" y="2891633"/>
            <a:chExt cx="3251199" cy="3130017"/>
          </a:xfrm>
        </p:grpSpPr>
        <p:sp>
          <p:nvSpPr>
            <p:cNvPr id="6" name="Snip Single Corner Rectangle 5">
              <a:extLst>
                <a:ext uri="{FF2B5EF4-FFF2-40B4-BE49-F238E27FC236}">
                  <a16:creationId xmlns:a16="http://schemas.microsoft.com/office/drawing/2014/main" id="{1A49EA86-7282-4B4F-98B4-7D98C6B5C360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739187-DC46-4E43-A42F-DF6423E9C886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00DC9-2690-0645-AF38-DC49F0AA472B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F75920-0E51-5A4A-BEF6-3FCB824AA21B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1D01C-5667-3940-88D7-062E75E9616B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8D6E59-D549-4742-9493-C3B885CA13B9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D4E6A-11E3-224A-9F68-C09A04514A5C}"/>
              </a:ext>
            </a:extLst>
          </p:cNvPr>
          <p:cNvGrpSpPr/>
          <p:nvPr/>
        </p:nvGrpSpPr>
        <p:grpSpPr>
          <a:xfrm rot="2710841">
            <a:off x="6448083" y="3327985"/>
            <a:ext cx="2381932" cy="2267296"/>
            <a:chOff x="509611" y="2891633"/>
            <a:chExt cx="3251199" cy="3130017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76A78239-ED40-3847-8632-9F33AB686554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BB8862-7E0B-7342-82C3-0AFB925436A1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195546-732C-9249-AEFE-60CB902F7D94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1DC659-23C1-E943-8E50-B0B68DF39183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0A2B67-4D6D-A244-9C94-823EE7CFC767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12A951-2DFC-3A46-985C-F28FB6BE8D57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937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85469-B0AA-5B45-91C9-B823D74F9F56}"/>
              </a:ext>
            </a:extLst>
          </p:cNvPr>
          <p:cNvGrpSpPr/>
          <p:nvPr/>
        </p:nvGrpSpPr>
        <p:grpSpPr>
          <a:xfrm>
            <a:off x="2033612" y="2891634"/>
            <a:ext cx="3251199" cy="3130017"/>
            <a:chOff x="509611" y="2891633"/>
            <a:chExt cx="3251199" cy="3130017"/>
          </a:xfrm>
        </p:grpSpPr>
        <p:sp>
          <p:nvSpPr>
            <p:cNvPr id="6" name="Snip Single Corner Rectangle 5">
              <a:extLst>
                <a:ext uri="{FF2B5EF4-FFF2-40B4-BE49-F238E27FC236}">
                  <a16:creationId xmlns:a16="http://schemas.microsoft.com/office/drawing/2014/main" id="{1A49EA86-7282-4B4F-98B4-7D98C6B5C360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739187-DC46-4E43-A42F-DF6423E9C886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00DC9-2690-0645-AF38-DC49F0AA472B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F75920-0E51-5A4A-BEF6-3FCB824AA21B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1D01C-5667-3940-88D7-062E75E9616B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8D6E59-D549-4742-9493-C3B885CA13B9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D4E6A-11E3-224A-9F68-C09A04514A5C}"/>
              </a:ext>
            </a:extLst>
          </p:cNvPr>
          <p:cNvGrpSpPr/>
          <p:nvPr/>
        </p:nvGrpSpPr>
        <p:grpSpPr>
          <a:xfrm rot="2710841">
            <a:off x="6448083" y="3327985"/>
            <a:ext cx="2381932" cy="2267296"/>
            <a:chOff x="509611" y="2891633"/>
            <a:chExt cx="3251199" cy="3130017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76A78239-ED40-3847-8632-9F33AB686554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BB8862-7E0B-7342-82C3-0AFB925436A1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195546-732C-9249-AEFE-60CB902F7D94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1DC659-23C1-E943-8E50-B0B68DF39183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0A2B67-4D6D-A244-9C94-823EE7CFC767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12A951-2DFC-3A46-985C-F28FB6BE8D57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8C3C58-5816-9B47-8CC9-00A4A454C521}"/>
              </a:ext>
            </a:extLst>
          </p:cNvPr>
          <p:cNvCxnSpPr>
            <a:cxnSpLocks/>
            <a:stCxn id="6" idx="3"/>
            <a:endCxn id="20" idx="3"/>
          </p:cNvCxnSpPr>
          <p:nvPr/>
        </p:nvCxnSpPr>
        <p:spPr>
          <a:xfrm>
            <a:off x="3089357" y="3017401"/>
            <a:ext cx="4998213" cy="4165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36EA49-F639-1245-B46F-BABBC4DEFEC4}"/>
              </a:ext>
            </a:extLst>
          </p:cNvPr>
          <p:cNvCxnSpPr>
            <a:cxnSpLocks/>
          </p:cNvCxnSpPr>
          <p:nvPr/>
        </p:nvCxnSpPr>
        <p:spPr>
          <a:xfrm flipV="1">
            <a:off x="2152650" y="3173852"/>
            <a:ext cx="5237996" cy="25514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47A52F-047C-174B-A273-003FC615C582}"/>
              </a:ext>
            </a:extLst>
          </p:cNvPr>
          <p:cNvCxnSpPr>
            <a:cxnSpLocks/>
          </p:cNvCxnSpPr>
          <p:nvPr/>
        </p:nvCxnSpPr>
        <p:spPr>
          <a:xfrm>
            <a:off x="4455228" y="3512415"/>
            <a:ext cx="4085209" cy="87851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0E3BED-CFFE-9044-9C01-734D6B66B773}"/>
              </a:ext>
            </a:extLst>
          </p:cNvPr>
          <p:cNvCxnSpPr>
            <a:cxnSpLocks/>
          </p:cNvCxnSpPr>
          <p:nvPr/>
        </p:nvCxnSpPr>
        <p:spPr>
          <a:xfrm>
            <a:off x="5155502" y="4988169"/>
            <a:ext cx="3003761" cy="51667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334CD5-A0D2-3048-814F-F41F4EC9A11F}"/>
              </a:ext>
            </a:extLst>
          </p:cNvPr>
          <p:cNvCxnSpPr>
            <a:cxnSpLocks/>
          </p:cNvCxnSpPr>
          <p:nvPr/>
        </p:nvCxnSpPr>
        <p:spPr>
          <a:xfrm flipV="1">
            <a:off x="3282462" y="4988169"/>
            <a:ext cx="3431646" cy="87816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769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D097-AE22-3A47-A046-2B3F7333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should be as </a:t>
            </a:r>
            <a:r>
              <a:rPr lang="en-US" i="1" dirty="0"/>
              <a:t>unique</a:t>
            </a:r>
            <a:r>
              <a:rPr lang="en-US" dirty="0"/>
              <a:t> as is reasonably achievable.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72B8-9349-034B-8215-B1F909FC8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will help us make less ambiguous matches between images.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consider looking at only a small window of pixels: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13DE7-1CBD-A645-9F53-1355B807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8B2C4-78ED-E34C-98D2-A0E7D4B03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77792"/>
            <a:ext cx="7924800" cy="22482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5084E7-31F4-D84D-926B-1BB24216BE77}"/>
              </a:ext>
            </a:extLst>
          </p:cNvPr>
          <p:cNvSpPr txBox="1">
            <a:spLocks/>
          </p:cNvSpPr>
          <p:nvPr/>
        </p:nvSpPr>
        <p:spPr>
          <a:xfrm>
            <a:off x="2133600" y="5778981"/>
            <a:ext cx="8230850" cy="1065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Corners are easier to localize, which will make them easier to match across images.</a:t>
            </a:r>
          </a:p>
        </p:txBody>
      </p:sp>
    </p:spTree>
    <p:extLst>
      <p:ext uri="{BB962C8B-B14F-4D97-AF65-F5344CB8AC3E}">
        <p14:creationId xmlns:p14="http://schemas.microsoft.com/office/powerpoint/2010/main" val="3427123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just detect regions in which the image derivative is high in both X and 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BCD5B4-8055-1A44-9A92-E5A2A47A93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77792"/>
            <a:ext cx="7924800" cy="22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5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just detect regions in which the image derivative is high in both X and 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No! This would detect diagonal edges as well as corners: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F00DD-3B5D-0C43-BC4F-AD0E4FF776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564" y="3642534"/>
            <a:ext cx="4022436" cy="32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9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consider the pixels in a small window: how much does this window change when you move it around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685A2-0A08-724C-9091-31BCE0454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20269"/>
            <a:ext cx="9144000" cy="35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4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can combine our detections of each landmark to improve our estimates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B25EB-6D8E-6C41-B1AC-60ECF4AA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9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38F7-F2FA-004F-A74A-04BD570F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about scale?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6B36A-A283-8246-A637-76397F76C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20353-3EB4-974B-A22D-7DE5331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29E32-629B-3640-8CAD-36CC7C20D2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47111"/>
            <a:ext cx="9144000" cy="35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5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A934CB-015E-7447-8D7A-2EFFE518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say we’re looking to detect corners in an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5E285F-41B8-0C40-9530-2915C6927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if we tried detecting features at multiple scales simultaneously: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of these scales is “best”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447E8-C50E-6548-B200-02495AC5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B42FA-CF95-8B49-A3FB-680BBCD15D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522" y="2276768"/>
            <a:ext cx="3208955" cy="31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72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9656-6ED2-2F48-887C-4A783DAD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say we’re looking to detect corners in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8AC4F-9D31-3C4B-9D0A-6663A6F2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 idea for multi-scale detection: find a scale for which our measure of </a:t>
            </a:r>
            <a:r>
              <a:rPr lang="en-US" i="1" dirty="0" err="1"/>
              <a:t>cornerness</a:t>
            </a:r>
            <a:r>
              <a:rPr lang="en-US" dirty="0"/>
              <a:t> is maximized.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change:</a:t>
            </a:r>
          </a:p>
          <a:p>
            <a:pPr marL="0" indent="0">
              <a:buNone/>
            </a:pPr>
            <a:r>
              <a:rPr lang="en-US" dirty="0"/>
              <a:t>- The size of the feature kernel</a:t>
            </a:r>
          </a:p>
          <a:p>
            <a:pPr>
              <a:buFontTx/>
              <a:buChar char="-"/>
            </a:pPr>
            <a:r>
              <a:rPr lang="en-US" dirty="0"/>
              <a:t>The size of the image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Usually, which we choose is a matter of implementation.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9E2A8-7CCD-F344-912A-A8048825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0BE80-F4B9-6846-B788-74C7B706EF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559" y="2743200"/>
            <a:ext cx="2047789" cy="20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94660-9C28-A14C-8B92-C7FC60C66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25625"/>
            <a:ext cx="3102190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1D6DAF-E630-874B-A0DF-E67BF9AD7CB7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</a:t>
            </a:r>
            <a:r>
              <a:rPr lang="en-US" sz="2000"/>
              <a:t>change.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784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94660-9C28-A14C-8B92-C7FC60C66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25625"/>
            <a:ext cx="3102190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B0CD6-5F8A-734B-992D-993CF7937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773171"/>
            <a:ext cx="3157595" cy="4403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AD00AC-6BB8-E249-AF2A-D5340BFA3EB9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31698850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7F522-B470-6C48-A2F3-578194F105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8634"/>
            <a:ext cx="3038889" cy="43483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F5C16B-377A-0043-AE70-5333D420043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1615704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88284-0811-4844-B892-87A2CF20A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5625"/>
            <a:ext cx="3105726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263E07-187C-8945-8144-17A9631BABD7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127954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D6852-85F0-D042-AED6-20F0CD39E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5625"/>
            <a:ext cx="3090201" cy="43513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F0C05B-1BAC-F24E-88C0-CBAA2939E63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7007109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276811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95E5-6DD9-5B46-88DE-DFE6BBE1FD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6782"/>
            <a:ext cx="3108463" cy="435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17A68-C29C-304A-9D72-26861400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14" y="1825624"/>
            <a:ext cx="2670821" cy="43513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4C884E-1674-5F43-B2B6-1412CDB338E3}"/>
              </a:ext>
            </a:extLst>
          </p:cNvPr>
          <p:cNvSpPr txBox="1">
            <a:spLocks/>
          </p:cNvSpPr>
          <p:nvPr/>
        </p:nvSpPr>
        <p:spPr>
          <a:xfrm>
            <a:off x="8061142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Matching features in images of different scales should have corresponding automatically-detected scales, which we can use to resize the features themselves. </a:t>
            </a:r>
          </a:p>
        </p:txBody>
      </p:sp>
    </p:spTree>
    <p:extLst>
      <p:ext uri="{BB962C8B-B14F-4D97-AF65-F5344CB8AC3E}">
        <p14:creationId xmlns:p14="http://schemas.microsoft.com/office/powerpoint/2010/main" val="38162357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95E5-6DD9-5B46-88DE-DFE6BBE1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1826782"/>
            <a:ext cx="3108463" cy="266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17A68-C29C-304A-9D72-26861400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14" y="1817550"/>
            <a:ext cx="2670821" cy="2674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43CDF-A46E-CA46-951B-D52CF5EFD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70" y="4950645"/>
            <a:ext cx="2378784" cy="951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3EAEA-1623-6647-AEAD-9B800F695E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418" y="4705213"/>
            <a:ext cx="2896566" cy="15986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9B75BB-BF10-9D42-80B7-19ABB7783250}"/>
              </a:ext>
            </a:extLst>
          </p:cNvPr>
          <p:cNvSpPr txBox="1">
            <a:spLocks/>
          </p:cNvSpPr>
          <p:nvPr/>
        </p:nvSpPr>
        <p:spPr>
          <a:xfrm>
            <a:off x="8061142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Matching features in images of different scales should have corresponding automatically-detected scales, which we can use to resize the features themselves. </a:t>
            </a:r>
          </a:p>
        </p:txBody>
      </p:sp>
    </p:spTree>
    <p:extLst>
      <p:ext uri="{BB962C8B-B14F-4D97-AF65-F5344CB8AC3E}">
        <p14:creationId xmlns:p14="http://schemas.microsoft.com/office/powerpoint/2010/main" val="347787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D74DA15-B7FE-5B40-A955-3540307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B3615E-F59C-F94A-ABC6-1050B813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last week, you were told which observation was of which landmark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D20771-4856-F74C-B332-3E7186F4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0505"/>
            <a:ext cx="7886700" cy="4626459"/>
          </a:xfrm>
        </p:spPr>
        <p:txBody>
          <a:bodyPr/>
          <a:lstStyle/>
          <a:p>
            <a:r>
              <a:rPr lang="en-US" dirty="0"/>
              <a:t>What if I was not told which landmark was which?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4A29-FE75-9B40-BAB3-6A4836D7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0F60DD-C714-D442-876C-5C0514AE8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16935"/>
            <a:ext cx="9144000" cy="3759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ABEFE-2842-1D4A-AF2E-AAC3ED3E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Relatedly: we’ve already talked about using image resizing to handle scale changes.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7B2C-310A-4C4C-8D88-E84D89C6E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Instead of changing the filter size, we might change the size of the image and keep the filter size the same: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63970-BC58-A345-A8F8-C61EBD41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42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can detect points of interest, but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03125"/>
            <a:ext cx="7886700" cy="7208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do we decide that these two features correspond to the same “place” (at least in 3D space) or landmark?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974922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086165" y="2522556"/>
            <a:ext cx="2241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 need is the ability to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space around the feature and compare them.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two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descriptors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close enough, we say the features match.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A77A5-1F54-8444-AFD1-BFE640F1738A}"/>
              </a:ext>
            </a:extLst>
          </p:cNvPr>
          <p:cNvSpPr txBox="1">
            <a:spLocks/>
          </p:cNvSpPr>
          <p:nvPr/>
        </p:nvSpPr>
        <p:spPr>
          <a:xfrm>
            <a:off x="2152650" y="5620872"/>
            <a:ext cx="7886700" cy="8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86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0A6A-ED05-414D-80EF-DE909DD3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 (generally) follows a 3-step procedure: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F47BE-AEB7-FA4D-9B72-6A0FBF82E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055" y="1967345"/>
            <a:ext cx="7185890" cy="45970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D5F8F-174C-4445-B55A-EC04F287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37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talk about how to match these features across different images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FEE04-EB46-8F4F-BE4C-03EEB58D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34" y="1658506"/>
            <a:ext cx="6343132" cy="2811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114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talk about how to match these features across different images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FEE04-EB46-8F4F-BE4C-03EEB58D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34" y="1658506"/>
            <a:ext cx="6343132" cy="2811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2228D-693A-9044-972F-B675CB7F0942}"/>
              </a:ext>
            </a:extLst>
          </p:cNvPr>
          <p:cNvSpPr txBox="1"/>
          <p:nvPr/>
        </p:nvSpPr>
        <p:spPr>
          <a:xfrm>
            <a:off x="1681019" y="4738112"/>
            <a:ext cx="372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Plenty of challenges!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 changes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lighting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961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come up with ”good” descriptors for our detected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567D4A-C73A-D544-8904-B0B37654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03400"/>
            <a:ext cx="878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06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57E-EEB6-6146-A6B8-D7E626C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feature “descriptors”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EBEB-DE42-C742-80FF-650575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67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Invariance</a:t>
            </a:r>
            <a:r>
              <a:rPr lang="en-US" sz="2400" dirty="0"/>
              <a:t>: a feature is </a:t>
            </a:r>
            <a:r>
              <a:rPr lang="en-US" sz="2400" i="1" dirty="0"/>
              <a:t>invariant</a:t>
            </a:r>
            <a:r>
              <a:rPr lang="en-US" sz="2400" dirty="0"/>
              <a:t> if the image is changed and the feature (corner) do not change.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Equivariance</a:t>
            </a:r>
            <a:r>
              <a:rPr lang="en-US" sz="2400" dirty="0"/>
              <a:t>: a feature is </a:t>
            </a:r>
            <a:r>
              <a:rPr lang="en-US" sz="2400" i="1" dirty="0"/>
              <a:t>equivariant</a:t>
            </a:r>
            <a:r>
              <a:rPr lang="en-US" sz="2400" dirty="0"/>
              <a:t> if it appears in corresponding locations before and after an image transformation is applied.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FD24-24E8-E24F-8519-5340222C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31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57E-EEB6-6146-A6B8-D7E626C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feature “descriptors”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EBEB-DE42-C742-80FF-650575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67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Invariance</a:t>
            </a:r>
            <a:r>
              <a:rPr lang="en-US" sz="2400" dirty="0"/>
              <a:t>: a feature is </a:t>
            </a:r>
            <a:r>
              <a:rPr lang="en-US" sz="2400" i="1" dirty="0"/>
              <a:t>invariant</a:t>
            </a:r>
            <a:r>
              <a:rPr lang="en-US" sz="2400" dirty="0"/>
              <a:t> if the image is changed and the feature (corner) do not change.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Equivariance</a:t>
            </a:r>
            <a:r>
              <a:rPr lang="en-US" sz="2400" dirty="0"/>
              <a:t>: a feature is </a:t>
            </a:r>
            <a:r>
              <a:rPr lang="en-US" sz="2400" i="1" dirty="0"/>
              <a:t>equivariant</a:t>
            </a:r>
            <a:r>
              <a:rPr lang="en-US" sz="2400" dirty="0"/>
              <a:t> if it appears in corresponding locations before and after an image transformation is applied.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want our descriptors to be both of these and also </a:t>
            </a:r>
            <a:r>
              <a:rPr lang="en-US" sz="2400" b="1" dirty="0"/>
              <a:t>discriminative</a:t>
            </a:r>
            <a:r>
              <a:rPr lang="en-US" sz="2400" dirty="0"/>
              <a:t>: that the descriptor is </a:t>
            </a:r>
            <a:r>
              <a:rPr lang="en-US" sz="2400" i="1" dirty="0"/>
              <a:t>as unique as possible</a:t>
            </a:r>
            <a:r>
              <a:rPr lang="en-US" sz="2400" dirty="0"/>
              <a:t> for different features. (Otherwise, they wouldn’t be terribly useful…)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FD24-24E8-E24F-8519-5340222C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02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7504-A8DA-5C4E-B93D-A0F3B5A1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(though not very general) feature is to use the “raw” pixel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AD7A-8E1D-424A-9566-65069A0C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49CDA-E47F-1448-A8E9-227E17D2D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39862"/>
            <a:ext cx="9144000" cy="1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7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7504-A8DA-5C4E-B93D-A0F3B5A1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(though not very general) feature is to use the “raw” pixel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AD7A-8E1D-424A-9566-65069A0C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1C37A-3E63-304A-9B0C-1AD7378D1F62}"/>
              </a:ext>
            </a:extLst>
          </p:cNvPr>
          <p:cNvSpPr txBox="1"/>
          <p:nvPr/>
        </p:nvSpPr>
        <p:spPr>
          <a:xfrm>
            <a:off x="1703532" y="3777710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Properties: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Rotations?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 changes?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lighting?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Discriminative? Very!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49CDA-E47F-1448-A8E9-227E17D2D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39862"/>
            <a:ext cx="9144000" cy="1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D74DA15-B7FE-5B40-A955-3540307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B3615E-F59C-F94A-ABC6-1050B813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last week, you were told which observation was of which landmark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D20771-4856-F74C-B332-3E7186F4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0505"/>
            <a:ext cx="7886700" cy="4626459"/>
          </a:xfrm>
        </p:spPr>
        <p:txBody>
          <a:bodyPr/>
          <a:lstStyle/>
          <a:p>
            <a:r>
              <a:rPr lang="en-US" dirty="0"/>
              <a:t>What if I was not told which landmark was which?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4A29-FE75-9B40-BAB3-6A4836D7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D79A64-4478-7C4A-A48F-AD606F14A611}"/>
              </a:ext>
            </a:extLst>
          </p:cNvPr>
          <p:cNvSpPr/>
          <p:nvPr/>
        </p:nvSpPr>
        <p:spPr>
          <a:xfrm>
            <a:off x="6096000" y="3163957"/>
            <a:ext cx="530087" cy="530087"/>
          </a:xfrm>
          <a:prstGeom prst="ellipse">
            <a:avLst/>
          </a:prstGeom>
          <a:solidFill>
            <a:srgbClr val="FFFFFF">
              <a:alpha val="46667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0202BD-273D-A045-89EE-1C62FA5D8EE3}"/>
              </a:ext>
            </a:extLst>
          </p:cNvPr>
          <p:cNvSpPr/>
          <p:nvPr/>
        </p:nvSpPr>
        <p:spPr>
          <a:xfrm>
            <a:off x="6281528" y="3349484"/>
            <a:ext cx="159030" cy="15903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0CF17-5E50-EE42-A371-CB30B2F94BEE}"/>
              </a:ext>
            </a:extLst>
          </p:cNvPr>
          <p:cNvSpPr txBox="1"/>
          <p:nvPr/>
        </p:nvSpPr>
        <p:spPr>
          <a:xfrm>
            <a:off x="5131126" y="3828980"/>
            <a:ext cx="298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get a new detection.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landmark is this of?</a:t>
            </a:r>
          </a:p>
        </p:txBody>
      </p:sp>
    </p:spTree>
    <p:extLst>
      <p:ext uri="{BB962C8B-B14F-4D97-AF65-F5344CB8AC3E}">
        <p14:creationId xmlns:p14="http://schemas.microsoft.com/office/powerpoint/2010/main" val="2972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A428-F39B-0647-B3FA-EEF15A9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orientation is a problem, let’s rotate the detected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FCBFF-5E73-F34D-B3E2-52258DA33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addition to computing the scale of a feature, we can also compute its orientation: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 orientation is frequently computed using the (blurred) image gradients at the feature location.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5091F-4D85-CF42-AE4A-59D68656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49A82-1D66-C74F-9B9C-1CC7B35B5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70574"/>
            <a:ext cx="9144000" cy="27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41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F282-147B-0745-B652-07AC1215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Oriented Patches (MOPS)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C1727-F5C3-A140-A0DC-A14BD2B4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1394691"/>
            <a:ext cx="3886200" cy="47822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Procedure:</a:t>
            </a:r>
          </a:p>
          <a:p>
            <a:pPr>
              <a:buFontTx/>
              <a:buChar char="-"/>
            </a:pPr>
            <a:r>
              <a:rPr lang="en-US" dirty="0"/>
              <a:t>Compute a 40x40 pixel region around feature</a:t>
            </a:r>
          </a:p>
          <a:p>
            <a:pPr>
              <a:buFontTx/>
              <a:buChar char="-"/>
            </a:pPr>
            <a:r>
              <a:rPr lang="en-US" dirty="0"/>
              <a:t>Orient the feature using the detected orientation</a:t>
            </a:r>
          </a:p>
          <a:p>
            <a:pPr>
              <a:buFontTx/>
              <a:buChar char="-"/>
            </a:pPr>
            <a:r>
              <a:rPr lang="en-US" dirty="0" err="1"/>
              <a:t>Downsample</a:t>
            </a:r>
            <a:r>
              <a:rPr lang="en-US" dirty="0"/>
              <a:t> to an 8x8 window (often with some smoothing beforehand)</a:t>
            </a:r>
          </a:p>
          <a:p>
            <a:pPr>
              <a:buFontTx/>
              <a:buChar char="-"/>
            </a:pPr>
            <a:r>
              <a:rPr lang="en-US" dirty="0"/>
              <a:t>Normalize the window: subtract the mean and divide by the standard deviation (helps to compensate for bias/gain differences)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2D3C6-75E6-9B46-B63C-05F365975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2148807"/>
            <a:ext cx="4514850" cy="32521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14751-108A-594D-A8CD-04709098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5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6E84-6E38-F845-A73D-B7A6501E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Oriented Patches (MOPS)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AFC0B-A25F-CA4B-9369-3909EEAA7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000766"/>
            <a:ext cx="7886700" cy="40010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6B040-4610-D140-BB09-D9078FCF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15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00B860-D661-635C-B8E0-9262BE99D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82"/>
          <a:stretch/>
        </p:blipFill>
        <p:spPr bwMode="auto">
          <a:xfrm>
            <a:off x="2485623" y="2219294"/>
            <a:ext cx="3187520" cy="3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Builds upon the idea of a </a:t>
            </a:r>
            <a:r>
              <a:rPr lang="en-US" i="1" dirty="0"/>
              <a:t>spatial histogram</a:t>
            </a:r>
            <a:r>
              <a:rPr lang="en-US" dirty="0"/>
              <a:t> but for orientation information: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3F35B-FFD9-C44B-9A3D-8048966F6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5"/>
          <a:stretch/>
        </p:blipFill>
        <p:spPr>
          <a:xfrm>
            <a:off x="5673143" y="2737054"/>
            <a:ext cx="3349215" cy="27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96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3011E13-2E4A-EA91-EDDB-70254C6BB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"/>
          <a:stretch/>
        </p:blipFill>
        <p:spPr bwMode="auto">
          <a:xfrm>
            <a:off x="2485622" y="2219294"/>
            <a:ext cx="6980349" cy="3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838"/>
            <a:ext cx="10515600" cy="5161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SIFT takes a 16x16 pixel region, breaks it up into 4x4 cells, and computes a histogram of orientations of the image gradient: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cell is converted into an 8-dimensional representation. The dimension of the SIFT descriptor is 4*4*8 = 128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11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SIFT works astonishingly well!</a:t>
            </a:r>
          </a:p>
          <a:p>
            <a:pPr>
              <a:buFontTx/>
              <a:buChar char="-"/>
            </a:pPr>
            <a:r>
              <a:rPr lang="en-US" dirty="0"/>
              <a:t>Has been shown to handle viewpoint changes (of a 3D object) of ~60 degrees</a:t>
            </a:r>
          </a:p>
          <a:p>
            <a:pPr>
              <a:buFontTx/>
              <a:buChar char="-"/>
            </a:pPr>
            <a:r>
              <a:rPr lang="en-US" dirty="0"/>
              <a:t>Robust to significant illumination changes (even day-to-night changes sometimes)</a:t>
            </a:r>
          </a:p>
          <a:p>
            <a:pPr>
              <a:buFontTx/>
              <a:buChar char="-"/>
            </a:pPr>
            <a:r>
              <a:rPr lang="en-US" dirty="0"/>
              <a:t>In addition, it’s incredibly fast and can run in real time.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has been a key enabler of progress in computer vision since it’s creation ~15 years ago.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Available in OpenCV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880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72FB-5B31-BA4F-AB57-78840099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F8A77F-603A-EB46-9D5C-D072D850B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66" y="1825625"/>
            <a:ext cx="672526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71412-6F52-C44C-A2E4-2B0DB9B9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509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C25E-3A08-5545-B9BA-699ECAC4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that we’ve talked about how to compute descriptors,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1FB6-B322-D245-9428-968DFC2B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general procedure is rather straightforward:</a:t>
            </a:r>
          </a:p>
          <a:p>
            <a:pPr marL="457200" indent="-457200">
              <a:buAutoNum type="arabicPeriod"/>
            </a:pPr>
            <a:r>
              <a:rPr lang="en-US" dirty="0"/>
              <a:t>Define a distance function (matching function, scoring function) that compares two descriptors</a:t>
            </a:r>
          </a:p>
          <a:p>
            <a:pPr marL="457200" indent="-457200">
              <a:buAutoNum type="arabicPeriod"/>
            </a:pPr>
            <a:r>
              <a:rPr lang="en-US" dirty="0"/>
              <a:t>Compare all features by their descriptors (the brute force method) and keep the minimum-distance matches.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AACF-9DE1-E341-9D9A-973F736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33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C25E-3A08-5545-B9BA-699ECAC4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that we’ve talked about how to compute descriptors,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1FB6-B322-D245-9428-968DFC2B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general procedure is rather straightforward:</a:t>
            </a:r>
          </a:p>
          <a:p>
            <a:pPr marL="457200" indent="-457200">
              <a:buAutoNum type="arabicPeriod"/>
            </a:pPr>
            <a:r>
              <a:rPr lang="en-US" dirty="0"/>
              <a:t>Define a distance function (matching function, scoring function) that compares two descriptors</a:t>
            </a:r>
          </a:p>
          <a:p>
            <a:pPr marL="457200" indent="-457200">
              <a:buAutoNum type="arabicPeriod"/>
            </a:pPr>
            <a:r>
              <a:rPr lang="en-US" dirty="0"/>
              <a:t>Compare all features by their descriptors (the brute force method) and keep the minimum-distance matches.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simplest approach is to simply compute the L2 norm between descriptors.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AACF-9DE1-E341-9D9A-973F736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04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2386-1712-A847-BA8F-A7FF5956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Matching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3F372-4681-9C4C-999B-96F056083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the </a:t>
            </a:r>
            <a:r>
              <a:rPr lang="en-US" dirty="0">
                <a:hlinkClick r:id="rId2"/>
              </a:rPr>
              <a:t>OpenCV matching tutorial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C624E-6C85-F944-8BC3-40D15BD8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AC384-5A37-D84F-9634-6892DDEBC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96" y="2228521"/>
            <a:ext cx="7698809" cy="37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3591</Words>
  <Application>Microsoft Macintosh PowerPoint</Application>
  <PresentationFormat>Widescreen</PresentationFormat>
  <Paragraphs>462</Paragraphs>
  <Slides>105</Slides>
  <Notes>1</Notes>
  <HiddenSlides>28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Arial</vt:lpstr>
      <vt:lpstr>Calibri</vt:lpstr>
      <vt:lpstr>Calibri Light</vt:lpstr>
      <vt:lpstr>Open Sans</vt:lpstr>
      <vt:lpstr>Office Theme</vt:lpstr>
      <vt:lpstr>CS 485 Autonomous Robotics Robot Vision III</vt:lpstr>
      <vt:lpstr>Logistics</vt:lpstr>
      <vt:lpstr>Triangulation</vt:lpstr>
      <vt:lpstr>Geometric Camera Calibration</vt:lpstr>
      <vt:lpstr>Motivation: the robot is given noisy observations of nearby landmarks</vt:lpstr>
      <vt:lpstr>Motivation: here’s what the observations look like without any optimization…</vt:lpstr>
      <vt:lpstr>Motivation: we can combine our detections of each landmark to improve our estimates</vt:lpstr>
      <vt:lpstr>Motivation: last week, you were told which observation was of which landmark</vt:lpstr>
      <vt:lpstr>Motivation: last week, you were told which observation was of which landmark</vt:lpstr>
      <vt:lpstr>Motivation: Data Association</vt:lpstr>
      <vt:lpstr>Reading &amp; Slide Credits</vt:lpstr>
      <vt:lpstr>Outline for Today</vt:lpstr>
      <vt:lpstr>Data Association</vt:lpstr>
      <vt:lpstr>Data association applies to multiple application domains and sensor inputs </vt:lpstr>
      <vt:lpstr>Data association applies to multiple application domains and sensor inputs </vt:lpstr>
      <vt:lpstr>Data association applies to multiple application domains and sensor inputs </vt:lpstr>
      <vt:lpstr>Data Association: at each step, we’ll perform state estimation (e.g., via a Kalman filter)</vt:lpstr>
      <vt:lpstr>Data Association: the general idea</vt:lpstr>
      <vt:lpstr>Let’s look at an example of object tracking</vt:lpstr>
      <vt:lpstr>Let’s look at an example of object tracking</vt:lpstr>
      <vt:lpstr>Let’s look at an example of object tracking</vt:lpstr>
      <vt:lpstr>Let’s look at an example of object tracking</vt:lpstr>
      <vt:lpstr>Scenario: we want to track multiple moving objects over time</vt:lpstr>
      <vt:lpstr>If the objects move, a Kalman filter may help us to predict where they are likely to be</vt:lpstr>
      <vt:lpstr>Before we perform matching, we will often “gate” possible matches to save computation</vt:lpstr>
      <vt:lpstr>Before we perform matching, we will often “gate” possible matches to save computation</vt:lpstr>
      <vt:lpstr>Simple data association via Global Nearest Neighbor</vt:lpstr>
      <vt:lpstr>Simple data association via Global Nearest Neighbor</vt:lpstr>
      <vt:lpstr>Aside: Relationship between “distance” and “Gaussian likelihood”</vt:lpstr>
      <vt:lpstr>We can use “distance” to come up with a data association “score”, a more general idea</vt:lpstr>
      <vt:lpstr>More generally, score can include distance, visual appearance, etc.</vt:lpstr>
      <vt:lpstr>More generally, score can include distance, visual appearance, etc.</vt:lpstr>
      <vt:lpstr>Appearance scores (which we will touch upon later) can help visual tracking/matching</vt:lpstr>
      <vt:lpstr>Appearance scores (which we will touch upon later) can help visual tracking/matching</vt:lpstr>
      <vt:lpstr>Nearest Neighbor is greedy and can have issues </vt:lpstr>
      <vt:lpstr>Linear Sum Assignment (a.k.a. Hungarian Matching Algorithm) solves this problem</vt:lpstr>
      <vt:lpstr>Linear Sum Assignment (a.k.a. Hungarian Matching Algorithm) solves this problem</vt:lpstr>
      <vt:lpstr>What score function should we use?</vt:lpstr>
      <vt:lpstr>What score function should we use?</vt:lpstr>
      <vt:lpstr>Negative Log Likelihood implies we should use the negative squared distances as scores</vt:lpstr>
      <vt:lpstr>Euclidian distance is not an ideal score function for object tracking…</vt:lpstr>
      <vt:lpstr>Mahalanobis Distance: a distance that takes into account our position uncertainty</vt:lpstr>
      <vt:lpstr>Mahalanobis Distance: a distance that takes into account our position uncertainty</vt:lpstr>
      <vt:lpstr>Different “distances” can yield different scores:</vt:lpstr>
      <vt:lpstr>Different “distances” can yield different scores:</vt:lpstr>
      <vt:lpstr>Different “distances” can yield different scores:</vt:lpstr>
      <vt:lpstr>What if I have a point that’s far from all my previously detected landmarks?</vt:lpstr>
      <vt:lpstr>Simple data association via Global Nearest Neighbor</vt:lpstr>
      <vt:lpstr>Simple data association via Global Nearest Neighbor</vt:lpstr>
      <vt:lpstr>In general, data association needs to be globally optimized</vt:lpstr>
      <vt:lpstr>Example for multi-track data association</vt:lpstr>
      <vt:lpstr>Sparse Features</vt:lpstr>
      <vt:lpstr>Motivation: finding visual landmarks in images</vt:lpstr>
      <vt:lpstr>Motivation: finding visual landmarks in images</vt:lpstr>
      <vt:lpstr>Motivation: finding visual landmarks in images</vt:lpstr>
      <vt:lpstr>Reading &amp; Slide Credits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Features should be as unique as is reasonably achievable.</vt:lpstr>
      <vt:lpstr>How can we detect where a corner exists?</vt:lpstr>
      <vt:lpstr>How can we detect where a corner exists?</vt:lpstr>
      <vt:lpstr>How can we detect where a corner exists?</vt:lpstr>
      <vt:lpstr>What about scale?</vt:lpstr>
      <vt:lpstr>Let’s say we’re looking to detect corners in an image</vt:lpstr>
      <vt:lpstr>Let’s say we’re looking to detect corners in an image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Relatedly: we’ve already talked about using image resizing to handle scale changes.</vt:lpstr>
      <vt:lpstr>Now we can detect points of interest, but how do we compare them?</vt:lpstr>
      <vt:lpstr>Feature matching (generally) follows a 3-step procedure:</vt:lpstr>
      <vt:lpstr>Today, we’ll talk about how to match these features across different images</vt:lpstr>
      <vt:lpstr>Today, we’ll talk about how to match these features across different images</vt:lpstr>
      <vt:lpstr>So how do we come up with ”good” descriptors for our detected features?</vt:lpstr>
      <vt:lpstr>Properties of feature “descriptors”</vt:lpstr>
      <vt:lpstr>Properties of feature “descriptors”</vt:lpstr>
      <vt:lpstr>A simple (though not very general) feature is to use the “raw” pixel values</vt:lpstr>
      <vt:lpstr>A simple (though not very general) feature is to use the “raw” pixel values</vt:lpstr>
      <vt:lpstr>If orientation is a problem, let’s rotate the detected feature</vt:lpstr>
      <vt:lpstr>Multi-Scale Oriented Patches (MOPS)  </vt:lpstr>
      <vt:lpstr>Multi-Scale Oriented Patches (MOPS)</vt:lpstr>
      <vt:lpstr>Perhaps the most famous feature/descriptor is SIFT: Scale Invariant Feature Transform </vt:lpstr>
      <vt:lpstr>Perhaps the most famous feature/descriptor is SIFT: Scale Invariant Feature Transform </vt:lpstr>
      <vt:lpstr>Perhaps the most famous feature/descriptor is SIFT: Scale Invariant Feature Transform </vt:lpstr>
      <vt:lpstr>SIFT Example</vt:lpstr>
      <vt:lpstr>Now that we’ve talked about how to compute descriptors, how do we compare them?</vt:lpstr>
      <vt:lpstr>Now that we’ve talked about how to compute descriptors, how do we compare them?</vt:lpstr>
      <vt:lpstr>SIFT Matching Example</vt:lpstr>
      <vt:lpstr>L2-norm feature matching</vt:lpstr>
      <vt:lpstr>L2-norm feature matching</vt:lpstr>
      <vt:lpstr>Building Rome in a Day</vt:lpstr>
      <vt:lpstr>ORB: Oriented FAST and Rotated BRIEF</vt:lpstr>
      <vt:lpstr>Now there’s also LIFT:  Learned Invariant Feature Transform</vt:lpstr>
      <vt:lpstr>There are also semi-supervised approaches to learning “dense descriptors”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81</cp:revision>
  <dcterms:created xsi:type="dcterms:W3CDTF">2022-11-15T23:23:43Z</dcterms:created>
  <dcterms:modified xsi:type="dcterms:W3CDTF">2023-11-14T18:16:57Z</dcterms:modified>
</cp:coreProperties>
</file>