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978" r:id="rId3"/>
    <p:sldId id="979" r:id="rId4"/>
    <p:sldId id="980" r:id="rId5"/>
    <p:sldId id="981" r:id="rId6"/>
    <p:sldId id="1010" r:id="rId7"/>
    <p:sldId id="1011" r:id="rId8"/>
    <p:sldId id="1099" r:id="rId9"/>
    <p:sldId id="1100" r:id="rId10"/>
    <p:sldId id="457" r:id="rId11"/>
    <p:sldId id="596" r:id="rId12"/>
    <p:sldId id="597" r:id="rId13"/>
    <p:sldId id="598" r:id="rId14"/>
    <p:sldId id="599" r:id="rId15"/>
    <p:sldId id="600" r:id="rId16"/>
    <p:sldId id="1101" r:id="rId17"/>
    <p:sldId id="601" r:id="rId18"/>
    <p:sldId id="602" r:id="rId19"/>
    <p:sldId id="603" r:id="rId20"/>
    <p:sldId id="604" r:id="rId21"/>
    <p:sldId id="605" r:id="rId22"/>
    <p:sldId id="808" r:id="rId23"/>
    <p:sldId id="810" r:id="rId24"/>
    <p:sldId id="811" r:id="rId25"/>
    <p:sldId id="1102" r:id="rId26"/>
    <p:sldId id="815" r:id="rId27"/>
    <p:sldId id="814" r:id="rId28"/>
    <p:sldId id="820" r:id="rId29"/>
    <p:sldId id="822" r:id="rId30"/>
    <p:sldId id="823" r:id="rId31"/>
    <p:sldId id="827" r:id="rId32"/>
    <p:sldId id="829" r:id="rId33"/>
    <p:sldId id="828" r:id="rId34"/>
    <p:sldId id="777" r:id="rId35"/>
    <p:sldId id="830" r:id="rId36"/>
    <p:sldId id="831" r:id="rId37"/>
    <p:sldId id="832" r:id="rId38"/>
    <p:sldId id="833" r:id="rId39"/>
    <p:sldId id="834" r:id="rId40"/>
    <p:sldId id="835" r:id="rId41"/>
    <p:sldId id="836" r:id="rId42"/>
    <p:sldId id="837" r:id="rId43"/>
    <p:sldId id="839" r:id="rId44"/>
    <p:sldId id="838" r:id="rId45"/>
    <p:sldId id="840" r:id="rId46"/>
    <p:sldId id="841" r:id="rId47"/>
    <p:sldId id="842" r:id="rId48"/>
    <p:sldId id="844" r:id="rId49"/>
    <p:sldId id="845" r:id="rId50"/>
    <p:sldId id="846" r:id="rId51"/>
    <p:sldId id="848" r:id="rId52"/>
    <p:sldId id="850" r:id="rId53"/>
    <p:sldId id="851" r:id="rId54"/>
    <p:sldId id="852" r:id="rId55"/>
    <p:sldId id="491" r:id="rId56"/>
    <p:sldId id="1015" r:id="rId57"/>
    <p:sldId id="1016" r:id="rId58"/>
    <p:sldId id="1017" r:id="rId59"/>
    <p:sldId id="1018" r:id="rId60"/>
    <p:sldId id="1020" r:id="rId61"/>
    <p:sldId id="1023" r:id="rId62"/>
    <p:sldId id="1021" r:id="rId63"/>
    <p:sldId id="1022" r:id="rId64"/>
    <p:sldId id="1024" r:id="rId65"/>
    <p:sldId id="1025" r:id="rId66"/>
    <p:sldId id="1026" r:id="rId67"/>
    <p:sldId id="1027" r:id="rId68"/>
    <p:sldId id="1035" r:id="rId69"/>
    <p:sldId id="1036" r:id="rId70"/>
    <p:sldId id="1037" r:id="rId71"/>
    <p:sldId id="1038" r:id="rId72"/>
    <p:sldId id="1039" r:id="rId73"/>
    <p:sldId id="1040" r:id="rId74"/>
    <p:sldId id="1041" r:id="rId75"/>
    <p:sldId id="1042" r:id="rId76"/>
    <p:sldId id="1043" r:id="rId77"/>
    <p:sldId id="1046" r:id="rId78"/>
    <p:sldId id="1047" r:id="rId79"/>
    <p:sldId id="1048" r:id="rId80"/>
    <p:sldId id="1049" r:id="rId81"/>
    <p:sldId id="1051" r:id="rId82"/>
    <p:sldId id="1052" r:id="rId83"/>
    <p:sldId id="1055" r:id="rId84"/>
    <p:sldId id="1056" r:id="rId85"/>
    <p:sldId id="1057" r:id="rId86"/>
    <p:sldId id="1058" r:id="rId87"/>
    <p:sldId id="1059" r:id="rId88"/>
    <p:sldId id="1060" r:id="rId89"/>
    <p:sldId id="1061" r:id="rId90"/>
    <p:sldId id="1062" r:id="rId91"/>
    <p:sldId id="1063" r:id="rId92"/>
    <p:sldId id="1064" r:id="rId93"/>
    <p:sldId id="1065" r:id="rId94"/>
    <p:sldId id="1066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9AE0A-88A5-3A4F-B5B4-05310C26C931}" v="1" dt="2023-10-24T14:53:25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5"/>
    <p:restoredTop sz="96171"/>
  </p:normalViewPr>
  <p:slideViewPr>
    <p:cSldViewPr snapToGrid="0">
      <p:cViewPr varScale="1">
        <p:scale>
          <a:sx n="197" d="100"/>
          <a:sy n="197" d="100"/>
        </p:scale>
        <p:origin x="2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4:17:10.006" v="120"/>
      <pc:docMkLst>
        <pc:docMk/>
      </pc:docMkLst>
      <pc:sldChg chg="addSp delSp modSp">
        <pc:chgData name="Xuesu Xiao" userId="2da2dc19-76a6-42ca-a03e-a5becae5e7dc" providerId="ADAL" clId="{F4A6B771-A07F-9E44-B606-5C5C87944A11}" dt="2022-11-21T04:17:10.006" v="120"/>
        <pc:sldMkLst>
          <pc:docMk/>
          <pc:sldMk cId="2969206148" sldId="25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69206148" sldId="256"/>
            <ac:spMk id="4" creationId="{C8C101FE-1C7F-2B4F-A6FE-75E26A8AEB0B}"/>
          </ac:spMkLst>
        </pc:spChg>
      </pc:sldChg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52257861" sldId="456"/>
            <ac:spMk id="4" creationId="{7662BC72-0E9D-B28A-E03F-839B703E3E8E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44749237" sldId="457"/>
            <ac:spMk id="4" creationId="{55B5A6AB-A22A-2FA8-2195-82E5C7FD8A3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2438315" sldId="491"/>
            <ac:spMk id="4" creationId="{1ACE6490-2369-1223-AF99-37C19881E5E4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039377443" sldId="59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39377443" sldId="596"/>
            <ac:spMk id="2" creationId="{026F9D50-CC4B-B917-E382-16D716CE77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10030985" sldId="59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10030985" sldId="597"/>
            <ac:spMk id="3" creationId="{D9468C2F-C996-73ED-D648-B88235035AA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4122393262" sldId="59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22393262" sldId="598"/>
            <ac:spMk id="3" creationId="{A916477A-5B80-4B2E-18E6-C8EB4C46BF3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20037775" sldId="599"/>
            <ac:spMk id="4" creationId="{4F2771EF-5FF4-C593-ADC8-2F494E5525D5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6719557" sldId="60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6719557" sldId="600"/>
            <ac:spMk id="3" creationId="{FC98AC56-24B7-C605-6DFD-C07E114A926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90667099" sldId="60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90667099" sldId="601"/>
            <ac:spMk id="3" creationId="{847282C8-E880-8D7A-4CB3-08F93730839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361257224" sldId="60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361257224" sldId="602"/>
            <ac:spMk id="3" creationId="{CD0A6038-9790-571C-D27F-FF1F58E3DD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44538716" sldId="60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44538716" sldId="603"/>
            <ac:spMk id="3" creationId="{74A2C3B8-ADF1-09E8-9EC8-2124AD7C759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312208260" sldId="60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12208260" sldId="604"/>
            <ac:spMk id="3" creationId="{3E3A0995-1D62-83EE-B3FF-3AE0AB8086C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64455984" sldId="60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64455984" sldId="605"/>
            <ac:spMk id="4" creationId="{739A2445-D1DF-AEEF-CF77-F3AB4FCA51D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146062417" sldId="777"/>
            <ac:spMk id="4" creationId="{8CD8BDD9-C62A-9B56-0160-0F7A434AF37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56903373" sldId="808"/>
            <ac:spMk id="4" creationId="{A11B0AA0-213A-D862-6374-7CE832F4B37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17518409" sldId="81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17518409" sldId="810"/>
            <ac:spMk id="4" creationId="{73A4BE08-9727-EE54-6B04-0ABB92DBF5E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65876497" sldId="811"/>
            <ac:spMk id="4" creationId="{F34ED731-8E32-6D25-808E-5CBC7B248860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9942591" sldId="81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9942591" sldId="812"/>
            <ac:spMk id="3" creationId="{A5A68932-1ED7-BA36-8CDA-AD31CCBC780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48304087" sldId="813"/>
            <ac:spMk id="4" creationId="{C32F59F4-097C-0DB8-31DB-E9817AAEE7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9093075" sldId="81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9093075" sldId="814"/>
            <ac:spMk id="3" creationId="{0FF15F69-0C81-580A-5288-C37642571AF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53674168" sldId="81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53674168" sldId="815"/>
            <ac:spMk id="3" creationId="{38D0A22D-DDF3-5074-F546-A7DCB396B70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73382698" sldId="816"/>
            <ac:spMk id="4" creationId="{58628EF0-D9AD-DCD3-5402-99669F291BAB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246536999" sldId="81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46536999" sldId="819"/>
            <ac:spMk id="4" creationId="{3BDD14AE-8DAA-59D7-153C-B88937CDEA4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40227953" sldId="82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40227953" sldId="820"/>
            <ac:spMk id="3" creationId="{B48D4783-9AAD-2EE9-0E4D-C5D8066489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84152356" sldId="82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84152356" sldId="821"/>
            <ac:spMk id="3" creationId="{89F90158-69C2-823A-8498-C2CB46CA83D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69722157" sldId="82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69722157" sldId="822"/>
            <ac:spMk id="4" creationId="{0D5247D4-8034-7337-84B9-DA9F381CC56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488706617" sldId="82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488706617" sldId="823"/>
            <ac:spMk id="3" creationId="{EF8ED6AC-02C0-5FDF-EFC5-34D50F8A9F9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736072691" sldId="82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736072691" sldId="824"/>
            <ac:spMk id="4" creationId="{66D54D23-4B3B-0E9E-A101-49BF50467C6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944187850" sldId="82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944187850" sldId="825"/>
            <ac:spMk id="3" creationId="{456746BF-CF16-2D02-8F38-A62E07C31D1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4416682" sldId="82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4416682" sldId="826"/>
            <ac:spMk id="3" creationId="{F5888A01-C291-FF20-DC88-4F7107E5FF6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972417686" sldId="82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972417686" sldId="827"/>
            <ac:spMk id="3" creationId="{F363E2C1-5255-3770-738F-CC165A0D956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96578768" sldId="82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96578768" sldId="828"/>
            <ac:spMk id="3" creationId="{AB773ADE-75D6-2324-8D81-1E095BB2A77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82556259" sldId="82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82556259" sldId="829"/>
            <ac:spMk id="2" creationId="{5D6885B8-CCD2-8BD9-64F0-0D1BE5A1E24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65545958" sldId="830"/>
            <ac:spMk id="4" creationId="{FA2C9849-C432-059C-3E02-1927A466F0A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267552001" sldId="83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267552001" sldId="831"/>
            <ac:spMk id="3" creationId="{C6E79ACD-5D63-3FDB-8889-4453E8613A0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425778364" sldId="83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425778364" sldId="832"/>
            <ac:spMk id="3" creationId="{2901916A-0889-8BA2-DAF3-D0D18146C8E9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62029876" sldId="83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62029876" sldId="833"/>
            <ac:spMk id="4" creationId="{46435733-30CB-240B-B108-31BB5C0C57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1543421" sldId="83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1543421" sldId="834"/>
            <ac:spMk id="3" creationId="{C043D91D-4541-B744-09D8-1500B93FA79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721947356" sldId="83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21947356" sldId="835"/>
            <ac:spMk id="3" creationId="{BBA20A62-50A0-EA2C-877C-BD1B8B154AE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45272094" sldId="83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45272094" sldId="836"/>
            <ac:spMk id="3" creationId="{27D1D8F6-ED17-ADDE-D41A-9318291D553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84498682" sldId="83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84498682" sldId="837"/>
            <ac:spMk id="3" creationId="{7651D82F-A1DA-6821-F6B7-DF4B404732B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745990591" sldId="83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45990591" sldId="838"/>
            <ac:spMk id="3" creationId="{158EAAD6-95C8-DFA0-96B9-EF2C5B8A65C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139119755" sldId="83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139119755" sldId="839"/>
            <ac:spMk id="3" creationId="{84D8CEB5-35C4-4BA9-643C-0BF3F81E185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84299575" sldId="84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84299575" sldId="840"/>
            <ac:spMk id="3" creationId="{621F1734-97E8-A905-A9C3-0D5D9B00DEF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71675314" sldId="84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71675314" sldId="841"/>
            <ac:spMk id="3" creationId="{68E21924-54BD-017A-497D-61A411FB678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178364259" sldId="84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178364259" sldId="842"/>
            <ac:spMk id="3" creationId="{4B6890E5-EBDE-2299-213A-4E387E7CDB6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36461511" sldId="84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36461511" sldId="843"/>
            <ac:spMk id="4" creationId="{3B5309CE-2F01-4155-8C48-29DB591D32E9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45613846" sldId="84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45613846" sldId="844"/>
            <ac:spMk id="3" creationId="{7F1C21E0-28E0-C7A1-FE79-E0A47248AF7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48533980" sldId="84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48533980" sldId="845"/>
            <ac:spMk id="3" creationId="{B9B6FE29-70D3-4340-C57E-F9049380B2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64043334" sldId="84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64043334" sldId="846"/>
            <ac:spMk id="3" creationId="{8471AD3D-951C-F910-FC29-15E579C5EE7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77879210" sldId="84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77879210" sldId="848"/>
            <ac:spMk id="3" creationId="{BA3A8D27-32E2-7B82-EF56-6F1F7C4F21B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87475118" sldId="85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87475118" sldId="850"/>
            <ac:spMk id="3" creationId="{052B2FD4-144E-94F7-9EEE-4EF3A8EE13D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56436291" sldId="85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56436291" sldId="851"/>
            <ac:spMk id="3" creationId="{36568C66-437A-7021-D3E1-B697AB3BD0D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7383485" sldId="85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7383485" sldId="852"/>
            <ac:spMk id="3" creationId="{1B846337-B5D5-B2A9-98F4-8F99B2D5B3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60215140" sldId="979"/>
            <ac:spMk id="4" creationId="{E7BB61BB-9C57-CF43-F8B0-90D460215D4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82882215" sldId="98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82882215" sldId="980"/>
            <ac:spMk id="4" creationId="{22A07416-EE24-2DB7-A560-B6811AE021C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743628360" sldId="981"/>
            <ac:spMk id="4" creationId="{FDC6B379-8407-04F8-9DA5-EAFCFD0AC624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95420256" sldId="1009"/>
            <ac:spMk id="4" creationId="{C750F45E-AC6D-BF98-93D9-766E496C3F37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184310287" sldId="101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184310287" sldId="1010"/>
            <ac:spMk id="4" creationId="{7CE0C021-DF26-A035-FFE0-5EBA42A28D1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580128843" sldId="101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580128843" sldId="1011"/>
            <ac:spMk id="4" creationId="{0A584524-3ABC-4BDD-7D7F-54D9133F646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974288757" sldId="1015"/>
            <ac:spMk id="4" creationId="{31B26F49-B05C-39F1-F051-7C88BB4E1655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99158723" sldId="1016"/>
            <ac:spMk id="3" creationId="{8B7CF175-7891-04B9-5D97-6EF7BE57507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73233531" sldId="1017"/>
            <ac:spMk id="2" creationId="{8415215F-4F72-08B1-307D-6B645858321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45335663" sldId="101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45335663" sldId="1018"/>
            <ac:spMk id="3" creationId="{00F9E476-4112-056F-AD07-B289C47CCCB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06427431" sldId="101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06427431" sldId="1019"/>
            <ac:spMk id="3" creationId="{ACBA6454-9A41-BA0E-3FF5-FE1C1FA49EB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17738683" sldId="102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17738683" sldId="1020"/>
            <ac:spMk id="3" creationId="{AA59509A-A82A-A0A4-9268-B6542678B01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1996370" sldId="102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1996370" sldId="1021"/>
            <ac:spMk id="3" creationId="{AD099329-935F-B14C-D62F-7F32157398A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22755542" sldId="102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22755542" sldId="1022"/>
            <ac:spMk id="3" creationId="{7C0A4C9D-8E19-8801-13EA-C68A8554B6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695882085" sldId="1023"/>
            <ac:spMk id="4" creationId="{B53806AE-3213-12CF-EDE4-D7D9AFD259C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43088782" sldId="102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43088782" sldId="1024"/>
            <ac:spMk id="3" creationId="{6C70B2D2-7E91-4068-578F-E0DE769173B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682152609" sldId="102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682152609" sldId="1025"/>
            <ac:spMk id="3" creationId="{2FB49581-9943-D0DE-9497-3CEDCEE2586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61954981" sldId="102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61954981" sldId="1026"/>
            <ac:spMk id="3" creationId="{AAE50B36-E2BB-358A-BB51-E68EF1A255E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000806189" sldId="102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000806189" sldId="1027"/>
            <ac:spMk id="3" creationId="{2FAD64CE-386F-5F87-8250-77DB149C52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511753051" sldId="1029"/>
            <ac:spMk id="4" creationId="{2A1816D7-9A22-9097-BA1D-5C6DDA91CB7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55847086" sldId="1030"/>
            <ac:spMk id="4" creationId="{3E263D7B-4533-1975-3521-9E07A1D7F02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105743453" sldId="103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05743453" sldId="1031"/>
            <ac:spMk id="3" creationId="{981FFAC0-9B91-F91A-BCC5-916B179C089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44348462" sldId="103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44348462" sldId="1032"/>
            <ac:spMk id="3" creationId="{69095355-7FB5-3225-3391-BA011AFE03E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09443731" sldId="103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09443731" sldId="1033"/>
            <ac:spMk id="3" creationId="{FDBDA35B-C985-0E69-2054-03178603106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40174979" sldId="103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40174979" sldId="1034"/>
            <ac:spMk id="3" creationId="{91776650-FBC6-C323-2A74-7546A7094B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30761014" sldId="103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30761014" sldId="1035"/>
            <ac:spMk id="3" creationId="{EEDCD3DD-0EF4-26C5-5179-DDBFD5F2FEE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19594832" sldId="103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19594832" sldId="1036"/>
            <ac:spMk id="3" creationId="{CA7C7EDE-0E63-0429-6872-42B9FEF2202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09651177" sldId="103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09651177" sldId="1037"/>
            <ac:spMk id="3" creationId="{C78FFA7E-D412-6ED7-A5D1-430CEDF68E4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38938553" sldId="103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38938553" sldId="1038"/>
            <ac:spMk id="3" creationId="{5FD247C0-DC7F-8EA7-37F8-74B801D57C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35733529" sldId="103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35733529" sldId="1039"/>
            <ac:spMk id="3" creationId="{EC29B125-716A-D9C1-259F-824B7DBF98B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10042205" sldId="104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10042205" sldId="1040"/>
            <ac:spMk id="3" creationId="{C4CC4B50-BA34-B07E-38F4-01A44CD1CF7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8628040" sldId="104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8628040" sldId="1041"/>
            <ac:spMk id="4" creationId="{597DC063-52C0-D571-CCD3-AA31059FA73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37261571" sldId="104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37261571" sldId="1042"/>
            <ac:spMk id="4" creationId="{2075A4D6-B3EB-F312-457A-120769BA584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676073714" sldId="104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676073714" sldId="1043"/>
            <ac:spMk id="3" creationId="{2E80F334-238E-ED3C-772F-06F121B0C55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17773440" sldId="104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17773440" sldId="1044"/>
            <ac:spMk id="3" creationId="{BCEFEA4A-94A1-44C0-862E-50C247CECD6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49690760" sldId="104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49690760" sldId="1045"/>
            <ac:spMk id="3" creationId="{0045CA37-3DEE-1E07-F930-ABEF872789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77051731" sldId="104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77051731" sldId="1046"/>
            <ac:spMk id="3" creationId="{098F92E4-05FD-16A1-1F59-9695792FB08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3449055" sldId="104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3449055" sldId="1047"/>
            <ac:spMk id="3" creationId="{85DBB8D0-C735-4069-F164-08FFAD3CEC8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50181309" sldId="104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50181309" sldId="1048"/>
            <ac:spMk id="3" creationId="{935CF5BB-8072-37ED-A3A9-808B42CCFFA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28102429" sldId="104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28102429" sldId="1049"/>
            <ac:spMk id="3" creationId="{41B7DF17-709B-A149-5F0F-4D44C0365B2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39858104" sldId="105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39858104" sldId="1051"/>
            <ac:spMk id="3" creationId="{0AC0AFAF-9C3A-04E7-BC10-126F6C1F0B2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47597802" sldId="105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47597802" sldId="1052"/>
            <ac:spMk id="3" creationId="{C7624F78-D9E6-FD09-5B09-9F307D8353E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13518901" sldId="105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13518901" sldId="1055"/>
            <ac:spMk id="3" creationId="{55D629EC-38E5-401C-5021-A9C8F61EA61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385652037" sldId="105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85652037" sldId="1056"/>
            <ac:spMk id="3" creationId="{ADB59394-DC0B-8352-CAD4-85F1E849293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48353966" sldId="105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48353966" sldId="1057"/>
            <ac:spMk id="3" creationId="{BC7C36E4-60BA-9220-93DC-2DBF71453CF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59892171" sldId="105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59892171" sldId="1058"/>
            <ac:spMk id="3" creationId="{9DF214A3-C60D-9F76-20C2-6345A190F6B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86950151" sldId="105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86950151" sldId="1059"/>
            <ac:spMk id="3" creationId="{42F8E8D7-1035-2856-699E-0B83E3A583E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07946758" sldId="106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07946758" sldId="1060"/>
            <ac:spMk id="3" creationId="{C136BCB7-48E1-A9BC-FBE9-10699B5479F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05282586" sldId="106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05282586" sldId="1061"/>
            <ac:spMk id="3" creationId="{44766773-5F78-A1D2-DFB5-19C82C5528D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817946" sldId="106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817946" sldId="1062"/>
            <ac:spMk id="3" creationId="{1549A015-5185-F771-BB15-BF96523A2C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4953253" sldId="106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4953253" sldId="1063"/>
            <ac:spMk id="3" creationId="{097FDA2D-93A9-0064-0A88-197C380AABE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641477176" sldId="106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641477176" sldId="1064"/>
            <ac:spMk id="3" creationId="{456B6F1D-5261-D69C-3E48-61D36FE37FC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50337453" sldId="106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50337453" sldId="1065"/>
            <ac:spMk id="3" creationId="{0AC0418F-A284-F75A-DDF8-5EEAEC6C29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99058700" sldId="106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99058700" sldId="1066"/>
            <ac:spMk id="3" creationId="{D867F594-6AAF-B372-EE49-02F55EA8E0A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98328999" sldId="1099"/>
            <ac:spMk id="4" creationId="{DFE7F828-715C-6E8C-8FE3-F7068F03FE10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91217655" sldId="1100"/>
            <ac:spMk id="4" creationId="{B3A95AA1-640F-A19D-8432-D6381056B24F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FAE25E04-5E89-AE43-A8CB-97C6A8708548}"/>
    <pc:docChg chg="undo redo custSel addSld delSld modSld sldOrd">
      <pc:chgData name="Xuesu Xiao" userId="2da2dc19-76a6-42ca-a03e-a5becae5e7dc" providerId="ADAL" clId="{FAE25E04-5E89-AE43-A8CB-97C6A8708548}" dt="2023-03-08T22:48:53.989" v="588"/>
      <pc:docMkLst>
        <pc:docMk/>
      </pc:docMkLst>
      <pc:sldChg chg="del">
        <pc:chgData name="Xuesu Xiao" userId="2da2dc19-76a6-42ca-a03e-a5becae5e7dc" providerId="ADAL" clId="{FAE25E04-5E89-AE43-A8CB-97C6A8708548}" dt="2023-03-03T21:48:08.599" v="6" actId="2696"/>
        <pc:sldMkLst>
          <pc:docMk/>
          <pc:sldMk cId="652257861" sldId="456"/>
        </pc:sldMkLst>
      </pc:sldChg>
      <pc:sldChg chg="modSp mod">
        <pc:chgData name="Xuesu Xiao" userId="2da2dc19-76a6-42ca-a03e-a5becae5e7dc" providerId="ADAL" clId="{FAE25E04-5E89-AE43-A8CB-97C6A8708548}" dt="2023-03-03T21:47:29.144" v="5" actId="20577"/>
        <pc:sldMkLst>
          <pc:docMk/>
          <pc:sldMk cId="720037775" sldId="599"/>
        </pc:sldMkLst>
        <pc:spChg chg="mod">
          <ac:chgData name="Xuesu Xiao" userId="2da2dc19-76a6-42ca-a03e-a5becae5e7dc" providerId="ADAL" clId="{FAE25E04-5E89-AE43-A8CB-97C6A8708548}" dt="2023-03-03T21:47:29.144" v="5" actId="20577"/>
          <ac:spMkLst>
            <pc:docMk/>
            <pc:sldMk cId="720037775" sldId="599"/>
            <ac:spMk id="3" creationId="{8A52A8CC-0103-3855-4E57-6D4BB3E24ADA}"/>
          </ac:spMkLst>
        </pc:spChg>
      </pc:sldChg>
      <pc:sldChg chg="addSp modSp mod">
        <pc:chgData name="Xuesu Xiao" userId="2da2dc19-76a6-42ca-a03e-a5becae5e7dc" providerId="ADAL" clId="{FAE25E04-5E89-AE43-A8CB-97C6A8708548}" dt="2023-03-08T00:22:44.104" v="569" actId="1076"/>
        <pc:sldMkLst>
          <pc:docMk/>
          <pc:sldMk cId="844538716" sldId="603"/>
        </pc:sldMkLst>
        <pc:spChg chg="add mod">
          <ac:chgData name="Xuesu Xiao" userId="2da2dc19-76a6-42ca-a03e-a5becae5e7dc" providerId="ADAL" clId="{FAE25E04-5E89-AE43-A8CB-97C6A8708548}" dt="2023-03-08T00:22:44.104" v="569" actId="1076"/>
          <ac:spMkLst>
            <pc:docMk/>
            <pc:sldMk cId="844538716" sldId="603"/>
            <ac:spMk id="3" creationId="{1B94F149-B5B7-C246-6649-2FF3CE933163}"/>
          </ac:spMkLst>
        </pc:spChg>
      </pc:sldChg>
      <pc:sldChg chg="modSp mod">
        <pc:chgData name="Xuesu Xiao" userId="2da2dc19-76a6-42ca-a03e-a5becae5e7dc" providerId="ADAL" clId="{FAE25E04-5E89-AE43-A8CB-97C6A8708548}" dt="2023-03-03T23:05:18.335" v="224" actId="20577"/>
        <pc:sldMkLst>
          <pc:docMk/>
          <pc:sldMk cId="1146062417" sldId="777"/>
        </pc:sldMkLst>
        <pc:spChg chg="mod">
          <ac:chgData name="Xuesu Xiao" userId="2da2dc19-76a6-42ca-a03e-a5becae5e7dc" providerId="ADAL" clId="{FAE25E04-5E89-AE43-A8CB-97C6A8708548}" dt="2023-03-03T23:05:18.335" v="224" actId="20577"/>
          <ac:spMkLst>
            <pc:docMk/>
            <pc:sldMk cId="1146062417" sldId="777"/>
            <ac:spMk id="2" creationId="{6D9B58A1-2C04-BF19-AF4E-98087FDF94A5}"/>
          </ac:spMkLst>
        </pc:spChg>
      </pc:sldChg>
      <pc:sldChg chg="modSp del mod">
        <pc:chgData name="Xuesu Xiao" userId="2da2dc19-76a6-42ca-a03e-a5becae5e7dc" providerId="ADAL" clId="{FAE25E04-5E89-AE43-A8CB-97C6A8708548}" dt="2023-03-03T22:31:36.937" v="103" actId="2696"/>
        <pc:sldMkLst>
          <pc:docMk/>
          <pc:sldMk cId="429942591" sldId="812"/>
        </pc:sldMkLst>
        <pc:picChg chg="mod">
          <ac:chgData name="Xuesu Xiao" userId="2da2dc19-76a6-42ca-a03e-a5becae5e7dc" providerId="ADAL" clId="{FAE25E04-5E89-AE43-A8CB-97C6A8708548}" dt="2023-03-03T22:26:45.173" v="41" actId="1036"/>
          <ac:picMkLst>
            <pc:docMk/>
            <pc:sldMk cId="429942591" sldId="812"/>
            <ac:picMk id="6" creationId="{41E03CF3-EECD-D46E-1A1A-542A3680A622}"/>
          </ac:picMkLst>
        </pc:picChg>
      </pc:sldChg>
      <pc:sldChg chg="del">
        <pc:chgData name="Xuesu Xiao" userId="2da2dc19-76a6-42ca-a03e-a5becae5e7dc" providerId="ADAL" clId="{FAE25E04-5E89-AE43-A8CB-97C6A8708548}" dt="2023-03-03T22:46:12.306" v="179" actId="2696"/>
        <pc:sldMkLst>
          <pc:docMk/>
          <pc:sldMk cId="548304087" sldId="813"/>
        </pc:sldMkLst>
      </pc:sldChg>
      <pc:sldChg chg="addSp delSp modSp mod">
        <pc:chgData name="Xuesu Xiao" userId="2da2dc19-76a6-42ca-a03e-a5becae5e7dc" providerId="ADAL" clId="{FAE25E04-5E89-AE43-A8CB-97C6A8708548}" dt="2023-03-03T22:36:44.876" v="178" actId="1076"/>
        <pc:sldMkLst>
          <pc:docMk/>
          <pc:sldMk cId="149093075" sldId="814"/>
        </pc:sldMkLst>
        <pc:spChg chg="mod">
          <ac:chgData name="Xuesu Xiao" userId="2da2dc19-76a6-42ca-a03e-a5becae5e7dc" providerId="ADAL" clId="{FAE25E04-5E89-AE43-A8CB-97C6A8708548}" dt="2023-03-03T22:36:38.457" v="177" actId="20577"/>
          <ac:spMkLst>
            <pc:docMk/>
            <pc:sldMk cId="149093075" sldId="814"/>
            <ac:spMk id="2" creationId="{20669C8F-4152-EE44-61EB-43FA387A2055}"/>
          </ac:spMkLst>
        </pc:spChg>
        <pc:spChg chg="add del mod">
          <ac:chgData name="Xuesu Xiao" userId="2da2dc19-76a6-42ca-a03e-a5becae5e7dc" providerId="ADAL" clId="{FAE25E04-5E89-AE43-A8CB-97C6A8708548}" dt="2023-03-03T22:36:08.319" v="140" actId="478"/>
          <ac:spMkLst>
            <pc:docMk/>
            <pc:sldMk cId="149093075" sldId="814"/>
            <ac:spMk id="4" creationId="{7E88B3DD-FB7E-8CF5-0760-98D6B8C47074}"/>
          </ac:spMkLst>
        </pc:spChg>
        <pc:picChg chg="del">
          <ac:chgData name="Xuesu Xiao" userId="2da2dc19-76a6-42ca-a03e-a5becae5e7dc" providerId="ADAL" clId="{FAE25E04-5E89-AE43-A8CB-97C6A8708548}" dt="2023-03-03T22:36:04.032" v="139" actId="478"/>
          <ac:picMkLst>
            <pc:docMk/>
            <pc:sldMk cId="149093075" sldId="814"/>
            <ac:picMk id="6" creationId="{41E03CF3-EECD-D46E-1A1A-542A3680A622}"/>
          </ac:picMkLst>
        </pc:picChg>
        <pc:picChg chg="del mod">
          <ac:chgData name="Xuesu Xiao" userId="2da2dc19-76a6-42ca-a03e-a5becae5e7dc" providerId="ADAL" clId="{FAE25E04-5E89-AE43-A8CB-97C6A8708548}" dt="2023-03-03T22:36:02.759" v="138" actId="478"/>
          <ac:picMkLst>
            <pc:docMk/>
            <pc:sldMk cId="149093075" sldId="814"/>
            <ac:picMk id="7" creationId="{E560D6B4-06E5-17DC-C384-2A3A33E2F239}"/>
          </ac:picMkLst>
        </pc:picChg>
        <pc:picChg chg="mod">
          <ac:chgData name="Xuesu Xiao" userId="2da2dc19-76a6-42ca-a03e-a5becae5e7dc" providerId="ADAL" clId="{FAE25E04-5E89-AE43-A8CB-97C6A8708548}" dt="2023-03-03T22:36:44.876" v="178" actId="1076"/>
          <ac:picMkLst>
            <pc:docMk/>
            <pc:sldMk cId="149093075" sldId="814"/>
            <ac:picMk id="8" creationId="{8DCE5802-F7CB-1891-2D7B-5F57486AABB9}"/>
          </ac:picMkLst>
        </pc:picChg>
      </pc:sldChg>
      <pc:sldChg chg="addSp delSp modSp mod">
        <pc:chgData name="Xuesu Xiao" userId="2da2dc19-76a6-42ca-a03e-a5becae5e7dc" providerId="ADAL" clId="{FAE25E04-5E89-AE43-A8CB-97C6A8708548}" dt="2023-03-03T22:35:55.963" v="135" actId="1076"/>
        <pc:sldMkLst>
          <pc:docMk/>
          <pc:sldMk cId="1253674168" sldId="815"/>
        </pc:sldMkLst>
        <pc:spChg chg="mod">
          <ac:chgData name="Xuesu Xiao" userId="2da2dc19-76a6-42ca-a03e-a5becae5e7dc" providerId="ADAL" clId="{FAE25E04-5E89-AE43-A8CB-97C6A8708548}" dt="2023-03-03T22:35:33.368" v="131" actId="20577"/>
          <ac:spMkLst>
            <pc:docMk/>
            <pc:sldMk cId="1253674168" sldId="815"/>
            <ac:spMk id="2" creationId="{20669C8F-4152-EE44-61EB-43FA387A2055}"/>
          </ac:spMkLst>
        </pc:spChg>
        <pc:spChg chg="add del mod">
          <ac:chgData name="Xuesu Xiao" userId="2da2dc19-76a6-42ca-a03e-a5becae5e7dc" providerId="ADAL" clId="{FAE25E04-5E89-AE43-A8CB-97C6A8708548}" dt="2023-03-03T22:35:38.427" v="133" actId="478"/>
          <ac:spMkLst>
            <pc:docMk/>
            <pc:sldMk cId="1253674168" sldId="815"/>
            <ac:spMk id="4" creationId="{B000955B-B23E-D05C-B54F-9DC6244DE29D}"/>
          </ac:spMkLst>
        </pc:spChg>
        <pc:picChg chg="del">
          <ac:chgData name="Xuesu Xiao" userId="2da2dc19-76a6-42ca-a03e-a5becae5e7dc" providerId="ADAL" clId="{FAE25E04-5E89-AE43-A8CB-97C6A8708548}" dt="2023-03-03T22:35:35.368" v="132" actId="478"/>
          <ac:picMkLst>
            <pc:docMk/>
            <pc:sldMk cId="1253674168" sldId="815"/>
            <ac:picMk id="6" creationId="{41E03CF3-EECD-D46E-1A1A-542A3680A622}"/>
          </ac:picMkLst>
        </pc:picChg>
        <pc:picChg chg="mod">
          <ac:chgData name="Xuesu Xiao" userId="2da2dc19-76a6-42ca-a03e-a5becae5e7dc" providerId="ADAL" clId="{FAE25E04-5E89-AE43-A8CB-97C6A8708548}" dt="2023-03-03T22:35:55.963" v="135" actId="1076"/>
          <ac:picMkLst>
            <pc:docMk/>
            <pc:sldMk cId="1253674168" sldId="815"/>
            <ac:picMk id="7" creationId="{E560D6B4-06E5-17DC-C384-2A3A33E2F239}"/>
          </ac:picMkLst>
        </pc:picChg>
      </pc:sldChg>
      <pc:sldChg chg="add del">
        <pc:chgData name="Xuesu Xiao" userId="2da2dc19-76a6-42ca-a03e-a5becae5e7dc" providerId="ADAL" clId="{FAE25E04-5E89-AE43-A8CB-97C6A8708548}" dt="2023-03-03T22:59:21.570" v="216" actId="2696"/>
        <pc:sldMkLst>
          <pc:docMk/>
          <pc:sldMk cId="3273382698" sldId="816"/>
        </pc:sldMkLst>
      </pc:sldChg>
      <pc:sldChg chg="add del">
        <pc:chgData name="Xuesu Xiao" userId="2da2dc19-76a6-42ca-a03e-a5becae5e7dc" providerId="ADAL" clId="{FAE25E04-5E89-AE43-A8CB-97C6A8708548}" dt="2023-03-03T22:59:22.715" v="217" actId="2696"/>
        <pc:sldMkLst>
          <pc:docMk/>
          <pc:sldMk cId="3246536999" sldId="819"/>
        </pc:sldMkLst>
      </pc:sldChg>
      <pc:sldChg chg="add del">
        <pc:chgData name="Xuesu Xiao" userId="2da2dc19-76a6-42ca-a03e-a5becae5e7dc" providerId="ADAL" clId="{FAE25E04-5E89-AE43-A8CB-97C6A8708548}" dt="2023-03-03T22:59:24.955" v="219" actId="2696"/>
        <pc:sldMkLst>
          <pc:docMk/>
          <pc:sldMk cId="584152356" sldId="821"/>
        </pc:sldMkLst>
      </pc:sldChg>
      <pc:sldChg chg="add del">
        <pc:chgData name="Xuesu Xiao" userId="2da2dc19-76a6-42ca-a03e-a5becae5e7dc" providerId="ADAL" clId="{FAE25E04-5E89-AE43-A8CB-97C6A8708548}" dt="2023-03-03T22:59:04.786" v="200" actId="2696"/>
        <pc:sldMkLst>
          <pc:docMk/>
          <pc:sldMk cId="2736072691" sldId="824"/>
        </pc:sldMkLst>
      </pc:sldChg>
      <pc:sldChg chg="add del">
        <pc:chgData name="Xuesu Xiao" userId="2da2dc19-76a6-42ca-a03e-a5becae5e7dc" providerId="ADAL" clId="{FAE25E04-5E89-AE43-A8CB-97C6A8708548}" dt="2023-03-03T22:59:06.680" v="201" actId="2696"/>
        <pc:sldMkLst>
          <pc:docMk/>
          <pc:sldMk cId="1944187850" sldId="825"/>
        </pc:sldMkLst>
      </pc:sldChg>
      <pc:sldChg chg="add del">
        <pc:chgData name="Xuesu Xiao" userId="2da2dc19-76a6-42ca-a03e-a5becae5e7dc" providerId="ADAL" clId="{FAE25E04-5E89-AE43-A8CB-97C6A8708548}" dt="2023-03-03T22:59:07.267" v="202" actId="2696"/>
        <pc:sldMkLst>
          <pc:docMk/>
          <pc:sldMk cId="174416682" sldId="826"/>
        </pc:sldMkLst>
      </pc:sldChg>
      <pc:sldChg chg="modSp mod">
        <pc:chgData name="Xuesu Xiao" userId="2da2dc19-76a6-42ca-a03e-a5becae5e7dc" providerId="ADAL" clId="{FAE25E04-5E89-AE43-A8CB-97C6A8708548}" dt="2023-03-03T23:04:18.780" v="220" actId="732"/>
        <pc:sldMkLst>
          <pc:docMk/>
          <pc:sldMk cId="1972417686" sldId="827"/>
        </pc:sldMkLst>
        <pc:picChg chg="mod modCrop">
          <ac:chgData name="Xuesu Xiao" userId="2da2dc19-76a6-42ca-a03e-a5becae5e7dc" providerId="ADAL" clId="{FAE25E04-5E89-AE43-A8CB-97C6A8708548}" dt="2023-03-03T23:04:18.780" v="220" actId="732"/>
          <ac:picMkLst>
            <pc:docMk/>
            <pc:sldMk cId="1972417686" sldId="827"/>
            <ac:picMk id="6" creationId="{DB41ED58-1BD5-C80F-5ACA-E1E8468A8DEC}"/>
          </ac:picMkLst>
        </pc:picChg>
      </pc:sldChg>
      <pc:sldChg chg="delSp modSp mod">
        <pc:chgData name="Xuesu Xiao" userId="2da2dc19-76a6-42ca-a03e-a5becae5e7dc" providerId="ADAL" clId="{FAE25E04-5E89-AE43-A8CB-97C6A8708548}" dt="2023-03-03T23:07:00.183" v="231" actId="20577"/>
        <pc:sldMkLst>
          <pc:docMk/>
          <pc:sldMk cId="3765545958" sldId="830"/>
        </pc:sldMkLst>
        <pc:spChg chg="mod">
          <ac:chgData name="Xuesu Xiao" userId="2da2dc19-76a6-42ca-a03e-a5becae5e7dc" providerId="ADAL" clId="{FAE25E04-5E89-AE43-A8CB-97C6A8708548}" dt="2023-03-03T23:06:32.230" v="227" actId="20577"/>
          <ac:spMkLst>
            <pc:docMk/>
            <pc:sldMk cId="3765545958" sldId="830"/>
            <ac:spMk id="2" creationId="{E3EBD96F-68CC-0E8A-A102-E5B27FD8F654}"/>
          </ac:spMkLst>
        </pc:spChg>
        <pc:spChg chg="mod">
          <ac:chgData name="Xuesu Xiao" userId="2da2dc19-76a6-42ca-a03e-a5becae5e7dc" providerId="ADAL" clId="{FAE25E04-5E89-AE43-A8CB-97C6A8708548}" dt="2023-03-03T23:07:00.183" v="231" actId="20577"/>
          <ac:spMkLst>
            <pc:docMk/>
            <pc:sldMk cId="3765545958" sldId="830"/>
            <ac:spMk id="3" creationId="{197A2833-F310-874B-DB52-B14A66DD2078}"/>
          </ac:spMkLst>
        </pc:spChg>
        <pc:spChg chg="del">
          <ac:chgData name="Xuesu Xiao" userId="2da2dc19-76a6-42ca-a03e-a5becae5e7dc" providerId="ADAL" clId="{FAE25E04-5E89-AE43-A8CB-97C6A8708548}" dt="2023-03-03T23:06:55.731" v="228" actId="478"/>
          <ac:spMkLst>
            <pc:docMk/>
            <pc:sldMk cId="3765545958" sldId="830"/>
            <ac:spMk id="6" creationId="{C3C186FF-8890-1FA1-7EFF-A5BF5EB40FD5}"/>
          </ac:spMkLst>
        </pc:spChg>
        <pc:picChg chg="mod">
          <ac:chgData name="Xuesu Xiao" userId="2da2dc19-76a6-42ca-a03e-a5becae5e7dc" providerId="ADAL" clId="{FAE25E04-5E89-AE43-A8CB-97C6A8708548}" dt="2023-03-03T23:06:58.415" v="229" actId="1076"/>
          <ac:picMkLst>
            <pc:docMk/>
            <pc:sldMk cId="3765545958" sldId="830"/>
            <ac:picMk id="8" creationId="{F325E44F-8636-B3AE-EE74-9371B7D59687}"/>
          </ac:picMkLst>
        </pc:picChg>
      </pc:sldChg>
      <pc:sldChg chg="modSp mod">
        <pc:chgData name="Xuesu Xiao" userId="2da2dc19-76a6-42ca-a03e-a5becae5e7dc" providerId="ADAL" clId="{FAE25E04-5E89-AE43-A8CB-97C6A8708548}" dt="2023-03-03T23:28:26.709" v="233" actId="732"/>
        <pc:sldMkLst>
          <pc:docMk/>
          <pc:sldMk cId="2178364259" sldId="842"/>
        </pc:sldMkLst>
        <pc:picChg chg="mod modCrop">
          <ac:chgData name="Xuesu Xiao" userId="2da2dc19-76a6-42ca-a03e-a5becae5e7dc" providerId="ADAL" clId="{FAE25E04-5E89-AE43-A8CB-97C6A8708548}" dt="2023-03-03T23:28:26.709" v="233" actId="732"/>
          <ac:picMkLst>
            <pc:docMk/>
            <pc:sldMk cId="2178364259" sldId="842"/>
            <ac:picMk id="6" creationId="{DEBC80FF-5DDE-C3CE-F44C-CFE90622A48D}"/>
          </ac:picMkLst>
        </pc:picChg>
      </pc:sldChg>
      <pc:sldChg chg="del">
        <pc:chgData name="Xuesu Xiao" userId="2da2dc19-76a6-42ca-a03e-a5becae5e7dc" providerId="ADAL" clId="{FAE25E04-5E89-AE43-A8CB-97C6A8708548}" dt="2023-03-03T23:12:57.433" v="232" actId="2696"/>
        <pc:sldMkLst>
          <pc:docMk/>
          <pc:sldMk cId="336461511" sldId="843"/>
        </pc:sldMkLst>
      </pc:sldChg>
      <pc:sldChg chg="modSp mod">
        <pc:chgData name="Xuesu Xiao" userId="2da2dc19-76a6-42ca-a03e-a5becae5e7dc" providerId="ADAL" clId="{FAE25E04-5E89-AE43-A8CB-97C6A8708548}" dt="2023-03-03T21:41:31.579" v="1" actId="14100"/>
        <pc:sldMkLst>
          <pc:docMk/>
          <pc:sldMk cId="3060215140" sldId="979"/>
        </pc:sldMkLst>
        <pc:spChg chg="mod">
          <ac:chgData name="Xuesu Xiao" userId="2da2dc19-76a6-42ca-a03e-a5becae5e7dc" providerId="ADAL" clId="{FAE25E04-5E89-AE43-A8CB-97C6A8708548}" dt="2023-03-03T21:41:31.579" v="1" actId="14100"/>
          <ac:spMkLst>
            <pc:docMk/>
            <pc:sldMk cId="3060215140" sldId="979"/>
            <ac:spMk id="2" creationId="{FC954A40-F788-389C-7D1B-4191BE01F71E}"/>
          </ac:spMkLst>
        </pc:spChg>
      </pc:sldChg>
      <pc:sldChg chg="del">
        <pc:chgData name="Xuesu Xiao" userId="2da2dc19-76a6-42ca-a03e-a5becae5e7dc" providerId="ADAL" clId="{FAE25E04-5E89-AE43-A8CB-97C6A8708548}" dt="2023-03-03T21:44:02.260" v="2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FAE25E04-5E89-AE43-A8CB-97C6A8708548}" dt="2023-03-03T23:54:22.154" v="234" actId="2696"/>
        <pc:sldMkLst>
          <pc:docMk/>
          <pc:sldMk cId="606427431" sldId="1019"/>
        </pc:sldMkLst>
      </pc:sldChg>
      <pc:sldChg chg="modSp mod">
        <pc:chgData name="Xuesu Xiao" userId="2da2dc19-76a6-42ca-a03e-a5becae5e7dc" providerId="ADAL" clId="{FAE25E04-5E89-AE43-A8CB-97C6A8708548}" dt="2023-03-03T23:55:12.523" v="238" actId="1076"/>
        <pc:sldMkLst>
          <pc:docMk/>
          <pc:sldMk cId="1695882085" sldId="1023"/>
        </pc:sldMkLst>
        <pc:picChg chg="mod">
          <ac:chgData name="Xuesu Xiao" userId="2da2dc19-76a6-42ca-a03e-a5becae5e7dc" providerId="ADAL" clId="{FAE25E04-5E89-AE43-A8CB-97C6A8708548}" dt="2023-03-03T23:55:12.523" v="238" actId="1076"/>
          <ac:picMkLst>
            <pc:docMk/>
            <pc:sldMk cId="1695882085" sldId="1023"/>
            <ac:picMk id="6" creationId="{0D38A494-2C19-3301-29BF-689CC3CC475D}"/>
          </ac:picMkLst>
        </pc:picChg>
      </pc:sldChg>
      <pc:sldChg chg="del">
        <pc:chgData name="Xuesu Xiao" userId="2da2dc19-76a6-42ca-a03e-a5becae5e7dc" providerId="ADAL" clId="{FAE25E04-5E89-AE43-A8CB-97C6A8708548}" dt="2023-03-04T01:12:17.614" v="239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FAE25E04-5E89-AE43-A8CB-97C6A8708548}" dt="2023-03-04T01:12:18.158" v="24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FAE25E04-5E89-AE43-A8CB-97C6A8708548}" dt="2023-03-04T01:12:18.733" v="241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FAE25E04-5E89-AE43-A8CB-97C6A8708548}" dt="2023-03-04T01:12:19.384" v="242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FAE25E04-5E89-AE43-A8CB-97C6A8708548}" dt="2023-03-04T01:12:21.428" v="243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FAE25E04-5E89-AE43-A8CB-97C6A8708548}" dt="2023-03-04T01:12:24.286" v="244" actId="2696"/>
        <pc:sldMkLst>
          <pc:docMk/>
          <pc:sldMk cId="1440174979" sldId="1034"/>
        </pc:sldMkLst>
      </pc:sldChg>
      <pc:sldChg chg="modSp mod">
        <pc:chgData name="Xuesu Xiao" userId="2da2dc19-76a6-42ca-a03e-a5becae5e7dc" providerId="ADAL" clId="{FAE25E04-5E89-AE43-A8CB-97C6A8708548}" dt="2023-03-08T22:48:27.902" v="580" actId="14100"/>
        <pc:sldMkLst>
          <pc:docMk/>
          <pc:sldMk cId="3219594832" sldId="1036"/>
        </pc:sldMkLst>
        <pc:spChg chg="mod">
          <ac:chgData name="Xuesu Xiao" userId="2da2dc19-76a6-42ca-a03e-a5becae5e7dc" providerId="ADAL" clId="{FAE25E04-5E89-AE43-A8CB-97C6A8708548}" dt="2023-03-08T22:48:27.902" v="580" actId="14100"/>
          <ac:spMkLst>
            <pc:docMk/>
            <pc:sldMk cId="3219594832" sldId="1036"/>
            <ac:spMk id="2" creationId="{923DEEFC-EE6F-B4EE-5337-304045A285BB}"/>
          </ac:spMkLst>
        </pc:spChg>
      </pc:sldChg>
      <pc:sldChg chg="modSp mod">
        <pc:chgData name="Xuesu Xiao" userId="2da2dc19-76a6-42ca-a03e-a5becae5e7dc" providerId="ADAL" clId="{FAE25E04-5E89-AE43-A8CB-97C6A8708548}" dt="2023-03-08T22:48:36.499" v="583" actId="14100"/>
        <pc:sldMkLst>
          <pc:docMk/>
          <pc:sldMk cId="3209651177" sldId="1037"/>
        </pc:sldMkLst>
        <pc:spChg chg="mod">
          <ac:chgData name="Xuesu Xiao" userId="2da2dc19-76a6-42ca-a03e-a5becae5e7dc" providerId="ADAL" clId="{FAE25E04-5E89-AE43-A8CB-97C6A8708548}" dt="2023-03-08T22:48:36.499" v="583" actId="14100"/>
          <ac:spMkLst>
            <pc:docMk/>
            <pc:sldMk cId="3209651177" sldId="1037"/>
            <ac:spMk id="2" creationId="{6F075719-5A54-04CE-6F36-E0D4DDCBC171}"/>
          </ac:spMkLst>
        </pc:spChg>
      </pc:sldChg>
      <pc:sldChg chg="addSp delSp modSp mod">
        <pc:chgData name="Xuesu Xiao" userId="2da2dc19-76a6-42ca-a03e-a5becae5e7dc" providerId="ADAL" clId="{FAE25E04-5E89-AE43-A8CB-97C6A8708548}" dt="2023-03-08T22:48:53.989" v="588"/>
        <pc:sldMkLst>
          <pc:docMk/>
          <pc:sldMk cId="1835733529" sldId="1039"/>
        </pc:sldMkLst>
        <pc:spChg chg="del mod">
          <ac:chgData name="Xuesu Xiao" userId="2da2dc19-76a6-42ca-a03e-a5becae5e7dc" providerId="ADAL" clId="{FAE25E04-5E89-AE43-A8CB-97C6A8708548}" dt="2023-03-08T22:48:50.723" v="584" actId="478"/>
          <ac:spMkLst>
            <pc:docMk/>
            <pc:sldMk cId="1835733529" sldId="1039"/>
            <ac:spMk id="2" creationId="{6F075719-5A54-04CE-6F36-E0D4DDCBC171}"/>
          </ac:spMkLst>
        </pc:spChg>
        <pc:spChg chg="add del mod">
          <ac:chgData name="Xuesu Xiao" userId="2da2dc19-76a6-42ca-a03e-a5becae5e7dc" providerId="ADAL" clId="{FAE25E04-5E89-AE43-A8CB-97C6A8708548}" dt="2023-03-08T22:48:53.583" v="587" actId="478"/>
          <ac:spMkLst>
            <pc:docMk/>
            <pc:sldMk cId="1835733529" sldId="1039"/>
            <ac:spMk id="4" creationId="{4956C74B-B4D4-3302-E865-5A318EE7CD03}"/>
          </ac:spMkLst>
        </pc:spChg>
        <pc:spChg chg="add del mod">
          <ac:chgData name="Xuesu Xiao" userId="2da2dc19-76a6-42ca-a03e-a5becae5e7dc" providerId="ADAL" clId="{FAE25E04-5E89-AE43-A8CB-97C6A8708548}" dt="2023-03-08T22:48:51.662" v="586"/>
          <ac:spMkLst>
            <pc:docMk/>
            <pc:sldMk cId="1835733529" sldId="1039"/>
            <ac:spMk id="6" creationId="{D2954C0C-F1FD-41E1-F09B-7CB9A611F49A}"/>
          </ac:spMkLst>
        </pc:spChg>
        <pc:spChg chg="add mod">
          <ac:chgData name="Xuesu Xiao" userId="2da2dc19-76a6-42ca-a03e-a5becae5e7dc" providerId="ADAL" clId="{FAE25E04-5E89-AE43-A8CB-97C6A8708548}" dt="2023-03-08T22:48:53.989" v="588"/>
          <ac:spMkLst>
            <pc:docMk/>
            <pc:sldMk cId="1835733529" sldId="1039"/>
            <ac:spMk id="7" creationId="{D4633235-C989-B3BB-45E5-DD84FFAAE265}"/>
          </ac:spMkLst>
        </pc:spChg>
      </pc:sldChg>
      <pc:sldChg chg="del">
        <pc:chgData name="Xuesu Xiao" userId="2da2dc19-76a6-42ca-a03e-a5becae5e7dc" providerId="ADAL" clId="{FAE25E04-5E89-AE43-A8CB-97C6A8708548}" dt="2023-03-04T02:23:16.106" v="246" actId="2696"/>
        <pc:sldMkLst>
          <pc:docMk/>
          <pc:sldMk cId="1317773440" sldId="1044"/>
        </pc:sldMkLst>
      </pc:sldChg>
      <pc:sldChg chg="modSp del mod">
        <pc:chgData name="Xuesu Xiao" userId="2da2dc19-76a6-42ca-a03e-a5becae5e7dc" providerId="ADAL" clId="{FAE25E04-5E89-AE43-A8CB-97C6A8708548}" dt="2023-03-04T02:23:17.257" v="247" actId="2696"/>
        <pc:sldMkLst>
          <pc:docMk/>
          <pc:sldMk cId="3049690760" sldId="1045"/>
        </pc:sldMkLst>
        <pc:picChg chg="mod modCrop">
          <ac:chgData name="Xuesu Xiao" userId="2da2dc19-76a6-42ca-a03e-a5becae5e7dc" providerId="ADAL" clId="{FAE25E04-5E89-AE43-A8CB-97C6A8708548}" dt="2023-03-04T02:09:04.993" v="245" actId="732"/>
          <ac:picMkLst>
            <pc:docMk/>
            <pc:sldMk cId="3049690760" sldId="1045"/>
            <ac:picMk id="6" creationId="{0E0DB4AC-A9A6-5651-3845-04AA704CE7B0}"/>
          </ac:picMkLst>
        </pc:picChg>
      </pc:sldChg>
      <pc:sldChg chg="delSp mod">
        <pc:chgData name="Xuesu Xiao" userId="2da2dc19-76a6-42ca-a03e-a5becae5e7dc" providerId="ADAL" clId="{FAE25E04-5E89-AE43-A8CB-97C6A8708548}" dt="2023-03-03T21:45:08.178" v="3" actId="478"/>
        <pc:sldMkLst>
          <pc:docMk/>
          <pc:sldMk cId="1798328999" sldId="1099"/>
        </pc:sldMkLst>
        <pc:picChg chg="del">
          <ac:chgData name="Xuesu Xiao" userId="2da2dc19-76a6-42ca-a03e-a5becae5e7dc" providerId="ADAL" clId="{FAE25E04-5E89-AE43-A8CB-97C6A8708548}" dt="2023-03-03T21:45:08.178" v="3" actId="478"/>
          <ac:picMkLst>
            <pc:docMk/>
            <pc:sldMk cId="1798328999" sldId="1099"/>
            <ac:picMk id="7" creationId="{FB0D96C3-B03D-ED2D-5ECC-5BA14B48AC7A}"/>
          </ac:picMkLst>
        </pc:picChg>
      </pc:sldChg>
      <pc:sldChg chg="delSp mod">
        <pc:chgData name="Xuesu Xiao" userId="2da2dc19-76a6-42ca-a03e-a5becae5e7dc" providerId="ADAL" clId="{FAE25E04-5E89-AE43-A8CB-97C6A8708548}" dt="2023-03-03T21:45:11.461" v="4" actId="478"/>
        <pc:sldMkLst>
          <pc:docMk/>
          <pc:sldMk cId="4191217655" sldId="1100"/>
        </pc:sldMkLst>
        <pc:picChg chg="del">
          <ac:chgData name="Xuesu Xiao" userId="2da2dc19-76a6-42ca-a03e-a5becae5e7dc" providerId="ADAL" clId="{FAE25E04-5E89-AE43-A8CB-97C6A8708548}" dt="2023-03-03T21:45:11.461" v="4" actId="478"/>
          <ac:picMkLst>
            <pc:docMk/>
            <pc:sldMk cId="4191217655" sldId="1100"/>
            <ac:picMk id="7" creationId="{18DA0FAF-AED2-3D60-1CFE-686E392F771B}"/>
          </ac:picMkLst>
        </pc:picChg>
      </pc:sldChg>
      <pc:sldChg chg="addSp delSp modSp new mod ord">
        <pc:chgData name="Xuesu Xiao" userId="2da2dc19-76a6-42ca-a03e-a5becae5e7dc" providerId="ADAL" clId="{FAE25E04-5E89-AE43-A8CB-97C6A8708548}" dt="2023-03-03T22:26:43.713" v="39" actId="20578"/>
        <pc:sldMkLst>
          <pc:docMk/>
          <pc:sldMk cId="3672142411" sldId="1101"/>
        </pc:sldMkLst>
        <pc:spChg chg="mod">
          <ac:chgData name="Xuesu Xiao" userId="2da2dc19-76a6-42ca-a03e-a5becae5e7dc" providerId="ADAL" clId="{FAE25E04-5E89-AE43-A8CB-97C6A8708548}" dt="2023-03-03T21:55:41.518" v="25" actId="20577"/>
          <ac:spMkLst>
            <pc:docMk/>
            <pc:sldMk cId="3672142411" sldId="1101"/>
            <ac:spMk id="2" creationId="{ECC4D1B3-F8E1-A8CF-418B-A32E4EBB37B4}"/>
          </ac:spMkLst>
        </pc:spChg>
        <pc:spChg chg="del">
          <ac:chgData name="Xuesu Xiao" userId="2da2dc19-76a6-42ca-a03e-a5becae5e7dc" providerId="ADAL" clId="{FAE25E04-5E89-AE43-A8CB-97C6A8708548}" dt="2023-03-03T21:55:21.368" v="8"/>
          <ac:spMkLst>
            <pc:docMk/>
            <pc:sldMk cId="3672142411" sldId="1101"/>
            <ac:spMk id="3" creationId="{4E0350F3-9146-A201-BB9D-FBC830B9B930}"/>
          </ac:spMkLst>
        </pc:spChg>
        <pc:picChg chg="add mod modCrop">
          <ac:chgData name="Xuesu Xiao" userId="2da2dc19-76a6-42ca-a03e-a5becae5e7dc" providerId="ADAL" clId="{FAE25E04-5E89-AE43-A8CB-97C6A8708548}" dt="2023-03-03T21:55:59.006" v="29" actId="1076"/>
          <ac:picMkLst>
            <pc:docMk/>
            <pc:sldMk cId="3672142411" sldId="1101"/>
            <ac:picMk id="6" creationId="{28C70B22-4562-3C52-EE89-D7C16CC634AC}"/>
          </ac:picMkLst>
        </pc:picChg>
      </pc:sldChg>
      <pc:sldChg chg="addSp delSp modSp new mod">
        <pc:chgData name="Xuesu Xiao" userId="2da2dc19-76a6-42ca-a03e-a5becae5e7dc" providerId="ADAL" clId="{FAE25E04-5E89-AE43-A8CB-97C6A8708548}" dt="2023-03-03T22:30:22.337" v="102" actId="1076"/>
        <pc:sldMkLst>
          <pc:docMk/>
          <pc:sldMk cId="1028887705" sldId="1102"/>
        </pc:sldMkLst>
        <pc:spChg chg="mod">
          <ac:chgData name="Xuesu Xiao" userId="2da2dc19-76a6-42ca-a03e-a5becae5e7dc" providerId="ADAL" clId="{FAE25E04-5E89-AE43-A8CB-97C6A8708548}" dt="2023-03-03T22:29:29.153" v="85" actId="20577"/>
          <ac:spMkLst>
            <pc:docMk/>
            <pc:sldMk cId="1028887705" sldId="1102"/>
            <ac:spMk id="2" creationId="{4F7A3A2A-686D-A2E0-D9FE-07B2D3981789}"/>
          </ac:spMkLst>
        </pc:spChg>
        <pc:spChg chg="del">
          <ac:chgData name="Xuesu Xiao" userId="2da2dc19-76a6-42ca-a03e-a5becae5e7dc" providerId="ADAL" clId="{FAE25E04-5E89-AE43-A8CB-97C6A8708548}" dt="2023-03-03T22:29:49.580" v="86"/>
          <ac:spMkLst>
            <pc:docMk/>
            <pc:sldMk cId="1028887705" sldId="1102"/>
            <ac:spMk id="3" creationId="{91E75BE0-0D1A-F5D2-C45F-2F8D7B6E8B5F}"/>
          </ac:spMkLst>
        </pc:spChg>
        <pc:picChg chg="add mod">
          <ac:chgData name="Xuesu Xiao" userId="2da2dc19-76a6-42ca-a03e-a5becae5e7dc" providerId="ADAL" clId="{FAE25E04-5E89-AE43-A8CB-97C6A8708548}" dt="2023-03-03T22:30:19.900" v="101" actId="14100"/>
          <ac:picMkLst>
            <pc:docMk/>
            <pc:sldMk cId="1028887705" sldId="1102"/>
            <ac:picMk id="6" creationId="{C9061B43-5DB2-AF98-C120-0718F4697D9C}"/>
          </ac:picMkLst>
        </pc:picChg>
        <pc:picChg chg="add mod">
          <ac:chgData name="Xuesu Xiao" userId="2da2dc19-76a6-42ca-a03e-a5becae5e7dc" providerId="ADAL" clId="{FAE25E04-5E89-AE43-A8CB-97C6A8708548}" dt="2023-03-03T22:30:22.337" v="102" actId="1076"/>
          <ac:picMkLst>
            <pc:docMk/>
            <pc:sldMk cId="1028887705" sldId="1102"/>
            <ac:picMk id="8" creationId="{BEA3D1A0-19B7-6FCC-9ED3-7E88D6D99D25}"/>
          </ac:picMkLst>
        </pc:picChg>
      </pc:sldChg>
      <pc:sldChg chg="modSp new mod">
        <pc:chgData name="Xuesu Xiao" userId="2da2dc19-76a6-42ca-a03e-a5becae5e7dc" providerId="ADAL" clId="{FAE25E04-5E89-AE43-A8CB-97C6A8708548}" dt="2023-03-07T23:06:29.957" v="554" actId="20577"/>
        <pc:sldMkLst>
          <pc:docMk/>
          <pc:sldMk cId="3144734922" sldId="1103"/>
        </pc:sldMkLst>
        <pc:spChg chg="mod">
          <ac:chgData name="Xuesu Xiao" userId="2da2dc19-76a6-42ca-a03e-a5becae5e7dc" providerId="ADAL" clId="{FAE25E04-5E89-AE43-A8CB-97C6A8708548}" dt="2023-03-07T23:03:07.062" v="249"/>
          <ac:spMkLst>
            <pc:docMk/>
            <pc:sldMk cId="3144734922" sldId="1103"/>
            <ac:spMk id="2" creationId="{9457ABAF-B5AB-B705-CF99-BAF9392F27E6}"/>
          </ac:spMkLst>
        </pc:spChg>
        <pc:spChg chg="mod">
          <ac:chgData name="Xuesu Xiao" userId="2da2dc19-76a6-42ca-a03e-a5becae5e7dc" providerId="ADAL" clId="{FAE25E04-5E89-AE43-A8CB-97C6A8708548}" dt="2023-03-07T23:06:29.957" v="554" actId="20577"/>
          <ac:spMkLst>
            <pc:docMk/>
            <pc:sldMk cId="3144734922" sldId="1103"/>
            <ac:spMk id="3" creationId="{D5B6E17B-5684-FAF6-BF14-482651B277B2}"/>
          </ac:spMkLst>
        </pc:spChg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95E9AE0A-88A5-3A4F-B5B4-05310C26C931}"/>
    <pc:docChg chg="undo custSel addSld delSld modSld">
      <pc:chgData name="Xuesu Xiao" userId="2da2dc19-76a6-42ca-a03e-a5becae5e7dc" providerId="ADAL" clId="{95E9AE0A-88A5-3A4F-B5B4-05310C26C931}" dt="2023-10-24T15:30:44.929" v="230" actId="2696"/>
      <pc:docMkLst>
        <pc:docMk/>
      </pc:docMkLst>
      <pc:sldChg chg="del">
        <pc:chgData name="Xuesu Xiao" userId="2da2dc19-76a6-42ca-a03e-a5becae5e7dc" providerId="ADAL" clId="{95E9AE0A-88A5-3A4F-B5B4-05310C26C931}" dt="2023-10-24T01:14:11.966" v="211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95E9AE0A-88A5-3A4F-B5B4-05310C26C931}" dt="2023-10-24T01:14:18.092" v="214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95E9AE0A-88A5-3A4F-B5B4-05310C26C931}" dt="2023-10-24T01:14:16.429" v="213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95E9AE0A-88A5-3A4F-B5B4-05310C26C931}" dt="2023-10-24T01:14:15.093" v="212" actId="2696"/>
        <pc:sldMkLst>
          <pc:docMk/>
          <pc:sldMk cId="174416682" sldId="826"/>
        </pc:sldMkLst>
      </pc:sldChg>
      <pc:sldChg chg="modSp add mod">
        <pc:chgData name="Xuesu Xiao" userId="2da2dc19-76a6-42ca-a03e-a5becae5e7dc" providerId="ADAL" clId="{95E9AE0A-88A5-3A4F-B5B4-05310C26C931}" dt="2023-10-24T14:53:32.771" v="228" actId="20577"/>
        <pc:sldMkLst>
          <pc:docMk/>
          <pc:sldMk cId="3140009731" sldId="978"/>
        </pc:sldMkLst>
        <pc:spChg chg="mod">
          <ac:chgData name="Xuesu Xiao" userId="2da2dc19-76a6-42ca-a03e-a5becae5e7dc" providerId="ADAL" clId="{95E9AE0A-88A5-3A4F-B5B4-05310C26C931}" dt="2023-10-24T14:53:32.771" v="228" actId="20577"/>
          <ac:spMkLst>
            <pc:docMk/>
            <pc:sldMk cId="3140009731" sldId="978"/>
            <ac:spMk id="2" creationId="{B4D11B94-92FF-3FAA-6BCE-395437A876B5}"/>
          </ac:spMkLst>
        </pc:spChg>
      </pc:sldChg>
      <pc:sldChg chg="add del">
        <pc:chgData name="Xuesu Xiao" userId="2da2dc19-76a6-42ca-a03e-a5becae5e7dc" providerId="ADAL" clId="{95E9AE0A-88A5-3A4F-B5B4-05310C26C931}" dt="2023-10-24T15:30:44.929" v="230" actId="2696"/>
        <pc:sldMkLst>
          <pc:docMk/>
          <pc:sldMk cId="4000806189" sldId="1027"/>
        </pc:sldMkLst>
      </pc:sldChg>
      <pc:sldChg chg="modSp mod">
        <pc:chgData name="Xuesu Xiao" userId="2da2dc19-76a6-42ca-a03e-a5becae5e7dc" providerId="ADAL" clId="{95E9AE0A-88A5-3A4F-B5B4-05310C26C931}" dt="2023-10-24T01:03:21.363" v="210" actId="20577"/>
        <pc:sldMkLst>
          <pc:docMk/>
          <pc:sldMk cId="3144734922" sldId="1103"/>
        </pc:sldMkLst>
        <pc:spChg chg="mod">
          <ac:chgData name="Xuesu Xiao" userId="2da2dc19-76a6-42ca-a03e-a5becae5e7dc" providerId="ADAL" clId="{95E9AE0A-88A5-3A4F-B5B4-05310C26C931}" dt="2023-10-24T01:03:21.363" v="210" actId="20577"/>
          <ac:spMkLst>
            <pc:docMk/>
            <pc:sldMk cId="3144734922" sldId="1103"/>
            <ac:spMk id="3" creationId="{D5B6E17B-5684-FAF6-BF14-482651B277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3/25/25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E7C3D-83FC-9441-A55F-F7494F8938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E7C3D-83FC-9441-A55F-F7494F8938D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7E5-C4B0-0D4F-A2EF-7820E2EFE3A7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6590-A568-5D48-A79D-3E24F7929429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86CE-4D37-B343-BCE6-636361F1D945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4AF-1FFD-5C48-AA53-B1541C6ABFBC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B593-29CE-5143-BC59-937864956A50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A783-2391-C241-B1E1-8BA26C3AF78C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71E4-64C2-5B41-A915-95B2EF159747}" type="datetime1">
              <a:rPr lang="en-US" smtClean="0"/>
              <a:t>3/25/25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E715-D242-A347-B25F-6B7142F978B7}" type="datetime1">
              <a:rPr lang="en-US" smtClean="0"/>
              <a:t>3/25/25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63E1-592A-1A4D-A232-8A694DFC3A3D}" type="datetime1">
              <a:rPr lang="en-US" smtClean="0"/>
              <a:t>3/25/25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491B-CFC0-A248-9F4F-219B4CD9BB46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225F-1CD4-CE49-AF8D-3ED19FFA5B61}" type="datetime1">
              <a:rPr lang="en-US" smtClean="0"/>
              <a:t>3/25/25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125E-0092-6745-A073-117AEFC898D7}" type="datetime1">
              <a:rPr lang="en-US" smtClean="0"/>
              <a:t>3/25/25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term/dart-board/249130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e_Carlo_method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GA-M1pMtANs&amp;list=PL8JQmirEoE-bSwXJqPe3O-0HbRGqqUxYL&amp;t=1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velodynelidar.com/products/puck/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gmu.edu/~kosecka/cs685/cs685-11-sensor-motion-models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gmu.edu/~kosecka/cs685/cs685-11-sensor-motion-models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Localization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and Sensor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1FD1D0-F45A-9229-44E2-0C3FFE00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24221"/>
            <a:ext cx="7772400" cy="33553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E40C311-281F-AC99-B648-3C1C894F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motion is inherently uncertain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4DDA1C-A285-7EB1-974E-7264A402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Last week, we talked about both Gaussian Motion and Observations, but in general, neither will be.</a:t>
            </a:r>
            <a:br>
              <a:rPr lang="en-US" dirty="0"/>
            </a:br>
            <a:r>
              <a:rPr lang="en-US" dirty="0"/>
              <a:t>We need ways to represent non-Gaussian models.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AFF91-1E13-CD02-DF09-A6DA1B37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60D2D-AB92-D5C8-0F5E-977CBEBF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graphical representations of joint probability distributions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CFDEB-FBF1-8CCF-1AA2-5F35CAC83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02573"/>
            <a:ext cx="7886700" cy="35974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AD41C-4F3E-00FC-7594-75EE5CE6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3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2F843B-5B71-CB49-DEDD-32BFCFD9D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49" y="1593379"/>
            <a:ext cx="7886702" cy="5143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4B2167-5A80-5F0C-3A6B-BEB01DA4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differential drive robot:</a:t>
            </a:r>
            <a:br>
              <a:rPr lang="en-US" dirty="0"/>
            </a:br>
            <a:r>
              <a:rPr lang="en-US" dirty="0"/>
              <a:t>Wheel encoders tell us the rotation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517EF-83B9-7B09-9508-90F4667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F2765-28FD-130F-7F91-8EE1931106CA}"/>
              </a:ext>
            </a:extLst>
          </p:cNvPr>
          <p:cNvSpPr/>
          <p:nvPr/>
        </p:nvSpPr>
        <p:spPr>
          <a:xfrm>
            <a:off x="9632577" y="6118412"/>
            <a:ext cx="645459" cy="7330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1B7E140-4BC0-908F-AF81-00C29EEE2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9535" r="4541" b="33793"/>
          <a:stretch/>
        </p:blipFill>
        <p:spPr bwMode="auto">
          <a:xfrm>
            <a:off x="4255766" y="4526020"/>
            <a:ext cx="6197081" cy="20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8D470D-821A-A25F-9420-B4D70A6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Reckoning: integrating motion measurements to compute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A8CC-0103-3855-4E57-6D4BB3E2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>
                <a:effectLst/>
              </a:rPr>
              <a:t>Mathematical procedure for determining the present location of a vehicle. </a:t>
            </a:r>
          </a:p>
          <a:p>
            <a:pPr marL="342900" indent="-342900"/>
            <a:r>
              <a:rPr lang="en-US" dirty="0">
                <a:effectLst/>
              </a:rPr>
              <a:t>Achieved by calculating the current pose of the vehicle based on its velocities and the time elapsed. </a:t>
            </a:r>
            <a:endParaRPr lang="en-US" dirty="0"/>
          </a:p>
          <a:p>
            <a:r>
              <a:rPr lang="en-US" dirty="0"/>
              <a:t>Last week, we talked about this in the context of Gaussian Motion and the noisy motion estimates: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4F4FB-001A-DAE7-3573-7EC53EE5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3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8A66C85-EF67-2A15-A202-3B73804B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36" y="2078155"/>
            <a:ext cx="6369729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4844F-1BEF-B296-1688-6DD38090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if we could perfectly integrate the wheel encoders, our measurements are noisy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AD9E-6E8B-E5BB-1B0C-D573B5B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D454FC-C852-7114-1B1C-9DDB0BD6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 of motion error:</a:t>
            </a:r>
          </a:p>
        </p:txBody>
      </p:sp>
    </p:spTree>
    <p:extLst>
      <p:ext uri="{BB962C8B-B14F-4D97-AF65-F5344CB8AC3E}">
        <p14:creationId xmlns:p14="http://schemas.microsoft.com/office/powerpoint/2010/main" val="50671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1B3-F8E1-A8CF-418B-A32E4EBB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Odometry Model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8C70B22-4562-3C52-EE89-D7C16CC63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87"/>
          <a:stretch/>
        </p:blipFill>
        <p:spPr>
          <a:xfrm>
            <a:off x="2325933" y="1690688"/>
            <a:ext cx="7540133" cy="43764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AF03-34DE-0253-8E42-E8D0382A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4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268F-E3F4-3B50-D49B-61F2EE6B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noise model for odometry for a differential drive robot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6A9A4-A0D8-8425-EB1F-8CC7EB0A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3286" y="1825625"/>
            <a:ext cx="784542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187A5-6BD0-DEF5-DA79-87823784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67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268F-E3F4-3B50-D49B-61F2EE6B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noise model for odometry for a differential drive robot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6A9A4-A0D8-8425-EB1F-8CC7EB0A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286" y="1825625"/>
            <a:ext cx="784542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187A5-6BD0-DEF5-DA79-87823784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7D664-6B8D-FC68-4BC1-0E6E61C23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911" y="2118497"/>
            <a:ext cx="6178177" cy="376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257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B562-43FF-572F-0923-F9155FD6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posterior from our (noisy) motion model: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AF6A54-2F44-DA14-F9CF-2CE8AAE9B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391" y="1825625"/>
            <a:ext cx="774121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C9CF9-DD54-1BDF-00EE-6815F563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4F149-B5B7-C246-6649-2FF3CE933163}"/>
              </a:ext>
            </a:extLst>
          </p:cNvPr>
          <p:cNvSpPr txBox="1"/>
          <p:nvPr/>
        </p:nvSpPr>
        <p:spPr>
          <a:xfrm>
            <a:off x="8963697" y="1870075"/>
            <a:ext cx="115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P(x’ | x, u)</a:t>
            </a:r>
          </a:p>
        </p:txBody>
      </p:sp>
    </p:spTree>
    <p:extLst>
      <p:ext uri="{BB962C8B-B14F-4D97-AF65-F5344CB8AC3E}">
        <p14:creationId xmlns:p14="http://schemas.microsoft.com/office/powerpoint/2010/main" val="84453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1B94-92FF-3FAA-6BCE-395437A8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Reminder…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E26C1-DEC4-5C13-8258-0070258F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8CFBF-FFF7-226D-9F92-997CDBC6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26707"/>
            <a:ext cx="7772400" cy="4149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A153F-B7A9-109D-62ED-4694195D252A}"/>
              </a:ext>
            </a:extLst>
          </p:cNvPr>
          <p:cNvSpPr txBox="1"/>
          <p:nvPr/>
        </p:nvSpPr>
        <p:spPr>
          <a:xfrm>
            <a:off x="1850929" y="3816627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Kalman Filter: continuous (gaussian) filtering</a:t>
            </a:r>
          </a:p>
        </p:txBody>
      </p:sp>
    </p:spTree>
    <p:extLst>
      <p:ext uri="{BB962C8B-B14F-4D97-AF65-F5344CB8AC3E}">
        <p14:creationId xmlns:p14="http://schemas.microsoft.com/office/powerpoint/2010/main" val="3140009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D0F354-428F-E001-92A5-04AB1BFB8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608" y="1606635"/>
            <a:ext cx="7486784" cy="5126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B4A08-DD01-08E9-8626-7446E444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repeatedly apply this motion model to get the posterior on the 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E6140-1575-2350-2113-20189C97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8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751C-17C6-CDF6-9B30-ECA4A310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use this motion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34EDB-E556-CC9E-4532-1C82D12A6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Kalman Filter requires that everything be Gaussian.</a:t>
            </a:r>
          </a:p>
          <a:p>
            <a:endParaRPr lang="en-US" dirty="0"/>
          </a:p>
          <a:p>
            <a:r>
              <a:rPr lang="en-US" dirty="0"/>
              <a:t>The Extended Kalman Filter approximates the nonlinear system as being Gaussian, which works fairly well for a while, but over time—especially when dead reckoning, and there are no updates from other measurements—you start to lose accuracy.</a:t>
            </a:r>
          </a:p>
          <a:p>
            <a:endParaRPr lang="en-US" dirty="0"/>
          </a:p>
          <a:p>
            <a:r>
              <a:rPr lang="en-US" dirty="0"/>
              <a:t>What if we tried sampling again?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E3D0C-C9A8-9605-07DB-E76ABF3A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F8BE-6218-7F4D-A790-3A514B11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Let’s say you wanted to compute the area of a circle…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F0FF-B85B-0E44-91F0-D849E9AB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69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if you printed out the shape and threw a dart at it?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aim is </a:t>
            </a:r>
            <a:r>
              <a:rPr lang="en-US" i="1" dirty="0"/>
              <a:t>totally random</a:t>
            </a:r>
            <a:r>
              <a:rPr lang="en-US" dirty="0"/>
              <a:t>, what’s the probability you’re inside the square, but not the circle?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028BE-F2D3-8343-80D9-4D78CDF7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F48080-C5EC-6944-B06D-602E465A4028}"/>
              </a:ext>
            </a:extLst>
          </p:cNvPr>
          <p:cNvGrpSpPr/>
          <p:nvPr/>
        </p:nvGrpSpPr>
        <p:grpSpPr>
          <a:xfrm>
            <a:off x="4084320" y="1825625"/>
            <a:ext cx="4023360" cy="4023360"/>
            <a:chOff x="2560320" y="1825625"/>
            <a:chExt cx="4023360" cy="4023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7A286-9756-1245-8CD3-00C74AC666D7}"/>
                </a:ext>
              </a:extLst>
            </p:cNvPr>
            <p:cNvSpPr/>
            <p:nvPr/>
          </p:nvSpPr>
          <p:spPr>
            <a:xfrm>
              <a:off x="3108960" y="2400300"/>
              <a:ext cx="2914650" cy="28575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Dart Board Icons - Download Free Vector Icons | Noun Project">
              <a:extLst>
                <a:ext uri="{FF2B5EF4-FFF2-40B4-BE49-F238E27FC236}">
                  <a16:creationId xmlns:a16="http://schemas.microsoft.com/office/drawing/2014/main" id="{830D1B1E-1457-5849-8BF9-F28B1727A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320" y="1825625"/>
              <a:ext cx="4023360" cy="402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E82840-5191-7446-8AF2-7A395A6B3428}"/>
              </a:ext>
            </a:extLst>
          </p:cNvPr>
          <p:cNvSpPr txBox="1"/>
          <p:nvPr/>
        </p:nvSpPr>
        <p:spPr>
          <a:xfrm>
            <a:off x="8610600" y="6195097"/>
            <a:ext cx="13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 Credit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4202C-50E7-4D41-B4EF-0E81F11CB57D}"/>
              </a:ext>
            </a:extLst>
          </p:cNvPr>
          <p:cNvSpPr txBox="1"/>
          <p:nvPr/>
        </p:nvSpPr>
        <p:spPr>
          <a:xfrm>
            <a:off x="4564028" y="5998336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 = 1 -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circle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</a:t>
            </a:r>
            <a:endParaRPr lang="en-US" sz="2800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3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36D8-35EC-D048-9E05-8CFC7B4F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Monte Carlo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5AA1-959B-B74E-8B7F-A9817D50C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throw a lot of darts and the number that are inside the circle will tell us what it’s area 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105CD-018A-AC48-AC7D-9E5DCD8C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C2CB5C-5EC7-7947-A8A3-2FC2DF056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3" y="2595681"/>
            <a:ext cx="3968749" cy="3968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B5CE2-70CC-6441-921D-3F8DEF2C661F}"/>
              </a:ext>
            </a:extLst>
          </p:cNvPr>
          <p:cNvSpPr txBox="1"/>
          <p:nvPr/>
        </p:nvSpPr>
        <p:spPr>
          <a:xfrm>
            <a:off x="6873241" y="2960371"/>
            <a:ext cx="3147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we get more samples, our approximation gets better.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many cases, this can be </a:t>
            </a:r>
            <a:r>
              <a:rPr lang="en-US" i="1" dirty="0"/>
              <a:t>way</a:t>
            </a:r>
            <a:r>
              <a:rPr lang="en-US" dirty="0"/>
              <a:t> faster than trying to get an exact solution.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F1F89-A14A-574C-ABCB-4144D886AE03}"/>
              </a:ext>
            </a:extLst>
          </p:cNvPr>
          <p:cNvSpPr txBox="1"/>
          <p:nvPr/>
        </p:nvSpPr>
        <p:spPr>
          <a:xfrm>
            <a:off x="8521700" y="6400265"/>
            <a:ext cx="181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18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9C33-5631-C58F-0310-E216C13A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we have a probability distribution that we cannot easily write down…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7C23-DDB8-6C32-2821-257EB930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sample values from the </a:t>
            </a:r>
            <a:r>
              <a:rPr lang="en-US"/>
              <a:t>distribution and we’ll </a:t>
            </a:r>
            <a:r>
              <a:rPr lang="en-US" dirty="0"/>
              <a:t>represent that distribution with points drawn from that distribution.</a:t>
            </a:r>
          </a:p>
          <a:p>
            <a:endParaRPr lang="en-US" dirty="0"/>
          </a:p>
          <a:p>
            <a:r>
              <a:rPr lang="en-US" dirty="0"/>
              <a:t>Idea: we have some random value </a:t>
            </a:r>
            <a:r>
              <a:rPr lang="en-US" i="1" dirty="0"/>
              <a:t>x ~ P(X)</a:t>
            </a:r>
            <a:r>
              <a:rPr lang="en-US" dirty="0"/>
              <a:t>. If we can draw many values of </a:t>
            </a:r>
            <a:r>
              <a:rPr lang="en-US" i="1" dirty="0"/>
              <a:t>x</a:t>
            </a:r>
            <a:r>
              <a:rPr lang="en-US" dirty="0"/>
              <a:t>, we can use those as a stand in for the distribution. With enough samples, we can compute any value we would want that requires the distribution: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4AB6-CD6C-3014-8F65-13E0EFF2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8E505-4A08-58A4-B08D-9C2C9C0B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4830977"/>
            <a:ext cx="6070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6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3A2A-686D-A2E0-D9FE-07B2D398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Density Representation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C9061B43-5DB2-AF98-C120-0718F4697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521" y="2030953"/>
            <a:ext cx="4713668" cy="29933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C7EA6-1072-CA82-6556-E5B478C5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EA3D1A0-19B7-6FCC-9ED3-7E88D6D9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695" y="2066220"/>
            <a:ext cx="4855891" cy="29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7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9C8F-4152-EE44-61EB-43FA387A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Sampled Normal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FCA4-6CE7-AFC2-CBF1-EBA4B6F5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0D6B4-06E5-17DC-C384-2A3A33E2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64" y="1861064"/>
            <a:ext cx="4725472" cy="391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674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9C8F-4152-EE44-61EB-43FA387A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Sampled Triangular Distribution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FCA4-6CE7-AFC2-CBF1-EBA4B6F5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E5802-F7CB-1891-2D7B-5F57486A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64" y="1730778"/>
            <a:ext cx="6078071" cy="458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93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27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D165F-3B0B-813F-FAB5-6A9876B2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853" y="1925697"/>
            <a:ext cx="5224293" cy="415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72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4A40-F788-389C-7D1B-4191BE0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week,  just about everything was Gaussian: Motion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524-F701-7FDD-6BB1-FD44A4E9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compute the “uncertainty” on each?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08555-F638-190D-EA75-B72ED8DF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AA1B07-EB59-A4A2-F00D-BAFD8D02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6473" r="4337" b="31490"/>
          <a:stretch/>
        </p:blipFill>
        <p:spPr bwMode="auto">
          <a:xfrm>
            <a:off x="2555225" y="3227295"/>
            <a:ext cx="6819321" cy="25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15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D1EC5-7D82-39CB-0BC5-A921FF7D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775" y="2078155"/>
            <a:ext cx="5728450" cy="359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706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BE05-69E4-D9AE-2700-7047CB37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Non-Gaussian Motion Models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41ED58-1BD5-C80F-5ACA-E1E8468A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718"/>
          <a:stretch/>
        </p:blipFill>
        <p:spPr>
          <a:xfrm>
            <a:off x="2282793" y="1825625"/>
            <a:ext cx="7626414" cy="34933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D1967-893A-6FF3-977B-E4E63382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17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406EC-6DAE-9472-0283-ED77F87B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Models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651EE7-EAD2-A6B4-9E51-7FBD8D5F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measure the world around us?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E45B7-8F5E-CFCA-7EED-813152F9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56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7F95-3FF5-B0DF-1A65-CA31B9EB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ways robots sense the 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A89745-02C0-0002-6F7C-D291E4465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3848" y="1825625"/>
            <a:ext cx="746430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63066-E0B8-7C1E-9C07-F9C54365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78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58A1-2C04-BF19-AF4E-98087FDF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Light Detection and Ranging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B9918-2ABF-375A-6E1C-37620DBC0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Video</a:t>
            </a:r>
            <a:r>
              <a:rPr lang="en-US" dirty="0"/>
              <a:t> from the MIT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5C76B-03B7-F5F4-8BB2-902D21C8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FE8B8-B18D-3847-B527-4B479ABA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17" y="2595283"/>
            <a:ext cx="9395766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62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D96F-68CC-0E8A-A102-E5B27FD8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Velodyne</a:t>
            </a:r>
            <a:r>
              <a:rPr lang="en-US" dirty="0"/>
              <a:t> makes great </a:t>
            </a:r>
            <a:r>
              <a:rPr lang="en-US" dirty="0" err="1"/>
              <a:t>LiDARs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2833-F310-874B-DB52-B14A66DD2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52C7A-330D-B758-4973-7AFF14E5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5E44F-8636-B3AE-EE74-9371B7D5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031" y="1757500"/>
            <a:ext cx="5293975" cy="3970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F3BFAE-6886-EC21-0B44-489369BFF959}"/>
              </a:ext>
            </a:extLst>
          </p:cNvPr>
          <p:cNvSpPr txBox="1"/>
          <p:nvPr/>
        </p:nvSpPr>
        <p:spPr>
          <a:xfrm>
            <a:off x="1860176" y="5862918"/>
            <a:ext cx="470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3"/>
              </a:rPr>
              <a:t>https://velodynelidar.com/products/puck/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545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7CDC-9D51-FCAB-1D15-76063231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Sensors: lasers and sonars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58043-8A60-D163-39B2-1A6F6710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29258"/>
            <a:ext cx="7886700" cy="43440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84B9E-987B-387D-F6A3-4C9B5E1E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2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B7C3-0C21-A1BB-F13B-FEB21F50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(probabilistic) sensor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5E31-0503-9D5E-FD33-C18F0595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14382"/>
            <a:ext cx="7886700" cy="3973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E200-FF88-75B8-7348-737CBD50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8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B7C3-0C21-A1BB-F13B-FEB21F50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(probabilistic) sensor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5E31-0503-9D5E-FD33-C18F0595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14382"/>
            <a:ext cx="7886700" cy="3973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E200-FF88-75B8-7348-737CBD50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8B867-3B35-515B-061E-6F27E50F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66" y="2389249"/>
            <a:ext cx="6963468" cy="347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029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6B75-0D52-CE8A-F81D-3F525D7E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types of errors for beam-like measurements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21942C-97DA-E2C0-18AB-42642D681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62136"/>
            <a:ext cx="7886700" cy="38783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1255D-DE3E-1779-014C-4A2F73F1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4A40-F788-389C-7D1B-4191BE0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week,  just about everything was Gaussian: Sensor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524-F701-7FDD-6BB1-FD44A4E9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compute the “uncertainty” on each?</a:t>
            </a:r>
          </a:p>
          <a:p>
            <a:r>
              <a:rPr lang="en-US" dirty="0"/>
              <a:t>How do we incorporate the GPS observations?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08555-F638-190D-EA75-B72ED8DF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AA1B07-EB59-A4A2-F00D-BAFD8D02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6473" r="4337" b="31490"/>
          <a:stretch/>
        </p:blipFill>
        <p:spPr bwMode="auto">
          <a:xfrm>
            <a:off x="2555225" y="3227295"/>
            <a:ext cx="6819321" cy="25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D616B5-1970-69F9-5D30-42E47DD6A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27146" r="3178" b="35421"/>
          <a:stretch/>
        </p:blipFill>
        <p:spPr bwMode="auto">
          <a:xfrm>
            <a:off x="2381250" y="3391365"/>
            <a:ext cx="6993295" cy="227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670C-4B0F-674D-E5A1-B48C0A13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measurements and sources of noise and error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11C07-204C-40B2-BA9D-7F70DB09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5998"/>
            <a:ext cx="7886700" cy="43105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7F8CC-3CDB-320C-08B8-545B7308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7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proximity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BA697F-7A19-8759-DC45-A19E49BE3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25543"/>
            <a:ext cx="7886700" cy="41515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2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proximity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E58338-4104-1E85-7639-AB9F68CF0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918" y="1825625"/>
            <a:ext cx="78761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8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proximity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58186D-D23B-898D-40C6-368B6EBE2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341825"/>
            <a:ext cx="7886700" cy="331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9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A4FF-C2C2-F3D2-8C05-84FE73DA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collect data for ranges of an object a known distance away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045DB-31AC-E457-B25E-07F656615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58530"/>
            <a:ext cx="7886700" cy="3885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2D60F-37AD-9FA7-3DCE-882FEC34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90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BF31-75DC-6A02-616D-C4A96DDC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determine the model parameters by fitting to the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305283-546F-9231-EAEB-DA961C4EF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51890"/>
            <a:ext cx="583015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81C70-E7EC-6253-622C-74709947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9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77D1-8B70-7661-552E-4A0F86D5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are how the model compares to the data: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1DF364-A229-9AB0-409C-C490C0CB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7" y="1825625"/>
            <a:ext cx="652700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69CE-ADF9-EEC1-4A2B-FF0EB771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75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F949-95AB-02EF-EA25-B80C72CE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are some examples of laser scans in a physical environment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BC80FF-5DDE-C3CE-F44C-CFE90622A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63"/>
          <a:stretch/>
        </p:blipFill>
        <p:spPr>
          <a:xfrm>
            <a:off x="2152650" y="1848859"/>
            <a:ext cx="7886700" cy="3811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1A8F1-77C8-FC52-41F3-E5C308B4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64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8A6-78B1-1F1C-3838-B2F3D1A3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 beam-based sensor measurement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B1607E-B634-882B-322A-5C94602BF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32452"/>
            <a:ext cx="7886700" cy="43376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47C2F-0BA4-EA41-8285-9709A594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3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0BFA1B-A357-C328-89B4-9CA6AD06E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829" y="1825625"/>
            <a:ext cx="76703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3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FF85-29F4-0698-B610-8AA0B9DE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our graphical representation was more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B292-589D-33CB-EEBA-5036754D6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graphical representation will look pretty much the same: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DCFB9-748C-79DA-2966-DA5A70C3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1D5EB-77D6-42A1-E7BD-DA65D878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631141"/>
            <a:ext cx="5867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8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9C2E0B-F39E-52E4-8809-9826B569A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56" y="1825625"/>
            <a:ext cx="7378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3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FB4F7A-3C85-2E1B-7053-0684DA8B9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390" y="1825625"/>
            <a:ext cx="5587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9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E5B7A0-F41E-CDBC-8E9E-0A46B0D4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10" y="1825625"/>
            <a:ext cx="68019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75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02EAC6-8A6E-60F0-EC87-C50B1C26F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807" y="1825625"/>
            <a:ext cx="6702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36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5DA2-1609-B66F-13C9-777D3C98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probabilistic sensor models to perform multiple operations we may need: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128162-4F16-9F90-0405-748986EE1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274" y="1825625"/>
            <a:ext cx="77634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49934-EC0B-91F5-B6B3-3BB736B1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34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748135"/>
            <a:ext cx="7886700" cy="2428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F0CA52B-8164-B087-2E78-14D4282F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253EF-43FA-2BAE-793C-CBF475DC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38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4433260"/>
            <a:ext cx="6955065" cy="17437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Hmm, probably not. We approximate the distribution as being Gaussian, so we’d lose the multi-peaked structure.</a:t>
            </a:r>
          </a:p>
          <a:p>
            <a:endParaRPr lang="en-US" dirty="0"/>
          </a:p>
          <a:p>
            <a:r>
              <a:rPr lang="en-US" dirty="0"/>
              <a:t>Now, we’ll talk more about how to handle more complex probability distributions like these.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284896-E4DB-0EEC-C4CF-D385C3F5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D90F6-A94D-CF07-D489-5F810017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2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EC33-6208-F41F-093A-47A1AB5C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7"/>
            <a:ext cx="5215890" cy="1325563"/>
          </a:xfrm>
        </p:spPr>
        <p:txBody>
          <a:bodyPr>
            <a:normAutofit/>
          </a:bodyPr>
          <a:lstStyle/>
          <a:p>
            <a:r>
              <a:rPr lang="en-US" dirty="0"/>
              <a:t>What if we discretize the space?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D709-BBC3-EB8F-BFEC-51C5BD4C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08896C-D750-03A5-D700-8BB54C8F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7147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Belief can be split into ”buckets” each with some “weight”</a:t>
            </a:r>
          </a:p>
          <a:p>
            <a:endParaRPr lang="en-US" dirty="0"/>
          </a:p>
          <a:p>
            <a:r>
              <a:rPr lang="en-US" dirty="0"/>
              <a:t>Motion “moves” the probability mass around</a:t>
            </a:r>
          </a:p>
          <a:p>
            <a:endParaRPr lang="en-US" dirty="0"/>
          </a:p>
          <a:p>
            <a:r>
              <a:rPr lang="en-US" dirty="0"/>
              <a:t>Measurements update the belief.</a:t>
            </a:r>
          </a:p>
          <a:p>
            <a:endParaRPr lang="en-US" dirty="0"/>
          </a:p>
          <a:p>
            <a:r>
              <a:rPr lang="en-US" dirty="0"/>
              <a:t>[Same as before, but no longer continuous.]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376C5BB-B314-A2A4-AF7B-10EBE5E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6" y="164810"/>
            <a:ext cx="4594094" cy="62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8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D709-BBC3-EB8F-BFEC-51C5BD4C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08896C-D750-03A5-D700-8BB54C8F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7147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Belief can be split into ”buckets” each with some “weight”</a:t>
            </a:r>
          </a:p>
          <a:p>
            <a:endParaRPr lang="en-US" dirty="0"/>
          </a:p>
          <a:p>
            <a:r>
              <a:rPr lang="en-US" dirty="0"/>
              <a:t>Motion “moves” the probability mass around</a:t>
            </a:r>
          </a:p>
          <a:p>
            <a:endParaRPr lang="en-US" dirty="0"/>
          </a:p>
          <a:p>
            <a:r>
              <a:rPr lang="en-US" dirty="0"/>
              <a:t>Measurements update the belief.</a:t>
            </a:r>
          </a:p>
          <a:p>
            <a:endParaRPr lang="en-US" dirty="0"/>
          </a:p>
          <a:p>
            <a:r>
              <a:rPr lang="en-US" dirty="0"/>
              <a:t>[Same as before, but no </a:t>
            </a:r>
            <a:r>
              <a:rPr lang="en-US"/>
              <a:t>longer continuous.]</a:t>
            </a:r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376C5BB-B314-A2A4-AF7B-10EBE5E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6" y="164810"/>
            <a:ext cx="4594094" cy="6205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C0591-2C9E-F643-4AFD-AD39F040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30" y="1976820"/>
            <a:ext cx="6158752" cy="426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53DEE9-D07F-A690-5ABA-F89B6427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7"/>
            <a:ext cx="5215890" cy="1325563"/>
          </a:xfrm>
        </p:spPr>
        <p:txBody>
          <a:bodyPr>
            <a:normAutofit/>
          </a:bodyPr>
          <a:lstStyle/>
          <a:p>
            <a:r>
              <a:rPr lang="en-US" dirty="0"/>
              <a:t>What if we discretize the space?</a:t>
            </a:r>
          </a:p>
        </p:txBody>
      </p:sp>
    </p:spTree>
    <p:extLst>
      <p:ext uri="{BB962C8B-B14F-4D97-AF65-F5344CB8AC3E}">
        <p14:creationId xmlns:p14="http://schemas.microsoft.com/office/powerpoint/2010/main" val="23732335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A222-8D95-1D70-FBA6-6B4631EC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Discrete Bayes Filter Implementation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4207DC-C034-8888-3F85-DEEF32FB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56666"/>
            <a:ext cx="7886700" cy="42892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11E18-3A3B-5D3A-8278-83773EEE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E0DF-C8D7-1EC1-01B0-423A6D1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EKF is necessary when we have a robot with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317E-C43E-B3C4-0DB1-CA4855DD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31891"/>
            <a:ext cx="7886700" cy="4738805"/>
          </a:xfrm>
        </p:spPr>
        <p:txBody>
          <a:bodyPr>
            <a:normAutofit/>
          </a:bodyPr>
          <a:lstStyle/>
          <a:p>
            <a:r>
              <a:rPr lang="en-US" dirty="0"/>
              <a:t>If we have uncertainty in yaw, the motion model becomes nonlinear: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7CC3-915D-42DD-945D-83F0586C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113DF-D74F-8A11-0825-F3C3E2C5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8" y="2560320"/>
            <a:ext cx="4330384" cy="344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AFB2B-A62B-786B-F424-DC1CC1103A8E}"/>
              </a:ext>
            </a:extLst>
          </p:cNvPr>
          <p:cNvSpPr txBox="1"/>
          <p:nvPr/>
        </p:nvSpPr>
        <p:spPr>
          <a:xfrm>
            <a:off x="1967621" y="6246895"/>
            <a:ext cx="6085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https://cs.gmu.edu/%7Ekosecka/cs685/cs685-11-sensor-motion-models.pdf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4310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0622-1521-3DA7-7D09-86C57D50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application: grid-based localization</a:t>
            </a:r>
            <a:br>
              <a:rPr lang="en-US" dirty="0"/>
            </a:br>
            <a:r>
              <a:rPr lang="en-US" dirty="0"/>
              <a:t>Figure out where we are from scans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24850-97C0-C0FC-AFA7-9F9E2ADE3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303" y="1825625"/>
            <a:ext cx="722339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4B8AD-BD8C-8BDB-C0D4-E1D5CDA8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38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0B-C358-A564-797C-E27B425F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E006-2504-D400-AB21-FDCFB391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sensor observations and we know how much we move between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911CF-B5E7-85F8-897C-E1C33A44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8A494-2C19-3301-29BF-689CC3CC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84" y="2566155"/>
            <a:ext cx="5022016" cy="37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820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5C9AEE-FD7B-5079-DF8A-B20AA272A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282" y="1532249"/>
            <a:ext cx="6239436" cy="5045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C505A-514C-D217-BAF0-3A15CE9A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 getting sensor measurements and connecting them with motion, we can figure out the pose: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34D87-29A3-7A7E-4A6D-AAD731BD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6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7DE9-BE6F-49D5-2ECF-9CF93DE12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“Particle Filter”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030D1C-966E-C71F-26A6-FEC13BB1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103" y="1724762"/>
            <a:ext cx="775379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8E9B7-7384-52B4-9D42-D5663470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5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CE87-D468-41DD-33AD-F4FBE56B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filter: mathematical formalism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F0A300-3C50-515A-8519-199CECCB0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679" y="1825625"/>
            <a:ext cx="58806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4DF68-E648-D295-BCDC-179BC0C5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8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3D62-5C5E-CA26-B77E-ABCF6B1A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 using particles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0C9300-6694-1330-F19D-F697673B4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516443"/>
            <a:ext cx="7886700" cy="49697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9E07C-649B-9E09-3D0F-FC00581C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526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8F8A-680C-B210-3438-DFC9D311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Sampling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86D0FE-865A-EBD4-B17C-71B6315EF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6367" y="1825625"/>
            <a:ext cx="491926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55081-FD0B-BA9F-64AC-96F4C52C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54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02883B-95B3-AAA5-E94F-06AA580BF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29"/>
          <a:stretch/>
        </p:blipFill>
        <p:spPr>
          <a:xfrm>
            <a:off x="2335643" y="1721223"/>
            <a:ext cx="7520714" cy="4906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D9F6D-F742-2C89-1453-F254BB6B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don’t often want to sample </a:t>
            </a:r>
            <a:r>
              <a:rPr lang="en-US" i="1" dirty="0"/>
              <a:t>everywhere</a:t>
            </a:r>
            <a:r>
              <a:rPr lang="en-US" dirty="0"/>
              <a:t>, so we can use “Importance Sampling”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1CC0-46EE-B6E1-70A1-A472D9E6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6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D425-E398-6D45-87B0-7EBE711F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dirty="0"/>
              <a:t>Start with a uniform distribution of particles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8904D-BFB2-DD67-426C-A3883FB32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3057794"/>
            <a:ext cx="7886700" cy="18870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71B2F-4DAB-5495-3C01-DE329C09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10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EEFC-EE6F-B4EE-5337-304045A2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next compute weights from an observation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D4ED5F-47FB-90E0-47BA-15B2DF56D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1156" y="1825625"/>
            <a:ext cx="58896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F7CE5-FC75-81BA-168F-3B6C1714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9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E0DF-C8D7-1EC1-01B0-423A6D1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EKF is necessary when we have a robot with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317E-C43E-B3C4-0DB1-CA4855DD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31891"/>
            <a:ext cx="7886700" cy="4738805"/>
          </a:xfrm>
        </p:spPr>
        <p:txBody>
          <a:bodyPr>
            <a:normAutofit/>
          </a:bodyPr>
          <a:lstStyle/>
          <a:p>
            <a:r>
              <a:rPr lang="en-US" dirty="0"/>
              <a:t>If we have uncertainty in yaw, the motion model becomes nonlinear: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7CC3-915D-42DD-945D-83F0586C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113DF-D74F-8A11-0825-F3C3E2C5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8" y="2560320"/>
            <a:ext cx="4330384" cy="344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AFB2B-A62B-786B-F424-DC1CC1103A8E}"/>
              </a:ext>
            </a:extLst>
          </p:cNvPr>
          <p:cNvSpPr txBox="1"/>
          <p:nvPr/>
        </p:nvSpPr>
        <p:spPr>
          <a:xfrm>
            <a:off x="1967621" y="6246895"/>
            <a:ext cx="6085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https://cs.gmu.edu/%7Ekosecka/cs685/cs685-11-sensor-motion-models.pdf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6A0E5-1866-B70D-D7A0-F66586A77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948" y="2474126"/>
            <a:ext cx="4809653" cy="298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1288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5719-5A54-04CE-6F36-E0D4DDCB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65126"/>
            <a:ext cx="10406743" cy="1611592"/>
          </a:xfrm>
        </p:spPr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move/update particles using the motion model</a:t>
            </a:r>
            <a:br>
              <a:rPr lang="en-US" sz="3100" dirty="0"/>
            </a:br>
            <a:r>
              <a:rPr lang="en-US" sz="3100" dirty="0"/>
              <a:t>and resample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09C28D-A73E-28DC-69E3-428A8277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063" y="1825625"/>
            <a:ext cx="666987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99E1-BA9E-22B7-D114-454C1AD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11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EEFC-EE6F-B4EE-5337-304045A2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next compute weights from an observation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F7CE5-FC75-81BA-168F-3B6C1714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11391B-CCBB-B463-7CCB-BDC832DFB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630" y="1825625"/>
            <a:ext cx="60187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85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99E1-BA9E-22B7-D114-454C1AD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FD38D0-0259-7180-A29F-BE4D4E6C4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3054" y="1825625"/>
            <a:ext cx="7165893" cy="43513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633235-C989-B3BB-45E5-DD84FFAA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65126"/>
            <a:ext cx="10406743" cy="1611592"/>
          </a:xfrm>
        </p:spPr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move/update particles using the motion model</a:t>
            </a:r>
            <a:br>
              <a:rPr lang="en-US" sz="3100" dirty="0"/>
            </a:br>
            <a:r>
              <a:rPr lang="en-US" sz="3100" dirty="0"/>
              <a:t>and resample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33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422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91A6-7B1E-035C-FE1E-14018286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7732"/>
            <a:ext cx="7772400" cy="460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28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91A6-7B1E-035C-FE1E-14018286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7732"/>
            <a:ext cx="7772400" cy="460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ABA46-F7A0-A60A-220E-9CDDF298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659" y="1774671"/>
            <a:ext cx="6938682" cy="413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2615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7B14-7D98-D976-0941-0AAE3A1F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resampling work?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D39173-7B32-4E17-C1DD-64EE40AC3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82014"/>
            <a:ext cx="7886700" cy="34385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FCCE4-C911-8BB0-9209-947E15FF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73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734E-F67E-AEF0-1CEC-851B1BAF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Robot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07E7B7-15C5-C8AB-66CA-772FF52D9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67171"/>
            <a:ext cx="7886700" cy="34682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7738A-DD18-2648-3014-14696C60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17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CAFB-1E33-9C72-7B67-63652C1A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Robot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EB6FF5-18E1-B172-A690-0BDEC07D9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978" y="3173506"/>
            <a:ext cx="3738874" cy="32116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C594F-B1E9-0C2B-EC77-CF2E1920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685EB-2D84-C197-9272-88FE07A7DB8E}"/>
              </a:ext>
            </a:extLst>
          </p:cNvPr>
          <p:cNvSpPr txBox="1"/>
          <p:nvPr/>
        </p:nvSpPr>
        <p:spPr>
          <a:xfrm>
            <a:off x="2262140" y="2624937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Non-Gaussian Motion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E89F4-6701-FC79-B238-47B2A417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165" y="3470660"/>
            <a:ext cx="3612029" cy="3004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907F4-F540-9255-A9DD-694AC354E1FE}"/>
              </a:ext>
            </a:extLst>
          </p:cNvPr>
          <p:cNvSpPr txBox="1"/>
          <p:nvPr/>
        </p:nvSpPr>
        <p:spPr>
          <a:xfrm>
            <a:off x="7256333" y="2624937"/>
            <a:ext cx="325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non-Gaussian sensor model</a:t>
            </a:r>
          </a:p>
        </p:txBody>
      </p:sp>
    </p:spTree>
    <p:extLst>
      <p:ext uri="{BB962C8B-B14F-4D97-AF65-F5344CB8AC3E}">
        <p14:creationId xmlns:p14="http://schemas.microsoft.com/office/powerpoint/2010/main" val="1434490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F286-ED91-33CC-7F42-B0079295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Start with a uniform particle distribution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29EEA9-1966-4CAB-4174-E8191F4B4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696" y="1825625"/>
            <a:ext cx="53346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76A5A-723C-E3A8-C832-A32A7410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8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748135"/>
            <a:ext cx="7886700" cy="2428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F0CA52B-8164-B087-2E78-14D4282F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253EF-43FA-2BAE-793C-CBF475DC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3289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E973-03F0-89CD-6B14-66FBAC74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DAFDC4-BFE9-072C-FDB4-19D757677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033" y="1825625"/>
            <a:ext cx="533793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006B3-6E97-771D-DCF8-A3C4E4C0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24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5AD2-CD14-25A6-A0A5-8E113AE7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291131-2FFB-B621-B059-C45CB0494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365" y="1825625"/>
            <a:ext cx="532727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61AEC-707A-7600-851C-A8B8CE9F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81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A0E5-D2BB-93C3-10EF-C93A8A91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8C7BC1-5F5F-BBE8-0CCA-77357A619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541" y="1825625"/>
            <a:ext cx="532891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DE4E5-07D7-7C16-EC10-AE121091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978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D443-E559-4999-21F4-B42102C5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004338-4056-9968-02AE-3A6EF52E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6034" y="1825625"/>
            <a:ext cx="531993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FCE35-2C90-070C-38A4-408DF6D9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189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75ED-18E7-3430-F258-11833570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71C3D-4711-1208-8780-1A2EECE83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16" y="1825625"/>
            <a:ext cx="53215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5B073-9F96-BA06-6855-F6A68E9A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20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33D-9AA8-DA39-ADC3-FEF5741A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6DD6A0-36BE-0484-42BF-022DE67A7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16" y="1825625"/>
            <a:ext cx="53215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866E8-67B7-3479-92C0-7958EA4B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39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ED94-D5BA-30F6-D49E-F63552C9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do the same thing but with vision</a:t>
            </a:r>
            <a:br>
              <a:rPr lang="en-US" dirty="0"/>
            </a:br>
            <a:r>
              <a:rPr lang="en-US" dirty="0"/>
              <a:t>Vision-based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0F837-E79F-A8DA-2464-504011A70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874" y="1825625"/>
            <a:ext cx="694625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D8849-6D0D-654D-AEE2-7C20B870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92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Under a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C8DB3F-4743-DDC9-CDBA-1752A752A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381" y="1825625"/>
            <a:ext cx="707323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501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Next to a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C31BD0-C343-6F8C-0982-25399FF9C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615" y="1825625"/>
            <a:ext cx="70627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7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not near a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8B897B-841B-26F4-4171-10A64C6C1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082" y="1825625"/>
            <a:ext cx="69658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433260"/>
            <a:ext cx="7886700" cy="17437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Hmm, probably not. We approximate the distribution as being Gaussian, so we’d lose the multi-peaked structure.</a:t>
            </a:r>
          </a:p>
          <a:p>
            <a:endParaRPr lang="en-US" dirty="0"/>
          </a:p>
          <a:p>
            <a:r>
              <a:rPr lang="en-US" dirty="0"/>
              <a:t>We’ll talk more about how to handle more complex probability distributions like these.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284896-E4DB-0EEC-C4CF-D385C3F5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D90F6-A94D-CF07-D489-5F810017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Combined we can figure out where we 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C57C20-5C97-3A28-0FD8-7AA604D4C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483" y="1825625"/>
            <a:ext cx="53010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6593-BE5C-D57C-01F4-E4D229BF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particle filtering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8CC0CA-8601-00E9-A175-B0B4B5D3F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514796"/>
            <a:ext cx="7886700" cy="29729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BCF8D-6030-B4F0-FE57-6A559848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532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FA6-DCE6-0C19-0A86-E59B6A5C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deal with limitations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2CBCEC-F4BC-E2A0-5202-5646056ED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414947"/>
            <a:ext cx="7886700" cy="31726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532BB-80A1-5C86-94AC-3669FAE8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771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B3D8-6166-3D05-4286-312B9F2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4D2A0-42C1-FF55-B19E-19BB8A857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580" y="1825625"/>
            <a:ext cx="761484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25F9-19AC-47FE-5A93-2F0E10F6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74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B3D8-6166-3D05-4286-312B9F2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25F9-19AC-47FE-5A93-2F0E10F6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CAD85D-EC8A-9A73-9949-562AF4E86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56277"/>
            <a:ext cx="7886700" cy="34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5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</TotalTime>
  <Words>1488</Words>
  <Application>Microsoft Macintosh PowerPoint</Application>
  <PresentationFormat>Widescreen</PresentationFormat>
  <Paragraphs>284</Paragraphs>
  <Slides>94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Open Sans</vt:lpstr>
      <vt:lpstr>Office Theme</vt:lpstr>
      <vt:lpstr>CS 485 Autonomous Robotics Localization I</vt:lpstr>
      <vt:lpstr>Reminder… </vt:lpstr>
      <vt:lpstr>Last week,  just about everything was Gaussian: Motion Model</vt:lpstr>
      <vt:lpstr>Last week,  just about everything was Gaussian: Sensor Model</vt:lpstr>
      <vt:lpstr>However, our graphical representation was more general</vt:lpstr>
      <vt:lpstr>The EKF is necessary when we have a robot with orientation</vt:lpstr>
      <vt:lpstr>The EKF is necessary when we have a robot with orientation</vt:lpstr>
      <vt:lpstr>Will the EKF help us with the “Doors” example from earlier?</vt:lpstr>
      <vt:lpstr>Will the EKF help us with the “Doors” example from earlier?</vt:lpstr>
      <vt:lpstr>Motion and Sensor Models</vt:lpstr>
      <vt:lpstr>Robot motion is inherently uncertain</vt:lpstr>
      <vt:lpstr>Reminder: graphical representations of joint probability distributions</vt:lpstr>
      <vt:lpstr>Consider a differential drive robot: Wheel encoders tell us the rotation </vt:lpstr>
      <vt:lpstr>Dead Reckoning: integrating motion measurements to compute position</vt:lpstr>
      <vt:lpstr>Even if we could perfectly integrate the wheel encoders, our measurements are noisy</vt:lpstr>
      <vt:lpstr>Odometry Model </vt:lpstr>
      <vt:lpstr>A noise model for odometry for a differential drive robot</vt:lpstr>
      <vt:lpstr>A noise model for odometry for a differential drive robot</vt:lpstr>
      <vt:lpstr>Calculating the posterior from our (noisy) motion model:</vt:lpstr>
      <vt:lpstr>We repeatedly apply this motion model to get the posterior on the position</vt:lpstr>
      <vt:lpstr>How do we use this motion model?</vt:lpstr>
      <vt:lpstr>Reminder: Let’s say you wanted to compute the area of a circle…</vt:lpstr>
      <vt:lpstr>Reminder: Monte Carlo Sampling</vt:lpstr>
      <vt:lpstr>Now, we have a probability distribution that we cannot easily write down…</vt:lpstr>
      <vt:lpstr>Sample-based Density Representation</vt:lpstr>
      <vt:lpstr>Sampled Normal Distribution</vt:lpstr>
      <vt:lpstr>Sampled Triangular Distribution </vt:lpstr>
      <vt:lpstr>We can use this to sample from our noisy motion model</vt:lpstr>
      <vt:lpstr>We can use this to sample from our noisy motion model</vt:lpstr>
      <vt:lpstr>We can use this to sample from our noisy motion model</vt:lpstr>
      <vt:lpstr>Overview: Non-Gaussian Motion Models</vt:lpstr>
      <vt:lpstr>Sensor Models</vt:lpstr>
      <vt:lpstr>There are many ways robots sense the world</vt:lpstr>
      <vt:lpstr>LiDAR: Light Detection and Ranging</vt:lpstr>
      <vt:lpstr>Velodyne makes great LiDARs</vt:lpstr>
      <vt:lpstr>Proximity Sensors: lasers and sonars</vt:lpstr>
      <vt:lpstr>Beam-based (probabilistic) sensor model</vt:lpstr>
      <vt:lpstr>Beam-based (probabilistic) sensor model</vt:lpstr>
      <vt:lpstr>Typical types of errors for beam-like measurements</vt:lpstr>
      <vt:lpstr>Proximity measurements and sources of noise and error</vt:lpstr>
      <vt:lpstr>Beam-based proximity model</vt:lpstr>
      <vt:lpstr>Beam-based proximity model</vt:lpstr>
      <vt:lpstr>Beam-based proximity model</vt:lpstr>
      <vt:lpstr>We can collect data for ranges of an object a known distance away</vt:lpstr>
      <vt:lpstr>We can determine the model parameters by fitting to the data</vt:lpstr>
      <vt:lpstr>Here are how the model compares to the data:</vt:lpstr>
      <vt:lpstr>Here are some examples of laser scans in a physical environment</vt:lpstr>
      <vt:lpstr>Summary of a beam-based sensor measurement model</vt:lpstr>
      <vt:lpstr>What about a “scan-based” measurement model?</vt:lpstr>
      <vt:lpstr>What about a “scan-based” measurement model?</vt:lpstr>
      <vt:lpstr>What about a “scan-based” measurement model?</vt:lpstr>
      <vt:lpstr>What about a “scan-based” measurement model?</vt:lpstr>
      <vt:lpstr>What about a “scan-based” measurement model?</vt:lpstr>
      <vt:lpstr>We can use probabilistic sensor models to perform multiple operations we may need:</vt:lpstr>
      <vt:lpstr>Will the EKF help us with the “Doors” example from earlier?</vt:lpstr>
      <vt:lpstr>Will the EKF help us with the “Doors” example from earlier?</vt:lpstr>
      <vt:lpstr>What if we discretize the space?</vt:lpstr>
      <vt:lpstr>What if we discretize the space?</vt:lpstr>
      <vt:lpstr>The Discrete Bayes Filter Implementation</vt:lpstr>
      <vt:lpstr>Example application: grid-based localization Figure out where we are from scans</vt:lpstr>
      <vt:lpstr>Sample-based localization</vt:lpstr>
      <vt:lpstr>By getting sensor measurements and connecting them with motion, we can figure out the pose:</vt:lpstr>
      <vt:lpstr>Introducing the “Particle Filter”</vt:lpstr>
      <vt:lpstr>Particle filter: mathematical formalism</vt:lpstr>
      <vt:lpstr>Function approximation using particles</vt:lpstr>
      <vt:lpstr>Rejection Sampling</vt:lpstr>
      <vt:lpstr>We don’t often want to sample everywhere, so we can use “Importance Sampling”</vt:lpstr>
      <vt:lpstr>Particle Filtering Start with a uniform distribution of particles</vt:lpstr>
      <vt:lpstr>Particle Filtering We next compute weights from an observation</vt:lpstr>
      <vt:lpstr>Particle Filtering We move/update particles using the motion model and resample</vt:lpstr>
      <vt:lpstr>Particle Filtering We next compute weights from an observation</vt:lpstr>
      <vt:lpstr>Particle Filtering We move/update particles using the motion model and resample</vt:lpstr>
      <vt:lpstr>Particle Filter Algorithm</vt:lpstr>
      <vt:lpstr>Particle Filter Algorithm</vt:lpstr>
      <vt:lpstr>Particle Filter Algorithm</vt:lpstr>
      <vt:lpstr>How does resampling work?</vt:lpstr>
      <vt:lpstr>Mobile Robot Localization</vt:lpstr>
      <vt:lpstr>Mobile Robot Localization</vt:lpstr>
      <vt:lpstr>Particle Filtering Example Start with a uniform particle distribution</vt:lpstr>
      <vt:lpstr>Particle Filtering Example Get an observation</vt:lpstr>
      <vt:lpstr>Particle Filtering Example Move and resample</vt:lpstr>
      <vt:lpstr>Particle Filtering Example Get an observation</vt:lpstr>
      <vt:lpstr>Particle Filtering Example Move and resample</vt:lpstr>
      <vt:lpstr>Particle Filtering Example Get an observation</vt:lpstr>
      <vt:lpstr>Particle Filtering Example Move and resample</vt:lpstr>
      <vt:lpstr>We can do the same thing but with vision Vision-based localization</vt:lpstr>
      <vt:lpstr>Vision-based localization Observation: Under a light</vt:lpstr>
      <vt:lpstr>Vision-based localization Observation: Next to a light</vt:lpstr>
      <vt:lpstr>Vision-based localization Observation: not near a light</vt:lpstr>
      <vt:lpstr>Vision-based localization Combined we can figure out where we are</vt:lpstr>
      <vt:lpstr>Limitations of particle filtering</vt:lpstr>
      <vt:lpstr>Approaches to deal with limitations</vt:lpstr>
      <vt:lpstr>Particle Filters</vt:lpstr>
      <vt:lpstr>Particle Filter Localization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77</cp:revision>
  <dcterms:created xsi:type="dcterms:W3CDTF">2022-11-15T23:23:43Z</dcterms:created>
  <dcterms:modified xsi:type="dcterms:W3CDTF">2025-03-26T02:54:14Z</dcterms:modified>
</cp:coreProperties>
</file>