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1101" r:id="rId3"/>
    <p:sldId id="978" r:id="rId4"/>
    <p:sldId id="600" r:id="rId5"/>
    <p:sldId id="839" r:id="rId6"/>
    <p:sldId id="1067" r:id="rId7"/>
    <p:sldId id="849" r:id="rId8"/>
    <p:sldId id="1093" r:id="rId9"/>
    <p:sldId id="1094" r:id="rId10"/>
    <p:sldId id="1095" r:id="rId11"/>
    <p:sldId id="1096" r:id="rId12"/>
    <p:sldId id="1069" r:id="rId13"/>
    <p:sldId id="1070" r:id="rId14"/>
    <p:sldId id="1071" r:id="rId15"/>
    <p:sldId id="1072" r:id="rId16"/>
    <p:sldId id="1073" r:id="rId17"/>
    <p:sldId id="515" r:id="rId18"/>
    <p:sldId id="516" r:id="rId19"/>
    <p:sldId id="1074" r:id="rId20"/>
    <p:sldId id="517" r:id="rId21"/>
    <p:sldId id="1075" r:id="rId22"/>
    <p:sldId id="1076" r:id="rId23"/>
    <p:sldId id="1077" r:id="rId24"/>
    <p:sldId id="521" r:id="rId25"/>
    <p:sldId id="1078" r:id="rId26"/>
    <p:sldId id="1079" r:id="rId27"/>
    <p:sldId id="1080" r:id="rId28"/>
    <p:sldId id="1081" r:id="rId29"/>
    <p:sldId id="531" r:id="rId30"/>
    <p:sldId id="1082" r:id="rId31"/>
    <p:sldId id="525" r:id="rId32"/>
    <p:sldId id="1083" r:id="rId33"/>
    <p:sldId id="1086" r:id="rId34"/>
    <p:sldId id="459" r:id="rId35"/>
    <p:sldId id="314" r:id="rId36"/>
    <p:sldId id="511" r:id="rId37"/>
    <p:sldId id="512" r:id="rId38"/>
    <p:sldId id="522" r:id="rId39"/>
    <p:sldId id="523" r:id="rId40"/>
    <p:sldId id="524" r:id="rId41"/>
    <p:sldId id="527" r:id="rId42"/>
    <p:sldId id="528" r:id="rId43"/>
    <p:sldId id="529" r:id="rId44"/>
    <p:sldId id="513" r:id="rId45"/>
    <p:sldId id="530" r:id="rId46"/>
    <p:sldId id="533" r:id="rId47"/>
    <p:sldId id="536" r:id="rId48"/>
    <p:sldId id="537" r:id="rId49"/>
    <p:sldId id="538" r:id="rId50"/>
    <p:sldId id="539" r:id="rId51"/>
    <p:sldId id="540" r:id="rId52"/>
    <p:sldId id="541" r:id="rId53"/>
    <p:sldId id="542" r:id="rId54"/>
    <p:sldId id="543" r:id="rId55"/>
    <p:sldId id="544" r:id="rId56"/>
    <p:sldId id="545" r:id="rId57"/>
    <p:sldId id="548" r:id="rId58"/>
    <p:sldId id="532" r:id="rId59"/>
    <p:sldId id="547" r:id="rId60"/>
    <p:sldId id="514" r:id="rId61"/>
    <p:sldId id="549" r:id="rId62"/>
    <p:sldId id="550" r:id="rId63"/>
    <p:sldId id="553" r:id="rId64"/>
    <p:sldId id="554" r:id="rId65"/>
    <p:sldId id="555" r:id="rId66"/>
    <p:sldId id="556" r:id="rId67"/>
    <p:sldId id="557" r:id="rId68"/>
    <p:sldId id="1100" r:id="rId69"/>
    <p:sldId id="558" r:id="rId70"/>
    <p:sldId id="559" r:id="rId71"/>
    <p:sldId id="560" r:id="rId72"/>
    <p:sldId id="562" r:id="rId73"/>
    <p:sldId id="561" r:id="rId74"/>
    <p:sldId id="563" r:id="rId75"/>
    <p:sldId id="586" r:id="rId76"/>
    <p:sldId id="587" r:id="rId77"/>
    <p:sldId id="863" r:id="rId78"/>
    <p:sldId id="1099" r:id="rId79"/>
    <p:sldId id="1016" r:id="rId80"/>
    <p:sldId id="1020" r:id="rId81"/>
    <p:sldId id="906" r:id="rId82"/>
    <p:sldId id="908" r:id="rId83"/>
    <p:sldId id="907" r:id="rId84"/>
    <p:sldId id="1018" r:id="rId85"/>
    <p:sldId id="1023" r:id="rId86"/>
    <p:sldId id="1019" r:id="rId87"/>
    <p:sldId id="1021" r:id="rId88"/>
    <p:sldId id="1022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59650-B761-8949-AF63-E919F88EB32F}" v="14" dt="2023-03-19T23:03:42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96"/>
    <p:restoredTop sz="96150"/>
  </p:normalViewPr>
  <p:slideViewPr>
    <p:cSldViewPr snapToGrid="0">
      <p:cViewPr varScale="1">
        <p:scale>
          <a:sx n="154" d="100"/>
          <a:sy n="154" d="100"/>
        </p:scale>
        <p:origin x="9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90159650-B761-8949-AF63-E919F88EB32F}"/>
    <pc:docChg chg="undo redo custSel addSld delSld modSld">
      <pc:chgData name="Xuesu Xiao" userId="2da2dc19-76a6-42ca-a03e-a5becae5e7dc" providerId="ADAL" clId="{90159650-B761-8949-AF63-E919F88EB32F}" dt="2023-03-19T23:10:53.261" v="220" actId="14100"/>
      <pc:docMkLst>
        <pc:docMk/>
      </pc:docMkLst>
      <pc:sldChg chg="del">
        <pc:chgData name="Xuesu Xiao" userId="2da2dc19-76a6-42ca-a03e-a5becae5e7dc" providerId="ADAL" clId="{90159650-B761-8949-AF63-E919F88EB32F}" dt="2023-03-05T19:39:54.983" v="55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90159650-B761-8949-AF63-E919F88EB32F}" dt="2023-03-05T19:39:55.543" v="56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90159650-B761-8949-AF63-E919F88EB32F}" dt="2023-03-05T19:39:57.539" v="58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90159650-B761-8949-AF63-E919F88EB32F}" dt="2023-03-05T19:39:56.470" v="57" actId="2696"/>
        <pc:sldMkLst>
          <pc:docMk/>
          <pc:sldMk cId="3929546661" sldId="520"/>
        </pc:sldMkLst>
      </pc:sldChg>
      <pc:sldChg chg="modSp add del">
        <pc:chgData name="Xuesu Xiao" userId="2da2dc19-76a6-42ca-a03e-a5becae5e7dc" providerId="ADAL" clId="{90159650-B761-8949-AF63-E919F88EB32F}" dt="2023-03-19T22:50:49.009" v="116" actId="2696"/>
        <pc:sldMkLst>
          <pc:docMk/>
          <pc:sldMk cId="1562699840" sldId="532"/>
        </pc:sldMkLst>
        <pc:spChg chg="mod">
          <ac:chgData name="Xuesu Xiao" userId="2da2dc19-76a6-42ca-a03e-a5becae5e7dc" providerId="ADAL" clId="{90159650-B761-8949-AF63-E919F88EB32F}" dt="2023-03-19T22:50:37.048" v="114" actId="167"/>
          <ac:spMkLst>
            <pc:docMk/>
            <pc:sldMk cId="1562699840" sldId="532"/>
            <ac:spMk id="3" creationId="{E8327059-126E-CD4F-A9C8-292A4A601702}"/>
          </ac:spMkLst>
        </pc:spChg>
      </pc:sldChg>
      <pc:sldChg chg="del">
        <pc:chgData name="Xuesu Xiao" userId="2da2dc19-76a6-42ca-a03e-a5becae5e7dc" providerId="ADAL" clId="{90159650-B761-8949-AF63-E919F88EB32F}" dt="2023-03-05T19:43:22.674" v="59" actId="2696"/>
        <pc:sldMkLst>
          <pc:docMk/>
          <pc:sldMk cId="513397206" sldId="546"/>
        </pc:sldMkLst>
      </pc:sldChg>
      <pc:sldChg chg="addSp delSp modSp add del mod">
        <pc:chgData name="Xuesu Xiao" userId="2da2dc19-76a6-42ca-a03e-a5becae5e7dc" providerId="ADAL" clId="{90159650-B761-8949-AF63-E919F88EB32F}" dt="2023-03-19T22:51:03.830" v="123"/>
        <pc:sldMkLst>
          <pc:docMk/>
          <pc:sldMk cId="3311998693" sldId="548"/>
        </pc:sldMkLst>
        <pc:spChg chg="del">
          <ac:chgData name="Xuesu Xiao" userId="2da2dc19-76a6-42ca-a03e-a5becae5e7dc" providerId="ADAL" clId="{90159650-B761-8949-AF63-E919F88EB32F}" dt="2023-03-19T22:51:00.408" v="119" actId="478"/>
          <ac:spMkLst>
            <pc:docMk/>
            <pc:sldMk cId="3311998693" sldId="548"/>
            <ac:spMk id="3" creationId="{E8327059-126E-CD4F-A9C8-292A4A601702}"/>
          </ac:spMkLst>
        </pc:spChg>
        <pc:spChg chg="add del mod">
          <ac:chgData name="Xuesu Xiao" userId="2da2dc19-76a6-42ca-a03e-a5becae5e7dc" providerId="ADAL" clId="{90159650-B761-8949-AF63-E919F88EB32F}" dt="2023-03-19T22:51:03.532" v="122" actId="478"/>
          <ac:spMkLst>
            <pc:docMk/>
            <pc:sldMk cId="3311998693" sldId="548"/>
            <ac:spMk id="6" creationId="{5F38F405-94B9-0703-C043-E4DE3C002801}"/>
          </ac:spMkLst>
        </pc:spChg>
        <pc:spChg chg="add del mod">
          <ac:chgData name="Xuesu Xiao" userId="2da2dc19-76a6-42ca-a03e-a5becae5e7dc" providerId="ADAL" clId="{90159650-B761-8949-AF63-E919F88EB32F}" dt="2023-03-19T22:51:01.454" v="121"/>
          <ac:spMkLst>
            <pc:docMk/>
            <pc:sldMk cId="3311998693" sldId="548"/>
            <ac:spMk id="7" creationId="{431F1305-6E41-F851-91E2-02E71D17A284}"/>
          </ac:spMkLst>
        </pc:spChg>
        <pc:spChg chg="add mod">
          <ac:chgData name="Xuesu Xiao" userId="2da2dc19-76a6-42ca-a03e-a5becae5e7dc" providerId="ADAL" clId="{90159650-B761-8949-AF63-E919F88EB32F}" dt="2023-03-19T22:51:03.830" v="123"/>
          <ac:spMkLst>
            <pc:docMk/>
            <pc:sldMk cId="3311998693" sldId="548"/>
            <ac:spMk id="8" creationId="{7991DCA1-147C-1B87-01D3-6ED76048ACD4}"/>
          </ac:spMkLst>
        </pc:spChg>
      </pc:sldChg>
      <pc:sldChg chg="del">
        <pc:chgData name="Xuesu Xiao" userId="2da2dc19-76a6-42ca-a03e-a5becae5e7dc" providerId="ADAL" clId="{90159650-B761-8949-AF63-E919F88EB32F}" dt="2023-03-04T02:26:02.210" v="1" actId="2696"/>
        <pc:sldMkLst>
          <pc:docMk/>
          <pc:sldMk cId="943179965" sldId="552"/>
        </pc:sldMkLst>
      </pc:sldChg>
      <pc:sldChg chg="modSp mod">
        <pc:chgData name="Xuesu Xiao" userId="2da2dc19-76a6-42ca-a03e-a5becae5e7dc" providerId="ADAL" clId="{90159650-B761-8949-AF63-E919F88EB32F}" dt="2023-03-19T22:55:54.234" v="124" actId="14100"/>
        <pc:sldMkLst>
          <pc:docMk/>
          <pc:sldMk cId="3335946396" sldId="555"/>
        </pc:sldMkLst>
        <pc:picChg chg="mod">
          <ac:chgData name="Xuesu Xiao" userId="2da2dc19-76a6-42ca-a03e-a5becae5e7dc" providerId="ADAL" clId="{90159650-B761-8949-AF63-E919F88EB32F}" dt="2023-03-19T22:55:54.234" v="124" actId="14100"/>
          <ac:picMkLst>
            <pc:docMk/>
            <pc:sldMk cId="3335946396" sldId="555"/>
            <ac:picMk id="7" creationId="{CE20E084-E751-5C4E-A8D3-C70287955058}"/>
          </ac:picMkLst>
        </pc:picChg>
      </pc:sldChg>
      <pc:sldChg chg="modSp mod">
        <pc:chgData name="Xuesu Xiao" userId="2da2dc19-76a6-42ca-a03e-a5becae5e7dc" providerId="ADAL" clId="{90159650-B761-8949-AF63-E919F88EB32F}" dt="2023-03-19T23:02:53.360" v="130" actId="1076"/>
        <pc:sldMkLst>
          <pc:docMk/>
          <pc:sldMk cId="2187141133" sldId="556"/>
        </pc:sldMkLst>
        <pc:spChg chg="mod">
          <ac:chgData name="Xuesu Xiao" userId="2da2dc19-76a6-42ca-a03e-a5becae5e7dc" providerId="ADAL" clId="{90159650-B761-8949-AF63-E919F88EB32F}" dt="2023-03-19T23:02:53.360" v="130" actId="1076"/>
          <ac:spMkLst>
            <pc:docMk/>
            <pc:sldMk cId="2187141133" sldId="556"/>
            <ac:spMk id="8" creationId="{6B3ADEAA-9D9D-7644-AD70-53E50CC713E4}"/>
          </ac:spMkLst>
        </pc:spChg>
      </pc:sldChg>
      <pc:sldChg chg="modSp mod">
        <pc:chgData name="Xuesu Xiao" userId="2da2dc19-76a6-42ca-a03e-a5becae5e7dc" providerId="ADAL" clId="{90159650-B761-8949-AF63-E919F88EB32F}" dt="2023-03-19T23:04:49.652" v="200" actId="14100"/>
        <pc:sldMkLst>
          <pc:docMk/>
          <pc:sldMk cId="2196483569" sldId="557"/>
        </pc:sldMkLst>
        <pc:spChg chg="mod">
          <ac:chgData name="Xuesu Xiao" userId="2da2dc19-76a6-42ca-a03e-a5becae5e7dc" providerId="ADAL" clId="{90159650-B761-8949-AF63-E919F88EB32F}" dt="2023-03-19T23:04:49.652" v="200" actId="14100"/>
          <ac:spMkLst>
            <pc:docMk/>
            <pc:sldMk cId="2196483569" sldId="557"/>
            <ac:spMk id="9" creationId="{3D936C37-B410-8341-B839-EF3AB0149E04}"/>
          </ac:spMkLst>
        </pc:spChg>
        <pc:spChg chg="mod">
          <ac:chgData name="Xuesu Xiao" userId="2da2dc19-76a6-42ca-a03e-a5becae5e7dc" providerId="ADAL" clId="{90159650-B761-8949-AF63-E919F88EB32F}" dt="2023-03-19T23:04:38.174" v="199" actId="20577"/>
          <ac:spMkLst>
            <pc:docMk/>
            <pc:sldMk cId="2196483569" sldId="557"/>
            <ac:spMk id="10" creationId="{E2E2D8ED-B7E1-B54C-B390-623D7DF754B1}"/>
          </ac:spMkLst>
        </pc:spChg>
      </pc:sldChg>
      <pc:sldChg chg="modSp mod">
        <pc:chgData name="Xuesu Xiao" userId="2da2dc19-76a6-42ca-a03e-a5becae5e7dc" providerId="ADAL" clId="{90159650-B761-8949-AF63-E919F88EB32F}" dt="2023-03-19T23:07:29.509" v="215" actId="20577"/>
        <pc:sldMkLst>
          <pc:docMk/>
          <pc:sldMk cId="3563248062" sldId="558"/>
        </pc:sldMkLst>
        <pc:spChg chg="mod">
          <ac:chgData name="Xuesu Xiao" userId="2da2dc19-76a6-42ca-a03e-a5becae5e7dc" providerId="ADAL" clId="{90159650-B761-8949-AF63-E919F88EB32F}" dt="2023-03-19T23:07:29.509" v="215" actId="20577"/>
          <ac:spMkLst>
            <pc:docMk/>
            <pc:sldMk cId="3563248062" sldId="558"/>
            <ac:spMk id="10" creationId="{E2E2D8ED-B7E1-B54C-B390-623D7DF754B1}"/>
          </ac:spMkLst>
        </pc:spChg>
      </pc:sldChg>
      <pc:sldChg chg="modSp mod">
        <pc:chgData name="Xuesu Xiao" userId="2da2dc19-76a6-42ca-a03e-a5becae5e7dc" providerId="ADAL" clId="{90159650-B761-8949-AF63-E919F88EB32F}" dt="2023-03-05T19:47:30.406" v="64" actId="1036"/>
        <pc:sldMkLst>
          <pc:docMk/>
          <pc:sldMk cId="3992460038" sldId="561"/>
        </pc:sldMkLst>
        <pc:picChg chg="mod">
          <ac:chgData name="Xuesu Xiao" userId="2da2dc19-76a6-42ca-a03e-a5becae5e7dc" providerId="ADAL" clId="{90159650-B761-8949-AF63-E919F88EB32F}" dt="2023-03-05T19:47:30.406" v="64" actId="1036"/>
          <ac:picMkLst>
            <pc:docMk/>
            <pc:sldMk cId="3992460038" sldId="561"/>
            <ac:picMk id="7" creationId="{1AD6C4E2-24BF-1043-8744-FE72E229D511}"/>
          </ac:picMkLst>
        </pc:picChg>
      </pc:sldChg>
      <pc:sldChg chg="modSp mod">
        <pc:chgData name="Xuesu Xiao" userId="2da2dc19-76a6-42ca-a03e-a5becae5e7dc" providerId="ADAL" clId="{90159650-B761-8949-AF63-E919F88EB32F}" dt="2023-03-19T23:08:34.448" v="217" actId="1076"/>
        <pc:sldMkLst>
          <pc:docMk/>
          <pc:sldMk cId="3634147757" sldId="562"/>
        </pc:sldMkLst>
        <pc:picChg chg="mod">
          <ac:chgData name="Xuesu Xiao" userId="2da2dc19-76a6-42ca-a03e-a5becae5e7dc" providerId="ADAL" clId="{90159650-B761-8949-AF63-E919F88EB32F}" dt="2023-03-19T23:08:34.448" v="217" actId="1076"/>
          <ac:picMkLst>
            <pc:docMk/>
            <pc:sldMk cId="3634147757" sldId="562"/>
            <ac:picMk id="7" creationId="{B290B95D-D11A-0542-909F-DDBE0EFED501}"/>
          </ac:picMkLst>
        </pc:picChg>
      </pc:sldChg>
      <pc:sldChg chg="del">
        <pc:chgData name="Xuesu Xiao" userId="2da2dc19-76a6-42ca-a03e-a5becae5e7dc" providerId="ADAL" clId="{90159650-B761-8949-AF63-E919F88EB32F}" dt="2023-03-05T19:54:22.895" v="66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90159650-B761-8949-AF63-E919F88EB32F}" dt="2023-03-05T19:54:22.874" v="65" actId="2696"/>
        <pc:sldMkLst>
          <pc:docMk/>
          <pc:sldMk cId="2918549277" sldId="573"/>
        </pc:sldMkLst>
      </pc:sldChg>
      <pc:sldChg chg="del">
        <pc:chgData name="Xuesu Xiao" userId="2da2dc19-76a6-42ca-a03e-a5becae5e7dc" providerId="ADAL" clId="{90159650-B761-8949-AF63-E919F88EB32F}" dt="2023-03-05T19:54:22.905" v="71" actId="2696"/>
        <pc:sldMkLst>
          <pc:docMk/>
          <pc:sldMk cId="2413861078" sldId="574"/>
        </pc:sldMkLst>
      </pc:sldChg>
      <pc:sldChg chg="del">
        <pc:chgData name="Xuesu Xiao" userId="2da2dc19-76a6-42ca-a03e-a5becae5e7dc" providerId="ADAL" clId="{90159650-B761-8949-AF63-E919F88EB32F}" dt="2023-03-05T19:54:22.906" v="72" actId="2696"/>
        <pc:sldMkLst>
          <pc:docMk/>
          <pc:sldMk cId="146454909" sldId="576"/>
        </pc:sldMkLst>
      </pc:sldChg>
      <pc:sldChg chg="del">
        <pc:chgData name="Xuesu Xiao" userId="2da2dc19-76a6-42ca-a03e-a5becae5e7dc" providerId="ADAL" clId="{90159650-B761-8949-AF63-E919F88EB32F}" dt="2023-03-05T19:54:22.909" v="73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90159650-B761-8949-AF63-E919F88EB32F}" dt="2023-03-05T19:54:22.900" v="69" actId="2696"/>
        <pc:sldMkLst>
          <pc:docMk/>
          <pc:sldMk cId="3335496821" sldId="578"/>
        </pc:sldMkLst>
      </pc:sldChg>
      <pc:sldChg chg="del">
        <pc:chgData name="Xuesu Xiao" userId="2da2dc19-76a6-42ca-a03e-a5becae5e7dc" providerId="ADAL" clId="{90159650-B761-8949-AF63-E919F88EB32F}" dt="2023-03-05T19:54:22.901" v="70" actId="2696"/>
        <pc:sldMkLst>
          <pc:docMk/>
          <pc:sldMk cId="629654181" sldId="579"/>
        </pc:sldMkLst>
      </pc:sldChg>
      <pc:sldChg chg="del">
        <pc:chgData name="Xuesu Xiao" userId="2da2dc19-76a6-42ca-a03e-a5becae5e7dc" providerId="ADAL" clId="{90159650-B761-8949-AF63-E919F88EB32F}" dt="2023-03-05T19:54:24.121" v="75" actId="2696"/>
        <pc:sldMkLst>
          <pc:docMk/>
          <pc:sldMk cId="3130566788" sldId="580"/>
        </pc:sldMkLst>
      </pc:sldChg>
      <pc:sldChg chg="del">
        <pc:chgData name="Xuesu Xiao" userId="2da2dc19-76a6-42ca-a03e-a5becae5e7dc" providerId="ADAL" clId="{90159650-B761-8949-AF63-E919F88EB32F}" dt="2023-03-05T19:54:22.913" v="74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90159650-B761-8949-AF63-E919F88EB32F}" dt="2023-03-05T19:54:22.897" v="67" actId="2696"/>
        <pc:sldMkLst>
          <pc:docMk/>
          <pc:sldMk cId="2009828428" sldId="582"/>
        </pc:sldMkLst>
      </pc:sldChg>
      <pc:sldChg chg="del">
        <pc:chgData name="Xuesu Xiao" userId="2da2dc19-76a6-42ca-a03e-a5becae5e7dc" providerId="ADAL" clId="{90159650-B761-8949-AF63-E919F88EB32F}" dt="2023-03-05T19:54:22.899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90159650-B761-8949-AF63-E919F88EB32F}" dt="2023-03-05T19:54:24.596" v="76" actId="2696"/>
        <pc:sldMkLst>
          <pc:docMk/>
          <pc:sldMk cId="2900761225" sldId="584"/>
        </pc:sldMkLst>
      </pc:sldChg>
      <pc:sldChg chg="del">
        <pc:chgData name="Xuesu Xiao" userId="2da2dc19-76a6-42ca-a03e-a5becae5e7dc" providerId="ADAL" clId="{90159650-B761-8949-AF63-E919F88EB32F}" dt="2023-03-05T19:54:25.132" v="77" actId="2696"/>
        <pc:sldMkLst>
          <pc:docMk/>
          <pc:sldMk cId="1412714364" sldId="585"/>
        </pc:sldMkLst>
      </pc:sldChg>
      <pc:sldChg chg="modSp mod">
        <pc:chgData name="Xuesu Xiao" userId="2da2dc19-76a6-42ca-a03e-a5becae5e7dc" providerId="ADAL" clId="{90159650-B761-8949-AF63-E919F88EB32F}" dt="2023-03-05T19:54:55.140" v="98" actId="20577"/>
        <pc:sldMkLst>
          <pc:docMk/>
          <pc:sldMk cId="3938759500" sldId="586"/>
        </pc:sldMkLst>
        <pc:spChg chg="mod">
          <ac:chgData name="Xuesu Xiao" userId="2da2dc19-76a6-42ca-a03e-a5becae5e7dc" providerId="ADAL" clId="{90159650-B761-8949-AF63-E919F88EB32F}" dt="2023-03-05T19:54:55.140" v="98" actId="20577"/>
          <ac:spMkLst>
            <pc:docMk/>
            <pc:sldMk cId="3938759500" sldId="586"/>
            <ac:spMk id="2" creationId="{57B60971-E5F4-F143-8875-55724E11442E}"/>
          </ac:spMkLst>
        </pc:spChg>
      </pc:sldChg>
      <pc:sldChg chg="modSp mod">
        <pc:chgData name="Xuesu Xiao" userId="2da2dc19-76a6-42ca-a03e-a5becae5e7dc" providerId="ADAL" clId="{90159650-B761-8949-AF63-E919F88EB32F}" dt="2023-03-05T19:54:59.199" v="99"/>
        <pc:sldMkLst>
          <pc:docMk/>
          <pc:sldMk cId="4142590336" sldId="587"/>
        </pc:sldMkLst>
        <pc:spChg chg="mod">
          <ac:chgData name="Xuesu Xiao" userId="2da2dc19-76a6-42ca-a03e-a5becae5e7dc" providerId="ADAL" clId="{90159650-B761-8949-AF63-E919F88EB32F}" dt="2023-03-05T19:54:59.199" v="99"/>
          <ac:spMkLst>
            <pc:docMk/>
            <pc:sldMk cId="4142590336" sldId="587"/>
            <ac:spMk id="2" creationId="{57B60971-E5F4-F143-8875-55724E11442E}"/>
          </ac:spMkLst>
        </pc:spChg>
      </pc:sldChg>
      <pc:sldChg chg="del">
        <pc:chgData name="Xuesu Xiao" userId="2da2dc19-76a6-42ca-a03e-a5becae5e7dc" providerId="ADAL" clId="{90159650-B761-8949-AF63-E919F88EB32F}" dt="2023-03-19T22:59:00.651" v="125" actId="2696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90159650-B761-8949-AF63-E919F88EB32F}" dt="2023-03-19T23:02:56.258" v="132" actId="2696"/>
        <pc:sldMkLst>
          <pc:docMk/>
          <pc:sldMk cId="3789334575" sldId="593"/>
        </pc:sldMkLst>
      </pc:sldChg>
      <pc:sldChg chg="modSp mod">
        <pc:chgData name="Xuesu Xiao" userId="2da2dc19-76a6-42ca-a03e-a5becae5e7dc" providerId="ADAL" clId="{90159650-B761-8949-AF63-E919F88EB32F}" dt="2023-03-19T23:10:53.261" v="220" actId="14100"/>
        <pc:sldMkLst>
          <pc:docMk/>
          <pc:sldMk cId="1800163704" sldId="1016"/>
        </pc:sldMkLst>
        <pc:spChg chg="mod">
          <ac:chgData name="Xuesu Xiao" userId="2da2dc19-76a6-42ca-a03e-a5becae5e7dc" providerId="ADAL" clId="{90159650-B761-8949-AF63-E919F88EB32F}" dt="2023-03-19T23:10:53.261" v="220" actId="14100"/>
          <ac:spMkLst>
            <pc:docMk/>
            <pc:sldMk cId="1800163704" sldId="1016"/>
            <ac:spMk id="3" creationId="{EBC7DA4F-105A-B119-1D9B-8B8860AAEB4E}"/>
          </ac:spMkLst>
        </pc:spChg>
      </pc:sldChg>
      <pc:sldChg chg="modSp add del mod">
        <pc:chgData name="Xuesu Xiao" userId="2da2dc19-76a6-42ca-a03e-a5becae5e7dc" providerId="ADAL" clId="{90159650-B761-8949-AF63-E919F88EB32F}" dt="2023-03-05T19:31:55.279" v="52" actId="27636"/>
        <pc:sldMkLst>
          <pc:docMk/>
          <pc:sldMk cId="3845937653" sldId="1078"/>
        </pc:sldMkLst>
        <pc:spChg chg="mod">
          <ac:chgData name="Xuesu Xiao" userId="2da2dc19-76a6-42ca-a03e-a5becae5e7dc" providerId="ADAL" clId="{90159650-B761-8949-AF63-E919F88EB32F}" dt="2023-03-05T19:31:55.279" v="52" actId="27636"/>
          <ac:spMkLst>
            <pc:docMk/>
            <pc:sldMk cId="3845937653" sldId="1078"/>
            <ac:spMk id="2" creationId="{36C9659C-8935-6E45-8F75-4F79DCAD5F83}"/>
          </ac:spMkLst>
        </pc:spChg>
      </pc:sldChg>
      <pc:sldChg chg="modSp mod">
        <pc:chgData name="Xuesu Xiao" userId="2da2dc19-76a6-42ca-a03e-a5becae5e7dc" providerId="ADAL" clId="{90159650-B761-8949-AF63-E919F88EB32F}" dt="2023-03-05T19:31:58.892" v="53"/>
        <pc:sldMkLst>
          <pc:docMk/>
          <pc:sldMk cId="2193030403" sldId="1079"/>
        </pc:sldMkLst>
        <pc:spChg chg="mod">
          <ac:chgData name="Xuesu Xiao" userId="2da2dc19-76a6-42ca-a03e-a5becae5e7dc" providerId="ADAL" clId="{90159650-B761-8949-AF63-E919F88EB32F}" dt="2023-03-05T19:31:58.892" v="53"/>
          <ac:spMkLst>
            <pc:docMk/>
            <pc:sldMk cId="2193030403" sldId="1079"/>
            <ac:spMk id="2" creationId="{E2E37F1A-FDDF-BE47-A3B3-1D477074AD75}"/>
          </ac:spMkLst>
        </pc:spChg>
      </pc:sldChg>
      <pc:sldChg chg="modSp mod">
        <pc:chgData name="Xuesu Xiao" userId="2da2dc19-76a6-42ca-a03e-a5becae5e7dc" providerId="ADAL" clId="{90159650-B761-8949-AF63-E919F88EB32F}" dt="2023-03-05T19:33:14.958" v="54" actId="20577"/>
        <pc:sldMkLst>
          <pc:docMk/>
          <pc:sldMk cId="4030995238" sldId="1081"/>
        </pc:sldMkLst>
        <pc:spChg chg="mod">
          <ac:chgData name="Xuesu Xiao" userId="2da2dc19-76a6-42ca-a03e-a5becae5e7dc" providerId="ADAL" clId="{90159650-B761-8949-AF63-E919F88EB32F}" dt="2023-03-05T19:33:14.958" v="54" actId="20577"/>
          <ac:spMkLst>
            <pc:docMk/>
            <pc:sldMk cId="4030995238" sldId="1081"/>
            <ac:spMk id="2" creationId="{5BE513CB-AF23-B144-94E1-CA5451153354}"/>
          </ac:spMkLst>
        </pc:spChg>
      </pc:sldChg>
      <pc:sldChg chg="addSp delSp modSp mod">
        <pc:chgData name="Xuesu Xiao" userId="2da2dc19-76a6-42ca-a03e-a5becae5e7dc" providerId="ADAL" clId="{90159650-B761-8949-AF63-E919F88EB32F}" dt="2023-03-19T22:46:26.585" v="110"/>
        <pc:sldMkLst>
          <pc:docMk/>
          <pc:sldMk cId="2539870814" sldId="1086"/>
        </pc:sldMkLst>
        <pc:spChg chg="del mod">
          <ac:chgData name="Xuesu Xiao" userId="2da2dc19-76a6-42ca-a03e-a5becae5e7dc" providerId="ADAL" clId="{90159650-B761-8949-AF63-E919F88EB32F}" dt="2023-03-19T22:46:13.383" v="106" actId="478"/>
          <ac:spMkLst>
            <pc:docMk/>
            <pc:sldMk cId="2539870814" sldId="1086"/>
            <ac:spMk id="2" creationId="{4056D4AD-1F26-DD48-A29D-076651799A01}"/>
          </ac:spMkLst>
        </pc:spChg>
        <pc:spChg chg="add mod">
          <ac:chgData name="Xuesu Xiao" userId="2da2dc19-76a6-42ca-a03e-a5becae5e7dc" providerId="ADAL" clId="{90159650-B761-8949-AF63-E919F88EB32F}" dt="2023-03-19T22:46:26.585" v="110"/>
          <ac:spMkLst>
            <pc:docMk/>
            <pc:sldMk cId="2539870814" sldId="1086"/>
            <ac:spMk id="3" creationId="{9105DBE6-DBC4-A40A-8695-E69A6E64CCC8}"/>
          </ac:spMkLst>
        </pc:spChg>
        <pc:spChg chg="add del mod">
          <ac:chgData name="Xuesu Xiao" userId="2da2dc19-76a6-42ca-a03e-a5becae5e7dc" providerId="ADAL" clId="{90159650-B761-8949-AF63-E919F88EB32F}" dt="2023-03-19T22:46:24.953" v="109" actId="478"/>
          <ac:spMkLst>
            <pc:docMk/>
            <pc:sldMk cId="2539870814" sldId="1086"/>
            <ac:spMk id="7" creationId="{1ABA2663-545A-3627-7E10-861C94F0DC2E}"/>
          </ac:spMkLst>
        </pc:spChg>
      </pc:sldChg>
      <pc:sldChg chg="del">
        <pc:chgData name="Xuesu Xiao" userId="2da2dc19-76a6-42ca-a03e-a5becae5e7dc" providerId="ADAL" clId="{90159650-B761-8949-AF63-E919F88EB32F}" dt="2023-03-03T23:32:10.666" v="0" actId="2696"/>
        <pc:sldMkLst>
          <pc:docMk/>
          <pc:sldMk cId="1317456784" sldId="1098"/>
        </pc:sldMkLst>
      </pc:sldChg>
      <pc:sldChg chg="delSp modSp add mod">
        <pc:chgData name="Xuesu Xiao" userId="2da2dc19-76a6-42ca-a03e-a5becae5e7dc" providerId="ADAL" clId="{90159650-B761-8949-AF63-E919F88EB32F}" dt="2023-03-19T23:04:14.802" v="186" actId="20577"/>
        <pc:sldMkLst>
          <pc:docMk/>
          <pc:sldMk cId="249240215" sldId="1100"/>
        </pc:sldMkLst>
        <pc:spChg chg="del">
          <ac:chgData name="Xuesu Xiao" userId="2da2dc19-76a6-42ca-a03e-a5becae5e7dc" providerId="ADAL" clId="{90159650-B761-8949-AF63-E919F88EB32F}" dt="2023-03-19T23:03:48.023" v="138" actId="478"/>
          <ac:spMkLst>
            <pc:docMk/>
            <pc:sldMk cId="249240215" sldId="1100"/>
            <ac:spMk id="9" creationId="{3D936C37-B410-8341-B839-EF3AB0149E04}"/>
          </ac:spMkLst>
        </pc:spChg>
        <pc:spChg chg="mod">
          <ac:chgData name="Xuesu Xiao" userId="2da2dc19-76a6-42ca-a03e-a5becae5e7dc" providerId="ADAL" clId="{90159650-B761-8949-AF63-E919F88EB32F}" dt="2023-03-19T23:04:14.802" v="186" actId="20577"/>
          <ac:spMkLst>
            <pc:docMk/>
            <pc:sldMk cId="249240215" sldId="1100"/>
            <ac:spMk id="10" creationId="{E2E2D8ED-B7E1-B54C-B390-623D7DF754B1}"/>
          </ac:spMkLst>
        </pc:spChg>
      </pc:sldChg>
      <pc:sldChg chg="add del">
        <pc:chgData name="Xuesu Xiao" userId="2da2dc19-76a6-42ca-a03e-a5becae5e7dc" providerId="ADAL" clId="{90159650-B761-8949-AF63-E919F88EB32F}" dt="2023-03-19T22:50:56.636" v="118"/>
        <pc:sldMkLst>
          <pc:docMk/>
          <pc:sldMk cId="554415724" sldId="1100"/>
        </pc:sldMkLst>
      </pc:sldChg>
      <pc:sldChg chg="modSp add del mod">
        <pc:chgData name="Xuesu Xiao" userId="2da2dc19-76a6-42ca-a03e-a5becae5e7dc" providerId="ADAL" clId="{90159650-B761-8949-AF63-E919F88EB32F}" dt="2023-03-19T23:03:34.807" v="136"/>
        <pc:sldMkLst>
          <pc:docMk/>
          <pc:sldMk cId="991749806" sldId="1100"/>
        </pc:sldMkLst>
        <pc:picChg chg="mod">
          <ac:chgData name="Xuesu Xiao" userId="2da2dc19-76a6-42ca-a03e-a5becae5e7dc" providerId="ADAL" clId="{90159650-B761-8949-AF63-E919F88EB32F}" dt="2023-03-19T23:03:34.404" v="135" actId="1036"/>
          <ac:picMkLst>
            <pc:docMk/>
            <pc:sldMk cId="991749806" sldId="1100"/>
            <ac:picMk id="7" creationId="{CE20E084-E751-5C4E-A8D3-C70287955058}"/>
          </ac:picMkLst>
        </pc:picChg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4:36:32.523" v="249" actId="17851"/>
      <pc:docMkLst>
        <pc:docMk/>
      </pc:docMkLst>
      <pc:sldChg chg="addSp delSp modSp mod">
        <pc:chgData name="Xuesu Xiao" userId="2da2dc19-76a6-42ca-a03e-a5becae5e7dc" providerId="ADAL" clId="{A0E9E61D-F05E-D448-BA88-29F7A8E6B759}" dt="2022-11-21T04:16:46.345" v="248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69206148" sldId="256"/>
            <ac:spMk id="4" creationId="{4950C585-16D2-5804-D80B-BEA078716D9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14153682" sldId="31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14153682" sldId="314"/>
            <ac:spMk id="4" creationId="{3E6BF361-99BF-F59B-BD61-41BD0EB02E2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14153682" sldId="314"/>
            <ac:spMk id="5" creationId="{59224D6D-6FCF-4043-B9BE-C3FEC1513338}"/>
          </ac:spMkLst>
        </pc:spChg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01731970" sldId="45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01731970" sldId="459"/>
            <ac:spMk id="4" creationId="{B0ABB0AF-555E-5D86-00EE-5FFF6BF19765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01731970" sldId="459"/>
            <ac:spMk id="4" creationId="{BC25874F-9E81-475C-38F4-3DB5548F50FF}"/>
          </ac:spMkLst>
        </pc:spChg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55938393" sldId="51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55938393" sldId="510"/>
            <ac:spMk id="3" creationId="{E9ECAC9C-A41D-980A-2B21-3262B94DD2A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55938393" sldId="510"/>
            <ac:spMk id="4" creationId="{51C191B7-F96D-D44A-BA3C-9B060B02DF5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05186899" sldId="51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005186899" sldId="511"/>
            <ac:spMk id="4" creationId="{45870094-6BD3-C449-AADB-0CA388FB677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05186899" sldId="511"/>
            <ac:spMk id="4" creationId="{6C2E7FA2-AB0F-C1D7-EB57-98151B11428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18613748" sldId="51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18613748" sldId="512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18613748" sldId="512"/>
            <ac:spMk id="4" creationId="{C9172DB7-2B4F-AF1F-EABD-BADFBFCFB29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15225762" sldId="51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15225762" sldId="513"/>
            <ac:spMk id="4" creationId="{4671E848-6916-79BD-18F6-42DE8EEE074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15225762" sldId="513"/>
            <ac:spMk id="4" creationId="{47688508-8CCC-624F-AFA3-58CA50F0A9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901434696" sldId="51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901434696" sldId="514"/>
            <ac:spMk id="4" creationId="{7B8B9CA5-AD6F-A040-B92F-0709FF6C1972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901434696" sldId="514"/>
            <ac:spMk id="4" creationId="{CEB2F38E-2D70-5415-B9AF-DC26148A263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03395376" sldId="51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03395376" sldId="515"/>
            <ac:spMk id="3" creationId="{260705EE-71B5-39A0-9CC7-57D34E42B34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03395376" sldId="515"/>
            <ac:spMk id="4" creationId="{708356A1-74E8-F640-8E91-81F8DC7EDCC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797155958" sldId="51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797155958" sldId="516"/>
            <ac:spMk id="4" creationId="{1E9A9AA1-BCD1-5697-715C-BB508CE93BE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797155958" sldId="516"/>
            <ac:spMk id="4" creationId="{708356A1-74E8-F640-8E91-81F8DC7EDCC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079212978" sldId="51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079212978" sldId="517"/>
            <ac:spMk id="3" creationId="{702DC498-6D69-5C67-B861-CDE86500B2D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079212978" sldId="517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01191928" sldId="51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1191928" sldId="518"/>
            <ac:spMk id="3" creationId="{CB2641D3-7580-BF09-D820-D0A6AB653DD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01191928" sldId="518"/>
            <ac:spMk id="4" creationId="{51C191B7-F96D-D44A-BA3C-9B060B02DF52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28281181" sldId="519"/>
            <ac:spMk id="3" creationId="{F8DD30D1-67AE-DEA5-855F-E6D3FFCE119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28281181" sldId="519"/>
            <ac:spMk id="4" creationId="{87CD9E07-351F-6641-832B-924EC410C65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29546661" sldId="520"/>
            <ac:spMk id="4" creationId="{87CD9E07-351F-6641-832B-924EC410C65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29546661" sldId="520"/>
            <ac:spMk id="4" creationId="{EB41D476-D153-9C6D-2B4C-7E77767405D5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138161701" sldId="52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138161701" sldId="521"/>
            <ac:spMk id="4" creationId="{39D87C5B-3FA7-6A31-5B92-D8F1EC08EDC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138161701" sldId="521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43449442" sldId="52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43449442" sldId="522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43449442" sldId="522"/>
            <ac:spMk id="4" creationId="{9C2B78B2-97C3-6F62-6A69-7F124A04AE01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46490763" sldId="52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46490763" sldId="523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46490763" sldId="523"/>
            <ac:spMk id="4" creationId="{BEBC13F6-20A9-4517-B135-4C248AAC897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82508582" sldId="52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82508582" sldId="524"/>
            <ac:spMk id="4" creationId="{0CE6266B-9EF2-96FF-D9DB-C57C5A5CB19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82508582" sldId="524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13092979" sldId="52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13092979" sldId="525"/>
            <ac:spMk id="2" creationId="{B0ACD291-3D4F-F6BA-9FFF-9C8DCA34464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13092979" sldId="525"/>
            <ac:spMk id="4" creationId="{D8F5EC17-E5B7-C24A-9E80-C84591297D8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1131592" sldId="52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1131592" sldId="527"/>
            <ac:spMk id="4" creationId="{0A306942-2724-4431-23B3-0A773623DFF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1131592" sldId="527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865491326" sldId="52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865491326" sldId="528"/>
            <ac:spMk id="4" creationId="{273BFDFC-AFB8-EABF-6C43-6105670D42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865491326" sldId="528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24514789" sldId="52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24514789" sldId="529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24514789" sldId="529"/>
            <ac:spMk id="4" creationId="{7F36E172-4451-E365-8CB4-CA930F4CC42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91882957" sldId="530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91882957" sldId="530"/>
            <ac:spMk id="4" creationId="{9759E911-DC65-B8D6-70E4-DF61CC401EA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320104779" sldId="53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320104779" sldId="531"/>
            <ac:spMk id="3" creationId="{2BF50683-1F40-ED3E-9148-D04A89CA1E2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320104779" sldId="531"/>
            <ac:spMk id="4" creationId="{53917F0A-BBD3-E74D-85E1-237DD670BFE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562699840" sldId="53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562699840" sldId="532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562699840" sldId="532"/>
            <ac:spMk id="4" creationId="{91819D8F-BFFD-3A7B-6C4D-BE7F18DAAE21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293517268" sldId="53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293517268" sldId="533"/>
            <ac:spMk id="3" creationId="{7CE7FC0C-BD7F-28C6-FDFD-170469E59858}"/>
          </ac:spMkLst>
        </pc:spChg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293517268" sldId="533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49694110" sldId="536"/>
            <ac:spMk id="3" creationId="{B20DEF72-6D01-911E-ABC8-857AA4A51A5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049694110" sldId="536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24804205" sldId="537"/>
            <ac:spMk id="3" creationId="{E6617DA1-B658-D7C9-B6C2-E467181313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24804205" sldId="537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571601337" sldId="53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71601337" sldId="538"/>
            <ac:spMk id="3" creationId="{2F894331-EA32-8284-F183-70683E26AC10}"/>
          </ac:spMkLst>
        </pc:spChg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71601337" sldId="538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79049034" sldId="539"/>
            <ac:spMk id="3" creationId="{B8CF69B5-1F26-F975-C824-31ACE9F9F8E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79049034" sldId="539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543578044" sldId="54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43578044" sldId="540"/>
            <ac:spMk id="3" creationId="{3951B6A3-9086-2E66-15E3-DE8C18964933}"/>
          </ac:spMkLst>
        </pc:spChg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43578044" sldId="540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36921428" sldId="541"/>
            <ac:spMk id="3" creationId="{F9407BD4-287D-BA0B-9140-7617649ECA4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36921428" sldId="541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92232861" sldId="542"/>
            <ac:spMk id="3" creationId="{AE8EE130-F1A0-DDDF-098C-1D9A572E7E2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92232861" sldId="542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4184358417" sldId="54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84358417" sldId="543"/>
            <ac:spMk id="3" creationId="{99E5A49A-90FA-2B6F-7B81-FA9506A53095}"/>
          </ac:spMkLst>
        </pc:spChg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84358417" sldId="543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418065734" sldId="54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18065734" sldId="544"/>
            <ac:spMk id="3" creationId="{7A3E6229-90CB-8961-8471-80B4A9C3384A}"/>
          </ac:spMkLst>
        </pc:spChg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18065734" sldId="544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261974448" sldId="54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261974448" sldId="545"/>
            <ac:spMk id="3" creationId="{6B28D7FC-804B-6B01-AA2B-BB3D589AA99E}"/>
          </ac:spMkLst>
        </pc:spChg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261974448" sldId="545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513397206" sldId="54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513397206" sldId="546"/>
            <ac:spMk id="3" creationId="{2889E0A7-AB55-3406-A1FD-6D5A6CB8DC6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513397206" sldId="546"/>
            <ac:spMk id="4" creationId="{45EDABC3-2566-3348-BD9E-4851ABB672CD}"/>
          </ac:spMkLst>
        </pc:spChg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63588876" sldId="547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863588876" sldId="547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63588876" sldId="547"/>
            <ac:spMk id="4" creationId="{EA04FAA4-6F46-7E1F-8FC9-71B3B75B4F8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11998693" sldId="54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11998693" sldId="548"/>
            <ac:spMk id="4" creationId="{177D4B36-4315-E032-A2A4-E78EBBE861C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11998693" sldId="548"/>
            <ac:spMk id="4" creationId="{47688508-8CCC-624F-AFA3-58CA50F0A9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00315494" sldId="54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900315494" sldId="549"/>
            <ac:spMk id="4" creationId="{291EE0FE-8F29-C742-B72E-A7DD22F66BC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00315494" sldId="549"/>
            <ac:spMk id="4" creationId="{75B76F9E-9A8C-386A-DFC4-590643BCD56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66313955" sldId="550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66313955" sldId="550"/>
            <ac:spMk id="4" creationId="{291EE0FE-8F29-C742-B72E-A7DD22F66BC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66313955" sldId="550"/>
            <ac:spMk id="4" creationId="{D68F89C7-E667-CFC5-1E84-6099669BBD76}"/>
          </ac:spMkLst>
        </pc:spChg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43179965" sldId="55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43179965" sldId="552"/>
            <ac:spMk id="3" creationId="{C8434328-41BF-2305-B778-49085BC2F31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943179965" sldId="552"/>
            <ac:spMk id="4" creationId="{80F6B74F-9C81-064A-B917-3BCAF2161CA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93948485" sldId="55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93948485" sldId="553"/>
            <ac:spMk id="3" creationId="{87AC1A85-9421-0099-B650-FF5A9AEC33F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93948485" sldId="553"/>
            <ac:spMk id="4" creationId="{80F6B74F-9C81-064A-B917-3BCAF2161CA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295648143" sldId="55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295648143" sldId="554"/>
            <ac:spMk id="4" creationId="{B3CFFB6B-3DF9-C846-92C3-DC3C196D024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295648143" sldId="554"/>
            <ac:spMk id="4" creationId="{CA04621C-C41C-8989-8249-E08775BF17E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35946396" sldId="55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35946396" sldId="555"/>
            <ac:spMk id="4" creationId="{0A5B6E88-39C6-A1DF-73AC-D35DCFA5B5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35946396" sldId="555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187141133" sldId="55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87141133" sldId="556"/>
            <ac:spMk id="4" creationId="{26493053-F818-A9CF-6693-33E8B62930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87141133" sldId="556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196483569" sldId="557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96483569" sldId="557"/>
            <ac:spMk id="4" creationId="{B3CFFB6B-3DF9-C846-92C3-DC3C196D024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96483569" sldId="557"/>
            <ac:spMk id="4" creationId="{B6359CCE-9597-C055-1807-324FD9BEFB8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63248062" sldId="55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63248062" sldId="558"/>
            <ac:spMk id="4" creationId="{4E2E64D8-E1C2-1076-74B9-CD45E696D3E1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63248062" sldId="558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08279921" sldId="55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08279921" sldId="559"/>
            <ac:spMk id="4" creationId="{9C20082C-A541-AC34-9AE1-A8256EBFA48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08279921" sldId="559"/>
            <ac:spMk id="4" creationId="{B3CFFB6B-3DF9-C846-92C3-DC3C196D024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7167218" sldId="560"/>
            <ac:spMk id="4" creationId="{1454A917-C27A-A042-C086-8E633F255EEC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7167218" sldId="560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92460038" sldId="56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92460038" sldId="561"/>
            <ac:spMk id="4" creationId="{0311C9D5-A758-67F3-2A40-FAF207BD19F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92460038" sldId="561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634147757" sldId="56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634147757" sldId="562"/>
            <ac:spMk id="4" creationId="{43F5BD89-1062-2EF9-D56C-6100DB5F307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634147757" sldId="562"/>
            <ac:spMk id="4" creationId="{B3CFFB6B-3DF9-C846-92C3-DC3C196D024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76771701" sldId="563"/>
            <ac:spMk id="4" creationId="{4D900B75-9DB0-9B9B-38D2-F7EB90EE1FD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76771701" sldId="563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29966000" sldId="57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29966000" sldId="571"/>
            <ac:spMk id="4" creationId="{4EA414EF-C912-364A-B5E8-87481CB0E73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29966000" sldId="571"/>
            <ac:spMk id="4" creationId="{FA9EBCFB-609A-780A-01A5-1C261572DCAE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18549277" sldId="57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18549277" sldId="573"/>
            <ac:spMk id="2" creationId="{601F94A8-05B7-10CB-1705-600826BCFEE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18549277" sldId="573"/>
            <ac:spMk id="4" creationId="{5024832C-E5AF-E94E-80AD-948ED198377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413861078" sldId="57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413861078" sldId="574"/>
            <ac:spMk id="4" creationId="{4EA414EF-C912-364A-B5E8-87481CB0E73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413861078" sldId="574"/>
            <ac:spMk id="4" creationId="{89FD9DC5-8D0C-0F7D-82F4-A51AEAA4654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6454909" sldId="57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6454909" sldId="576"/>
            <ac:spMk id="3" creationId="{742A747A-0EC1-4CBC-E375-2FAE9242C54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6454909" sldId="576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330498913" sldId="57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330498913" sldId="577"/>
            <ac:spMk id="3" creationId="{8CFBF74B-E394-D252-0F4E-8595DA84A3E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330498913" sldId="577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35496821" sldId="57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35496821" sldId="578"/>
            <ac:spMk id="3" creationId="{D1C191B3-6903-3A46-A810-C05621821A0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35496821" sldId="578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629654181" sldId="57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629654181" sldId="579"/>
            <ac:spMk id="3" creationId="{818A1866-2172-7127-F136-82838A12923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629654181" sldId="579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130566788" sldId="580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130566788" sldId="580"/>
            <ac:spMk id="4" creationId="{4BE0D432-7C76-EA43-B2A2-502EDE41F180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130566788" sldId="580"/>
            <ac:spMk id="4" creationId="{CB6CD6A8-22A6-B9D7-47EF-8425F3C8DD3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807050625" sldId="58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07050625" sldId="581"/>
            <ac:spMk id="3" creationId="{02B8F419-0193-EC86-A9C1-219A71D8ECA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07050625" sldId="581"/>
            <ac:spMk id="4" creationId="{73395815-0F80-3B4A-9E47-5EF412A60C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09828428" sldId="58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09828428" sldId="582"/>
            <ac:spMk id="3" creationId="{F7A28F2D-46A8-BD5E-01A8-225289035F0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09828428" sldId="582"/>
            <ac:spMk id="4" creationId="{73395815-0F80-3B4A-9E47-5EF412A60C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136243690" sldId="58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36243690" sldId="583"/>
            <ac:spMk id="3" creationId="{8E41D7FF-4027-B9BF-E3AE-431E1FF1549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36243690" sldId="583"/>
            <ac:spMk id="4" creationId="{73395815-0F80-3B4A-9E47-5EF412A60CB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900761225" sldId="58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00761225" sldId="584"/>
            <ac:spMk id="4" creationId="{404CFE70-F78B-A533-21D5-C69CD55ECC7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00761225" sldId="584"/>
            <ac:spMk id="4" creationId="{4BE0D432-7C76-EA43-B2A2-502EDE41F180}"/>
          </ac:spMkLst>
        </pc:spChg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12714364" sldId="58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12714364" sldId="585"/>
            <ac:spMk id="3" creationId="{8C451A33-29EE-BCEB-3193-2D7F320CE9C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12714364" sldId="585"/>
            <ac:spMk id="4" creationId="{6B8B6BCD-84C9-A94F-9E8C-F98B0AF431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38759500" sldId="58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38759500" sldId="586"/>
            <ac:spMk id="3" creationId="{9984E63E-2CA5-F28D-EA72-0FC3A2D2FF1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38759500" sldId="586"/>
            <ac:spMk id="4" creationId="{331D18B7-A0E0-5949-AB82-906F0396F28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142590336" sldId="58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42590336" sldId="587"/>
            <ac:spMk id="3" creationId="{65E88F93-8D71-C572-74DF-2AEB5D240C7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42590336" sldId="587"/>
            <ac:spMk id="4" creationId="{331D18B7-A0E0-5949-AB82-906F0396F28D}"/>
          </ac:spMkLst>
        </pc:spChg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202563280" sldId="59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202563280" sldId="591"/>
            <ac:spMk id="4" creationId="{4BC28BC7-A958-644A-8AEB-204381ABA89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202563280" sldId="591"/>
            <ac:spMk id="4" creationId="{52CC6668-77D1-F5EA-BE74-F9868BE261A4}"/>
          </ac:spMkLst>
        </pc:spChg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89334575" sldId="59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89334575" sldId="593"/>
            <ac:spMk id="4" creationId="{4BC28BC7-A958-644A-8AEB-204381ABA89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89334575" sldId="593"/>
            <ac:spMk id="4" creationId="{98BC3024-A26D-D8CD-1ED7-631C28C4EA21}"/>
          </ac:spMkLst>
        </pc:spChg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570836310" sldId="84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70836310" sldId="849"/>
            <ac:spMk id="3" creationId="{EDB0FD34-BDA9-B4D6-8DD7-2BF847CC6B1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70836310" sldId="849"/>
            <ac:spMk id="4" creationId="{05F8DC60-537D-79A4-76A2-DC85C43DEC6C}"/>
          </ac:spMkLst>
        </pc:spChg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674087567" sldId="863"/>
        </pc:sldMkLst>
        <pc:spChg chg="mod">
          <ac:chgData name="Xuesu Xiao" userId="2da2dc19-76a6-42ca-a03e-a5becae5e7dc" providerId="ADAL" clId="{A0E9E61D-F05E-D448-BA88-29F7A8E6B759}" dt="2022-11-21T01:02:18.762" v="239" actId="20577"/>
          <ac:spMkLst>
            <pc:docMk/>
            <pc:sldMk cId="3674087567" sldId="863"/>
            <ac:spMk id="2" creationId="{2C7A1132-952A-CA49-9D4A-65C8E84C5FC6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674087567" sldId="863"/>
            <ac:spMk id="3" creationId="{ACB5733F-AF91-3BFC-A601-B2281299E19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086217678" sldId="86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86217678" sldId="864"/>
            <ac:spMk id="3" creationId="{352CDF70-EF31-84FD-392C-DAFA26B3475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953865519" sldId="86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953865519" sldId="865"/>
            <ac:spMk id="3" creationId="{20373CCC-E129-D586-2EE2-6B65E9FC31A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220865088" sldId="90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220865088" sldId="906"/>
            <ac:spMk id="4" creationId="{4B9A29FE-5FAE-FBCB-59DF-FB0FC8037BB6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89349317" sldId="90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89349317" sldId="907"/>
            <ac:spMk id="3" creationId="{2DAA6EE0-F59B-CFA6-091E-4E6CD1FF915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04937832" sldId="90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04937832" sldId="908"/>
            <ac:spMk id="3" creationId="{CF72CA54-142C-04A8-91B9-983FCF87568A}"/>
          </ac:spMkLst>
        </pc:spChg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00163704" sldId="101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00163704" sldId="1016"/>
            <ac:spMk id="4" creationId="{44B78E10-FD83-C9DF-E931-BF5456B38A3F}"/>
          </ac:spMkLst>
        </pc:spChg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81433791" sldId="101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81433791" sldId="1018"/>
            <ac:spMk id="4" creationId="{4E58119C-EA0C-9868-1FEF-6F5F1C6F8C03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16339172" sldId="101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16339172" sldId="1019"/>
            <ac:spMk id="4" creationId="{036C4803-4A74-E3A7-C7DB-1E68437FCD3E}"/>
          </ac:spMkLst>
        </pc:spChg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5125654" sldId="102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5125654" sldId="1020"/>
            <ac:spMk id="4" creationId="{F83B221F-81E8-8A9F-47F0-98F88A145ECE}"/>
          </ac:spMkLst>
        </pc:spChg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93282332" sldId="102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93282332" sldId="1021"/>
            <ac:spMk id="4" creationId="{3F7455FC-9BEB-7A3B-2511-3666FB58A070}"/>
          </ac:spMkLst>
        </pc:spChg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067519327" sldId="1022"/>
        </pc:sldMkLst>
        <pc:spChg chg="mod">
          <ac:chgData name="Xuesu Xiao" userId="2da2dc19-76a6-42ca-a03e-a5becae5e7dc" providerId="ADAL" clId="{A0E9E61D-F05E-D448-BA88-29F7A8E6B759}" dt="2022-11-21T01:02:47.575" v="246" actId="20577"/>
          <ac:spMkLst>
            <pc:docMk/>
            <pc:sldMk cId="3067519327" sldId="1022"/>
            <ac:spMk id="3" creationId="{4725FC78-164C-88DB-9A42-922D8ED5BB0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067519327" sldId="1022"/>
            <ac:spMk id="4" creationId="{3B365348-B66D-EFCE-5F4C-E8B5A424FE2D}"/>
          </ac:spMkLst>
        </pc:spChg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58232757" sldId="102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58232757" sldId="1023"/>
            <ac:spMk id="3" creationId="{6A39BA0E-9D9A-30ED-6398-1B04E6835A37}"/>
          </ac:spMkLst>
        </pc:spChg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57677397" sldId="106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57677397" sldId="1067"/>
            <ac:spMk id="4" creationId="{B0CE9731-711C-9E18-21EA-CB2DF1C5E8B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57677397" sldId="1067"/>
            <ac:spMk id="4" creationId="{E1A97C81-B5C0-B991-BDCA-0571639EF3F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90826554" sldId="106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90826554" sldId="1069"/>
            <ac:spMk id="4" creationId="{FDCE7450-77C8-3697-F0B3-F2284894D44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90826554" sldId="1069"/>
            <ac:spMk id="5" creationId="{E5505510-7E13-AE49-91DC-4573DFC116E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36983072" sldId="107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36983072" sldId="1070"/>
            <ac:spMk id="2" creationId="{E7BD4FFC-0DCC-4388-50D9-DE02B0C773F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36983072" sldId="1070"/>
            <ac:spMk id="4" creationId="{B8D40654-EF4A-204F-9C19-2763E48FF9B5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51558007" sldId="107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51558007" sldId="1071"/>
            <ac:spMk id="4" creationId="{3F59D2C6-4B53-4F5B-8639-AD8B6FD6FD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51558007" sldId="1071"/>
            <ac:spMk id="4" creationId="{65E4A176-1EE7-EE47-AEF5-EAD9943BB3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89009434" sldId="107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89009434" sldId="1072"/>
            <ac:spMk id="4" creationId="{555C309D-BB7A-1DAC-366C-1984D7A8849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89009434" sldId="1072"/>
            <ac:spMk id="4" creationId="{65E4A176-1EE7-EE47-AEF5-EAD9943BB38B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26814572" sldId="1073"/>
            <ac:spMk id="4" creationId="{036860B5-84E6-B7AA-85B5-BABA26280C3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26814572" sldId="1073"/>
            <ac:spMk id="4" creationId="{049FDE8E-933E-9940-BEF0-867A08B75C4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138270859" sldId="107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138270859" sldId="1074"/>
            <ac:spMk id="3" creationId="{A58A8F77-AF9F-04E8-16C8-18DCE26330E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138270859" sldId="1074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86570579" sldId="107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86570579" sldId="1075"/>
            <ac:spMk id="3" creationId="{FC554216-E31C-73E9-625D-83B9EA2DC54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86570579" sldId="1075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54122880" sldId="107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54122880" sldId="1076"/>
            <ac:spMk id="3" creationId="{95045355-5742-C3A4-88AC-34B41C460CE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854122880" sldId="1076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808208957" sldId="107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808208957" sldId="1077"/>
            <ac:spMk id="4" creationId="{B93ADE4E-7A66-0394-CB34-C800B8B62F7C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808208957" sldId="1077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845937653" sldId="107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45937653" sldId="1078"/>
            <ac:spMk id="3" creationId="{8588A6C0-354D-27CE-D02D-31FC6C6AC99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45937653" sldId="1078"/>
            <ac:spMk id="4" creationId="{708356A1-74E8-F640-8E91-81F8DC7EDCCB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93030403" sldId="1079"/>
            <ac:spMk id="4" creationId="{11F7D6DE-C2A5-9BEF-056F-0B3E472E34B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93030403" sldId="1079"/>
            <ac:spMk id="4" creationId="{A9ABD9C3-7411-0F45-9FDE-DB43069B5B0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264359232" sldId="108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264359232" sldId="1080"/>
            <ac:spMk id="2" creationId="{EA4DC615-4F84-8CE8-9F13-E64C5223D33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264359232" sldId="1080"/>
            <ac:spMk id="4" creationId="{E27C3E1E-3B3B-C942-9BB5-108F1427FF49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30995238" sldId="108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30995238" sldId="1081"/>
            <ac:spMk id="3" creationId="{EE626AE4-65AF-B730-450C-8AA7C130D70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030995238" sldId="1081"/>
            <ac:spMk id="4" creationId="{E27338BF-9A97-9141-92A4-97F5CA4B94BE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24520580" sldId="108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24520580" sldId="1082"/>
            <ac:spMk id="4" creationId="{3D905C0E-B695-4A03-2A51-45275A5783A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24520580" sldId="1082"/>
            <ac:spMk id="4" creationId="{53917F0A-BBD3-E74D-85E1-237DD670BFE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744507728" sldId="108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744507728" sldId="1083"/>
            <ac:spMk id="4" creationId="{53917F0A-BBD3-E74D-85E1-237DD670BFE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744507728" sldId="1083"/>
            <ac:spMk id="4" creationId="{A89AEA72-F142-F425-A16A-20B2D4356B2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39870814" sldId="1086"/>
            <ac:spMk id="3" creationId="{388C1060-3E82-213F-4125-568C36397E9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39870814" sldId="1086"/>
            <ac:spMk id="4" creationId="{1A3C4CD7-0390-0E4D-8D75-416BFDD1C117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23381994" sldId="109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23381994" sldId="1093"/>
            <ac:spMk id="3" creationId="{369F1FBB-0F99-1ABD-2D0A-CA163C4FC61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23381994" sldId="1093"/>
            <ac:spMk id="4" creationId="{05F8DC60-537D-79A4-76A2-DC85C43DEC6C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81922581" sldId="109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81922581" sldId="1094"/>
            <ac:spMk id="3" creationId="{D0415EF9-B663-F08F-FC42-BD3F618566B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81922581" sldId="1094"/>
            <ac:spMk id="4" creationId="{B52D17E3-A9B7-DBEB-0F50-84FBCA17F5A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28677655" sldId="109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28677655" sldId="1095"/>
            <ac:spMk id="3" creationId="{C3301E46-4E05-8D48-EE5A-EDC151894A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28677655" sldId="1095"/>
            <ac:spMk id="4" creationId="{B9236E8A-EE3B-28C9-4510-3F34074CE5B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63698883" sldId="1096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63698883" sldId="1096"/>
            <ac:spMk id="4" creationId="{868108D6-70EB-C94F-6C9E-FD638321760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63698883" sldId="1096"/>
            <ac:spMk id="4" creationId="{FFE09F8E-D921-7C17-9137-A4BE74029B6F}"/>
          </ac:spMkLst>
        </pc:spChg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317456784" sldId="109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17456784" sldId="1098"/>
            <ac:spMk id="3" creationId="{26C9BA1D-6A31-DCDF-CBC7-730A94A0757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17456784" sldId="1098"/>
            <ac:spMk id="4" creationId="{890B2CCF-E2D0-5390-A8EA-C5F1BA8727B8}"/>
          </ac:spMkLst>
        </pc:spChg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461044923" sldId="109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461044923" sldId="1099"/>
            <ac:spMk id="4" creationId="{FBD13ED6-A16B-83F0-F49F-FD9828E83A9D}"/>
          </ac:spMkLst>
        </pc:spChg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B3F1-71A4-D041-8A8D-D37EA819B784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BF0-BD06-CF48-AA4F-7D5ECD61E736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CEF6-F0F0-9D4E-A32B-6403689D0C40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A0A4-C393-B747-AC3C-2A571B069FA7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1664-C811-4A40-A79B-A98CB47666A7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75EC-22C4-4645-A01E-EB5E78B9B7A3}" type="datetime1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CE6-BF93-C448-881E-1D6B1DC88FF9}" type="datetime1">
              <a:rPr lang="en-US" smtClean="0"/>
              <a:t>4/2/25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0359-047A-564E-8EEE-4F5CAED91776}" type="datetime1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D18A-5E5F-C741-AC0C-3831E205A9A6}" type="datetime1">
              <a:rPr lang="en-US" smtClean="0"/>
              <a:t>4/2/25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2D51-9ADC-EC4B-883C-959337679124}" type="datetime1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EAC0-BC53-C541-A593-656F22F7ECF4}" type="datetime1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7875-4908-C046-8856-B9D563385991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.cmu.edu/~cshalizi/mreg/15/lectures/13/lecture-13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6385/lectures/lecture9.pdf" TargetMode="External"/><Relationship Id="rId2" Type="http://schemas.openxmlformats.org/officeDocument/2006/relationships/hyperlink" Target="http://www.cs.cornell.edu/courses/cs5670/2019sp/lectures/lec09_ransac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atweb.stanford.edu/~jtaylo/courses/stats203/notes/robust.pdf" TargetMode="External"/><Relationship Id="rId4" Type="http://schemas.openxmlformats.org/officeDocument/2006/relationships/hyperlink" Target="http://www.cse.psu.edu/~rtc12/CSE486/lecture15.pdf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~dellaert/pub/Dellaert06ijrr.pdf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Localization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E1EE-7015-15CC-E904-0F168DC0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39B7EB-C521-7ED6-07B9-7CA62F651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86679"/>
            <a:ext cx="7886700" cy="42292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4B20E-27FB-AA41-954C-D617AE9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7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20EE-AEF5-16C8-933B-F3368596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E102C-CA5A-49FB-BD30-AEA7F3603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Issues? It’s a bit sensitive to outliers. </a:t>
            </a:r>
          </a:p>
          <a:p>
            <a:endParaRPr lang="en-US" dirty="0"/>
          </a:p>
          <a:p>
            <a:r>
              <a:rPr lang="en-US" dirty="0"/>
              <a:t>What if there are points in one set that don’t exist in the other? </a:t>
            </a:r>
          </a:p>
          <a:p>
            <a:endParaRPr lang="en-US" dirty="0"/>
          </a:p>
          <a:p>
            <a:r>
              <a:rPr lang="en-US" dirty="0"/>
              <a:t>This happens often in practice: noise, reflections, motion between the scans. We need an approach that is robust to outliers.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40CB-6C1F-664F-9EF5-59DABBCD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But First…</a:t>
            </a:r>
            <a:br>
              <a:rPr lang="en-US" sz="3600" dirty="0"/>
            </a:br>
            <a:r>
              <a:rPr lang="en-US" dirty="0"/>
              <a:t>Linear Algebra</a:t>
            </a: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A Crash Course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2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1B9A28-481E-4E49-980C-0FCDC213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Solving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B0B08-0D23-CD4B-B3DF-E0A0676F4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F7B8-6BAE-4B42-B4E9-6E8B91BF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3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2DBA-675E-814D-9487-E32511B4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is used to solve, for example, curve fitting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5331-56E0-3344-A1A2-EEF704C1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Linear regression: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A9B6-1745-9840-97F7-02F0291E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99C34-1A5F-CE40-A654-5CB180B08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5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2DBA-675E-814D-9487-E32511B4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is used to solve, for example, curve fitting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5331-56E0-3344-A1A2-EEF704C1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Linear regression: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A9B6-1745-9840-97F7-02F0291E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99C34-1A5F-CE40-A654-5CB180B08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059B2-07BD-B84D-8E72-48B59789D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82" y="2403309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0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5081CC-15C1-8844-8E60-26418F4985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08" y="3104404"/>
            <a:ext cx="4017992" cy="3773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FA5E4-8121-314D-AF62-2EEE4A7D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solve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5629-E322-2F40-A170-DD2776C4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Let’s look at this from a net cost perspective. I have </a:t>
            </a:r>
            <a:br>
              <a:rPr lang="en-US" dirty="0"/>
            </a:br>
            <a:r>
              <a:rPr lang="en-US" dirty="0"/>
              <a:t>N points: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residuals specify the “error”: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want the beta’s that minimize</a:t>
            </a:r>
          </a:p>
          <a:p>
            <a:pPr marL="0" indent="0">
              <a:buNone/>
            </a:pPr>
            <a:r>
              <a:rPr lang="en-US" dirty="0"/>
              <a:t>this error.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3604B-F52D-7143-B23B-41C3C7B2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C7E3F-16B2-7544-97EA-38EDFB29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2355103"/>
            <a:ext cx="4406900" cy="74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0F943-4C16-2344-8571-65C7A94B3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3753598"/>
            <a:ext cx="2959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4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5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FC3C-0DC4-8843-B7FA-C05E5A10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830094"/>
            <a:ext cx="7886700" cy="662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how do we solve </a:t>
            </a:r>
            <a:r>
              <a:rPr lang="en-US"/>
              <a:t>for this?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5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E8E864-EE84-F540-BB64-971F8D57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7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80C3-1740-B948-700A-C5415DB1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D1C4E-6368-E168-F94A-8475DFB72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3 due April 7 before class</a:t>
            </a:r>
          </a:p>
          <a:p>
            <a:r>
              <a:rPr lang="en-US" dirty="0"/>
              <a:t>Mid-project presentation April 14 </a:t>
            </a:r>
          </a:p>
          <a:p>
            <a:pPr lvl="1"/>
            <a:r>
              <a:rPr lang="en-US" dirty="0"/>
              <a:t>Check out your laptop projection before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09E8A-9A86-D0D5-5033-24809CCB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61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0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2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8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87F38-7D37-EB4E-9132-03BB1451F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72" y="5535729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1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problems in robot state estimation are least-squares problems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37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7F1A-FDDF-BE47-A3B3-1D477074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problems in robot state estimation are least-squares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7423E-F4BE-9748-9B1A-597B4592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Also, this is the “Pseudo-inverse” of </a:t>
            </a:r>
            <a:r>
              <a:rPr lang="en-US" b="1" dirty="0"/>
              <a:t>x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allows us to “invert” a matrix that isn’t square.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that if the matrix is square, this will allows us to solve for a line that exactly fits the parameters. No pseudo-inverse required.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2E222-EF09-D54C-90A6-4D3A7FF5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36C38-8411-474F-9E3A-84BB08D32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56" y="2433917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F31DE7A-CB43-D349-8B24-16ECBDE4A51F}"/>
              </a:ext>
            </a:extLst>
          </p:cNvPr>
          <p:cNvSpPr/>
          <p:nvPr/>
        </p:nvSpPr>
        <p:spPr>
          <a:xfrm rot="16200000">
            <a:off x="5982508" y="1672782"/>
            <a:ext cx="408520" cy="1647264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30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6C8D98-0F36-5D49-9C88-47C84E4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4D55E-55DA-5D41-8911-E09261474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D905C-3C58-2A49-BDA6-E5F0E23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9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13CB-AF23-B144-94E1-CA545115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eigenvalues and eigenvectors?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3223C7-F1E1-E346-B599-04C3988F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4594"/>
            <a:ext cx="7886700" cy="3353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71D83-3300-1349-ADCC-033B193C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AB581-A61A-6D44-8246-CA20FCD6CC91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5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1B94-92FF-3FAA-6BCE-395437A8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Reminder… Prediction and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E26C1-DEC4-5C13-8258-0070258F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8CFBF-FFF7-226D-9F92-997CDBC6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26707"/>
            <a:ext cx="7772400" cy="4149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A153F-B7A9-109D-62ED-4694195D252A}"/>
              </a:ext>
            </a:extLst>
          </p:cNvPr>
          <p:cNvSpPr txBox="1"/>
          <p:nvPr/>
        </p:nvSpPr>
        <p:spPr>
          <a:xfrm>
            <a:off x="1850929" y="3816627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Kalman Filter: continuous (gaussian) filtering</a:t>
            </a:r>
          </a:p>
        </p:txBody>
      </p:sp>
    </p:spTree>
    <p:extLst>
      <p:ext uri="{BB962C8B-B14F-4D97-AF65-F5344CB8AC3E}">
        <p14:creationId xmlns:p14="http://schemas.microsoft.com/office/powerpoint/2010/main" val="314000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0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4FA02E-0D5C-4C40-9C45-9868B3C8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3266DC-072D-D140-AF42-1CD8A085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9BE57-E10F-D945-9577-711B203C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2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different ways of “factorizing” matrices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7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05DBE6-DBC4-A40A-8695-E69A6E64CC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Singular Value Decomposition is similar but for non-square matrices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A46B9-8E0F-BF46-B533-9F697C6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EA0293-1841-AB49-9FDC-C64E01BA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1494821"/>
            <a:ext cx="279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8333F-01EC-BF4F-BCE7-F76E0790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26251"/>
            <a:ext cx="9144000" cy="27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0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10D7-F951-09EC-32FB-7867D2F5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E3880-B79F-7249-61F0-A38F20E6F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Handling outliers in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42146-A941-1AD3-FF4E-545EA85A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1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many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Cornell Tech Computer Vision Course</a:t>
            </a:r>
            <a:r>
              <a:rPr lang="en-US" dirty="0"/>
              <a:t> (Noah Snavely)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CMU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4"/>
              </a:rPr>
              <a:t>Penn State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5"/>
              </a:rPr>
              <a:t>Stanford: Stats 203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53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B17B-26F8-D943-87E5-F3FE1216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make what is obvious to us visible to the computer (via an algorithm)?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6D6A8-F52A-6847-893D-BB19EEC50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22C32-5BBC-4C46-AC9B-D24AC7AF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24748-C215-0844-B23A-EAD56B909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1690689"/>
            <a:ext cx="7978857" cy="48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6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13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3"/>
            <a:ext cx="3070227" cy="787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the line I want…</a:t>
            </a:r>
          </a:p>
        </p:txBody>
      </p:sp>
    </p:spTree>
    <p:extLst>
      <p:ext uri="{BB962C8B-B14F-4D97-AF65-F5344CB8AC3E}">
        <p14:creationId xmlns:p14="http://schemas.microsoft.com/office/powerpoint/2010/main" val="443449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3"/>
            <a:ext cx="3070227" cy="148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the line I want, but the residuals for those two outlying points are enormous.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6DD36A-51A7-B54A-B4DE-7CC8525DD565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4243397" y="3140363"/>
            <a:ext cx="5332" cy="211974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CC5319-51AA-964B-88E5-301B062E2945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50001" y="3475183"/>
            <a:ext cx="0" cy="142932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49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8A66C85-EF67-2A15-A202-3B73804B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36" y="2078155"/>
            <a:ext cx="6369729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4844F-1BEF-B296-1688-6DD38090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8AD9E-6E8B-E5BB-1B0C-D573B5B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D454FC-C852-7114-1B1C-9DDB0BD6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 of motion error:</a:t>
            </a:r>
          </a:p>
        </p:txBody>
      </p:sp>
    </p:spTree>
    <p:extLst>
      <p:ext uri="{BB962C8B-B14F-4D97-AF65-F5344CB8AC3E}">
        <p14:creationId xmlns:p14="http://schemas.microsoft.com/office/powerpoint/2010/main" val="506719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831772" y="3429001"/>
            <a:ext cx="3807279" cy="12845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actual line I fit to all the data (roughly) looks like this, because it minimizes the sum of squared residuals.</a:t>
            </a:r>
          </a:p>
        </p:txBody>
      </p:sp>
    </p:spTree>
    <p:extLst>
      <p:ext uri="{BB962C8B-B14F-4D97-AF65-F5344CB8AC3E}">
        <p14:creationId xmlns:p14="http://schemas.microsoft.com/office/powerpoint/2010/main" val="3382508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</p:spTree>
    <p:extLst>
      <p:ext uri="{BB962C8B-B14F-4D97-AF65-F5344CB8AC3E}">
        <p14:creationId xmlns:p14="http://schemas.microsoft.com/office/powerpoint/2010/main" val="351131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5AF2D8-029D-5242-899C-58AC59FC41CA}"/>
              </a:ext>
            </a:extLst>
          </p:cNvPr>
          <p:cNvSpPr txBox="1">
            <a:spLocks/>
          </p:cNvSpPr>
          <p:nvPr/>
        </p:nvSpPr>
        <p:spPr>
          <a:xfrm>
            <a:off x="7809036" y="1925807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Inliers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ACC5DF-94FB-CB4A-B93D-8BB0AFE9795B}"/>
              </a:ext>
            </a:extLst>
          </p:cNvPr>
          <p:cNvSpPr/>
          <p:nvPr/>
        </p:nvSpPr>
        <p:spPr>
          <a:xfrm rot="19179601">
            <a:off x="3018123" y="3749765"/>
            <a:ext cx="5194687" cy="7019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9F2D76-6610-354B-B6D0-BFB8C3E9560F}"/>
              </a:ext>
            </a:extLst>
          </p:cNvPr>
          <p:cNvSpPr txBox="1">
            <a:spLocks/>
          </p:cNvSpPr>
          <p:nvPr/>
        </p:nvSpPr>
        <p:spPr>
          <a:xfrm>
            <a:off x="3726863" y="2606976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9F626D-464A-D247-BAED-54FB334A6A95}"/>
              </a:ext>
            </a:extLst>
          </p:cNvPr>
          <p:cNvSpPr txBox="1">
            <a:spLocks/>
          </p:cNvSpPr>
          <p:nvPr/>
        </p:nvSpPr>
        <p:spPr>
          <a:xfrm>
            <a:off x="5777335" y="5131808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</p:spTree>
    <p:extLst>
      <p:ext uri="{BB962C8B-B14F-4D97-AF65-F5344CB8AC3E}">
        <p14:creationId xmlns:p14="http://schemas.microsoft.com/office/powerpoint/2010/main" val="2865491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A1F80A-D29D-6244-8E15-74052BF6A498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5AF2D8-029D-5242-899C-58AC59FC41CA}"/>
              </a:ext>
            </a:extLst>
          </p:cNvPr>
          <p:cNvSpPr txBox="1">
            <a:spLocks/>
          </p:cNvSpPr>
          <p:nvPr/>
        </p:nvSpPr>
        <p:spPr>
          <a:xfrm>
            <a:off x="7809036" y="1925807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Inliers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ACC5DF-94FB-CB4A-B93D-8BB0AFE9795B}"/>
              </a:ext>
            </a:extLst>
          </p:cNvPr>
          <p:cNvSpPr/>
          <p:nvPr/>
        </p:nvSpPr>
        <p:spPr>
          <a:xfrm rot="19179601">
            <a:off x="3018123" y="3749765"/>
            <a:ext cx="5194687" cy="7019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9F2D76-6610-354B-B6D0-BFB8C3E9560F}"/>
              </a:ext>
            </a:extLst>
          </p:cNvPr>
          <p:cNvSpPr txBox="1">
            <a:spLocks/>
          </p:cNvSpPr>
          <p:nvPr/>
        </p:nvSpPr>
        <p:spPr>
          <a:xfrm>
            <a:off x="3726863" y="2606976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9F626D-464A-D247-BAED-54FB334A6A95}"/>
              </a:ext>
            </a:extLst>
          </p:cNvPr>
          <p:cNvSpPr txBox="1">
            <a:spLocks/>
          </p:cNvSpPr>
          <p:nvPr/>
        </p:nvSpPr>
        <p:spPr>
          <a:xfrm>
            <a:off x="5777335" y="5131808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</p:spTree>
    <p:extLst>
      <p:ext uri="{BB962C8B-B14F-4D97-AF65-F5344CB8AC3E}">
        <p14:creationId xmlns:p14="http://schemas.microsoft.com/office/powerpoint/2010/main" val="2924514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RANdom Sample Consensus (</a:t>
            </a:r>
            <a:r>
              <a:rPr lang="en-US" dirty="0" err="1"/>
              <a:t>a.k.a</a:t>
            </a:r>
            <a:r>
              <a:rPr lang="en-US" dirty="0"/>
              <a:t> RANSAC) is a very common and relatively simple procedure for detecting outliers.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general procedure involves two steps (performed repeatedly):</a:t>
            </a:r>
          </a:p>
          <a:p>
            <a:pPr marL="457200" indent="-457200">
              <a:buAutoNum type="arabicPeriod"/>
            </a:pPr>
            <a:r>
              <a:rPr lang="en-US" dirty="0"/>
              <a:t>Split the data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</a:p>
          <a:p>
            <a:pPr marL="457200" indent="-457200">
              <a:buAutoNum type="arabicPeriod"/>
            </a:pPr>
            <a:r>
              <a:rPr lang="en-US" dirty="0"/>
              <a:t>Fit the model parameters to the inliers (ignoring outliers)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Original Paper: M. A. </a:t>
            </a:r>
            <a:r>
              <a:rPr lang="en-US" sz="1800" dirty="0" err="1"/>
              <a:t>Fischler</a:t>
            </a:r>
            <a:r>
              <a:rPr lang="en-US" sz="1800" dirty="0"/>
              <a:t> and R. C. </a:t>
            </a:r>
            <a:r>
              <a:rPr lang="en-US" sz="1800" dirty="0" err="1"/>
              <a:t>Bolles</a:t>
            </a:r>
            <a:r>
              <a:rPr lang="en-US" sz="1800" dirty="0"/>
              <a:t> (June 1981). "Random Sample Consensus: A Paradigm for Model Fitting with Applications to Image Analysis and Automated Cartography". </a:t>
            </a:r>
            <a:r>
              <a:rPr lang="en-US" sz="1800" i="1" dirty="0"/>
              <a:t>Comm. of the ACM </a:t>
            </a:r>
            <a:r>
              <a:rPr lang="en-US" sz="1800" dirty="0"/>
              <a:t>24: 381—395.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25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repeatedly conduct this procedure and pick the model parameters that maximize the number of inliers.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82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93C55-D7D4-D34A-A165-ACF8FA189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1" y="2971124"/>
            <a:ext cx="4313383" cy="340567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7C95E1-C1CB-99FB-F2AA-9AB1B7A9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293517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98DDB-21A8-A94E-BA8A-94DD0F53B1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618" y="2909824"/>
            <a:ext cx="5172364" cy="3583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558ADF-A6CA-E448-BBBF-45781788FF48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8A21B7-7CC5-5B75-FD6B-5247B418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049694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405D21-2BDD-AE4C-BE89-1C58B2B2C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64" y="3181348"/>
            <a:ext cx="4756727" cy="3107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26649A-A046-40BC-7FD2-0E562FFCC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724804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A0A11B-30CD-DF42-91F3-D5E608B97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73" y="3020295"/>
            <a:ext cx="4208317" cy="333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C1E753-32C4-EF34-E0AC-FAAA11571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57160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58186D-D23B-898D-40C6-368B6EBE2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341825"/>
            <a:ext cx="7886700" cy="331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9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B3B6E-F148-8249-A8C1-D6055A6A9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94" y="3020292"/>
            <a:ext cx="4343106" cy="3406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</a:t>
            </a:r>
            <a:r>
              <a:rPr lang="en-US" sz="1600"/>
              <a:t>: 6</a:t>
            </a:r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C6553C-57A5-DFB2-A2AB-2A43DC4A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379049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EE56C-4DBC-2F42-B7FA-D1A2A9802A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128" y="2692654"/>
            <a:ext cx="4376354" cy="4015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4233E-2AB3-366E-DE3F-55450CF4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543578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A834AF-A8D4-DE4A-AFEE-D11759E6A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128" y="2692653"/>
            <a:ext cx="4376354" cy="4140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19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F7027C-C53D-6730-654E-46010406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836921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637257-0DDA-A94C-84BA-AD485E7B0E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750" y="3010496"/>
            <a:ext cx="5479850" cy="3697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94C312-256C-1EAE-166B-427E5F618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392232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B49C8-8249-AE48-A509-54898CB91E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180" y="2951513"/>
            <a:ext cx="5608420" cy="3802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13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2D0AF7-C361-6BB2-B66C-3B8DFBBA7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4184358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1E3E6-40FF-714A-B1EF-30F381FC9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45" y="2637325"/>
            <a:ext cx="5218546" cy="4070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16820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pick the line that has the most inliers.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B976F7-17A5-80AA-65FE-1299024A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418065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1E3E6-40FF-714A-B1EF-30F381FC9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45" y="2637325"/>
            <a:ext cx="5218546" cy="4070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16820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pick the line that has the most inliers.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E4337-BC5E-6047-9D8B-406F6A474A6A}"/>
              </a:ext>
            </a:extLst>
          </p:cNvPr>
          <p:cNvSpPr/>
          <p:nvPr/>
        </p:nvSpPr>
        <p:spPr>
          <a:xfrm>
            <a:off x="7938367" y="4570204"/>
            <a:ext cx="2567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practice, we usually re-fit the line to all the inliers once the best line is chosen.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9597ECB-130B-D151-405E-1E4F99C2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261974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91DCA1-147C-1B87-01D3-6ED76048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98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5F5BCF-8F4B-A844-B76B-25BD33455A19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E91B78-098E-A640-8F7C-C3493A0312D9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3423F-24B0-2F42-AD8A-4F659EB0E551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844D5-14A4-9B4A-AA92-980EE969AF72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63A55C-F417-954B-9337-508A7459B593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78CB62-0433-3442-9BF7-BDF845F80B2C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2DDCDA-5BA7-3D4F-A04C-CC4F238B026C}"/>
              </a:ext>
            </a:extLst>
          </p:cNvPr>
          <p:cNvSpPr/>
          <p:nvPr/>
        </p:nvSpPr>
        <p:spPr>
          <a:xfrm>
            <a:off x="5223168" y="55741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EA506E-AE57-8F44-99D9-C7D318AD9B1F}"/>
              </a:ext>
            </a:extLst>
          </p:cNvPr>
          <p:cNvSpPr/>
          <p:nvPr/>
        </p:nvSpPr>
        <p:spPr>
          <a:xfrm>
            <a:off x="6908801" y="437803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13327C-BA5C-5F40-8842-96204A6DB2D7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4772C2-28D2-9744-BF58-0C0FA3DB42E6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08515D-C7EE-0040-A6BF-36A37B083659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133100-E176-D34B-AA78-7940E64549AB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56F526-87B0-BB42-BE8E-F58669196271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99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5F5BCF-8F4B-A844-B76B-25BD33455A19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E91B78-098E-A640-8F7C-C3493A0312D9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3423F-24B0-2F42-AD8A-4F659EB0E551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844D5-14A4-9B4A-AA92-980EE969AF72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63A55C-F417-954B-9337-508A7459B593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78CB62-0433-3442-9BF7-BDF845F80B2C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2DDCDA-5BA7-3D4F-A04C-CC4F238B026C}"/>
              </a:ext>
            </a:extLst>
          </p:cNvPr>
          <p:cNvSpPr/>
          <p:nvPr/>
        </p:nvSpPr>
        <p:spPr>
          <a:xfrm>
            <a:off x="5223168" y="55741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EA506E-AE57-8F44-99D9-C7D318AD9B1F}"/>
              </a:ext>
            </a:extLst>
          </p:cNvPr>
          <p:cNvSpPr/>
          <p:nvPr/>
        </p:nvSpPr>
        <p:spPr>
          <a:xfrm>
            <a:off x="6908801" y="437803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13327C-BA5C-5F40-8842-96204A6DB2D7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4772C2-28D2-9744-BF58-0C0FA3DB42E6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08515D-C7EE-0040-A6BF-36A37B083659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133100-E176-D34B-AA78-7940E64549AB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56F526-87B0-BB42-BE8E-F58669196271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02056C-86B9-B243-BBBB-287ABEE71EC7}"/>
              </a:ext>
            </a:extLst>
          </p:cNvPr>
          <p:cNvCxnSpPr>
            <a:cxnSpLocks/>
          </p:cNvCxnSpPr>
          <p:nvPr/>
        </p:nvCxnSpPr>
        <p:spPr>
          <a:xfrm flipV="1">
            <a:off x="4350329" y="3576783"/>
            <a:ext cx="3800762" cy="273511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2E41F98-8F06-E24F-82A6-5A77992A6175}"/>
              </a:ext>
            </a:extLst>
          </p:cNvPr>
          <p:cNvSpPr/>
          <p:nvPr/>
        </p:nvSpPr>
        <p:spPr>
          <a:xfrm>
            <a:off x="7938367" y="4570203"/>
            <a:ext cx="2567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residual of this line (which has only 2 inliers) is zero…</a:t>
            </a:r>
          </a:p>
        </p:txBody>
      </p:sp>
    </p:spTree>
    <p:extLst>
      <p:ext uri="{BB962C8B-B14F-4D97-AF65-F5344CB8AC3E}">
        <p14:creationId xmlns:p14="http://schemas.microsoft.com/office/powerpoint/2010/main" val="186358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C747-E673-E54F-1FB2-5E173772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so far comes from odometry, but what if we don’t have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ED6C-59FE-2CA5-C178-1D7F4C8FA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comparing laser scans against a known map, we can compare them to one another: “scan matching”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A2E82-82D9-707F-7BF0-D58E855A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73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5051-9187-464D-96D8-143412DF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questions remain!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29E8A-6258-A646-93A2-F18F5B5A0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decide what it means to be an inlier?</a:t>
            </a:r>
          </a:p>
          <a:p>
            <a:r>
              <a:rPr lang="en-US" dirty="0"/>
              <a:t>How many samples do we need to ensure good performance?</a:t>
            </a:r>
          </a:p>
          <a:p>
            <a:r>
              <a:rPr lang="en-US" dirty="0"/>
              <a:t>What does it even mean to have </a:t>
            </a:r>
            <a:r>
              <a:rPr lang="en-US" i="1" dirty="0"/>
              <a:t>good performance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E50AD-AD26-C842-9E66-8507172E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4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40886-0A8F-0B41-B141-EEC974DA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often assume that the noise follows some sort of Gaussian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4600-2CC5-5C48-A033-682AA7E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order to decide what an inlier or an outlier looks like, we need to choose a noise model: usually, it’s Gaussian, with some standard deviation (e.g. 3 pixels).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69175-6452-BE4C-BBB9-318CAE28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5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B2F8-3049-B447-BF38-93A5859364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327" y="2695745"/>
            <a:ext cx="6400801" cy="3868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40886-0A8F-0B41-B141-EEC974DA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often assume that the noise follows some sort of Gaussian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4600-2CC5-5C48-A033-682AA7E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order to decide what an inlier or an outlier looks like, we need to choose a noise model: usually, it’s Gaussian, with some standard deviation (e.g. 3 pixels).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69175-6452-BE4C-BBB9-318CAE28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13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6C84D6-95B0-7C46-B489-104F53B477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751502"/>
            <a:ext cx="6677314" cy="4526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FEC0C3-BB80-8E4C-908F-D7270825CB9A}"/>
              </a:ext>
            </a:extLst>
          </p:cNvPr>
          <p:cNvSpPr/>
          <p:nvPr/>
        </p:nvSpPr>
        <p:spPr>
          <a:xfrm>
            <a:off x="7666758" y="1523257"/>
            <a:ext cx="2400300" cy="2254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95435-409C-8142-9DB1-08B86D73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select inliers by thresholding via a Chi-Squared 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08036-195F-2C42-B2F2-72D3048C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D4E19-D783-8240-98FC-B70E9D0158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026" y="2394146"/>
            <a:ext cx="2087722" cy="6882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F87CF5-7FE5-724F-8F29-2AC201AB4D8B}"/>
              </a:ext>
            </a:extLst>
          </p:cNvPr>
          <p:cNvSpPr/>
          <p:nvPr/>
        </p:nvSpPr>
        <p:spPr>
          <a:xfrm>
            <a:off x="7725931" y="1621214"/>
            <a:ext cx="25677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 1-dimensional system, like fitting a line, a threshold of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yields 95% inliers.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(5.99 for 2D)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BD1EC-BC63-AC4E-8BA0-4C384BC131CC}"/>
              </a:ext>
            </a:extLst>
          </p:cNvPr>
          <p:cNvSpPr/>
          <p:nvPr/>
        </p:nvSpPr>
        <p:spPr>
          <a:xfrm>
            <a:off x="1671783" y="3652538"/>
            <a:ext cx="2152073" cy="20772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484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 did this come from?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8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38834" cy="822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162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5629853" y="3767552"/>
            <a:ext cx="2567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a single point is an inlier</a:t>
            </a:r>
          </a:p>
        </p:txBody>
      </p:sp>
    </p:spTree>
    <p:extLst>
      <p:ext uri="{BB962C8B-B14F-4D97-AF65-F5344CB8AC3E}">
        <p14:creationId xmlns:p14="http://schemas.microsoft.com/office/powerpoint/2010/main" val="33359463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296727" y="3016250"/>
            <a:ext cx="2018146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5629853" y="3767551"/>
            <a:ext cx="2567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choosing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points yields only inliers</a:t>
            </a:r>
          </a:p>
        </p:txBody>
      </p:sp>
    </p:spTree>
    <p:extLst>
      <p:ext uri="{BB962C8B-B14F-4D97-AF65-F5344CB8AC3E}">
        <p14:creationId xmlns:p14="http://schemas.microsoft.com/office/powerpoint/2010/main" val="21871411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1406814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405352" y="3016250"/>
            <a:ext cx="1909521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950692" y="3767552"/>
            <a:ext cx="3246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at least one point was an outlier in one round</a:t>
            </a:r>
          </a:p>
        </p:txBody>
      </p:sp>
    </p:spTree>
    <p:extLst>
      <p:ext uri="{BB962C8B-B14F-4D97-AF65-F5344CB8AC3E}">
        <p14:creationId xmlns:p14="http://schemas.microsoft.com/office/powerpoint/2010/main" val="2196483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1406814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950692" y="3767552"/>
            <a:ext cx="3246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all N rounds have at least one outlier</a:t>
            </a:r>
          </a:p>
        </p:txBody>
      </p:sp>
    </p:spTree>
    <p:extLst>
      <p:ext uri="{BB962C8B-B14F-4D97-AF65-F5344CB8AC3E}">
        <p14:creationId xmlns:p14="http://schemas.microsoft.com/office/powerpoint/2010/main" val="249240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054764" y="3767552"/>
            <a:ext cx="4142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after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rounds, we managed to find at least one round of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points that were all inliers.</a:t>
            </a:r>
          </a:p>
        </p:txBody>
      </p:sp>
    </p:spTree>
    <p:extLst>
      <p:ext uri="{BB962C8B-B14F-4D97-AF65-F5344CB8AC3E}">
        <p14:creationId xmlns:p14="http://schemas.microsoft.com/office/powerpoint/2010/main" val="356324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8CAB-DD68-760C-C9AC-2280C7B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Matching: comparing consecutive scans to figure out how far we’ve moved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B87E1E-7A69-43DC-6166-760D6759B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272" y="1825625"/>
            <a:ext cx="732545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A5144-CD8B-37EA-CB2F-24495C6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363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N to get the above formula.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799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N to get the above formula.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means we need a pretty good idea of the inlier ratio, which means approximating the noise.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2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90B95D-D11A-0542-909F-DDBE0EFED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169" y="2601146"/>
            <a:ext cx="5593014" cy="3817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7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</a:t>
            </a:r>
            <a:r>
              <a:rPr lang="en-US" i="1" dirty="0"/>
              <a:t>s </a:t>
            </a:r>
            <a:r>
              <a:rPr lang="en-US" dirty="0"/>
              <a:t>(the number of samples per round)?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is really a matter of the type of problem we’re trying to solve: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6C4E2-24BF-1043-8744-FE72E229D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165" y="2220468"/>
            <a:ext cx="5761108" cy="43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00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RANSAC: 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Pros (the good):</a:t>
            </a:r>
          </a:p>
          <a:p>
            <a:pPr>
              <a:buFontTx/>
              <a:buChar char="-"/>
            </a:pPr>
            <a:r>
              <a:rPr lang="en-US" dirty="0"/>
              <a:t>Simple and general</a:t>
            </a:r>
          </a:p>
          <a:p>
            <a:pPr>
              <a:buFontTx/>
              <a:buChar char="-"/>
            </a:pPr>
            <a:r>
              <a:rPr lang="en-US" dirty="0"/>
              <a:t>Can (and and usually is) applicable to many different types of problem</a:t>
            </a:r>
          </a:p>
          <a:p>
            <a:pPr>
              <a:buFontTx/>
              <a:buChar char="-"/>
            </a:pPr>
            <a:r>
              <a:rPr lang="en-US" dirty="0"/>
              <a:t>Often works quite well in practice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 (the bad):</a:t>
            </a:r>
          </a:p>
          <a:p>
            <a:pPr>
              <a:buFontTx/>
              <a:buChar char="-"/>
            </a:pPr>
            <a:r>
              <a:rPr lang="en-US" dirty="0"/>
              <a:t>There are still some parameters to tune, like the inlier ratio or those of the error model</a:t>
            </a:r>
          </a:p>
          <a:p>
            <a:pPr>
              <a:buFontTx/>
              <a:buChar char="-"/>
            </a:pPr>
            <a:r>
              <a:rPr lang="en-US" dirty="0"/>
              <a:t>Sometimes it requires too many iterations</a:t>
            </a:r>
          </a:p>
          <a:p>
            <a:pPr>
              <a:buFontTx/>
              <a:buChar char="-"/>
            </a:pPr>
            <a:r>
              <a:rPr lang="en-US" dirty="0"/>
              <a:t>Can fail when there are too many outliers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717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0971-E5F4-F143-8875-55724E1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the backbone of many applications like SLAM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2EC2B-52F8-874A-9613-A86F7426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954B0A-15CC-5940-BF87-CEF97453698C}"/>
              </a:ext>
            </a:extLst>
          </p:cNvPr>
          <p:cNvSpPr/>
          <p:nvPr/>
        </p:nvSpPr>
        <p:spPr>
          <a:xfrm>
            <a:off x="1524001" y="6195097"/>
            <a:ext cx="368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/pdf/1909.08605.pdf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327D80-B4DE-CB4B-89C4-BE3E1875D3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5625"/>
            <a:ext cx="9144000" cy="1453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197D5-7712-154C-8D80-9E76C9366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765" y="3296875"/>
            <a:ext cx="4561307" cy="164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5B92-EBDD-0249-9A0C-D0D7078069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643" y="3711012"/>
            <a:ext cx="5221357" cy="256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759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0971-E5F4-F143-8875-55724E1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the backbone of many applications like SLAM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F2CB3E-B8AB-D147-8BB0-52D5E23DF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841" y="3413677"/>
            <a:ext cx="8884318" cy="257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2EC2B-52F8-874A-9613-A86F7426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242F0-7938-3E43-B1DE-D1FB40F877AE}"/>
              </a:ext>
            </a:extLst>
          </p:cNvPr>
          <p:cNvSpPr/>
          <p:nvPr/>
        </p:nvSpPr>
        <p:spPr>
          <a:xfrm>
            <a:off x="1524001" y="6195097"/>
            <a:ext cx="368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/pdf/1909.08605.pdf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89817-93D3-5247-B9B6-6A197A8AE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5625"/>
            <a:ext cx="9144000" cy="14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03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875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305C4-8E37-384E-7CA6-D953C763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62200"/>
            <a:ext cx="5867400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0A262-2150-29A6-FF0D-CC2F24E4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idea of probability distributions being represented as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DA4F-105A-B119-1D9B-8B8860AAE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graph is a convenient visual tool, but an incredibly powerful way to think about these problems more generally: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I removed an observation?</a:t>
            </a:r>
          </a:p>
          <a:p>
            <a:r>
              <a:rPr lang="en-US" dirty="0"/>
              <a:t>What if I added additional observations and sensors?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207DD-23E6-5404-44EE-FBED2222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449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305C4-8E37-384E-7CA6-D953C763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62200"/>
            <a:ext cx="5867400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0A262-2150-29A6-FF0D-CC2F24E4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idea of probability distributions being represented as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DA4F-105A-B119-1D9B-8B8860AAE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5570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graph is a convenient visual tool, but an incredibly powerful way to think about these problems more generally: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I removed an observation?</a:t>
            </a:r>
          </a:p>
          <a:p>
            <a:r>
              <a:rPr lang="en-US" dirty="0"/>
              <a:t>What if I added additional observations and sensors?</a:t>
            </a:r>
          </a:p>
          <a:p>
            <a:r>
              <a:rPr lang="en-US" dirty="0"/>
              <a:t>The probability distribution starts to get quite complicated, but the graph helps us manage that complexity.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207DD-23E6-5404-44EE-FBED2222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8CAB-DD68-760C-C9AC-2280C7B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Matching: comparing consecutive scans to figure out how far we’ve moved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A5144-CD8B-37EA-CB2F-24495C6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323C7F-EAB2-B017-0CC7-16CE45F92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781" y="1825625"/>
            <a:ext cx="68344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81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F88D-9864-2AC4-8878-5D5B5DAA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 of GPS, the robot may instead need to figure out where it is from </a:t>
            </a:r>
            <a:r>
              <a:rPr lang="en-US" i="1" dirty="0"/>
              <a:t>landmarks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63C9A-BC29-6F44-4E2A-4316BE650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robot will detect “stuff” in the environment.</a:t>
            </a:r>
          </a:p>
          <a:p>
            <a:endParaRPr lang="en-US" dirty="0"/>
          </a:p>
          <a:p>
            <a:r>
              <a:rPr lang="en-US" dirty="0"/>
              <a:t>If we see the same thing from different viewpoints, we can triangulate its location and use that to constrain our movement.</a:t>
            </a:r>
          </a:p>
          <a:p>
            <a:endParaRPr lang="en-US" dirty="0"/>
          </a:p>
          <a:p>
            <a:r>
              <a:rPr lang="en-US" dirty="0"/>
              <a:t>Even when our measurements of the landmarks are noisy, each gives us more information about where we are likely to be.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A660C-93B6-DED8-8CA3-2069AF2B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56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238C-D7F0-0647-8929-A5D3C2333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SLAM: Simultaneous Localization and Mapping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650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060574-2D34-B74D-AF0C-CF97AFF76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0" y="2216944"/>
            <a:ext cx="6604000" cy="3568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CB25EB-6D8E-6C41-B1AC-60ECF4AA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CDB7-6E48-BEED-C54A-0C3B2381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landmark?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0A401-519D-0D33-605E-584022413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Points of interest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Objects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 Tags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ideas?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68986-5B35-F5CF-D26E-2DB4D28D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  <p:pic>
        <p:nvPicPr>
          <p:cNvPr id="3074" name="Picture 2" descr="Aerial photograph of the Washington Monument shows the surrounding grounds, the Tidal Basin, and the Potomac River.">
            <a:extLst>
              <a:ext uri="{FF2B5EF4-FFF2-40B4-BE49-F238E27FC236}">
                <a16:creationId xmlns:a16="http://schemas.microsoft.com/office/drawing/2014/main" id="{E9079EAB-C398-CD5D-C12A-90A1F241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97" y="214478"/>
            <a:ext cx="2952423" cy="295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FBA67-8691-519E-BC1F-97360D47C00A}"/>
              </a:ext>
            </a:extLst>
          </p:cNvPr>
          <p:cNvSpPr txBox="1"/>
          <p:nvPr/>
        </p:nvSpPr>
        <p:spPr>
          <a:xfrm>
            <a:off x="7616886" y="3117170"/>
            <a:ext cx="307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National Park 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56772-EF78-474D-CCC9-07768BBC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77" y="4500591"/>
            <a:ext cx="3792957" cy="1811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FFFA8B-41B4-41F5-D56A-BBF18AE12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93" y="2287246"/>
            <a:ext cx="4256079" cy="19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37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FB79-16F9-FB75-047E-E5540FE1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Features: distinguishable points detected and matched between images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ED2B2-E775-7977-2BDC-0B609BBD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C19103-AA3A-F930-54EA-99D0C94FC5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29" y="2079978"/>
            <a:ext cx="7584142" cy="38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8E9B2-08F5-598D-8A9C-3943D38BB954}"/>
              </a:ext>
            </a:extLst>
          </p:cNvPr>
          <p:cNvSpPr txBox="1"/>
          <p:nvPr/>
        </p:nvSpPr>
        <p:spPr>
          <a:xfrm>
            <a:off x="2303929" y="6067489"/>
            <a:ext cx="431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OpenCV Feature Matching Tutorial</a:t>
            </a:r>
          </a:p>
        </p:txBody>
      </p:sp>
    </p:spTree>
    <p:extLst>
      <p:ext uri="{BB962C8B-B14F-4D97-AF65-F5344CB8AC3E}">
        <p14:creationId xmlns:p14="http://schemas.microsoft.com/office/powerpoint/2010/main" val="40582327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1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  <a:p>
            <a:r>
              <a:rPr lang="en-US" dirty="0"/>
              <a:t>What if we have multiple of the same object</a:t>
            </a:r>
            <a:br>
              <a:rPr lang="en-US" dirty="0"/>
            </a:br>
            <a:r>
              <a:rPr lang="en-US" dirty="0"/>
              <a:t>(e.g., multiple of the same textbook)</a:t>
            </a:r>
          </a:p>
          <a:p>
            <a:r>
              <a:rPr lang="en-US" dirty="0"/>
              <a:t>How can we tell which one we’re looking at?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23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  <a:p>
            <a:r>
              <a:rPr lang="en-US" dirty="0"/>
              <a:t>What if we have multiple of the same object</a:t>
            </a:r>
            <a:br>
              <a:rPr lang="en-US" dirty="0"/>
            </a:br>
            <a:r>
              <a:rPr lang="en-US" dirty="0"/>
              <a:t>(e.g., multiple of the same textbook)</a:t>
            </a:r>
          </a:p>
          <a:p>
            <a:r>
              <a:rPr lang="en-US" dirty="0"/>
              <a:t>How can we tell which one we’re looking at?</a:t>
            </a:r>
          </a:p>
          <a:p>
            <a:endParaRPr lang="en-US" dirty="0"/>
          </a:p>
          <a:p>
            <a:r>
              <a:rPr lang="en-US"/>
              <a:t>We’ll talk </a:t>
            </a:r>
            <a:r>
              <a:rPr lang="en-US" dirty="0"/>
              <a:t>about </a:t>
            </a:r>
            <a:r>
              <a:rPr lang="en-US" i="1" dirty="0"/>
              <a:t>tracking</a:t>
            </a:r>
            <a:r>
              <a:rPr lang="en-US" dirty="0"/>
              <a:t> and </a:t>
            </a:r>
            <a:r>
              <a:rPr lang="en-US" i="1" dirty="0"/>
              <a:t>data association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DA11-AF4F-994D-83D4-B86997E1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 via “Iterative Closest Point”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D2D3A1-A7E1-633A-B297-98C7F54B5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2958" y="1825625"/>
            <a:ext cx="702608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CC38A-53A1-4F53-EDB1-00CFA3B7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2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3182</Words>
  <Application>Microsoft Macintosh PowerPoint</Application>
  <PresentationFormat>Widescreen</PresentationFormat>
  <Paragraphs>394</Paragraphs>
  <Slides>88</Slides>
  <Notes>1</Notes>
  <HiddenSlides>20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Calibri</vt:lpstr>
      <vt:lpstr>Calibri Light</vt:lpstr>
      <vt:lpstr>Open Sans</vt:lpstr>
      <vt:lpstr>Office Theme</vt:lpstr>
      <vt:lpstr>CS 485 Autonomous Robotics Localization II</vt:lpstr>
      <vt:lpstr>Logistics</vt:lpstr>
      <vt:lpstr>Reminder… Prediction and Update</vt:lpstr>
      <vt:lpstr>Motion Model</vt:lpstr>
      <vt:lpstr>Sensor Model</vt:lpstr>
      <vt:lpstr>Motion so far comes from odometry, but what if we don’t have it?</vt:lpstr>
      <vt:lpstr>Scan Matching: comparing consecutive scans to figure out how far we’ve moved</vt:lpstr>
      <vt:lpstr>Scan Matching: comparing consecutive scans to figure out how far we’ve moved</vt:lpstr>
      <vt:lpstr>Scan Matching via “Iterative Closest Point”</vt:lpstr>
      <vt:lpstr>Iterative Closest Point</vt:lpstr>
      <vt:lpstr>Iterative Closest Point</vt:lpstr>
      <vt:lpstr>But First… Linear Algebra A Crash Course</vt:lpstr>
      <vt:lpstr>Least Squares Solving</vt:lpstr>
      <vt:lpstr>Least Squares is used to solve, for example, curve fitting problems</vt:lpstr>
      <vt:lpstr>Least Squares is used to solve, for example, curve fitting problems</vt:lpstr>
      <vt:lpstr>So how do we solve this problem?</vt:lpstr>
      <vt:lpstr>We want to minimize the Sum of Squared Error (or Mean Squared Error)</vt:lpstr>
      <vt:lpstr>We want to minimize the Sum of Squared Error (or Mean Squared Error)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Many problems in robot state estimation are least-squares problems</vt:lpstr>
      <vt:lpstr>Many problems in robot state estimation are least-squares problems</vt:lpstr>
      <vt:lpstr>Eigenvalues and Eigenvectors</vt:lpstr>
      <vt:lpstr>What are eigenvalues and eigenvectors?</vt:lpstr>
      <vt:lpstr>We can also rewrite a matrix using its eigenvalues and eigenvectors</vt:lpstr>
      <vt:lpstr>We can also rewrite a matrix using its eigenvalues and eigenvectors</vt:lpstr>
      <vt:lpstr>Matrix Factorization</vt:lpstr>
      <vt:lpstr>There are many different ways of “factorizing” matrices</vt:lpstr>
      <vt:lpstr>PowerPoint Presentation</vt:lpstr>
      <vt:lpstr>RANSAC</vt:lpstr>
      <vt:lpstr>Reading &amp; Slide Credits</vt:lpstr>
      <vt:lpstr>So how do we make what is obvious to us visible to the computer (via an algorithm)?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Lots of questions remain!</vt:lpstr>
      <vt:lpstr>We often assume that the noise follows some sort of Gaussian distribution</vt:lpstr>
      <vt:lpstr>We often assume that the noise follows some sort of Gaussian distribution</vt:lpstr>
      <vt:lpstr>We can select inliers by thresholding via a Chi-Squared test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(“rounds”) should we run the system?</vt:lpstr>
      <vt:lpstr>How many times (“rounds”) should we run the system?</vt:lpstr>
      <vt:lpstr>How do we pick s (the number of samples per round)? </vt:lpstr>
      <vt:lpstr>RANSAC: Pros and Cons</vt:lpstr>
      <vt:lpstr>This is the backbone of many applications like SLAM</vt:lpstr>
      <vt:lpstr>This is the backbone of many applications like SLAM</vt:lpstr>
      <vt:lpstr>Landmarks</vt:lpstr>
      <vt:lpstr>Let’s revisit the idea of probability distributions being represented as graphs</vt:lpstr>
      <vt:lpstr>Let’s revisit the idea of probability distributions being represented as graphs</vt:lpstr>
      <vt:lpstr>Instead of GPS, the robot may instead need to figure out where it is from landmarks</vt:lpstr>
      <vt:lpstr>Modern SLAM: everything is a graph</vt:lpstr>
      <vt:lpstr>Modern SLAM: everything is a graph</vt:lpstr>
      <vt:lpstr>Modern SLAM: everything is a graph</vt:lpstr>
      <vt:lpstr>What’s a landmark?</vt:lpstr>
      <vt:lpstr>Sparse Features: distinguishable points detected and matched between images</vt:lpstr>
      <vt:lpstr>Landmarks don’t exactly solve all our problems</vt:lpstr>
      <vt:lpstr>Landmarks don’t exactly solve all our problems</vt:lpstr>
      <vt:lpstr>Landmarks don’t exactly solve all our problems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85</cp:revision>
  <dcterms:created xsi:type="dcterms:W3CDTF">2022-11-15T23:23:43Z</dcterms:created>
  <dcterms:modified xsi:type="dcterms:W3CDTF">2025-04-02T17:57:55Z</dcterms:modified>
</cp:coreProperties>
</file>