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742" r:id="rId3"/>
    <p:sldId id="728" r:id="rId4"/>
    <p:sldId id="744" r:id="rId5"/>
    <p:sldId id="551" r:id="rId6"/>
    <p:sldId id="552" r:id="rId7"/>
    <p:sldId id="553" r:id="rId8"/>
    <p:sldId id="554" r:id="rId9"/>
    <p:sldId id="555" r:id="rId10"/>
    <p:sldId id="556" r:id="rId11"/>
    <p:sldId id="558" r:id="rId12"/>
    <p:sldId id="462" r:id="rId13"/>
    <p:sldId id="559" r:id="rId14"/>
    <p:sldId id="560" r:id="rId15"/>
    <p:sldId id="561" r:id="rId16"/>
    <p:sldId id="562" r:id="rId17"/>
    <p:sldId id="564" r:id="rId18"/>
    <p:sldId id="565" r:id="rId19"/>
    <p:sldId id="568" r:id="rId20"/>
    <p:sldId id="569" r:id="rId21"/>
    <p:sldId id="570" r:id="rId22"/>
    <p:sldId id="571" r:id="rId23"/>
    <p:sldId id="572" r:id="rId24"/>
    <p:sldId id="573" r:id="rId25"/>
    <p:sldId id="576" r:id="rId26"/>
    <p:sldId id="577" r:id="rId27"/>
    <p:sldId id="475" r:id="rId28"/>
    <p:sldId id="578" r:id="rId29"/>
    <p:sldId id="579" r:id="rId30"/>
    <p:sldId id="580" r:id="rId31"/>
    <p:sldId id="581" r:id="rId32"/>
    <p:sldId id="582" r:id="rId33"/>
    <p:sldId id="583" r:id="rId34"/>
    <p:sldId id="585" r:id="rId35"/>
    <p:sldId id="586" r:id="rId36"/>
    <p:sldId id="587" r:id="rId37"/>
    <p:sldId id="588" r:id="rId38"/>
    <p:sldId id="589" r:id="rId39"/>
    <p:sldId id="590" r:id="rId40"/>
    <p:sldId id="591" r:id="rId41"/>
    <p:sldId id="514" r:id="rId42"/>
    <p:sldId id="592" r:id="rId43"/>
    <p:sldId id="593" r:id="rId44"/>
    <p:sldId id="594" r:id="rId45"/>
    <p:sldId id="595" r:id="rId46"/>
    <p:sldId id="596" r:id="rId47"/>
    <p:sldId id="597" r:id="rId48"/>
    <p:sldId id="598" r:id="rId49"/>
    <p:sldId id="599" r:id="rId50"/>
    <p:sldId id="600" r:id="rId51"/>
    <p:sldId id="601" r:id="rId52"/>
    <p:sldId id="602" r:id="rId53"/>
    <p:sldId id="631" r:id="rId54"/>
    <p:sldId id="644" r:id="rId55"/>
    <p:sldId id="636" r:id="rId56"/>
    <p:sldId id="637" r:id="rId57"/>
    <p:sldId id="673" r:id="rId58"/>
    <p:sldId id="674" r:id="rId59"/>
    <p:sldId id="675" r:id="rId60"/>
    <p:sldId id="679" r:id="rId61"/>
    <p:sldId id="741" r:id="rId62"/>
    <p:sldId id="683" r:id="rId63"/>
    <p:sldId id="74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94AD4-A0D2-254C-8E99-A74E3FE7AF95}" v="9" dt="2023-02-15T22:27:10.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9"/>
    <p:restoredTop sz="96370"/>
  </p:normalViewPr>
  <p:slideViewPr>
    <p:cSldViewPr snapToGrid="0">
      <p:cViewPr varScale="1">
        <p:scale>
          <a:sx n="154" d="100"/>
          <a:sy n="154" d="100"/>
        </p:scale>
        <p:origin x="2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undo redo custSel addSld delSld modSld sldOrd delSection">
      <pc:chgData name="Xuesu Xiao" userId="2da2dc19-76a6-42ca-a03e-a5becae5e7dc" providerId="ADAL" clId="{4B094AD4-A0D2-254C-8E99-A74E3FE7AF95}" dt="2023-02-15T22:27:10.153" v="210" actId="20577"/>
      <pc:docMkLst>
        <pc:docMk/>
      </pc:docMkLst>
      <pc:sldChg chg="addSp delSp modSp mod">
        <pc:chgData name="Xuesu Xiao" userId="2da2dc19-76a6-42ca-a03e-a5becae5e7dc" providerId="ADAL" clId="{4B094AD4-A0D2-254C-8E99-A74E3FE7AF95}" dt="2022-11-21T04:30:57.084" v="152"/>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pChg chg="add del mod">
          <ac:chgData name="Xuesu Xiao" userId="2da2dc19-76a6-42ca-a03e-a5becae5e7dc" providerId="ADAL" clId="{4B094AD4-A0D2-254C-8E99-A74E3FE7AF95}" dt="2022-11-21T04:19:03.443" v="150"/>
          <ac:spMkLst>
            <pc:docMk/>
            <pc:sldMk cId="2969206148" sldId="256"/>
            <ac:spMk id="4" creationId="{006C23F8-488B-6A42-EE40-DD8CF154F084}"/>
          </ac:spMkLst>
        </pc:spChg>
        <pc:spChg chg="add del mod">
          <ac:chgData name="Xuesu Xiao" userId="2da2dc19-76a6-42ca-a03e-a5becae5e7dc" providerId="ADAL" clId="{4B094AD4-A0D2-254C-8E99-A74E3FE7AF95}" dt="2022-11-21T04:30:57.084" v="152"/>
          <ac:spMkLst>
            <pc:docMk/>
            <pc:sldMk cId="2969206148" sldId="256"/>
            <ac:spMk id="4" creationId="{D961E67D-5C85-CF31-6001-A5586E23F020}"/>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addSp delSp modSp">
        <pc:chgData name="Xuesu Xiao" userId="2da2dc19-76a6-42ca-a03e-a5becae5e7dc" providerId="ADAL" clId="{4B094AD4-A0D2-254C-8E99-A74E3FE7AF95}" dt="2022-11-21T04:30:57.084" v="152"/>
        <pc:sldMkLst>
          <pc:docMk/>
          <pc:sldMk cId="1871055340" sldId="462"/>
        </pc:sldMkLst>
        <pc:spChg chg="add del mod">
          <ac:chgData name="Xuesu Xiao" userId="2da2dc19-76a6-42ca-a03e-a5becae5e7dc" providerId="ADAL" clId="{4B094AD4-A0D2-254C-8E99-A74E3FE7AF95}" dt="2022-11-21T04:30:57.084" v="152"/>
          <ac:spMkLst>
            <pc:docMk/>
            <pc:sldMk cId="1871055340" sldId="462"/>
            <ac:spMk id="4" creationId="{9DF6830F-86DF-32A5-FA41-3CC2DC3C2E0A}"/>
          </ac:spMkLst>
        </pc:spChg>
        <pc:spChg chg="add del mod">
          <ac:chgData name="Xuesu Xiao" userId="2da2dc19-76a6-42ca-a03e-a5becae5e7dc" providerId="ADAL" clId="{4B094AD4-A0D2-254C-8E99-A74E3FE7AF95}" dt="2022-11-21T04:19:03.443" v="150"/>
          <ac:spMkLst>
            <pc:docMk/>
            <pc:sldMk cId="1871055340" sldId="462"/>
            <ac:spMk id="4" creationId="{E044AAAB-442B-001F-235A-976CE2A55F09}"/>
          </ac:spMkLst>
        </pc:spChg>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addSp delSp modSp">
        <pc:chgData name="Xuesu Xiao" userId="2da2dc19-76a6-42ca-a03e-a5becae5e7dc" providerId="ADAL" clId="{4B094AD4-A0D2-254C-8E99-A74E3FE7AF95}" dt="2022-11-21T04:30:57.084" v="152"/>
        <pc:sldMkLst>
          <pc:docMk/>
          <pc:sldMk cId="2544702103" sldId="475"/>
        </pc:sldMkLst>
        <pc:spChg chg="add del mod">
          <ac:chgData name="Xuesu Xiao" userId="2da2dc19-76a6-42ca-a03e-a5becae5e7dc" providerId="ADAL" clId="{4B094AD4-A0D2-254C-8E99-A74E3FE7AF95}" dt="2022-11-21T04:19:03.443" v="150"/>
          <ac:spMkLst>
            <pc:docMk/>
            <pc:sldMk cId="2544702103" sldId="475"/>
            <ac:spMk id="4" creationId="{06B80138-C558-F3B8-FB0A-995D203816D8}"/>
          </ac:spMkLst>
        </pc:spChg>
        <pc:spChg chg="add del mod">
          <ac:chgData name="Xuesu Xiao" userId="2da2dc19-76a6-42ca-a03e-a5becae5e7dc" providerId="ADAL" clId="{4B094AD4-A0D2-254C-8E99-A74E3FE7AF95}" dt="2022-11-21T04:30:57.084" v="152"/>
          <ac:spMkLst>
            <pc:docMk/>
            <pc:sldMk cId="2544702103" sldId="475"/>
            <ac:spMk id="4" creationId="{790DAB97-2DEB-DFFF-EA95-30113D6AB85C}"/>
          </ac:spMkLst>
        </pc:spChg>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addSp delSp modSp">
        <pc:chgData name="Xuesu Xiao" userId="2da2dc19-76a6-42ca-a03e-a5becae5e7dc" providerId="ADAL" clId="{4B094AD4-A0D2-254C-8E99-A74E3FE7AF95}" dt="2022-11-21T04:30:57.084" v="152"/>
        <pc:sldMkLst>
          <pc:docMk/>
          <pc:sldMk cId="1007683941" sldId="514"/>
        </pc:sldMkLst>
        <pc:spChg chg="add del mod">
          <ac:chgData name="Xuesu Xiao" userId="2da2dc19-76a6-42ca-a03e-a5becae5e7dc" providerId="ADAL" clId="{4B094AD4-A0D2-254C-8E99-A74E3FE7AF95}" dt="2022-11-21T04:30:57.084" v="152"/>
          <ac:spMkLst>
            <pc:docMk/>
            <pc:sldMk cId="1007683941" sldId="514"/>
            <ac:spMk id="4" creationId="{24A02200-0D98-62CD-4BF2-DA6E737FEBDD}"/>
          </ac:spMkLst>
        </pc:spChg>
        <pc:spChg chg="add del mod">
          <ac:chgData name="Xuesu Xiao" userId="2da2dc19-76a6-42ca-a03e-a5becae5e7dc" providerId="ADAL" clId="{4B094AD4-A0D2-254C-8E99-A74E3FE7AF95}" dt="2022-11-21T04:19:03.443" v="150"/>
          <ac:spMkLst>
            <pc:docMk/>
            <pc:sldMk cId="1007683941" sldId="514"/>
            <ac:spMk id="4" creationId="{CEBA175A-C9E5-9A58-1E24-F16042D84DBF}"/>
          </ac:spMkLst>
        </pc:spChg>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addSp delSp modSp mod">
        <pc:chgData name="Xuesu Xiao" userId="2da2dc19-76a6-42ca-a03e-a5becae5e7dc" providerId="ADAL" clId="{4B094AD4-A0D2-254C-8E99-A74E3FE7AF95}" dt="2023-02-15T22:23:01.085" v="207" actId="20577"/>
        <pc:sldMkLst>
          <pc:docMk/>
          <pc:sldMk cId="1187179596" sldId="551"/>
        </pc:sldMkLst>
        <pc:spChg chg="mod">
          <ac:chgData name="Xuesu Xiao" userId="2da2dc19-76a6-42ca-a03e-a5becae5e7dc" providerId="ADAL" clId="{4B094AD4-A0D2-254C-8E99-A74E3FE7AF95}" dt="2023-02-15T22:23:01.085" v="207" actId="20577"/>
          <ac:spMkLst>
            <pc:docMk/>
            <pc:sldMk cId="1187179596" sldId="551"/>
            <ac:spMk id="2" creationId="{99DDB04D-0214-E645-8402-93D0455B990C}"/>
          </ac:spMkLst>
        </pc:spChg>
        <pc:spChg chg="add del mod">
          <ac:chgData name="Xuesu Xiao" userId="2da2dc19-76a6-42ca-a03e-a5becae5e7dc" providerId="ADAL" clId="{4B094AD4-A0D2-254C-8E99-A74E3FE7AF95}" dt="2022-11-21T04:19:03.443" v="150"/>
          <ac:spMkLst>
            <pc:docMk/>
            <pc:sldMk cId="1187179596" sldId="551"/>
            <ac:spMk id="4" creationId="{1AE6ABDB-19AB-00AD-8584-161C414690D7}"/>
          </ac:spMkLst>
        </pc:spChg>
        <pc:spChg chg="add del mod">
          <ac:chgData name="Xuesu Xiao" userId="2da2dc19-76a6-42ca-a03e-a5becae5e7dc" providerId="ADAL" clId="{4B094AD4-A0D2-254C-8E99-A74E3FE7AF95}" dt="2022-11-21T04:30:57.084" v="152"/>
          <ac:spMkLst>
            <pc:docMk/>
            <pc:sldMk cId="1187179596" sldId="551"/>
            <ac:spMk id="4" creationId="{35173F44-DF2D-86EA-6207-7816B5C17290}"/>
          </ac:spMkLst>
        </pc:spChg>
      </pc:sldChg>
      <pc:sldChg chg="addSp delSp modSp">
        <pc:chgData name="Xuesu Xiao" userId="2da2dc19-76a6-42ca-a03e-a5becae5e7dc" providerId="ADAL" clId="{4B094AD4-A0D2-254C-8E99-A74E3FE7AF95}" dt="2022-11-21T04:30:57.084" v="152"/>
        <pc:sldMkLst>
          <pc:docMk/>
          <pc:sldMk cId="3115449360" sldId="552"/>
        </pc:sldMkLst>
        <pc:spChg chg="add del mod">
          <ac:chgData name="Xuesu Xiao" userId="2da2dc19-76a6-42ca-a03e-a5becae5e7dc" providerId="ADAL" clId="{4B094AD4-A0D2-254C-8E99-A74E3FE7AF95}" dt="2022-11-21T04:30:57.084" v="152"/>
          <ac:spMkLst>
            <pc:docMk/>
            <pc:sldMk cId="3115449360" sldId="552"/>
            <ac:spMk id="3" creationId="{D84B27E0-AF54-8785-593F-9DDBC931E4BD}"/>
          </ac:spMkLst>
        </pc:spChg>
        <pc:spChg chg="add del mod">
          <ac:chgData name="Xuesu Xiao" userId="2da2dc19-76a6-42ca-a03e-a5becae5e7dc" providerId="ADAL" clId="{4B094AD4-A0D2-254C-8E99-A74E3FE7AF95}" dt="2022-11-21T04:19:03.443" v="150"/>
          <ac:spMkLst>
            <pc:docMk/>
            <pc:sldMk cId="3115449360" sldId="552"/>
            <ac:spMk id="3" creationId="{DB93181B-820A-06E6-DBEF-0898BA7AE2F9}"/>
          </ac:spMkLst>
        </pc:spChg>
      </pc:sldChg>
      <pc:sldChg chg="addSp delSp modSp">
        <pc:chgData name="Xuesu Xiao" userId="2da2dc19-76a6-42ca-a03e-a5becae5e7dc" providerId="ADAL" clId="{4B094AD4-A0D2-254C-8E99-A74E3FE7AF95}" dt="2022-11-21T04:30:57.084" v="152"/>
        <pc:sldMkLst>
          <pc:docMk/>
          <pc:sldMk cId="3574793329" sldId="553"/>
        </pc:sldMkLst>
        <pc:spChg chg="add del mod">
          <ac:chgData name="Xuesu Xiao" userId="2da2dc19-76a6-42ca-a03e-a5becae5e7dc" providerId="ADAL" clId="{4B094AD4-A0D2-254C-8E99-A74E3FE7AF95}" dt="2022-11-21T04:30:57.084" v="152"/>
          <ac:spMkLst>
            <pc:docMk/>
            <pc:sldMk cId="3574793329" sldId="553"/>
            <ac:spMk id="3" creationId="{AB99EF18-0423-4F77-5336-57B18D18BCBD}"/>
          </ac:spMkLst>
        </pc:spChg>
        <pc:spChg chg="add del mod">
          <ac:chgData name="Xuesu Xiao" userId="2da2dc19-76a6-42ca-a03e-a5becae5e7dc" providerId="ADAL" clId="{4B094AD4-A0D2-254C-8E99-A74E3FE7AF95}" dt="2022-11-21T04:19:03.443" v="150"/>
          <ac:spMkLst>
            <pc:docMk/>
            <pc:sldMk cId="3574793329" sldId="553"/>
            <ac:spMk id="3" creationId="{D1ADCAFA-467A-412F-D199-A30BE369D974}"/>
          </ac:spMkLst>
        </pc:spChg>
      </pc:sldChg>
      <pc:sldChg chg="addSp delSp modSp">
        <pc:chgData name="Xuesu Xiao" userId="2da2dc19-76a6-42ca-a03e-a5becae5e7dc" providerId="ADAL" clId="{4B094AD4-A0D2-254C-8E99-A74E3FE7AF95}" dt="2022-11-21T04:30:57.084" v="152"/>
        <pc:sldMkLst>
          <pc:docMk/>
          <pc:sldMk cId="3607561481" sldId="554"/>
        </pc:sldMkLst>
        <pc:spChg chg="add del mod">
          <ac:chgData name="Xuesu Xiao" userId="2da2dc19-76a6-42ca-a03e-a5becae5e7dc" providerId="ADAL" clId="{4B094AD4-A0D2-254C-8E99-A74E3FE7AF95}" dt="2022-11-21T04:30:57.084" v="152"/>
          <ac:spMkLst>
            <pc:docMk/>
            <pc:sldMk cId="3607561481" sldId="554"/>
            <ac:spMk id="4" creationId="{8D336342-6422-946F-8500-F6FD4C70AEFC}"/>
          </ac:spMkLst>
        </pc:spChg>
        <pc:spChg chg="add del mod">
          <ac:chgData name="Xuesu Xiao" userId="2da2dc19-76a6-42ca-a03e-a5becae5e7dc" providerId="ADAL" clId="{4B094AD4-A0D2-254C-8E99-A74E3FE7AF95}" dt="2022-11-21T04:19:03.443" v="150"/>
          <ac:spMkLst>
            <pc:docMk/>
            <pc:sldMk cId="3607561481" sldId="554"/>
            <ac:spMk id="4" creationId="{D6D7D8EF-70B7-7293-DB97-672A27665E78}"/>
          </ac:spMkLst>
        </pc:spChg>
      </pc:sldChg>
      <pc:sldChg chg="addSp delSp modSp">
        <pc:chgData name="Xuesu Xiao" userId="2da2dc19-76a6-42ca-a03e-a5becae5e7dc" providerId="ADAL" clId="{4B094AD4-A0D2-254C-8E99-A74E3FE7AF95}" dt="2022-11-21T04:30:57.084" v="152"/>
        <pc:sldMkLst>
          <pc:docMk/>
          <pc:sldMk cId="2111647405" sldId="555"/>
        </pc:sldMkLst>
        <pc:spChg chg="add del mod">
          <ac:chgData name="Xuesu Xiao" userId="2da2dc19-76a6-42ca-a03e-a5becae5e7dc" providerId="ADAL" clId="{4B094AD4-A0D2-254C-8E99-A74E3FE7AF95}" dt="2022-11-21T04:30:57.084" v="152"/>
          <ac:spMkLst>
            <pc:docMk/>
            <pc:sldMk cId="2111647405" sldId="555"/>
            <ac:spMk id="4" creationId="{01577F59-6040-351E-BA99-FBDFDBAE8B80}"/>
          </ac:spMkLst>
        </pc:spChg>
        <pc:spChg chg="add del mod">
          <ac:chgData name="Xuesu Xiao" userId="2da2dc19-76a6-42ca-a03e-a5becae5e7dc" providerId="ADAL" clId="{4B094AD4-A0D2-254C-8E99-A74E3FE7AF95}" dt="2022-11-21T04:19:03.443" v="150"/>
          <ac:spMkLst>
            <pc:docMk/>
            <pc:sldMk cId="2111647405" sldId="555"/>
            <ac:spMk id="4" creationId="{CE241C02-DBD8-E1BC-A513-95EAE2ED1948}"/>
          </ac:spMkLst>
        </pc:spChg>
      </pc:sldChg>
      <pc:sldChg chg="addSp delSp modSp mod">
        <pc:chgData name="Xuesu Xiao" userId="2da2dc19-76a6-42ca-a03e-a5becae5e7dc" providerId="ADAL" clId="{4B094AD4-A0D2-254C-8E99-A74E3FE7AF95}" dt="2023-02-13T23:06:13.754" v="155" actId="20577"/>
        <pc:sldMkLst>
          <pc:docMk/>
          <pc:sldMk cId="1846932586" sldId="556"/>
        </pc:sldMkLst>
        <pc:spChg chg="mod">
          <ac:chgData name="Xuesu Xiao" userId="2da2dc19-76a6-42ca-a03e-a5becae5e7dc" providerId="ADAL" clId="{4B094AD4-A0D2-254C-8E99-A74E3FE7AF95}" dt="2023-02-13T23:06:13.754" v="155" actId="20577"/>
          <ac:spMkLst>
            <pc:docMk/>
            <pc:sldMk cId="1846932586" sldId="556"/>
            <ac:spMk id="3" creationId="{5BD968C2-B9B5-FA41-87BB-65E8D4D5D1DD}"/>
          </ac:spMkLst>
        </pc:spChg>
        <pc:spChg chg="add del mod">
          <ac:chgData name="Xuesu Xiao" userId="2da2dc19-76a6-42ca-a03e-a5becae5e7dc" providerId="ADAL" clId="{4B094AD4-A0D2-254C-8E99-A74E3FE7AF95}" dt="2022-11-21T04:30:57.084" v="152"/>
          <ac:spMkLst>
            <pc:docMk/>
            <pc:sldMk cId="1846932586" sldId="556"/>
            <ac:spMk id="4" creationId="{7E452B46-AFD1-6E21-E24E-7EE34C841EB1}"/>
          </ac:spMkLst>
        </pc:spChg>
        <pc:spChg chg="add del mod">
          <ac:chgData name="Xuesu Xiao" userId="2da2dc19-76a6-42ca-a03e-a5becae5e7dc" providerId="ADAL" clId="{4B094AD4-A0D2-254C-8E99-A74E3FE7AF95}" dt="2022-11-21T04:19:03.443" v="150"/>
          <ac:spMkLst>
            <pc:docMk/>
            <pc:sldMk cId="1846932586" sldId="556"/>
            <ac:spMk id="4" creationId="{A3E2B3E5-A566-6332-7FF1-4F78B399FC1A}"/>
          </ac:spMkLst>
        </pc:spChg>
      </pc:sldChg>
      <pc:sldChg chg="addSp delSp modSp">
        <pc:chgData name="Xuesu Xiao" userId="2da2dc19-76a6-42ca-a03e-a5becae5e7dc" providerId="ADAL" clId="{4B094AD4-A0D2-254C-8E99-A74E3FE7AF95}" dt="2022-11-21T04:30:57.084" v="152"/>
        <pc:sldMkLst>
          <pc:docMk/>
          <pc:sldMk cId="3764398760" sldId="558"/>
        </pc:sldMkLst>
        <pc:spChg chg="add del mod">
          <ac:chgData name="Xuesu Xiao" userId="2da2dc19-76a6-42ca-a03e-a5becae5e7dc" providerId="ADAL" clId="{4B094AD4-A0D2-254C-8E99-A74E3FE7AF95}" dt="2022-11-21T04:19:03.443" v="150"/>
          <ac:spMkLst>
            <pc:docMk/>
            <pc:sldMk cId="3764398760" sldId="558"/>
            <ac:spMk id="4" creationId="{62E444CE-1659-A6F9-E7C5-BC039A80ADF2}"/>
          </ac:spMkLst>
        </pc:spChg>
        <pc:spChg chg="add del mod">
          <ac:chgData name="Xuesu Xiao" userId="2da2dc19-76a6-42ca-a03e-a5becae5e7dc" providerId="ADAL" clId="{4B094AD4-A0D2-254C-8E99-A74E3FE7AF95}" dt="2022-11-21T04:30:57.084" v="152"/>
          <ac:spMkLst>
            <pc:docMk/>
            <pc:sldMk cId="3764398760" sldId="558"/>
            <ac:spMk id="4" creationId="{E6C2C08B-CC27-47D2-8F74-64B3ACA1A061}"/>
          </ac:spMkLst>
        </pc:spChg>
      </pc:sldChg>
      <pc:sldChg chg="addSp delSp modSp">
        <pc:chgData name="Xuesu Xiao" userId="2da2dc19-76a6-42ca-a03e-a5becae5e7dc" providerId="ADAL" clId="{4B094AD4-A0D2-254C-8E99-A74E3FE7AF95}" dt="2022-11-21T04:30:57.084" v="152"/>
        <pc:sldMkLst>
          <pc:docMk/>
          <pc:sldMk cId="4101754803" sldId="559"/>
        </pc:sldMkLst>
        <pc:spChg chg="add del mod">
          <ac:chgData name="Xuesu Xiao" userId="2da2dc19-76a6-42ca-a03e-a5becae5e7dc" providerId="ADAL" clId="{4B094AD4-A0D2-254C-8E99-A74E3FE7AF95}" dt="2022-11-21T04:30:57.084" v="152"/>
          <ac:spMkLst>
            <pc:docMk/>
            <pc:sldMk cId="4101754803" sldId="559"/>
            <ac:spMk id="4" creationId="{3E767B0C-8918-2444-D7CF-920231B5BBC2}"/>
          </ac:spMkLst>
        </pc:spChg>
        <pc:spChg chg="add del mod">
          <ac:chgData name="Xuesu Xiao" userId="2da2dc19-76a6-42ca-a03e-a5becae5e7dc" providerId="ADAL" clId="{4B094AD4-A0D2-254C-8E99-A74E3FE7AF95}" dt="2022-11-21T04:19:03.443" v="150"/>
          <ac:spMkLst>
            <pc:docMk/>
            <pc:sldMk cId="4101754803" sldId="559"/>
            <ac:spMk id="4" creationId="{B92EF782-E668-4F05-2471-9FE50A5056A9}"/>
          </ac:spMkLst>
        </pc:spChg>
      </pc:sldChg>
      <pc:sldChg chg="addSp delSp modSp mod">
        <pc:chgData name="Xuesu Xiao" userId="2da2dc19-76a6-42ca-a03e-a5becae5e7dc" providerId="ADAL" clId="{4B094AD4-A0D2-254C-8E99-A74E3FE7AF95}" dt="2022-11-21T04:30:57.084" v="152"/>
        <pc:sldMkLst>
          <pc:docMk/>
          <pc:sldMk cId="3840762746" sldId="560"/>
        </pc:sldMkLst>
        <pc:spChg chg="add del mod">
          <ac:chgData name="Xuesu Xiao" userId="2da2dc19-76a6-42ca-a03e-a5becae5e7dc" providerId="ADAL" clId="{4B094AD4-A0D2-254C-8E99-A74E3FE7AF95}" dt="2022-11-21T04:19:03.443" v="150"/>
          <ac:spMkLst>
            <pc:docMk/>
            <pc:sldMk cId="3840762746" sldId="560"/>
            <ac:spMk id="4" creationId="{09D3B486-59CB-AA97-3F3F-787AFA5B9378}"/>
          </ac:spMkLst>
        </pc:spChg>
        <pc:spChg chg="add del mod">
          <ac:chgData name="Xuesu Xiao" userId="2da2dc19-76a6-42ca-a03e-a5becae5e7dc" providerId="ADAL" clId="{4B094AD4-A0D2-254C-8E99-A74E3FE7AF95}" dt="2022-11-21T04:30:57.084" v="152"/>
          <ac:spMkLst>
            <pc:docMk/>
            <pc:sldMk cId="3840762746" sldId="560"/>
            <ac:spMk id="4" creationId="{225A81D0-91EB-52D0-0CBA-582CC11BB08C}"/>
          </ac:spMkLst>
        </pc:spChg>
        <pc:picChg chg="add mod">
          <ac:chgData name="Xuesu Xiao" userId="2da2dc19-76a6-42ca-a03e-a5becae5e7dc" providerId="ADAL" clId="{4B094AD4-A0D2-254C-8E99-A74E3FE7AF95}" dt="2022-11-20T17:14:02.558" v="84"/>
          <ac:picMkLst>
            <pc:docMk/>
            <pc:sldMk cId="3840762746" sldId="560"/>
            <ac:picMk id="3" creationId="{29802D21-8B4F-E6F5-31C8-1850FE1A231E}"/>
          </ac:picMkLst>
        </pc:picChg>
        <pc:picChg chg="del">
          <ac:chgData name="Xuesu Xiao" userId="2da2dc19-76a6-42ca-a03e-a5becae5e7dc" providerId="ADAL" clId="{4B094AD4-A0D2-254C-8E99-A74E3FE7AF95}" dt="2022-11-20T17:14:02.251" v="83" actId="478"/>
          <ac:picMkLst>
            <pc:docMk/>
            <pc:sldMk cId="3840762746" sldId="560"/>
            <ac:picMk id="7" creationId="{44BD49C1-241E-3140-B023-DDD4923C2160}"/>
          </ac:picMkLst>
        </pc:picChg>
      </pc:sldChg>
      <pc:sldChg chg="addSp delSp modSp">
        <pc:chgData name="Xuesu Xiao" userId="2da2dc19-76a6-42ca-a03e-a5becae5e7dc" providerId="ADAL" clId="{4B094AD4-A0D2-254C-8E99-A74E3FE7AF95}" dt="2022-11-21T04:30:57.084" v="152"/>
        <pc:sldMkLst>
          <pc:docMk/>
          <pc:sldMk cId="3259795678" sldId="561"/>
        </pc:sldMkLst>
        <pc:spChg chg="add del mod">
          <ac:chgData name="Xuesu Xiao" userId="2da2dc19-76a6-42ca-a03e-a5becae5e7dc" providerId="ADAL" clId="{4B094AD4-A0D2-254C-8E99-A74E3FE7AF95}" dt="2022-11-21T04:19:03.443" v="150"/>
          <ac:spMkLst>
            <pc:docMk/>
            <pc:sldMk cId="3259795678" sldId="561"/>
            <ac:spMk id="4" creationId="{C648925C-64D3-63BF-0024-165450906E7F}"/>
          </ac:spMkLst>
        </pc:spChg>
        <pc:spChg chg="add del mod">
          <ac:chgData name="Xuesu Xiao" userId="2da2dc19-76a6-42ca-a03e-a5becae5e7dc" providerId="ADAL" clId="{4B094AD4-A0D2-254C-8E99-A74E3FE7AF95}" dt="2022-11-21T04:30:57.084" v="152"/>
          <ac:spMkLst>
            <pc:docMk/>
            <pc:sldMk cId="3259795678" sldId="561"/>
            <ac:spMk id="4" creationId="{CB764C73-BD25-37FC-FE1D-143780D86952}"/>
          </ac:spMkLst>
        </pc:spChg>
      </pc:sldChg>
      <pc:sldChg chg="addSp delSp modSp mod">
        <pc:chgData name="Xuesu Xiao" userId="2da2dc19-76a6-42ca-a03e-a5becae5e7dc" providerId="ADAL" clId="{4B094AD4-A0D2-254C-8E99-A74E3FE7AF95}" dt="2023-02-13T23:09:30.532" v="158" actId="20577"/>
        <pc:sldMkLst>
          <pc:docMk/>
          <pc:sldMk cId="3773831647" sldId="562"/>
        </pc:sldMkLst>
        <pc:spChg chg="mod">
          <ac:chgData name="Xuesu Xiao" userId="2da2dc19-76a6-42ca-a03e-a5becae5e7dc" providerId="ADAL" clId="{4B094AD4-A0D2-254C-8E99-A74E3FE7AF95}" dt="2023-02-13T23:09:30.532" v="158" actId="20577"/>
          <ac:spMkLst>
            <pc:docMk/>
            <pc:sldMk cId="3773831647" sldId="562"/>
            <ac:spMk id="3" creationId="{8EE1247F-8CAB-AA46-9B50-C708670F3061}"/>
          </ac:spMkLst>
        </pc:spChg>
        <pc:spChg chg="add del mod">
          <ac:chgData name="Xuesu Xiao" userId="2da2dc19-76a6-42ca-a03e-a5becae5e7dc" providerId="ADAL" clId="{4B094AD4-A0D2-254C-8E99-A74E3FE7AF95}" dt="2022-11-21T04:19:03.443" v="150"/>
          <ac:spMkLst>
            <pc:docMk/>
            <pc:sldMk cId="3773831647" sldId="562"/>
            <ac:spMk id="4" creationId="{4A96A1D4-EE0D-EE78-7453-6DE6BFBAACA9}"/>
          </ac:spMkLst>
        </pc:spChg>
        <pc:spChg chg="add del mod">
          <ac:chgData name="Xuesu Xiao" userId="2da2dc19-76a6-42ca-a03e-a5becae5e7dc" providerId="ADAL" clId="{4B094AD4-A0D2-254C-8E99-A74E3FE7AF95}" dt="2022-11-21T04:30:57.084" v="152"/>
          <ac:spMkLst>
            <pc:docMk/>
            <pc:sldMk cId="3773831647" sldId="562"/>
            <ac:spMk id="4" creationId="{7E7B701E-8B8A-EAE8-33B1-8B17C30D986E}"/>
          </ac:spMkLst>
        </pc:spChg>
      </pc:sldChg>
      <pc:sldChg chg="addSp delSp modSp modAnim">
        <pc:chgData name="Xuesu Xiao" userId="2da2dc19-76a6-42ca-a03e-a5becae5e7dc" providerId="ADAL" clId="{4B094AD4-A0D2-254C-8E99-A74E3FE7AF95}" dt="2023-02-15T22:27:10.153" v="210" actId="20577"/>
        <pc:sldMkLst>
          <pc:docMk/>
          <pc:sldMk cId="3603279904" sldId="564"/>
        </pc:sldMkLst>
        <pc:spChg chg="mod">
          <ac:chgData name="Xuesu Xiao" userId="2da2dc19-76a6-42ca-a03e-a5becae5e7dc" providerId="ADAL" clId="{4B094AD4-A0D2-254C-8E99-A74E3FE7AF95}" dt="2023-02-15T22:26:58.981" v="208" actId="20577"/>
          <ac:spMkLst>
            <pc:docMk/>
            <pc:sldMk cId="3603279904" sldId="564"/>
            <ac:spMk id="3" creationId="{29353BA1-7DD3-8548-B640-DD30FF515E1D}"/>
          </ac:spMkLst>
        </pc:spChg>
        <pc:spChg chg="add del mod">
          <ac:chgData name="Xuesu Xiao" userId="2da2dc19-76a6-42ca-a03e-a5becae5e7dc" providerId="ADAL" clId="{4B094AD4-A0D2-254C-8E99-A74E3FE7AF95}" dt="2022-11-21T04:19:03.443" v="150"/>
          <ac:spMkLst>
            <pc:docMk/>
            <pc:sldMk cId="3603279904" sldId="564"/>
            <ac:spMk id="4" creationId="{637D5524-FCCB-6D8F-9415-A21585A7BC45}"/>
          </ac:spMkLst>
        </pc:spChg>
        <pc:spChg chg="add del mod">
          <ac:chgData name="Xuesu Xiao" userId="2da2dc19-76a6-42ca-a03e-a5becae5e7dc" providerId="ADAL" clId="{4B094AD4-A0D2-254C-8E99-A74E3FE7AF95}" dt="2022-11-21T04:30:57.084" v="152"/>
          <ac:spMkLst>
            <pc:docMk/>
            <pc:sldMk cId="3603279904" sldId="564"/>
            <ac:spMk id="4" creationId="{AB89F221-C226-7617-E6F4-E0926D18FFA4}"/>
          </ac:spMkLst>
        </pc:spChg>
      </pc:sldChg>
      <pc:sldChg chg="addSp delSp modSp">
        <pc:chgData name="Xuesu Xiao" userId="2da2dc19-76a6-42ca-a03e-a5becae5e7dc" providerId="ADAL" clId="{4B094AD4-A0D2-254C-8E99-A74E3FE7AF95}" dt="2022-11-21T04:30:57.084" v="152"/>
        <pc:sldMkLst>
          <pc:docMk/>
          <pc:sldMk cId="1596148285" sldId="565"/>
        </pc:sldMkLst>
        <pc:spChg chg="add del mod">
          <ac:chgData name="Xuesu Xiao" userId="2da2dc19-76a6-42ca-a03e-a5becae5e7dc" providerId="ADAL" clId="{4B094AD4-A0D2-254C-8E99-A74E3FE7AF95}" dt="2022-11-21T04:19:03.443" v="150"/>
          <ac:spMkLst>
            <pc:docMk/>
            <pc:sldMk cId="1596148285" sldId="565"/>
            <ac:spMk id="4" creationId="{00E09CA7-43D5-AA38-C0E6-E340C9CD2EA8}"/>
          </ac:spMkLst>
        </pc:spChg>
        <pc:spChg chg="add del mod">
          <ac:chgData name="Xuesu Xiao" userId="2da2dc19-76a6-42ca-a03e-a5becae5e7dc" providerId="ADAL" clId="{4B094AD4-A0D2-254C-8E99-A74E3FE7AF95}" dt="2022-11-21T04:30:57.084" v="152"/>
          <ac:spMkLst>
            <pc:docMk/>
            <pc:sldMk cId="1596148285" sldId="565"/>
            <ac:spMk id="4" creationId="{E38E1873-10E0-D959-7D36-2ED0FA5A21B2}"/>
          </ac:spMkLst>
        </pc:spChg>
      </pc:sldChg>
      <pc:sldChg chg="addSp delSp modSp">
        <pc:chgData name="Xuesu Xiao" userId="2da2dc19-76a6-42ca-a03e-a5becae5e7dc" providerId="ADAL" clId="{4B094AD4-A0D2-254C-8E99-A74E3FE7AF95}" dt="2022-11-21T04:30:57.084" v="152"/>
        <pc:sldMkLst>
          <pc:docMk/>
          <pc:sldMk cId="4260042503" sldId="568"/>
        </pc:sldMkLst>
        <pc:spChg chg="add del mod">
          <ac:chgData name="Xuesu Xiao" userId="2da2dc19-76a6-42ca-a03e-a5becae5e7dc" providerId="ADAL" clId="{4B094AD4-A0D2-254C-8E99-A74E3FE7AF95}" dt="2022-11-21T04:19:03.443" v="150"/>
          <ac:spMkLst>
            <pc:docMk/>
            <pc:sldMk cId="4260042503" sldId="568"/>
            <ac:spMk id="4" creationId="{BB10D442-38CA-58BB-C2E1-F7FADDC66674}"/>
          </ac:spMkLst>
        </pc:spChg>
        <pc:spChg chg="add del mod">
          <ac:chgData name="Xuesu Xiao" userId="2da2dc19-76a6-42ca-a03e-a5becae5e7dc" providerId="ADAL" clId="{4B094AD4-A0D2-254C-8E99-A74E3FE7AF95}" dt="2022-11-21T04:30:57.084" v="152"/>
          <ac:spMkLst>
            <pc:docMk/>
            <pc:sldMk cId="4260042503" sldId="568"/>
            <ac:spMk id="4" creationId="{EBCFD8FC-50A1-E1C4-8272-EB4DA82F6CC9}"/>
          </ac:spMkLst>
        </pc:spChg>
      </pc:sldChg>
      <pc:sldChg chg="addSp delSp modSp">
        <pc:chgData name="Xuesu Xiao" userId="2da2dc19-76a6-42ca-a03e-a5becae5e7dc" providerId="ADAL" clId="{4B094AD4-A0D2-254C-8E99-A74E3FE7AF95}" dt="2022-11-21T04:30:57.084" v="152"/>
        <pc:sldMkLst>
          <pc:docMk/>
          <pc:sldMk cId="4062567460" sldId="569"/>
        </pc:sldMkLst>
        <pc:spChg chg="add del mod">
          <ac:chgData name="Xuesu Xiao" userId="2da2dc19-76a6-42ca-a03e-a5becae5e7dc" providerId="ADAL" clId="{4B094AD4-A0D2-254C-8E99-A74E3FE7AF95}" dt="2022-11-21T04:30:57.084" v="152"/>
          <ac:spMkLst>
            <pc:docMk/>
            <pc:sldMk cId="4062567460" sldId="569"/>
            <ac:spMk id="4" creationId="{5E11D2C5-22D1-920C-CA00-4D93C3B78200}"/>
          </ac:spMkLst>
        </pc:spChg>
        <pc:spChg chg="add del mod">
          <ac:chgData name="Xuesu Xiao" userId="2da2dc19-76a6-42ca-a03e-a5becae5e7dc" providerId="ADAL" clId="{4B094AD4-A0D2-254C-8E99-A74E3FE7AF95}" dt="2022-11-21T04:19:03.443" v="150"/>
          <ac:spMkLst>
            <pc:docMk/>
            <pc:sldMk cId="4062567460" sldId="569"/>
            <ac:spMk id="4" creationId="{FEE34D08-BF80-9718-E2D1-42325F97C892}"/>
          </ac:spMkLst>
        </pc:spChg>
      </pc:sldChg>
      <pc:sldChg chg="addSp delSp modSp">
        <pc:chgData name="Xuesu Xiao" userId="2da2dc19-76a6-42ca-a03e-a5becae5e7dc" providerId="ADAL" clId="{4B094AD4-A0D2-254C-8E99-A74E3FE7AF95}" dt="2022-11-21T04:30:57.084" v="152"/>
        <pc:sldMkLst>
          <pc:docMk/>
          <pc:sldMk cId="470184505" sldId="570"/>
        </pc:sldMkLst>
        <pc:spChg chg="add del mod">
          <ac:chgData name="Xuesu Xiao" userId="2da2dc19-76a6-42ca-a03e-a5becae5e7dc" providerId="ADAL" clId="{4B094AD4-A0D2-254C-8E99-A74E3FE7AF95}" dt="2022-11-21T04:19:03.443" v="150"/>
          <ac:spMkLst>
            <pc:docMk/>
            <pc:sldMk cId="470184505" sldId="570"/>
            <ac:spMk id="4" creationId="{06822248-5D69-06FD-97F6-3041C06C635B}"/>
          </ac:spMkLst>
        </pc:spChg>
        <pc:spChg chg="add del mod">
          <ac:chgData name="Xuesu Xiao" userId="2da2dc19-76a6-42ca-a03e-a5becae5e7dc" providerId="ADAL" clId="{4B094AD4-A0D2-254C-8E99-A74E3FE7AF95}" dt="2022-11-21T04:30:57.084" v="152"/>
          <ac:spMkLst>
            <pc:docMk/>
            <pc:sldMk cId="470184505" sldId="570"/>
            <ac:spMk id="4" creationId="{84F05551-CEFB-5526-9CBE-89CD784F31E8}"/>
          </ac:spMkLst>
        </pc:spChg>
      </pc:sldChg>
      <pc:sldChg chg="addSp delSp modSp">
        <pc:chgData name="Xuesu Xiao" userId="2da2dc19-76a6-42ca-a03e-a5becae5e7dc" providerId="ADAL" clId="{4B094AD4-A0D2-254C-8E99-A74E3FE7AF95}" dt="2022-11-21T04:30:57.084" v="152"/>
        <pc:sldMkLst>
          <pc:docMk/>
          <pc:sldMk cId="3955770251" sldId="571"/>
        </pc:sldMkLst>
        <pc:spChg chg="add del mod">
          <ac:chgData name="Xuesu Xiao" userId="2da2dc19-76a6-42ca-a03e-a5becae5e7dc" providerId="ADAL" clId="{4B094AD4-A0D2-254C-8E99-A74E3FE7AF95}" dt="2022-11-21T04:19:03.443" v="150"/>
          <ac:spMkLst>
            <pc:docMk/>
            <pc:sldMk cId="3955770251" sldId="571"/>
            <ac:spMk id="4" creationId="{229E1CCB-77D7-2F3D-4318-11269E8D051B}"/>
          </ac:spMkLst>
        </pc:spChg>
        <pc:spChg chg="add del mod">
          <ac:chgData name="Xuesu Xiao" userId="2da2dc19-76a6-42ca-a03e-a5becae5e7dc" providerId="ADAL" clId="{4B094AD4-A0D2-254C-8E99-A74E3FE7AF95}" dt="2022-11-21T04:30:57.084" v="152"/>
          <ac:spMkLst>
            <pc:docMk/>
            <pc:sldMk cId="3955770251" sldId="571"/>
            <ac:spMk id="4" creationId="{9F03E8A4-5FE3-F33C-2A91-6B34D7840517}"/>
          </ac:spMkLst>
        </pc:spChg>
      </pc:sldChg>
      <pc:sldChg chg="addSp delSp modSp">
        <pc:chgData name="Xuesu Xiao" userId="2da2dc19-76a6-42ca-a03e-a5becae5e7dc" providerId="ADAL" clId="{4B094AD4-A0D2-254C-8E99-A74E3FE7AF95}" dt="2022-11-21T04:30:57.084" v="152"/>
        <pc:sldMkLst>
          <pc:docMk/>
          <pc:sldMk cId="575985837" sldId="572"/>
        </pc:sldMkLst>
        <pc:spChg chg="add del mod">
          <ac:chgData name="Xuesu Xiao" userId="2da2dc19-76a6-42ca-a03e-a5becae5e7dc" providerId="ADAL" clId="{4B094AD4-A0D2-254C-8E99-A74E3FE7AF95}" dt="2022-11-21T04:19:03.443" v="150"/>
          <ac:spMkLst>
            <pc:docMk/>
            <pc:sldMk cId="575985837" sldId="572"/>
            <ac:spMk id="4" creationId="{9C0A85C7-B807-5BA6-287F-BE98166B6DC3}"/>
          </ac:spMkLst>
        </pc:spChg>
        <pc:spChg chg="add del mod">
          <ac:chgData name="Xuesu Xiao" userId="2da2dc19-76a6-42ca-a03e-a5becae5e7dc" providerId="ADAL" clId="{4B094AD4-A0D2-254C-8E99-A74E3FE7AF95}" dt="2022-11-21T04:30:57.084" v="152"/>
          <ac:spMkLst>
            <pc:docMk/>
            <pc:sldMk cId="575985837" sldId="572"/>
            <ac:spMk id="4" creationId="{F22FF00D-0F6D-0819-402F-6F99BF048EDA}"/>
          </ac:spMkLst>
        </pc:spChg>
      </pc:sldChg>
      <pc:sldChg chg="addSp delSp modSp mod modShow">
        <pc:chgData name="Xuesu Xiao" userId="2da2dc19-76a6-42ca-a03e-a5becae5e7dc" providerId="ADAL" clId="{4B094AD4-A0D2-254C-8E99-A74E3FE7AF95}" dt="2023-02-13T23:16:16.563" v="161" actId="729"/>
        <pc:sldMkLst>
          <pc:docMk/>
          <pc:sldMk cId="238455881" sldId="573"/>
        </pc:sldMkLst>
        <pc:spChg chg="mod">
          <ac:chgData name="Xuesu Xiao" userId="2da2dc19-76a6-42ca-a03e-a5becae5e7dc" providerId="ADAL" clId="{4B094AD4-A0D2-254C-8E99-A74E3FE7AF95}" dt="2023-02-13T23:16:10.759" v="160" actId="20577"/>
          <ac:spMkLst>
            <pc:docMk/>
            <pc:sldMk cId="238455881" sldId="573"/>
            <ac:spMk id="2" creationId="{724DA2C1-7DC5-B34C-B558-9672136DE582}"/>
          </ac:spMkLst>
        </pc:spChg>
        <pc:spChg chg="add del mod">
          <ac:chgData name="Xuesu Xiao" userId="2da2dc19-76a6-42ca-a03e-a5becae5e7dc" providerId="ADAL" clId="{4B094AD4-A0D2-254C-8E99-A74E3FE7AF95}" dt="2022-11-21T04:30:57.084" v="152"/>
          <ac:spMkLst>
            <pc:docMk/>
            <pc:sldMk cId="238455881" sldId="573"/>
            <ac:spMk id="4" creationId="{73CC422B-B6A8-E9A9-423F-E44AB1270C81}"/>
          </ac:spMkLst>
        </pc:spChg>
        <pc:spChg chg="add del mod">
          <ac:chgData name="Xuesu Xiao" userId="2da2dc19-76a6-42ca-a03e-a5becae5e7dc" providerId="ADAL" clId="{4B094AD4-A0D2-254C-8E99-A74E3FE7AF95}" dt="2022-11-21T04:19:03.443" v="150"/>
          <ac:spMkLst>
            <pc:docMk/>
            <pc:sldMk cId="238455881" sldId="573"/>
            <ac:spMk id="4" creationId="{A03A2D39-7DF4-D986-7B38-DD5717232987}"/>
          </ac:spMkLst>
        </pc:spChg>
      </pc:sldChg>
      <pc:sldChg chg="addSp delSp modSp del">
        <pc:chgData name="Xuesu Xiao" userId="2da2dc19-76a6-42ca-a03e-a5becae5e7dc" providerId="ADAL" clId="{4B094AD4-A0D2-254C-8E99-A74E3FE7AF95}" dt="2023-02-13T23:15:58.144" v="159" actId="2696"/>
        <pc:sldMkLst>
          <pc:docMk/>
          <pc:sldMk cId="1418782740" sldId="574"/>
        </pc:sldMkLst>
        <pc:spChg chg="add del mod">
          <ac:chgData name="Xuesu Xiao" userId="2da2dc19-76a6-42ca-a03e-a5becae5e7dc" providerId="ADAL" clId="{4B094AD4-A0D2-254C-8E99-A74E3FE7AF95}" dt="2022-11-21T04:30:57.084" v="152"/>
          <ac:spMkLst>
            <pc:docMk/>
            <pc:sldMk cId="1418782740" sldId="574"/>
            <ac:spMk id="4" creationId="{C3713367-6485-48CA-D99C-B961D4669A1E}"/>
          </ac:spMkLst>
        </pc:spChg>
        <pc:spChg chg="add del mod">
          <ac:chgData name="Xuesu Xiao" userId="2da2dc19-76a6-42ca-a03e-a5becae5e7dc" providerId="ADAL" clId="{4B094AD4-A0D2-254C-8E99-A74E3FE7AF95}" dt="2022-11-21T04:19:03.443" v="150"/>
          <ac:spMkLst>
            <pc:docMk/>
            <pc:sldMk cId="1418782740" sldId="574"/>
            <ac:spMk id="4" creationId="{F8DBA47D-3D02-CC87-FD66-B682CFCDDD68}"/>
          </ac:spMkLst>
        </pc:spChg>
      </pc:sldChg>
      <pc:sldChg chg="addSp delSp modSp">
        <pc:chgData name="Xuesu Xiao" userId="2da2dc19-76a6-42ca-a03e-a5becae5e7dc" providerId="ADAL" clId="{4B094AD4-A0D2-254C-8E99-A74E3FE7AF95}" dt="2022-11-21T04:30:57.084" v="152"/>
        <pc:sldMkLst>
          <pc:docMk/>
          <pc:sldMk cId="3340369385" sldId="576"/>
        </pc:sldMkLst>
        <pc:spChg chg="add del mod">
          <ac:chgData name="Xuesu Xiao" userId="2da2dc19-76a6-42ca-a03e-a5becae5e7dc" providerId="ADAL" clId="{4B094AD4-A0D2-254C-8E99-A74E3FE7AF95}" dt="2022-11-21T04:19:03.443" v="150"/>
          <ac:spMkLst>
            <pc:docMk/>
            <pc:sldMk cId="3340369385" sldId="576"/>
            <ac:spMk id="3" creationId="{9C21224D-F3CE-C1BB-B4EF-67CFCB3E87A7}"/>
          </ac:spMkLst>
        </pc:spChg>
        <pc:spChg chg="add del mod">
          <ac:chgData name="Xuesu Xiao" userId="2da2dc19-76a6-42ca-a03e-a5becae5e7dc" providerId="ADAL" clId="{4B094AD4-A0D2-254C-8E99-A74E3FE7AF95}" dt="2022-11-21T04:30:57.084" v="152"/>
          <ac:spMkLst>
            <pc:docMk/>
            <pc:sldMk cId="3340369385" sldId="576"/>
            <ac:spMk id="3" creationId="{F1815E51-B0EF-30C6-F230-D56AA02A5877}"/>
          </ac:spMkLst>
        </pc:spChg>
      </pc:sldChg>
      <pc:sldChg chg="addSp delSp modSp">
        <pc:chgData name="Xuesu Xiao" userId="2da2dc19-76a6-42ca-a03e-a5becae5e7dc" providerId="ADAL" clId="{4B094AD4-A0D2-254C-8E99-A74E3FE7AF95}" dt="2022-11-21T04:30:57.084" v="152"/>
        <pc:sldMkLst>
          <pc:docMk/>
          <pc:sldMk cId="2241536575" sldId="577"/>
        </pc:sldMkLst>
        <pc:spChg chg="add del mod">
          <ac:chgData name="Xuesu Xiao" userId="2da2dc19-76a6-42ca-a03e-a5becae5e7dc" providerId="ADAL" clId="{4B094AD4-A0D2-254C-8E99-A74E3FE7AF95}" dt="2022-11-21T04:19:03.443" v="150"/>
          <ac:spMkLst>
            <pc:docMk/>
            <pc:sldMk cId="2241536575" sldId="577"/>
            <ac:spMk id="4" creationId="{7A2F876A-A737-8E3B-45F0-B341D6BF09FE}"/>
          </ac:spMkLst>
        </pc:spChg>
        <pc:spChg chg="add del mod">
          <ac:chgData name="Xuesu Xiao" userId="2da2dc19-76a6-42ca-a03e-a5becae5e7dc" providerId="ADAL" clId="{4B094AD4-A0D2-254C-8E99-A74E3FE7AF95}" dt="2022-11-21T04:30:57.084" v="152"/>
          <ac:spMkLst>
            <pc:docMk/>
            <pc:sldMk cId="2241536575" sldId="577"/>
            <ac:spMk id="4" creationId="{C53B8011-2AC0-3AE4-8586-A7E2DF256441}"/>
          </ac:spMkLst>
        </pc:spChg>
      </pc:sldChg>
      <pc:sldChg chg="addSp delSp modSp">
        <pc:chgData name="Xuesu Xiao" userId="2da2dc19-76a6-42ca-a03e-a5becae5e7dc" providerId="ADAL" clId="{4B094AD4-A0D2-254C-8E99-A74E3FE7AF95}" dt="2022-11-21T04:30:57.084" v="152"/>
        <pc:sldMkLst>
          <pc:docMk/>
          <pc:sldMk cId="2505435162" sldId="578"/>
        </pc:sldMkLst>
        <pc:spChg chg="add del mod">
          <ac:chgData name="Xuesu Xiao" userId="2da2dc19-76a6-42ca-a03e-a5becae5e7dc" providerId="ADAL" clId="{4B094AD4-A0D2-254C-8E99-A74E3FE7AF95}" dt="2022-11-21T04:19:03.443" v="150"/>
          <ac:spMkLst>
            <pc:docMk/>
            <pc:sldMk cId="2505435162" sldId="578"/>
            <ac:spMk id="4" creationId="{5F06450A-746A-7A1F-6EDF-96F5DBC60937}"/>
          </ac:spMkLst>
        </pc:spChg>
        <pc:spChg chg="add del mod">
          <ac:chgData name="Xuesu Xiao" userId="2da2dc19-76a6-42ca-a03e-a5becae5e7dc" providerId="ADAL" clId="{4B094AD4-A0D2-254C-8E99-A74E3FE7AF95}" dt="2022-11-21T04:30:57.084" v="152"/>
          <ac:spMkLst>
            <pc:docMk/>
            <pc:sldMk cId="2505435162" sldId="578"/>
            <ac:spMk id="4" creationId="{9A02DA58-065D-3906-E525-02DA8F48BDB6}"/>
          </ac:spMkLst>
        </pc:spChg>
      </pc:sldChg>
      <pc:sldChg chg="addSp delSp modSp mod">
        <pc:chgData name="Xuesu Xiao" userId="2da2dc19-76a6-42ca-a03e-a5becae5e7dc" providerId="ADAL" clId="{4B094AD4-A0D2-254C-8E99-A74E3FE7AF95}" dt="2023-02-13T23:19:31.906" v="171" actId="1036"/>
        <pc:sldMkLst>
          <pc:docMk/>
          <pc:sldMk cId="1602085219" sldId="579"/>
        </pc:sldMkLst>
        <pc:spChg chg="mod">
          <ac:chgData name="Xuesu Xiao" userId="2da2dc19-76a6-42ca-a03e-a5becae5e7dc" providerId="ADAL" clId="{4B094AD4-A0D2-254C-8E99-A74E3FE7AF95}" dt="2023-02-13T23:19:15.510" v="166" actId="27636"/>
          <ac:spMkLst>
            <pc:docMk/>
            <pc:sldMk cId="1602085219" sldId="579"/>
            <ac:spMk id="3" creationId="{5D096F56-C1CD-9F4F-947E-69DAC9BE03BB}"/>
          </ac:spMkLst>
        </pc:spChg>
        <pc:spChg chg="add del mod">
          <ac:chgData name="Xuesu Xiao" userId="2da2dc19-76a6-42ca-a03e-a5becae5e7dc" providerId="ADAL" clId="{4B094AD4-A0D2-254C-8E99-A74E3FE7AF95}" dt="2022-11-21T04:30:57.084" v="152"/>
          <ac:spMkLst>
            <pc:docMk/>
            <pc:sldMk cId="1602085219" sldId="579"/>
            <ac:spMk id="4" creationId="{499E09E4-9E69-E8D6-426A-457672884CA5}"/>
          </ac:spMkLst>
        </pc:spChg>
        <pc:spChg chg="add del mod">
          <ac:chgData name="Xuesu Xiao" userId="2da2dc19-76a6-42ca-a03e-a5becae5e7dc" providerId="ADAL" clId="{4B094AD4-A0D2-254C-8E99-A74E3FE7AF95}" dt="2022-11-21T04:19:03.443" v="150"/>
          <ac:spMkLst>
            <pc:docMk/>
            <pc:sldMk cId="1602085219" sldId="579"/>
            <ac:spMk id="4" creationId="{4E6C6C0F-C719-6C8B-B41F-85B1B88D2B32}"/>
          </ac:spMkLst>
        </pc:spChg>
        <pc:picChg chg="mod">
          <ac:chgData name="Xuesu Xiao" userId="2da2dc19-76a6-42ca-a03e-a5becae5e7dc" providerId="ADAL" clId="{4B094AD4-A0D2-254C-8E99-A74E3FE7AF95}" dt="2023-02-13T23:19:31.906" v="171" actId="1036"/>
          <ac:picMkLst>
            <pc:docMk/>
            <pc:sldMk cId="1602085219" sldId="579"/>
            <ac:picMk id="6" creationId="{3225E0D1-98EA-3941-9F88-140CECCC8C9F}"/>
          </ac:picMkLst>
        </pc:picChg>
      </pc:sldChg>
      <pc:sldChg chg="addSp delSp modSp">
        <pc:chgData name="Xuesu Xiao" userId="2da2dc19-76a6-42ca-a03e-a5becae5e7dc" providerId="ADAL" clId="{4B094AD4-A0D2-254C-8E99-A74E3FE7AF95}" dt="2022-11-21T04:30:57.084" v="152"/>
        <pc:sldMkLst>
          <pc:docMk/>
          <pc:sldMk cId="1450728088" sldId="580"/>
        </pc:sldMkLst>
        <pc:spChg chg="add del mod">
          <ac:chgData name="Xuesu Xiao" userId="2da2dc19-76a6-42ca-a03e-a5becae5e7dc" providerId="ADAL" clId="{4B094AD4-A0D2-254C-8E99-A74E3FE7AF95}" dt="2022-11-21T04:19:03.443" v="150"/>
          <ac:spMkLst>
            <pc:docMk/>
            <pc:sldMk cId="1450728088" sldId="580"/>
            <ac:spMk id="2" creationId="{48B31382-A6E5-9BC9-D15D-9ADB7DA200EC}"/>
          </ac:spMkLst>
        </pc:spChg>
        <pc:spChg chg="add del mod">
          <ac:chgData name="Xuesu Xiao" userId="2da2dc19-76a6-42ca-a03e-a5becae5e7dc" providerId="ADAL" clId="{4B094AD4-A0D2-254C-8E99-A74E3FE7AF95}" dt="2022-11-21T04:30:57.084" v="152"/>
          <ac:spMkLst>
            <pc:docMk/>
            <pc:sldMk cId="1450728088" sldId="580"/>
            <ac:spMk id="2" creationId="{DB58CBFB-8E22-F5EF-16C4-374CDA1DFF24}"/>
          </ac:spMkLst>
        </pc:spChg>
      </pc:sldChg>
      <pc:sldChg chg="addSp delSp modSp">
        <pc:chgData name="Xuesu Xiao" userId="2da2dc19-76a6-42ca-a03e-a5becae5e7dc" providerId="ADAL" clId="{4B094AD4-A0D2-254C-8E99-A74E3FE7AF95}" dt="2022-11-21T04:30:57.084" v="152"/>
        <pc:sldMkLst>
          <pc:docMk/>
          <pc:sldMk cId="2418434937" sldId="581"/>
        </pc:sldMkLst>
        <pc:spChg chg="add del mod">
          <ac:chgData name="Xuesu Xiao" userId="2da2dc19-76a6-42ca-a03e-a5becae5e7dc" providerId="ADAL" clId="{4B094AD4-A0D2-254C-8E99-A74E3FE7AF95}" dt="2022-11-21T04:30:57.084" v="152"/>
          <ac:spMkLst>
            <pc:docMk/>
            <pc:sldMk cId="2418434937" sldId="581"/>
            <ac:spMk id="3" creationId="{C320AFB1-C408-D6D1-A680-2369FFBD3852}"/>
          </ac:spMkLst>
        </pc:spChg>
        <pc:spChg chg="add del mod">
          <ac:chgData name="Xuesu Xiao" userId="2da2dc19-76a6-42ca-a03e-a5becae5e7dc" providerId="ADAL" clId="{4B094AD4-A0D2-254C-8E99-A74E3FE7AF95}" dt="2022-11-21T04:19:03.443" v="150"/>
          <ac:spMkLst>
            <pc:docMk/>
            <pc:sldMk cId="2418434937" sldId="581"/>
            <ac:spMk id="3" creationId="{ED1E09EA-376C-ABB3-065D-84B0DE875FB7}"/>
          </ac:spMkLst>
        </pc:spChg>
      </pc:sldChg>
      <pc:sldChg chg="addSp delSp modSp">
        <pc:chgData name="Xuesu Xiao" userId="2da2dc19-76a6-42ca-a03e-a5becae5e7dc" providerId="ADAL" clId="{4B094AD4-A0D2-254C-8E99-A74E3FE7AF95}" dt="2022-11-21T04:30:57.084" v="152"/>
        <pc:sldMkLst>
          <pc:docMk/>
          <pc:sldMk cId="3944599857" sldId="582"/>
        </pc:sldMkLst>
        <pc:spChg chg="add del mod">
          <ac:chgData name="Xuesu Xiao" userId="2da2dc19-76a6-42ca-a03e-a5becae5e7dc" providerId="ADAL" clId="{4B094AD4-A0D2-254C-8E99-A74E3FE7AF95}" dt="2022-11-21T04:30:57.084" v="152"/>
          <ac:spMkLst>
            <pc:docMk/>
            <pc:sldMk cId="3944599857" sldId="582"/>
            <ac:spMk id="3" creationId="{480E4EA8-0475-C899-F727-22E6949CD27A}"/>
          </ac:spMkLst>
        </pc:spChg>
        <pc:spChg chg="add del mod">
          <ac:chgData name="Xuesu Xiao" userId="2da2dc19-76a6-42ca-a03e-a5becae5e7dc" providerId="ADAL" clId="{4B094AD4-A0D2-254C-8E99-A74E3FE7AF95}" dt="2022-11-21T04:19:03.443" v="150"/>
          <ac:spMkLst>
            <pc:docMk/>
            <pc:sldMk cId="3944599857" sldId="582"/>
            <ac:spMk id="3" creationId="{94011B9E-DC06-3C7F-4F00-99B7E61A8463}"/>
          </ac:spMkLst>
        </pc:spChg>
      </pc:sldChg>
      <pc:sldChg chg="addSp delSp modSp">
        <pc:chgData name="Xuesu Xiao" userId="2da2dc19-76a6-42ca-a03e-a5becae5e7dc" providerId="ADAL" clId="{4B094AD4-A0D2-254C-8E99-A74E3FE7AF95}" dt="2022-11-21T04:30:57.084" v="152"/>
        <pc:sldMkLst>
          <pc:docMk/>
          <pc:sldMk cId="2902254666" sldId="583"/>
        </pc:sldMkLst>
        <pc:spChg chg="add del mod">
          <ac:chgData name="Xuesu Xiao" userId="2da2dc19-76a6-42ca-a03e-a5becae5e7dc" providerId="ADAL" clId="{4B094AD4-A0D2-254C-8E99-A74E3FE7AF95}" dt="2022-11-21T04:30:57.084" v="152"/>
          <ac:spMkLst>
            <pc:docMk/>
            <pc:sldMk cId="2902254666" sldId="583"/>
            <ac:spMk id="3" creationId="{7D1338F3-02D5-C56A-38DC-9A835BEBDE22}"/>
          </ac:spMkLst>
        </pc:spChg>
        <pc:spChg chg="add del mod">
          <ac:chgData name="Xuesu Xiao" userId="2da2dc19-76a6-42ca-a03e-a5becae5e7dc" providerId="ADAL" clId="{4B094AD4-A0D2-254C-8E99-A74E3FE7AF95}" dt="2022-11-21T04:19:03.443" v="150"/>
          <ac:spMkLst>
            <pc:docMk/>
            <pc:sldMk cId="2902254666" sldId="583"/>
            <ac:spMk id="3" creationId="{E947A6F7-8829-297C-681F-23C711E7DB6E}"/>
          </ac:spMkLst>
        </pc:spChg>
      </pc:sldChg>
      <pc:sldChg chg="addSp delSp modSp">
        <pc:chgData name="Xuesu Xiao" userId="2da2dc19-76a6-42ca-a03e-a5becae5e7dc" providerId="ADAL" clId="{4B094AD4-A0D2-254C-8E99-A74E3FE7AF95}" dt="2022-11-21T04:30:57.084" v="152"/>
        <pc:sldMkLst>
          <pc:docMk/>
          <pc:sldMk cId="3929122740" sldId="585"/>
        </pc:sldMkLst>
        <pc:spChg chg="add del mod">
          <ac:chgData name="Xuesu Xiao" userId="2da2dc19-76a6-42ca-a03e-a5becae5e7dc" providerId="ADAL" clId="{4B094AD4-A0D2-254C-8E99-A74E3FE7AF95}" dt="2022-11-21T04:30:57.084" v="152"/>
          <ac:spMkLst>
            <pc:docMk/>
            <pc:sldMk cId="3929122740" sldId="585"/>
            <ac:spMk id="4" creationId="{4F8C0A71-47D9-6DCD-0C29-BB6795B587DB}"/>
          </ac:spMkLst>
        </pc:spChg>
        <pc:spChg chg="add del mod">
          <ac:chgData name="Xuesu Xiao" userId="2da2dc19-76a6-42ca-a03e-a5becae5e7dc" providerId="ADAL" clId="{4B094AD4-A0D2-254C-8E99-A74E3FE7AF95}" dt="2022-11-21T04:19:03.443" v="150"/>
          <ac:spMkLst>
            <pc:docMk/>
            <pc:sldMk cId="3929122740" sldId="585"/>
            <ac:spMk id="4" creationId="{84CCBEE2-ABB5-D480-E711-7F58001ED826}"/>
          </ac:spMkLst>
        </pc:spChg>
      </pc:sldChg>
      <pc:sldChg chg="addSp delSp modSp mod">
        <pc:chgData name="Xuesu Xiao" userId="2da2dc19-76a6-42ca-a03e-a5becae5e7dc" providerId="ADAL" clId="{4B094AD4-A0D2-254C-8E99-A74E3FE7AF95}" dt="2023-02-14T01:12:02.793" v="190" actId="1036"/>
        <pc:sldMkLst>
          <pc:docMk/>
          <pc:sldMk cId="627899184" sldId="586"/>
        </pc:sldMkLst>
        <pc:spChg chg="add del mod">
          <ac:chgData name="Xuesu Xiao" userId="2da2dc19-76a6-42ca-a03e-a5becae5e7dc" providerId="ADAL" clId="{4B094AD4-A0D2-254C-8E99-A74E3FE7AF95}" dt="2022-11-21T04:30:57.084" v="152"/>
          <ac:spMkLst>
            <pc:docMk/>
            <pc:sldMk cId="627899184" sldId="586"/>
            <ac:spMk id="3" creationId="{40CF92A5-40E4-9F0F-7841-98D54EE29A10}"/>
          </ac:spMkLst>
        </pc:spChg>
        <pc:spChg chg="add del mod">
          <ac:chgData name="Xuesu Xiao" userId="2da2dc19-76a6-42ca-a03e-a5becae5e7dc" providerId="ADAL" clId="{4B094AD4-A0D2-254C-8E99-A74E3FE7AF95}" dt="2022-11-21T04:19:03.443" v="150"/>
          <ac:spMkLst>
            <pc:docMk/>
            <pc:sldMk cId="627899184" sldId="586"/>
            <ac:spMk id="3" creationId="{78FF7D57-CCE5-B4B0-D324-8E3B26F2384A}"/>
          </ac:spMkLst>
        </pc:spChg>
        <pc:picChg chg="mod">
          <ac:chgData name="Xuesu Xiao" userId="2da2dc19-76a6-42ca-a03e-a5becae5e7dc" providerId="ADAL" clId="{4B094AD4-A0D2-254C-8E99-A74E3FE7AF95}" dt="2023-02-14T01:12:02.793" v="190" actId="1036"/>
          <ac:picMkLst>
            <pc:docMk/>
            <pc:sldMk cId="627899184" sldId="586"/>
            <ac:picMk id="6" creationId="{F9859419-434D-154A-A317-DDB0976BEB8F}"/>
          </ac:picMkLst>
        </pc:picChg>
      </pc:sldChg>
      <pc:sldChg chg="addSp delSp modSp">
        <pc:chgData name="Xuesu Xiao" userId="2da2dc19-76a6-42ca-a03e-a5becae5e7dc" providerId="ADAL" clId="{4B094AD4-A0D2-254C-8E99-A74E3FE7AF95}" dt="2022-11-21T04:30:57.084" v="152"/>
        <pc:sldMkLst>
          <pc:docMk/>
          <pc:sldMk cId="975939031" sldId="587"/>
        </pc:sldMkLst>
        <pc:spChg chg="add del mod">
          <ac:chgData name="Xuesu Xiao" userId="2da2dc19-76a6-42ca-a03e-a5becae5e7dc" providerId="ADAL" clId="{4B094AD4-A0D2-254C-8E99-A74E3FE7AF95}" dt="2022-11-21T04:19:03.443" v="150"/>
          <ac:spMkLst>
            <pc:docMk/>
            <pc:sldMk cId="975939031" sldId="587"/>
            <ac:spMk id="4" creationId="{784D41E4-C78E-E58A-8395-7D7292A1664E}"/>
          </ac:spMkLst>
        </pc:spChg>
        <pc:spChg chg="add del mod">
          <ac:chgData name="Xuesu Xiao" userId="2da2dc19-76a6-42ca-a03e-a5becae5e7dc" providerId="ADAL" clId="{4B094AD4-A0D2-254C-8E99-A74E3FE7AF95}" dt="2022-11-21T04:30:57.084" v="152"/>
          <ac:spMkLst>
            <pc:docMk/>
            <pc:sldMk cId="975939031" sldId="587"/>
            <ac:spMk id="4" creationId="{CDD8B041-7AD4-34A5-9F9F-5A5B7B74892D}"/>
          </ac:spMkLst>
        </pc:spChg>
      </pc:sldChg>
      <pc:sldChg chg="addSp delSp modSp">
        <pc:chgData name="Xuesu Xiao" userId="2da2dc19-76a6-42ca-a03e-a5becae5e7dc" providerId="ADAL" clId="{4B094AD4-A0D2-254C-8E99-A74E3FE7AF95}" dt="2022-11-21T04:30:57.084" v="152"/>
        <pc:sldMkLst>
          <pc:docMk/>
          <pc:sldMk cId="839611139" sldId="588"/>
        </pc:sldMkLst>
        <pc:spChg chg="add del mod">
          <ac:chgData name="Xuesu Xiao" userId="2da2dc19-76a6-42ca-a03e-a5becae5e7dc" providerId="ADAL" clId="{4B094AD4-A0D2-254C-8E99-A74E3FE7AF95}" dt="2022-11-21T04:19:03.443" v="150"/>
          <ac:spMkLst>
            <pc:docMk/>
            <pc:sldMk cId="839611139" sldId="588"/>
            <ac:spMk id="3" creationId="{4FD4CEFD-757A-DE17-EC3B-7903E727AB89}"/>
          </ac:spMkLst>
        </pc:spChg>
        <pc:spChg chg="add del mod">
          <ac:chgData name="Xuesu Xiao" userId="2da2dc19-76a6-42ca-a03e-a5becae5e7dc" providerId="ADAL" clId="{4B094AD4-A0D2-254C-8E99-A74E3FE7AF95}" dt="2022-11-21T04:30:57.084" v="152"/>
          <ac:spMkLst>
            <pc:docMk/>
            <pc:sldMk cId="839611139" sldId="588"/>
            <ac:spMk id="3" creationId="{A74D33A7-2460-B4A8-F9C3-9F6F1006D508}"/>
          </ac:spMkLst>
        </pc:spChg>
      </pc:sldChg>
      <pc:sldChg chg="addSp delSp modSp">
        <pc:chgData name="Xuesu Xiao" userId="2da2dc19-76a6-42ca-a03e-a5becae5e7dc" providerId="ADAL" clId="{4B094AD4-A0D2-254C-8E99-A74E3FE7AF95}" dt="2022-11-21T04:30:57.084" v="152"/>
        <pc:sldMkLst>
          <pc:docMk/>
          <pc:sldMk cId="103021500" sldId="589"/>
        </pc:sldMkLst>
        <pc:spChg chg="add del mod">
          <ac:chgData name="Xuesu Xiao" userId="2da2dc19-76a6-42ca-a03e-a5becae5e7dc" providerId="ADAL" clId="{4B094AD4-A0D2-254C-8E99-A74E3FE7AF95}" dt="2022-11-21T04:30:57.084" v="152"/>
          <ac:spMkLst>
            <pc:docMk/>
            <pc:sldMk cId="103021500" sldId="589"/>
            <ac:spMk id="3" creationId="{C0237C28-7BE8-AD07-8454-9EC5EC33B479}"/>
          </ac:spMkLst>
        </pc:spChg>
        <pc:spChg chg="add del mod">
          <ac:chgData name="Xuesu Xiao" userId="2da2dc19-76a6-42ca-a03e-a5becae5e7dc" providerId="ADAL" clId="{4B094AD4-A0D2-254C-8E99-A74E3FE7AF95}" dt="2022-11-21T04:19:03.443" v="150"/>
          <ac:spMkLst>
            <pc:docMk/>
            <pc:sldMk cId="103021500" sldId="589"/>
            <ac:spMk id="3" creationId="{EAFA23FD-084F-F2E0-5666-B0AA613DBAB4}"/>
          </ac:spMkLst>
        </pc:spChg>
      </pc:sldChg>
      <pc:sldChg chg="addSp delSp modSp">
        <pc:chgData name="Xuesu Xiao" userId="2da2dc19-76a6-42ca-a03e-a5becae5e7dc" providerId="ADAL" clId="{4B094AD4-A0D2-254C-8E99-A74E3FE7AF95}" dt="2022-11-21T04:30:57.084" v="152"/>
        <pc:sldMkLst>
          <pc:docMk/>
          <pc:sldMk cId="3656873702" sldId="590"/>
        </pc:sldMkLst>
        <pc:spChg chg="add del mod">
          <ac:chgData name="Xuesu Xiao" userId="2da2dc19-76a6-42ca-a03e-a5becae5e7dc" providerId="ADAL" clId="{4B094AD4-A0D2-254C-8E99-A74E3FE7AF95}" dt="2022-11-21T04:30:57.084" v="152"/>
          <ac:spMkLst>
            <pc:docMk/>
            <pc:sldMk cId="3656873702" sldId="590"/>
            <ac:spMk id="4" creationId="{15C580E9-4DF7-EBF7-730B-3EE3944EFF4F}"/>
          </ac:spMkLst>
        </pc:spChg>
        <pc:spChg chg="add del mod">
          <ac:chgData name="Xuesu Xiao" userId="2da2dc19-76a6-42ca-a03e-a5becae5e7dc" providerId="ADAL" clId="{4B094AD4-A0D2-254C-8E99-A74E3FE7AF95}" dt="2022-11-21T04:19:03.443" v="150"/>
          <ac:spMkLst>
            <pc:docMk/>
            <pc:sldMk cId="3656873702" sldId="590"/>
            <ac:spMk id="4" creationId="{34D208BF-F87D-1E8A-D6E3-D0C670528414}"/>
          </ac:spMkLst>
        </pc:spChg>
      </pc:sldChg>
      <pc:sldChg chg="addSp delSp modSp">
        <pc:chgData name="Xuesu Xiao" userId="2da2dc19-76a6-42ca-a03e-a5becae5e7dc" providerId="ADAL" clId="{4B094AD4-A0D2-254C-8E99-A74E3FE7AF95}" dt="2022-11-21T04:30:57.084" v="152"/>
        <pc:sldMkLst>
          <pc:docMk/>
          <pc:sldMk cId="3454210482" sldId="591"/>
        </pc:sldMkLst>
        <pc:spChg chg="add del mod">
          <ac:chgData name="Xuesu Xiao" userId="2da2dc19-76a6-42ca-a03e-a5becae5e7dc" providerId="ADAL" clId="{4B094AD4-A0D2-254C-8E99-A74E3FE7AF95}" dt="2022-11-21T04:19:03.443" v="150"/>
          <ac:spMkLst>
            <pc:docMk/>
            <pc:sldMk cId="3454210482" sldId="591"/>
            <ac:spMk id="3" creationId="{622B29CC-1F75-ADE1-4F0E-213070D2B21F}"/>
          </ac:spMkLst>
        </pc:spChg>
        <pc:spChg chg="add del mod">
          <ac:chgData name="Xuesu Xiao" userId="2da2dc19-76a6-42ca-a03e-a5becae5e7dc" providerId="ADAL" clId="{4B094AD4-A0D2-254C-8E99-A74E3FE7AF95}" dt="2022-11-21T04:30:57.084" v="152"/>
          <ac:spMkLst>
            <pc:docMk/>
            <pc:sldMk cId="3454210482" sldId="591"/>
            <ac:spMk id="3" creationId="{8A0F0EFD-A9F3-9027-D04F-58FF0057F592}"/>
          </ac:spMkLst>
        </pc:spChg>
      </pc:sldChg>
      <pc:sldChg chg="addSp delSp modSp mod">
        <pc:chgData name="Xuesu Xiao" userId="2da2dc19-76a6-42ca-a03e-a5becae5e7dc" providerId="ADAL" clId="{4B094AD4-A0D2-254C-8E99-A74E3FE7AF95}" dt="2023-02-14T01:16:23.731" v="191" actId="478"/>
        <pc:sldMkLst>
          <pc:docMk/>
          <pc:sldMk cId="172932525" sldId="592"/>
        </pc:sldMkLst>
        <pc:spChg chg="add del mod">
          <ac:chgData name="Xuesu Xiao" userId="2da2dc19-76a6-42ca-a03e-a5becae5e7dc" providerId="ADAL" clId="{4B094AD4-A0D2-254C-8E99-A74E3FE7AF95}" dt="2022-11-21T04:30:57.084" v="152"/>
          <ac:spMkLst>
            <pc:docMk/>
            <pc:sldMk cId="172932525" sldId="592"/>
            <ac:spMk id="3" creationId="{3174B72C-548B-5E06-6C5E-070D6C5DA2B8}"/>
          </ac:spMkLst>
        </pc:spChg>
        <pc:spChg chg="add del mod">
          <ac:chgData name="Xuesu Xiao" userId="2da2dc19-76a6-42ca-a03e-a5becae5e7dc" providerId="ADAL" clId="{4B094AD4-A0D2-254C-8E99-A74E3FE7AF95}" dt="2022-11-21T04:19:03.443" v="150"/>
          <ac:spMkLst>
            <pc:docMk/>
            <pc:sldMk cId="172932525" sldId="592"/>
            <ac:spMk id="3" creationId="{B38BE95B-5BDC-288E-181B-0D5C4B447269}"/>
          </ac:spMkLst>
        </pc:spChg>
        <pc:spChg chg="del">
          <ac:chgData name="Xuesu Xiao" userId="2da2dc19-76a6-42ca-a03e-a5becae5e7dc" providerId="ADAL" clId="{4B094AD4-A0D2-254C-8E99-A74E3FE7AF95}" dt="2023-02-14T01:16:23.731" v="191" actId="478"/>
          <ac:spMkLst>
            <pc:docMk/>
            <pc:sldMk cId="172932525" sldId="592"/>
            <ac:spMk id="12" creationId="{B2DB98EF-7F70-044E-B8DC-80B856E9E18B}"/>
          </ac:spMkLst>
        </pc:spChg>
      </pc:sldChg>
      <pc:sldChg chg="addSp delSp modSp">
        <pc:chgData name="Xuesu Xiao" userId="2da2dc19-76a6-42ca-a03e-a5becae5e7dc" providerId="ADAL" clId="{4B094AD4-A0D2-254C-8E99-A74E3FE7AF95}" dt="2022-11-21T04:30:57.084" v="152"/>
        <pc:sldMkLst>
          <pc:docMk/>
          <pc:sldMk cId="3229880861" sldId="593"/>
        </pc:sldMkLst>
        <pc:spChg chg="add del mod">
          <ac:chgData name="Xuesu Xiao" userId="2da2dc19-76a6-42ca-a03e-a5becae5e7dc" providerId="ADAL" clId="{4B094AD4-A0D2-254C-8E99-A74E3FE7AF95}" dt="2022-11-21T04:19:03.443" v="150"/>
          <ac:spMkLst>
            <pc:docMk/>
            <pc:sldMk cId="3229880861" sldId="593"/>
            <ac:spMk id="4" creationId="{28C10667-8C63-DCE8-DF02-2FBD88520FCA}"/>
          </ac:spMkLst>
        </pc:spChg>
        <pc:spChg chg="add del mod">
          <ac:chgData name="Xuesu Xiao" userId="2da2dc19-76a6-42ca-a03e-a5becae5e7dc" providerId="ADAL" clId="{4B094AD4-A0D2-254C-8E99-A74E3FE7AF95}" dt="2022-11-21T04:30:57.084" v="152"/>
          <ac:spMkLst>
            <pc:docMk/>
            <pc:sldMk cId="3229880861" sldId="593"/>
            <ac:spMk id="4" creationId="{D2E83180-4CE8-8FD2-1E6C-A313DB4390AB}"/>
          </ac:spMkLst>
        </pc:spChg>
      </pc:sldChg>
      <pc:sldChg chg="addSp delSp modSp">
        <pc:chgData name="Xuesu Xiao" userId="2da2dc19-76a6-42ca-a03e-a5becae5e7dc" providerId="ADAL" clId="{4B094AD4-A0D2-254C-8E99-A74E3FE7AF95}" dt="2022-11-21T04:30:57.084" v="152"/>
        <pc:sldMkLst>
          <pc:docMk/>
          <pc:sldMk cId="2728069650" sldId="594"/>
        </pc:sldMkLst>
        <pc:spChg chg="add del mod">
          <ac:chgData name="Xuesu Xiao" userId="2da2dc19-76a6-42ca-a03e-a5becae5e7dc" providerId="ADAL" clId="{4B094AD4-A0D2-254C-8E99-A74E3FE7AF95}" dt="2022-11-21T04:19:03.443" v="150"/>
          <ac:spMkLst>
            <pc:docMk/>
            <pc:sldMk cId="2728069650" sldId="594"/>
            <ac:spMk id="4" creationId="{CDD60267-98C7-2317-B200-8E24280105C3}"/>
          </ac:spMkLst>
        </pc:spChg>
        <pc:spChg chg="add del mod">
          <ac:chgData name="Xuesu Xiao" userId="2da2dc19-76a6-42ca-a03e-a5becae5e7dc" providerId="ADAL" clId="{4B094AD4-A0D2-254C-8E99-A74E3FE7AF95}" dt="2022-11-21T04:30:57.084" v="152"/>
          <ac:spMkLst>
            <pc:docMk/>
            <pc:sldMk cId="2728069650" sldId="594"/>
            <ac:spMk id="4" creationId="{FF05EEB0-98DF-016E-D16E-90FBC65CB6B7}"/>
          </ac:spMkLst>
        </pc:spChg>
      </pc:sldChg>
      <pc:sldChg chg="addSp delSp modSp">
        <pc:chgData name="Xuesu Xiao" userId="2da2dc19-76a6-42ca-a03e-a5becae5e7dc" providerId="ADAL" clId="{4B094AD4-A0D2-254C-8E99-A74E3FE7AF95}" dt="2022-11-21T04:30:57.084" v="152"/>
        <pc:sldMkLst>
          <pc:docMk/>
          <pc:sldMk cId="2329966976" sldId="595"/>
        </pc:sldMkLst>
        <pc:spChg chg="add del mod">
          <ac:chgData name="Xuesu Xiao" userId="2da2dc19-76a6-42ca-a03e-a5becae5e7dc" providerId="ADAL" clId="{4B094AD4-A0D2-254C-8E99-A74E3FE7AF95}" dt="2022-11-21T04:19:03.443" v="150"/>
          <ac:spMkLst>
            <pc:docMk/>
            <pc:sldMk cId="2329966976" sldId="595"/>
            <ac:spMk id="4" creationId="{52666BC9-4234-2A63-66B8-9766C0B9340F}"/>
          </ac:spMkLst>
        </pc:spChg>
        <pc:spChg chg="add del mod">
          <ac:chgData name="Xuesu Xiao" userId="2da2dc19-76a6-42ca-a03e-a5becae5e7dc" providerId="ADAL" clId="{4B094AD4-A0D2-254C-8E99-A74E3FE7AF95}" dt="2022-11-21T04:30:57.084" v="152"/>
          <ac:spMkLst>
            <pc:docMk/>
            <pc:sldMk cId="2329966976" sldId="595"/>
            <ac:spMk id="4" creationId="{BFB371A9-1CE8-D8EF-F4CD-279F7B302A95}"/>
          </ac:spMkLst>
        </pc:spChg>
      </pc:sldChg>
      <pc:sldChg chg="addSp delSp modSp">
        <pc:chgData name="Xuesu Xiao" userId="2da2dc19-76a6-42ca-a03e-a5becae5e7dc" providerId="ADAL" clId="{4B094AD4-A0D2-254C-8E99-A74E3FE7AF95}" dt="2022-11-21T04:30:57.084" v="152"/>
        <pc:sldMkLst>
          <pc:docMk/>
          <pc:sldMk cId="3738866819" sldId="596"/>
        </pc:sldMkLst>
        <pc:spChg chg="add del mod">
          <ac:chgData name="Xuesu Xiao" userId="2da2dc19-76a6-42ca-a03e-a5becae5e7dc" providerId="ADAL" clId="{4B094AD4-A0D2-254C-8E99-A74E3FE7AF95}" dt="2022-11-21T04:30:57.084" v="152"/>
          <ac:spMkLst>
            <pc:docMk/>
            <pc:sldMk cId="3738866819" sldId="596"/>
            <ac:spMk id="4" creationId="{0B59CFFC-3DC6-8A6C-DA56-AFA68EF29EA1}"/>
          </ac:spMkLst>
        </pc:spChg>
        <pc:spChg chg="add del mod">
          <ac:chgData name="Xuesu Xiao" userId="2da2dc19-76a6-42ca-a03e-a5becae5e7dc" providerId="ADAL" clId="{4B094AD4-A0D2-254C-8E99-A74E3FE7AF95}" dt="2022-11-21T04:19:03.443" v="150"/>
          <ac:spMkLst>
            <pc:docMk/>
            <pc:sldMk cId="3738866819" sldId="596"/>
            <ac:spMk id="4" creationId="{7C89D496-BA6D-BFC4-C0ED-26A9A66169BB}"/>
          </ac:spMkLst>
        </pc:spChg>
      </pc:sldChg>
      <pc:sldChg chg="addSp delSp modSp">
        <pc:chgData name="Xuesu Xiao" userId="2da2dc19-76a6-42ca-a03e-a5becae5e7dc" providerId="ADAL" clId="{4B094AD4-A0D2-254C-8E99-A74E3FE7AF95}" dt="2022-11-21T04:30:57.084" v="152"/>
        <pc:sldMkLst>
          <pc:docMk/>
          <pc:sldMk cId="3248046028" sldId="597"/>
        </pc:sldMkLst>
        <pc:spChg chg="add del mod">
          <ac:chgData name="Xuesu Xiao" userId="2da2dc19-76a6-42ca-a03e-a5becae5e7dc" providerId="ADAL" clId="{4B094AD4-A0D2-254C-8E99-A74E3FE7AF95}" dt="2022-11-21T04:19:03.443" v="150"/>
          <ac:spMkLst>
            <pc:docMk/>
            <pc:sldMk cId="3248046028" sldId="597"/>
            <ac:spMk id="4" creationId="{4AC984E1-14A0-D02C-BB32-B815FF9AD3ED}"/>
          </ac:spMkLst>
        </pc:spChg>
        <pc:spChg chg="add del mod">
          <ac:chgData name="Xuesu Xiao" userId="2da2dc19-76a6-42ca-a03e-a5becae5e7dc" providerId="ADAL" clId="{4B094AD4-A0D2-254C-8E99-A74E3FE7AF95}" dt="2022-11-21T04:30:57.084" v="152"/>
          <ac:spMkLst>
            <pc:docMk/>
            <pc:sldMk cId="3248046028" sldId="597"/>
            <ac:spMk id="4" creationId="{68AD624B-58BD-2106-A918-38E12EF57F9A}"/>
          </ac:spMkLst>
        </pc:spChg>
      </pc:sldChg>
      <pc:sldChg chg="addSp delSp modSp">
        <pc:chgData name="Xuesu Xiao" userId="2da2dc19-76a6-42ca-a03e-a5becae5e7dc" providerId="ADAL" clId="{4B094AD4-A0D2-254C-8E99-A74E3FE7AF95}" dt="2022-11-21T04:30:57.084" v="152"/>
        <pc:sldMkLst>
          <pc:docMk/>
          <pc:sldMk cId="901145663" sldId="598"/>
        </pc:sldMkLst>
        <pc:spChg chg="add del mod">
          <ac:chgData name="Xuesu Xiao" userId="2da2dc19-76a6-42ca-a03e-a5becae5e7dc" providerId="ADAL" clId="{4B094AD4-A0D2-254C-8E99-A74E3FE7AF95}" dt="2022-11-21T04:30:57.084" v="152"/>
          <ac:spMkLst>
            <pc:docMk/>
            <pc:sldMk cId="901145663" sldId="598"/>
            <ac:spMk id="4" creationId="{54643B2B-BE23-4C1E-B257-27EF83F542A9}"/>
          </ac:spMkLst>
        </pc:spChg>
        <pc:spChg chg="add del mod">
          <ac:chgData name="Xuesu Xiao" userId="2da2dc19-76a6-42ca-a03e-a5becae5e7dc" providerId="ADAL" clId="{4B094AD4-A0D2-254C-8E99-A74E3FE7AF95}" dt="2022-11-21T04:19:03.443" v="150"/>
          <ac:spMkLst>
            <pc:docMk/>
            <pc:sldMk cId="901145663" sldId="598"/>
            <ac:spMk id="4" creationId="{6C553737-96B3-CD0F-58F0-E3C909C863E7}"/>
          </ac:spMkLst>
        </pc:spChg>
      </pc:sldChg>
      <pc:sldChg chg="addSp delSp modSp">
        <pc:chgData name="Xuesu Xiao" userId="2da2dc19-76a6-42ca-a03e-a5becae5e7dc" providerId="ADAL" clId="{4B094AD4-A0D2-254C-8E99-A74E3FE7AF95}" dt="2022-11-21T04:30:57.084" v="152"/>
        <pc:sldMkLst>
          <pc:docMk/>
          <pc:sldMk cId="631122589" sldId="599"/>
        </pc:sldMkLst>
        <pc:spChg chg="add del mod">
          <ac:chgData name="Xuesu Xiao" userId="2da2dc19-76a6-42ca-a03e-a5becae5e7dc" providerId="ADAL" clId="{4B094AD4-A0D2-254C-8E99-A74E3FE7AF95}" dt="2022-11-21T04:30:57.084" v="152"/>
          <ac:spMkLst>
            <pc:docMk/>
            <pc:sldMk cId="631122589" sldId="599"/>
            <ac:spMk id="4" creationId="{97D3E41C-9B23-6B38-785E-5418D3892ACD}"/>
          </ac:spMkLst>
        </pc:spChg>
        <pc:spChg chg="add del mod">
          <ac:chgData name="Xuesu Xiao" userId="2da2dc19-76a6-42ca-a03e-a5becae5e7dc" providerId="ADAL" clId="{4B094AD4-A0D2-254C-8E99-A74E3FE7AF95}" dt="2022-11-21T04:19:03.443" v="150"/>
          <ac:spMkLst>
            <pc:docMk/>
            <pc:sldMk cId="631122589" sldId="599"/>
            <ac:spMk id="4" creationId="{9E446819-6237-797E-DC7E-CF60FE51F2A7}"/>
          </ac:spMkLst>
        </pc:spChg>
      </pc:sldChg>
      <pc:sldChg chg="addSp delSp modSp">
        <pc:chgData name="Xuesu Xiao" userId="2da2dc19-76a6-42ca-a03e-a5becae5e7dc" providerId="ADAL" clId="{4B094AD4-A0D2-254C-8E99-A74E3FE7AF95}" dt="2022-11-21T04:30:57.084" v="152"/>
        <pc:sldMkLst>
          <pc:docMk/>
          <pc:sldMk cId="1087977116" sldId="600"/>
        </pc:sldMkLst>
        <pc:spChg chg="add del mod">
          <ac:chgData name="Xuesu Xiao" userId="2da2dc19-76a6-42ca-a03e-a5becae5e7dc" providerId="ADAL" clId="{4B094AD4-A0D2-254C-8E99-A74E3FE7AF95}" dt="2022-11-21T04:30:57.084" v="152"/>
          <ac:spMkLst>
            <pc:docMk/>
            <pc:sldMk cId="1087977116" sldId="600"/>
            <ac:spMk id="4" creationId="{2B03A635-1B9D-525E-3187-9F4839E93FD5}"/>
          </ac:spMkLst>
        </pc:spChg>
        <pc:spChg chg="add del mod">
          <ac:chgData name="Xuesu Xiao" userId="2da2dc19-76a6-42ca-a03e-a5becae5e7dc" providerId="ADAL" clId="{4B094AD4-A0D2-254C-8E99-A74E3FE7AF95}" dt="2022-11-21T04:19:03.443" v="150"/>
          <ac:spMkLst>
            <pc:docMk/>
            <pc:sldMk cId="1087977116" sldId="600"/>
            <ac:spMk id="4" creationId="{959464B0-0CE4-DC91-DA27-CF12DD9A8D34}"/>
          </ac:spMkLst>
        </pc:spChg>
      </pc:sldChg>
      <pc:sldChg chg="addSp delSp modSp">
        <pc:chgData name="Xuesu Xiao" userId="2da2dc19-76a6-42ca-a03e-a5becae5e7dc" providerId="ADAL" clId="{4B094AD4-A0D2-254C-8E99-A74E3FE7AF95}" dt="2022-11-21T04:30:57.084" v="152"/>
        <pc:sldMkLst>
          <pc:docMk/>
          <pc:sldMk cId="1020903188" sldId="601"/>
        </pc:sldMkLst>
        <pc:spChg chg="add del mod">
          <ac:chgData name="Xuesu Xiao" userId="2da2dc19-76a6-42ca-a03e-a5becae5e7dc" providerId="ADAL" clId="{4B094AD4-A0D2-254C-8E99-A74E3FE7AF95}" dt="2022-11-21T04:30:57.084" v="152"/>
          <ac:spMkLst>
            <pc:docMk/>
            <pc:sldMk cId="1020903188" sldId="601"/>
            <ac:spMk id="3" creationId="{02806E84-8417-8BB9-58DC-9383D68D5E0A}"/>
          </ac:spMkLst>
        </pc:spChg>
        <pc:spChg chg="add del mod">
          <ac:chgData name="Xuesu Xiao" userId="2da2dc19-76a6-42ca-a03e-a5becae5e7dc" providerId="ADAL" clId="{4B094AD4-A0D2-254C-8E99-A74E3FE7AF95}" dt="2022-11-21T04:19:03.443" v="150"/>
          <ac:spMkLst>
            <pc:docMk/>
            <pc:sldMk cId="1020903188" sldId="601"/>
            <ac:spMk id="3" creationId="{78622FBB-7224-656F-BE23-AE57E9326333}"/>
          </ac:spMkLst>
        </pc:spChg>
      </pc:sldChg>
      <pc:sldChg chg="addSp delSp modSp">
        <pc:chgData name="Xuesu Xiao" userId="2da2dc19-76a6-42ca-a03e-a5becae5e7dc" providerId="ADAL" clId="{4B094AD4-A0D2-254C-8E99-A74E3FE7AF95}" dt="2022-11-21T04:30:57.084" v="152"/>
        <pc:sldMkLst>
          <pc:docMk/>
          <pc:sldMk cId="1853067093" sldId="602"/>
        </pc:sldMkLst>
        <pc:spChg chg="add del mod">
          <ac:chgData name="Xuesu Xiao" userId="2da2dc19-76a6-42ca-a03e-a5becae5e7dc" providerId="ADAL" clId="{4B094AD4-A0D2-254C-8E99-A74E3FE7AF95}" dt="2022-11-21T04:30:57.084" v="152"/>
          <ac:spMkLst>
            <pc:docMk/>
            <pc:sldMk cId="1853067093" sldId="602"/>
            <ac:spMk id="4" creationId="{372706D6-7CE3-D153-3716-65243DFD6FB5}"/>
          </ac:spMkLst>
        </pc:spChg>
        <pc:spChg chg="add del mod">
          <ac:chgData name="Xuesu Xiao" userId="2da2dc19-76a6-42ca-a03e-a5becae5e7dc" providerId="ADAL" clId="{4B094AD4-A0D2-254C-8E99-A74E3FE7AF95}" dt="2022-11-21T04:19:03.443" v="150"/>
          <ac:spMkLst>
            <pc:docMk/>
            <pc:sldMk cId="1853067093" sldId="602"/>
            <ac:spMk id="4" creationId="{BDFBE47E-D8E8-FE86-1B59-AE9C67236869}"/>
          </ac:spMkLst>
        </pc:spChg>
      </pc:sldChg>
      <pc:sldChg chg="add del">
        <pc:chgData name="Xuesu Xiao" userId="2da2dc19-76a6-42ca-a03e-a5becae5e7dc" providerId="ADAL" clId="{4B094AD4-A0D2-254C-8E99-A74E3FE7AF95}" dt="2022-11-20T17:19:37.787" v="98" actId="2696"/>
        <pc:sldMkLst>
          <pc:docMk/>
          <pc:sldMk cId="1341022803" sldId="607"/>
        </pc:sldMkLst>
      </pc:sldChg>
      <pc:sldChg chg="add del">
        <pc:chgData name="Xuesu Xiao" userId="2da2dc19-76a6-42ca-a03e-a5becae5e7dc" providerId="ADAL" clId="{4B094AD4-A0D2-254C-8E99-A74E3FE7AF95}" dt="2022-11-20T17:19:37.841" v="128" actId="2696"/>
        <pc:sldMkLst>
          <pc:docMk/>
          <pc:sldMk cId="667106493" sldId="610"/>
        </pc:sldMkLst>
      </pc:sldChg>
      <pc:sldChg chg="add del">
        <pc:chgData name="Xuesu Xiao" userId="2da2dc19-76a6-42ca-a03e-a5becae5e7dc" providerId="ADAL" clId="{4B094AD4-A0D2-254C-8E99-A74E3FE7AF95}" dt="2022-11-20T17:19:37.830" v="125" actId="2696"/>
        <pc:sldMkLst>
          <pc:docMk/>
          <pc:sldMk cId="3162960992" sldId="611"/>
        </pc:sldMkLst>
      </pc:sldChg>
      <pc:sldChg chg="add del">
        <pc:chgData name="Xuesu Xiao" userId="2da2dc19-76a6-42ca-a03e-a5becae5e7dc" providerId="ADAL" clId="{4B094AD4-A0D2-254C-8E99-A74E3FE7AF95}" dt="2022-11-20T17:19:37.826" v="123" actId="2696"/>
        <pc:sldMkLst>
          <pc:docMk/>
          <pc:sldMk cId="1542036777" sldId="612"/>
        </pc:sldMkLst>
      </pc:sldChg>
      <pc:sldChg chg="add del">
        <pc:chgData name="Xuesu Xiao" userId="2da2dc19-76a6-42ca-a03e-a5becae5e7dc" providerId="ADAL" clId="{4B094AD4-A0D2-254C-8E99-A74E3FE7AF95}" dt="2022-11-20T17:19:37.799" v="108" actId="2696"/>
        <pc:sldMkLst>
          <pc:docMk/>
          <pc:sldMk cId="4044669008" sldId="613"/>
        </pc:sldMkLst>
      </pc:sldChg>
      <pc:sldChg chg="add del">
        <pc:chgData name="Xuesu Xiao" userId="2da2dc19-76a6-42ca-a03e-a5becae5e7dc" providerId="ADAL" clId="{4B094AD4-A0D2-254C-8E99-A74E3FE7AF95}" dt="2022-11-20T17:19:37.823" v="120" actId="2696"/>
        <pc:sldMkLst>
          <pc:docMk/>
          <pc:sldMk cId="2711353472" sldId="616"/>
        </pc:sldMkLst>
      </pc:sldChg>
      <pc:sldChg chg="add del">
        <pc:chgData name="Xuesu Xiao" userId="2da2dc19-76a6-42ca-a03e-a5becae5e7dc" providerId="ADAL" clId="{4B094AD4-A0D2-254C-8E99-A74E3FE7AF95}" dt="2022-11-20T17:19:37.824" v="121" actId="2696"/>
        <pc:sldMkLst>
          <pc:docMk/>
          <pc:sldMk cId="544724943" sldId="617"/>
        </pc:sldMkLst>
      </pc:sldChg>
      <pc:sldChg chg="add del">
        <pc:chgData name="Xuesu Xiao" userId="2da2dc19-76a6-42ca-a03e-a5becae5e7dc" providerId="ADAL" clId="{4B094AD4-A0D2-254C-8E99-A74E3FE7AF95}" dt="2022-11-20T17:19:37.837" v="126" actId="2696"/>
        <pc:sldMkLst>
          <pc:docMk/>
          <pc:sldMk cId="1668479977" sldId="618"/>
        </pc:sldMkLst>
      </pc:sldChg>
      <pc:sldChg chg="add del">
        <pc:chgData name="Xuesu Xiao" userId="2da2dc19-76a6-42ca-a03e-a5becae5e7dc" providerId="ADAL" clId="{4B094AD4-A0D2-254C-8E99-A74E3FE7AF95}" dt="2022-11-20T17:19:37.825" v="122" actId="2696"/>
        <pc:sldMkLst>
          <pc:docMk/>
          <pc:sldMk cId="849935815" sldId="619"/>
        </pc:sldMkLst>
      </pc:sldChg>
      <pc:sldChg chg="add del">
        <pc:chgData name="Xuesu Xiao" userId="2da2dc19-76a6-42ca-a03e-a5becae5e7dc" providerId="ADAL" clId="{4B094AD4-A0D2-254C-8E99-A74E3FE7AF95}" dt="2022-11-20T17:19:37.774" v="90" actId="2696"/>
        <pc:sldMkLst>
          <pc:docMk/>
          <pc:sldMk cId="2307547678" sldId="620"/>
        </pc:sldMkLst>
      </pc:sldChg>
      <pc:sldChg chg="add del">
        <pc:chgData name="Xuesu Xiao" userId="2da2dc19-76a6-42ca-a03e-a5becae5e7dc" providerId="ADAL" clId="{4B094AD4-A0D2-254C-8E99-A74E3FE7AF95}" dt="2022-11-20T17:19:37.784" v="96" actId="2696"/>
        <pc:sldMkLst>
          <pc:docMk/>
          <pc:sldMk cId="4025269740" sldId="621"/>
        </pc:sldMkLst>
      </pc:sldChg>
      <pc:sldChg chg="add del">
        <pc:chgData name="Xuesu Xiao" userId="2da2dc19-76a6-42ca-a03e-a5becae5e7dc" providerId="ADAL" clId="{4B094AD4-A0D2-254C-8E99-A74E3FE7AF95}" dt="2022-11-20T17:19:37.816" v="115" actId="2696"/>
        <pc:sldMkLst>
          <pc:docMk/>
          <pc:sldMk cId="3781514186" sldId="622"/>
        </pc:sldMkLst>
      </pc:sldChg>
      <pc:sldChg chg="addSp delSp modSp">
        <pc:chgData name="Xuesu Xiao" userId="2da2dc19-76a6-42ca-a03e-a5becae5e7dc" providerId="ADAL" clId="{4B094AD4-A0D2-254C-8E99-A74E3FE7AF95}" dt="2022-11-21T04:30:57.084" v="152"/>
        <pc:sldMkLst>
          <pc:docMk/>
          <pc:sldMk cId="2461917139" sldId="631"/>
        </pc:sldMkLst>
        <pc:spChg chg="add del mod">
          <ac:chgData name="Xuesu Xiao" userId="2da2dc19-76a6-42ca-a03e-a5becae5e7dc" providerId="ADAL" clId="{4B094AD4-A0D2-254C-8E99-A74E3FE7AF95}" dt="2022-11-21T04:19:03.443" v="150"/>
          <ac:spMkLst>
            <pc:docMk/>
            <pc:sldMk cId="2461917139" sldId="631"/>
            <ac:spMk id="4" creationId="{1C92B2FE-D16A-217E-2A31-238A00EA3E24}"/>
          </ac:spMkLst>
        </pc:spChg>
        <pc:spChg chg="add del mod">
          <ac:chgData name="Xuesu Xiao" userId="2da2dc19-76a6-42ca-a03e-a5becae5e7dc" providerId="ADAL" clId="{4B094AD4-A0D2-254C-8E99-A74E3FE7AF95}" dt="2022-11-21T04:30:57.084" v="152"/>
          <ac:spMkLst>
            <pc:docMk/>
            <pc:sldMk cId="2461917139" sldId="631"/>
            <ac:spMk id="4" creationId="{3D77E4C5-826F-8732-D103-AD22AEC7A275}"/>
          </ac:spMkLst>
        </pc:spChg>
      </pc:sldChg>
      <pc:sldChg chg="addSp delSp modSp">
        <pc:chgData name="Xuesu Xiao" userId="2da2dc19-76a6-42ca-a03e-a5becae5e7dc" providerId="ADAL" clId="{4B094AD4-A0D2-254C-8E99-A74E3FE7AF95}" dt="2022-11-21T04:30:57.084" v="152"/>
        <pc:sldMkLst>
          <pc:docMk/>
          <pc:sldMk cId="2501825183" sldId="636"/>
        </pc:sldMkLst>
        <pc:spChg chg="add del mod">
          <ac:chgData name="Xuesu Xiao" userId="2da2dc19-76a6-42ca-a03e-a5becae5e7dc" providerId="ADAL" clId="{4B094AD4-A0D2-254C-8E99-A74E3FE7AF95}" dt="2022-11-21T04:19:03.443" v="150"/>
          <ac:spMkLst>
            <pc:docMk/>
            <pc:sldMk cId="2501825183" sldId="636"/>
            <ac:spMk id="4" creationId="{9CC7B325-C404-7901-F6F4-852B484C4D2B}"/>
          </ac:spMkLst>
        </pc:spChg>
        <pc:spChg chg="add del mod">
          <ac:chgData name="Xuesu Xiao" userId="2da2dc19-76a6-42ca-a03e-a5becae5e7dc" providerId="ADAL" clId="{4B094AD4-A0D2-254C-8E99-A74E3FE7AF95}" dt="2022-11-21T04:30:57.084" v="152"/>
          <ac:spMkLst>
            <pc:docMk/>
            <pc:sldMk cId="2501825183" sldId="636"/>
            <ac:spMk id="4" creationId="{D576EA55-5F43-DCCD-3662-ED76D2A71519}"/>
          </ac:spMkLst>
        </pc:spChg>
      </pc:sldChg>
      <pc:sldChg chg="addSp delSp modSp">
        <pc:chgData name="Xuesu Xiao" userId="2da2dc19-76a6-42ca-a03e-a5becae5e7dc" providerId="ADAL" clId="{4B094AD4-A0D2-254C-8E99-A74E3FE7AF95}" dt="2022-11-21T04:30:57.084" v="152"/>
        <pc:sldMkLst>
          <pc:docMk/>
          <pc:sldMk cId="632577557" sldId="637"/>
        </pc:sldMkLst>
        <pc:spChg chg="add del mod">
          <ac:chgData name="Xuesu Xiao" userId="2da2dc19-76a6-42ca-a03e-a5becae5e7dc" providerId="ADAL" clId="{4B094AD4-A0D2-254C-8E99-A74E3FE7AF95}" dt="2022-11-21T04:19:03.443" v="150"/>
          <ac:spMkLst>
            <pc:docMk/>
            <pc:sldMk cId="632577557" sldId="637"/>
            <ac:spMk id="4" creationId="{0C6986E1-F512-E9BC-BCD4-4D2CF651BD5E}"/>
          </ac:spMkLst>
        </pc:spChg>
        <pc:spChg chg="add del mod">
          <ac:chgData name="Xuesu Xiao" userId="2da2dc19-76a6-42ca-a03e-a5becae5e7dc" providerId="ADAL" clId="{4B094AD4-A0D2-254C-8E99-A74E3FE7AF95}" dt="2022-11-21T04:30:57.084" v="152"/>
          <ac:spMkLst>
            <pc:docMk/>
            <pc:sldMk cId="632577557" sldId="637"/>
            <ac:spMk id="4" creationId="{53DBBA9C-12D8-F7B3-B0DA-11DA0C6A6692}"/>
          </ac:spMkLst>
        </pc:spChg>
      </pc:sldChg>
      <pc:sldChg chg="addSp delSp modSp">
        <pc:chgData name="Xuesu Xiao" userId="2da2dc19-76a6-42ca-a03e-a5becae5e7dc" providerId="ADAL" clId="{4B094AD4-A0D2-254C-8E99-A74E3FE7AF95}" dt="2022-11-21T04:30:57.084" v="152"/>
        <pc:sldMkLst>
          <pc:docMk/>
          <pc:sldMk cId="340547363" sldId="644"/>
        </pc:sldMkLst>
        <pc:spChg chg="add del mod">
          <ac:chgData name="Xuesu Xiao" userId="2da2dc19-76a6-42ca-a03e-a5becae5e7dc" providerId="ADAL" clId="{4B094AD4-A0D2-254C-8E99-A74E3FE7AF95}" dt="2022-11-21T04:30:57.084" v="152"/>
          <ac:spMkLst>
            <pc:docMk/>
            <pc:sldMk cId="340547363" sldId="644"/>
            <ac:spMk id="4" creationId="{046D7420-D969-B722-E4BC-7959423191F6}"/>
          </ac:spMkLst>
        </pc:spChg>
        <pc:spChg chg="add del mod">
          <ac:chgData name="Xuesu Xiao" userId="2da2dc19-76a6-42ca-a03e-a5becae5e7dc" providerId="ADAL" clId="{4B094AD4-A0D2-254C-8E99-A74E3FE7AF95}" dt="2022-11-21T04:19:03.443" v="150"/>
          <ac:spMkLst>
            <pc:docMk/>
            <pc:sldMk cId="340547363" sldId="644"/>
            <ac:spMk id="4" creationId="{0E92BC2B-8095-C3E0-EC3F-87BC12FC3E2C}"/>
          </ac:spMkLst>
        </pc:spChg>
      </pc:sldChg>
      <pc:sldChg chg="addSp delSp modSp del">
        <pc:chgData name="Xuesu Xiao" userId="2da2dc19-76a6-42ca-a03e-a5becae5e7dc" providerId="ADAL" clId="{4B094AD4-A0D2-254C-8E99-A74E3FE7AF95}" dt="2023-02-14T01:45:28.528" v="192" actId="2696"/>
        <pc:sldMkLst>
          <pc:docMk/>
          <pc:sldMk cId="3015404516" sldId="672"/>
        </pc:sldMkLst>
        <pc:spChg chg="add del mod">
          <ac:chgData name="Xuesu Xiao" userId="2da2dc19-76a6-42ca-a03e-a5becae5e7dc" providerId="ADAL" clId="{4B094AD4-A0D2-254C-8E99-A74E3FE7AF95}" dt="2022-11-21T04:19:03.443" v="150"/>
          <ac:spMkLst>
            <pc:docMk/>
            <pc:sldMk cId="3015404516" sldId="672"/>
            <ac:spMk id="4" creationId="{0DCEEC30-E7B1-7041-ECB4-201613055CA7}"/>
          </ac:spMkLst>
        </pc:spChg>
        <pc:spChg chg="add del mod">
          <ac:chgData name="Xuesu Xiao" userId="2da2dc19-76a6-42ca-a03e-a5becae5e7dc" providerId="ADAL" clId="{4B094AD4-A0D2-254C-8E99-A74E3FE7AF95}" dt="2022-11-21T04:30:57.084" v="152"/>
          <ac:spMkLst>
            <pc:docMk/>
            <pc:sldMk cId="3015404516" sldId="672"/>
            <ac:spMk id="4" creationId="{B93EB266-4AC0-6A8F-3F47-5E663825BE7B}"/>
          </ac:spMkLst>
        </pc:spChg>
      </pc:sldChg>
      <pc:sldChg chg="addSp delSp modSp mod">
        <pc:chgData name="Xuesu Xiao" userId="2da2dc19-76a6-42ca-a03e-a5becae5e7dc" providerId="ADAL" clId="{4B094AD4-A0D2-254C-8E99-A74E3FE7AF95}" dt="2023-02-14T01:47:38.357" v="200"/>
        <pc:sldMkLst>
          <pc:docMk/>
          <pc:sldMk cId="3754768350" sldId="673"/>
        </pc:sldMkLst>
        <pc:spChg chg="mod">
          <ac:chgData name="Xuesu Xiao" userId="2da2dc19-76a6-42ca-a03e-a5becae5e7dc" providerId="ADAL" clId="{4B094AD4-A0D2-254C-8E99-A74E3FE7AF95}" dt="2023-02-14T01:47:38.357" v="200"/>
          <ac:spMkLst>
            <pc:docMk/>
            <pc:sldMk cId="3754768350" sldId="673"/>
            <ac:spMk id="3" creationId="{CB259C92-8004-BF47-BADB-0A847F0553CF}"/>
          </ac:spMkLst>
        </pc:spChg>
        <pc:spChg chg="add del mod">
          <ac:chgData name="Xuesu Xiao" userId="2da2dc19-76a6-42ca-a03e-a5becae5e7dc" providerId="ADAL" clId="{4B094AD4-A0D2-254C-8E99-A74E3FE7AF95}" dt="2022-11-21T04:30:57.084" v="152"/>
          <ac:spMkLst>
            <pc:docMk/>
            <pc:sldMk cId="3754768350" sldId="673"/>
            <ac:spMk id="4" creationId="{234189D7-3BF9-B0F8-DA4E-C7AE2DA11274}"/>
          </ac:spMkLst>
        </pc:spChg>
        <pc:spChg chg="add del mod">
          <ac:chgData name="Xuesu Xiao" userId="2da2dc19-76a6-42ca-a03e-a5becae5e7dc" providerId="ADAL" clId="{4B094AD4-A0D2-254C-8E99-A74E3FE7AF95}" dt="2022-11-21T04:19:03.443" v="150"/>
          <ac:spMkLst>
            <pc:docMk/>
            <pc:sldMk cId="3754768350" sldId="673"/>
            <ac:spMk id="4" creationId="{37BE4322-D9E8-3820-3EFD-378E771CBDD4}"/>
          </ac:spMkLst>
        </pc:spChg>
      </pc:sldChg>
      <pc:sldChg chg="addSp delSp modSp mod">
        <pc:chgData name="Xuesu Xiao" userId="2da2dc19-76a6-42ca-a03e-a5becae5e7dc" providerId="ADAL" clId="{4B094AD4-A0D2-254C-8E99-A74E3FE7AF95}" dt="2023-02-14T01:47:34.959" v="199"/>
        <pc:sldMkLst>
          <pc:docMk/>
          <pc:sldMk cId="3437174548" sldId="674"/>
        </pc:sldMkLst>
        <pc:spChg chg="mod">
          <ac:chgData name="Xuesu Xiao" userId="2da2dc19-76a6-42ca-a03e-a5becae5e7dc" providerId="ADAL" clId="{4B094AD4-A0D2-254C-8E99-A74E3FE7AF95}" dt="2023-02-14T01:47:34.959" v="199"/>
          <ac:spMkLst>
            <pc:docMk/>
            <pc:sldMk cId="3437174548" sldId="674"/>
            <ac:spMk id="3" creationId="{CB259C92-8004-BF47-BADB-0A847F0553CF}"/>
          </ac:spMkLst>
        </pc:spChg>
        <pc:spChg chg="add del mod">
          <ac:chgData name="Xuesu Xiao" userId="2da2dc19-76a6-42ca-a03e-a5becae5e7dc" providerId="ADAL" clId="{4B094AD4-A0D2-254C-8E99-A74E3FE7AF95}" dt="2022-11-21T04:19:03.443" v="150"/>
          <ac:spMkLst>
            <pc:docMk/>
            <pc:sldMk cId="3437174548" sldId="674"/>
            <ac:spMk id="4" creationId="{58511DD6-0A42-1544-6711-2131A9702CEA}"/>
          </ac:spMkLst>
        </pc:spChg>
        <pc:spChg chg="add del mod">
          <ac:chgData name="Xuesu Xiao" userId="2da2dc19-76a6-42ca-a03e-a5becae5e7dc" providerId="ADAL" clId="{4B094AD4-A0D2-254C-8E99-A74E3FE7AF95}" dt="2022-11-21T04:30:57.084" v="152"/>
          <ac:spMkLst>
            <pc:docMk/>
            <pc:sldMk cId="3437174548" sldId="674"/>
            <ac:spMk id="4" creationId="{DB3238F5-1323-CFB5-6EF9-0E1E58FD9F2C}"/>
          </ac:spMkLst>
        </pc:spChg>
      </pc:sldChg>
      <pc:sldChg chg="addSp delSp modSp mod">
        <pc:chgData name="Xuesu Xiao" userId="2da2dc19-76a6-42ca-a03e-a5becae5e7dc" providerId="ADAL" clId="{4B094AD4-A0D2-254C-8E99-A74E3FE7AF95}" dt="2023-02-14T01:47:02.054" v="198" actId="20577"/>
        <pc:sldMkLst>
          <pc:docMk/>
          <pc:sldMk cId="3935123386" sldId="675"/>
        </pc:sldMkLst>
        <pc:spChg chg="mod">
          <ac:chgData name="Xuesu Xiao" userId="2da2dc19-76a6-42ca-a03e-a5becae5e7dc" providerId="ADAL" clId="{4B094AD4-A0D2-254C-8E99-A74E3FE7AF95}" dt="2023-02-14T01:47:02.054" v="198" actId="20577"/>
          <ac:spMkLst>
            <pc:docMk/>
            <pc:sldMk cId="3935123386" sldId="675"/>
            <ac:spMk id="3" creationId="{CB259C92-8004-BF47-BADB-0A847F0553CF}"/>
          </ac:spMkLst>
        </pc:spChg>
        <pc:spChg chg="add del mod">
          <ac:chgData name="Xuesu Xiao" userId="2da2dc19-76a6-42ca-a03e-a5becae5e7dc" providerId="ADAL" clId="{4B094AD4-A0D2-254C-8E99-A74E3FE7AF95}" dt="2022-11-21T04:19:03.443" v="150"/>
          <ac:spMkLst>
            <pc:docMk/>
            <pc:sldMk cId="3935123386" sldId="675"/>
            <ac:spMk id="4" creationId="{4578E897-1F0A-037D-8606-6DB8DD2E8566}"/>
          </ac:spMkLst>
        </pc:spChg>
        <pc:spChg chg="add del mod">
          <ac:chgData name="Xuesu Xiao" userId="2da2dc19-76a6-42ca-a03e-a5becae5e7dc" providerId="ADAL" clId="{4B094AD4-A0D2-254C-8E99-A74E3FE7AF95}" dt="2022-11-21T04:30:57.084" v="152"/>
          <ac:spMkLst>
            <pc:docMk/>
            <pc:sldMk cId="3935123386" sldId="675"/>
            <ac:spMk id="4" creationId="{F07D8801-3D14-B5FB-A9D1-0CFDB8F615A7}"/>
          </ac:spMkLst>
        </pc:spChg>
      </pc:sldChg>
      <pc:sldChg chg="addSp delSp modSp del">
        <pc:chgData name="Xuesu Xiao" userId="2da2dc19-76a6-42ca-a03e-a5becae5e7dc" providerId="ADAL" clId="{4B094AD4-A0D2-254C-8E99-A74E3FE7AF95}" dt="2023-02-14T01:45:39.124" v="193" actId="2696"/>
        <pc:sldMkLst>
          <pc:docMk/>
          <pc:sldMk cId="578629246" sldId="676"/>
        </pc:sldMkLst>
        <pc:spChg chg="add del mod">
          <ac:chgData name="Xuesu Xiao" userId="2da2dc19-76a6-42ca-a03e-a5becae5e7dc" providerId="ADAL" clId="{4B094AD4-A0D2-254C-8E99-A74E3FE7AF95}" dt="2022-11-21T04:30:57.084" v="152"/>
          <ac:spMkLst>
            <pc:docMk/>
            <pc:sldMk cId="578629246" sldId="676"/>
            <ac:spMk id="4" creationId="{19380521-0274-87A6-EC62-1D6202AB5814}"/>
          </ac:spMkLst>
        </pc:spChg>
        <pc:spChg chg="add del mod">
          <ac:chgData name="Xuesu Xiao" userId="2da2dc19-76a6-42ca-a03e-a5becae5e7dc" providerId="ADAL" clId="{4B094AD4-A0D2-254C-8E99-A74E3FE7AF95}" dt="2022-11-21T04:19:03.443" v="150"/>
          <ac:spMkLst>
            <pc:docMk/>
            <pc:sldMk cId="578629246" sldId="676"/>
            <ac:spMk id="4" creationId="{85A10280-4512-6F8F-EFA4-BB8E6C249E9D}"/>
          </ac:spMkLst>
        </pc:spChg>
      </pc:sldChg>
      <pc:sldChg chg="addSp delSp modSp add del ord">
        <pc:chgData name="Xuesu Xiao" userId="2da2dc19-76a6-42ca-a03e-a5becae5e7dc" providerId="ADAL" clId="{4B094AD4-A0D2-254C-8E99-A74E3FE7AF95}" dt="2023-02-14T01:49:52.765" v="201" actId="2696"/>
        <pc:sldMkLst>
          <pc:docMk/>
          <pc:sldMk cId="2768960095" sldId="678"/>
        </pc:sldMkLst>
        <pc:spChg chg="add del mod">
          <ac:chgData name="Xuesu Xiao" userId="2da2dc19-76a6-42ca-a03e-a5becae5e7dc" providerId="ADAL" clId="{4B094AD4-A0D2-254C-8E99-A74E3FE7AF95}" dt="2022-11-21T04:19:03.443" v="150"/>
          <ac:spMkLst>
            <pc:docMk/>
            <pc:sldMk cId="2768960095" sldId="678"/>
            <ac:spMk id="4" creationId="{30E1723E-73D6-F1B7-4138-7DCE7CCE6607}"/>
          </ac:spMkLst>
        </pc:spChg>
        <pc:spChg chg="add del mod">
          <ac:chgData name="Xuesu Xiao" userId="2da2dc19-76a6-42ca-a03e-a5becae5e7dc" providerId="ADAL" clId="{4B094AD4-A0D2-254C-8E99-A74E3FE7AF95}" dt="2022-11-21T04:30:57.084" v="152"/>
          <ac:spMkLst>
            <pc:docMk/>
            <pc:sldMk cId="2768960095" sldId="678"/>
            <ac:spMk id="4" creationId="{6BCB6216-158C-85B5-8EBD-559B00405D4C}"/>
          </ac:spMkLst>
        </pc:spChg>
      </pc:sldChg>
      <pc:sldChg chg="addSp delSp modSp add del">
        <pc:chgData name="Xuesu Xiao" userId="2da2dc19-76a6-42ca-a03e-a5becae5e7dc" providerId="ADAL" clId="{4B094AD4-A0D2-254C-8E99-A74E3FE7AF95}" dt="2022-11-21T04:30:57.084" v="152"/>
        <pc:sldMkLst>
          <pc:docMk/>
          <pc:sldMk cId="1347543124" sldId="679"/>
        </pc:sldMkLst>
        <pc:spChg chg="add del mod">
          <ac:chgData name="Xuesu Xiao" userId="2da2dc19-76a6-42ca-a03e-a5becae5e7dc" providerId="ADAL" clId="{4B094AD4-A0D2-254C-8E99-A74E3FE7AF95}" dt="2022-11-21T04:19:03.443" v="150"/>
          <ac:spMkLst>
            <pc:docMk/>
            <pc:sldMk cId="1347543124" sldId="679"/>
            <ac:spMk id="2" creationId="{C74B719B-33ED-0A90-32DF-368ACD1269F5}"/>
          </ac:spMkLst>
        </pc:spChg>
        <pc:spChg chg="add del mod">
          <ac:chgData name="Xuesu Xiao" userId="2da2dc19-76a6-42ca-a03e-a5becae5e7dc" providerId="ADAL" clId="{4B094AD4-A0D2-254C-8E99-A74E3FE7AF95}" dt="2022-11-21T04:30:57.084" v="152"/>
          <ac:spMkLst>
            <pc:docMk/>
            <pc:sldMk cId="1347543124" sldId="679"/>
            <ac:spMk id="2" creationId="{E41A5960-C8BB-FDC7-CC54-9E1599BE44EB}"/>
          </ac:spMkLst>
        </pc:spChg>
      </pc:sldChg>
      <pc:sldChg chg="addSp delSp modSp add del ord">
        <pc:chgData name="Xuesu Xiao" userId="2da2dc19-76a6-42ca-a03e-a5becae5e7dc" providerId="ADAL" clId="{4B094AD4-A0D2-254C-8E99-A74E3FE7AF95}" dt="2022-11-21T04:30:57.084" v="152"/>
        <pc:sldMkLst>
          <pc:docMk/>
          <pc:sldMk cId="3081496584" sldId="683"/>
        </pc:sldMkLst>
        <pc:spChg chg="add del mod">
          <ac:chgData name="Xuesu Xiao" userId="2da2dc19-76a6-42ca-a03e-a5becae5e7dc" providerId="ADAL" clId="{4B094AD4-A0D2-254C-8E99-A74E3FE7AF95}" dt="2022-11-21T04:30:57.084" v="152"/>
          <ac:spMkLst>
            <pc:docMk/>
            <pc:sldMk cId="3081496584" sldId="683"/>
            <ac:spMk id="4" creationId="{93458B30-1053-9F65-3C43-6407D1634E80}"/>
          </ac:spMkLst>
        </pc:spChg>
        <pc:spChg chg="add del mod">
          <ac:chgData name="Xuesu Xiao" userId="2da2dc19-76a6-42ca-a03e-a5becae5e7dc" providerId="ADAL" clId="{4B094AD4-A0D2-254C-8E99-A74E3FE7AF95}" dt="2022-11-21T04:19:03.443" v="150"/>
          <ac:spMkLst>
            <pc:docMk/>
            <pc:sldMk cId="3081496584" sldId="683"/>
            <ac:spMk id="4" creationId="{BED65B8E-6398-7A3E-B812-C34270C00CF3}"/>
          </ac:spMkLst>
        </pc:spChg>
      </pc:sldChg>
      <pc:sldChg chg="addSp delSp modSp add del mod">
        <pc:chgData name="Xuesu Xiao" userId="2da2dc19-76a6-42ca-a03e-a5becae5e7dc" providerId="ADAL" clId="{4B094AD4-A0D2-254C-8E99-A74E3FE7AF95}" dt="2023-02-14T01:50:10.367" v="202" actId="2696"/>
        <pc:sldMkLst>
          <pc:docMk/>
          <pc:sldMk cId="129389494" sldId="684"/>
        </pc:sldMkLst>
        <pc:spChg chg="add del mod">
          <ac:chgData name="Xuesu Xiao" userId="2da2dc19-76a6-42ca-a03e-a5becae5e7dc" providerId="ADAL" clId="{4B094AD4-A0D2-254C-8E99-A74E3FE7AF95}" dt="2022-11-21T04:19:03.443" v="150"/>
          <ac:spMkLst>
            <pc:docMk/>
            <pc:sldMk cId="129389494" sldId="684"/>
            <ac:spMk id="2" creationId="{D3CCCF25-1458-577B-271C-08E35C61EDCE}"/>
          </ac:spMkLst>
        </pc:spChg>
        <pc:spChg chg="add del mod">
          <ac:chgData name="Xuesu Xiao" userId="2da2dc19-76a6-42ca-a03e-a5becae5e7dc" providerId="ADAL" clId="{4B094AD4-A0D2-254C-8E99-A74E3FE7AF95}" dt="2022-11-21T04:30:57.084" v="152"/>
          <ac:spMkLst>
            <pc:docMk/>
            <pc:sldMk cId="129389494" sldId="684"/>
            <ac:spMk id="2" creationId="{ECEF4A09-EA46-5FEC-9103-837982FA4B25}"/>
          </ac:spMkLst>
        </pc:spChg>
        <pc:spChg chg="mod">
          <ac:chgData name="Xuesu Xiao" userId="2da2dc19-76a6-42ca-a03e-a5becae5e7dc" providerId="ADAL" clId="{4B094AD4-A0D2-254C-8E99-A74E3FE7AF95}" dt="2022-11-20T17:22:13.305" v="140" actId="27636"/>
          <ac:spMkLst>
            <pc:docMk/>
            <pc:sldMk cId="129389494" sldId="684"/>
            <ac:spMk id="7" creationId="{DF0D4EAA-BEE7-E54F-94E9-EBA22E1B48CD}"/>
          </ac:spMkLst>
        </pc:spChg>
      </pc:sldChg>
      <pc:sldChg chg="addSp delSp modSp add del mod">
        <pc:chgData name="Xuesu Xiao" userId="2da2dc19-76a6-42ca-a03e-a5becae5e7dc" providerId="ADAL" clId="{4B094AD4-A0D2-254C-8E99-A74E3FE7AF95}" dt="2023-02-14T01:50:10.950" v="203" actId="2696"/>
        <pc:sldMkLst>
          <pc:docMk/>
          <pc:sldMk cId="85860571" sldId="685"/>
        </pc:sldMkLst>
        <pc:spChg chg="add del mod">
          <ac:chgData name="Xuesu Xiao" userId="2da2dc19-76a6-42ca-a03e-a5becae5e7dc" providerId="ADAL" clId="{4B094AD4-A0D2-254C-8E99-A74E3FE7AF95}" dt="2022-11-21T04:30:57.084" v="152"/>
          <ac:spMkLst>
            <pc:docMk/>
            <pc:sldMk cId="85860571" sldId="685"/>
            <ac:spMk id="2" creationId="{6EE9699E-02D9-5A8B-A58A-1BE3B8B2C805}"/>
          </ac:spMkLst>
        </pc:spChg>
        <pc:spChg chg="add del mod">
          <ac:chgData name="Xuesu Xiao" userId="2da2dc19-76a6-42ca-a03e-a5becae5e7dc" providerId="ADAL" clId="{4B094AD4-A0D2-254C-8E99-A74E3FE7AF95}" dt="2022-11-21T04:19:03.443" v="150"/>
          <ac:spMkLst>
            <pc:docMk/>
            <pc:sldMk cId="85860571" sldId="685"/>
            <ac:spMk id="2" creationId="{D8DD8076-EFD0-FE90-9A77-15C2FD2920D5}"/>
          </ac:spMkLst>
        </pc:spChg>
        <pc:spChg chg="mod">
          <ac:chgData name="Xuesu Xiao" userId="2da2dc19-76a6-42ca-a03e-a5becae5e7dc" providerId="ADAL" clId="{4B094AD4-A0D2-254C-8E99-A74E3FE7AF95}" dt="2022-11-20T17:22:27.948" v="148" actId="20577"/>
          <ac:spMkLst>
            <pc:docMk/>
            <pc:sldMk cId="85860571" sldId="685"/>
            <ac:spMk id="7" creationId="{DF0D4EAA-BEE7-E54F-94E9-EBA22E1B48CD}"/>
          </ac:spMkLst>
        </pc:spChg>
        <pc:picChg chg="mod">
          <ac:chgData name="Xuesu Xiao" userId="2da2dc19-76a6-42ca-a03e-a5becae5e7dc" providerId="ADAL" clId="{4B094AD4-A0D2-254C-8E99-A74E3FE7AF95}" dt="2022-11-20T17:12:05.983" v="82" actId="1076"/>
          <ac:picMkLst>
            <pc:docMk/>
            <pc:sldMk cId="85860571" sldId="685"/>
            <ac:picMk id="9" creationId="{E8F35B86-9125-814B-854A-7D3716DDEF3B}"/>
          </ac:picMkLst>
        </pc:picChg>
      </pc:sldChg>
      <pc:sldChg chg="add del">
        <pc:chgData name="Xuesu Xiao" userId="2da2dc19-76a6-42ca-a03e-a5becae5e7dc" providerId="ADAL" clId="{4B094AD4-A0D2-254C-8E99-A74E3FE7AF95}" dt="2022-11-20T17:19:37.771" v="89" actId="2696"/>
        <pc:sldMkLst>
          <pc:docMk/>
          <pc:sldMk cId="3494423622" sldId="686"/>
        </pc:sldMkLst>
      </pc:sldChg>
      <pc:sldChg chg="add del">
        <pc:chgData name="Xuesu Xiao" userId="2da2dc19-76a6-42ca-a03e-a5becae5e7dc" providerId="ADAL" clId="{4B094AD4-A0D2-254C-8E99-A74E3FE7AF95}" dt="2022-11-20T17:19:37.805" v="110" actId="2696"/>
        <pc:sldMkLst>
          <pc:docMk/>
          <pc:sldMk cId="3785991771" sldId="687"/>
        </pc:sldMkLst>
      </pc:sldChg>
      <pc:sldChg chg="add del">
        <pc:chgData name="Xuesu Xiao" userId="2da2dc19-76a6-42ca-a03e-a5becae5e7dc" providerId="ADAL" clId="{4B094AD4-A0D2-254C-8E99-A74E3FE7AF95}" dt="2022-11-20T17:19:37.793" v="102" actId="2696"/>
        <pc:sldMkLst>
          <pc:docMk/>
          <pc:sldMk cId="82913130" sldId="688"/>
        </pc:sldMkLst>
      </pc:sldChg>
      <pc:sldChg chg="add del">
        <pc:chgData name="Xuesu Xiao" userId="2da2dc19-76a6-42ca-a03e-a5becae5e7dc" providerId="ADAL" clId="{4B094AD4-A0D2-254C-8E99-A74E3FE7AF95}" dt="2022-11-20T17:19:37.796" v="105" actId="2696"/>
        <pc:sldMkLst>
          <pc:docMk/>
          <pc:sldMk cId="2360903140" sldId="689"/>
        </pc:sldMkLst>
      </pc:sldChg>
      <pc:sldChg chg="add del">
        <pc:chgData name="Xuesu Xiao" userId="2da2dc19-76a6-42ca-a03e-a5becae5e7dc" providerId="ADAL" clId="{4B094AD4-A0D2-254C-8E99-A74E3FE7AF95}" dt="2022-11-20T17:19:37.779" v="93" actId="2696"/>
        <pc:sldMkLst>
          <pc:docMk/>
          <pc:sldMk cId="3282667399" sldId="690"/>
        </pc:sldMkLst>
      </pc:sldChg>
      <pc:sldChg chg="add del">
        <pc:chgData name="Xuesu Xiao" userId="2da2dc19-76a6-42ca-a03e-a5becae5e7dc" providerId="ADAL" clId="{4B094AD4-A0D2-254C-8E99-A74E3FE7AF95}" dt="2022-11-20T17:19:37.789" v="99" actId="2696"/>
        <pc:sldMkLst>
          <pc:docMk/>
          <pc:sldMk cId="3772226775" sldId="691"/>
        </pc:sldMkLst>
      </pc:sldChg>
      <pc:sldChg chg="add del">
        <pc:chgData name="Xuesu Xiao" userId="2da2dc19-76a6-42ca-a03e-a5becae5e7dc" providerId="ADAL" clId="{4B094AD4-A0D2-254C-8E99-A74E3FE7AF95}" dt="2022-11-20T17:19:37.811" v="112" actId="2696"/>
        <pc:sldMkLst>
          <pc:docMk/>
          <pc:sldMk cId="3260193700" sldId="692"/>
        </pc:sldMkLst>
      </pc:sldChg>
      <pc:sldChg chg="add del">
        <pc:chgData name="Xuesu Xiao" userId="2da2dc19-76a6-42ca-a03e-a5becae5e7dc" providerId="ADAL" clId="{4B094AD4-A0D2-254C-8E99-A74E3FE7AF95}" dt="2022-11-20T17:19:37.814" v="113" actId="2696"/>
        <pc:sldMkLst>
          <pc:docMk/>
          <pc:sldMk cId="1836788809" sldId="693"/>
        </pc:sldMkLst>
      </pc:sldChg>
      <pc:sldChg chg="add del">
        <pc:chgData name="Xuesu Xiao" userId="2da2dc19-76a6-42ca-a03e-a5becae5e7dc" providerId="ADAL" clId="{4B094AD4-A0D2-254C-8E99-A74E3FE7AF95}" dt="2022-11-20T17:19:37.786" v="97" actId="2696"/>
        <pc:sldMkLst>
          <pc:docMk/>
          <pc:sldMk cId="3961741475" sldId="694"/>
        </pc:sldMkLst>
      </pc:sldChg>
      <pc:sldChg chg="add del">
        <pc:chgData name="Xuesu Xiao" userId="2da2dc19-76a6-42ca-a03e-a5becae5e7dc" providerId="ADAL" clId="{4B094AD4-A0D2-254C-8E99-A74E3FE7AF95}" dt="2022-11-20T17:19:37.821" v="118" actId="2696"/>
        <pc:sldMkLst>
          <pc:docMk/>
          <pc:sldMk cId="3347548226" sldId="695"/>
        </pc:sldMkLst>
      </pc:sldChg>
      <pc:sldChg chg="add del">
        <pc:chgData name="Xuesu Xiao" userId="2da2dc19-76a6-42ca-a03e-a5becae5e7dc" providerId="ADAL" clId="{4B094AD4-A0D2-254C-8E99-A74E3FE7AF95}" dt="2022-11-20T17:19:37.790" v="100" actId="2696"/>
        <pc:sldMkLst>
          <pc:docMk/>
          <pc:sldMk cId="420911502" sldId="696"/>
        </pc:sldMkLst>
      </pc:sldChg>
      <pc:sldChg chg="add del">
        <pc:chgData name="Xuesu Xiao" userId="2da2dc19-76a6-42ca-a03e-a5becae5e7dc" providerId="ADAL" clId="{4B094AD4-A0D2-254C-8E99-A74E3FE7AF95}" dt="2022-11-20T17:19:37.815" v="114" actId="2696"/>
        <pc:sldMkLst>
          <pc:docMk/>
          <pc:sldMk cId="1125410821" sldId="697"/>
        </pc:sldMkLst>
      </pc:sldChg>
      <pc:sldChg chg="add del">
        <pc:chgData name="Xuesu Xiao" userId="2da2dc19-76a6-42ca-a03e-a5becae5e7dc" providerId="ADAL" clId="{4B094AD4-A0D2-254C-8E99-A74E3FE7AF95}" dt="2022-11-20T17:19:37.829" v="124" actId="2696"/>
        <pc:sldMkLst>
          <pc:docMk/>
          <pc:sldMk cId="2106770756" sldId="698"/>
        </pc:sldMkLst>
      </pc:sldChg>
      <pc:sldChg chg="add del">
        <pc:chgData name="Xuesu Xiao" userId="2da2dc19-76a6-42ca-a03e-a5becae5e7dc" providerId="ADAL" clId="{4B094AD4-A0D2-254C-8E99-A74E3FE7AF95}" dt="2022-11-20T17:19:37.776" v="91" actId="2696"/>
        <pc:sldMkLst>
          <pc:docMk/>
          <pc:sldMk cId="446126016" sldId="699"/>
        </pc:sldMkLst>
      </pc:sldChg>
      <pc:sldChg chg="add del">
        <pc:chgData name="Xuesu Xiao" userId="2da2dc19-76a6-42ca-a03e-a5becae5e7dc" providerId="ADAL" clId="{4B094AD4-A0D2-254C-8E99-A74E3FE7AF95}" dt="2022-11-20T17:19:37.822" v="119" actId="2696"/>
        <pc:sldMkLst>
          <pc:docMk/>
          <pc:sldMk cId="3095994719" sldId="700"/>
        </pc:sldMkLst>
      </pc:sldChg>
      <pc:sldChg chg="add del">
        <pc:chgData name="Xuesu Xiao" userId="2da2dc19-76a6-42ca-a03e-a5becae5e7dc" providerId="ADAL" clId="{4B094AD4-A0D2-254C-8E99-A74E3FE7AF95}" dt="2022-11-20T17:19:37.778" v="92" actId="2696"/>
        <pc:sldMkLst>
          <pc:docMk/>
          <pc:sldMk cId="3197960572" sldId="701"/>
        </pc:sldMkLst>
      </pc:sldChg>
      <pc:sldChg chg="add del">
        <pc:chgData name="Xuesu Xiao" userId="2da2dc19-76a6-42ca-a03e-a5becae5e7dc" providerId="ADAL" clId="{4B094AD4-A0D2-254C-8E99-A74E3FE7AF95}" dt="2022-11-20T17:19:37.797" v="106" actId="2696"/>
        <pc:sldMkLst>
          <pc:docMk/>
          <pc:sldMk cId="1780172420" sldId="702"/>
        </pc:sldMkLst>
      </pc:sldChg>
      <pc:sldChg chg="add del">
        <pc:chgData name="Xuesu Xiao" userId="2da2dc19-76a6-42ca-a03e-a5becae5e7dc" providerId="ADAL" clId="{4B094AD4-A0D2-254C-8E99-A74E3FE7AF95}" dt="2022-11-20T17:19:37.794" v="103" actId="2696"/>
        <pc:sldMkLst>
          <pc:docMk/>
          <pc:sldMk cId="1436329181" sldId="703"/>
        </pc:sldMkLst>
      </pc:sldChg>
      <pc:sldChg chg="add del">
        <pc:chgData name="Xuesu Xiao" userId="2da2dc19-76a6-42ca-a03e-a5becae5e7dc" providerId="ADAL" clId="{4B094AD4-A0D2-254C-8E99-A74E3FE7AF95}" dt="2022-11-20T17:19:37.817" v="117" actId="2696"/>
        <pc:sldMkLst>
          <pc:docMk/>
          <pc:sldMk cId="3335512224" sldId="704"/>
        </pc:sldMkLst>
      </pc:sldChg>
      <pc:sldChg chg="add del">
        <pc:chgData name="Xuesu Xiao" userId="2da2dc19-76a6-42ca-a03e-a5becae5e7dc" providerId="ADAL" clId="{4B094AD4-A0D2-254C-8E99-A74E3FE7AF95}" dt="2022-11-20T17:19:37.798" v="107" actId="2696"/>
        <pc:sldMkLst>
          <pc:docMk/>
          <pc:sldMk cId="729826291" sldId="705"/>
        </pc:sldMkLst>
      </pc:sldChg>
      <pc:sldChg chg="add del">
        <pc:chgData name="Xuesu Xiao" userId="2da2dc19-76a6-42ca-a03e-a5becae5e7dc" providerId="ADAL" clId="{4B094AD4-A0D2-254C-8E99-A74E3FE7AF95}" dt="2022-11-20T17:19:37.782" v="94" actId="2696"/>
        <pc:sldMkLst>
          <pc:docMk/>
          <pc:sldMk cId="1850081896" sldId="706"/>
        </pc:sldMkLst>
      </pc:sldChg>
      <pc:sldChg chg="add del">
        <pc:chgData name="Xuesu Xiao" userId="2da2dc19-76a6-42ca-a03e-a5becae5e7dc" providerId="ADAL" clId="{4B094AD4-A0D2-254C-8E99-A74E3FE7AF95}" dt="2022-11-20T17:19:37.791" v="101" actId="2696"/>
        <pc:sldMkLst>
          <pc:docMk/>
          <pc:sldMk cId="3127122518" sldId="711"/>
        </pc:sldMkLst>
      </pc:sldChg>
      <pc:sldChg chg="add del">
        <pc:chgData name="Xuesu Xiao" userId="2da2dc19-76a6-42ca-a03e-a5becae5e7dc" providerId="ADAL" clId="{4B094AD4-A0D2-254C-8E99-A74E3FE7AF95}" dt="2022-11-20T17:19:37.783" v="95" actId="2696"/>
        <pc:sldMkLst>
          <pc:docMk/>
          <pc:sldMk cId="2704203769" sldId="712"/>
        </pc:sldMkLst>
      </pc:sldChg>
      <pc:sldChg chg="add del">
        <pc:chgData name="Xuesu Xiao" userId="2da2dc19-76a6-42ca-a03e-a5becae5e7dc" providerId="ADAL" clId="{4B094AD4-A0D2-254C-8E99-A74E3FE7AF95}" dt="2022-11-20T17:19:37.795" v="104" actId="2696"/>
        <pc:sldMkLst>
          <pc:docMk/>
          <pc:sldMk cId="4282223815" sldId="713"/>
        </pc:sldMkLst>
      </pc:sldChg>
      <pc:sldChg chg="del">
        <pc:chgData name="Xuesu Xiao" userId="2da2dc19-76a6-42ca-a03e-a5becae5e7dc" providerId="ADAL" clId="{4B094AD4-A0D2-254C-8E99-A74E3FE7AF95}" dt="2022-11-20T16:18:55.967" v="64" actId="2696"/>
        <pc:sldMkLst>
          <pc:docMk/>
          <pc:sldMk cId="3753738643" sldId="726"/>
        </pc:sldMkLst>
      </pc:sldChg>
      <pc:sldChg chg="addSp delSp modSp">
        <pc:chgData name="Xuesu Xiao" userId="2da2dc19-76a6-42ca-a03e-a5becae5e7dc" providerId="ADAL" clId="{4B094AD4-A0D2-254C-8E99-A74E3FE7AF95}" dt="2022-11-21T04:30:57.084" v="152"/>
        <pc:sldMkLst>
          <pc:docMk/>
          <pc:sldMk cId="2918958790" sldId="728"/>
        </pc:sldMkLst>
        <pc:spChg chg="add del mod">
          <ac:chgData name="Xuesu Xiao" userId="2da2dc19-76a6-42ca-a03e-a5becae5e7dc" providerId="ADAL" clId="{4B094AD4-A0D2-254C-8E99-A74E3FE7AF95}" dt="2022-11-21T04:30:57.084" v="152"/>
          <ac:spMkLst>
            <pc:docMk/>
            <pc:sldMk cId="2918958790" sldId="728"/>
            <ac:spMk id="3" creationId="{08F23C6E-FBB1-04E8-E29E-465E7E5BFD07}"/>
          </ac:spMkLst>
        </pc:spChg>
        <pc:spChg chg="add del mod">
          <ac:chgData name="Xuesu Xiao" userId="2da2dc19-76a6-42ca-a03e-a5becae5e7dc" providerId="ADAL" clId="{4B094AD4-A0D2-254C-8E99-A74E3FE7AF95}" dt="2022-11-21T04:19:03.443" v="150"/>
          <ac:spMkLst>
            <pc:docMk/>
            <pc:sldMk cId="2918958790" sldId="728"/>
            <ac:spMk id="3" creationId="{B2BCC281-4DB9-77A6-9329-A83D7A0024EA}"/>
          </ac:spMkLst>
        </pc:spChg>
      </pc:sldChg>
      <pc:sldChg chg="del">
        <pc:chgData name="Xuesu Xiao" userId="2da2dc19-76a6-42ca-a03e-a5becae5e7dc" providerId="ADAL" clId="{4B094AD4-A0D2-254C-8E99-A74E3FE7AF95}" dt="2022-11-20T16:18:55.955" v="57" actId="2696"/>
        <pc:sldMkLst>
          <pc:docMk/>
          <pc:sldMk cId="2809207500" sldId="731"/>
        </pc:sldMkLst>
      </pc:sldChg>
      <pc:sldChg chg="add del">
        <pc:chgData name="Xuesu Xiao" userId="2da2dc19-76a6-42ca-a03e-a5becae5e7dc" providerId="ADAL" clId="{4B094AD4-A0D2-254C-8E99-A74E3FE7AF95}" dt="2022-11-20T17:19:37.800" v="109" actId="2696"/>
        <pc:sldMkLst>
          <pc:docMk/>
          <pc:sldMk cId="1226639660" sldId="733"/>
        </pc:sldMkLst>
      </pc:sldChg>
      <pc:sldChg chg="add del">
        <pc:chgData name="Xuesu Xiao" userId="2da2dc19-76a6-42ca-a03e-a5becae5e7dc" providerId="ADAL" clId="{4B094AD4-A0D2-254C-8E99-A74E3FE7AF95}" dt="2022-11-20T17:19:37.806" v="111" actId="2696"/>
        <pc:sldMkLst>
          <pc:docMk/>
          <pc:sldMk cId="3487132830" sldId="734"/>
        </pc:sldMkLst>
      </pc:sldChg>
      <pc:sldChg chg="add del">
        <pc:chgData name="Xuesu Xiao" userId="2da2dc19-76a6-42ca-a03e-a5becae5e7dc" providerId="ADAL" clId="{4B094AD4-A0D2-254C-8E99-A74E3FE7AF95}" dt="2022-11-20T17:19:37.838" v="127" actId="2696"/>
        <pc:sldMkLst>
          <pc:docMk/>
          <pc:sldMk cId="2952684842" sldId="735"/>
        </pc:sldMkLst>
      </pc:sldChg>
      <pc:sldChg chg="add del">
        <pc:chgData name="Xuesu Xiao" userId="2da2dc19-76a6-42ca-a03e-a5becae5e7dc" providerId="ADAL" clId="{4B094AD4-A0D2-254C-8E99-A74E3FE7AF95}" dt="2022-11-20T17:19:37.817" v="116" actId="2696"/>
        <pc:sldMkLst>
          <pc:docMk/>
          <pc:sldMk cId="2511588277" sldId="736"/>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sldChg chg="addSp delSp modSp add del">
        <pc:chgData name="Xuesu Xiao" userId="2da2dc19-76a6-42ca-a03e-a5becae5e7dc" providerId="ADAL" clId="{4B094AD4-A0D2-254C-8E99-A74E3FE7AF95}" dt="2022-11-21T04:30:57.084" v="152"/>
        <pc:sldMkLst>
          <pc:docMk/>
          <pc:sldMk cId="2248535624" sldId="741"/>
        </pc:sldMkLst>
        <pc:spChg chg="add del mod">
          <ac:chgData name="Xuesu Xiao" userId="2da2dc19-76a6-42ca-a03e-a5becae5e7dc" providerId="ADAL" clId="{4B094AD4-A0D2-254C-8E99-A74E3FE7AF95}" dt="2022-11-21T04:19:03.443" v="150"/>
          <ac:spMkLst>
            <pc:docMk/>
            <pc:sldMk cId="2248535624" sldId="741"/>
            <ac:spMk id="4" creationId="{C0FF5738-97C1-5A42-2020-8CF40D8A98C7}"/>
          </ac:spMkLst>
        </pc:spChg>
        <pc:spChg chg="add del mod">
          <ac:chgData name="Xuesu Xiao" userId="2da2dc19-76a6-42ca-a03e-a5becae5e7dc" providerId="ADAL" clId="{4B094AD4-A0D2-254C-8E99-A74E3FE7AF95}" dt="2022-11-21T04:30:57.084" v="152"/>
          <ac:spMkLst>
            <pc:docMk/>
            <pc:sldMk cId="2248535624" sldId="741"/>
            <ac:spMk id="4" creationId="{E19CA904-899D-1815-FFA7-BDDDD1A4F868}"/>
          </ac:spMkLst>
        </pc:spChg>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d4a4c27da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d4a4c27da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7</a:t>
            </a:fld>
            <a:endParaRPr lang="en-US"/>
          </a:p>
        </p:txBody>
      </p:sp>
    </p:spTree>
    <p:extLst>
      <p:ext uri="{BB962C8B-B14F-4D97-AF65-F5344CB8AC3E}">
        <p14:creationId xmlns:p14="http://schemas.microsoft.com/office/powerpoint/2010/main" val="389723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 = \{ </a:t>
            </a:r>
            <a:r>
              <a:rPr lang="en-US" sz="1200" kern="1200" dirty="0" err="1">
                <a:solidFill>
                  <a:schemeClr val="tx1"/>
                </a:solidFill>
                <a:effectLst/>
                <a:latin typeface="+mn-lt"/>
                <a:ea typeface="+mn-ea"/>
                <a:cs typeface="+mn-cs"/>
              </a:rPr>
              <a:t>a,b,c,d,e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 = \{</a:t>
            </a:r>
          </a:p>
          <a:p>
            <a:r>
              <a:rPr lang="en-US" sz="1200" kern="1200" dirty="0">
                <a:solidFill>
                  <a:schemeClr val="tx1"/>
                </a:solidFill>
                <a:effectLst/>
                <a:latin typeface="+mn-lt"/>
                <a:ea typeface="+mn-ea"/>
                <a:cs typeface="+mn-cs"/>
              </a:rPr>
              <a:t>\left&lt; a, b \right&gt;,</a:t>
            </a:r>
          </a:p>
          <a:p>
            <a:r>
              <a:rPr lang="en-US" sz="1200" kern="1200" dirty="0">
                <a:solidFill>
                  <a:schemeClr val="tx1"/>
                </a:solidFill>
                <a:effectLst/>
                <a:latin typeface="+mn-lt"/>
                <a:ea typeface="+mn-ea"/>
                <a:cs typeface="+mn-cs"/>
              </a:rPr>
              <a:t>\left&lt; a, c\right&gt;,</a:t>
            </a:r>
          </a:p>
          <a:p>
            <a:r>
              <a:rPr lang="en-US" sz="1200" kern="1200" dirty="0">
                <a:solidFill>
                  <a:schemeClr val="tx1"/>
                </a:solidFill>
                <a:effectLst/>
                <a:latin typeface="+mn-lt"/>
                <a:ea typeface="+mn-ea"/>
                <a:cs typeface="+mn-cs"/>
              </a:rPr>
              <a:t>\left&lt; b, e\right&gt;,</a:t>
            </a:r>
          </a:p>
          <a:p>
            <a:r>
              <a:rPr lang="en-US" sz="1200" kern="1200" dirty="0">
                <a:solidFill>
                  <a:schemeClr val="tx1"/>
                </a:solidFill>
                <a:effectLst/>
                <a:latin typeface="+mn-lt"/>
                <a:ea typeface="+mn-ea"/>
                <a:cs typeface="+mn-cs"/>
              </a:rPr>
              <a:t>\left&lt; c, b\right&gt;,</a:t>
            </a:r>
          </a:p>
          <a:p>
            <a:r>
              <a:rPr lang="en-US" sz="1200" kern="1200" dirty="0">
                <a:solidFill>
                  <a:schemeClr val="tx1"/>
                </a:solidFill>
                <a:effectLst/>
                <a:latin typeface="+mn-lt"/>
                <a:ea typeface="+mn-ea"/>
                <a:cs typeface="+mn-cs"/>
              </a:rPr>
              <a:t>\left&lt; c, d\right&gt;,</a:t>
            </a:r>
          </a:p>
          <a:p>
            <a:r>
              <a:rPr lang="en-US" sz="1200" kern="1200" dirty="0">
                <a:solidFill>
                  <a:schemeClr val="tx1"/>
                </a:solidFill>
                <a:effectLst/>
                <a:latin typeface="+mn-lt"/>
                <a:ea typeface="+mn-ea"/>
                <a:cs typeface="+mn-cs"/>
              </a:rPr>
              <a:t>\left&lt; e, d\right&gt;\}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34</a:t>
            </a:fld>
            <a:endParaRPr lang="en-US"/>
          </a:p>
        </p:txBody>
      </p:sp>
    </p:spTree>
    <p:extLst>
      <p:ext uri="{BB962C8B-B14F-4D97-AF65-F5344CB8AC3E}">
        <p14:creationId xmlns:p14="http://schemas.microsoft.com/office/powerpoint/2010/main" val="53036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35</a:t>
            </a:fld>
            <a:endParaRPr lang="en-US"/>
          </a:p>
        </p:txBody>
      </p:sp>
    </p:spTree>
    <p:extLst>
      <p:ext uri="{BB962C8B-B14F-4D97-AF65-F5344CB8AC3E}">
        <p14:creationId xmlns:p14="http://schemas.microsoft.com/office/powerpoint/2010/main" val="80321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Heuristic search can be useful for searching for some kind of optimum</a:t>
            </a:r>
          </a:p>
          <a:p>
            <a:r>
              <a:rPr lang="en-US" dirty="0"/>
              <a:t>e.g. Annealing for solving Traveling Salesman Problem</a:t>
            </a:r>
          </a:p>
        </p:txBody>
      </p:sp>
      <p:sp>
        <p:nvSpPr>
          <p:cNvPr id="4" name="Slide Number Placeholder 3"/>
          <p:cNvSpPr>
            <a:spLocks noGrp="1"/>
          </p:cNvSpPr>
          <p:nvPr>
            <p:ph type="sldNum" sz="quarter" idx="5"/>
          </p:nvPr>
        </p:nvSpPr>
        <p:spPr/>
        <p:txBody>
          <a:bodyPr/>
          <a:lstStyle/>
          <a:p>
            <a:fld id="{ACA4441F-5A87-C44C-8C22-3D67CF7126C1}" type="slidenum">
              <a:rPr lang="en-US" smtClean="0"/>
              <a:t>45</a:t>
            </a:fld>
            <a:endParaRPr lang="en-US"/>
          </a:p>
        </p:txBody>
      </p:sp>
    </p:spTree>
    <p:extLst>
      <p:ext uri="{BB962C8B-B14F-4D97-AF65-F5344CB8AC3E}">
        <p14:creationId xmlns:p14="http://schemas.microsoft.com/office/powerpoint/2010/main" val="140749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B03AB9AF-E0FB-B8F2-6623-9B3FCF2C9CF9}"/>
            </a:ext>
          </a:extLst>
        </p:cNvPr>
        <p:cNvGrpSpPr/>
        <p:nvPr/>
      </p:nvGrpSpPr>
      <p:grpSpPr>
        <a:xfrm>
          <a:off x="0" y="0"/>
          <a:ext cx="0" cy="0"/>
          <a:chOff x="0" y="0"/>
          <a:chExt cx="0" cy="0"/>
        </a:xfrm>
      </p:grpSpPr>
      <p:sp>
        <p:nvSpPr>
          <p:cNvPr id="87" name="Google Shape;87;g12d4a4c27da_1_22:notes">
            <a:extLst>
              <a:ext uri="{FF2B5EF4-FFF2-40B4-BE49-F238E27FC236}">
                <a16:creationId xmlns:a16="http://schemas.microsoft.com/office/drawing/2014/main" id="{B1E06F04-A8B4-7BB1-59E4-4E2ACCE2D3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d4a4c27da_1_22:notes">
            <a:extLst>
              <a:ext uri="{FF2B5EF4-FFF2-40B4-BE49-F238E27FC236}">
                <a16:creationId xmlns:a16="http://schemas.microsoft.com/office/drawing/2014/main" id="{FD46A338-370E-9D46-0E31-ABAC0247A6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24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BF10BB1B-92EC-DC41-B884-489831B0B7B7}" type="datetime1">
              <a:rPr lang="en-US" smtClean="0"/>
              <a:t>2/17/25</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DF060A3-92E3-2C4B-9DFA-3F7ED2A4C3E3}" type="datetime1">
              <a:rPr lang="en-US" smtClean="0"/>
              <a:t>2/17/25</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1F148C95-4E01-7F4E-AF3A-1BFF4349C44D}" type="datetime1">
              <a:rPr lang="en-US" smtClean="0"/>
              <a:t>2/17/25</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563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C9E832C8-5C55-A04D-B663-EC02FEB39697}" type="datetime1">
              <a:rPr lang="en-US" smtClean="0"/>
              <a:t>2/17/25</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7E27174A-D973-1C47-8ACD-2255DAA9DF3B}" type="datetime1">
              <a:rPr lang="en-US" smtClean="0"/>
              <a:t>2/17/25</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35665FB4-71F5-CA49-96B0-E702C324C980}" type="datetime1">
              <a:rPr lang="en-US" smtClean="0"/>
              <a:t>2/17/25</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AA04BA82-C14A-B545-B1CA-841955C41879}" type="datetime1">
              <a:rPr lang="en-US" smtClean="0"/>
              <a:t>2/17/25</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3D5B714A-68D5-5D47-AE94-55DC8B618845}" type="datetime1">
              <a:rPr lang="en-US" smtClean="0"/>
              <a:t>2/17/25</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D8EECC8-740F-CA48-9EDB-0E06EDDF9FAA}" type="datetime1">
              <a:rPr lang="en-US" smtClean="0"/>
              <a:t>2/17/25</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329DE8F6-EB60-EC49-8633-7EAAEF5E1707}" type="datetime1">
              <a:rPr lang="en-US" smtClean="0"/>
              <a:t>2/17/25</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25374E36-65FE-FE47-82B6-F18424410C76}" type="datetime1">
              <a:rPr lang="en-US" smtClean="0"/>
              <a:t>2/17/25</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D44CE-6DD2-3E47-ADCD-754344ADB471}" type="datetime1">
              <a:rPr lang="en-US" smtClean="0"/>
              <a:t>2/17/25</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hyperlink" Target="https://ocw.mit.edu/courses/aeronautics-and-astronautics/16-410-principles-of-autonomy-and-decision-making-fall-2010/lecture-notes/MIT16_410F10_lec02.pdf" TargetMode="External"/><Relationship Id="rId1" Type="http://schemas.openxmlformats.org/officeDocument/2006/relationships/slideLayout" Target="../slideLayouts/slideLayout2.xml"/><Relationship Id="rId5" Type="http://schemas.openxmlformats.org/officeDocument/2006/relationships/hyperlink" Target="https://www.cs.cmu.edu/~motionplanning/lecture/Chap5-RoadMap-Methods_howie.pdf" TargetMode="External"/><Relationship Id="rId4" Type="http://schemas.openxmlformats.org/officeDocument/2006/relationships/hyperlink" Target="https://www.cs.cmu.edu/afs/cs/academic/class/15381-s07/www/slides/020807motion.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s.toronto.edu/~sheila/384/w11/Assignments/A3/veloso-PDDL_by_Example.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3.cs.jmu.edu/molloykp/teaching/cs354/cs354_2021Fall/resources/pid.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1.emf"/><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groups.csail.mit.edu/robotics-center/public_papers/Florence16.pdf"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2104.10133.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a:solidFill>
                  <a:schemeClr val="accent6"/>
                </a:solidFill>
              </a:rPr>
              <a:t>CS 485 </a:t>
            </a:r>
            <a:r>
              <a:rPr lang="en-US" dirty="0">
                <a:solidFill>
                  <a:schemeClr val="accent6"/>
                </a:solidFill>
              </a:rPr>
              <a:t>Autonomous Robotics</a:t>
            </a:r>
            <a:br>
              <a:rPr lang="en-US" dirty="0"/>
            </a:br>
            <a:r>
              <a:rPr lang="en-US" dirty="0"/>
              <a:t>Motion Planning 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normAutofit/>
          </a:bodyPr>
          <a:lstStyle/>
          <a:p>
            <a:pPr marL="0" indent="0">
              <a:buNone/>
            </a:pPr>
            <a:endParaRPr lang="en-US" dirty="0"/>
          </a:p>
          <a:p>
            <a:pPr marL="0" indent="0">
              <a:buNone/>
            </a:pPr>
            <a:r>
              <a:rPr lang="en-US" dirty="0"/>
              <a:t>Slide Credits (from which many of the reference images have been taken or adapted):</a:t>
            </a:r>
          </a:p>
          <a:p>
            <a:pPr>
              <a:buFontTx/>
              <a:buChar char="-"/>
            </a:pPr>
            <a:r>
              <a:rPr lang="en-US" dirty="0">
                <a:hlinkClick r:id="rId2"/>
              </a:rPr>
              <a:t>MIT’s 16.410: Principles </a:t>
            </a:r>
            <a:r>
              <a:rPr lang="en-US">
                <a:hlinkClick r:id="rId2"/>
              </a:rPr>
              <a:t>of Autonomy</a:t>
            </a:r>
            <a:r>
              <a:rPr lang="en-US"/>
              <a:t> </a:t>
            </a:r>
            <a:endParaRPr lang="en-US" dirty="0"/>
          </a:p>
          <a:p>
            <a:pPr>
              <a:buFontTx/>
              <a:buChar char="-"/>
            </a:pPr>
            <a:r>
              <a:rPr lang="en-US" dirty="0">
                <a:hlinkClick r:id="rId3"/>
              </a:rPr>
              <a:t>S. M. LaValle: Planning Algorithms</a:t>
            </a:r>
            <a:r>
              <a:rPr lang="en-US" dirty="0"/>
              <a:t> [An excellent free textbook] Mostly Ch. 6</a:t>
            </a:r>
          </a:p>
          <a:p>
            <a:pPr>
              <a:buFontTx/>
              <a:buChar char="-"/>
            </a:pPr>
            <a:r>
              <a:rPr lang="en-US" dirty="0">
                <a:hlinkClick r:id="rId4"/>
              </a:rPr>
              <a:t>CMU’s 15.381</a:t>
            </a:r>
            <a:endParaRPr lang="en-US" dirty="0"/>
          </a:p>
          <a:p>
            <a:pPr>
              <a:buFontTx/>
              <a:buChar char="-"/>
            </a:pPr>
            <a:r>
              <a:rPr lang="en-US" dirty="0">
                <a:hlinkClick r:id="rId5"/>
              </a:rPr>
              <a:t>CMU Motion Planning Course </a:t>
            </a:r>
            <a:endParaRPr lang="en-US" dirty="0"/>
          </a:p>
          <a:p>
            <a:pPr>
              <a:buFontTx/>
              <a:buChar char="-"/>
            </a:pPr>
            <a:endParaRPr lang="en-US" dirty="0"/>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184693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3849-1C9E-CB4D-B0BF-5D6524E0F872}"/>
              </a:ext>
            </a:extLst>
          </p:cNvPr>
          <p:cNvSpPr>
            <a:spLocks noGrp="1"/>
          </p:cNvSpPr>
          <p:nvPr>
            <p:ph type="title"/>
          </p:nvPr>
        </p:nvSpPr>
        <p:spPr/>
        <p:txBody>
          <a:bodyPr/>
          <a:lstStyle/>
          <a:p>
            <a:r>
              <a:rPr lang="en-US" dirty="0"/>
              <a:t>Many of the building blocks of autonomy rely on some type of search</a:t>
            </a:r>
          </a:p>
        </p:txBody>
      </p:sp>
      <p:sp>
        <p:nvSpPr>
          <p:cNvPr id="3" name="Content Placeholder 2">
            <a:extLst>
              <a:ext uri="{FF2B5EF4-FFF2-40B4-BE49-F238E27FC236}">
                <a16:creationId xmlns:a16="http://schemas.microsoft.com/office/drawing/2014/main" id="{416A5FF5-592A-F347-A167-489F9199C15C}"/>
              </a:ext>
            </a:extLst>
          </p:cNvPr>
          <p:cNvSpPr>
            <a:spLocks noGrp="1"/>
          </p:cNvSpPr>
          <p:nvPr>
            <p:ph idx="1"/>
          </p:nvPr>
        </p:nvSpPr>
        <p:spPr/>
        <p:txBody>
          <a:bodyPr/>
          <a:lstStyle/>
          <a:p>
            <a:pPr marL="0" indent="0">
              <a:buNone/>
            </a:pPr>
            <a:r>
              <a:rPr lang="en-US" dirty="0"/>
              <a:t>Search is a critical component of many of the tools my robot needs:</a:t>
            </a:r>
          </a:p>
          <a:p>
            <a:pPr marL="0" indent="0">
              <a:buNone/>
            </a:pPr>
            <a:endParaRPr lang="en-US" dirty="0"/>
          </a:p>
          <a:p>
            <a:pPr marL="0" indent="0">
              <a:buNone/>
            </a:pPr>
            <a:endParaRPr lang="en-US" dirty="0"/>
          </a:p>
          <a:p>
            <a:pPr>
              <a:buFontTx/>
              <a:buChar char="-"/>
            </a:pPr>
            <a:r>
              <a:rPr lang="en-US" dirty="0"/>
              <a:t>Navigation</a:t>
            </a:r>
          </a:p>
          <a:p>
            <a:pPr>
              <a:buFontTx/>
              <a:buChar char="-"/>
            </a:pPr>
            <a:r>
              <a:rPr lang="en-US" dirty="0"/>
              <a:t>Motion Planning &amp; Manipulation</a:t>
            </a:r>
          </a:p>
          <a:p>
            <a:pPr>
              <a:buFontTx/>
              <a:buChar char="-"/>
            </a:pPr>
            <a:r>
              <a:rPr lang="en-US" dirty="0"/>
              <a:t>Task Planning &amp; Scheduling</a:t>
            </a:r>
          </a:p>
          <a:p>
            <a:pPr>
              <a:buFontTx/>
              <a:buChar char="-"/>
            </a:pPr>
            <a:r>
              <a:rPr lang="en-US" dirty="0"/>
              <a:t>Localization and Map Building</a:t>
            </a:r>
          </a:p>
        </p:txBody>
      </p:sp>
      <p:sp>
        <p:nvSpPr>
          <p:cNvPr id="5" name="Slide Number Placeholder 4">
            <a:extLst>
              <a:ext uri="{FF2B5EF4-FFF2-40B4-BE49-F238E27FC236}">
                <a16:creationId xmlns:a16="http://schemas.microsoft.com/office/drawing/2014/main" id="{DA624C13-3353-C041-AA48-5996F3AA82DC}"/>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8" name="Picture 7">
            <a:extLst>
              <a:ext uri="{FF2B5EF4-FFF2-40B4-BE49-F238E27FC236}">
                <a16:creationId xmlns:a16="http://schemas.microsoft.com/office/drawing/2014/main" id="{77FB9288-78E5-034E-AE50-397CB98E3F22}"/>
              </a:ext>
            </a:extLst>
          </p:cNvPr>
          <p:cNvPicPr>
            <a:picLocks noChangeAspect="1"/>
          </p:cNvPicPr>
          <p:nvPr/>
        </p:nvPicPr>
        <p:blipFill>
          <a:blip r:embed="rId2"/>
          <a:stretch>
            <a:fillRect/>
          </a:stretch>
        </p:blipFill>
        <p:spPr>
          <a:xfrm>
            <a:off x="6711317" y="2363613"/>
            <a:ext cx="3565556" cy="3527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39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187105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endParaRPr lang="en-US" dirty="0"/>
          </a:p>
          <a:p>
            <a:pPr marL="0" indent="0">
              <a:buNone/>
            </a:pPr>
            <a:r>
              <a:rPr lang="en-US" dirty="0"/>
              <a:t>For today, we will assume:</a:t>
            </a:r>
          </a:p>
          <a:p>
            <a:pPr marL="457200" indent="-457200">
              <a:buAutoNum type="arabicPeriod"/>
            </a:pPr>
            <a:r>
              <a:rPr lang="en-US" dirty="0"/>
              <a:t>We know the “state” of the world that we want to end up in. We’ll call this the “goal”</a:t>
            </a:r>
          </a:p>
          <a:p>
            <a:pPr marL="457200" indent="-457200">
              <a:buFont typeface="+mj-lt"/>
              <a:buAutoNum type="arabicPeriod"/>
            </a:pPr>
            <a:r>
              <a:rPr lang="en-US" dirty="0"/>
              <a:t>We know the current state of the world</a:t>
            </a:r>
          </a:p>
          <a:p>
            <a:pPr marL="0" indent="0">
              <a:buNone/>
            </a:pPr>
            <a:endParaRPr lang="en-US" dirty="0"/>
          </a:p>
          <a:p>
            <a:pPr marL="0" indent="0">
              <a:buNone/>
            </a:pPr>
            <a:r>
              <a:rPr lang="en-US" dirty="0"/>
              <a:t>Is that it? What else might we need?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13</a:t>
            </a:fld>
            <a:endParaRPr lang="en-US"/>
          </a:p>
        </p:txBody>
      </p:sp>
    </p:spTree>
    <p:extLst>
      <p:ext uri="{BB962C8B-B14F-4D97-AF65-F5344CB8AC3E}">
        <p14:creationId xmlns:p14="http://schemas.microsoft.com/office/powerpoint/2010/main" val="410175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3" name="Picture 2">
            <a:extLst>
              <a:ext uri="{FF2B5EF4-FFF2-40B4-BE49-F238E27FC236}">
                <a16:creationId xmlns:a16="http://schemas.microsoft.com/office/drawing/2014/main" id="{29802D21-8B4F-E6F5-31C8-1850FE1A231E}"/>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840762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3" name="Content Placeholder 2">
            <a:extLst>
              <a:ext uri="{FF2B5EF4-FFF2-40B4-BE49-F238E27FC236}">
                <a16:creationId xmlns:a16="http://schemas.microsoft.com/office/drawing/2014/main" id="{6C41D748-47EB-E045-95FE-0D891ED29AD3}"/>
              </a:ext>
            </a:extLst>
          </p:cNvPr>
          <p:cNvSpPr>
            <a:spLocks noGrp="1"/>
          </p:cNvSpPr>
          <p:nvPr>
            <p:ph idx="1"/>
          </p:nvPr>
        </p:nvSpPr>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We needed a model! </a:t>
            </a:r>
            <a:r>
              <a:rPr lang="en-US" dirty="0"/>
              <a:t>Something that let us understand what actions were available to us and how taking an action will change the state of the world.</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368FA638-68C3-9642-A8A0-BFE13BA4BA25}"/>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25979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r>
              <a:rPr lang="en-US" dirty="0"/>
              <a:t>To cross the river, we expanded outwards from our starting state using the actions we had available.</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16</a:t>
            </a:fld>
            <a:endParaRPr lang="en-US"/>
          </a:p>
        </p:txBody>
      </p:sp>
      <p:pic>
        <p:nvPicPr>
          <p:cNvPr id="6" name="Picture 5">
            <a:extLst>
              <a:ext uri="{FF2B5EF4-FFF2-40B4-BE49-F238E27FC236}">
                <a16:creationId xmlns:a16="http://schemas.microsoft.com/office/drawing/2014/main" id="{993281D2-42CD-B447-BF14-DB2E2D19F8D7}"/>
              </a:ext>
            </a:extLst>
          </p:cNvPr>
          <p:cNvPicPr>
            <a:picLocks noChangeAspect="1"/>
          </p:cNvPicPr>
          <p:nvPr/>
        </p:nvPicPr>
        <p:blipFill>
          <a:blip r:embed="rId2"/>
          <a:stretch>
            <a:fillRect/>
          </a:stretch>
        </p:blipFill>
        <p:spPr>
          <a:xfrm>
            <a:off x="2152651" y="3709322"/>
            <a:ext cx="4380672" cy="2783552"/>
          </a:xfrm>
          <a:prstGeom prst="rect">
            <a:avLst/>
          </a:prstGeom>
        </p:spPr>
      </p:pic>
      <p:sp>
        <p:nvSpPr>
          <p:cNvPr id="7" name="TextBox 6">
            <a:extLst>
              <a:ext uri="{FF2B5EF4-FFF2-40B4-BE49-F238E27FC236}">
                <a16:creationId xmlns:a16="http://schemas.microsoft.com/office/drawing/2014/main" id="{B8004F88-587C-9C41-8FE5-52E794E5CFB8}"/>
              </a:ext>
            </a:extLst>
          </p:cNvPr>
          <p:cNvSpPr txBox="1"/>
          <p:nvPr/>
        </p:nvSpPr>
        <p:spPr>
          <a:xfrm>
            <a:off x="6997148" y="4121425"/>
            <a:ext cx="2790410" cy="1938992"/>
          </a:xfrm>
          <a:prstGeom prst="rect">
            <a:avLst/>
          </a:prstGeom>
          <a:noFill/>
        </p:spPr>
        <p:txBody>
          <a:bodyPr wrap="square" rtlCol="0">
            <a:spAutoFit/>
          </a:bodyPr>
          <a:lstStyle/>
          <a:p>
            <a:r>
              <a:rPr lang="en-US" sz="2000" dirty="0">
                <a:latin typeface="Gill Sans MT" panose="020B0502020104020203" pitchFamily="34" charset="77"/>
              </a:rPr>
              <a:t>Note: this isn’t even the full graph! There are a number of places where the robot can cross on its own that are not shown.</a:t>
            </a:r>
          </a:p>
        </p:txBody>
      </p:sp>
    </p:spTree>
    <p:extLst>
      <p:ext uri="{BB962C8B-B14F-4D97-AF65-F5344CB8AC3E}">
        <p14:creationId xmlns:p14="http://schemas.microsoft.com/office/powerpoint/2010/main" val="377383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631D-02DD-CA48-BC71-C26B312D539E}"/>
              </a:ext>
            </a:extLst>
          </p:cNvPr>
          <p:cNvSpPr>
            <a:spLocks noGrp="1"/>
          </p:cNvSpPr>
          <p:nvPr>
            <p:ph type="title"/>
          </p:nvPr>
        </p:nvSpPr>
        <p:spPr/>
        <p:txBody>
          <a:bodyPr/>
          <a:lstStyle/>
          <a:p>
            <a:r>
              <a:rPr lang="en-US" dirty="0"/>
              <a:t>Aside: Models</a:t>
            </a:r>
          </a:p>
        </p:txBody>
      </p:sp>
      <p:sp>
        <p:nvSpPr>
          <p:cNvPr id="3" name="Content Placeholder 2">
            <a:extLst>
              <a:ext uri="{FF2B5EF4-FFF2-40B4-BE49-F238E27FC236}">
                <a16:creationId xmlns:a16="http://schemas.microsoft.com/office/drawing/2014/main" id="{29353BA1-7DD3-8548-B640-DD30FF515E1D}"/>
              </a:ext>
            </a:extLst>
          </p:cNvPr>
          <p:cNvSpPr>
            <a:spLocks noGrp="1"/>
          </p:cNvSpPr>
          <p:nvPr>
            <p:ph idx="1"/>
          </p:nvPr>
        </p:nvSpPr>
        <p:spPr>
          <a:xfrm>
            <a:off x="2152650" y="1470991"/>
            <a:ext cx="7886700" cy="4916557"/>
          </a:xfrm>
        </p:spPr>
        <p:txBody>
          <a:bodyPr>
            <a:normAutofit fontScale="92500" lnSpcReduction="20000"/>
          </a:bodyPr>
          <a:lstStyle/>
          <a:p>
            <a:pPr marL="342900" lvl="1" indent="0">
              <a:buNone/>
            </a:pPr>
            <a:r>
              <a:rPr lang="en-US" sz="2900" i="1" dirty="0">
                <a:latin typeface="Gill Sans MT" panose="020B0502020104020203" pitchFamily="34" charset="77"/>
              </a:rPr>
              <a:t>All models are wrong, but some models are useful</a:t>
            </a:r>
          </a:p>
          <a:p>
            <a:pPr marL="0" indent="0" algn="r">
              <a:buNone/>
            </a:pPr>
            <a:r>
              <a:rPr lang="en-US" sz="2400" dirty="0"/>
              <a:t>– George Box</a:t>
            </a:r>
          </a:p>
          <a:p>
            <a:pPr marL="0" indent="0">
              <a:buNone/>
            </a:pPr>
            <a:endParaRPr lang="en-US" dirty="0"/>
          </a:p>
          <a:p>
            <a:pPr marL="0" indent="0">
              <a:buNone/>
            </a:pPr>
            <a:r>
              <a:rPr lang="en-US" dirty="0"/>
              <a:t>In practice, models are </a:t>
            </a:r>
            <a:r>
              <a:rPr lang="en-US" i="1" dirty="0"/>
              <a:t>abstractions</a:t>
            </a:r>
            <a:r>
              <a:rPr lang="en-US" dirty="0"/>
              <a:t> that aim to help us understand the world.</a:t>
            </a:r>
          </a:p>
          <a:p>
            <a:pPr marL="0" indent="0">
              <a:buNone/>
            </a:pPr>
            <a:endParaRPr lang="en-US" dirty="0"/>
          </a:p>
          <a:p>
            <a:pPr marL="0" indent="0">
              <a:buNone/>
            </a:pPr>
            <a:r>
              <a:rPr lang="en-US" dirty="0"/>
              <a:t>For our river example, the boat can capsize, something not captured by our model, but we decide that our robot doesn’t need to worry about that when it’s trying to figure out it’s high-level plan of what to do.</a:t>
            </a:r>
          </a:p>
          <a:p>
            <a:pPr marL="0" indent="0">
              <a:buNone/>
            </a:pPr>
            <a:endParaRPr lang="en-US" dirty="0"/>
          </a:p>
          <a:p>
            <a:pPr marL="0" indent="0">
              <a:buNone/>
            </a:pPr>
            <a:r>
              <a:rPr lang="en-US" dirty="0"/>
              <a:t>You don’t even always need a model to plan… but that’s for later.</a:t>
            </a:r>
          </a:p>
        </p:txBody>
      </p:sp>
      <p:sp>
        <p:nvSpPr>
          <p:cNvPr id="5" name="Slide Number Placeholder 4">
            <a:extLst>
              <a:ext uri="{FF2B5EF4-FFF2-40B4-BE49-F238E27FC236}">
                <a16:creationId xmlns:a16="http://schemas.microsoft.com/office/drawing/2014/main" id="{F943F1BA-5087-2648-9F23-95D6E0AFACD1}"/>
              </a:ext>
            </a:extLst>
          </p:cNvPr>
          <p:cNvSpPr>
            <a:spLocks noGrp="1"/>
          </p:cNvSpPr>
          <p:nvPr>
            <p:ph type="sldNum" sz="quarter" idx="12"/>
          </p:nvPr>
        </p:nvSpPr>
        <p:spPr/>
        <p:txBody>
          <a:bodyPr/>
          <a:lstStyle/>
          <a:p>
            <a:fld id="{E538DE21-AC3D-574E-A9BC-92B90566158F}" type="slidenum">
              <a:rPr lang="en-US" smtClean="0"/>
              <a:t>17</a:t>
            </a:fld>
            <a:endParaRPr lang="en-US"/>
          </a:p>
        </p:txBody>
      </p:sp>
    </p:spTree>
    <p:extLst>
      <p:ext uri="{BB962C8B-B14F-4D97-AF65-F5344CB8AC3E}">
        <p14:creationId xmlns:p14="http://schemas.microsoft.com/office/powerpoint/2010/main" val="36032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D80A-2E1C-2643-B489-4539044A9CA8}"/>
              </a:ext>
            </a:extLst>
          </p:cNvPr>
          <p:cNvSpPr>
            <a:spLocks noGrp="1"/>
          </p:cNvSpPr>
          <p:nvPr>
            <p:ph type="title"/>
          </p:nvPr>
        </p:nvSpPr>
        <p:spPr/>
        <p:txBody>
          <a:bodyPr/>
          <a:lstStyle/>
          <a:p>
            <a:r>
              <a:rPr lang="en-US" dirty="0"/>
              <a:t>For today, search will require 3 things:</a:t>
            </a:r>
          </a:p>
        </p:txBody>
      </p:sp>
      <p:sp>
        <p:nvSpPr>
          <p:cNvPr id="3" name="Content Placeholder 2">
            <a:extLst>
              <a:ext uri="{FF2B5EF4-FFF2-40B4-BE49-F238E27FC236}">
                <a16:creationId xmlns:a16="http://schemas.microsoft.com/office/drawing/2014/main" id="{06589D73-61D0-2F46-8B32-285B169A035D}"/>
              </a:ext>
            </a:extLst>
          </p:cNvPr>
          <p:cNvSpPr>
            <a:spLocks noGrp="1"/>
          </p:cNvSpPr>
          <p:nvPr>
            <p:ph idx="1"/>
          </p:nvPr>
        </p:nvSpPr>
        <p:spPr>
          <a:xfrm>
            <a:off x="2152650" y="1825625"/>
            <a:ext cx="7886699" cy="4351338"/>
          </a:xfrm>
        </p:spPr>
        <p:txBody>
          <a:bodyPr>
            <a:normAutofit/>
          </a:bodyPr>
          <a:lstStyle/>
          <a:p>
            <a:pPr marL="457200" indent="-457200">
              <a:buAutoNum type="arabicPeriod"/>
            </a:pPr>
            <a:r>
              <a:rPr lang="en-US" dirty="0"/>
              <a:t>The starting state: how the world looks at the beginning</a:t>
            </a:r>
          </a:p>
          <a:p>
            <a:pPr marL="457200" indent="-457200">
              <a:buAutoNum type="arabicPeriod"/>
            </a:pPr>
            <a:r>
              <a:rPr lang="en-US" dirty="0"/>
              <a:t>The “goal” state: how we’d like the world to look</a:t>
            </a:r>
          </a:p>
          <a:p>
            <a:pPr marL="457200" indent="-457200">
              <a:buAutoNum type="arabicPeriod"/>
            </a:pPr>
            <a:r>
              <a:rPr lang="en-US" dirty="0"/>
              <a:t>The actions (a.k.a. operators): which define what the agent can do and how we get from state to state</a:t>
            </a:r>
          </a:p>
        </p:txBody>
      </p:sp>
      <p:sp>
        <p:nvSpPr>
          <p:cNvPr id="5" name="Slide Number Placeholder 4">
            <a:extLst>
              <a:ext uri="{FF2B5EF4-FFF2-40B4-BE49-F238E27FC236}">
                <a16:creationId xmlns:a16="http://schemas.microsoft.com/office/drawing/2014/main" id="{549418B7-9117-1944-B8B0-9C5E7E5C9775}"/>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159614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426004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C19B-8FAA-956F-4FC6-22A392169C61}"/>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65A30209-AF70-1E07-9A12-FB3E2D8C6966}"/>
              </a:ext>
            </a:extLst>
          </p:cNvPr>
          <p:cNvSpPr>
            <a:spLocks noGrp="1"/>
          </p:cNvSpPr>
          <p:nvPr>
            <p:ph idx="1"/>
          </p:nvPr>
        </p:nvSpPr>
        <p:spPr/>
        <p:txBody>
          <a:bodyPr/>
          <a:lstStyle/>
          <a:p>
            <a:r>
              <a:rPr lang="en-US" dirty="0"/>
              <a:t>The BARN Challenge: </a:t>
            </a:r>
          </a:p>
          <a:p>
            <a:pPr lvl="1"/>
            <a:r>
              <a:rPr lang="en-US" dirty="0"/>
              <a:t>Team formation finished </a:t>
            </a:r>
          </a:p>
          <a:p>
            <a:pPr lvl="1"/>
            <a:r>
              <a:rPr lang="en-US" dirty="0"/>
              <a:t>Setting up BARN (should be) finished</a:t>
            </a:r>
          </a:p>
          <a:p>
            <a:pPr lvl="1"/>
            <a:r>
              <a:rPr lang="en-US" dirty="0"/>
              <a:t>Get familiar with the ROS infrastructure </a:t>
            </a:r>
          </a:p>
          <a:p>
            <a:pPr lvl="1"/>
            <a:r>
              <a:rPr lang="en-US" dirty="0" err="1"/>
              <a:t>move_base</a:t>
            </a:r>
            <a:r>
              <a:rPr lang="en-US" dirty="0"/>
              <a:t> navigation stack should work out of the box</a:t>
            </a:r>
          </a:p>
          <a:p>
            <a:pPr marL="0" indent="0">
              <a:buNone/>
            </a:pPr>
            <a:endParaRPr lang="en-US" dirty="0"/>
          </a:p>
          <a:p>
            <a:r>
              <a:rPr lang="en-US" dirty="0"/>
              <a:t>Assignment 1 due next week before class on Monday</a:t>
            </a:r>
          </a:p>
          <a:p>
            <a:pPr lvl="1"/>
            <a:r>
              <a:rPr lang="en-US" dirty="0"/>
              <a:t>Turn in paper copy or email the instructor and TA </a:t>
            </a:r>
          </a:p>
        </p:txBody>
      </p:sp>
      <p:sp>
        <p:nvSpPr>
          <p:cNvPr id="4" name="Slide Number Placeholder 3">
            <a:extLst>
              <a:ext uri="{FF2B5EF4-FFF2-40B4-BE49-F238E27FC236}">
                <a16:creationId xmlns:a16="http://schemas.microsoft.com/office/drawing/2014/main" id="{DC24AC65-2DA1-5F2E-1763-C4C5225A4897}"/>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289252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4062567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21</a:t>
            </a:fld>
            <a:endParaRPr lang="en-US"/>
          </a:p>
        </p:txBody>
      </p:sp>
    </p:spTree>
    <p:extLst>
      <p:ext uri="{BB962C8B-B14F-4D97-AF65-F5344CB8AC3E}">
        <p14:creationId xmlns:p14="http://schemas.microsoft.com/office/powerpoint/2010/main" val="47018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838199" y="1825625"/>
            <a:ext cx="10515599" cy="4667249"/>
          </a:xfrm>
        </p:spPr>
        <p:txBody>
          <a:bodyPr>
            <a:normAutofit fontScale="92500" lnSpcReduction="20000"/>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a:p>
            <a:pPr marL="0" indent="0">
              <a:buNone/>
            </a:pPr>
            <a:r>
              <a:rPr lang="en-US" dirty="0"/>
              <a:t>Simple answer: A “move” operation that involves moving the boat (and optionally something else) across the river.</a:t>
            </a:r>
          </a:p>
          <a:p>
            <a:pPr marL="0" indent="0">
              <a:buNone/>
            </a:pPr>
            <a:endParaRPr lang="en-US" dirty="0"/>
          </a:p>
          <a:p>
            <a:pPr marL="0" indent="0">
              <a:buNone/>
            </a:pPr>
            <a:r>
              <a:rPr lang="en-US" dirty="0"/>
              <a:t>Complicated answer: operations are defined by both their </a:t>
            </a:r>
            <a:r>
              <a:rPr lang="en-US" i="1" dirty="0"/>
              <a:t>postconditions</a:t>
            </a:r>
            <a:r>
              <a:rPr lang="en-US" dirty="0"/>
              <a:t> (the things it changes), but also their </a:t>
            </a:r>
            <a:r>
              <a:rPr lang="en-US" i="1" dirty="0"/>
              <a:t>preconditions</a:t>
            </a:r>
            <a:r>
              <a:rPr lang="en-US" dirty="0"/>
              <a:t> (what must be true before the operation can happen)</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395577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2152650" y="1825625"/>
            <a:ext cx="7886700" cy="4667249"/>
          </a:xfrm>
        </p:spPr>
        <p:txBody>
          <a:bodyPr>
            <a:normAutofit fontScale="92500" lnSpcReduction="20000"/>
          </a:bodyPr>
          <a:lstStyle/>
          <a:p>
            <a:pPr marL="0" indent="0">
              <a:buNone/>
            </a:pPr>
            <a:r>
              <a:rPr lang="en-US" b="1" dirty="0"/>
              <a:t>The Goal State</a:t>
            </a:r>
            <a:r>
              <a:rPr lang="en-US" dirty="0"/>
              <a:t>: all entities on the bottom (South)</a:t>
            </a:r>
          </a:p>
          <a:p>
            <a:pPr marL="0" indent="0">
              <a:buNone/>
            </a:pPr>
            <a:r>
              <a:rPr lang="en-US" b="1" dirty="0"/>
              <a:t>The Initial State</a:t>
            </a:r>
            <a:r>
              <a:rPr lang="en-US" dirty="0"/>
              <a:t>: all entities on the top (North)</a:t>
            </a:r>
          </a:p>
          <a:p>
            <a:pPr marL="0" indent="0">
              <a:buNone/>
            </a:pPr>
            <a:r>
              <a:rPr lang="en-US" b="1" dirty="0"/>
              <a:t>Operations</a:t>
            </a:r>
            <a:r>
              <a:rPr lang="en-US" dirty="0"/>
              <a:t>:</a:t>
            </a:r>
          </a:p>
          <a:p>
            <a:pPr>
              <a:buFontTx/>
              <a:buChar char="-"/>
            </a:pPr>
            <a:r>
              <a:rPr lang="en-US" dirty="0"/>
              <a:t>Move(robot)</a:t>
            </a:r>
          </a:p>
          <a:p>
            <a:pPr>
              <a:buFontTx/>
              <a:buChar char="-"/>
            </a:pPr>
            <a:r>
              <a:rPr lang="en-US" dirty="0"/>
              <a:t>Move(robot, goose)</a:t>
            </a:r>
          </a:p>
          <a:p>
            <a:pPr>
              <a:buFontTx/>
              <a:buChar char="-"/>
            </a:pPr>
            <a:r>
              <a:rPr lang="en-US" dirty="0"/>
              <a:t>…</a:t>
            </a:r>
          </a:p>
          <a:p>
            <a:pPr>
              <a:buFontTx/>
              <a:buChar char="-"/>
            </a:pPr>
            <a:endParaRPr lang="en-US" dirty="0"/>
          </a:p>
          <a:p>
            <a:pPr marL="0" indent="0">
              <a:buNone/>
            </a:pPr>
            <a:r>
              <a:rPr lang="en-US" dirty="0"/>
              <a:t>The move operations have preconditions that must be met: I cannot move the robot and the goose if the goose is somewhere else.</a:t>
            </a:r>
          </a:p>
          <a:p>
            <a:pPr marL="0" indent="0">
              <a:buNone/>
            </a:pPr>
            <a:endParaRPr lang="en-US" dirty="0"/>
          </a:p>
          <a:p>
            <a:pPr marL="0" indent="0">
              <a:buNone/>
            </a:pPr>
            <a:r>
              <a:rPr lang="en-US" dirty="0"/>
              <a:t>Also: some states are </a:t>
            </a:r>
            <a:r>
              <a:rPr lang="en-US" i="1" dirty="0"/>
              <a:t>disallowed </a:t>
            </a:r>
            <a:r>
              <a:rPr lang="en-US" dirty="0"/>
              <a:t>or </a:t>
            </a:r>
            <a:r>
              <a:rPr lang="en-US" i="1" dirty="0"/>
              <a:t>invalid.</a:t>
            </a:r>
            <a:endParaRPr lang="en-US" dirty="0"/>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57598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C7EE45-E8B1-C74A-AFEE-E24DCB0342FB}"/>
              </a:ext>
            </a:extLst>
          </p:cNvPr>
          <p:cNvPicPr>
            <a:picLocks noChangeAspect="1"/>
          </p:cNvPicPr>
          <p:nvPr/>
        </p:nvPicPr>
        <p:blipFill>
          <a:blip r:embed="rId2"/>
          <a:stretch>
            <a:fillRect/>
          </a:stretch>
        </p:blipFill>
        <p:spPr>
          <a:xfrm>
            <a:off x="1880507" y="2824163"/>
            <a:ext cx="7327900" cy="3352800"/>
          </a:xfrm>
          <a:prstGeom prst="rect">
            <a:avLst/>
          </a:prstGeom>
        </p:spPr>
      </p:pic>
      <p:sp>
        <p:nvSpPr>
          <p:cNvPr id="2" name="Title 1">
            <a:extLst>
              <a:ext uri="{FF2B5EF4-FFF2-40B4-BE49-F238E27FC236}">
                <a16:creationId xmlns:a16="http://schemas.microsoft.com/office/drawing/2014/main" id="{724DA2C1-7DC5-B34C-B558-9672136DE582}"/>
              </a:ext>
            </a:extLst>
          </p:cNvPr>
          <p:cNvSpPr>
            <a:spLocks noGrp="1"/>
          </p:cNvSpPr>
          <p:nvPr>
            <p:ph type="title"/>
          </p:nvPr>
        </p:nvSpPr>
        <p:spPr/>
        <p:txBody>
          <a:bodyPr/>
          <a:lstStyle/>
          <a:p>
            <a:r>
              <a:rPr lang="en-US" dirty="0"/>
              <a:t>STRIPS is a language for describing planning problems like this one</a:t>
            </a:r>
          </a:p>
        </p:txBody>
      </p:sp>
      <p:sp>
        <p:nvSpPr>
          <p:cNvPr id="3" name="Content Placeholder 2">
            <a:extLst>
              <a:ext uri="{FF2B5EF4-FFF2-40B4-BE49-F238E27FC236}">
                <a16:creationId xmlns:a16="http://schemas.microsoft.com/office/drawing/2014/main" id="{F73E5C5F-E20C-1048-8B33-CDB57E923120}"/>
              </a:ext>
            </a:extLst>
          </p:cNvPr>
          <p:cNvSpPr>
            <a:spLocks noGrp="1"/>
          </p:cNvSpPr>
          <p:nvPr>
            <p:ph idx="1"/>
          </p:nvPr>
        </p:nvSpPr>
        <p:spPr/>
        <p:txBody>
          <a:bodyPr/>
          <a:lstStyle/>
          <a:p>
            <a:pPr marL="0" indent="0">
              <a:buNone/>
            </a:pPr>
            <a:r>
              <a:rPr lang="en-US" dirty="0"/>
              <a:t>Stanford Research Institute Problem Solver (STRIPS)</a:t>
            </a:r>
          </a:p>
          <a:p>
            <a:pPr marL="0" indent="0">
              <a:buNone/>
            </a:pPr>
            <a:r>
              <a:rPr lang="en-US" dirty="0"/>
              <a:t>STRIPS-style planning is a popular way to formalize problems like this.</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D14FAD39-05EF-AE4A-80D0-4FCAD53945ED}"/>
              </a:ext>
            </a:extLst>
          </p:cNvPr>
          <p:cNvSpPr>
            <a:spLocks noGrp="1"/>
          </p:cNvSpPr>
          <p:nvPr>
            <p:ph type="sldNum" sz="quarter" idx="12"/>
          </p:nvPr>
        </p:nvSpPr>
        <p:spPr/>
        <p:txBody>
          <a:bodyPr/>
          <a:lstStyle/>
          <a:p>
            <a:fld id="{E538DE21-AC3D-574E-A9BC-92B90566158F}" type="slidenum">
              <a:rPr lang="en-US" smtClean="0"/>
              <a:t>24</a:t>
            </a:fld>
            <a:endParaRPr lang="en-US"/>
          </a:p>
        </p:txBody>
      </p:sp>
      <p:sp>
        <p:nvSpPr>
          <p:cNvPr id="8" name="TextBox 7">
            <a:extLst>
              <a:ext uri="{FF2B5EF4-FFF2-40B4-BE49-F238E27FC236}">
                <a16:creationId xmlns:a16="http://schemas.microsoft.com/office/drawing/2014/main" id="{0970EFC1-1D37-CA47-9585-A4E97915B059}"/>
              </a:ext>
            </a:extLst>
          </p:cNvPr>
          <p:cNvSpPr txBox="1"/>
          <p:nvPr/>
        </p:nvSpPr>
        <p:spPr>
          <a:xfrm>
            <a:off x="1524001" y="6481393"/>
            <a:ext cx="2651495" cy="369332"/>
          </a:xfrm>
          <a:prstGeom prst="rect">
            <a:avLst/>
          </a:prstGeom>
          <a:noFill/>
        </p:spPr>
        <p:txBody>
          <a:bodyPr wrap="none" rtlCol="0">
            <a:spAutoFit/>
          </a:bodyPr>
          <a:lstStyle/>
          <a:p>
            <a:r>
              <a:rPr lang="en-US" dirty="0"/>
              <a:t>Code Source: </a:t>
            </a:r>
            <a:r>
              <a:rPr lang="en-US" dirty="0">
                <a:hlinkClick r:id="rId3"/>
              </a:rPr>
              <a:t>CMU 15-887</a:t>
            </a:r>
            <a:endParaRPr lang="en-US" dirty="0"/>
          </a:p>
        </p:txBody>
      </p:sp>
      <p:sp>
        <p:nvSpPr>
          <p:cNvPr id="11" name="TextBox 10">
            <a:extLst>
              <a:ext uri="{FF2B5EF4-FFF2-40B4-BE49-F238E27FC236}">
                <a16:creationId xmlns:a16="http://schemas.microsoft.com/office/drawing/2014/main" id="{BD33D0C8-4483-A94C-84F1-E890FB8F2CB0}"/>
              </a:ext>
            </a:extLst>
          </p:cNvPr>
          <p:cNvSpPr txBox="1"/>
          <p:nvPr/>
        </p:nvSpPr>
        <p:spPr>
          <a:xfrm>
            <a:off x="6332477" y="2824164"/>
            <a:ext cx="2188474" cy="646331"/>
          </a:xfrm>
          <a:prstGeom prst="rect">
            <a:avLst/>
          </a:prstGeom>
          <a:noFill/>
        </p:spPr>
        <p:txBody>
          <a:bodyPr wrap="square" rtlCol="0">
            <a:spAutoFit/>
          </a:bodyPr>
          <a:lstStyle/>
          <a:p>
            <a:r>
              <a:rPr lang="en-US" dirty="0"/>
              <a:t>Go from somewhere to somewhere</a:t>
            </a:r>
          </a:p>
        </p:txBody>
      </p:sp>
      <p:cxnSp>
        <p:nvCxnSpPr>
          <p:cNvPr id="13" name="Straight Arrow Connector 12">
            <a:extLst>
              <a:ext uri="{FF2B5EF4-FFF2-40B4-BE49-F238E27FC236}">
                <a16:creationId xmlns:a16="http://schemas.microsoft.com/office/drawing/2014/main" id="{82FB4C40-CFAF-6F4A-9739-EECE82960203}"/>
              </a:ext>
            </a:extLst>
          </p:cNvPr>
          <p:cNvCxnSpPr/>
          <p:nvPr/>
        </p:nvCxnSpPr>
        <p:spPr>
          <a:xfrm flipH="1">
            <a:off x="5093884" y="3429001"/>
            <a:ext cx="2332383" cy="9442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401DA0-96DD-BC4C-88EB-7436A84670B0}"/>
              </a:ext>
            </a:extLst>
          </p:cNvPr>
          <p:cNvSpPr txBox="1"/>
          <p:nvPr/>
        </p:nvSpPr>
        <p:spPr>
          <a:xfrm>
            <a:off x="7578733" y="5558063"/>
            <a:ext cx="2188474" cy="923330"/>
          </a:xfrm>
          <a:prstGeom prst="rect">
            <a:avLst/>
          </a:prstGeom>
          <a:noFill/>
        </p:spPr>
        <p:txBody>
          <a:bodyPr wrap="square" rtlCol="0">
            <a:spAutoFit/>
          </a:bodyPr>
          <a:lstStyle/>
          <a:p>
            <a:r>
              <a:rPr lang="en-US" dirty="0"/>
              <a:t>“Robby” the robot must start in the “from” room.</a:t>
            </a:r>
          </a:p>
        </p:txBody>
      </p:sp>
      <p:sp>
        <p:nvSpPr>
          <p:cNvPr id="15" name="TextBox 14">
            <a:extLst>
              <a:ext uri="{FF2B5EF4-FFF2-40B4-BE49-F238E27FC236}">
                <a16:creationId xmlns:a16="http://schemas.microsoft.com/office/drawing/2014/main" id="{3D0C6F14-B775-C940-B406-847C58E1CEB8}"/>
              </a:ext>
            </a:extLst>
          </p:cNvPr>
          <p:cNvSpPr txBox="1"/>
          <p:nvPr/>
        </p:nvSpPr>
        <p:spPr>
          <a:xfrm>
            <a:off x="4001407" y="5558063"/>
            <a:ext cx="2467075" cy="923330"/>
          </a:xfrm>
          <a:prstGeom prst="rect">
            <a:avLst/>
          </a:prstGeom>
          <a:noFill/>
        </p:spPr>
        <p:txBody>
          <a:bodyPr wrap="square" rtlCol="0">
            <a:spAutoFit/>
          </a:bodyPr>
          <a:lstStyle/>
          <a:p>
            <a:r>
              <a:rPr lang="en-US" dirty="0"/>
              <a:t>The robot is no longer in the “from” room and is now in the “to” room</a:t>
            </a:r>
          </a:p>
        </p:txBody>
      </p:sp>
      <p:cxnSp>
        <p:nvCxnSpPr>
          <p:cNvPr id="16" name="Straight Arrow Connector 15">
            <a:extLst>
              <a:ext uri="{FF2B5EF4-FFF2-40B4-BE49-F238E27FC236}">
                <a16:creationId xmlns:a16="http://schemas.microsoft.com/office/drawing/2014/main" id="{668A1387-00A3-934B-B0D0-2350AD303336}"/>
              </a:ext>
            </a:extLst>
          </p:cNvPr>
          <p:cNvCxnSpPr>
            <a:cxnSpLocks/>
            <a:stCxn id="15" idx="0"/>
          </p:cNvCxnSpPr>
          <p:nvPr/>
        </p:nvCxnSpPr>
        <p:spPr>
          <a:xfrm flipH="1" flipV="1">
            <a:off x="5233584" y="5275089"/>
            <a:ext cx="1360" cy="2829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DAE062-2356-A24A-A69C-807B09C04CF0}"/>
              </a:ext>
            </a:extLst>
          </p:cNvPr>
          <p:cNvCxnSpPr>
            <a:cxnSpLocks/>
            <a:stCxn id="14" idx="0"/>
          </p:cNvCxnSpPr>
          <p:nvPr/>
        </p:nvCxnSpPr>
        <p:spPr>
          <a:xfrm flipH="1" flipV="1">
            <a:off x="7700660" y="4783757"/>
            <a:ext cx="972311" cy="774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50660F-5671-C04B-BF9B-C266B02CED2A}"/>
              </a:ext>
            </a:extLst>
          </p:cNvPr>
          <p:cNvSpPr txBox="1"/>
          <p:nvPr/>
        </p:nvSpPr>
        <p:spPr>
          <a:xfrm>
            <a:off x="8673419" y="3726887"/>
            <a:ext cx="1665289" cy="646331"/>
          </a:xfrm>
          <a:prstGeom prst="rect">
            <a:avLst/>
          </a:prstGeom>
          <a:noFill/>
        </p:spPr>
        <p:txBody>
          <a:bodyPr wrap="square" rtlCol="0">
            <a:spAutoFit/>
          </a:bodyPr>
          <a:lstStyle/>
          <a:p>
            <a:r>
              <a:rPr lang="en-US" dirty="0"/>
              <a:t>”from” and “to” must be rooms.</a:t>
            </a:r>
          </a:p>
        </p:txBody>
      </p:sp>
      <p:cxnSp>
        <p:nvCxnSpPr>
          <p:cNvPr id="23" name="Straight Arrow Connector 22">
            <a:extLst>
              <a:ext uri="{FF2B5EF4-FFF2-40B4-BE49-F238E27FC236}">
                <a16:creationId xmlns:a16="http://schemas.microsoft.com/office/drawing/2014/main" id="{9F24B4AA-321D-3246-B107-28C7E3166ED1}"/>
              </a:ext>
            </a:extLst>
          </p:cNvPr>
          <p:cNvCxnSpPr>
            <a:cxnSpLocks/>
            <a:stCxn id="22" idx="1"/>
          </p:cNvCxnSpPr>
          <p:nvPr/>
        </p:nvCxnSpPr>
        <p:spPr>
          <a:xfrm flipH="1">
            <a:off x="6567856" y="4050053"/>
            <a:ext cx="2105562" cy="450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2638AF-3770-2E4B-813A-5683FEAFE936}"/>
              </a:ext>
            </a:extLst>
          </p:cNvPr>
          <p:cNvCxnSpPr>
            <a:cxnSpLocks/>
            <a:stCxn id="22" idx="1"/>
          </p:cNvCxnSpPr>
          <p:nvPr/>
        </p:nvCxnSpPr>
        <p:spPr>
          <a:xfrm flipH="1">
            <a:off x="5624146" y="4050053"/>
            <a:ext cx="3049273" cy="472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55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25</a:t>
            </a:fld>
            <a:endParaRPr lang="en-US"/>
          </a:p>
        </p:txBody>
      </p:sp>
    </p:spTree>
    <p:extLst>
      <p:ext uri="{BB962C8B-B14F-4D97-AF65-F5344CB8AC3E}">
        <p14:creationId xmlns:p14="http://schemas.microsoft.com/office/powerpoint/2010/main" val="3340369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3" name="Content Placeholder 2">
            <a:extLst>
              <a:ext uri="{FF2B5EF4-FFF2-40B4-BE49-F238E27FC236}">
                <a16:creationId xmlns:a16="http://schemas.microsoft.com/office/drawing/2014/main" id="{2546F553-8E05-3B44-B1D4-6B777577CC88}"/>
              </a:ext>
            </a:extLst>
          </p:cNvPr>
          <p:cNvSpPr>
            <a:spLocks noGrp="1"/>
          </p:cNvSpPr>
          <p:nvPr>
            <p:ph idx="1"/>
          </p:nvPr>
        </p:nvSpPr>
        <p:spPr/>
        <p:txBody>
          <a:bodyPr/>
          <a:lstStyle/>
          <a:p>
            <a:pPr marL="0" indent="0">
              <a:buNone/>
            </a:pPr>
            <a:r>
              <a:rPr lang="en-US" dirty="0"/>
              <a:t>…but wait, we did that already:</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6" name="Picture 5">
            <a:extLst>
              <a:ext uri="{FF2B5EF4-FFF2-40B4-BE49-F238E27FC236}">
                <a16:creationId xmlns:a16="http://schemas.microsoft.com/office/drawing/2014/main" id="{633A14EE-A620-1840-8257-182E695896EE}"/>
              </a:ext>
            </a:extLst>
          </p:cNvPr>
          <p:cNvPicPr>
            <a:picLocks noChangeAspect="1"/>
          </p:cNvPicPr>
          <p:nvPr/>
        </p:nvPicPr>
        <p:blipFill rotWithShape="1">
          <a:blip r:embed="rId2"/>
          <a:srcRect r="60799"/>
          <a:stretch/>
        </p:blipFill>
        <p:spPr>
          <a:xfrm>
            <a:off x="7167650" y="1522185"/>
            <a:ext cx="2871701" cy="4654779"/>
          </a:xfrm>
          <a:prstGeom prst="rect">
            <a:avLst/>
          </a:prstGeom>
        </p:spPr>
      </p:pic>
      <p:pic>
        <p:nvPicPr>
          <p:cNvPr id="7" name="Picture 6">
            <a:extLst>
              <a:ext uri="{FF2B5EF4-FFF2-40B4-BE49-F238E27FC236}">
                <a16:creationId xmlns:a16="http://schemas.microsoft.com/office/drawing/2014/main" id="{8A4E6CE7-2E2B-D941-9FBC-217F11C3CA5C}"/>
              </a:ext>
            </a:extLst>
          </p:cNvPr>
          <p:cNvPicPr>
            <a:picLocks noChangeAspect="1"/>
          </p:cNvPicPr>
          <p:nvPr/>
        </p:nvPicPr>
        <p:blipFill rotWithShape="1">
          <a:blip r:embed="rId3"/>
          <a:srcRect t="28299" r="77047" b="29310"/>
          <a:stretch/>
        </p:blipFill>
        <p:spPr>
          <a:xfrm>
            <a:off x="3342940" y="2862983"/>
            <a:ext cx="1681413" cy="1973179"/>
          </a:xfrm>
          <a:prstGeom prst="rect">
            <a:avLst/>
          </a:prstGeom>
        </p:spPr>
      </p:pic>
      <p:sp>
        <p:nvSpPr>
          <p:cNvPr id="9" name="Right Arrow 8">
            <a:extLst>
              <a:ext uri="{FF2B5EF4-FFF2-40B4-BE49-F238E27FC236}">
                <a16:creationId xmlns:a16="http://schemas.microsoft.com/office/drawing/2014/main" id="{516692E8-916E-D64E-8811-7B0B4A40A0AB}"/>
              </a:ext>
            </a:extLst>
          </p:cNvPr>
          <p:cNvSpPr/>
          <p:nvPr/>
        </p:nvSpPr>
        <p:spPr>
          <a:xfrm>
            <a:off x="5024352" y="3266042"/>
            <a:ext cx="1769480" cy="1167063"/>
          </a:xfrm>
          <a:prstGeom prst="rightArrow">
            <a:avLst>
              <a:gd name="adj1" fmla="val 29381"/>
              <a:gd name="adj2" fmla="val 85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3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27</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9"/>
            <a:ext cx="2544416"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p:txBody>
      </p:sp>
    </p:spTree>
    <p:extLst>
      <p:ext uri="{BB962C8B-B14F-4D97-AF65-F5344CB8AC3E}">
        <p14:creationId xmlns:p14="http://schemas.microsoft.com/office/powerpoint/2010/main" val="254470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8"/>
            <a:ext cx="2544416"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It depends! You can ban transitions to those states or just remove them altogether.</a:t>
            </a:r>
          </a:p>
        </p:txBody>
      </p:sp>
    </p:spTree>
    <p:extLst>
      <p:ext uri="{BB962C8B-B14F-4D97-AF65-F5344CB8AC3E}">
        <p14:creationId xmlns:p14="http://schemas.microsoft.com/office/powerpoint/2010/main" val="2505435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normAutofit fontScale="92500" lnSpcReduction="10000"/>
          </a:bodyPr>
          <a:lstStyle/>
          <a:p>
            <a:pPr>
              <a:buFontTx/>
              <a:buChar char="-"/>
            </a:pPr>
            <a:r>
              <a:rPr lang="en-US" dirty="0"/>
              <a:t>Nodes corresponds to states</a:t>
            </a:r>
          </a:p>
          <a:p>
            <a:pPr>
              <a:buFontTx/>
              <a:buChar char="-"/>
            </a:pPr>
            <a:r>
              <a:rPr lang="en-US" dirty="0"/>
              <a:t>Edges corresponds to allowable transitions between them</a:t>
            </a:r>
          </a:p>
          <a:p>
            <a:pPr>
              <a:buFontTx/>
              <a:buChar char="-"/>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Later, we will discuss </a:t>
            </a:r>
            <a:r>
              <a:rPr lang="en-US" i="1" dirty="0"/>
              <a:t>how to get the graph</a:t>
            </a:r>
            <a:r>
              <a:rPr lang="en-US" dirty="0"/>
              <a:t> for more complex examples (e.g., for navigation)</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29</a:t>
            </a:fld>
            <a:endParaRPr lang="en-US"/>
          </a:p>
        </p:txBody>
      </p:sp>
      <p:pic>
        <p:nvPicPr>
          <p:cNvPr id="6" name="Picture 5">
            <a:extLst>
              <a:ext uri="{FF2B5EF4-FFF2-40B4-BE49-F238E27FC236}">
                <a16:creationId xmlns:a16="http://schemas.microsoft.com/office/drawing/2014/main" id="{3225E0D1-98EA-3941-9F88-140CECCC8C9F}"/>
              </a:ext>
            </a:extLst>
          </p:cNvPr>
          <p:cNvPicPr>
            <a:picLocks noChangeAspect="1"/>
          </p:cNvPicPr>
          <p:nvPr/>
        </p:nvPicPr>
        <p:blipFill rotWithShape="1">
          <a:blip r:embed="rId2"/>
          <a:srcRect t="21034" b="30181"/>
          <a:stretch/>
        </p:blipFill>
        <p:spPr>
          <a:xfrm>
            <a:off x="1371221" y="2636294"/>
            <a:ext cx="9449558" cy="2742788"/>
          </a:xfrm>
          <a:prstGeom prst="rect">
            <a:avLst/>
          </a:prstGeom>
        </p:spPr>
      </p:pic>
      <p:sp>
        <p:nvSpPr>
          <p:cNvPr id="7" name="Content Placeholder 6">
            <a:extLst>
              <a:ext uri="{FF2B5EF4-FFF2-40B4-BE49-F238E27FC236}">
                <a16:creationId xmlns:a16="http://schemas.microsoft.com/office/drawing/2014/main" id="{B6B778AB-AAA7-FA40-AB0C-251CDF737F7E}"/>
              </a:ext>
            </a:extLst>
          </p:cNvPr>
          <p:cNvSpPr txBox="1">
            <a:spLocks/>
          </p:cNvSpPr>
          <p:nvPr/>
        </p:nvSpPr>
        <p:spPr>
          <a:xfrm>
            <a:off x="4626366" y="4940981"/>
            <a:ext cx="602536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1602085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37BFD-05EE-CF8A-036C-C9235A7C4307}"/>
              </a:ext>
            </a:extLst>
          </p:cNvPr>
          <p:cNvPicPr>
            <a:picLocks noChangeAspect="1"/>
          </p:cNvPicPr>
          <p:nvPr/>
        </p:nvPicPr>
        <p:blipFill>
          <a:blip r:embed="rId2"/>
          <a:stretch>
            <a:fillRect/>
          </a:stretch>
        </p:blipFill>
        <p:spPr>
          <a:xfrm>
            <a:off x="3181350" y="1879413"/>
            <a:ext cx="5829300" cy="3822700"/>
          </a:xfrm>
          <a:prstGeom prst="rect">
            <a:avLst/>
          </a:prstGeom>
        </p:spPr>
      </p:pic>
      <p:sp>
        <p:nvSpPr>
          <p:cNvPr id="6" name="Title 5">
            <a:extLst>
              <a:ext uri="{FF2B5EF4-FFF2-40B4-BE49-F238E27FC236}">
                <a16:creationId xmlns:a16="http://schemas.microsoft.com/office/drawing/2014/main" id="{A744DE5A-EC64-E948-C48A-6882874A3B57}"/>
              </a:ext>
            </a:extLst>
          </p:cNvPr>
          <p:cNvSpPr>
            <a:spLocks noGrp="1"/>
          </p:cNvSpPr>
          <p:nvPr>
            <p:ph type="title"/>
          </p:nvPr>
        </p:nvSpPr>
        <p:spPr/>
        <p:txBody>
          <a:bodyPr/>
          <a:lstStyle/>
          <a:p>
            <a:r>
              <a:rPr lang="en-US" dirty="0"/>
              <a:t>So that’s control (in a nutshell)</a:t>
            </a:r>
            <a:br>
              <a:rPr lang="en-US" dirty="0"/>
            </a:br>
            <a:r>
              <a:rPr lang="en-US" dirty="0"/>
              <a:t>What can’t we do with a controller?</a:t>
            </a:r>
          </a:p>
        </p:txBody>
      </p:sp>
      <p:sp>
        <p:nvSpPr>
          <p:cNvPr id="7" name="Content Placeholder 6">
            <a:extLst>
              <a:ext uri="{FF2B5EF4-FFF2-40B4-BE49-F238E27FC236}">
                <a16:creationId xmlns:a16="http://schemas.microsoft.com/office/drawing/2014/main" id="{97B58E01-FDA4-3283-9B23-BFEB068113DE}"/>
              </a:ext>
            </a:extLst>
          </p:cNvPr>
          <p:cNvSpPr>
            <a:spLocks noGrp="1"/>
          </p:cNvSpPr>
          <p:nvPr>
            <p:ph idx="1"/>
          </p:nvPr>
        </p:nvSpPr>
        <p:spPr/>
        <p:txBody>
          <a:bodyPr>
            <a:normAutofit fontScale="85000" lnSpcReduction="20000"/>
          </a:bodyPr>
          <a:lstStyle/>
          <a:p>
            <a:r>
              <a:rPr lang="en-US" dirty="0"/>
              <a:t>What about this?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For this we’ll need </a:t>
            </a:r>
            <a:r>
              <a:rPr lang="en-US" i="1" dirty="0"/>
              <a:t>planning</a:t>
            </a:r>
            <a:r>
              <a:rPr lang="en-US" dirty="0"/>
              <a:t>.</a:t>
            </a:r>
          </a:p>
        </p:txBody>
      </p:sp>
      <p:sp>
        <p:nvSpPr>
          <p:cNvPr id="5" name="Slide Number Placeholder 4">
            <a:extLst>
              <a:ext uri="{FF2B5EF4-FFF2-40B4-BE49-F238E27FC236}">
                <a16:creationId xmlns:a16="http://schemas.microsoft.com/office/drawing/2014/main" id="{A7B04743-A5C2-74FB-A3EC-7866C19FAFF8}"/>
              </a:ext>
            </a:extLst>
          </p:cNvPr>
          <p:cNvSpPr>
            <a:spLocks noGrp="1"/>
          </p:cNvSpPr>
          <p:nvPr>
            <p:ph type="sldNum" sz="quarter" idx="12"/>
          </p:nvPr>
        </p:nvSpPr>
        <p:spPr/>
        <p:txBody>
          <a:bodyPr/>
          <a:lstStyle/>
          <a:p>
            <a:fld id="{E538DE21-AC3D-574E-A9BC-92B90566158F}" type="slidenum">
              <a:rPr lang="en-US" smtClean="0"/>
              <a:t>3</a:t>
            </a:fld>
            <a:endParaRPr lang="en-US"/>
          </a:p>
        </p:txBody>
      </p:sp>
      <p:sp>
        <p:nvSpPr>
          <p:cNvPr id="2" name="TextBox 1">
            <a:extLst>
              <a:ext uri="{FF2B5EF4-FFF2-40B4-BE49-F238E27FC236}">
                <a16:creationId xmlns:a16="http://schemas.microsoft.com/office/drawing/2014/main" id="{75D91D90-938C-D46A-1391-27A9149CE4DD}"/>
              </a:ext>
            </a:extLst>
          </p:cNvPr>
          <p:cNvSpPr txBox="1"/>
          <p:nvPr/>
        </p:nvSpPr>
        <p:spPr>
          <a:xfrm>
            <a:off x="1819835" y="6279777"/>
            <a:ext cx="7593810"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https://w3.cs.jmu.edu/molloykp/teaching/cs354/cs354_2021Fall/resources/pid.pdf</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9189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D2B31-3A6B-6840-A1F9-ED0461EACE1B}"/>
              </a:ext>
            </a:extLst>
          </p:cNvPr>
          <p:cNvSpPr>
            <a:spLocks noGrp="1"/>
          </p:cNvSpPr>
          <p:nvPr>
            <p:ph type="title"/>
          </p:nvPr>
        </p:nvSpPr>
        <p:spPr/>
        <p:txBody>
          <a:bodyPr/>
          <a:lstStyle/>
          <a:p>
            <a:r>
              <a:rPr lang="en-US" dirty="0"/>
              <a:t>Graph Search</a:t>
            </a:r>
          </a:p>
        </p:txBody>
      </p:sp>
      <p:sp>
        <p:nvSpPr>
          <p:cNvPr id="7" name="Text Placeholder 6">
            <a:extLst>
              <a:ext uri="{FF2B5EF4-FFF2-40B4-BE49-F238E27FC236}">
                <a16:creationId xmlns:a16="http://schemas.microsoft.com/office/drawing/2014/main" id="{6080FEFD-F3CD-DB40-BA5B-BA23A2DC2146}"/>
              </a:ext>
            </a:extLst>
          </p:cNvPr>
          <p:cNvSpPr>
            <a:spLocks noGrp="1"/>
          </p:cNvSpPr>
          <p:nvPr>
            <p:ph type="body" idx="1"/>
          </p:nvPr>
        </p:nvSpPr>
        <p:spPr/>
        <p:txBody>
          <a:bodyPr/>
          <a:lstStyle/>
          <a:p>
            <a:r>
              <a:rPr lang="en-US" dirty="0"/>
              <a:t>How to get from A to B in a world represented by a graph.</a:t>
            </a:r>
          </a:p>
        </p:txBody>
      </p:sp>
      <p:sp>
        <p:nvSpPr>
          <p:cNvPr id="5" name="Slide Number Placeholder 4">
            <a:extLst>
              <a:ext uri="{FF2B5EF4-FFF2-40B4-BE49-F238E27FC236}">
                <a16:creationId xmlns:a16="http://schemas.microsoft.com/office/drawing/2014/main" id="{85D3EEF1-04E4-334C-8763-19E11E4C48EE}"/>
              </a:ext>
            </a:extLst>
          </p:cNvPr>
          <p:cNvSpPr>
            <a:spLocks noGrp="1"/>
          </p:cNvSpPr>
          <p:nvPr>
            <p:ph type="sldNum" sz="quarter" idx="12"/>
          </p:nvPr>
        </p:nvSpPr>
        <p:spPr/>
        <p:txBody>
          <a:bodyPr/>
          <a:lstStyle/>
          <a:p>
            <a:fld id="{E538DE21-AC3D-574E-A9BC-92B90566158F}" type="slidenum">
              <a:rPr lang="en-US" smtClean="0"/>
              <a:t>30</a:t>
            </a:fld>
            <a:endParaRPr lang="en-US"/>
          </a:p>
        </p:txBody>
      </p:sp>
    </p:spTree>
    <p:extLst>
      <p:ext uri="{BB962C8B-B14F-4D97-AF65-F5344CB8AC3E}">
        <p14:creationId xmlns:p14="http://schemas.microsoft.com/office/powerpoint/2010/main" val="145072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Tree>
    <p:extLst>
      <p:ext uri="{BB962C8B-B14F-4D97-AF65-F5344CB8AC3E}">
        <p14:creationId xmlns:p14="http://schemas.microsoft.com/office/powerpoint/2010/main" val="2418434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32</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01AA4910-6462-C14B-8F90-392F886917DE}"/>
              </a:ext>
            </a:extLst>
          </p:cNvPr>
          <p:cNvSpPr txBox="1"/>
          <p:nvPr/>
        </p:nvSpPr>
        <p:spPr>
          <a:xfrm>
            <a:off x="5092697" y="1966176"/>
            <a:ext cx="1611531" cy="923330"/>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In Degree 2</a:t>
            </a:r>
          </a:p>
          <a:p>
            <a:r>
              <a:rPr lang="en-US" dirty="0">
                <a:latin typeface="Open Sans" panose="020B0606030504020204" pitchFamily="34" charset="0"/>
                <a:ea typeface="Open Sans" panose="020B0606030504020204" pitchFamily="34" charset="0"/>
                <a:cs typeface="Open Sans" panose="020B0606030504020204" pitchFamily="34" charset="0"/>
              </a:rPr>
              <a:t>Out Degree 1</a:t>
            </a:r>
          </a:p>
        </p:txBody>
      </p:sp>
      <p:sp>
        <p:nvSpPr>
          <p:cNvPr id="14" name="TextBox 13">
            <a:extLst>
              <a:ext uri="{FF2B5EF4-FFF2-40B4-BE49-F238E27FC236}">
                <a16:creationId xmlns:a16="http://schemas.microsoft.com/office/drawing/2014/main" id="{6015BCEB-D4D8-C941-A2B2-8C4B063F84A9}"/>
              </a:ext>
            </a:extLst>
          </p:cNvPr>
          <p:cNvSpPr txBox="1"/>
          <p:nvPr/>
        </p:nvSpPr>
        <p:spPr>
          <a:xfrm>
            <a:off x="8489434" y="1603270"/>
            <a:ext cx="1149867" cy="646331"/>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Degree 3</a:t>
            </a:r>
          </a:p>
        </p:txBody>
      </p:sp>
    </p:spTree>
    <p:extLst>
      <p:ext uri="{BB962C8B-B14F-4D97-AF65-F5344CB8AC3E}">
        <p14:creationId xmlns:p14="http://schemas.microsoft.com/office/powerpoint/2010/main" val="3944599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4CE48397-47D5-8142-99E2-6A9EEDBF6CE1}"/>
              </a:ext>
            </a:extLst>
          </p:cNvPr>
          <p:cNvSpPr txBox="1"/>
          <p:nvPr/>
        </p:nvSpPr>
        <p:spPr>
          <a:xfrm>
            <a:off x="5153714" y="2598004"/>
            <a:ext cx="2485337"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States are </a:t>
            </a:r>
            <a:r>
              <a:rPr lang="en-US" i="1" dirty="0">
                <a:latin typeface="Open Sans" panose="020B0606030504020204" pitchFamily="34" charset="0"/>
                <a:ea typeface="Open Sans" panose="020B0606030504020204" pitchFamily="34" charset="0"/>
                <a:cs typeface="Open Sans" panose="020B0606030504020204" pitchFamily="34" charset="0"/>
              </a:rPr>
              <a:t>neighbors</a:t>
            </a:r>
            <a:r>
              <a:rPr lang="en-US" dirty="0">
                <a:latin typeface="Open Sans" panose="020B0606030504020204" pitchFamily="34" charset="0"/>
                <a:ea typeface="Open Sans" panose="020B0606030504020204" pitchFamily="34" charset="0"/>
                <a:cs typeface="Open Sans" panose="020B0606030504020204" pitchFamily="34" charset="0"/>
              </a:rPr>
              <a:t> if they share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27517A3-B7B9-AB43-B33C-588A7109D613}"/>
              </a:ext>
            </a:extLst>
          </p:cNvPr>
          <p:cNvSpPr txBox="1"/>
          <p:nvPr/>
        </p:nvSpPr>
        <p:spPr>
          <a:xfrm>
            <a:off x="5949673" y="4055726"/>
            <a:ext cx="24853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“tail”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2B42B23-473C-564A-B454-47A90A87AD0A}"/>
              </a:ext>
            </a:extLst>
          </p:cNvPr>
          <p:cNvSpPr txBox="1"/>
          <p:nvPr/>
        </p:nvSpPr>
        <p:spPr>
          <a:xfrm>
            <a:off x="3921034" y="4845657"/>
            <a:ext cx="2811071"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“head”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2254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Let’s formalize the definition of a graph</a:t>
            </a:r>
          </a:p>
        </p:txBody>
      </p:sp>
      <p:sp>
        <p:nvSpPr>
          <p:cNvPr id="3" name="Content Placeholder 2">
            <a:extLst>
              <a:ext uri="{FF2B5EF4-FFF2-40B4-BE49-F238E27FC236}">
                <a16:creationId xmlns:a16="http://schemas.microsoft.com/office/drawing/2014/main" id="{29AE9606-6870-6C4D-8F49-2EDC35FD7A2F}"/>
              </a:ext>
            </a:extLst>
          </p:cNvPr>
          <p:cNvSpPr>
            <a:spLocks noGrp="1"/>
          </p:cNvSpPr>
          <p:nvPr>
            <p:ph idx="1"/>
          </p:nvPr>
        </p:nvSpPr>
        <p:spPr/>
        <p:txBody>
          <a:bodyPr>
            <a:normAutofit fontScale="85000" lnSpcReduction="20000"/>
          </a:bodyPr>
          <a:lstStyle/>
          <a:p>
            <a:pPr marL="0" indent="0">
              <a:buNone/>
            </a:pPr>
            <a:r>
              <a:rPr lang="en-US" dirty="0"/>
              <a:t>A graph is defined by its nodes (vertices) and edges:</a:t>
            </a:r>
          </a:p>
          <a:p>
            <a:pPr marL="0" indent="0">
              <a:buNone/>
            </a:pPr>
            <a:endParaRPr lang="en-US" dirty="0"/>
          </a:p>
          <a:p>
            <a:pPr marL="0" indent="0">
              <a:buNone/>
            </a:pPr>
            <a:endParaRPr lang="en-US" dirty="0"/>
          </a:p>
          <a:p>
            <a:pPr marL="0" indent="0">
              <a:buNone/>
            </a:pPr>
            <a:r>
              <a:rPr lang="en-US" dirty="0"/>
              <a:t>Notation</a:t>
            </a:r>
          </a:p>
          <a:p>
            <a:pPr>
              <a:buFontTx/>
              <a:buChar char="-"/>
            </a:pPr>
            <a:r>
              <a:rPr lang="en-US" dirty="0"/>
              <a:t>A list (ordered): </a:t>
            </a:r>
          </a:p>
          <a:p>
            <a:pPr>
              <a:buFontTx/>
              <a:buChar char="-"/>
            </a:pPr>
            <a:r>
              <a:rPr lang="en-US" dirty="0"/>
              <a:t>A set (unordered):</a:t>
            </a:r>
          </a:p>
          <a:p>
            <a:pPr>
              <a:buFontTx/>
              <a:buChar char="-"/>
            </a:pPr>
            <a:endParaRPr lang="en-US" dirty="0"/>
          </a:p>
          <a:p>
            <a:pPr>
              <a:buFontTx/>
              <a:buChar char="-"/>
            </a:pPr>
            <a:endParaRPr lang="en-US" dirty="0"/>
          </a:p>
          <a:p>
            <a:pPr marL="0" indent="0">
              <a:buNone/>
            </a:pPr>
            <a:r>
              <a:rPr lang="en-US" dirty="0"/>
              <a:t>The Nodes:</a:t>
            </a:r>
          </a:p>
          <a:p>
            <a:pPr marL="0" indent="0">
              <a:buNone/>
            </a:pPr>
            <a:endParaRPr lang="en-US" dirty="0"/>
          </a:p>
          <a:p>
            <a:pPr marL="0" indent="0">
              <a:buNone/>
            </a:pPr>
            <a:r>
              <a:rPr lang="en-US" dirty="0"/>
              <a:t>The Edges:</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7" name="Picture 6">
            <a:extLst>
              <a:ext uri="{FF2B5EF4-FFF2-40B4-BE49-F238E27FC236}">
                <a16:creationId xmlns:a16="http://schemas.microsoft.com/office/drawing/2014/main" id="{744FB672-BCB2-3343-910F-A28A1C36E4EF}"/>
              </a:ext>
            </a:extLst>
          </p:cNvPr>
          <p:cNvPicPr>
            <a:picLocks noChangeAspect="1"/>
          </p:cNvPicPr>
          <p:nvPr/>
        </p:nvPicPr>
        <p:blipFill>
          <a:blip r:embed="rId3"/>
          <a:stretch>
            <a:fillRect/>
          </a:stretch>
        </p:blipFill>
        <p:spPr>
          <a:xfrm>
            <a:off x="4819650" y="3187700"/>
            <a:ext cx="2552700" cy="482600"/>
          </a:xfrm>
          <a:prstGeom prst="rect">
            <a:avLst/>
          </a:prstGeom>
        </p:spPr>
      </p:pic>
      <p:pic>
        <p:nvPicPr>
          <p:cNvPr id="9" name="Picture 8">
            <a:extLst>
              <a:ext uri="{FF2B5EF4-FFF2-40B4-BE49-F238E27FC236}">
                <a16:creationId xmlns:a16="http://schemas.microsoft.com/office/drawing/2014/main" id="{86011207-C94B-604B-9DBE-AEF7CB97E023}"/>
              </a:ext>
            </a:extLst>
          </p:cNvPr>
          <p:cNvPicPr>
            <a:picLocks noChangeAspect="1"/>
          </p:cNvPicPr>
          <p:nvPr/>
        </p:nvPicPr>
        <p:blipFill>
          <a:blip r:embed="rId4"/>
          <a:stretch>
            <a:fillRect/>
          </a:stretch>
        </p:blipFill>
        <p:spPr>
          <a:xfrm>
            <a:off x="4749800" y="3759994"/>
            <a:ext cx="2692400" cy="482600"/>
          </a:xfrm>
          <a:prstGeom prst="rect">
            <a:avLst/>
          </a:prstGeom>
        </p:spPr>
      </p:pic>
      <p:pic>
        <p:nvPicPr>
          <p:cNvPr id="10" name="Picture 9">
            <a:extLst>
              <a:ext uri="{FF2B5EF4-FFF2-40B4-BE49-F238E27FC236}">
                <a16:creationId xmlns:a16="http://schemas.microsoft.com/office/drawing/2014/main" id="{95EEF53D-7810-2141-BC40-E8FAE177B8B7}"/>
              </a:ext>
            </a:extLst>
          </p:cNvPr>
          <p:cNvPicPr>
            <a:picLocks noChangeAspect="1"/>
          </p:cNvPicPr>
          <p:nvPr/>
        </p:nvPicPr>
        <p:blipFill>
          <a:blip r:embed="rId5"/>
          <a:stretch>
            <a:fillRect/>
          </a:stretch>
        </p:blipFill>
        <p:spPr>
          <a:xfrm>
            <a:off x="5035550" y="2265363"/>
            <a:ext cx="2120900" cy="482600"/>
          </a:xfrm>
          <a:prstGeom prst="rect">
            <a:avLst/>
          </a:prstGeom>
        </p:spPr>
      </p:pic>
      <p:pic>
        <p:nvPicPr>
          <p:cNvPr id="11" name="Content Placeholder 6">
            <a:extLst>
              <a:ext uri="{FF2B5EF4-FFF2-40B4-BE49-F238E27FC236}">
                <a16:creationId xmlns:a16="http://schemas.microsoft.com/office/drawing/2014/main" id="{EBA0892C-7D6B-4346-B323-8B8B9D1696EF}"/>
              </a:ext>
            </a:extLst>
          </p:cNvPr>
          <p:cNvPicPr>
            <a:picLocks noChangeAspect="1"/>
          </p:cNvPicPr>
          <p:nvPr/>
        </p:nvPicPr>
        <p:blipFill rotWithShape="1">
          <a:blip r:embed="rId6"/>
          <a:srcRect r="50000"/>
          <a:stretch/>
        </p:blipFill>
        <p:spPr>
          <a:xfrm>
            <a:off x="7639050" y="3145569"/>
            <a:ext cx="2725446" cy="2419035"/>
          </a:xfrm>
          <a:prstGeom prst="rect">
            <a:avLst/>
          </a:prstGeom>
        </p:spPr>
      </p:pic>
      <p:pic>
        <p:nvPicPr>
          <p:cNvPr id="6" name="Picture 5">
            <a:extLst>
              <a:ext uri="{FF2B5EF4-FFF2-40B4-BE49-F238E27FC236}">
                <a16:creationId xmlns:a16="http://schemas.microsoft.com/office/drawing/2014/main" id="{FDA7A3B8-D33A-114B-B52B-EE0395F661B7}"/>
              </a:ext>
            </a:extLst>
          </p:cNvPr>
          <p:cNvPicPr>
            <a:picLocks noChangeAspect="1"/>
          </p:cNvPicPr>
          <p:nvPr/>
        </p:nvPicPr>
        <p:blipFill>
          <a:blip r:embed="rId7"/>
          <a:stretch>
            <a:fillRect/>
          </a:stretch>
        </p:blipFill>
        <p:spPr>
          <a:xfrm>
            <a:off x="3720272" y="4921820"/>
            <a:ext cx="3263900" cy="469900"/>
          </a:xfrm>
          <a:prstGeom prst="rect">
            <a:avLst/>
          </a:prstGeom>
        </p:spPr>
      </p:pic>
      <p:pic>
        <p:nvPicPr>
          <p:cNvPr id="8" name="Picture 7">
            <a:extLst>
              <a:ext uri="{FF2B5EF4-FFF2-40B4-BE49-F238E27FC236}">
                <a16:creationId xmlns:a16="http://schemas.microsoft.com/office/drawing/2014/main" id="{4A09C9D1-B2F9-494E-9EF2-DFAA8AE54BDE}"/>
              </a:ext>
            </a:extLst>
          </p:cNvPr>
          <p:cNvPicPr>
            <a:picLocks noChangeAspect="1"/>
          </p:cNvPicPr>
          <p:nvPr/>
        </p:nvPicPr>
        <p:blipFill>
          <a:blip r:embed="rId8"/>
          <a:stretch>
            <a:fillRect/>
          </a:stretch>
        </p:blipFill>
        <p:spPr>
          <a:xfrm>
            <a:off x="3725432" y="5756164"/>
            <a:ext cx="6380178" cy="345632"/>
          </a:xfrm>
          <a:prstGeom prst="rect">
            <a:avLst/>
          </a:prstGeom>
        </p:spPr>
      </p:pic>
    </p:spTree>
    <p:extLst>
      <p:ext uri="{BB962C8B-B14F-4D97-AF65-F5344CB8AC3E}">
        <p14:creationId xmlns:p14="http://schemas.microsoft.com/office/powerpoint/2010/main" val="39291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Some examples of graph-based representations for planning</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F9859419-434D-154A-A317-DDB0976BEB8F}"/>
              </a:ext>
            </a:extLst>
          </p:cNvPr>
          <p:cNvPicPr>
            <a:picLocks noChangeAspect="1"/>
          </p:cNvPicPr>
          <p:nvPr/>
        </p:nvPicPr>
        <p:blipFill>
          <a:blip r:embed="rId3"/>
          <a:stretch>
            <a:fillRect/>
          </a:stretch>
        </p:blipFill>
        <p:spPr>
          <a:xfrm>
            <a:off x="2806700" y="1601613"/>
            <a:ext cx="6578600" cy="4409718"/>
          </a:xfrm>
          <a:prstGeom prst="rect">
            <a:avLst/>
          </a:prstGeom>
        </p:spPr>
      </p:pic>
      <p:sp>
        <p:nvSpPr>
          <p:cNvPr id="8" name="Content Placeholder 7">
            <a:extLst>
              <a:ext uri="{FF2B5EF4-FFF2-40B4-BE49-F238E27FC236}">
                <a16:creationId xmlns:a16="http://schemas.microsoft.com/office/drawing/2014/main" id="{2C56A596-8495-E345-A3B2-7126F8ADD656}"/>
              </a:ext>
            </a:extLst>
          </p:cNvPr>
          <p:cNvSpPr>
            <a:spLocks noGrp="1"/>
          </p:cNvSpPr>
          <p:nvPr>
            <p:ph idx="1"/>
          </p:nvPr>
        </p:nvSpPr>
        <p:spPr>
          <a:xfrm>
            <a:off x="2152650" y="6206154"/>
            <a:ext cx="7886700" cy="412267"/>
          </a:xfrm>
        </p:spPr>
        <p:txBody>
          <a:bodyPr>
            <a:normAutofit/>
          </a:bodyPr>
          <a:lstStyle/>
          <a:p>
            <a:pPr marL="0" indent="0" algn="r">
              <a:buNone/>
            </a:pPr>
            <a:r>
              <a:rPr lang="en-US" sz="1800" dirty="0"/>
              <a:t>Image from: </a:t>
            </a:r>
            <a:r>
              <a:rPr lang="en-US" sz="1800" dirty="0">
                <a:hlinkClick r:id="rId4"/>
              </a:rPr>
              <a:t>MIT 16.410</a:t>
            </a:r>
            <a:endParaRPr lang="en-US" sz="1800" dirty="0"/>
          </a:p>
        </p:txBody>
      </p:sp>
      <p:sp>
        <p:nvSpPr>
          <p:cNvPr id="9" name="TextBox 8">
            <a:extLst>
              <a:ext uri="{FF2B5EF4-FFF2-40B4-BE49-F238E27FC236}">
                <a16:creationId xmlns:a16="http://schemas.microsoft.com/office/drawing/2014/main" id="{510A180F-985C-2C4E-B19D-329DCFD30B2C}"/>
              </a:ext>
            </a:extLst>
          </p:cNvPr>
          <p:cNvSpPr txBox="1"/>
          <p:nvPr/>
        </p:nvSpPr>
        <p:spPr>
          <a:xfrm>
            <a:off x="7581095" y="1985238"/>
            <a:ext cx="1348639" cy="461665"/>
          </a:xfrm>
          <a:prstGeom prst="rect">
            <a:avLst/>
          </a:prstGeom>
          <a:solidFill>
            <a:schemeClr val="bg1"/>
          </a:solid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Roadmap</a:t>
            </a:r>
            <a:endParaRPr lang="en-US" dirty="0">
              <a:latin typeface="Gill Sans MT" panose="020B0502020104020203" pitchFamily="34" charset="77"/>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EEA195A-6412-054B-80FB-918E3506F398}"/>
              </a:ext>
            </a:extLst>
          </p:cNvPr>
          <p:cNvSpPr/>
          <p:nvPr/>
        </p:nvSpPr>
        <p:spPr>
          <a:xfrm>
            <a:off x="2806701" y="3429001"/>
            <a:ext cx="2518613" cy="467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3520E4-6459-0841-BEE5-D44F85D24F65}"/>
              </a:ext>
            </a:extLst>
          </p:cNvPr>
          <p:cNvSpPr txBox="1"/>
          <p:nvPr/>
        </p:nvSpPr>
        <p:spPr>
          <a:xfrm>
            <a:off x="2152651" y="3392383"/>
            <a:ext cx="3172663" cy="461665"/>
          </a:xfrm>
          <a:prstGeom prst="rect">
            <a:avLst/>
          </a:prstGeom>
          <a:no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Action Planning (PDDL)</a:t>
            </a:r>
            <a:endParaRPr lang="en-US" dirty="0">
              <a:latin typeface="Gill Sans MT" panose="020B0502020104020203"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7899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614D-39D8-6041-883A-5B8AA414402D}"/>
              </a:ext>
            </a:extLst>
          </p:cNvPr>
          <p:cNvSpPr>
            <a:spLocks noGrp="1"/>
          </p:cNvSpPr>
          <p:nvPr>
            <p:ph type="title"/>
          </p:nvPr>
        </p:nvSpPr>
        <p:spPr/>
        <p:txBody>
          <a:bodyPr/>
          <a:lstStyle/>
          <a:p>
            <a:r>
              <a:rPr lang="en-US" dirty="0"/>
              <a:t>Let’s formalize our problem:</a:t>
            </a:r>
            <a:br>
              <a:rPr lang="en-US" dirty="0"/>
            </a:br>
            <a:r>
              <a:rPr lang="en-US" dirty="0"/>
              <a:t>State Space Search</a:t>
            </a:r>
          </a:p>
        </p:txBody>
      </p:sp>
      <p:sp>
        <p:nvSpPr>
          <p:cNvPr id="3" name="Content Placeholder 2">
            <a:extLst>
              <a:ext uri="{FF2B5EF4-FFF2-40B4-BE49-F238E27FC236}">
                <a16:creationId xmlns:a16="http://schemas.microsoft.com/office/drawing/2014/main" id="{A184F1DE-7087-D843-9A51-3ED4B96E7D7C}"/>
              </a:ext>
            </a:extLst>
          </p:cNvPr>
          <p:cNvSpPr>
            <a:spLocks noGrp="1"/>
          </p:cNvSpPr>
          <p:nvPr>
            <p:ph idx="1"/>
          </p:nvPr>
        </p:nvSpPr>
        <p:spPr/>
        <p:txBody>
          <a:bodyPr/>
          <a:lstStyle/>
          <a:p>
            <a:pPr marL="0" indent="0">
              <a:buNone/>
            </a:pPr>
            <a:r>
              <a:rPr lang="en-US" dirty="0"/>
              <a:t>Input: A search problem                                       where </a:t>
            </a:r>
          </a:p>
          <a:p>
            <a:pPr>
              <a:buFontTx/>
              <a:buChar char="-"/>
            </a:pPr>
            <a:r>
              <a:rPr lang="en-US" dirty="0"/>
              <a:t>Graph: </a:t>
            </a:r>
          </a:p>
          <a:p>
            <a:pPr>
              <a:buFontTx/>
              <a:buChar char="-"/>
            </a:pPr>
            <a:r>
              <a:rPr lang="en-US" dirty="0"/>
              <a:t>The start and goal are both vertices: </a:t>
            </a:r>
          </a:p>
          <a:p>
            <a:pPr>
              <a:buFontTx/>
              <a:buChar char="-"/>
            </a:pPr>
            <a:endParaRPr lang="en-US" dirty="0"/>
          </a:p>
          <a:p>
            <a:pPr marL="0" indent="0">
              <a:buNone/>
            </a:pPr>
            <a:r>
              <a:rPr lang="en-US" dirty="0"/>
              <a:t>Output: A simple path</a:t>
            </a:r>
          </a:p>
          <a:p>
            <a:pPr marL="0" indent="0">
              <a:buNone/>
            </a:pPr>
            <a:endParaRPr lang="en-US" dirty="0"/>
          </a:p>
          <a:p>
            <a:pPr marL="0" indent="0">
              <a:buNone/>
            </a:pPr>
            <a:r>
              <a:rPr lang="en-US" dirty="0"/>
              <a:t>The path must start at the start S and end at the goal G and it must be possible to travel between connected nodes by “following” an edge.</a:t>
            </a:r>
          </a:p>
        </p:txBody>
      </p:sp>
      <p:sp>
        <p:nvSpPr>
          <p:cNvPr id="5" name="Slide Number Placeholder 4">
            <a:extLst>
              <a:ext uri="{FF2B5EF4-FFF2-40B4-BE49-F238E27FC236}">
                <a16:creationId xmlns:a16="http://schemas.microsoft.com/office/drawing/2014/main" id="{EF0ED0A5-04DC-EA46-B11F-58B725C9F5B3}"/>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C1AC223A-0283-B249-BBA2-C61A0D6F8F6B}"/>
              </a:ext>
            </a:extLst>
          </p:cNvPr>
          <p:cNvPicPr>
            <a:picLocks noChangeAspect="1"/>
          </p:cNvPicPr>
          <p:nvPr/>
        </p:nvPicPr>
        <p:blipFill>
          <a:blip r:embed="rId2"/>
          <a:stretch>
            <a:fillRect/>
          </a:stretch>
        </p:blipFill>
        <p:spPr>
          <a:xfrm>
            <a:off x="4735388" y="1840462"/>
            <a:ext cx="2476500" cy="469900"/>
          </a:xfrm>
          <a:prstGeom prst="rect">
            <a:avLst/>
          </a:prstGeom>
        </p:spPr>
      </p:pic>
      <p:pic>
        <p:nvPicPr>
          <p:cNvPr id="7" name="Picture 6">
            <a:extLst>
              <a:ext uri="{FF2B5EF4-FFF2-40B4-BE49-F238E27FC236}">
                <a16:creationId xmlns:a16="http://schemas.microsoft.com/office/drawing/2014/main" id="{27C26C6E-ED92-9C47-85EA-8B75E48EF6A4}"/>
              </a:ext>
            </a:extLst>
          </p:cNvPr>
          <p:cNvPicPr>
            <a:picLocks noChangeAspect="1"/>
          </p:cNvPicPr>
          <p:nvPr/>
        </p:nvPicPr>
        <p:blipFill>
          <a:blip r:embed="rId3"/>
          <a:stretch>
            <a:fillRect/>
          </a:stretch>
        </p:blipFill>
        <p:spPr>
          <a:xfrm>
            <a:off x="2321202" y="2364251"/>
            <a:ext cx="1641337" cy="384364"/>
          </a:xfrm>
          <a:prstGeom prst="rect">
            <a:avLst/>
          </a:prstGeom>
        </p:spPr>
      </p:pic>
      <p:pic>
        <p:nvPicPr>
          <p:cNvPr id="9" name="Picture 8">
            <a:extLst>
              <a:ext uri="{FF2B5EF4-FFF2-40B4-BE49-F238E27FC236}">
                <a16:creationId xmlns:a16="http://schemas.microsoft.com/office/drawing/2014/main" id="{412E3444-023B-8C46-98A6-D083DDCB6635}"/>
              </a:ext>
            </a:extLst>
          </p:cNvPr>
          <p:cNvPicPr>
            <a:picLocks noChangeAspect="1"/>
          </p:cNvPicPr>
          <p:nvPr/>
        </p:nvPicPr>
        <p:blipFill>
          <a:blip r:embed="rId4"/>
          <a:stretch>
            <a:fillRect/>
          </a:stretch>
        </p:blipFill>
        <p:spPr>
          <a:xfrm>
            <a:off x="6489700" y="2892063"/>
            <a:ext cx="2603500" cy="419100"/>
          </a:xfrm>
          <a:prstGeom prst="rect">
            <a:avLst/>
          </a:prstGeom>
        </p:spPr>
      </p:pic>
      <p:pic>
        <p:nvPicPr>
          <p:cNvPr id="10" name="Picture 9">
            <a:extLst>
              <a:ext uri="{FF2B5EF4-FFF2-40B4-BE49-F238E27FC236}">
                <a16:creationId xmlns:a16="http://schemas.microsoft.com/office/drawing/2014/main" id="{CA5D765B-6234-F340-A635-AE5A8512B0C1}"/>
              </a:ext>
            </a:extLst>
          </p:cNvPr>
          <p:cNvPicPr>
            <a:picLocks noChangeAspect="1"/>
          </p:cNvPicPr>
          <p:nvPr/>
        </p:nvPicPr>
        <p:blipFill>
          <a:blip r:embed="rId5"/>
          <a:stretch>
            <a:fillRect/>
          </a:stretch>
        </p:blipFill>
        <p:spPr>
          <a:xfrm>
            <a:off x="4287520" y="3892864"/>
            <a:ext cx="4241800" cy="469900"/>
          </a:xfrm>
          <a:prstGeom prst="rect">
            <a:avLst/>
          </a:prstGeom>
        </p:spPr>
      </p:pic>
    </p:spTree>
    <p:extLst>
      <p:ext uri="{BB962C8B-B14F-4D97-AF65-F5344CB8AC3E}">
        <p14:creationId xmlns:p14="http://schemas.microsoft.com/office/powerpoint/2010/main" val="975939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Tree>
    <p:extLst>
      <p:ext uri="{BB962C8B-B14F-4D97-AF65-F5344CB8AC3E}">
        <p14:creationId xmlns:p14="http://schemas.microsoft.com/office/powerpoint/2010/main" val="839611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5"/>
            <a:ext cx="5767092"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217755" y="2959100"/>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21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6"/>
            <a:ext cx="6800255"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“simple path” has no cycles; a “cycle” is a </a:t>
            </a:r>
            <a:r>
              <a:rPr lang="en-US" dirty="0" err="1">
                <a:latin typeface="Open Sans" panose="020B0606030504020204" pitchFamily="34" charset="0"/>
                <a:ea typeface="Open Sans" panose="020B0606030504020204" pitchFamily="34" charset="0"/>
                <a:cs typeface="Open Sans" panose="020B0606030504020204" pitchFamily="34" charset="0"/>
              </a:rPr>
              <a:t>subpath</a:t>
            </a:r>
            <a:r>
              <a:rPr lang="en-US" dirty="0">
                <a:latin typeface="Open Sans" panose="020B0606030504020204" pitchFamily="34" charset="0"/>
                <a:ea typeface="Open Sans" panose="020B0606030504020204" pitchFamily="34" charset="0"/>
                <a:cs typeface="Open Sans" panose="020B0606030504020204" pitchFamily="34" charset="0"/>
              </a:rPr>
              <a:t> where the start == the end. No cycles means no repeated vertices.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096000" y="2207525"/>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945CF8-6E4E-444E-82D5-76A2DF4AC964}"/>
              </a:ext>
            </a:extLst>
          </p:cNvPr>
          <p:cNvPicPr>
            <a:picLocks noChangeAspect="1"/>
          </p:cNvPicPr>
          <p:nvPr/>
        </p:nvPicPr>
        <p:blipFill>
          <a:blip r:embed="rId4"/>
          <a:stretch>
            <a:fillRect/>
          </a:stretch>
        </p:blipFill>
        <p:spPr>
          <a:xfrm>
            <a:off x="5922570" y="3620703"/>
            <a:ext cx="3510674" cy="367974"/>
          </a:xfrm>
          <a:prstGeom prst="rect">
            <a:avLst/>
          </a:prstGeom>
        </p:spPr>
      </p:pic>
      <p:sp>
        <p:nvSpPr>
          <p:cNvPr id="6" name="TextBox 5">
            <a:extLst>
              <a:ext uri="{FF2B5EF4-FFF2-40B4-BE49-F238E27FC236}">
                <a16:creationId xmlns:a16="http://schemas.microsoft.com/office/drawing/2014/main" id="{D70EB977-59C1-5443-8A70-6649314A6710}"/>
              </a:ext>
            </a:extLst>
          </p:cNvPr>
          <p:cNvSpPr txBox="1"/>
          <p:nvPr/>
        </p:nvSpPr>
        <p:spPr>
          <a:xfrm>
            <a:off x="5827483" y="2957255"/>
            <a:ext cx="3857552" cy="1754326"/>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 (directed) path P of graph g is a sequence of vertices: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such that each successive pair is a (directed) edge in E.</a:t>
            </a:r>
          </a:p>
        </p:txBody>
      </p:sp>
    </p:spTree>
    <p:extLst>
      <p:ext uri="{BB962C8B-B14F-4D97-AF65-F5344CB8AC3E}">
        <p14:creationId xmlns:p14="http://schemas.microsoft.com/office/powerpoint/2010/main" val="365687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a:t>
            </a:fld>
            <a:endParaRPr/>
          </a:p>
        </p:txBody>
      </p:sp>
      <p:pic>
        <p:nvPicPr>
          <p:cNvPr id="91" name="Google Shape;91;p17"/>
          <p:cNvPicPr preferRelativeResize="0"/>
          <p:nvPr/>
        </p:nvPicPr>
        <p:blipFill rotWithShape="1">
          <a:blip r:embed="rId3">
            <a:alphaModFix/>
          </a:blip>
          <a:srcRect/>
          <a:stretch/>
        </p:blipFill>
        <p:spPr>
          <a:xfrm>
            <a:off x="4444918" y="1027433"/>
            <a:ext cx="5549900" cy="5715000"/>
          </a:xfrm>
          <a:prstGeom prst="rect">
            <a:avLst/>
          </a:prstGeom>
          <a:noFill/>
          <a:ln>
            <a:noFill/>
          </a:ln>
        </p:spPr>
      </p:pic>
      <p:cxnSp>
        <p:nvCxnSpPr>
          <p:cNvPr id="92" name="Google Shape;92;p17"/>
          <p:cNvCxnSpPr/>
          <p:nvPr/>
        </p:nvCxnSpPr>
        <p:spPr>
          <a:xfrm>
            <a:off x="3967080" y="1451424"/>
            <a:ext cx="3143200" cy="0"/>
          </a:xfrm>
          <a:prstGeom prst="straightConnector1">
            <a:avLst/>
          </a:prstGeom>
          <a:noFill/>
          <a:ln w="25400" cap="flat" cmpd="sng">
            <a:solidFill>
              <a:srgbClr val="FF0000"/>
            </a:solidFill>
            <a:prstDash val="solid"/>
            <a:miter lim="800000"/>
            <a:headEnd type="none" w="sm" len="sm"/>
            <a:tailEnd type="triangle" w="lg" len="lg"/>
          </a:ln>
        </p:spPr>
      </p:cxnSp>
      <p:sp>
        <p:nvSpPr>
          <p:cNvPr id="93" name="Google Shape;93;p17"/>
          <p:cNvSpPr txBox="1"/>
          <p:nvPr/>
        </p:nvSpPr>
        <p:spPr>
          <a:xfrm>
            <a:off x="1137567" y="1266767"/>
            <a:ext cx="27072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 Goal</a:t>
            </a:r>
            <a:endParaRPr sz="1600" dirty="0"/>
          </a:p>
        </p:txBody>
      </p:sp>
      <p:cxnSp>
        <p:nvCxnSpPr>
          <p:cNvPr id="94" name="Google Shape;94;p17"/>
          <p:cNvCxnSpPr/>
          <p:nvPr/>
        </p:nvCxnSpPr>
        <p:spPr>
          <a:xfrm>
            <a:off x="3967080" y="2203900"/>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95" name="Google Shape;95;p17"/>
          <p:cNvSpPr txBox="1"/>
          <p:nvPr/>
        </p:nvSpPr>
        <p:spPr>
          <a:xfrm>
            <a:off x="537967" y="1987367"/>
            <a:ext cx="35708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a:t>
            </a:r>
            <a:r>
              <a:rPr lang="en" sz="1600" dirty="0"/>
              <a:t> </a:t>
            </a:r>
            <a:r>
              <a:rPr lang="en" sz="1600" b="1" dirty="0">
                <a:solidFill>
                  <a:srgbClr val="000000"/>
                </a:solidFill>
                <a:ea typeface="Times New Roman"/>
                <a:cs typeface="Times New Roman"/>
                <a:sym typeface="Times New Roman"/>
              </a:rPr>
              <a:t>Representation</a:t>
            </a:r>
            <a:endParaRPr sz="1600" dirty="0"/>
          </a:p>
        </p:txBody>
      </p:sp>
      <p:cxnSp>
        <p:nvCxnSpPr>
          <p:cNvPr id="96" name="Google Shape;96;p17"/>
          <p:cNvCxnSpPr/>
          <p:nvPr/>
        </p:nvCxnSpPr>
        <p:spPr>
          <a:xfrm>
            <a:off x="3967080" y="3556452"/>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97" name="Google Shape;97;p17"/>
          <p:cNvSpPr txBox="1"/>
          <p:nvPr/>
        </p:nvSpPr>
        <p:spPr>
          <a:xfrm>
            <a:off x="919667" y="3371801"/>
            <a:ext cx="29252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a:t>
            </a:r>
            <a:r>
              <a:rPr lang="en" sz="1600" b="1" dirty="0">
                <a:ea typeface="Times New Roman"/>
                <a:cs typeface="Times New Roman"/>
                <a:sym typeface="Times New Roman"/>
              </a:rPr>
              <a:t> </a:t>
            </a:r>
            <a:r>
              <a:rPr lang="en" sz="1600" b="1" dirty="0">
                <a:solidFill>
                  <a:srgbClr val="000000"/>
                </a:solidFill>
                <a:ea typeface="Times New Roman"/>
                <a:cs typeface="Times New Roman"/>
                <a:sym typeface="Times New Roman"/>
              </a:rPr>
              <a:t>Path</a:t>
            </a:r>
            <a:endParaRPr sz="1600" dirty="0"/>
          </a:p>
        </p:txBody>
      </p:sp>
      <p:cxnSp>
        <p:nvCxnSpPr>
          <p:cNvPr id="98" name="Google Shape;98;p17"/>
          <p:cNvCxnSpPr/>
          <p:nvPr/>
        </p:nvCxnSpPr>
        <p:spPr>
          <a:xfrm>
            <a:off x="3967080" y="5223328"/>
            <a:ext cx="2333200" cy="0"/>
          </a:xfrm>
          <a:prstGeom prst="straightConnector1">
            <a:avLst/>
          </a:prstGeom>
          <a:noFill/>
          <a:ln w="25400" cap="flat" cmpd="sng">
            <a:solidFill>
              <a:srgbClr val="FF0000"/>
            </a:solidFill>
            <a:prstDash val="solid"/>
            <a:miter lim="800000"/>
            <a:headEnd type="none" w="sm" len="sm"/>
            <a:tailEnd type="triangle" w="lg" len="lg"/>
          </a:ln>
        </p:spPr>
      </p:cxnSp>
      <p:sp>
        <p:nvSpPr>
          <p:cNvPr id="99" name="Google Shape;99;p17"/>
          <p:cNvSpPr txBox="1"/>
          <p:nvPr/>
        </p:nvSpPr>
        <p:spPr>
          <a:xfrm>
            <a:off x="537965" y="5030784"/>
            <a:ext cx="35708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Local</a:t>
            </a:r>
            <a:r>
              <a:rPr lang="en" sz="1600"/>
              <a:t> </a:t>
            </a:r>
            <a:r>
              <a:rPr lang="en" sz="1600" b="1">
                <a:solidFill>
                  <a:srgbClr val="000000"/>
                </a:solidFill>
                <a:ea typeface="Times New Roman"/>
                <a:cs typeface="Times New Roman"/>
                <a:sym typeface="Times New Roman"/>
              </a:rPr>
              <a:t>Representation</a:t>
            </a:r>
            <a:endParaRPr sz="1600"/>
          </a:p>
        </p:txBody>
      </p:sp>
      <p:cxnSp>
        <p:nvCxnSpPr>
          <p:cNvPr id="100" name="Google Shape;100;p17"/>
          <p:cNvCxnSpPr/>
          <p:nvPr/>
        </p:nvCxnSpPr>
        <p:spPr>
          <a:xfrm>
            <a:off x="3927889" y="5861496"/>
            <a:ext cx="2925200" cy="0"/>
          </a:xfrm>
          <a:prstGeom prst="straightConnector1">
            <a:avLst/>
          </a:prstGeom>
          <a:noFill/>
          <a:ln w="25400" cap="flat" cmpd="sng">
            <a:solidFill>
              <a:srgbClr val="FF0000"/>
            </a:solidFill>
            <a:prstDash val="solid"/>
            <a:miter lim="800000"/>
            <a:headEnd type="none" w="sm" len="sm"/>
            <a:tailEnd type="triangle" w="lg" len="lg"/>
          </a:ln>
        </p:spPr>
      </p:cxnSp>
      <p:sp>
        <p:nvSpPr>
          <p:cNvPr id="101" name="Google Shape;101;p17"/>
          <p:cNvSpPr txBox="1"/>
          <p:nvPr/>
        </p:nvSpPr>
        <p:spPr>
          <a:xfrm>
            <a:off x="954767" y="5639933"/>
            <a:ext cx="27072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Motion</a:t>
            </a:r>
            <a:r>
              <a:rPr lang="en" sz="1600" b="1">
                <a:ea typeface="Times New Roman"/>
                <a:cs typeface="Times New Roman"/>
                <a:sym typeface="Times New Roman"/>
              </a:rPr>
              <a:t> </a:t>
            </a:r>
            <a:r>
              <a:rPr lang="en" sz="1600" b="1">
                <a:solidFill>
                  <a:srgbClr val="000000"/>
                </a:solidFill>
                <a:ea typeface="Times New Roman"/>
                <a:cs typeface="Times New Roman"/>
                <a:sym typeface="Times New Roman"/>
              </a:rPr>
              <a:t>Commands</a:t>
            </a:r>
            <a:endParaRPr sz="1600"/>
          </a:p>
        </p:txBody>
      </p:sp>
      <p:cxnSp>
        <p:nvCxnSpPr>
          <p:cNvPr id="102" name="Google Shape;102;p17"/>
          <p:cNvCxnSpPr/>
          <p:nvPr/>
        </p:nvCxnSpPr>
        <p:spPr>
          <a:xfrm>
            <a:off x="3927889" y="6371089"/>
            <a:ext cx="3154000" cy="0"/>
          </a:xfrm>
          <a:prstGeom prst="straightConnector1">
            <a:avLst/>
          </a:prstGeom>
          <a:noFill/>
          <a:ln w="25400" cap="flat" cmpd="sng">
            <a:solidFill>
              <a:srgbClr val="FF0000"/>
            </a:solidFill>
            <a:prstDash val="solid"/>
            <a:miter lim="800000"/>
            <a:headEnd type="none" w="sm" len="sm"/>
            <a:tailEnd type="triangle" w="lg" len="lg"/>
          </a:ln>
        </p:spPr>
      </p:cxnSp>
      <p:sp>
        <p:nvSpPr>
          <p:cNvPr id="103" name="Google Shape;103;p17"/>
          <p:cNvSpPr txBox="1"/>
          <p:nvPr/>
        </p:nvSpPr>
        <p:spPr>
          <a:xfrm>
            <a:off x="-101600" y="6173533"/>
            <a:ext cx="41088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Robot (Parameters, Planners, </a:t>
            </a:r>
            <a:r>
              <a:rPr lang="en" sz="1600" b="1">
                <a:ea typeface="Times New Roman"/>
                <a:cs typeface="Times New Roman"/>
                <a:sym typeface="Times New Roman"/>
              </a:rPr>
              <a:t>Models</a:t>
            </a:r>
            <a:r>
              <a:rPr lang="en" sz="1600" b="1">
                <a:solidFill>
                  <a:srgbClr val="000000"/>
                </a:solidFill>
                <a:ea typeface="Times New Roman"/>
                <a:cs typeface="Times New Roman"/>
                <a:sym typeface="Times New Roman"/>
              </a:rPr>
              <a:t>)</a:t>
            </a:r>
            <a:endParaRPr sz="1600"/>
          </a:p>
        </p:txBody>
      </p:sp>
      <p:cxnSp>
        <p:nvCxnSpPr>
          <p:cNvPr id="104" name="Google Shape;104;p17"/>
          <p:cNvCxnSpPr/>
          <p:nvPr/>
        </p:nvCxnSpPr>
        <p:spPr>
          <a:xfrm>
            <a:off x="3967080" y="4742184"/>
            <a:ext cx="2571600" cy="0"/>
          </a:xfrm>
          <a:prstGeom prst="straightConnector1">
            <a:avLst/>
          </a:prstGeom>
          <a:noFill/>
          <a:ln w="25400" cap="flat" cmpd="sng">
            <a:solidFill>
              <a:srgbClr val="FF0000"/>
            </a:solidFill>
            <a:prstDash val="solid"/>
            <a:miter lim="800000"/>
            <a:headEnd type="none" w="sm" len="sm"/>
            <a:tailEnd type="triangle" w="lg" len="lg"/>
          </a:ln>
        </p:spPr>
      </p:cxnSp>
      <p:sp>
        <p:nvSpPr>
          <p:cNvPr id="105" name="Google Shape;105;p17"/>
          <p:cNvSpPr txBox="1"/>
          <p:nvPr/>
        </p:nvSpPr>
        <p:spPr>
          <a:xfrm>
            <a:off x="954768" y="4523234"/>
            <a:ext cx="29252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Perceptual Input </a:t>
            </a:r>
            <a:endParaRPr sz="1600"/>
          </a:p>
        </p:txBody>
      </p:sp>
      <p:sp>
        <p:nvSpPr>
          <p:cNvPr id="106" name="Google Shape;106;p17"/>
          <p:cNvSpPr txBox="1">
            <a:spLocks noGrp="1"/>
          </p:cNvSpPr>
          <p:nvPr>
            <p:ph type="body" idx="1"/>
          </p:nvPr>
        </p:nvSpPr>
        <p:spPr>
          <a:xfrm>
            <a:off x="0" y="131067"/>
            <a:ext cx="12334800" cy="666800"/>
          </a:xfrm>
          <a:prstGeom prst="rect">
            <a:avLst/>
          </a:prstGeom>
        </p:spPr>
        <p:txBody>
          <a:bodyPr spcFirstLastPara="1" vert="horz" wrap="square" lIns="121900" tIns="121900" rIns="121900" bIns="121900" rtlCol="0" anchor="t" anchorCtr="0">
            <a:normAutofit fontScale="92500" lnSpcReduction="20000"/>
          </a:bodyPr>
          <a:lstStyle/>
          <a:p>
            <a:pPr marL="0" indent="0">
              <a:lnSpc>
                <a:spcPct val="95000"/>
              </a:lnSpc>
              <a:spcAft>
                <a:spcPts val="1600"/>
              </a:spcAft>
              <a:buSzPts val="1018"/>
              <a:buNone/>
            </a:pPr>
            <a:r>
              <a:rPr lang="en" sz="1953" dirty="0"/>
              <a:t>The classical navigation problem: moving a robot from one point to another without collision with any obstacle </a:t>
            </a:r>
            <a:endParaRPr sz="1953" dirty="0"/>
          </a:p>
        </p:txBody>
      </p:sp>
      <p:cxnSp>
        <p:nvCxnSpPr>
          <p:cNvPr id="107" name="Google Shape;107;p17"/>
          <p:cNvCxnSpPr/>
          <p:nvPr/>
        </p:nvCxnSpPr>
        <p:spPr>
          <a:xfrm>
            <a:off x="3967080" y="4267652"/>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108" name="Google Shape;108;p17"/>
          <p:cNvSpPr txBox="1"/>
          <p:nvPr/>
        </p:nvSpPr>
        <p:spPr>
          <a:xfrm>
            <a:off x="1028567" y="4057001"/>
            <a:ext cx="2925200" cy="338514"/>
          </a:xfrm>
          <a:prstGeom prst="rect">
            <a:avLst/>
          </a:prstGeom>
          <a:noFill/>
          <a:ln>
            <a:noFill/>
          </a:ln>
        </p:spPr>
        <p:txBody>
          <a:bodyPr spcFirstLastPara="1" wrap="square" lIns="91433" tIns="45700" rIns="91433" bIns="45700" anchor="t" anchorCtr="0">
            <a:spAutoFit/>
          </a:bodyPr>
          <a:lstStyle/>
          <a:p>
            <a:pPr algn="ctr"/>
            <a:r>
              <a:rPr lang="en" sz="1600" b="1" dirty="0">
                <a:ea typeface="Times New Roman"/>
                <a:cs typeface="Times New Roman"/>
                <a:sym typeface="Times New Roman"/>
              </a:rPr>
              <a:t>Local Goal</a:t>
            </a:r>
            <a:endParaRPr sz="1600" dirty="0"/>
          </a:p>
        </p:txBody>
      </p:sp>
      <p:sp>
        <p:nvSpPr>
          <p:cNvPr id="109" name="Google Shape;109;p17"/>
          <p:cNvSpPr txBox="1"/>
          <p:nvPr/>
        </p:nvSpPr>
        <p:spPr>
          <a:xfrm>
            <a:off x="9664200" y="5604900"/>
            <a:ext cx="2806400" cy="512857"/>
          </a:xfrm>
          <a:prstGeom prst="rect">
            <a:avLst/>
          </a:prstGeom>
          <a:noFill/>
          <a:ln>
            <a:noFill/>
          </a:ln>
        </p:spPr>
        <p:txBody>
          <a:bodyPr spcFirstLastPara="1" wrap="square" lIns="121900" tIns="121900" rIns="121900" bIns="121900" anchor="t" anchorCtr="0">
            <a:spAutoFit/>
          </a:bodyPr>
          <a:lstStyle/>
          <a:p>
            <a:pPr algn="ctr"/>
            <a:r>
              <a:rPr lang="en" sz="1733" dirty="0">
                <a:solidFill>
                  <a:schemeClr val="dk1"/>
                </a:solidFill>
              </a:rPr>
              <a:t>[</a:t>
            </a:r>
            <a:r>
              <a:rPr lang="en" sz="1733" i="1" dirty="0">
                <a:solidFill>
                  <a:schemeClr val="dk1"/>
                </a:solidFill>
              </a:rPr>
              <a:t>Xiao et al., AuRo22</a:t>
            </a:r>
            <a:r>
              <a:rPr lang="en" sz="1733" dirty="0">
                <a:solidFill>
                  <a:schemeClr val="dk1"/>
                </a:solidFill>
              </a:rPr>
              <a:t>]</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10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1000"/>
                                        <p:tgtEl>
                                          <p:spTgt spid="95"/>
                                        </p:tgtEl>
                                      </p:cBhvr>
                                    </p:animEffect>
                                  </p:childTnLst>
                                </p:cTn>
                              </p:par>
                              <p:par>
                                <p:cTn id="16" presetID="10" presetClass="entr" presetSubtype="0" fill="hold"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10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1000"/>
                                        <p:tgtEl>
                                          <p:spTgt spid="97"/>
                                        </p:tgtEl>
                                      </p:cBhvr>
                                    </p:animEffect>
                                  </p:childTnLst>
                                </p:cTn>
                              </p:par>
                              <p:par>
                                <p:cTn id="24" presetID="10" presetClass="entr" presetSubtype="0"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1000"/>
                                        <p:tgtEl>
                                          <p:spTgt spid="108"/>
                                        </p:tgtEl>
                                      </p:cBhvr>
                                    </p:animEffect>
                                  </p:childTnLst>
                                </p:cTn>
                              </p:par>
                              <p:par>
                                <p:cTn id="32" presetID="10" presetClass="entr" presetSubtype="0" fill="hold"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1000"/>
                                        <p:tgtEl>
                                          <p:spTgt spid="10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fade">
                                      <p:cBhvr>
                                        <p:cTn id="39" dur="1000"/>
                                        <p:tgtEl>
                                          <p:spTgt spid="105"/>
                                        </p:tgtEl>
                                      </p:cBhvr>
                                    </p:animEffect>
                                  </p:childTnLst>
                                </p:cTn>
                              </p:par>
                              <p:par>
                                <p:cTn id="40" presetID="10" presetClass="entr" presetSubtype="0" fill="hold"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10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1000"/>
                                        <p:tgtEl>
                                          <p:spTgt spid="99"/>
                                        </p:tgtEl>
                                      </p:cBhvr>
                                    </p:animEffect>
                                  </p:childTnLst>
                                </p:cTn>
                              </p:par>
                              <p:par>
                                <p:cTn id="48" presetID="10" presetClass="entr" presetSubtype="0" fill="hold" nodeType="withEffect">
                                  <p:stCondLst>
                                    <p:cond delay="0"/>
                                  </p:stCondLst>
                                  <p:childTnLst>
                                    <p:set>
                                      <p:cBhvr>
                                        <p:cTn id="49" dur="1" fill="hold">
                                          <p:stCondLst>
                                            <p:cond delay="0"/>
                                          </p:stCondLst>
                                        </p:cTn>
                                        <p:tgtEl>
                                          <p:spTgt spid="98"/>
                                        </p:tgtEl>
                                        <p:attrNameLst>
                                          <p:attrName>style.visibility</p:attrName>
                                        </p:attrNameLst>
                                      </p:cBhvr>
                                      <p:to>
                                        <p:strVal val="visible"/>
                                      </p:to>
                                    </p:set>
                                    <p:animEffect transition="in" filter="fade">
                                      <p:cBhvr>
                                        <p:cTn id="50" dur="1000"/>
                                        <p:tgtEl>
                                          <p:spTgt spid="9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fade">
                                      <p:cBhvr>
                                        <p:cTn id="55" dur="1000"/>
                                        <p:tgtEl>
                                          <p:spTgt spid="101"/>
                                        </p:tgtEl>
                                      </p:cBhvr>
                                    </p:animEffect>
                                  </p:childTnLst>
                                </p:cTn>
                              </p:par>
                              <p:par>
                                <p:cTn id="56" presetID="10" presetClass="entr" presetSubtype="0" fill="hold" nodeType="with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fade">
                                      <p:cBhvr>
                                        <p:cTn id="58" dur="1000"/>
                                        <p:tgtEl>
                                          <p:spTgt spid="10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3"/>
                                        </p:tgtEl>
                                        <p:attrNameLst>
                                          <p:attrName>style.visibility</p:attrName>
                                        </p:attrNameLst>
                                      </p:cBhvr>
                                      <p:to>
                                        <p:strVal val="visible"/>
                                      </p:to>
                                    </p:set>
                                    <p:animEffect transition="in" filter="fade">
                                      <p:cBhvr>
                                        <p:cTn id="63" dur="1000"/>
                                        <p:tgtEl>
                                          <p:spTgt spid="103"/>
                                        </p:tgtEl>
                                      </p:cBhvr>
                                    </p:animEffect>
                                  </p:childTnLst>
                                </p:cTn>
                              </p:par>
                              <p:par>
                                <p:cTn id="64" presetID="10" presetClass="entr" presetSubtype="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tretch>
            <a:fillRect/>
          </a:stretch>
        </p:blipFill>
        <p:spPr>
          <a:xfrm>
            <a:off x="6734412" y="2350757"/>
            <a:ext cx="2959879"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210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7"/>
            <a:ext cx="2959878"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1383448-FA06-2F41-AB11-8266AECA12E8}"/>
              </a:ext>
            </a:extLst>
          </p:cNvPr>
          <p:cNvSpPr/>
          <p:nvPr/>
        </p:nvSpPr>
        <p:spPr>
          <a:xfrm>
            <a:off x="2637183" y="3252985"/>
            <a:ext cx="2584174" cy="947954"/>
          </a:xfrm>
          <a:custGeom>
            <a:avLst/>
            <a:gdLst>
              <a:gd name="connsiteX0" fmla="*/ 0 w 2584174"/>
              <a:gd name="connsiteY0" fmla="*/ 947954 h 947954"/>
              <a:gd name="connsiteX1" fmla="*/ 424069 w 2584174"/>
              <a:gd name="connsiteY1" fmla="*/ 20302 h 947954"/>
              <a:gd name="connsiteX2" fmla="*/ 1656521 w 2584174"/>
              <a:gd name="connsiteY2" fmla="*/ 338354 h 947954"/>
              <a:gd name="connsiteX3" fmla="*/ 2584174 w 2584174"/>
              <a:gd name="connsiteY3" fmla="*/ 696163 h 947954"/>
            </a:gdLst>
            <a:ahLst/>
            <a:cxnLst>
              <a:cxn ang="0">
                <a:pos x="connsiteX0" y="connsiteY0"/>
              </a:cxn>
              <a:cxn ang="0">
                <a:pos x="connsiteX1" y="connsiteY1"/>
              </a:cxn>
              <a:cxn ang="0">
                <a:pos x="connsiteX2" y="connsiteY2"/>
              </a:cxn>
              <a:cxn ang="0">
                <a:pos x="connsiteX3" y="connsiteY3"/>
              </a:cxn>
            </a:cxnLst>
            <a:rect l="l" t="t" r="r" b="b"/>
            <a:pathLst>
              <a:path w="2584174" h="947954">
                <a:moveTo>
                  <a:pt x="0" y="947954"/>
                </a:moveTo>
                <a:cubicBezTo>
                  <a:pt x="73991" y="534928"/>
                  <a:pt x="147982" y="121902"/>
                  <a:pt x="424069" y="20302"/>
                </a:cubicBezTo>
                <a:cubicBezTo>
                  <a:pt x="700156" y="-81298"/>
                  <a:pt x="1296504" y="225711"/>
                  <a:pt x="1656521" y="338354"/>
                </a:cubicBezTo>
                <a:cubicBezTo>
                  <a:pt x="2016538" y="450997"/>
                  <a:pt x="2354470" y="680702"/>
                  <a:pt x="2584174" y="69616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411607F-2BE7-8349-B1FA-4DC83BA5FD64}"/>
              </a:ext>
            </a:extLst>
          </p:cNvPr>
          <p:cNvSpPr/>
          <p:nvPr/>
        </p:nvSpPr>
        <p:spPr>
          <a:xfrm>
            <a:off x="7482376" y="2690191"/>
            <a:ext cx="733972" cy="1966380"/>
          </a:xfrm>
          <a:custGeom>
            <a:avLst/>
            <a:gdLst>
              <a:gd name="connsiteX0" fmla="*/ 733972 w 733972"/>
              <a:gd name="connsiteY0" fmla="*/ 0 h 1966380"/>
              <a:gd name="connsiteX1" fmla="*/ 71363 w 733972"/>
              <a:gd name="connsiteY1" fmla="*/ 583096 h 1966380"/>
              <a:gd name="connsiteX2" fmla="*/ 18354 w 733972"/>
              <a:gd name="connsiteY2" fmla="*/ 1272209 h 1966380"/>
              <a:gd name="connsiteX3" fmla="*/ 71363 w 733972"/>
              <a:gd name="connsiteY3" fmla="*/ 1961322 h 1966380"/>
            </a:gdLst>
            <a:ahLst/>
            <a:cxnLst>
              <a:cxn ang="0">
                <a:pos x="connsiteX0" y="connsiteY0"/>
              </a:cxn>
              <a:cxn ang="0">
                <a:pos x="connsiteX1" y="connsiteY1"/>
              </a:cxn>
              <a:cxn ang="0">
                <a:pos x="connsiteX2" y="connsiteY2"/>
              </a:cxn>
              <a:cxn ang="0">
                <a:pos x="connsiteX3" y="connsiteY3"/>
              </a:cxn>
            </a:cxnLst>
            <a:rect l="l" t="t" r="r" b="b"/>
            <a:pathLst>
              <a:path w="733972" h="1966380">
                <a:moveTo>
                  <a:pt x="733972" y="0"/>
                </a:moveTo>
                <a:cubicBezTo>
                  <a:pt x="462302" y="185530"/>
                  <a:pt x="190633" y="371061"/>
                  <a:pt x="71363" y="583096"/>
                </a:cubicBezTo>
                <a:cubicBezTo>
                  <a:pt x="-47907" y="795131"/>
                  <a:pt x="18354" y="1042505"/>
                  <a:pt x="18354" y="1272209"/>
                </a:cubicBezTo>
                <a:cubicBezTo>
                  <a:pt x="18354" y="1501913"/>
                  <a:pt x="195050" y="2023165"/>
                  <a:pt x="71363" y="196132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83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6"/>
            <a:ext cx="2959878" cy="2663890"/>
          </a:xfrm>
          <a:prstGeom prst="rect">
            <a:avLst/>
          </a:prstGeom>
        </p:spPr>
      </p:pic>
      <p:sp>
        <p:nvSpPr>
          <p:cNvPr id="11" name="TextBox 10">
            <a:extLst>
              <a:ext uri="{FF2B5EF4-FFF2-40B4-BE49-F238E27FC236}">
                <a16:creationId xmlns:a16="http://schemas.microsoft.com/office/drawing/2014/main" id="{0A6FB297-A8BE-3F4F-AE0D-9B458A1B0956}"/>
              </a:ext>
            </a:extLst>
          </p:cNvPr>
          <p:cNvSpPr txBox="1"/>
          <p:nvPr/>
        </p:nvSpPr>
        <p:spPr>
          <a:xfrm>
            <a:off x="6528679" y="1841137"/>
            <a:ext cx="3524811"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is known as a “search tree”</a:t>
            </a:r>
          </a:p>
        </p:txBody>
      </p:sp>
    </p:spTree>
    <p:extLst>
      <p:ext uri="{BB962C8B-B14F-4D97-AF65-F5344CB8AC3E}">
        <p14:creationId xmlns:p14="http://schemas.microsoft.com/office/powerpoint/2010/main" val="172932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Tree>
    <p:extLst>
      <p:ext uri="{BB962C8B-B14F-4D97-AF65-F5344CB8AC3E}">
        <p14:creationId xmlns:p14="http://schemas.microsoft.com/office/powerpoint/2010/main" val="3229880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a:p>
            <a:pPr marL="0" indent="0">
              <a:buNone/>
            </a:pPr>
            <a:endParaRPr lang="en-US" dirty="0"/>
          </a:p>
          <a:p>
            <a:pPr marL="0" indent="0">
              <a:buNone/>
            </a:pPr>
            <a:r>
              <a:rPr lang="en-US" dirty="0"/>
              <a:t>The language we use to describe “trees” is similar to familial relationships.</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
        <p:nvSpPr>
          <p:cNvPr id="7" name="TextBox 6">
            <a:extLst>
              <a:ext uri="{FF2B5EF4-FFF2-40B4-BE49-F238E27FC236}">
                <a16:creationId xmlns:a16="http://schemas.microsoft.com/office/drawing/2014/main" id="{1B8B6423-CCE7-114B-9E0C-626CA6EEEDE9}"/>
              </a:ext>
            </a:extLst>
          </p:cNvPr>
          <p:cNvSpPr txBox="1"/>
          <p:nvPr/>
        </p:nvSpPr>
        <p:spPr>
          <a:xfrm>
            <a:off x="9204332" y="2871140"/>
            <a:ext cx="89498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Parent</a:t>
            </a:r>
          </a:p>
        </p:txBody>
      </p:sp>
      <p:sp>
        <p:nvSpPr>
          <p:cNvPr id="8" name="TextBox 7">
            <a:extLst>
              <a:ext uri="{FF2B5EF4-FFF2-40B4-BE49-F238E27FC236}">
                <a16:creationId xmlns:a16="http://schemas.microsoft.com/office/drawing/2014/main" id="{8A53B666-484B-8B49-8584-7785C6B15575}"/>
              </a:ext>
            </a:extLst>
          </p:cNvPr>
          <p:cNvSpPr txBox="1"/>
          <p:nvPr/>
        </p:nvSpPr>
        <p:spPr>
          <a:xfrm>
            <a:off x="9554277" y="3598182"/>
            <a:ext cx="72808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Child</a:t>
            </a:r>
          </a:p>
        </p:txBody>
      </p:sp>
      <p:sp>
        <p:nvSpPr>
          <p:cNvPr id="9" name="TextBox 8">
            <a:extLst>
              <a:ext uri="{FF2B5EF4-FFF2-40B4-BE49-F238E27FC236}">
                <a16:creationId xmlns:a16="http://schemas.microsoft.com/office/drawing/2014/main" id="{436AC202-F545-574E-9AD5-36B542A18C91}"/>
              </a:ext>
            </a:extLst>
          </p:cNvPr>
          <p:cNvSpPr txBox="1"/>
          <p:nvPr/>
        </p:nvSpPr>
        <p:spPr>
          <a:xfrm>
            <a:off x="8788587" y="4790256"/>
            <a:ext cx="146084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Leaf</a:t>
            </a:r>
          </a:p>
          <a:p>
            <a:r>
              <a:rPr lang="en-US" i="1" dirty="0">
                <a:latin typeface="Open Sans" panose="020B0606030504020204" pitchFamily="34" charset="0"/>
                <a:ea typeface="Open Sans" panose="020B0606030504020204" pitchFamily="34" charset="0"/>
                <a:cs typeface="Open Sans" panose="020B0606030504020204" pitchFamily="34" charset="0"/>
              </a:rPr>
              <a:t>(no children)</a:t>
            </a:r>
          </a:p>
        </p:txBody>
      </p:sp>
      <p:sp>
        <p:nvSpPr>
          <p:cNvPr id="10" name="TextBox 9">
            <a:extLst>
              <a:ext uri="{FF2B5EF4-FFF2-40B4-BE49-F238E27FC236}">
                <a16:creationId xmlns:a16="http://schemas.microsoft.com/office/drawing/2014/main" id="{4B1F64E7-BBEC-404E-9B2A-3DFC0C1A84C5}"/>
              </a:ext>
            </a:extLst>
          </p:cNvPr>
          <p:cNvSpPr txBox="1"/>
          <p:nvPr/>
        </p:nvSpPr>
        <p:spPr>
          <a:xfrm>
            <a:off x="8214351" y="1802870"/>
            <a:ext cx="140955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Root</a:t>
            </a:r>
          </a:p>
          <a:p>
            <a:r>
              <a:rPr lang="en-US" i="1" dirty="0">
                <a:latin typeface="Open Sans" panose="020B0606030504020204" pitchFamily="34" charset="0"/>
                <a:ea typeface="Open Sans" panose="020B0606030504020204" pitchFamily="34" charset="0"/>
                <a:cs typeface="Open Sans" panose="020B0606030504020204" pitchFamily="34" charset="0"/>
              </a:rPr>
              <a:t>(no parents)</a:t>
            </a:r>
          </a:p>
        </p:txBody>
      </p:sp>
      <p:sp>
        <p:nvSpPr>
          <p:cNvPr id="11" name="TextBox 10">
            <a:extLst>
              <a:ext uri="{FF2B5EF4-FFF2-40B4-BE49-F238E27FC236}">
                <a16:creationId xmlns:a16="http://schemas.microsoft.com/office/drawing/2014/main" id="{837A5D00-38C9-F84A-BCE1-92D3B94D00C7}"/>
              </a:ext>
            </a:extLst>
          </p:cNvPr>
          <p:cNvSpPr txBox="1"/>
          <p:nvPr/>
        </p:nvSpPr>
        <p:spPr>
          <a:xfrm>
            <a:off x="7002039" y="2449201"/>
            <a:ext cx="944682"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Branch</a:t>
            </a:r>
          </a:p>
          <a:p>
            <a:r>
              <a:rPr lang="en-US" i="1" dirty="0">
                <a:latin typeface="Open Sans" panose="020B0606030504020204" pitchFamily="34" charset="0"/>
                <a:ea typeface="Open Sans" panose="020B0606030504020204" pitchFamily="34" charset="0"/>
                <a:cs typeface="Open Sans" panose="020B0606030504020204" pitchFamily="34" charset="0"/>
              </a:rPr>
              <a:t>(edge)</a:t>
            </a:r>
          </a:p>
        </p:txBody>
      </p:sp>
      <p:sp>
        <p:nvSpPr>
          <p:cNvPr id="12" name="TextBox 11">
            <a:extLst>
              <a:ext uri="{FF2B5EF4-FFF2-40B4-BE49-F238E27FC236}">
                <a16:creationId xmlns:a16="http://schemas.microsoft.com/office/drawing/2014/main" id="{81AA8780-65AE-0548-90FA-D5F35BAC7F98}"/>
              </a:ext>
            </a:extLst>
          </p:cNvPr>
          <p:cNvSpPr txBox="1"/>
          <p:nvPr/>
        </p:nvSpPr>
        <p:spPr>
          <a:xfrm>
            <a:off x="6872603" y="4820042"/>
            <a:ext cx="1592295"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Siblings</a:t>
            </a:r>
          </a:p>
          <a:p>
            <a:r>
              <a:rPr lang="en-US" i="1" dirty="0">
                <a:latin typeface="Open Sans" panose="020B0606030504020204" pitchFamily="34" charset="0"/>
                <a:ea typeface="Open Sans" panose="020B0606030504020204" pitchFamily="34" charset="0"/>
                <a:cs typeface="Open Sans" panose="020B0606030504020204" pitchFamily="34" charset="0"/>
              </a:rPr>
              <a:t>(same parent)</a:t>
            </a:r>
          </a:p>
        </p:txBody>
      </p:sp>
      <p:sp>
        <p:nvSpPr>
          <p:cNvPr id="13" name="TextBox 12">
            <a:extLst>
              <a:ext uri="{FF2B5EF4-FFF2-40B4-BE49-F238E27FC236}">
                <a16:creationId xmlns:a16="http://schemas.microsoft.com/office/drawing/2014/main" id="{FDA94FD1-07F5-1541-A776-56EDDCD39489}"/>
              </a:ext>
            </a:extLst>
          </p:cNvPr>
          <p:cNvSpPr txBox="1"/>
          <p:nvPr/>
        </p:nvSpPr>
        <p:spPr>
          <a:xfrm>
            <a:off x="6552049" y="5665569"/>
            <a:ext cx="347441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Ancestors are upstream nodes</a:t>
            </a:r>
          </a:p>
          <a:p>
            <a:r>
              <a:rPr lang="en-US" dirty="0">
                <a:latin typeface="Open Sans" panose="020B0606030504020204" pitchFamily="34" charset="0"/>
                <a:ea typeface="Open Sans" panose="020B0606030504020204" pitchFamily="34" charset="0"/>
                <a:cs typeface="Open Sans" panose="020B0606030504020204" pitchFamily="34" charset="0"/>
              </a:rPr>
              <a:t>Descendants are downstream</a:t>
            </a:r>
          </a:p>
        </p:txBody>
      </p:sp>
    </p:spTree>
    <p:extLst>
      <p:ext uri="{BB962C8B-B14F-4D97-AF65-F5344CB8AC3E}">
        <p14:creationId xmlns:p14="http://schemas.microsoft.com/office/powerpoint/2010/main" val="2728069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88A8-6512-E546-914B-25428465939A}"/>
              </a:ext>
            </a:extLst>
          </p:cNvPr>
          <p:cNvSpPr>
            <a:spLocks noGrp="1"/>
          </p:cNvSpPr>
          <p:nvPr>
            <p:ph type="title"/>
          </p:nvPr>
        </p:nvSpPr>
        <p:spPr/>
        <p:txBody>
          <a:bodyPr/>
          <a:lstStyle/>
          <a:p>
            <a:r>
              <a:rPr lang="en-US" dirty="0"/>
              <a:t>So how do we search a graph?</a:t>
            </a:r>
          </a:p>
        </p:txBody>
      </p:sp>
      <p:sp>
        <p:nvSpPr>
          <p:cNvPr id="3" name="Content Placeholder 2">
            <a:extLst>
              <a:ext uri="{FF2B5EF4-FFF2-40B4-BE49-F238E27FC236}">
                <a16:creationId xmlns:a16="http://schemas.microsoft.com/office/drawing/2014/main" id="{A074FCAF-500D-DD43-B1E1-1E64195C6237}"/>
              </a:ext>
            </a:extLst>
          </p:cNvPr>
          <p:cNvSpPr>
            <a:spLocks noGrp="1"/>
          </p:cNvSpPr>
          <p:nvPr>
            <p:ph idx="1"/>
          </p:nvPr>
        </p:nvSpPr>
        <p:spPr/>
        <p:txBody>
          <a:bodyPr/>
          <a:lstStyle/>
          <a:p>
            <a:pPr marL="0" indent="0">
              <a:buNone/>
            </a:pPr>
            <a:r>
              <a:rPr lang="en-US" dirty="0"/>
              <a:t>There are a number of different types of search:</a:t>
            </a:r>
          </a:p>
        </p:txBody>
      </p:sp>
      <p:sp>
        <p:nvSpPr>
          <p:cNvPr id="5" name="Slide Number Placeholder 4">
            <a:extLst>
              <a:ext uri="{FF2B5EF4-FFF2-40B4-BE49-F238E27FC236}">
                <a16:creationId xmlns:a16="http://schemas.microsoft.com/office/drawing/2014/main" id="{5E4E9852-405E-4A40-9A5F-311057C96E04}"/>
              </a:ext>
            </a:extLst>
          </p:cNvPr>
          <p:cNvSpPr>
            <a:spLocks noGrp="1"/>
          </p:cNvSpPr>
          <p:nvPr>
            <p:ph type="sldNum" sz="quarter" idx="12"/>
          </p:nvPr>
        </p:nvSpPr>
        <p:spPr/>
        <p:txBody>
          <a:bodyPr/>
          <a:lstStyle/>
          <a:p>
            <a:fld id="{E538DE21-AC3D-574E-A9BC-92B90566158F}" type="slidenum">
              <a:rPr lang="en-US" smtClean="0"/>
              <a:t>45</a:t>
            </a:fld>
            <a:endParaRPr lang="en-US"/>
          </a:p>
        </p:txBody>
      </p:sp>
      <p:graphicFrame>
        <p:nvGraphicFramePr>
          <p:cNvPr id="6" name="Table 6">
            <a:extLst>
              <a:ext uri="{FF2B5EF4-FFF2-40B4-BE49-F238E27FC236}">
                <a16:creationId xmlns:a16="http://schemas.microsoft.com/office/drawing/2014/main" id="{EAED8BB1-FA1D-8D4B-BB1E-C3FB7F5CCD65}"/>
              </a:ext>
            </a:extLst>
          </p:cNvPr>
          <p:cNvGraphicFramePr>
            <a:graphicFrameLocks noGrp="1"/>
          </p:cNvGraphicFramePr>
          <p:nvPr/>
        </p:nvGraphicFramePr>
        <p:xfrm>
          <a:off x="2033391" y="2316479"/>
          <a:ext cx="8005959" cy="4218092"/>
        </p:xfrm>
        <a:graphic>
          <a:graphicData uri="http://schemas.openxmlformats.org/drawingml/2006/table">
            <a:tbl>
              <a:tblPr firstRow="1" bandRow="1">
                <a:tableStyleId>{2D5ABB26-0587-4C30-8999-92F81FD0307C}</a:tableStyleId>
              </a:tblPr>
              <a:tblGrid>
                <a:gridCol w="2175143">
                  <a:extLst>
                    <a:ext uri="{9D8B030D-6E8A-4147-A177-3AD203B41FA5}">
                      <a16:colId xmlns:a16="http://schemas.microsoft.com/office/drawing/2014/main" val="3793629522"/>
                    </a:ext>
                  </a:extLst>
                </a:gridCol>
                <a:gridCol w="3385220">
                  <a:extLst>
                    <a:ext uri="{9D8B030D-6E8A-4147-A177-3AD203B41FA5}">
                      <a16:colId xmlns:a16="http://schemas.microsoft.com/office/drawing/2014/main" val="1822484941"/>
                    </a:ext>
                  </a:extLst>
                </a:gridCol>
                <a:gridCol w="2445596">
                  <a:extLst>
                    <a:ext uri="{9D8B030D-6E8A-4147-A177-3AD203B41FA5}">
                      <a16:colId xmlns:a16="http://schemas.microsoft.com/office/drawing/2014/main" val="1450503561"/>
                    </a:ext>
                  </a:extLst>
                </a:gridCol>
              </a:tblGrid>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Uninformed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Depth-First</a:t>
                      </a:r>
                    </a:p>
                    <a:p>
                      <a:r>
                        <a:rPr lang="en-US" sz="2400" dirty="0">
                          <a:latin typeface="Open Sans" panose="020B0606030504020204" pitchFamily="34" charset="0"/>
                          <a:ea typeface="Open Sans" panose="020B0606030504020204" pitchFamily="34" charset="0"/>
                          <a:cs typeface="Open Sans" panose="020B0606030504020204" pitchFamily="34" charset="0"/>
                        </a:rPr>
                        <a:t>Breadth-first</a:t>
                      </a:r>
                    </a:p>
                    <a:p>
                      <a:r>
                        <a:rPr lang="en-US" sz="2400" dirty="0">
                          <a:latin typeface="Open Sans" panose="020B0606030504020204" pitchFamily="34" charset="0"/>
                          <a:ea typeface="Open Sans" panose="020B0606030504020204" pitchFamily="34" charset="0"/>
                          <a:cs typeface="Open Sans" panose="020B0606030504020204" pitchFamily="34" charset="0"/>
                        </a:rPr>
                        <a:t>Iterative Deepening</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Search the entire tree until goal found</a:t>
                      </a:r>
                    </a:p>
                  </a:txBody>
                  <a:tcPr/>
                </a:tc>
                <a:extLst>
                  <a:ext uri="{0D108BD9-81ED-4DB2-BD59-A6C34878D82A}">
                    <a16:rowId xmlns:a16="http://schemas.microsoft.com/office/drawing/2014/main" val="3453523672"/>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Optimal</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a:t>
                      </a:r>
                    </a:p>
                    <a:p>
                      <a:r>
                        <a:rPr lang="en-US" sz="2400" dirty="0">
                          <a:latin typeface="Open Sans" panose="020B0606030504020204" pitchFamily="34" charset="0"/>
                          <a:ea typeface="Open Sans" panose="020B0606030504020204" pitchFamily="34" charset="0"/>
                          <a:cs typeface="Open Sans" panose="020B0606030504020204" pitchFamily="34" charset="0"/>
                        </a:rPr>
                        <a:t>Branch &amp; Bound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length as a measure and find “shortest” path</a:t>
                      </a:r>
                    </a:p>
                  </a:txBody>
                  <a:tcPr/>
                </a:tc>
                <a:extLst>
                  <a:ext uri="{0D108BD9-81ED-4DB2-BD59-A6C34878D82A}">
                    <a16:rowId xmlns:a16="http://schemas.microsoft.com/office/drawing/2014/main" val="194345967"/>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Heuristic</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Hill-climbing</a:t>
                      </a:r>
                    </a:p>
                    <a:p>
                      <a:r>
                        <a:rPr lang="en-US" sz="2400" dirty="0">
                          <a:latin typeface="Open Sans" panose="020B0606030504020204" pitchFamily="34" charset="0"/>
                          <a:ea typeface="Open Sans" panose="020B0606030504020204" pitchFamily="34" charset="0"/>
                          <a:cs typeface="Open Sans" panose="020B0606030504020204" pitchFamily="34" charset="0"/>
                        </a:rPr>
                        <a:t>Best-first</a:t>
                      </a:r>
                    </a:p>
                    <a:p>
                      <a:r>
                        <a:rPr lang="en-US" sz="2400" dirty="0">
                          <a:latin typeface="Open Sans" panose="020B0606030504020204" pitchFamily="34" charset="0"/>
                          <a:ea typeface="Open Sans" panose="020B0606030504020204" pitchFamily="34" charset="0"/>
                          <a:cs typeface="Open Sans" panose="020B0606030504020204" pitchFamily="34" charset="0"/>
                        </a:rPr>
                        <a:t>Beam</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heuristics to guide search</a:t>
                      </a:r>
                    </a:p>
                  </a:txBody>
                  <a:tcPr/>
                </a:tc>
                <a:extLst>
                  <a:ext uri="{0D108BD9-81ED-4DB2-BD59-A6C34878D82A}">
                    <a16:rowId xmlns:a16="http://schemas.microsoft.com/office/drawing/2014/main" val="594962293"/>
                  </a:ext>
                </a:extLst>
              </a:tr>
            </a:tbl>
          </a:graphicData>
        </a:graphic>
      </p:graphicFrame>
    </p:spTree>
    <p:extLst>
      <p:ext uri="{BB962C8B-B14F-4D97-AF65-F5344CB8AC3E}">
        <p14:creationId xmlns:p14="http://schemas.microsoft.com/office/powerpoint/2010/main" val="2329966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Tree>
    <p:extLst>
      <p:ext uri="{BB962C8B-B14F-4D97-AF65-F5344CB8AC3E}">
        <p14:creationId xmlns:p14="http://schemas.microsoft.com/office/powerpoint/2010/main" val="3738866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348BCEEC-80D2-F19C-80D5-273B22640F36}"/>
              </a:ext>
            </a:extLst>
          </p:cNvPr>
          <p:cNvSpPr txBox="1"/>
          <p:nvPr/>
        </p:nvSpPr>
        <p:spPr>
          <a:xfrm>
            <a:off x="2474454" y="5414669"/>
            <a:ext cx="3086247"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p:txBody>
      </p:sp>
    </p:spTree>
    <p:extLst>
      <p:ext uri="{BB962C8B-B14F-4D97-AF65-F5344CB8AC3E}">
        <p14:creationId xmlns:p14="http://schemas.microsoft.com/office/powerpoint/2010/main" val="3248046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DD7032C4-B779-AE4E-82F2-BD8FDF4322F6}"/>
              </a:ext>
            </a:extLst>
          </p:cNvPr>
          <p:cNvSpPr txBox="1"/>
          <p:nvPr/>
        </p:nvSpPr>
        <p:spPr>
          <a:xfrm>
            <a:off x="2474454" y="5414669"/>
            <a:ext cx="3086247"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15" name="TextBox 14">
            <a:extLst>
              <a:ext uri="{FF2B5EF4-FFF2-40B4-BE49-F238E27FC236}">
                <a16:creationId xmlns:a16="http://schemas.microsoft.com/office/drawing/2014/main" id="{2C5C589A-BF9A-4342-B66F-58DAAE92CA53}"/>
              </a:ext>
            </a:extLst>
          </p:cNvPr>
          <p:cNvSpPr txBox="1"/>
          <p:nvPr/>
        </p:nvSpPr>
        <p:spPr>
          <a:xfrm>
            <a:off x="5968564" y="2776641"/>
            <a:ext cx="4218346"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before its siblings</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901145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7" name="TextBox 36">
            <a:extLst>
              <a:ext uri="{FF2B5EF4-FFF2-40B4-BE49-F238E27FC236}">
                <a16:creationId xmlns:a16="http://schemas.microsoft.com/office/drawing/2014/main" id="{79899BF8-70BB-2A47-A667-CCE57AD82B45}"/>
              </a:ext>
            </a:extLst>
          </p:cNvPr>
          <p:cNvSpPr txBox="1"/>
          <p:nvPr/>
        </p:nvSpPr>
        <p:spPr>
          <a:xfrm>
            <a:off x="6355653" y="5440531"/>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
        <p:nvSpPr>
          <p:cNvPr id="38" name="TextBox 37">
            <a:extLst>
              <a:ext uri="{FF2B5EF4-FFF2-40B4-BE49-F238E27FC236}">
                <a16:creationId xmlns:a16="http://schemas.microsoft.com/office/drawing/2014/main" id="{0AA00279-ED42-624B-ADBD-7B4BBE73B5B1}"/>
              </a:ext>
            </a:extLst>
          </p:cNvPr>
          <p:cNvSpPr txBox="1"/>
          <p:nvPr/>
        </p:nvSpPr>
        <p:spPr>
          <a:xfrm>
            <a:off x="2152342" y="2776581"/>
            <a:ext cx="4203310"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siblings before its children</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63112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3" name="Content Placeholder 2">
            <a:extLst>
              <a:ext uri="{FF2B5EF4-FFF2-40B4-BE49-F238E27FC236}">
                <a16:creationId xmlns:a16="http://schemas.microsoft.com/office/drawing/2014/main" id="{DDBB0681-C8C4-DD4C-82BF-60048B6B977F}"/>
              </a:ext>
            </a:extLst>
          </p:cNvPr>
          <p:cNvSpPr>
            <a:spLocks noGrp="1"/>
          </p:cNvSpPr>
          <p:nvPr>
            <p:ph idx="1"/>
          </p:nvPr>
        </p:nvSpPr>
        <p:spPr>
          <a:xfrm>
            <a:off x="3564835" y="1825625"/>
            <a:ext cx="4465983" cy="4351338"/>
          </a:xfrm>
        </p:spPr>
        <p:txBody>
          <a:bodyPr>
            <a:normAutofit fontScale="92500" lnSpcReduction="20000"/>
          </a:bodyPr>
          <a:lstStyle/>
          <a:p>
            <a:pPr marL="0" indent="0">
              <a:buNone/>
            </a:pPr>
            <a:r>
              <a:rPr lang="en-US" dirty="0"/>
              <a:t>Our intrepid robot wants to get across a river, bringing with it (1) a wolf, (2) a duck, and (3) some bread.</a:t>
            </a:r>
          </a:p>
          <a:p>
            <a:pPr marL="0" indent="0">
              <a:buNone/>
            </a:pPr>
            <a:endParaRPr lang="en-US" dirty="0"/>
          </a:p>
          <a:p>
            <a:pPr marL="0" indent="0">
              <a:buNone/>
            </a:pPr>
            <a:r>
              <a:rPr lang="en-US" dirty="0"/>
              <a:t>Easy? Not so fast:</a:t>
            </a:r>
          </a:p>
          <a:p>
            <a:pPr>
              <a:buFontTx/>
              <a:buChar char="-"/>
            </a:pPr>
            <a:r>
              <a:rPr lang="en-US" dirty="0"/>
              <a:t>The boat to cross is small and the robot can only take 1 at a time (or nothing)</a:t>
            </a:r>
          </a:p>
          <a:p>
            <a:pPr>
              <a:buFontTx/>
              <a:buChar char="-"/>
            </a:pPr>
            <a:r>
              <a:rPr lang="en-US" dirty="0"/>
              <a:t>If left alone with the bread, the duck will eat the bread.</a:t>
            </a:r>
          </a:p>
          <a:p>
            <a:pPr>
              <a:buFontTx/>
              <a:buChar char="-"/>
            </a:pPr>
            <a:r>
              <a:rPr lang="en-US" dirty="0"/>
              <a:t>If left alone with the duck, the wolf will eat the duck.</a:t>
            </a:r>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1187179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Tree>
    <p:extLst>
      <p:ext uri="{BB962C8B-B14F-4D97-AF65-F5344CB8AC3E}">
        <p14:creationId xmlns:p14="http://schemas.microsoft.com/office/powerpoint/2010/main" val="1087977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pic>
        <p:nvPicPr>
          <p:cNvPr id="6" name="Picture 5">
            <a:extLst>
              <a:ext uri="{FF2B5EF4-FFF2-40B4-BE49-F238E27FC236}">
                <a16:creationId xmlns:a16="http://schemas.microsoft.com/office/drawing/2014/main" id="{2DB71FFF-6F0D-024D-8691-7A862A9A1105}"/>
              </a:ext>
            </a:extLst>
          </p:cNvPr>
          <p:cNvPicPr>
            <a:picLocks noChangeAspect="1"/>
          </p:cNvPicPr>
          <p:nvPr/>
        </p:nvPicPr>
        <p:blipFill>
          <a:blip r:embed="rId3"/>
          <a:stretch>
            <a:fillRect/>
          </a:stretch>
        </p:blipFill>
        <p:spPr>
          <a:xfrm>
            <a:off x="2060058" y="5434589"/>
            <a:ext cx="3911600" cy="469900"/>
          </a:xfrm>
          <a:prstGeom prst="rect">
            <a:avLst/>
          </a:prstGeom>
        </p:spPr>
      </p:pic>
      <p:pic>
        <p:nvPicPr>
          <p:cNvPr id="8" name="Picture 7">
            <a:extLst>
              <a:ext uri="{FF2B5EF4-FFF2-40B4-BE49-F238E27FC236}">
                <a16:creationId xmlns:a16="http://schemas.microsoft.com/office/drawing/2014/main" id="{FA3578EF-6CED-B845-9AF3-6C8EF049EC56}"/>
              </a:ext>
            </a:extLst>
          </p:cNvPr>
          <p:cNvPicPr>
            <a:picLocks noChangeAspect="1"/>
          </p:cNvPicPr>
          <p:nvPr/>
        </p:nvPicPr>
        <p:blipFill>
          <a:blip r:embed="rId4"/>
          <a:stretch>
            <a:fillRect/>
          </a:stretch>
        </p:blipFill>
        <p:spPr>
          <a:xfrm>
            <a:off x="6369513" y="5399314"/>
            <a:ext cx="3314700" cy="469900"/>
          </a:xfrm>
          <a:prstGeom prst="rect">
            <a:avLst/>
          </a:prstGeom>
        </p:spPr>
      </p:pic>
      <p:sp>
        <p:nvSpPr>
          <p:cNvPr id="9" name="TextBox 8">
            <a:extLst>
              <a:ext uri="{FF2B5EF4-FFF2-40B4-BE49-F238E27FC236}">
                <a16:creationId xmlns:a16="http://schemas.microsoft.com/office/drawing/2014/main" id="{47323978-8595-8F4A-A137-DDACDFD836A8}"/>
              </a:ext>
            </a:extLst>
          </p:cNvPr>
          <p:cNvSpPr txBox="1"/>
          <p:nvPr/>
        </p:nvSpPr>
        <p:spPr>
          <a:xfrm>
            <a:off x="2054089" y="6069343"/>
            <a:ext cx="4759701" cy="400110"/>
          </a:xfrm>
          <a:prstGeom prst="rect">
            <a:avLst/>
          </a:prstGeom>
          <a:noFill/>
        </p:spPr>
        <p:txBody>
          <a:bodyPr wrap="none" rtlCol="0">
            <a:spAutoFit/>
          </a:bodyPr>
          <a:lstStyle/>
          <a:p>
            <a:r>
              <a:rPr lang="en-US" sz="2000" i="1" dirty="0">
                <a:latin typeface="Open Sans" panose="020B0606030504020204" pitchFamily="34" charset="0"/>
                <a:ea typeface="Open Sans" panose="020B0606030504020204" pitchFamily="34" charset="0"/>
                <a:cs typeface="Open Sans" panose="020B0606030504020204" pitchFamily="34" charset="0"/>
              </a:rPr>
              <a:t>Interesting</a:t>
            </a:r>
            <a:r>
              <a:rPr lang="en-US" sz="2000" dirty="0">
                <a:latin typeface="Open Sans" panose="020B0606030504020204" pitchFamily="34" charset="0"/>
                <a:ea typeface="Open Sans" panose="020B0606030504020204" pitchFamily="34" charset="0"/>
                <a:cs typeface="Open Sans" panose="020B0606030504020204" pitchFamily="34" charset="0"/>
              </a:rPr>
              <a:t>… we’ll study this more later.</a:t>
            </a:r>
          </a:p>
        </p:txBody>
      </p:sp>
      <p:sp>
        <p:nvSpPr>
          <p:cNvPr id="11" name="Content Placeholder 2">
            <a:extLst>
              <a:ext uri="{FF2B5EF4-FFF2-40B4-BE49-F238E27FC236}">
                <a16:creationId xmlns:a16="http://schemas.microsoft.com/office/drawing/2014/main" id="{7AD5AF46-D3BF-2EA9-EB29-8EFB18589FB0}"/>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Tree>
    <p:extLst>
      <p:ext uri="{BB962C8B-B14F-4D97-AF65-F5344CB8AC3E}">
        <p14:creationId xmlns:p14="http://schemas.microsoft.com/office/powerpoint/2010/main" val="1020903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D296-3E23-1B45-9AE9-50FA91CA1F4A}"/>
              </a:ext>
            </a:extLst>
          </p:cNvPr>
          <p:cNvSpPr>
            <a:spLocks noGrp="1"/>
          </p:cNvSpPr>
          <p:nvPr>
            <p:ph type="title"/>
          </p:nvPr>
        </p:nvSpPr>
        <p:spPr/>
        <p:txBody>
          <a:bodyPr/>
          <a:lstStyle/>
          <a:p>
            <a:r>
              <a:rPr lang="en-US" dirty="0"/>
              <a:t>Now we understand search!</a:t>
            </a:r>
            <a:br>
              <a:rPr lang="en-US" dirty="0"/>
            </a:br>
            <a:r>
              <a:rPr lang="en-US" dirty="0"/>
              <a:t>Let’s turn it into an algorithm</a:t>
            </a:r>
          </a:p>
        </p:txBody>
      </p:sp>
      <p:sp>
        <p:nvSpPr>
          <p:cNvPr id="3" name="Content Placeholder 2">
            <a:extLst>
              <a:ext uri="{FF2B5EF4-FFF2-40B4-BE49-F238E27FC236}">
                <a16:creationId xmlns:a16="http://schemas.microsoft.com/office/drawing/2014/main" id="{CA66A77E-2B70-A345-AA68-E48A80075BF6}"/>
              </a:ext>
            </a:extLst>
          </p:cNvPr>
          <p:cNvSpPr>
            <a:spLocks noGrp="1"/>
          </p:cNvSpPr>
          <p:nvPr>
            <p:ph idx="1"/>
          </p:nvPr>
        </p:nvSpPr>
        <p:spPr/>
        <p:txBody>
          <a:bodyPr>
            <a:normAutofit fontScale="92500" lnSpcReduction="10000"/>
          </a:bodyPr>
          <a:lstStyle/>
          <a:p>
            <a:pPr marL="0" indent="0">
              <a:buNone/>
            </a:pPr>
            <a:r>
              <a:rPr lang="en-US" dirty="0"/>
              <a:t>We keep track of all the partial paths as an ordered list: called a </a:t>
            </a:r>
            <a:r>
              <a:rPr lang="en-US" i="1" dirty="0"/>
              <a:t>queue</a:t>
            </a:r>
            <a:r>
              <a:rPr lang="en-US" dirty="0"/>
              <a:t> “Q”</a:t>
            </a:r>
          </a:p>
          <a:p>
            <a:pPr marL="0" indent="0">
              <a:buNone/>
            </a:pPr>
            <a:endParaRPr lang="en-US" dirty="0"/>
          </a:p>
          <a:p>
            <a:pPr marL="0" indent="0">
              <a:buNone/>
            </a:pPr>
            <a:r>
              <a:rPr lang="en-US" dirty="0"/>
              <a:t>Basic idea:</a:t>
            </a:r>
          </a:p>
          <a:p>
            <a:r>
              <a:rPr lang="en-US" dirty="0"/>
              <a:t>Iteratively</a:t>
            </a:r>
          </a:p>
          <a:p>
            <a:pPr lvl="1" indent="-342900">
              <a:buFont typeface="+mj-lt"/>
              <a:buAutoNum type="arabicPeriod"/>
            </a:pPr>
            <a:r>
              <a:rPr lang="en-US" dirty="0"/>
              <a:t>Select the next partial path from Q</a:t>
            </a:r>
          </a:p>
          <a:p>
            <a:pPr lvl="1" indent="-342900">
              <a:buFont typeface="+mj-lt"/>
              <a:buAutoNum type="arabicPeriod"/>
            </a:pPr>
            <a:r>
              <a:rPr lang="en-US" dirty="0"/>
              <a:t>Expand it by adding the children of the head node</a:t>
            </a:r>
          </a:p>
          <a:p>
            <a:pPr lvl="1" indent="-342900">
              <a:buFont typeface="+mj-lt"/>
              <a:buAutoNum type="arabicPeriod"/>
            </a:pPr>
            <a:r>
              <a:rPr lang="en-US" dirty="0"/>
              <a:t>Add the expansions to Q</a:t>
            </a:r>
          </a:p>
          <a:p>
            <a:r>
              <a:rPr lang="en-US" dirty="0"/>
              <a:t>This ends when the goal G is found</a:t>
            </a:r>
          </a:p>
          <a:p>
            <a:pPr marL="0" indent="0">
              <a:buNone/>
            </a:pPr>
            <a:endParaRPr lang="en-US" dirty="0"/>
          </a:p>
          <a:p>
            <a:pPr marL="0" indent="0">
              <a:buNone/>
            </a:pPr>
            <a:r>
              <a:rPr lang="en-US" dirty="0"/>
              <a:t>We also require that the procedure is Complete</a:t>
            </a:r>
          </a:p>
        </p:txBody>
      </p:sp>
      <p:sp>
        <p:nvSpPr>
          <p:cNvPr id="5" name="Slide Number Placeholder 4">
            <a:extLst>
              <a:ext uri="{FF2B5EF4-FFF2-40B4-BE49-F238E27FC236}">
                <a16:creationId xmlns:a16="http://schemas.microsoft.com/office/drawing/2014/main" id="{1ED3DAC7-286F-E845-A5ED-6F5D2EAA2D1C}"/>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1853067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7384-28D6-E24D-95D2-B8F155B0F4BF}"/>
              </a:ext>
            </a:extLst>
          </p:cNvPr>
          <p:cNvSpPr>
            <a:spLocks noGrp="1"/>
          </p:cNvSpPr>
          <p:nvPr>
            <p:ph type="title"/>
          </p:nvPr>
        </p:nvSpPr>
        <p:spPr/>
        <p:txBody>
          <a:bodyPr/>
          <a:lstStyle/>
          <a:p>
            <a:r>
              <a:rPr lang="en-US" dirty="0"/>
              <a:t>Breadth-First Search and Depth-First Search are similar</a:t>
            </a:r>
          </a:p>
        </p:txBody>
      </p:sp>
      <p:sp>
        <p:nvSpPr>
          <p:cNvPr id="3" name="Content Placeholder 2">
            <a:extLst>
              <a:ext uri="{FF2B5EF4-FFF2-40B4-BE49-F238E27FC236}">
                <a16:creationId xmlns:a16="http://schemas.microsoft.com/office/drawing/2014/main" id="{C59F6EDA-AA7D-E34D-9308-EBEC419C8BFA}"/>
              </a:ext>
            </a:extLst>
          </p:cNvPr>
          <p:cNvSpPr>
            <a:spLocks noGrp="1"/>
          </p:cNvSpPr>
          <p:nvPr>
            <p:ph idx="1"/>
          </p:nvPr>
        </p:nvSpPr>
        <p:spPr/>
        <p:txBody>
          <a:bodyPr>
            <a:normAutofit fontScale="92500" lnSpcReduction="10000"/>
          </a:bodyPr>
          <a:lstStyle/>
          <a:p>
            <a:pPr marL="0" indent="0">
              <a:buNone/>
            </a:pPr>
            <a:r>
              <a:rPr lang="en-US" dirty="0"/>
              <a:t>Pseudocode is effectively the same except for how Q is modified when new additions are added:</a:t>
            </a:r>
          </a:p>
          <a:p>
            <a:pPr marL="0" indent="0">
              <a:buNone/>
            </a:pPr>
            <a:endParaRPr lang="en-US" dirty="0"/>
          </a:p>
          <a:p>
            <a:pPr marL="0" indent="0">
              <a:buNone/>
            </a:pPr>
            <a:r>
              <a:rPr lang="en-US" sz="2400" dirty="0">
                <a:latin typeface="Gill Sans MT" panose="020B0502020104020203" pitchFamily="34" charset="77"/>
              </a:rPr>
              <a:t>Depth-first:</a:t>
            </a:r>
          </a:p>
          <a:p>
            <a:pPr marL="457200" indent="-457200">
              <a:buFont typeface="+mj-lt"/>
              <a:buAutoNum type="arabicPeriod"/>
            </a:pPr>
            <a:r>
              <a:rPr lang="en-US" dirty="0"/>
              <a:t>add path extensions to the front of Q</a:t>
            </a:r>
          </a:p>
          <a:p>
            <a:pPr marL="457200" indent="-457200">
              <a:buFont typeface="+mj-lt"/>
              <a:buAutoNum type="arabicPeriod"/>
            </a:pPr>
            <a:r>
              <a:rPr lang="en-US" dirty="0"/>
              <a:t>pick the first element of Q</a:t>
            </a:r>
          </a:p>
          <a:p>
            <a:pPr marL="0" indent="0">
              <a:buNone/>
            </a:pPr>
            <a:endParaRPr lang="en-US" dirty="0"/>
          </a:p>
          <a:p>
            <a:pPr marL="0" indent="0">
              <a:buNone/>
            </a:pPr>
            <a:r>
              <a:rPr lang="en-US" sz="2400" dirty="0">
                <a:latin typeface="Gill Sans MT" panose="020B0502020104020203" pitchFamily="34" charset="77"/>
              </a:rPr>
              <a:t>Breadth-first: </a:t>
            </a:r>
          </a:p>
          <a:p>
            <a:pPr marL="457200" indent="-457200">
              <a:buFont typeface="+mj-lt"/>
              <a:buAutoNum type="arabicPeriod"/>
            </a:pPr>
            <a:r>
              <a:rPr lang="en-US" dirty="0"/>
              <a:t>add path extensions to the back of Q</a:t>
            </a:r>
          </a:p>
          <a:p>
            <a:pPr marL="457200" indent="-457200">
              <a:buFont typeface="+mj-lt"/>
              <a:buAutoNum type="arabicPeriod"/>
            </a:pPr>
            <a:r>
              <a:rPr lang="en-US" dirty="0"/>
              <a:t>pick the first element of Q </a:t>
            </a:r>
          </a:p>
        </p:txBody>
      </p:sp>
      <p:sp>
        <p:nvSpPr>
          <p:cNvPr id="5" name="Slide Number Placeholder 4">
            <a:extLst>
              <a:ext uri="{FF2B5EF4-FFF2-40B4-BE49-F238E27FC236}">
                <a16:creationId xmlns:a16="http://schemas.microsoft.com/office/drawing/2014/main" id="{BF0ECDBE-AA4C-9F48-92D4-0D73087875FE}"/>
              </a:ext>
            </a:extLst>
          </p:cNvPr>
          <p:cNvSpPr>
            <a:spLocks noGrp="1"/>
          </p:cNvSpPr>
          <p:nvPr>
            <p:ph type="sldNum" sz="quarter" idx="12"/>
          </p:nvPr>
        </p:nvSpPr>
        <p:spPr/>
        <p:txBody>
          <a:bodyPr/>
          <a:lstStyle/>
          <a:p>
            <a:fld id="{E538DE21-AC3D-574E-A9BC-92B90566158F}" type="slidenum">
              <a:rPr lang="en-US" smtClean="0"/>
              <a:t>53</a:t>
            </a:fld>
            <a:endParaRPr lang="en-US"/>
          </a:p>
        </p:txBody>
      </p:sp>
      <p:pic>
        <p:nvPicPr>
          <p:cNvPr id="6" name="Picture 5">
            <a:extLst>
              <a:ext uri="{FF2B5EF4-FFF2-40B4-BE49-F238E27FC236}">
                <a16:creationId xmlns:a16="http://schemas.microsoft.com/office/drawing/2014/main" id="{1D090D10-CF2A-BE4D-9057-453CF89EA4B5}"/>
              </a:ext>
            </a:extLst>
          </p:cNvPr>
          <p:cNvPicPr>
            <a:picLocks noChangeAspect="1"/>
          </p:cNvPicPr>
          <p:nvPr/>
        </p:nvPicPr>
        <p:blipFill>
          <a:blip r:embed="rId2"/>
          <a:stretch>
            <a:fillRect/>
          </a:stretch>
        </p:blipFill>
        <p:spPr>
          <a:xfrm>
            <a:off x="8388624" y="2402990"/>
            <a:ext cx="1921565" cy="1809474"/>
          </a:xfrm>
          <a:prstGeom prst="rect">
            <a:avLst/>
          </a:prstGeom>
        </p:spPr>
      </p:pic>
      <p:pic>
        <p:nvPicPr>
          <p:cNvPr id="7" name="Picture 6">
            <a:extLst>
              <a:ext uri="{FF2B5EF4-FFF2-40B4-BE49-F238E27FC236}">
                <a16:creationId xmlns:a16="http://schemas.microsoft.com/office/drawing/2014/main" id="{964CB949-3396-AE43-9EE2-405FC7993A29}"/>
              </a:ext>
            </a:extLst>
          </p:cNvPr>
          <p:cNvPicPr>
            <a:picLocks noChangeAspect="1"/>
          </p:cNvPicPr>
          <p:nvPr/>
        </p:nvPicPr>
        <p:blipFill>
          <a:blip r:embed="rId3"/>
          <a:stretch>
            <a:fillRect/>
          </a:stretch>
        </p:blipFill>
        <p:spPr>
          <a:xfrm>
            <a:off x="8413064" y="4455010"/>
            <a:ext cx="1872687" cy="1809474"/>
          </a:xfrm>
          <a:prstGeom prst="rect">
            <a:avLst/>
          </a:prstGeom>
        </p:spPr>
      </p:pic>
    </p:spTree>
    <p:extLst>
      <p:ext uri="{BB962C8B-B14F-4D97-AF65-F5344CB8AC3E}">
        <p14:creationId xmlns:p14="http://schemas.microsoft.com/office/powerpoint/2010/main" val="2461917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54</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340547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55</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250182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normAutofit fontScale="92500" lnSpcReduction="20000"/>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a:p>
            <a:pPr marL="0" indent="0">
              <a:buNone/>
            </a:pPr>
            <a:endParaRPr lang="en-US" dirty="0"/>
          </a:p>
          <a:p>
            <a:pPr marL="0" indent="0">
              <a:buNone/>
            </a:pPr>
            <a:r>
              <a:rPr lang="en-US" dirty="0"/>
              <a:t>What if we remember what nodes we visited already and don’t add paths to Q that start with that node.</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56</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632577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1</a:t>
            </a:r>
          </a:p>
          <a:p>
            <a:r>
              <a:rPr lang="en-US" sz="2000" dirty="0">
                <a:latin typeface="Open Sans" panose="020B0606030504020204" pitchFamily="34" charset="0"/>
                <a:ea typeface="Open Sans" panose="020B0606030504020204" pitchFamily="34" charset="0"/>
                <a:cs typeface="Open Sans" panose="020B0606030504020204" pitchFamily="34" charset="0"/>
              </a:rPr>
              <a:t>Depth of 1</a:t>
            </a:r>
          </a:p>
        </p:txBody>
      </p:sp>
      <p:sp>
        <p:nvSpPr>
          <p:cNvPr id="8" name="Freeform 7">
            <a:extLst>
              <a:ext uri="{FF2B5EF4-FFF2-40B4-BE49-F238E27FC236}">
                <a16:creationId xmlns:a16="http://schemas.microsoft.com/office/drawing/2014/main" id="{9EEFEFF3-5BA9-4341-958F-C22C936B7574}"/>
              </a:ext>
            </a:extLst>
          </p:cNvPr>
          <p:cNvSpPr/>
          <p:nvPr/>
        </p:nvSpPr>
        <p:spPr>
          <a:xfrm>
            <a:off x="5327289" y="3511827"/>
            <a:ext cx="1590346" cy="730075"/>
          </a:xfrm>
          <a:custGeom>
            <a:avLst/>
            <a:gdLst>
              <a:gd name="connsiteX0" fmla="*/ 755459 w 1590346"/>
              <a:gd name="connsiteY0" fmla="*/ 0 h 730075"/>
              <a:gd name="connsiteX1" fmla="*/ 85 w 1590346"/>
              <a:gd name="connsiteY1" fmla="*/ 728870 h 730075"/>
              <a:gd name="connsiteX2" fmla="*/ 795215 w 1590346"/>
              <a:gd name="connsiteY2" fmla="*/ 185531 h 730075"/>
              <a:gd name="connsiteX3" fmla="*/ 1590346 w 1590346"/>
              <a:gd name="connsiteY3" fmla="*/ 728870 h 730075"/>
            </a:gdLst>
            <a:ahLst/>
            <a:cxnLst>
              <a:cxn ang="0">
                <a:pos x="connsiteX0" y="connsiteY0"/>
              </a:cxn>
              <a:cxn ang="0">
                <a:pos x="connsiteX1" y="connsiteY1"/>
              </a:cxn>
              <a:cxn ang="0">
                <a:pos x="connsiteX2" y="connsiteY2"/>
              </a:cxn>
              <a:cxn ang="0">
                <a:pos x="connsiteX3" y="connsiteY3"/>
              </a:cxn>
            </a:cxnLst>
            <a:rect l="l" t="t" r="r" b="b"/>
            <a:pathLst>
              <a:path w="1590346" h="730075">
                <a:moveTo>
                  <a:pt x="755459" y="0"/>
                </a:moveTo>
                <a:cubicBezTo>
                  <a:pt x="374459" y="348974"/>
                  <a:pt x="-6541" y="697948"/>
                  <a:pt x="85" y="728870"/>
                </a:cubicBezTo>
                <a:cubicBezTo>
                  <a:pt x="6711" y="759792"/>
                  <a:pt x="530172" y="185531"/>
                  <a:pt x="795215" y="185531"/>
                </a:cubicBezTo>
                <a:cubicBezTo>
                  <a:pt x="1060258" y="185531"/>
                  <a:pt x="1325302" y="457200"/>
                  <a:pt x="1590346" y="72887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768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2</a:t>
            </a:r>
          </a:p>
          <a:p>
            <a:r>
              <a:rPr lang="en-US" sz="2000" dirty="0">
                <a:latin typeface="Open Sans" panose="020B0606030504020204" pitchFamily="34" charset="0"/>
                <a:ea typeface="Open Sans" panose="020B0606030504020204" pitchFamily="34" charset="0"/>
                <a:cs typeface="Open Sans" panose="020B0606030504020204" pitchFamily="34" charset="0"/>
              </a:rPr>
              <a:t>Depth of 2</a:t>
            </a:r>
          </a:p>
        </p:txBody>
      </p:sp>
      <p:sp>
        <p:nvSpPr>
          <p:cNvPr id="8" name="Freeform 7">
            <a:extLst>
              <a:ext uri="{FF2B5EF4-FFF2-40B4-BE49-F238E27FC236}">
                <a16:creationId xmlns:a16="http://schemas.microsoft.com/office/drawing/2014/main" id="{61ECEC00-0F4F-2849-B017-3C8459C9A05A}"/>
              </a:ext>
            </a:extLst>
          </p:cNvPr>
          <p:cNvSpPr/>
          <p:nvPr/>
        </p:nvSpPr>
        <p:spPr>
          <a:xfrm>
            <a:off x="5041959" y="3582538"/>
            <a:ext cx="2248221" cy="1352041"/>
          </a:xfrm>
          <a:custGeom>
            <a:avLst/>
            <a:gdLst>
              <a:gd name="connsiteX0" fmla="*/ 1006275 w 2248221"/>
              <a:gd name="connsiteY0" fmla="*/ 0 h 1352041"/>
              <a:gd name="connsiteX1" fmla="*/ 323887 w 2248221"/>
              <a:gd name="connsiteY1" fmla="*/ 573206 h 1352041"/>
              <a:gd name="connsiteX2" fmla="*/ 3164 w 2248221"/>
              <a:gd name="connsiteY2" fmla="*/ 1351129 h 1352041"/>
              <a:gd name="connsiteX3" fmla="*/ 501308 w 2248221"/>
              <a:gd name="connsiteY3" fmla="*/ 682388 h 1352041"/>
              <a:gd name="connsiteX4" fmla="*/ 678729 w 2248221"/>
              <a:gd name="connsiteY4" fmla="*/ 1262418 h 1352041"/>
              <a:gd name="connsiteX5" fmla="*/ 1040394 w 2248221"/>
              <a:gd name="connsiteY5" fmla="*/ 61415 h 1352041"/>
              <a:gd name="connsiteX6" fmla="*/ 1770549 w 2248221"/>
              <a:gd name="connsiteY6" fmla="*/ 600502 h 1352041"/>
              <a:gd name="connsiteX7" fmla="*/ 1429355 w 2248221"/>
              <a:gd name="connsiteY7" fmla="*/ 1351129 h 1352041"/>
              <a:gd name="connsiteX8" fmla="*/ 1886555 w 2248221"/>
              <a:gd name="connsiteY8" fmla="*/ 764275 h 1352041"/>
              <a:gd name="connsiteX9" fmla="*/ 2248221 w 2248221"/>
              <a:gd name="connsiteY9" fmla="*/ 1228299 h 13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221" h="1352041">
                <a:moveTo>
                  <a:pt x="1006275" y="0"/>
                </a:moveTo>
                <a:cubicBezTo>
                  <a:pt x="748673" y="174009"/>
                  <a:pt x="491072" y="348018"/>
                  <a:pt x="323887" y="573206"/>
                </a:cubicBezTo>
                <a:cubicBezTo>
                  <a:pt x="156702" y="798394"/>
                  <a:pt x="-26406" y="1332932"/>
                  <a:pt x="3164" y="1351129"/>
                </a:cubicBezTo>
                <a:cubicBezTo>
                  <a:pt x="32734" y="1369326"/>
                  <a:pt x="388714" y="697173"/>
                  <a:pt x="501308" y="682388"/>
                </a:cubicBezTo>
                <a:cubicBezTo>
                  <a:pt x="613902" y="667603"/>
                  <a:pt x="588881" y="1365913"/>
                  <a:pt x="678729" y="1262418"/>
                </a:cubicBezTo>
                <a:cubicBezTo>
                  <a:pt x="768577" y="1158923"/>
                  <a:pt x="858424" y="171734"/>
                  <a:pt x="1040394" y="61415"/>
                </a:cubicBezTo>
                <a:cubicBezTo>
                  <a:pt x="1222364" y="-48904"/>
                  <a:pt x="1705722" y="385550"/>
                  <a:pt x="1770549" y="600502"/>
                </a:cubicBezTo>
                <a:cubicBezTo>
                  <a:pt x="1835376" y="815454"/>
                  <a:pt x="1410021" y="1323834"/>
                  <a:pt x="1429355" y="1351129"/>
                </a:cubicBezTo>
                <a:cubicBezTo>
                  <a:pt x="1448689" y="1378425"/>
                  <a:pt x="1750077" y="784747"/>
                  <a:pt x="1886555" y="764275"/>
                </a:cubicBezTo>
                <a:cubicBezTo>
                  <a:pt x="2023033" y="743803"/>
                  <a:pt x="2135627" y="986051"/>
                  <a:pt x="2248221" y="1228299"/>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437174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59</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8"/>
            <a:ext cx="2521524" cy="1015663"/>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3</a:t>
            </a:r>
          </a:p>
          <a:p>
            <a:r>
              <a:rPr lang="en-US" sz="2000" dirty="0">
                <a:latin typeface="Open Sans" panose="020B0606030504020204" pitchFamily="34" charset="0"/>
                <a:ea typeface="Open Sans" panose="020B0606030504020204" pitchFamily="34" charset="0"/>
                <a:cs typeface="Open Sans" panose="020B0606030504020204" pitchFamily="34" charset="0"/>
              </a:rPr>
              <a:t>Depth of 3</a:t>
            </a:r>
          </a:p>
          <a:p>
            <a:r>
              <a:rPr lang="en-US" sz="2000" dirty="0">
                <a:latin typeface="Open Sans" panose="020B0606030504020204" pitchFamily="34" charset="0"/>
                <a:ea typeface="Open Sans" panose="020B0606030504020204" pitchFamily="34" charset="0"/>
                <a:cs typeface="Open Sans" panose="020B0606030504020204" pitchFamily="34" charset="0"/>
              </a:rPr>
              <a:t>(not needed here…)</a:t>
            </a:r>
          </a:p>
        </p:txBody>
      </p:sp>
      <p:sp>
        <p:nvSpPr>
          <p:cNvPr id="9" name="Freeform 8">
            <a:extLst>
              <a:ext uri="{FF2B5EF4-FFF2-40B4-BE49-F238E27FC236}">
                <a16:creationId xmlns:a16="http://schemas.microsoft.com/office/drawing/2014/main" id="{C01805BA-EC38-A64C-AFD0-880D6C82961C}"/>
              </a:ext>
            </a:extLst>
          </p:cNvPr>
          <p:cNvSpPr/>
          <p:nvPr/>
        </p:nvSpPr>
        <p:spPr>
          <a:xfrm>
            <a:off x="4848660" y="3514300"/>
            <a:ext cx="2277747" cy="2020059"/>
          </a:xfrm>
          <a:custGeom>
            <a:avLst/>
            <a:gdLst>
              <a:gd name="connsiteX0" fmla="*/ 1158631 w 2277747"/>
              <a:gd name="connsiteY0" fmla="*/ 0 h 2020059"/>
              <a:gd name="connsiteX1" fmla="*/ 544481 w 2277747"/>
              <a:gd name="connsiteY1" fmla="*/ 607325 h 2020059"/>
              <a:gd name="connsiteX2" fmla="*/ 196463 w 2277747"/>
              <a:gd name="connsiteY2" fmla="*/ 1392071 h 2020059"/>
              <a:gd name="connsiteX3" fmla="*/ 5395 w 2277747"/>
              <a:gd name="connsiteY3" fmla="*/ 2019868 h 2020059"/>
              <a:gd name="connsiteX4" fmla="*/ 401180 w 2277747"/>
              <a:gd name="connsiteY4" fmla="*/ 1330656 h 2020059"/>
              <a:gd name="connsiteX5" fmla="*/ 571777 w 2277747"/>
              <a:gd name="connsiteY5" fmla="*/ 1985749 h 2020059"/>
              <a:gd name="connsiteX6" fmla="*/ 571777 w 2277747"/>
              <a:gd name="connsiteY6" fmla="*/ 771098 h 2020059"/>
              <a:gd name="connsiteX7" fmla="*/ 872028 w 2277747"/>
              <a:gd name="connsiteY7" fmla="*/ 1317008 h 2020059"/>
              <a:gd name="connsiteX8" fmla="*/ 1158631 w 2277747"/>
              <a:gd name="connsiteY8" fmla="*/ 156949 h 2020059"/>
              <a:gd name="connsiteX9" fmla="*/ 1936553 w 2277747"/>
              <a:gd name="connsiteY9" fmla="*/ 757450 h 2020059"/>
              <a:gd name="connsiteX10" fmla="*/ 1588535 w 2277747"/>
              <a:gd name="connsiteY10" fmla="*/ 1241946 h 2020059"/>
              <a:gd name="connsiteX11" fmla="*/ 1322404 w 2277747"/>
              <a:gd name="connsiteY11" fmla="*/ 1985749 h 2020059"/>
              <a:gd name="connsiteX12" fmla="*/ 1718189 w 2277747"/>
              <a:gd name="connsiteY12" fmla="*/ 1398895 h 2020059"/>
              <a:gd name="connsiteX13" fmla="*/ 1909257 w 2277747"/>
              <a:gd name="connsiteY13" fmla="*/ 1944805 h 2020059"/>
              <a:gd name="connsiteX14" fmla="*/ 1984320 w 2277747"/>
              <a:gd name="connsiteY14" fmla="*/ 791570 h 2020059"/>
              <a:gd name="connsiteX15" fmla="*/ 2277747 w 2277747"/>
              <a:gd name="connsiteY15" fmla="*/ 1357952 h 202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7747" h="2020059">
                <a:moveTo>
                  <a:pt x="1158631" y="0"/>
                </a:moveTo>
                <a:cubicBezTo>
                  <a:pt x="931736" y="187656"/>
                  <a:pt x="704842" y="375313"/>
                  <a:pt x="544481" y="607325"/>
                </a:cubicBezTo>
                <a:cubicBezTo>
                  <a:pt x="384120" y="839337"/>
                  <a:pt x="286311" y="1156647"/>
                  <a:pt x="196463" y="1392071"/>
                </a:cubicBezTo>
                <a:cubicBezTo>
                  <a:pt x="106615" y="1627495"/>
                  <a:pt x="-28724" y="2030104"/>
                  <a:pt x="5395" y="2019868"/>
                </a:cubicBezTo>
                <a:cubicBezTo>
                  <a:pt x="39514" y="2009632"/>
                  <a:pt x="306783" y="1336343"/>
                  <a:pt x="401180" y="1330656"/>
                </a:cubicBezTo>
                <a:cubicBezTo>
                  <a:pt x="495577" y="1324970"/>
                  <a:pt x="543344" y="2079009"/>
                  <a:pt x="571777" y="1985749"/>
                </a:cubicBezTo>
                <a:cubicBezTo>
                  <a:pt x="600210" y="1892489"/>
                  <a:pt x="521735" y="882555"/>
                  <a:pt x="571777" y="771098"/>
                </a:cubicBezTo>
                <a:cubicBezTo>
                  <a:pt x="621819" y="659641"/>
                  <a:pt x="774219" y="1419366"/>
                  <a:pt x="872028" y="1317008"/>
                </a:cubicBezTo>
                <a:cubicBezTo>
                  <a:pt x="969837" y="1214650"/>
                  <a:pt x="981210" y="250209"/>
                  <a:pt x="1158631" y="156949"/>
                </a:cubicBezTo>
                <a:cubicBezTo>
                  <a:pt x="1336052" y="63689"/>
                  <a:pt x="1864902" y="576617"/>
                  <a:pt x="1936553" y="757450"/>
                </a:cubicBezTo>
                <a:cubicBezTo>
                  <a:pt x="2008204" y="938283"/>
                  <a:pt x="1690893" y="1037230"/>
                  <a:pt x="1588535" y="1241946"/>
                </a:cubicBezTo>
                <a:cubicBezTo>
                  <a:pt x="1486177" y="1446662"/>
                  <a:pt x="1300795" y="1959591"/>
                  <a:pt x="1322404" y="1985749"/>
                </a:cubicBezTo>
                <a:cubicBezTo>
                  <a:pt x="1344013" y="2011907"/>
                  <a:pt x="1620380" y="1405719"/>
                  <a:pt x="1718189" y="1398895"/>
                </a:cubicBezTo>
                <a:cubicBezTo>
                  <a:pt x="1815998" y="1392071"/>
                  <a:pt x="1864902" y="2046026"/>
                  <a:pt x="1909257" y="1944805"/>
                </a:cubicBezTo>
                <a:cubicBezTo>
                  <a:pt x="1953612" y="1843584"/>
                  <a:pt x="1922905" y="889379"/>
                  <a:pt x="1984320" y="791570"/>
                </a:cubicBezTo>
                <a:cubicBezTo>
                  <a:pt x="2045735" y="693761"/>
                  <a:pt x="2161741" y="1025856"/>
                  <a:pt x="2277747" y="1357952"/>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12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6</a:t>
            </a:fld>
            <a:endParaRPr lang="en-US"/>
          </a:p>
        </p:txBody>
      </p:sp>
    </p:spTree>
    <p:extLst>
      <p:ext uri="{BB962C8B-B14F-4D97-AF65-F5344CB8AC3E}">
        <p14:creationId xmlns:p14="http://schemas.microsoft.com/office/powerpoint/2010/main" val="311544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dodging obstacles:</a:t>
            </a:r>
          </a:p>
        </p:txBody>
      </p:sp>
      <p:pic>
        <p:nvPicPr>
          <p:cNvPr id="10" name="Picture 9">
            <a:extLst>
              <a:ext uri="{FF2B5EF4-FFF2-40B4-BE49-F238E27FC236}">
                <a16:creationId xmlns:a16="http://schemas.microsoft.com/office/drawing/2014/main" id="{D72353D0-CE1B-A649-8DC3-32DE4E61F710}"/>
              </a:ext>
            </a:extLst>
          </p:cNvPr>
          <p:cNvPicPr>
            <a:picLocks noChangeAspect="1"/>
          </p:cNvPicPr>
          <p:nvPr/>
        </p:nvPicPr>
        <p:blipFill rotWithShape="1">
          <a:blip r:embed="rId2"/>
          <a:srcRect r="20783"/>
          <a:stretch/>
        </p:blipFill>
        <p:spPr>
          <a:xfrm>
            <a:off x="7769860" y="3408611"/>
            <a:ext cx="2400300" cy="2528028"/>
          </a:xfrm>
          <a:prstGeom prst="rect">
            <a:avLst/>
          </a:prstGeom>
        </p:spPr>
      </p:pic>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60</a:t>
            </a:fld>
            <a:endParaRPr lang="en-US"/>
          </a:p>
        </p:txBody>
      </p:sp>
      <p:pic>
        <p:nvPicPr>
          <p:cNvPr id="8" name="Picture 7">
            <a:extLst>
              <a:ext uri="{FF2B5EF4-FFF2-40B4-BE49-F238E27FC236}">
                <a16:creationId xmlns:a16="http://schemas.microsoft.com/office/drawing/2014/main" id="{404ABF78-A812-BE43-BA8F-108489CEC218}"/>
              </a:ext>
            </a:extLst>
          </p:cNvPr>
          <p:cNvPicPr>
            <a:picLocks noChangeAspect="1"/>
          </p:cNvPicPr>
          <p:nvPr/>
        </p:nvPicPr>
        <p:blipFill>
          <a:blip r:embed="rId3"/>
          <a:stretch>
            <a:fillRect/>
          </a:stretch>
        </p:blipFill>
        <p:spPr>
          <a:xfrm>
            <a:off x="1654810" y="3405904"/>
            <a:ext cx="6115050" cy="2242185"/>
          </a:xfrm>
          <a:prstGeom prst="rect">
            <a:avLst/>
          </a:prstGeom>
        </p:spPr>
      </p:pic>
      <p:sp>
        <p:nvSpPr>
          <p:cNvPr id="9" name="TextBox 8">
            <a:extLst>
              <a:ext uri="{FF2B5EF4-FFF2-40B4-BE49-F238E27FC236}">
                <a16:creationId xmlns:a16="http://schemas.microsoft.com/office/drawing/2014/main" id="{81A40E8A-DE6E-904A-B21C-DEC4C691D2DF}"/>
              </a:ext>
            </a:extLst>
          </p:cNvPr>
          <p:cNvSpPr txBox="1"/>
          <p:nvPr/>
        </p:nvSpPr>
        <p:spPr>
          <a:xfrm>
            <a:off x="2152651" y="6071576"/>
            <a:ext cx="775160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hlinkClick r:id="rId4"/>
              </a:rPr>
              <a:t>Image: Pete Florence, Integrated Perception and Control at High Speed</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47543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planning a route to some faraway goal</a:t>
            </a:r>
          </a:p>
        </p:txBody>
      </p:sp>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61</a:t>
            </a:fld>
            <a:endParaRPr lang="en-US" dirty="0"/>
          </a:p>
        </p:txBody>
      </p:sp>
      <p:pic>
        <p:nvPicPr>
          <p:cNvPr id="2" name="Picture 1">
            <a:extLst>
              <a:ext uri="{FF2B5EF4-FFF2-40B4-BE49-F238E27FC236}">
                <a16:creationId xmlns:a16="http://schemas.microsoft.com/office/drawing/2014/main" id="{669BB6CD-0A1E-BC7E-5842-87B43026B641}"/>
              </a:ext>
            </a:extLst>
          </p:cNvPr>
          <p:cNvPicPr>
            <a:picLocks noChangeAspect="1"/>
          </p:cNvPicPr>
          <p:nvPr/>
        </p:nvPicPr>
        <p:blipFill rotWithShape="1">
          <a:blip r:embed="rId2"/>
          <a:srcRect t="19016" b="17049"/>
          <a:stretch/>
        </p:blipFill>
        <p:spPr>
          <a:xfrm>
            <a:off x="2166626" y="3366849"/>
            <a:ext cx="7858748" cy="2989501"/>
          </a:xfrm>
          <a:prstGeom prst="rect">
            <a:avLst/>
          </a:prstGeom>
        </p:spPr>
      </p:pic>
      <p:sp>
        <p:nvSpPr>
          <p:cNvPr id="3" name="Content Placeholder 6">
            <a:extLst>
              <a:ext uri="{FF2B5EF4-FFF2-40B4-BE49-F238E27FC236}">
                <a16:creationId xmlns:a16="http://schemas.microsoft.com/office/drawing/2014/main" id="{45A50BBD-F1EB-EF96-9E5E-D2DF3FF015E5}"/>
              </a:ext>
            </a:extLst>
          </p:cNvPr>
          <p:cNvSpPr txBox="1">
            <a:spLocks/>
          </p:cNvSpPr>
          <p:nvPr/>
        </p:nvSpPr>
        <p:spPr>
          <a:xfrm>
            <a:off x="4800991" y="6448425"/>
            <a:ext cx="259001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2248535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lstStyle/>
          <a:p>
            <a:r>
              <a:rPr lang="en-US" dirty="0"/>
              <a:t>Motion Planning: </a:t>
            </a:r>
            <a:br>
              <a:rPr lang="en-US" dirty="0"/>
            </a:br>
            <a:r>
              <a:rPr lang="en-US" dirty="0"/>
              <a:t>…more than just getting from A to B</a:t>
            </a:r>
          </a:p>
        </p:txBody>
      </p:sp>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dirty="0"/>
              <a:t>Motion Planning can be even more complex than this. Waymo thinks about incredibly difficult situations: </a:t>
            </a:r>
          </a:p>
          <a:p>
            <a:pPr marL="0" indent="0">
              <a:buNone/>
            </a:pP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62</a:t>
            </a:fld>
            <a:endParaRPr lang="en-US"/>
          </a:p>
        </p:txBody>
      </p:sp>
      <p:pic>
        <p:nvPicPr>
          <p:cNvPr id="2" name="Picture 1">
            <a:extLst>
              <a:ext uri="{FF2B5EF4-FFF2-40B4-BE49-F238E27FC236}">
                <a16:creationId xmlns:a16="http://schemas.microsoft.com/office/drawing/2014/main" id="{4973E96C-AC17-674F-BC93-66988322726D}"/>
              </a:ext>
            </a:extLst>
          </p:cNvPr>
          <p:cNvPicPr>
            <a:picLocks noChangeAspect="1"/>
          </p:cNvPicPr>
          <p:nvPr/>
        </p:nvPicPr>
        <p:blipFill>
          <a:blip r:embed="rId2"/>
          <a:stretch>
            <a:fillRect/>
          </a:stretch>
        </p:blipFill>
        <p:spPr>
          <a:xfrm>
            <a:off x="3362976" y="2658240"/>
            <a:ext cx="4866625" cy="3920027"/>
          </a:xfrm>
          <a:prstGeom prst="rect">
            <a:avLst/>
          </a:prstGeom>
        </p:spPr>
      </p:pic>
      <p:sp>
        <p:nvSpPr>
          <p:cNvPr id="3" name="TextBox 2">
            <a:extLst>
              <a:ext uri="{FF2B5EF4-FFF2-40B4-BE49-F238E27FC236}">
                <a16:creationId xmlns:a16="http://schemas.microsoft.com/office/drawing/2014/main" id="{FA2DA9C0-B9A9-A845-9513-25C1D7CF0DE8}"/>
              </a:ext>
            </a:extLst>
          </p:cNvPr>
          <p:cNvSpPr txBox="1"/>
          <p:nvPr/>
        </p:nvSpPr>
        <p:spPr>
          <a:xfrm>
            <a:off x="8450262" y="6393600"/>
            <a:ext cx="1589089" cy="369332"/>
          </a:xfrm>
          <a:prstGeom prst="rect">
            <a:avLst/>
          </a:prstGeom>
          <a:noFill/>
        </p:spPr>
        <p:txBody>
          <a:bodyPr wrap="none" rtlCol="0">
            <a:spAutoFit/>
          </a:bodyPr>
          <a:lstStyle/>
          <a:p>
            <a:r>
              <a:rPr lang="en-US" dirty="0"/>
              <a:t>Image: </a:t>
            </a:r>
            <a:r>
              <a:rPr lang="en-US" dirty="0">
                <a:hlinkClick r:id="rId3"/>
              </a:rPr>
              <a:t>Waymo</a:t>
            </a:r>
            <a:endParaRPr lang="en-US" dirty="0"/>
          </a:p>
        </p:txBody>
      </p:sp>
    </p:spTree>
    <p:extLst>
      <p:ext uri="{BB962C8B-B14F-4D97-AF65-F5344CB8AC3E}">
        <p14:creationId xmlns:p14="http://schemas.microsoft.com/office/powerpoint/2010/main" val="3081496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08C90F0F-5782-9CF2-7D06-66926204B77B}"/>
            </a:ext>
          </a:extLst>
        </p:cNvPr>
        <p:cNvGrpSpPr/>
        <p:nvPr/>
      </p:nvGrpSpPr>
      <p:grpSpPr>
        <a:xfrm>
          <a:off x="0" y="0"/>
          <a:ext cx="0" cy="0"/>
          <a:chOff x="0" y="0"/>
          <a:chExt cx="0" cy="0"/>
        </a:xfrm>
      </p:grpSpPr>
      <p:sp>
        <p:nvSpPr>
          <p:cNvPr id="90" name="Google Shape;90;p17">
            <a:extLst>
              <a:ext uri="{FF2B5EF4-FFF2-40B4-BE49-F238E27FC236}">
                <a16:creationId xmlns:a16="http://schemas.microsoft.com/office/drawing/2014/main" id="{040A8C5A-7270-24DD-C99A-7748FB2A6879}"/>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63</a:t>
            </a:fld>
            <a:endParaRPr/>
          </a:p>
        </p:txBody>
      </p:sp>
      <p:pic>
        <p:nvPicPr>
          <p:cNvPr id="91" name="Google Shape;91;p17">
            <a:extLst>
              <a:ext uri="{FF2B5EF4-FFF2-40B4-BE49-F238E27FC236}">
                <a16:creationId xmlns:a16="http://schemas.microsoft.com/office/drawing/2014/main" id="{C026F823-46EA-C35E-A432-D1BBDC79ED3A}"/>
              </a:ext>
            </a:extLst>
          </p:cNvPr>
          <p:cNvPicPr preferRelativeResize="0"/>
          <p:nvPr/>
        </p:nvPicPr>
        <p:blipFill rotWithShape="1">
          <a:blip r:embed="rId3">
            <a:alphaModFix/>
          </a:blip>
          <a:srcRect/>
          <a:stretch/>
        </p:blipFill>
        <p:spPr>
          <a:xfrm>
            <a:off x="4444918" y="1027433"/>
            <a:ext cx="5549900" cy="5715000"/>
          </a:xfrm>
          <a:prstGeom prst="rect">
            <a:avLst/>
          </a:prstGeom>
          <a:noFill/>
          <a:ln>
            <a:noFill/>
          </a:ln>
        </p:spPr>
      </p:pic>
      <p:cxnSp>
        <p:nvCxnSpPr>
          <p:cNvPr id="92" name="Google Shape;92;p17">
            <a:extLst>
              <a:ext uri="{FF2B5EF4-FFF2-40B4-BE49-F238E27FC236}">
                <a16:creationId xmlns:a16="http://schemas.microsoft.com/office/drawing/2014/main" id="{0FE711BD-986F-0E54-67E3-F74EE1D2BB36}"/>
              </a:ext>
            </a:extLst>
          </p:cNvPr>
          <p:cNvCxnSpPr/>
          <p:nvPr/>
        </p:nvCxnSpPr>
        <p:spPr>
          <a:xfrm>
            <a:off x="3967080" y="1451424"/>
            <a:ext cx="3143200" cy="0"/>
          </a:xfrm>
          <a:prstGeom prst="straightConnector1">
            <a:avLst/>
          </a:prstGeom>
          <a:noFill/>
          <a:ln w="25400" cap="flat" cmpd="sng">
            <a:solidFill>
              <a:srgbClr val="FF0000"/>
            </a:solidFill>
            <a:prstDash val="solid"/>
            <a:miter lim="800000"/>
            <a:headEnd type="none" w="sm" len="sm"/>
            <a:tailEnd type="triangle" w="lg" len="lg"/>
          </a:ln>
        </p:spPr>
      </p:cxnSp>
      <p:sp>
        <p:nvSpPr>
          <p:cNvPr id="93" name="Google Shape;93;p17">
            <a:extLst>
              <a:ext uri="{FF2B5EF4-FFF2-40B4-BE49-F238E27FC236}">
                <a16:creationId xmlns:a16="http://schemas.microsoft.com/office/drawing/2014/main" id="{9CD8EF41-5E54-CF08-788D-5D07BDA5A154}"/>
              </a:ext>
            </a:extLst>
          </p:cNvPr>
          <p:cNvSpPr txBox="1"/>
          <p:nvPr/>
        </p:nvSpPr>
        <p:spPr>
          <a:xfrm>
            <a:off x="1137567" y="1266767"/>
            <a:ext cx="27072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 Goal</a:t>
            </a:r>
            <a:endParaRPr sz="1600" dirty="0"/>
          </a:p>
        </p:txBody>
      </p:sp>
      <p:cxnSp>
        <p:nvCxnSpPr>
          <p:cNvPr id="94" name="Google Shape;94;p17">
            <a:extLst>
              <a:ext uri="{FF2B5EF4-FFF2-40B4-BE49-F238E27FC236}">
                <a16:creationId xmlns:a16="http://schemas.microsoft.com/office/drawing/2014/main" id="{5E30DC00-9698-7207-2D5C-16470CA3CC72}"/>
              </a:ext>
            </a:extLst>
          </p:cNvPr>
          <p:cNvCxnSpPr/>
          <p:nvPr/>
        </p:nvCxnSpPr>
        <p:spPr>
          <a:xfrm>
            <a:off x="3967080" y="2203900"/>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95" name="Google Shape;95;p17">
            <a:extLst>
              <a:ext uri="{FF2B5EF4-FFF2-40B4-BE49-F238E27FC236}">
                <a16:creationId xmlns:a16="http://schemas.microsoft.com/office/drawing/2014/main" id="{3E7712D8-E56C-797E-F7D9-43E70962191A}"/>
              </a:ext>
            </a:extLst>
          </p:cNvPr>
          <p:cNvSpPr txBox="1"/>
          <p:nvPr/>
        </p:nvSpPr>
        <p:spPr>
          <a:xfrm>
            <a:off x="537967" y="1987367"/>
            <a:ext cx="35708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a:t>
            </a:r>
            <a:r>
              <a:rPr lang="en" sz="1600" dirty="0"/>
              <a:t> </a:t>
            </a:r>
            <a:r>
              <a:rPr lang="en" sz="1600" b="1" dirty="0">
                <a:solidFill>
                  <a:srgbClr val="000000"/>
                </a:solidFill>
                <a:ea typeface="Times New Roman"/>
                <a:cs typeface="Times New Roman"/>
                <a:sym typeface="Times New Roman"/>
              </a:rPr>
              <a:t>Representation</a:t>
            </a:r>
            <a:endParaRPr sz="1600" dirty="0"/>
          </a:p>
        </p:txBody>
      </p:sp>
      <p:cxnSp>
        <p:nvCxnSpPr>
          <p:cNvPr id="96" name="Google Shape;96;p17">
            <a:extLst>
              <a:ext uri="{FF2B5EF4-FFF2-40B4-BE49-F238E27FC236}">
                <a16:creationId xmlns:a16="http://schemas.microsoft.com/office/drawing/2014/main" id="{FE6D1224-6149-7B73-52EB-7112EBDBA502}"/>
              </a:ext>
            </a:extLst>
          </p:cNvPr>
          <p:cNvCxnSpPr/>
          <p:nvPr/>
        </p:nvCxnSpPr>
        <p:spPr>
          <a:xfrm>
            <a:off x="3967080" y="3556452"/>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97" name="Google Shape;97;p17">
            <a:extLst>
              <a:ext uri="{FF2B5EF4-FFF2-40B4-BE49-F238E27FC236}">
                <a16:creationId xmlns:a16="http://schemas.microsoft.com/office/drawing/2014/main" id="{4BD8A814-B48E-6538-91FA-2F34D208B4FE}"/>
              </a:ext>
            </a:extLst>
          </p:cNvPr>
          <p:cNvSpPr txBox="1"/>
          <p:nvPr/>
        </p:nvSpPr>
        <p:spPr>
          <a:xfrm>
            <a:off x="919667" y="3371801"/>
            <a:ext cx="2925200" cy="338514"/>
          </a:xfrm>
          <a:prstGeom prst="rect">
            <a:avLst/>
          </a:prstGeom>
          <a:noFill/>
          <a:ln>
            <a:noFill/>
          </a:ln>
        </p:spPr>
        <p:txBody>
          <a:bodyPr spcFirstLastPara="1" wrap="square" lIns="91433" tIns="45700" rIns="91433" bIns="45700" anchor="t" anchorCtr="0">
            <a:spAutoFit/>
          </a:bodyPr>
          <a:lstStyle/>
          <a:p>
            <a:pPr algn="ctr"/>
            <a:r>
              <a:rPr lang="en" sz="1600" b="1" dirty="0">
                <a:solidFill>
                  <a:srgbClr val="000000"/>
                </a:solidFill>
                <a:ea typeface="Times New Roman"/>
                <a:cs typeface="Times New Roman"/>
                <a:sym typeface="Times New Roman"/>
              </a:rPr>
              <a:t>Global</a:t>
            </a:r>
            <a:r>
              <a:rPr lang="en" sz="1600" b="1" dirty="0">
                <a:ea typeface="Times New Roman"/>
                <a:cs typeface="Times New Roman"/>
                <a:sym typeface="Times New Roman"/>
              </a:rPr>
              <a:t> </a:t>
            </a:r>
            <a:r>
              <a:rPr lang="en" sz="1600" b="1" dirty="0">
                <a:solidFill>
                  <a:srgbClr val="000000"/>
                </a:solidFill>
                <a:ea typeface="Times New Roman"/>
                <a:cs typeface="Times New Roman"/>
                <a:sym typeface="Times New Roman"/>
              </a:rPr>
              <a:t>Path</a:t>
            </a:r>
            <a:endParaRPr sz="1600" dirty="0"/>
          </a:p>
        </p:txBody>
      </p:sp>
      <p:cxnSp>
        <p:nvCxnSpPr>
          <p:cNvPr id="98" name="Google Shape;98;p17">
            <a:extLst>
              <a:ext uri="{FF2B5EF4-FFF2-40B4-BE49-F238E27FC236}">
                <a16:creationId xmlns:a16="http://schemas.microsoft.com/office/drawing/2014/main" id="{3AE451E9-95E3-1224-A8DF-C70D4A525A68}"/>
              </a:ext>
            </a:extLst>
          </p:cNvPr>
          <p:cNvCxnSpPr/>
          <p:nvPr/>
        </p:nvCxnSpPr>
        <p:spPr>
          <a:xfrm>
            <a:off x="3967080" y="5223328"/>
            <a:ext cx="2333200" cy="0"/>
          </a:xfrm>
          <a:prstGeom prst="straightConnector1">
            <a:avLst/>
          </a:prstGeom>
          <a:noFill/>
          <a:ln w="25400" cap="flat" cmpd="sng">
            <a:solidFill>
              <a:srgbClr val="FF0000"/>
            </a:solidFill>
            <a:prstDash val="solid"/>
            <a:miter lim="800000"/>
            <a:headEnd type="none" w="sm" len="sm"/>
            <a:tailEnd type="triangle" w="lg" len="lg"/>
          </a:ln>
        </p:spPr>
      </p:cxnSp>
      <p:sp>
        <p:nvSpPr>
          <p:cNvPr id="99" name="Google Shape;99;p17">
            <a:extLst>
              <a:ext uri="{FF2B5EF4-FFF2-40B4-BE49-F238E27FC236}">
                <a16:creationId xmlns:a16="http://schemas.microsoft.com/office/drawing/2014/main" id="{11AB67A9-155C-9703-33B8-890B28299E53}"/>
              </a:ext>
            </a:extLst>
          </p:cNvPr>
          <p:cNvSpPr txBox="1"/>
          <p:nvPr/>
        </p:nvSpPr>
        <p:spPr>
          <a:xfrm>
            <a:off x="537965" y="5030784"/>
            <a:ext cx="35708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Local</a:t>
            </a:r>
            <a:r>
              <a:rPr lang="en" sz="1600"/>
              <a:t> </a:t>
            </a:r>
            <a:r>
              <a:rPr lang="en" sz="1600" b="1">
                <a:solidFill>
                  <a:srgbClr val="000000"/>
                </a:solidFill>
                <a:ea typeface="Times New Roman"/>
                <a:cs typeface="Times New Roman"/>
                <a:sym typeface="Times New Roman"/>
              </a:rPr>
              <a:t>Representation</a:t>
            </a:r>
            <a:endParaRPr sz="1600"/>
          </a:p>
        </p:txBody>
      </p:sp>
      <p:cxnSp>
        <p:nvCxnSpPr>
          <p:cNvPr id="100" name="Google Shape;100;p17">
            <a:extLst>
              <a:ext uri="{FF2B5EF4-FFF2-40B4-BE49-F238E27FC236}">
                <a16:creationId xmlns:a16="http://schemas.microsoft.com/office/drawing/2014/main" id="{1995F2AF-7A74-65B9-DB01-58185201445E}"/>
              </a:ext>
            </a:extLst>
          </p:cNvPr>
          <p:cNvCxnSpPr/>
          <p:nvPr/>
        </p:nvCxnSpPr>
        <p:spPr>
          <a:xfrm>
            <a:off x="3927889" y="5861496"/>
            <a:ext cx="2925200" cy="0"/>
          </a:xfrm>
          <a:prstGeom prst="straightConnector1">
            <a:avLst/>
          </a:prstGeom>
          <a:noFill/>
          <a:ln w="25400" cap="flat" cmpd="sng">
            <a:solidFill>
              <a:srgbClr val="FF0000"/>
            </a:solidFill>
            <a:prstDash val="solid"/>
            <a:miter lim="800000"/>
            <a:headEnd type="none" w="sm" len="sm"/>
            <a:tailEnd type="triangle" w="lg" len="lg"/>
          </a:ln>
        </p:spPr>
      </p:cxnSp>
      <p:sp>
        <p:nvSpPr>
          <p:cNvPr id="101" name="Google Shape;101;p17">
            <a:extLst>
              <a:ext uri="{FF2B5EF4-FFF2-40B4-BE49-F238E27FC236}">
                <a16:creationId xmlns:a16="http://schemas.microsoft.com/office/drawing/2014/main" id="{1CA8BAFD-497A-6E11-0C78-F2183DD4BB72}"/>
              </a:ext>
            </a:extLst>
          </p:cNvPr>
          <p:cNvSpPr txBox="1"/>
          <p:nvPr/>
        </p:nvSpPr>
        <p:spPr>
          <a:xfrm>
            <a:off x="954767" y="5639933"/>
            <a:ext cx="27072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Motion</a:t>
            </a:r>
            <a:r>
              <a:rPr lang="en" sz="1600" b="1">
                <a:ea typeface="Times New Roman"/>
                <a:cs typeface="Times New Roman"/>
                <a:sym typeface="Times New Roman"/>
              </a:rPr>
              <a:t> </a:t>
            </a:r>
            <a:r>
              <a:rPr lang="en" sz="1600" b="1">
                <a:solidFill>
                  <a:srgbClr val="000000"/>
                </a:solidFill>
                <a:ea typeface="Times New Roman"/>
                <a:cs typeface="Times New Roman"/>
                <a:sym typeface="Times New Roman"/>
              </a:rPr>
              <a:t>Commands</a:t>
            </a:r>
            <a:endParaRPr sz="1600"/>
          </a:p>
        </p:txBody>
      </p:sp>
      <p:cxnSp>
        <p:nvCxnSpPr>
          <p:cNvPr id="102" name="Google Shape;102;p17">
            <a:extLst>
              <a:ext uri="{FF2B5EF4-FFF2-40B4-BE49-F238E27FC236}">
                <a16:creationId xmlns:a16="http://schemas.microsoft.com/office/drawing/2014/main" id="{82BCA780-9E35-245C-F85B-A15F1884BE8B}"/>
              </a:ext>
            </a:extLst>
          </p:cNvPr>
          <p:cNvCxnSpPr/>
          <p:nvPr/>
        </p:nvCxnSpPr>
        <p:spPr>
          <a:xfrm>
            <a:off x="3927889" y="6371089"/>
            <a:ext cx="3154000" cy="0"/>
          </a:xfrm>
          <a:prstGeom prst="straightConnector1">
            <a:avLst/>
          </a:prstGeom>
          <a:noFill/>
          <a:ln w="25400" cap="flat" cmpd="sng">
            <a:solidFill>
              <a:srgbClr val="FF0000"/>
            </a:solidFill>
            <a:prstDash val="solid"/>
            <a:miter lim="800000"/>
            <a:headEnd type="none" w="sm" len="sm"/>
            <a:tailEnd type="triangle" w="lg" len="lg"/>
          </a:ln>
        </p:spPr>
      </p:cxnSp>
      <p:sp>
        <p:nvSpPr>
          <p:cNvPr id="103" name="Google Shape;103;p17">
            <a:extLst>
              <a:ext uri="{FF2B5EF4-FFF2-40B4-BE49-F238E27FC236}">
                <a16:creationId xmlns:a16="http://schemas.microsoft.com/office/drawing/2014/main" id="{AE84691F-947B-D9A8-A089-249666191932}"/>
              </a:ext>
            </a:extLst>
          </p:cNvPr>
          <p:cNvSpPr txBox="1"/>
          <p:nvPr/>
        </p:nvSpPr>
        <p:spPr>
          <a:xfrm>
            <a:off x="-101600" y="6173533"/>
            <a:ext cx="41088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Robot (Parameters, Planners, </a:t>
            </a:r>
            <a:r>
              <a:rPr lang="en" sz="1600" b="1">
                <a:ea typeface="Times New Roman"/>
                <a:cs typeface="Times New Roman"/>
                <a:sym typeface="Times New Roman"/>
              </a:rPr>
              <a:t>Models</a:t>
            </a:r>
            <a:r>
              <a:rPr lang="en" sz="1600" b="1">
                <a:solidFill>
                  <a:srgbClr val="000000"/>
                </a:solidFill>
                <a:ea typeface="Times New Roman"/>
                <a:cs typeface="Times New Roman"/>
                <a:sym typeface="Times New Roman"/>
              </a:rPr>
              <a:t>)</a:t>
            </a:r>
            <a:endParaRPr sz="1600"/>
          </a:p>
        </p:txBody>
      </p:sp>
      <p:cxnSp>
        <p:nvCxnSpPr>
          <p:cNvPr id="104" name="Google Shape;104;p17">
            <a:extLst>
              <a:ext uri="{FF2B5EF4-FFF2-40B4-BE49-F238E27FC236}">
                <a16:creationId xmlns:a16="http://schemas.microsoft.com/office/drawing/2014/main" id="{D84A445E-E38D-8366-8E1B-7C705FAF2F2D}"/>
              </a:ext>
            </a:extLst>
          </p:cNvPr>
          <p:cNvCxnSpPr/>
          <p:nvPr/>
        </p:nvCxnSpPr>
        <p:spPr>
          <a:xfrm>
            <a:off x="3967080" y="4742184"/>
            <a:ext cx="2571600" cy="0"/>
          </a:xfrm>
          <a:prstGeom prst="straightConnector1">
            <a:avLst/>
          </a:prstGeom>
          <a:noFill/>
          <a:ln w="25400" cap="flat" cmpd="sng">
            <a:solidFill>
              <a:srgbClr val="FF0000"/>
            </a:solidFill>
            <a:prstDash val="solid"/>
            <a:miter lim="800000"/>
            <a:headEnd type="none" w="sm" len="sm"/>
            <a:tailEnd type="triangle" w="lg" len="lg"/>
          </a:ln>
        </p:spPr>
      </p:cxnSp>
      <p:sp>
        <p:nvSpPr>
          <p:cNvPr id="105" name="Google Shape;105;p17">
            <a:extLst>
              <a:ext uri="{FF2B5EF4-FFF2-40B4-BE49-F238E27FC236}">
                <a16:creationId xmlns:a16="http://schemas.microsoft.com/office/drawing/2014/main" id="{B24AFB79-3DE1-BC2C-3D26-B7118A2EB00A}"/>
              </a:ext>
            </a:extLst>
          </p:cNvPr>
          <p:cNvSpPr txBox="1"/>
          <p:nvPr/>
        </p:nvSpPr>
        <p:spPr>
          <a:xfrm>
            <a:off x="954768" y="4523234"/>
            <a:ext cx="2925200" cy="338514"/>
          </a:xfrm>
          <a:prstGeom prst="rect">
            <a:avLst/>
          </a:prstGeom>
          <a:noFill/>
          <a:ln>
            <a:noFill/>
          </a:ln>
        </p:spPr>
        <p:txBody>
          <a:bodyPr spcFirstLastPara="1" wrap="square" lIns="91433" tIns="45700" rIns="91433" bIns="45700" anchor="t" anchorCtr="0">
            <a:spAutoFit/>
          </a:bodyPr>
          <a:lstStyle/>
          <a:p>
            <a:pPr algn="ctr"/>
            <a:r>
              <a:rPr lang="en" sz="1600" b="1">
                <a:solidFill>
                  <a:srgbClr val="000000"/>
                </a:solidFill>
                <a:ea typeface="Times New Roman"/>
                <a:cs typeface="Times New Roman"/>
                <a:sym typeface="Times New Roman"/>
              </a:rPr>
              <a:t>Perceptual Input </a:t>
            </a:r>
            <a:endParaRPr sz="1600"/>
          </a:p>
        </p:txBody>
      </p:sp>
      <p:sp>
        <p:nvSpPr>
          <p:cNvPr id="106" name="Google Shape;106;p17">
            <a:extLst>
              <a:ext uri="{FF2B5EF4-FFF2-40B4-BE49-F238E27FC236}">
                <a16:creationId xmlns:a16="http://schemas.microsoft.com/office/drawing/2014/main" id="{20200609-E2C5-040A-0847-80E5EB265C2A}"/>
              </a:ext>
            </a:extLst>
          </p:cNvPr>
          <p:cNvSpPr txBox="1">
            <a:spLocks noGrp="1"/>
          </p:cNvSpPr>
          <p:nvPr>
            <p:ph type="body" idx="1"/>
          </p:nvPr>
        </p:nvSpPr>
        <p:spPr>
          <a:xfrm>
            <a:off x="0" y="131067"/>
            <a:ext cx="12334800" cy="666800"/>
          </a:xfrm>
          <a:prstGeom prst="rect">
            <a:avLst/>
          </a:prstGeom>
        </p:spPr>
        <p:txBody>
          <a:bodyPr spcFirstLastPara="1" vert="horz" wrap="square" lIns="121900" tIns="121900" rIns="121900" bIns="121900" rtlCol="0" anchor="t" anchorCtr="0">
            <a:normAutofit fontScale="92500" lnSpcReduction="20000"/>
          </a:bodyPr>
          <a:lstStyle/>
          <a:p>
            <a:pPr marL="0" indent="0">
              <a:lnSpc>
                <a:spcPct val="95000"/>
              </a:lnSpc>
              <a:spcAft>
                <a:spcPts val="1600"/>
              </a:spcAft>
              <a:buSzPts val="1018"/>
              <a:buNone/>
            </a:pPr>
            <a:r>
              <a:rPr lang="en" sz="1953" dirty="0"/>
              <a:t>The classical navigation problem: moving a robot from one point to another without collision with any obstacle </a:t>
            </a:r>
            <a:endParaRPr sz="1953" dirty="0"/>
          </a:p>
        </p:txBody>
      </p:sp>
      <p:cxnSp>
        <p:nvCxnSpPr>
          <p:cNvPr id="107" name="Google Shape;107;p17">
            <a:extLst>
              <a:ext uri="{FF2B5EF4-FFF2-40B4-BE49-F238E27FC236}">
                <a16:creationId xmlns:a16="http://schemas.microsoft.com/office/drawing/2014/main" id="{B97A8A22-3115-5357-B629-5BB8AC4BE28B}"/>
              </a:ext>
            </a:extLst>
          </p:cNvPr>
          <p:cNvCxnSpPr/>
          <p:nvPr/>
        </p:nvCxnSpPr>
        <p:spPr>
          <a:xfrm>
            <a:off x="3967080" y="4267652"/>
            <a:ext cx="2257600" cy="0"/>
          </a:xfrm>
          <a:prstGeom prst="straightConnector1">
            <a:avLst/>
          </a:prstGeom>
          <a:noFill/>
          <a:ln w="25400" cap="flat" cmpd="sng">
            <a:solidFill>
              <a:srgbClr val="FF0000"/>
            </a:solidFill>
            <a:prstDash val="solid"/>
            <a:miter lim="800000"/>
            <a:headEnd type="none" w="sm" len="sm"/>
            <a:tailEnd type="triangle" w="lg" len="lg"/>
          </a:ln>
        </p:spPr>
      </p:cxnSp>
      <p:sp>
        <p:nvSpPr>
          <p:cNvPr id="108" name="Google Shape;108;p17">
            <a:extLst>
              <a:ext uri="{FF2B5EF4-FFF2-40B4-BE49-F238E27FC236}">
                <a16:creationId xmlns:a16="http://schemas.microsoft.com/office/drawing/2014/main" id="{628E51D9-EED4-971E-3CE5-E2BE7882999C}"/>
              </a:ext>
            </a:extLst>
          </p:cNvPr>
          <p:cNvSpPr txBox="1"/>
          <p:nvPr/>
        </p:nvSpPr>
        <p:spPr>
          <a:xfrm>
            <a:off x="1028567" y="4057001"/>
            <a:ext cx="2925200" cy="338514"/>
          </a:xfrm>
          <a:prstGeom prst="rect">
            <a:avLst/>
          </a:prstGeom>
          <a:noFill/>
          <a:ln>
            <a:noFill/>
          </a:ln>
        </p:spPr>
        <p:txBody>
          <a:bodyPr spcFirstLastPara="1" wrap="square" lIns="91433" tIns="45700" rIns="91433" bIns="45700" anchor="t" anchorCtr="0">
            <a:spAutoFit/>
          </a:bodyPr>
          <a:lstStyle/>
          <a:p>
            <a:pPr algn="ctr"/>
            <a:r>
              <a:rPr lang="en" sz="1600" b="1" dirty="0">
                <a:ea typeface="Times New Roman"/>
                <a:cs typeface="Times New Roman"/>
                <a:sym typeface="Times New Roman"/>
              </a:rPr>
              <a:t>Local Goal</a:t>
            </a:r>
            <a:endParaRPr sz="1600" dirty="0"/>
          </a:p>
        </p:txBody>
      </p:sp>
      <p:sp>
        <p:nvSpPr>
          <p:cNvPr id="109" name="Google Shape;109;p17">
            <a:extLst>
              <a:ext uri="{FF2B5EF4-FFF2-40B4-BE49-F238E27FC236}">
                <a16:creationId xmlns:a16="http://schemas.microsoft.com/office/drawing/2014/main" id="{0640E8C7-984A-0F06-CD9F-27E6FDFEBE3A}"/>
              </a:ext>
            </a:extLst>
          </p:cNvPr>
          <p:cNvSpPr txBox="1"/>
          <p:nvPr/>
        </p:nvSpPr>
        <p:spPr>
          <a:xfrm>
            <a:off x="9664200" y="5604900"/>
            <a:ext cx="2806400" cy="512857"/>
          </a:xfrm>
          <a:prstGeom prst="rect">
            <a:avLst/>
          </a:prstGeom>
          <a:noFill/>
          <a:ln>
            <a:noFill/>
          </a:ln>
        </p:spPr>
        <p:txBody>
          <a:bodyPr spcFirstLastPara="1" wrap="square" lIns="121900" tIns="121900" rIns="121900" bIns="121900" anchor="t" anchorCtr="0">
            <a:spAutoFit/>
          </a:bodyPr>
          <a:lstStyle/>
          <a:p>
            <a:pPr algn="ctr"/>
            <a:r>
              <a:rPr lang="en" sz="1733" dirty="0">
                <a:solidFill>
                  <a:schemeClr val="dk1"/>
                </a:solidFill>
              </a:rPr>
              <a:t>[</a:t>
            </a:r>
            <a:r>
              <a:rPr lang="en" sz="1733" i="1" dirty="0">
                <a:solidFill>
                  <a:schemeClr val="dk1"/>
                </a:solidFill>
              </a:rPr>
              <a:t>Xiao et al., AuRo22</a:t>
            </a:r>
            <a:r>
              <a:rPr lang="en" sz="1733" dirty="0">
                <a:solidFill>
                  <a:schemeClr val="dk1"/>
                </a:solidFill>
              </a:rPr>
              <a:t>]</a:t>
            </a:r>
            <a:endParaRPr sz="1600" dirty="0"/>
          </a:p>
        </p:txBody>
      </p:sp>
    </p:spTree>
    <p:extLst>
      <p:ext uri="{BB962C8B-B14F-4D97-AF65-F5344CB8AC3E}">
        <p14:creationId xmlns:p14="http://schemas.microsoft.com/office/powerpoint/2010/main" val="1663865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3"/>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7</a:t>
            </a:fld>
            <a:endParaRPr lang="en-US"/>
          </a:p>
        </p:txBody>
      </p:sp>
    </p:spTree>
    <p:extLst>
      <p:ext uri="{BB962C8B-B14F-4D97-AF65-F5344CB8AC3E}">
        <p14:creationId xmlns:p14="http://schemas.microsoft.com/office/powerpoint/2010/main" val="357479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         Solved!</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8</a:t>
            </a:fld>
            <a:endParaRPr lang="en-US"/>
          </a:p>
        </p:txBody>
      </p:sp>
      <p:sp>
        <p:nvSpPr>
          <p:cNvPr id="3" name="Freeform 2">
            <a:extLst>
              <a:ext uri="{FF2B5EF4-FFF2-40B4-BE49-F238E27FC236}">
                <a16:creationId xmlns:a16="http://schemas.microsoft.com/office/drawing/2014/main" id="{E15998B1-2E68-3B44-B25E-98C7672D021B}"/>
              </a:ext>
            </a:extLst>
          </p:cNvPr>
          <p:cNvSpPr/>
          <p:nvPr/>
        </p:nvSpPr>
        <p:spPr>
          <a:xfrm>
            <a:off x="2676940" y="2197202"/>
            <a:ext cx="6334539" cy="1703143"/>
          </a:xfrm>
          <a:custGeom>
            <a:avLst/>
            <a:gdLst>
              <a:gd name="connsiteX0" fmla="*/ 0 w 6334539"/>
              <a:gd name="connsiteY0" fmla="*/ 1645929 h 1703143"/>
              <a:gd name="connsiteX1" fmla="*/ 2385391 w 6334539"/>
              <a:gd name="connsiteY1" fmla="*/ 1500156 h 1703143"/>
              <a:gd name="connsiteX2" fmla="*/ 2570922 w 6334539"/>
              <a:gd name="connsiteY2" fmla="*/ 201442 h 1703143"/>
              <a:gd name="connsiteX3" fmla="*/ 3843131 w 6334539"/>
              <a:gd name="connsiteY3" fmla="*/ 148434 h 1703143"/>
              <a:gd name="connsiteX4" fmla="*/ 3644348 w 6334539"/>
              <a:gd name="connsiteY4" fmla="*/ 1606173 h 1703143"/>
              <a:gd name="connsiteX5" fmla="*/ 6334539 w 6334539"/>
              <a:gd name="connsiteY5" fmla="*/ 1579669 h 17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539" h="1703143">
                <a:moveTo>
                  <a:pt x="0" y="1645929"/>
                </a:moveTo>
                <a:cubicBezTo>
                  <a:pt x="978452" y="1693416"/>
                  <a:pt x="1956904" y="1740904"/>
                  <a:pt x="2385391" y="1500156"/>
                </a:cubicBezTo>
                <a:cubicBezTo>
                  <a:pt x="2813878" y="1259408"/>
                  <a:pt x="2327965" y="426729"/>
                  <a:pt x="2570922" y="201442"/>
                </a:cubicBezTo>
                <a:cubicBezTo>
                  <a:pt x="2813879" y="-23845"/>
                  <a:pt x="3664227" y="-85688"/>
                  <a:pt x="3843131" y="148434"/>
                </a:cubicBezTo>
                <a:cubicBezTo>
                  <a:pt x="4022035" y="382556"/>
                  <a:pt x="3229113" y="1367634"/>
                  <a:pt x="3644348" y="1606173"/>
                </a:cubicBezTo>
                <a:cubicBezTo>
                  <a:pt x="4059583" y="1844712"/>
                  <a:pt x="5892800" y="1566417"/>
                  <a:pt x="6334539" y="1579669"/>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6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A04-9904-4843-90DF-93E6D87DC625}"/>
              </a:ext>
            </a:extLst>
          </p:cNvPr>
          <p:cNvSpPr>
            <a:spLocks noGrp="1"/>
          </p:cNvSpPr>
          <p:nvPr>
            <p:ph type="title"/>
          </p:nvPr>
        </p:nvSpPr>
        <p:spPr/>
        <p:txBody>
          <a:bodyPr/>
          <a:lstStyle/>
          <a:p>
            <a:r>
              <a:rPr lang="en-US" dirty="0"/>
              <a:t>Motivation: How do we solve more problems (and with increasing complexity)?</a:t>
            </a:r>
          </a:p>
        </p:txBody>
      </p:sp>
      <p:sp>
        <p:nvSpPr>
          <p:cNvPr id="3" name="Content Placeholder 2">
            <a:extLst>
              <a:ext uri="{FF2B5EF4-FFF2-40B4-BE49-F238E27FC236}">
                <a16:creationId xmlns:a16="http://schemas.microsoft.com/office/drawing/2014/main" id="{927AA936-EFF0-044B-B923-BD34D78DCBDD}"/>
              </a:ext>
            </a:extLst>
          </p:cNvPr>
          <p:cNvSpPr>
            <a:spLocks noGrp="1"/>
          </p:cNvSpPr>
          <p:nvPr>
            <p:ph idx="1"/>
          </p:nvPr>
        </p:nvSpPr>
        <p:spPr>
          <a:xfrm>
            <a:off x="2943726" y="1825625"/>
            <a:ext cx="6304548" cy="4351338"/>
          </a:xfrm>
        </p:spPr>
        <p:txBody>
          <a:bodyPr anchor="ctr">
            <a:normAutofit/>
          </a:bodyPr>
          <a:lstStyle/>
          <a:p>
            <a:pPr marL="0" indent="0" algn="ctr">
              <a:buNone/>
            </a:pPr>
            <a:r>
              <a:rPr lang="en-US" sz="3200" dirty="0">
                <a:latin typeface="Gill Sans MT" panose="020B0502020104020203" pitchFamily="34" charset="77"/>
              </a:rPr>
              <a:t>Next we’ll talk about (and mostly review) </a:t>
            </a:r>
            <a:r>
              <a:rPr lang="en-US" sz="3200" i="1" dirty="0">
                <a:latin typeface="Gill Sans MT" panose="020B0502020104020203" pitchFamily="34" charset="77"/>
              </a:rPr>
              <a:t>state space search</a:t>
            </a:r>
            <a:r>
              <a:rPr lang="en-US" sz="3200" dirty="0">
                <a:latin typeface="Gill Sans MT" panose="020B0502020104020203" pitchFamily="34" charset="77"/>
              </a:rPr>
              <a:t>, and ask questions about how to represent the world and how we can leverage that representation to achieve our goals.</a:t>
            </a:r>
          </a:p>
        </p:txBody>
      </p:sp>
      <p:sp>
        <p:nvSpPr>
          <p:cNvPr id="5" name="Slide Number Placeholder 4">
            <a:extLst>
              <a:ext uri="{FF2B5EF4-FFF2-40B4-BE49-F238E27FC236}">
                <a16:creationId xmlns:a16="http://schemas.microsoft.com/office/drawing/2014/main" id="{0EE01F15-D40A-344F-BEA4-5CEF5847BB05}"/>
              </a:ext>
            </a:extLst>
          </p:cNvPr>
          <p:cNvSpPr>
            <a:spLocks noGrp="1"/>
          </p:cNvSpPr>
          <p:nvPr>
            <p:ph type="sldNum" sz="quarter" idx="12"/>
          </p:nvPr>
        </p:nvSpPr>
        <p:spPr/>
        <p:txBody>
          <a:bodyPr/>
          <a:lstStyle/>
          <a:p>
            <a:fld id="{E538DE21-AC3D-574E-A9BC-92B90566158F}" type="slidenum">
              <a:rPr lang="en-US" smtClean="0"/>
              <a:t>9</a:t>
            </a:fld>
            <a:endParaRPr lang="en-US"/>
          </a:p>
        </p:txBody>
      </p:sp>
    </p:spTree>
    <p:extLst>
      <p:ext uri="{BB962C8B-B14F-4D97-AF65-F5344CB8AC3E}">
        <p14:creationId xmlns:p14="http://schemas.microsoft.com/office/powerpoint/2010/main" val="2111647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1550</TotalTime>
  <Words>3028</Words>
  <Application>Microsoft Macintosh PowerPoint</Application>
  <PresentationFormat>Widescreen</PresentationFormat>
  <Paragraphs>514</Paragraphs>
  <Slides>63</Slides>
  <Notes>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Calibri Light</vt:lpstr>
      <vt:lpstr>Gill Sans MT</vt:lpstr>
      <vt:lpstr>Open Sans</vt:lpstr>
      <vt:lpstr>Times New Roman</vt:lpstr>
      <vt:lpstr>Office Theme</vt:lpstr>
      <vt:lpstr>CS 485 Autonomous Robotics Motion Planning I</vt:lpstr>
      <vt:lpstr>Logistics</vt:lpstr>
      <vt:lpstr>So that’s control (in a nutshell) What can’t we do with a controller?</vt:lpstr>
      <vt:lpstr>PowerPoint Presentation</vt:lpstr>
      <vt:lpstr>Motivation: Crossing a River …with Constraints</vt:lpstr>
      <vt:lpstr>Motivation: Crossing a River …with Constraints</vt:lpstr>
      <vt:lpstr>Motivation: Crossing a River …with Constraints</vt:lpstr>
      <vt:lpstr>Motivation: Crossing a River …with Constraints         Solved!</vt:lpstr>
      <vt:lpstr>Motivation: How do we solve more problems (and with increasing complexity)?</vt:lpstr>
      <vt:lpstr>Reading &amp; Slide Credits</vt:lpstr>
      <vt:lpstr>Many of the building blocks of autonomy rely on some type of search</vt:lpstr>
      <vt:lpstr>Search implies that you’re looking for something: so what are we looking for?</vt:lpstr>
      <vt:lpstr>Search implies that you’re looking for something: so what are we looking for?</vt:lpstr>
      <vt:lpstr>Let’s revisit our river-crossing example: what did we need to find a solution?</vt:lpstr>
      <vt:lpstr>Let’s revisit our river-crossing example: what did we need to find a solution?</vt:lpstr>
      <vt:lpstr>Search implies that you’re looking for something: so what are we looking for?</vt:lpstr>
      <vt:lpstr>Aside: Models</vt:lpstr>
      <vt:lpstr>For today, search will require 3 things:</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STRIPS is a language for describing planning problems like this one</vt:lpstr>
      <vt:lpstr>Ok, what do we do with this model? Let’s build a graph!</vt:lpstr>
      <vt:lpstr>Ok, what do we do with this model? Let’s build a graph!</vt:lpstr>
      <vt:lpstr>It’s very common to represent the world as some type of graph</vt:lpstr>
      <vt:lpstr>It’s very common to represent the world as some type of graph</vt:lpstr>
      <vt:lpstr>It’s very common to represent the world as some type of graph</vt:lpstr>
      <vt:lpstr>Graph Search</vt:lpstr>
      <vt:lpstr>The anatomy of a graph</vt:lpstr>
      <vt:lpstr>The anatomy of a graph</vt:lpstr>
      <vt:lpstr>The anatomy of a graph</vt:lpstr>
      <vt:lpstr>Let’s formalize the definition of a graph</vt:lpstr>
      <vt:lpstr>Some examples of graph-based representations for planning</vt:lpstr>
      <vt:lpstr>Let’s formalize our problem: State Space Search</vt:lpstr>
      <vt:lpstr>Some simple paths of an example graph</vt:lpstr>
      <vt:lpstr>Some simple paths of an example graph</vt:lpstr>
      <vt:lpstr>Some simple paths of an example graph</vt:lpstr>
      <vt:lpstr>We can build a “tree” out of all the simple paths from the graph.</vt:lpstr>
      <vt:lpstr>We can build a “tree” out of all the simple paths from the graph.</vt:lpstr>
      <vt:lpstr>We can build a “tree” out of all the simple paths from the graph.</vt:lpstr>
      <vt:lpstr>The Search Tree contains all possible simple paths starting from the start node</vt:lpstr>
      <vt:lpstr>The Search Tree contains all possible simple paths starting from the start node</vt:lpstr>
      <vt:lpstr>So how do we search a graph?</vt:lpstr>
      <vt:lpstr>You may already be pretty familiar with some different types of search</vt:lpstr>
      <vt:lpstr>You may already be pretty familiar with some different types of search</vt:lpstr>
      <vt:lpstr>You may already be pretty familiar with some different types of search</vt:lpstr>
      <vt:lpstr>You may already be pretty familiar with some different types of search</vt:lpstr>
      <vt:lpstr>How well does each perform? Number of steps? Length of path?</vt:lpstr>
      <vt:lpstr>How well does each perform? Number of steps? Length of path?</vt:lpstr>
      <vt:lpstr>Now we understand search! Let’s turn it into an algorithm</vt:lpstr>
      <vt:lpstr>Breadth-First Search and Depth-First Search are similar</vt:lpstr>
      <vt:lpstr>What happens if there’s a cycle in our graph?</vt:lpstr>
      <vt:lpstr>What happens if there’s a cycle in our graph?</vt:lpstr>
      <vt:lpstr>What happens if there’s a cycle in our graph?</vt:lpstr>
      <vt:lpstr>Iterative Deepening (IDS) Getting the best of both DFS and BFS</vt:lpstr>
      <vt:lpstr>Iterative Deepening (IDS) Getting the best of both DFS and BFS</vt:lpstr>
      <vt:lpstr>Iterative Deepening (IDS) Getting the best of both DFS and BFS</vt:lpstr>
      <vt:lpstr>Motion Planning: getting from A to B </vt:lpstr>
      <vt:lpstr>Motion Planning: getting from A to B </vt:lpstr>
      <vt:lpstr>Motion Planning:  …more than just getting from A to 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87</cp:revision>
  <dcterms:created xsi:type="dcterms:W3CDTF">2022-11-15T23:23:43Z</dcterms:created>
  <dcterms:modified xsi:type="dcterms:W3CDTF">2025-02-17T20:12:28Z</dcterms:modified>
</cp:coreProperties>
</file>