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728" r:id="rId3"/>
    <p:sldId id="551" r:id="rId4"/>
    <p:sldId id="552" r:id="rId5"/>
    <p:sldId id="553" r:id="rId6"/>
    <p:sldId id="554" r:id="rId7"/>
    <p:sldId id="555" r:id="rId8"/>
    <p:sldId id="556" r:id="rId9"/>
    <p:sldId id="558" r:id="rId10"/>
    <p:sldId id="462" r:id="rId11"/>
    <p:sldId id="559" r:id="rId12"/>
    <p:sldId id="560" r:id="rId13"/>
    <p:sldId id="561" r:id="rId14"/>
    <p:sldId id="562" r:id="rId15"/>
    <p:sldId id="564" r:id="rId16"/>
    <p:sldId id="565" r:id="rId17"/>
    <p:sldId id="568" r:id="rId18"/>
    <p:sldId id="569" r:id="rId19"/>
    <p:sldId id="570" r:id="rId20"/>
    <p:sldId id="571" r:id="rId21"/>
    <p:sldId id="572" r:id="rId22"/>
    <p:sldId id="573" r:id="rId23"/>
    <p:sldId id="576" r:id="rId24"/>
    <p:sldId id="577" r:id="rId25"/>
    <p:sldId id="475" r:id="rId26"/>
    <p:sldId id="578" r:id="rId27"/>
    <p:sldId id="579" r:id="rId28"/>
    <p:sldId id="580" r:id="rId29"/>
    <p:sldId id="581" r:id="rId30"/>
    <p:sldId id="582" r:id="rId31"/>
    <p:sldId id="583" r:id="rId32"/>
    <p:sldId id="585" r:id="rId33"/>
    <p:sldId id="586" r:id="rId34"/>
    <p:sldId id="587" r:id="rId35"/>
    <p:sldId id="588" r:id="rId36"/>
    <p:sldId id="589" r:id="rId37"/>
    <p:sldId id="590" r:id="rId38"/>
    <p:sldId id="591" r:id="rId39"/>
    <p:sldId id="514" r:id="rId40"/>
    <p:sldId id="592" r:id="rId41"/>
    <p:sldId id="593" r:id="rId42"/>
    <p:sldId id="594" r:id="rId43"/>
    <p:sldId id="595" r:id="rId44"/>
    <p:sldId id="596" r:id="rId45"/>
    <p:sldId id="597" r:id="rId46"/>
    <p:sldId id="598" r:id="rId47"/>
    <p:sldId id="599" r:id="rId48"/>
    <p:sldId id="600" r:id="rId49"/>
    <p:sldId id="601" r:id="rId50"/>
    <p:sldId id="602" r:id="rId51"/>
    <p:sldId id="631" r:id="rId52"/>
    <p:sldId id="644" r:id="rId53"/>
    <p:sldId id="636" r:id="rId54"/>
    <p:sldId id="637" r:id="rId55"/>
    <p:sldId id="673" r:id="rId56"/>
    <p:sldId id="674" r:id="rId57"/>
    <p:sldId id="675" r:id="rId58"/>
    <p:sldId id="679" r:id="rId59"/>
    <p:sldId id="741" r:id="rId60"/>
    <p:sldId id="68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094AD4-A0D2-254C-8E99-A74E3FE7AF95}" v="9" dt="2023-02-15T22:27:10.1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86"/>
    <p:restoredTop sz="96296"/>
  </p:normalViewPr>
  <p:slideViewPr>
    <p:cSldViewPr snapToGrid="0">
      <p:cViewPr varScale="1">
        <p:scale>
          <a:sx n="156" d="100"/>
          <a:sy n="156" d="100"/>
        </p:scale>
        <p:origin x="13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0T04:03:32.847" v="62" actId="2696"/>
      <pc:docMkLst>
        <pc:docMk/>
      </pc:docMkLst>
      <pc:sldChg chg="modSp mod">
        <pc:chgData name="Xuesu Xiao" userId="2da2dc19-76a6-42ca-a03e-a5becae5e7dc" providerId="ADAL" clId="{C7E96C78-2380-9841-B78E-3D7EC686BF62}" dt="2022-11-20T04:03:24.713" v="2" actId="20577"/>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del">
        <pc:chgData name="Xuesu Xiao" userId="2da2dc19-76a6-42ca-a03e-a5becae5e7dc" providerId="ADAL" clId="{C7E96C78-2380-9841-B78E-3D7EC686BF62}" dt="2022-11-20T04:03:32.808" v="22" actId="2696"/>
        <pc:sldMkLst>
          <pc:docMk/>
          <pc:sldMk cId="3133028597" sldId="463"/>
        </pc:sldMkLst>
      </pc:sldChg>
      <pc:sldChg chg="del">
        <pc:chgData name="Xuesu Xiao" userId="2da2dc19-76a6-42ca-a03e-a5becae5e7dc" providerId="ADAL" clId="{C7E96C78-2380-9841-B78E-3D7EC686BF62}" dt="2022-11-20T04:03:32.803" v="18" actId="2696"/>
        <pc:sldMkLst>
          <pc:docMk/>
          <pc:sldMk cId="2072041715" sldId="469"/>
        </pc:sldMkLst>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docChg>
  </pc:docChgLst>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4B094AD4-A0D2-254C-8E99-A74E3FE7AF95}"/>
    <pc:docChg chg="undo redo custSel addSld delSld modSld sldOrd delSection">
      <pc:chgData name="Xuesu Xiao" userId="2da2dc19-76a6-42ca-a03e-a5becae5e7dc" providerId="ADAL" clId="{4B094AD4-A0D2-254C-8E99-A74E3FE7AF95}" dt="2023-02-15T22:27:10.153" v="210" actId="20577"/>
      <pc:docMkLst>
        <pc:docMk/>
      </pc:docMkLst>
      <pc:sldChg chg="addSp delSp modSp mod">
        <pc:chgData name="Xuesu Xiao" userId="2da2dc19-76a6-42ca-a03e-a5becae5e7dc" providerId="ADAL" clId="{4B094AD4-A0D2-254C-8E99-A74E3FE7AF95}" dt="2022-11-21T04:30:57.084" v="152"/>
        <pc:sldMkLst>
          <pc:docMk/>
          <pc:sldMk cId="2969206148" sldId="256"/>
        </pc:sldMkLst>
        <pc:spChg chg="mod">
          <ac:chgData name="Xuesu Xiao" userId="2da2dc19-76a6-42ca-a03e-a5becae5e7dc" providerId="ADAL" clId="{4B094AD4-A0D2-254C-8E99-A74E3FE7AF95}" dt="2022-11-20T16:18:18.482" v="2" actId="20577"/>
          <ac:spMkLst>
            <pc:docMk/>
            <pc:sldMk cId="2969206148" sldId="256"/>
            <ac:spMk id="2" creationId="{A600D3CE-C200-DF17-E8F3-428208355F41}"/>
          </ac:spMkLst>
        </pc:spChg>
        <pc:spChg chg="add del mod">
          <ac:chgData name="Xuesu Xiao" userId="2da2dc19-76a6-42ca-a03e-a5becae5e7dc" providerId="ADAL" clId="{4B094AD4-A0D2-254C-8E99-A74E3FE7AF95}" dt="2022-11-21T04:19:03.443" v="150"/>
          <ac:spMkLst>
            <pc:docMk/>
            <pc:sldMk cId="2969206148" sldId="256"/>
            <ac:spMk id="4" creationId="{006C23F8-488B-6A42-EE40-DD8CF154F084}"/>
          </ac:spMkLst>
        </pc:spChg>
        <pc:spChg chg="add del mod">
          <ac:chgData name="Xuesu Xiao" userId="2da2dc19-76a6-42ca-a03e-a5becae5e7dc" providerId="ADAL" clId="{4B094AD4-A0D2-254C-8E99-A74E3FE7AF95}" dt="2022-11-21T04:30:57.084" v="152"/>
          <ac:spMkLst>
            <pc:docMk/>
            <pc:sldMk cId="2969206148" sldId="256"/>
            <ac:spMk id="4" creationId="{D961E67D-5C85-CF31-6001-A5586E23F020}"/>
          </ac:spMkLst>
        </pc:spChg>
      </pc:sldChg>
      <pc:sldChg chg="del">
        <pc:chgData name="Xuesu Xiao" userId="2da2dc19-76a6-42ca-a03e-a5becae5e7dc" providerId="ADAL" clId="{4B094AD4-A0D2-254C-8E99-A74E3FE7AF95}" dt="2022-11-20T16:18:55.940" v="48" actId="2696"/>
        <pc:sldMkLst>
          <pc:docMk/>
          <pc:sldMk cId="988755413" sldId="394"/>
        </pc:sldMkLst>
      </pc:sldChg>
      <pc:sldChg chg="del">
        <pc:chgData name="Xuesu Xiao" userId="2da2dc19-76a6-42ca-a03e-a5becae5e7dc" providerId="ADAL" clId="{4B094AD4-A0D2-254C-8E99-A74E3FE7AF95}" dt="2022-11-20T16:18:55.914" v="37" actId="2696"/>
        <pc:sldMkLst>
          <pc:docMk/>
          <pc:sldMk cId="1560180526" sldId="395"/>
        </pc:sldMkLst>
      </pc:sldChg>
      <pc:sldChg chg="del">
        <pc:chgData name="Xuesu Xiao" userId="2da2dc19-76a6-42ca-a03e-a5becae5e7dc" providerId="ADAL" clId="{4B094AD4-A0D2-254C-8E99-A74E3FE7AF95}" dt="2022-11-20T16:18:55.939" v="47" actId="2696"/>
        <pc:sldMkLst>
          <pc:docMk/>
          <pc:sldMk cId="2785254642" sldId="414"/>
        </pc:sldMkLst>
      </pc:sldChg>
      <pc:sldChg chg="del">
        <pc:chgData name="Xuesu Xiao" userId="2da2dc19-76a6-42ca-a03e-a5becae5e7dc" providerId="ADAL" clId="{4B094AD4-A0D2-254C-8E99-A74E3FE7AF95}" dt="2022-11-20T16:18:55.946" v="51" actId="2696"/>
        <pc:sldMkLst>
          <pc:docMk/>
          <pc:sldMk cId="652257861" sldId="456"/>
        </pc:sldMkLst>
      </pc:sldChg>
      <pc:sldChg chg="del">
        <pc:chgData name="Xuesu Xiao" userId="2da2dc19-76a6-42ca-a03e-a5becae5e7dc" providerId="ADAL" clId="{4B094AD4-A0D2-254C-8E99-A74E3FE7AF95}" dt="2022-11-20T16:18:55.835" v="8" actId="2696"/>
        <pc:sldMkLst>
          <pc:docMk/>
          <pc:sldMk cId="4071763711" sldId="459"/>
        </pc:sldMkLst>
      </pc:sldChg>
      <pc:sldChg chg="del">
        <pc:chgData name="Xuesu Xiao" userId="2da2dc19-76a6-42ca-a03e-a5becae5e7dc" providerId="ADAL" clId="{4B094AD4-A0D2-254C-8E99-A74E3FE7AF95}" dt="2022-11-20T16:18:55.885" v="25" actId="2696"/>
        <pc:sldMkLst>
          <pc:docMk/>
          <pc:sldMk cId="1355934097" sldId="461"/>
        </pc:sldMkLst>
      </pc:sldChg>
      <pc:sldChg chg="addSp delSp modSp">
        <pc:chgData name="Xuesu Xiao" userId="2da2dc19-76a6-42ca-a03e-a5becae5e7dc" providerId="ADAL" clId="{4B094AD4-A0D2-254C-8E99-A74E3FE7AF95}" dt="2022-11-21T04:30:57.084" v="152"/>
        <pc:sldMkLst>
          <pc:docMk/>
          <pc:sldMk cId="1871055340" sldId="462"/>
        </pc:sldMkLst>
        <pc:spChg chg="add del mod">
          <ac:chgData name="Xuesu Xiao" userId="2da2dc19-76a6-42ca-a03e-a5becae5e7dc" providerId="ADAL" clId="{4B094AD4-A0D2-254C-8E99-A74E3FE7AF95}" dt="2022-11-21T04:30:57.084" v="152"/>
          <ac:spMkLst>
            <pc:docMk/>
            <pc:sldMk cId="1871055340" sldId="462"/>
            <ac:spMk id="4" creationId="{9DF6830F-86DF-32A5-FA41-3CC2DC3C2E0A}"/>
          </ac:spMkLst>
        </pc:spChg>
        <pc:spChg chg="add del mod">
          <ac:chgData name="Xuesu Xiao" userId="2da2dc19-76a6-42ca-a03e-a5becae5e7dc" providerId="ADAL" clId="{4B094AD4-A0D2-254C-8E99-A74E3FE7AF95}" dt="2022-11-21T04:19:03.443" v="150"/>
          <ac:spMkLst>
            <pc:docMk/>
            <pc:sldMk cId="1871055340" sldId="462"/>
            <ac:spMk id="4" creationId="{E044AAAB-442B-001F-235A-976CE2A55F09}"/>
          </ac:spMkLst>
        </pc:spChg>
      </pc:sldChg>
      <pc:sldChg chg="del">
        <pc:chgData name="Xuesu Xiao" userId="2da2dc19-76a6-42ca-a03e-a5becae5e7dc" providerId="ADAL" clId="{4B094AD4-A0D2-254C-8E99-A74E3FE7AF95}" dt="2022-11-20T16:18:55.987" v="73" actId="2696"/>
        <pc:sldMkLst>
          <pc:docMk/>
          <pc:sldMk cId="1797078552" sldId="463"/>
        </pc:sldMkLst>
      </pc:sldChg>
      <pc:sldChg chg="del">
        <pc:chgData name="Xuesu Xiao" userId="2da2dc19-76a6-42ca-a03e-a5becae5e7dc" providerId="ADAL" clId="{4B094AD4-A0D2-254C-8E99-A74E3FE7AF95}" dt="2022-11-20T16:18:55.986" v="72" actId="2696"/>
        <pc:sldMkLst>
          <pc:docMk/>
          <pc:sldMk cId="2794015516" sldId="464"/>
        </pc:sldMkLst>
      </pc:sldChg>
      <pc:sldChg chg="del">
        <pc:chgData name="Xuesu Xiao" userId="2da2dc19-76a6-42ca-a03e-a5becae5e7dc" providerId="ADAL" clId="{4B094AD4-A0D2-254C-8E99-A74E3FE7AF95}" dt="2022-11-20T16:18:55.989" v="74" actId="2696"/>
        <pc:sldMkLst>
          <pc:docMk/>
          <pc:sldMk cId="647654334" sldId="465"/>
        </pc:sldMkLst>
      </pc:sldChg>
      <pc:sldChg chg="del">
        <pc:chgData name="Xuesu Xiao" userId="2da2dc19-76a6-42ca-a03e-a5becae5e7dc" providerId="ADAL" clId="{4B094AD4-A0D2-254C-8E99-A74E3FE7AF95}" dt="2022-11-20T16:18:55.921" v="41" actId="2696"/>
        <pc:sldMkLst>
          <pc:docMk/>
          <pc:sldMk cId="112665678" sldId="466"/>
        </pc:sldMkLst>
      </pc:sldChg>
      <pc:sldChg chg="del">
        <pc:chgData name="Xuesu Xiao" userId="2da2dc19-76a6-42ca-a03e-a5becae5e7dc" providerId="ADAL" clId="{4B094AD4-A0D2-254C-8E99-A74E3FE7AF95}" dt="2022-11-20T16:18:55.962" v="61" actId="2696"/>
        <pc:sldMkLst>
          <pc:docMk/>
          <pc:sldMk cId="3396521039" sldId="467"/>
        </pc:sldMkLst>
      </pc:sldChg>
      <pc:sldChg chg="del">
        <pc:chgData name="Xuesu Xiao" userId="2da2dc19-76a6-42ca-a03e-a5becae5e7dc" providerId="ADAL" clId="{4B094AD4-A0D2-254C-8E99-A74E3FE7AF95}" dt="2022-11-20T16:18:55.828" v="5" actId="2696"/>
        <pc:sldMkLst>
          <pc:docMk/>
          <pc:sldMk cId="3059173850" sldId="468"/>
        </pc:sldMkLst>
      </pc:sldChg>
      <pc:sldChg chg="del">
        <pc:chgData name="Xuesu Xiao" userId="2da2dc19-76a6-42ca-a03e-a5becae5e7dc" providerId="ADAL" clId="{4B094AD4-A0D2-254C-8E99-A74E3FE7AF95}" dt="2022-11-20T16:18:55.919" v="40" actId="2696"/>
        <pc:sldMkLst>
          <pc:docMk/>
          <pc:sldMk cId="1536123393" sldId="470"/>
        </pc:sldMkLst>
      </pc:sldChg>
      <pc:sldChg chg="del">
        <pc:chgData name="Xuesu Xiao" userId="2da2dc19-76a6-42ca-a03e-a5becae5e7dc" providerId="ADAL" clId="{4B094AD4-A0D2-254C-8E99-A74E3FE7AF95}" dt="2022-11-20T16:18:55.965" v="63" actId="2696"/>
        <pc:sldMkLst>
          <pc:docMk/>
          <pc:sldMk cId="4005189508" sldId="471"/>
        </pc:sldMkLst>
      </pc:sldChg>
      <pc:sldChg chg="del">
        <pc:chgData name="Xuesu Xiao" userId="2da2dc19-76a6-42ca-a03e-a5becae5e7dc" providerId="ADAL" clId="{4B094AD4-A0D2-254C-8E99-A74E3FE7AF95}" dt="2022-11-20T16:18:55.937" v="46" actId="2696"/>
        <pc:sldMkLst>
          <pc:docMk/>
          <pc:sldMk cId="28666100" sldId="472"/>
        </pc:sldMkLst>
      </pc:sldChg>
      <pc:sldChg chg="del">
        <pc:chgData name="Xuesu Xiao" userId="2da2dc19-76a6-42ca-a03e-a5becae5e7dc" providerId="ADAL" clId="{4B094AD4-A0D2-254C-8E99-A74E3FE7AF95}" dt="2022-11-20T16:18:55.970" v="66" actId="2696"/>
        <pc:sldMkLst>
          <pc:docMk/>
          <pc:sldMk cId="2903724806" sldId="473"/>
        </pc:sldMkLst>
      </pc:sldChg>
      <pc:sldChg chg="del">
        <pc:chgData name="Xuesu Xiao" userId="2da2dc19-76a6-42ca-a03e-a5becae5e7dc" providerId="ADAL" clId="{4B094AD4-A0D2-254C-8E99-A74E3FE7AF95}" dt="2022-11-20T16:18:55.833" v="7" actId="2696"/>
        <pc:sldMkLst>
          <pc:docMk/>
          <pc:sldMk cId="628996206" sldId="474"/>
        </pc:sldMkLst>
      </pc:sldChg>
      <pc:sldChg chg="addSp delSp modSp">
        <pc:chgData name="Xuesu Xiao" userId="2da2dc19-76a6-42ca-a03e-a5becae5e7dc" providerId="ADAL" clId="{4B094AD4-A0D2-254C-8E99-A74E3FE7AF95}" dt="2022-11-21T04:30:57.084" v="152"/>
        <pc:sldMkLst>
          <pc:docMk/>
          <pc:sldMk cId="2544702103" sldId="475"/>
        </pc:sldMkLst>
        <pc:spChg chg="add del mod">
          <ac:chgData name="Xuesu Xiao" userId="2da2dc19-76a6-42ca-a03e-a5becae5e7dc" providerId="ADAL" clId="{4B094AD4-A0D2-254C-8E99-A74E3FE7AF95}" dt="2022-11-21T04:19:03.443" v="150"/>
          <ac:spMkLst>
            <pc:docMk/>
            <pc:sldMk cId="2544702103" sldId="475"/>
            <ac:spMk id="4" creationId="{06B80138-C558-F3B8-FB0A-995D203816D8}"/>
          </ac:spMkLst>
        </pc:spChg>
        <pc:spChg chg="add del mod">
          <ac:chgData name="Xuesu Xiao" userId="2da2dc19-76a6-42ca-a03e-a5becae5e7dc" providerId="ADAL" clId="{4B094AD4-A0D2-254C-8E99-A74E3FE7AF95}" dt="2022-11-21T04:30:57.084" v="152"/>
          <ac:spMkLst>
            <pc:docMk/>
            <pc:sldMk cId="2544702103" sldId="475"/>
            <ac:spMk id="4" creationId="{790DAB97-2DEB-DFFF-EA95-30113D6AB85C}"/>
          </ac:spMkLst>
        </pc:spChg>
      </pc:sldChg>
      <pc:sldChg chg="del">
        <pc:chgData name="Xuesu Xiao" userId="2da2dc19-76a6-42ca-a03e-a5becae5e7dc" providerId="ADAL" clId="{4B094AD4-A0D2-254C-8E99-A74E3FE7AF95}" dt="2022-11-20T16:18:55.903" v="31" actId="2696"/>
        <pc:sldMkLst>
          <pc:docMk/>
          <pc:sldMk cId="4115758268" sldId="476"/>
        </pc:sldMkLst>
      </pc:sldChg>
      <pc:sldChg chg="del">
        <pc:chgData name="Xuesu Xiao" userId="2da2dc19-76a6-42ca-a03e-a5becae5e7dc" providerId="ADAL" clId="{4B094AD4-A0D2-254C-8E99-A74E3FE7AF95}" dt="2022-11-20T16:18:55.958" v="59" actId="2696"/>
        <pc:sldMkLst>
          <pc:docMk/>
          <pc:sldMk cId="3489923300" sldId="477"/>
        </pc:sldMkLst>
      </pc:sldChg>
      <pc:sldChg chg="del">
        <pc:chgData name="Xuesu Xiao" userId="2da2dc19-76a6-42ca-a03e-a5becae5e7dc" providerId="ADAL" clId="{4B094AD4-A0D2-254C-8E99-A74E3FE7AF95}" dt="2022-11-20T16:18:55.923" v="42" actId="2696"/>
        <pc:sldMkLst>
          <pc:docMk/>
          <pc:sldMk cId="3324501855" sldId="478"/>
        </pc:sldMkLst>
      </pc:sldChg>
      <pc:sldChg chg="del">
        <pc:chgData name="Xuesu Xiao" userId="2da2dc19-76a6-42ca-a03e-a5becae5e7dc" providerId="ADAL" clId="{4B094AD4-A0D2-254C-8E99-A74E3FE7AF95}" dt="2022-11-20T16:18:55.925" v="43" actId="2696"/>
        <pc:sldMkLst>
          <pc:docMk/>
          <pc:sldMk cId="139395654" sldId="480"/>
        </pc:sldMkLst>
      </pc:sldChg>
      <pc:sldChg chg="del">
        <pc:chgData name="Xuesu Xiao" userId="2da2dc19-76a6-42ca-a03e-a5becae5e7dc" providerId="ADAL" clId="{4B094AD4-A0D2-254C-8E99-A74E3FE7AF95}" dt="2022-11-20T16:18:55.942" v="49" actId="2696"/>
        <pc:sldMkLst>
          <pc:docMk/>
          <pc:sldMk cId="4258671434" sldId="481"/>
        </pc:sldMkLst>
      </pc:sldChg>
      <pc:sldChg chg="del">
        <pc:chgData name="Xuesu Xiao" userId="2da2dc19-76a6-42ca-a03e-a5becae5e7dc" providerId="ADAL" clId="{4B094AD4-A0D2-254C-8E99-A74E3FE7AF95}" dt="2022-11-20T16:18:55.873" v="22" actId="2696"/>
        <pc:sldMkLst>
          <pc:docMk/>
          <pc:sldMk cId="2928016714" sldId="482"/>
        </pc:sldMkLst>
      </pc:sldChg>
      <pc:sldChg chg="del">
        <pc:chgData name="Xuesu Xiao" userId="2da2dc19-76a6-42ca-a03e-a5becae5e7dc" providerId="ADAL" clId="{4B094AD4-A0D2-254C-8E99-A74E3FE7AF95}" dt="2022-11-20T16:18:55.953" v="56" actId="2696"/>
        <pc:sldMkLst>
          <pc:docMk/>
          <pc:sldMk cId="3310608038" sldId="488"/>
        </pc:sldMkLst>
      </pc:sldChg>
      <pc:sldChg chg="del">
        <pc:chgData name="Xuesu Xiao" userId="2da2dc19-76a6-42ca-a03e-a5becae5e7dc" providerId="ADAL" clId="{4B094AD4-A0D2-254C-8E99-A74E3FE7AF95}" dt="2022-11-20T16:18:55.972" v="67" actId="2696"/>
        <pc:sldMkLst>
          <pc:docMk/>
          <pc:sldMk cId="4198181289" sldId="489"/>
        </pc:sldMkLst>
      </pc:sldChg>
      <pc:sldChg chg="del">
        <pc:chgData name="Xuesu Xiao" userId="2da2dc19-76a6-42ca-a03e-a5becae5e7dc" providerId="ADAL" clId="{4B094AD4-A0D2-254C-8E99-A74E3FE7AF95}" dt="2022-11-20T16:18:55.896" v="27" actId="2696"/>
        <pc:sldMkLst>
          <pc:docMk/>
          <pc:sldMk cId="656616517" sldId="490"/>
        </pc:sldMkLst>
      </pc:sldChg>
      <pc:sldChg chg="del">
        <pc:chgData name="Xuesu Xiao" userId="2da2dc19-76a6-42ca-a03e-a5becae5e7dc" providerId="ADAL" clId="{4B094AD4-A0D2-254C-8E99-A74E3FE7AF95}" dt="2022-11-20T16:18:55.910" v="35" actId="2696"/>
        <pc:sldMkLst>
          <pc:docMk/>
          <pc:sldMk cId="1428632584" sldId="491"/>
        </pc:sldMkLst>
      </pc:sldChg>
      <pc:sldChg chg="del">
        <pc:chgData name="Xuesu Xiao" userId="2da2dc19-76a6-42ca-a03e-a5becae5e7dc" providerId="ADAL" clId="{4B094AD4-A0D2-254C-8E99-A74E3FE7AF95}" dt="2022-11-20T16:18:55.860" v="15" actId="2696"/>
        <pc:sldMkLst>
          <pc:docMk/>
          <pc:sldMk cId="3529416636" sldId="496"/>
        </pc:sldMkLst>
      </pc:sldChg>
      <pc:sldChg chg="del">
        <pc:chgData name="Xuesu Xiao" userId="2da2dc19-76a6-42ca-a03e-a5becae5e7dc" providerId="ADAL" clId="{4B094AD4-A0D2-254C-8E99-A74E3FE7AF95}" dt="2022-11-20T16:18:55.875" v="23" actId="2696"/>
        <pc:sldMkLst>
          <pc:docMk/>
          <pc:sldMk cId="2679248719" sldId="497"/>
        </pc:sldMkLst>
      </pc:sldChg>
      <pc:sldChg chg="del">
        <pc:chgData name="Xuesu Xiao" userId="2da2dc19-76a6-42ca-a03e-a5becae5e7dc" providerId="ADAL" clId="{4B094AD4-A0D2-254C-8E99-A74E3FE7AF95}" dt="2022-11-20T16:18:55.871" v="21" actId="2696"/>
        <pc:sldMkLst>
          <pc:docMk/>
          <pc:sldMk cId="1619102624" sldId="498"/>
        </pc:sldMkLst>
      </pc:sldChg>
      <pc:sldChg chg="del">
        <pc:chgData name="Xuesu Xiao" userId="2da2dc19-76a6-42ca-a03e-a5becae5e7dc" providerId="ADAL" clId="{4B094AD4-A0D2-254C-8E99-A74E3FE7AF95}" dt="2022-11-20T16:18:55.963" v="62" actId="2696"/>
        <pc:sldMkLst>
          <pc:docMk/>
          <pc:sldMk cId="653161323" sldId="499"/>
        </pc:sldMkLst>
      </pc:sldChg>
      <pc:sldChg chg="del">
        <pc:chgData name="Xuesu Xiao" userId="2da2dc19-76a6-42ca-a03e-a5becae5e7dc" providerId="ADAL" clId="{4B094AD4-A0D2-254C-8E99-A74E3FE7AF95}" dt="2022-11-20T16:18:55.905" v="32" actId="2696"/>
        <pc:sldMkLst>
          <pc:docMk/>
          <pc:sldMk cId="4127809316" sldId="500"/>
        </pc:sldMkLst>
      </pc:sldChg>
      <pc:sldChg chg="del">
        <pc:chgData name="Xuesu Xiao" userId="2da2dc19-76a6-42ca-a03e-a5becae5e7dc" providerId="ADAL" clId="{4B094AD4-A0D2-254C-8E99-A74E3FE7AF95}" dt="2022-11-20T16:18:55.844" v="12" actId="2696"/>
        <pc:sldMkLst>
          <pc:docMk/>
          <pc:sldMk cId="26690597" sldId="501"/>
        </pc:sldMkLst>
      </pc:sldChg>
      <pc:sldChg chg="del">
        <pc:chgData name="Xuesu Xiao" userId="2da2dc19-76a6-42ca-a03e-a5becae5e7dc" providerId="ADAL" clId="{4B094AD4-A0D2-254C-8E99-A74E3FE7AF95}" dt="2022-11-20T16:18:55.898" v="28" actId="2696"/>
        <pc:sldMkLst>
          <pc:docMk/>
          <pc:sldMk cId="3721239332" sldId="502"/>
        </pc:sldMkLst>
      </pc:sldChg>
      <pc:sldChg chg="del">
        <pc:chgData name="Xuesu Xiao" userId="2da2dc19-76a6-42ca-a03e-a5becae5e7dc" providerId="ADAL" clId="{4B094AD4-A0D2-254C-8E99-A74E3FE7AF95}" dt="2022-11-20T16:18:55.840" v="10" actId="2696"/>
        <pc:sldMkLst>
          <pc:docMk/>
          <pc:sldMk cId="1204264808" sldId="503"/>
        </pc:sldMkLst>
      </pc:sldChg>
      <pc:sldChg chg="del">
        <pc:chgData name="Xuesu Xiao" userId="2da2dc19-76a6-42ca-a03e-a5becae5e7dc" providerId="ADAL" clId="{4B094AD4-A0D2-254C-8E99-A74E3FE7AF95}" dt="2022-11-20T16:18:55.907" v="33" actId="2696"/>
        <pc:sldMkLst>
          <pc:docMk/>
          <pc:sldMk cId="132227845" sldId="504"/>
        </pc:sldMkLst>
      </pc:sldChg>
      <pc:sldChg chg="del">
        <pc:chgData name="Xuesu Xiao" userId="2da2dc19-76a6-42ca-a03e-a5becae5e7dc" providerId="ADAL" clId="{4B094AD4-A0D2-254C-8E99-A74E3FE7AF95}" dt="2022-11-20T16:18:55.984" v="71" actId="2696"/>
        <pc:sldMkLst>
          <pc:docMk/>
          <pc:sldMk cId="3419903596" sldId="505"/>
        </pc:sldMkLst>
      </pc:sldChg>
      <pc:sldChg chg="del">
        <pc:chgData name="Xuesu Xiao" userId="2da2dc19-76a6-42ca-a03e-a5becae5e7dc" providerId="ADAL" clId="{4B094AD4-A0D2-254C-8E99-A74E3FE7AF95}" dt="2022-11-20T16:18:55.830" v="6" actId="2696"/>
        <pc:sldMkLst>
          <pc:docMk/>
          <pc:sldMk cId="643898032" sldId="506"/>
        </pc:sldMkLst>
      </pc:sldChg>
      <pc:sldChg chg="del">
        <pc:chgData name="Xuesu Xiao" userId="2da2dc19-76a6-42ca-a03e-a5becae5e7dc" providerId="ADAL" clId="{4B094AD4-A0D2-254C-8E99-A74E3FE7AF95}" dt="2022-11-20T16:18:55.944" v="50" actId="2696"/>
        <pc:sldMkLst>
          <pc:docMk/>
          <pc:sldMk cId="25167481" sldId="507"/>
        </pc:sldMkLst>
      </pc:sldChg>
      <pc:sldChg chg="del">
        <pc:chgData name="Xuesu Xiao" userId="2da2dc19-76a6-42ca-a03e-a5becae5e7dc" providerId="ADAL" clId="{4B094AD4-A0D2-254C-8E99-A74E3FE7AF95}" dt="2022-11-20T16:18:55.949" v="53" actId="2696"/>
        <pc:sldMkLst>
          <pc:docMk/>
          <pc:sldMk cId="1030911792" sldId="508"/>
        </pc:sldMkLst>
      </pc:sldChg>
      <pc:sldChg chg="del">
        <pc:chgData name="Xuesu Xiao" userId="2da2dc19-76a6-42ca-a03e-a5becae5e7dc" providerId="ADAL" clId="{4B094AD4-A0D2-254C-8E99-A74E3FE7AF95}" dt="2022-11-20T16:18:55.917" v="39" actId="2696"/>
        <pc:sldMkLst>
          <pc:docMk/>
          <pc:sldMk cId="439518349" sldId="510"/>
        </pc:sldMkLst>
      </pc:sldChg>
      <pc:sldChg chg="del">
        <pc:chgData name="Xuesu Xiao" userId="2da2dc19-76a6-42ca-a03e-a5becae5e7dc" providerId="ADAL" clId="{4B094AD4-A0D2-254C-8E99-A74E3FE7AF95}" dt="2022-11-20T16:18:55.927" v="44" actId="2696"/>
        <pc:sldMkLst>
          <pc:docMk/>
          <pc:sldMk cId="1704286767" sldId="511"/>
        </pc:sldMkLst>
      </pc:sldChg>
      <pc:sldChg chg="addSp delSp modSp">
        <pc:chgData name="Xuesu Xiao" userId="2da2dc19-76a6-42ca-a03e-a5becae5e7dc" providerId="ADAL" clId="{4B094AD4-A0D2-254C-8E99-A74E3FE7AF95}" dt="2022-11-21T04:30:57.084" v="152"/>
        <pc:sldMkLst>
          <pc:docMk/>
          <pc:sldMk cId="1007683941" sldId="514"/>
        </pc:sldMkLst>
        <pc:spChg chg="add del mod">
          <ac:chgData name="Xuesu Xiao" userId="2da2dc19-76a6-42ca-a03e-a5becae5e7dc" providerId="ADAL" clId="{4B094AD4-A0D2-254C-8E99-A74E3FE7AF95}" dt="2022-11-21T04:30:57.084" v="152"/>
          <ac:spMkLst>
            <pc:docMk/>
            <pc:sldMk cId="1007683941" sldId="514"/>
            <ac:spMk id="4" creationId="{24A02200-0D98-62CD-4BF2-DA6E737FEBDD}"/>
          </ac:spMkLst>
        </pc:spChg>
        <pc:spChg chg="add del mod">
          <ac:chgData name="Xuesu Xiao" userId="2da2dc19-76a6-42ca-a03e-a5becae5e7dc" providerId="ADAL" clId="{4B094AD4-A0D2-254C-8E99-A74E3FE7AF95}" dt="2022-11-21T04:19:03.443" v="150"/>
          <ac:spMkLst>
            <pc:docMk/>
            <pc:sldMk cId="1007683941" sldId="514"/>
            <ac:spMk id="4" creationId="{CEBA175A-C9E5-9A58-1E24-F16042D84DBF}"/>
          </ac:spMkLst>
        </pc:spChg>
      </pc:sldChg>
      <pc:sldChg chg="del">
        <pc:chgData name="Xuesu Xiao" userId="2da2dc19-76a6-42ca-a03e-a5becae5e7dc" providerId="ADAL" clId="{4B094AD4-A0D2-254C-8E99-A74E3FE7AF95}" dt="2022-11-20T16:18:55.868" v="19" actId="2696"/>
        <pc:sldMkLst>
          <pc:docMk/>
          <pc:sldMk cId="648508694" sldId="515"/>
        </pc:sldMkLst>
      </pc:sldChg>
      <pc:sldChg chg="del">
        <pc:chgData name="Xuesu Xiao" userId="2da2dc19-76a6-42ca-a03e-a5becae5e7dc" providerId="ADAL" clId="{4B094AD4-A0D2-254C-8E99-A74E3FE7AF95}" dt="2022-11-20T16:18:55.957" v="58" actId="2696"/>
        <pc:sldMkLst>
          <pc:docMk/>
          <pc:sldMk cId="3223629307" sldId="516"/>
        </pc:sldMkLst>
      </pc:sldChg>
      <pc:sldChg chg="del">
        <pc:chgData name="Xuesu Xiao" userId="2da2dc19-76a6-42ca-a03e-a5becae5e7dc" providerId="ADAL" clId="{4B094AD4-A0D2-254C-8E99-A74E3FE7AF95}" dt="2022-11-20T16:18:55.862" v="16" actId="2696"/>
        <pc:sldMkLst>
          <pc:docMk/>
          <pc:sldMk cId="3787707273" sldId="517"/>
        </pc:sldMkLst>
      </pc:sldChg>
      <pc:sldChg chg="del">
        <pc:chgData name="Xuesu Xiao" userId="2da2dc19-76a6-42ca-a03e-a5becae5e7dc" providerId="ADAL" clId="{4B094AD4-A0D2-254C-8E99-A74E3FE7AF95}" dt="2022-11-20T16:18:55.960" v="60" actId="2696"/>
        <pc:sldMkLst>
          <pc:docMk/>
          <pc:sldMk cId="1912952687" sldId="518"/>
        </pc:sldMkLst>
      </pc:sldChg>
      <pc:sldChg chg="del">
        <pc:chgData name="Xuesu Xiao" userId="2da2dc19-76a6-42ca-a03e-a5becae5e7dc" providerId="ADAL" clId="{4B094AD4-A0D2-254C-8E99-A74E3FE7AF95}" dt="2022-11-20T16:18:55.864" v="17" actId="2696"/>
        <pc:sldMkLst>
          <pc:docMk/>
          <pc:sldMk cId="3057166973" sldId="519"/>
        </pc:sldMkLst>
      </pc:sldChg>
      <pc:sldChg chg="del">
        <pc:chgData name="Xuesu Xiao" userId="2da2dc19-76a6-42ca-a03e-a5becae5e7dc" providerId="ADAL" clId="{4B094AD4-A0D2-254C-8E99-A74E3FE7AF95}" dt="2022-11-20T16:18:55.869" v="20" actId="2696"/>
        <pc:sldMkLst>
          <pc:docMk/>
          <pc:sldMk cId="1719367939" sldId="520"/>
        </pc:sldMkLst>
      </pc:sldChg>
      <pc:sldChg chg="del">
        <pc:chgData name="Xuesu Xiao" userId="2da2dc19-76a6-42ca-a03e-a5becae5e7dc" providerId="ADAL" clId="{4B094AD4-A0D2-254C-8E99-A74E3FE7AF95}" dt="2022-11-20T16:18:55.842" v="11" actId="2696"/>
        <pc:sldMkLst>
          <pc:docMk/>
          <pc:sldMk cId="3374973549" sldId="522"/>
        </pc:sldMkLst>
      </pc:sldChg>
      <pc:sldChg chg="del">
        <pc:chgData name="Xuesu Xiao" userId="2da2dc19-76a6-42ca-a03e-a5becae5e7dc" providerId="ADAL" clId="{4B094AD4-A0D2-254C-8E99-A74E3FE7AF95}" dt="2022-11-20T16:18:55.823" v="4" actId="2696"/>
        <pc:sldMkLst>
          <pc:docMk/>
          <pc:sldMk cId="315154482" sldId="523"/>
        </pc:sldMkLst>
      </pc:sldChg>
      <pc:sldChg chg="del">
        <pc:chgData name="Xuesu Xiao" userId="2da2dc19-76a6-42ca-a03e-a5becae5e7dc" providerId="ADAL" clId="{4B094AD4-A0D2-254C-8E99-A74E3FE7AF95}" dt="2022-11-20T16:18:55.947" v="52" actId="2696"/>
        <pc:sldMkLst>
          <pc:docMk/>
          <pc:sldMk cId="2133192180" sldId="524"/>
        </pc:sldMkLst>
      </pc:sldChg>
      <pc:sldChg chg="del">
        <pc:chgData name="Xuesu Xiao" userId="2da2dc19-76a6-42ca-a03e-a5becae5e7dc" providerId="ADAL" clId="{4B094AD4-A0D2-254C-8E99-A74E3FE7AF95}" dt="2022-11-20T16:18:55.838" v="9" actId="2696"/>
        <pc:sldMkLst>
          <pc:docMk/>
          <pc:sldMk cId="2122376183" sldId="525"/>
        </pc:sldMkLst>
      </pc:sldChg>
      <pc:sldChg chg="del">
        <pc:chgData name="Xuesu Xiao" userId="2da2dc19-76a6-42ca-a03e-a5becae5e7dc" providerId="ADAL" clId="{4B094AD4-A0D2-254C-8E99-A74E3FE7AF95}" dt="2022-11-20T16:18:55.916" v="38" actId="2696"/>
        <pc:sldMkLst>
          <pc:docMk/>
          <pc:sldMk cId="1048590421" sldId="526"/>
        </pc:sldMkLst>
      </pc:sldChg>
      <pc:sldChg chg="del">
        <pc:chgData name="Xuesu Xiao" userId="2da2dc19-76a6-42ca-a03e-a5becae5e7dc" providerId="ADAL" clId="{4B094AD4-A0D2-254C-8E99-A74E3FE7AF95}" dt="2022-11-20T16:18:55.950" v="54" actId="2696"/>
        <pc:sldMkLst>
          <pc:docMk/>
          <pc:sldMk cId="2412778936" sldId="527"/>
        </pc:sldMkLst>
      </pc:sldChg>
      <pc:sldChg chg="del">
        <pc:chgData name="Xuesu Xiao" userId="2da2dc19-76a6-42ca-a03e-a5becae5e7dc" providerId="ADAL" clId="{4B094AD4-A0D2-254C-8E99-A74E3FE7AF95}" dt="2022-11-20T16:18:55.901" v="30" actId="2696"/>
        <pc:sldMkLst>
          <pc:docMk/>
          <pc:sldMk cId="2964937778" sldId="528"/>
        </pc:sldMkLst>
      </pc:sldChg>
      <pc:sldChg chg="del">
        <pc:chgData name="Xuesu Xiao" userId="2da2dc19-76a6-42ca-a03e-a5becae5e7dc" providerId="ADAL" clId="{4B094AD4-A0D2-254C-8E99-A74E3FE7AF95}" dt="2022-11-20T16:18:55.982" v="70" actId="2696"/>
        <pc:sldMkLst>
          <pc:docMk/>
          <pc:sldMk cId="3809500417" sldId="529"/>
        </pc:sldMkLst>
      </pc:sldChg>
      <pc:sldChg chg="del">
        <pc:chgData name="Xuesu Xiao" userId="2da2dc19-76a6-42ca-a03e-a5becae5e7dc" providerId="ADAL" clId="{4B094AD4-A0D2-254C-8E99-A74E3FE7AF95}" dt="2022-11-20T16:18:55.952" v="55" actId="2696"/>
        <pc:sldMkLst>
          <pc:docMk/>
          <pc:sldMk cId="3144213272" sldId="531"/>
        </pc:sldMkLst>
      </pc:sldChg>
      <pc:sldChg chg="del">
        <pc:chgData name="Xuesu Xiao" userId="2da2dc19-76a6-42ca-a03e-a5becae5e7dc" providerId="ADAL" clId="{4B094AD4-A0D2-254C-8E99-A74E3FE7AF95}" dt="2022-11-20T16:18:55.912" v="36" actId="2696"/>
        <pc:sldMkLst>
          <pc:docMk/>
          <pc:sldMk cId="3239477948" sldId="532"/>
        </pc:sldMkLst>
      </pc:sldChg>
      <pc:sldChg chg="del">
        <pc:chgData name="Xuesu Xiao" userId="2da2dc19-76a6-42ca-a03e-a5becae5e7dc" providerId="ADAL" clId="{4B094AD4-A0D2-254C-8E99-A74E3FE7AF95}" dt="2022-11-20T16:18:55.909" v="34" actId="2696"/>
        <pc:sldMkLst>
          <pc:docMk/>
          <pc:sldMk cId="153472613" sldId="533"/>
        </pc:sldMkLst>
      </pc:sldChg>
      <pc:sldChg chg="del">
        <pc:chgData name="Xuesu Xiao" userId="2da2dc19-76a6-42ca-a03e-a5becae5e7dc" providerId="ADAL" clId="{4B094AD4-A0D2-254C-8E99-A74E3FE7AF95}" dt="2022-11-20T16:18:55.855" v="13" actId="2696"/>
        <pc:sldMkLst>
          <pc:docMk/>
          <pc:sldMk cId="680043796" sldId="535"/>
        </pc:sldMkLst>
      </pc:sldChg>
      <pc:sldChg chg="del">
        <pc:chgData name="Xuesu Xiao" userId="2da2dc19-76a6-42ca-a03e-a5becae5e7dc" providerId="ADAL" clId="{4B094AD4-A0D2-254C-8E99-A74E3FE7AF95}" dt="2022-11-20T16:18:55.981" v="69" actId="2696"/>
        <pc:sldMkLst>
          <pc:docMk/>
          <pc:sldMk cId="3664673882" sldId="538"/>
        </pc:sldMkLst>
      </pc:sldChg>
      <pc:sldChg chg="del">
        <pc:chgData name="Xuesu Xiao" userId="2da2dc19-76a6-42ca-a03e-a5becae5e7dc" providerId="ADAL" clId="{4B094AD4-A0D2-254C-8E99-A74E3FE7AF95}" dt="2022-11-20T16:18:55.883" v="24" actId="2696"/>
        <pc:sldMkLst>
          <pc:docMk/>
          <pc:sldMk cId="3662808779" sldId="539"/>
        </pc:sldMkLst>
      </pc:sldChg>
      <pc:sldChg chg="del">
        <pc:chgData name="Xuesu Xiao" userId="2da2dc19-76a6-42ca-a03e-a5becae5e7dc" providerId="ADAL" clId="{4B094AD4-A0D2-254C-8E99-A74E3FE7AF95}" dt="2022-11-20T16:18:55.899" v="29" actId="2696"/>
        <pc:sldMkLst>
          <pc:docMk/>
          <pc:sldMk cId="4154373762" sldId="540"/>
        </pc:sldMkLst>
      </pc:sldChg>
      <pc:sldChg chg="del">
        <pc:chgData name="Xuesu Xiao" userId="2da2dc19-76a6-42ca-a03e-a5becae5e7dc" providerId="ADAL" clId="{4B094AD4-A0D2-254C-8E99-A74E3FE7AF95}" dt="2022-11-20T16:18:55.894" v="26" actId="2696"/>
        <pc:sldMkLst>
          <pc:docMk/>
          <pc:sldMk cId="258991690" sldId="541"/>
        </pc:sldMkLst>
      </pc:sldChg>
      <pc:sldChg chg="del">
        <pc:chgData name="Xuesu Xiao" userId="2da2dc19-76a6-42ca-a03e-a5becae5e7dc" providerId="ADAL" clId="{4B094AD4-A0D2-254C-8E99-A74E3FE7AF95}" dt="2022-11-20T16:18:55.857" v="14" actId="2696"/>
        <pc:sldMkLst>
          <pc:docMk/>
          <pc:sldMk cId="3504695865" sldId="542"/>
        </pc:sldMkLst>
      </pc:sldChg>
      <pc:sldChg chg="del">
        <pc:chgData name="Xuesu Xiao" userId="2da2dc19-76a6-42ca-a03e-a5becae5e7dc" providerId="ADAL" clId="{4B094AD4-A0D2-254C-8E99-A74E3FE7AF95}" dt="2022-11-20T16:18:55.866" v="18" actId="2696"/>
        <pc:sldMkLst>
          <pc:docMk/>
          <pc:sldMk cId="2901534414" sldId="543"/>
        </pc:sldMkLst>
      </pc:sldChg>
      <pc:sldChg chg="addSp delSp modSp mod">
        <pc:chgData name="Xuesu Xiao" userId="2da2dc19-76a6-42ca-a03e-a5becae5e7dc" providerId="ADAL" clId="{4B094AD4-A0D2-254C-8E99-A74E3FE7AF95}" dt="2023-02-15T22:23:01.085" v="207" actId="20577"/>
        <pc:sldMkLst>
          <pc:docMk/>
          <pc:sldMk cId="1187179596" sldId="551"/>
        </pc:sldMkLst>
        <pc:spChg chg="mod">
          <ac:chgData name="Xuesu Xiao" userId="2da2dc19-76a6-42ca-a03e-a5becae5e7dc" providerId="ADAL" clId="{4B094AD4-A0D2-254C-8E99-A74E3FE7AF95}" dt="2023-02-15T22:23:01.085" v="207" actId="20577"/>
          <ac:spMkLst>
            <pc:docMk/>
            <pc:sldMk cId="1187179596" sldId="551"/>
            <ac:spMk id="2" creationId="{99DDB04D-0214-E645-8402-93D0455B990C}"/>
          </ac:spMkLst>
        </pc:spChg>
        <pc:spChg chg="add del mod">
          <ac:chgData name="Xuesu Xiao" userId="2da2dc19-76a6-42ca-a03e-a5becae5e7dc" providerId="ADAL" clId="{4B094AD4-A0D2-254C-8E99-A74E3FE7AF95}" dt="2022-11-21T04:19:03.443" v="150"/>
          <ac:spMkLst>
            <pc:docMk/>
            <pc:sldMk cId="1187179596" sldId="551"/>
            <ac:spMk id="4" creationId="{1AE6ABDB-19AB-00AD-8584-161C414690D7}"/>
          </ac:spMkLst>
        </pc:spChg>
        <pc:spChg chg="add del mod">
          <ac:chgData name="Xuesu Xiao" userId="2da2dc19-76a6-42ca-a03e-a5becae5e7dc" providerId="ADAL" clId="{4B094AD4-A0D2-254C-8E99-A74E3FE7AF95}" dt="2022-11-21T04:30:57.084" v="152"/>
          <ac:spMkLst>
            <pc:docMk/>
            <pc:sldMk cId="1187179596" sldId="551"/>
            <ac:spMk id="4" creationId="{35173F44-DF2D-86EA-6207-7816B5C17290}"/>
          </ac:spMkLst>
        </pc:spChg>
      </pc:sldChg>
      <pc:sldChg chg="addSp delSp modSp">
        <pc:chgData name="Xuesu Xiao" userId="2da2dc19-76a6-42ca-a03e-a5becae5e7dc" providerId="ADAL" clId="{4B094AD4-A0D2-254C-8E99-A74E3FE7AF95}" dt="2022-11-21T04:30:57.084" v="152"/>
        <pc:sldMkLst>
          <pc:docMk/>
          <pc:sldMk cId="3115449360" sldId="552"/>
        </pc:sldMkLst>
        <pc:spChg chg="add del mod">
          <ac:chgData name="Xuesu Xiao" userId="2da2dc19-76a6-42ca-a03e-a5becae5e7dc" providerId="ADAL" clId="{4B094AD4-A0D2-254C-8E99-A74E3FE7AF95}" dt="2022-11-21T04:30:57.084" v="152"/>
          <ac:spMkLst>
            <pc:docMk/>
            <pc:sldMk cId="3115449360" sldId="552"/>
            <ac:spMk id="3" creationId="{D84B27E0-AF54-8785-593F-9DDBC931E4BD}"/>
          </ac:spMkLst>
        </pc:spChg>
        <pc:spChg chg="add del mod">
          <ac:chgData name="Xuesu Xiao" userId="2da2dc19-76a6-42ca-a03e-a5becae5e7dc" providerId="ADAL" clId="{4B094AD4-A0D2-254C-8E99-A74E3FE7AF95}" dt="2022-11-21T04:19:03.443" v="150"/>
          <ac:spMkLst>
            <pc:docMk/>
            <pc:sldMk cId="3115449360" sldId="552"/>
            <ac:spMk id="3" creationId="{DB93181B-820A-06E6-DBEF-0898BA7AE2F9}"/>
          </ac:spMkLst>
        </pc:spChg>
      </pc:sldChg>
      <pc:sldChg chg="addSp delSp modSp">
        <pc:chgData name="Xuesu Xiao" userId="2da2dc19-76a6-42ca-a03e-a5becae5e7dc" providerId="ADAL" clId="{4B094AD4-A0D2-254C-8E99-A74E3FE7AF95}" dt="2022-11-21T04:30:57.084" v="152"/>
        <pc:sldMkLst>
          <pc:docMk/>
          <pc:sldMk cId="3574793329" sldId="553"/>
        </pc:sldMkLst>
        <pc:spChg chg="add del mod">
          <ac:chgData name="Xuesu Xiao" userId="2da2dc19-76a6-42ca-a03e-a5becae5e7dc" providerId="ADAL" clId="{4B094AD4-A0D2-254C-8E99-A74E3FE7AF95}" dt="2022-11-21T04:30:57.084" v="152"/>
          <ac:spMkLst>
            <pc:docMk/>
            <pc:sldMk cId="3574793329" sldId="553"/>
            <ac:spMk id="3" creationId="{AB99EF18-0423-4F77-5336-57B18D18BCBD}"/>
          </ac:spMkLst>
        </pc:spChg>
        <pc:spChg chg="add del mod">
          <ac:chgData name="Xuesu Xiao" userId="2da2dc19-76a6-42ca-a03e-a5becae5e7dc" providerId="ADAL" clId="{4B094AD4-A0D2-254C-8E99-A74E3FE7AF95}" dt="2022-11-21T04:19:03.443" v="150"/>
          <ac:spMkLst>
            <pc:docMk/>
            <pc:sldMk cId="3574793329" sldId="553"/>
            <ac:spMk id="3" creationId="{D1ADCAFA-467A-412F-D199-A30BE369D974}"/>
          </ac:spMkLst>
        </pc:spChg>
      </pc:sldChg>
      <pc:sldChg chg="addSp delSp modSp">
        <pc:chgData name="Xuesu Xiao" userId="2da2dc19-76a6-42ca-a03e-a5becae5e7dc" providerId="ADAL" clId="{4B094AD4-A0D2-254C-8E99-A74E3FE7AF95}" dt="2022-11-21T04:30:57.084" v="152"/>
        <pc:sldMkLst>
          <pc:docMk/>
          <pc:sldMk cId="3607561481" sldId="554"/>
        </pc:sldMkLst>
        <pc:spChg chg="add del mod">
          <ac:chgData name="Xuesu Xiao" userId="2da2dc19-76a6-42ca-a03e-a5becae5e7dc" providerId="ADAL" clId="{4B094AD4-A0D2-254C-8E99-A74E3FE7AF95}" dt="2022-11-21T04:30:57.084" v="152"/>
          <ac:spMkLst>
            <pc:docMk/>
            <pc:sldMk cId="3607561481" sldId="554"/>
            <ac:spMk id="4" creationId="{8D336342-6422-946F-8500-F6FD4C70AEFC}"/>
          </ac:spMkLst>
        </pc:spChg>
        <pc:spChg chg="add del mod">
          <ac:chgData name="Xuesu Xiao" userId="2da2dc19-76a6-42ca-a03e-a5becae5e7dc" providerId="ADAL" clId="{4B094AD4-A0D2-254C-8E99-A74E3FE7AF95}" dt="2022-11-21T04:19:03.443" v="150"/>
          <ac:spMkLst>
            <pc:docMk/>
            <pc:sldMk cId="3607561481" sldId="554"/>
            <ac:spMk id="4" creationId="{D6D7D8EF-70B7-7293-DB97-672A27665E78}"/>
          </ac:spMkLst>
        </pc:spChg>
      </pc:sldChg>
      <pc:sldChg chg="addSp delSp modSp">
        <pc:chgData name="Xuesu Xiao" userId="2da2dc19-76a6-42ca-a03e-a5becae5e7dc" providerId="ADAL" clId="{4B094AD4-A0D2-254C-8E99-A74E3FE7AF95}" dt="2022-11-21T04:30:57.084" v="152"/>
        <pc:sldMkLst>
          <pc:docMk/>
          <pc:sldMk cId="2111647405" sldId="555"/>
        </pc:sldMkLst>
        <pc:spChg chg="add del mod">
          <ac:chgData name="Xuesu Xiao" userId="2da2dc19-76a6-42ca-a03e-a5becae5e7dc" providerId="ADAL" clId="{4B094AD4-A0D2-254C-8E99-A74E3FE7AF95}" dt="2022-11-21T04:30:57.084" v="152"/>
          <ac:spMkLst>
            <pc:docMk/>
            <pc:sldMk cId="2111647405" sldId="555"/>
            <ac:spMk id="4" creationId="{01577F59-6040-351E-BA99-FBDFDBAE8B80}"/>
          </ac:spMkLst>
        </pc:spChg>
        <pc:spChg chg="add del mod">
          <ac:chgData name="Xuesu Xiao" userId="2da2dc19-76a6-42ca-a03e-a5becae5e7dc" providerId="ADAL" clId="{4B094AD4-A0D2-254C-8E99-A74E3FE7AF95}" dt="2022-11-21T04:19:03.443" v="150"/>
          <ac:spMkLst>
            <pc:docMk/>
            <pc:sldMk cId="2111647405" sldId="555"/>
            <ac:spMk id="4" creationId="{CE241C02-DBD8-E1BC-A513-95EAE2ED1948}"/>
          </ac:spMkLst>
        </pc:spChg>
      </pc:sldChg>
      <pc:sldChg chg="addSp delSp modSp mod">
        <pc:chgData name="Xuesu Xiao" userId="2da2dc19-76a6-42ca-a03e-a5becae5e7dc" providerId="ADAL" clId="{4B094AD4-A0D2-254C-8E99-A74E3FE7AF95}" dt="2023-02-13T23:06:13.754" v="155" actId="20577"/>
        <pc:sldMkLst>
          <pc:docMk/>
          <pc:sldMk cId="1846932586" sldId="556"/>
        </pc:sldMkLst>
        <pc:spChg chg="mod">
          <ac:chgData name="Xuesu Xiao" userId="2da2dc19-76a6-42ca-a03e-a5becae5e7dc" providerId="ADAL" clId="{4B094AD4-A0D2-254C-8E99-A74E3FE7AF95}" dt="2023-02-13T23:06:13.754" v="155" actId="20577"/>
          <ac:spMkLst>
            <pc:docMk/>
            <pc:sldMk cId="1846932586" sldId="556"/>
            <ac:spMk id="3" creationId="{5BD968C2-B9B5-FA41-87BB-65E8D4D5D1DD}"/>
          </ac:spMkLst>
        </pc:spChg>
        <pc:spChg chg="add del mod">
          <ac:chgData name="Xuesu Xiao" userId="2da2dc19-76a6-42ca-a03e-a5becae5e7dc" providerId="ADAL" clId="{4B094AD4-A0D2-254C-8E99-A74E3FE7AF95}" dt="2022-11-21T04:30:57.084" v="152"/>
          <ac:spMkLst>
            <pc:docMk/>
            <pc:sldMk cId="1846932586" sldId="556"/>
            <ac:spMk id="4" creationId="{7E452B46-AFD1-6E21-E24E-7EE34C841EB1}"/>
          </ac:spMkLst>
        </pc:spChg>
        <pc:spChg chg="add del mod">
          <ac:chgData name="Xuesu Xiao" userId="2da2dc19-76a6-42ca-a03e-a5becae5e7dc" providerId="ADAL" clId="{4B094AD4-A0D2-254C-8E99-A74E3FE7AF95}" dt="2022-11-21T04:19:03.443" v="150"/>
          <ac:spMkLst>
            <pc:docMk/>
            <pc:sldMk cId="1846932586" sldId="556"/>
            <ac:spMk id="4" creationId="{A3E2B3E5-A566-6332-7FF1-4F78B399FC1A}"/>
          </ac:spMkLst>
        </pc:spChg>
      </pc:sldChg>
      <pc:sldChg chg="addSp delSp modSp">
        <pc:chgData name="Xuesu Xiao" userId="2da2dc19-76a6-42ca-a03e-a5becae5e7dc" providerId="ADAL" clId="{4B094AD4-A0D2-254C-8E99-A74E3FE7AF95}" dt="2022-11-21T04:30:57.084" v="152"/>
        <pc:sldMkLst>
          <pc:docMk/>
          <pc:sldMk cId="3764398760" sldId="558"/>
        </pc:sldMkLst>
        <pc:spChg chg="add del mod">
          <ac:chgData name="Xuesu Xiao" userId="2da2dc19-76a6-42ca-a03e-a5becae5e7dc" providerId="ADAL" clId="{4B094AD4-A0D2-254C-8E99-A74E3FE7AF95}" dt="2022-11-21T04:19:03.443" v="150"/>
          <ac:spMkLst>
            <pc:docMk/>
            <pc:sldMk cId="3764398760" sldId="558"/>
            <ac:spMk id="4" creationId="{62E444CE-1659-A6F9-E7C5-BC039A80ADF2}"/>
          </ac:spMkLst>
        </pc:spChg>
        <pc:spChg chg="add del mod">
          <ac:chgData name="Xuesu Xiao" userId="2da2dc19-76a6-42ca-a03e-a5becae5e7dc" providerId="ADAL" clId="{4B094AD4-A0D2-254C-8E99-A74E3FE7AF95}" dt="2022-11-21T04:30:57.084" v="152"/>
          <ac:spMkLst>
            <pc:docMk/>
            <pc:sldMk cId="3764398760" sldId="558"/>
            <ac:spMk id="4" creationId="{E6C2C08B-CC27-47D2-8F74-64B3ACA1A061}"/>
          </ac:spMkLst>
        </pc:spChg>
      </pc:sldChg>
      <pc:sldChg chg="addSp delSp modSp">
        <pc:chgData name="Xuesu Xiao" userId="2da2dc19-76a6-42ca-a03e-a5becae5e7dc" providerId="ADAL" clId="{4B094AD4-A0D2-254C-8E99-A74E3FE7AF95}" dt="2022-11-21T04:30:57.084" v="152"/>
        <pc:sldMkLst>
          <pc:docMk/>
          <pc:sldMk cId="4101754803" sldId="559"/>
        </pc:sldMkLst>
        <pc:spChg chg="add del mod">
          <ac:chgData name="Xuesu Xiao" userId="2da2dc19-76a6-42ca-a03e-a5becae5e7dc" providerId="ADAL" clId="{4B094AD4-A0D2-254C-8E99-A74E3FE7AF95}" dt="2022-11-21T04:30:57.084" v="152"/>
          <ac:spMkLst>
            <pc:docMk/>
            <pc:sldMk cId="4101754803" sldId="559"/>
            <ac:spMk id="4" creationId="{3E767B0C-8918-2444-D7CF-920231B5BBC2}"/>
          </ac:spMkLst>
        </pc:spChg>
        <pc:spChg chg="add del mod">
          <ac:chgData name="Xuesu Xiao" userId="2da2dc19-76a6-42ca-a03e-a5becae5e7dc" providerId="ADAL" clId="{4B094AD4-A0D2-254C-8E99-A74E3FE7AF95}" dt="2022-11-21T04:19:03.443" v="150"/>
          <ac:spMkLst>
            <pc:docMk/>
            <pc:sldMk cId="4101754803" sldId="559"/>
            <ac:spMk id="4" creationId="{B92EF782-E668-4F05-2471-9FE50A5056A9}"/>
          </ac:spMkLst>
        </pc:spChg>
      </pc:sldChg>
      <pc:sldChg chg="addSp delSp modSp mod">
        <pc:chgData name="Xuesu Xiao" userId="2da2dc19-76a6-42ca-a03e-a5becae5e7dc" providerId="ADAL" clId="{4B094AD4-A0D2-254C-8E99-A74E3FE7AF95}" dt="2022-11-21T04:30:57.084" v="152"/>
        <pc:sldMkLst>
          <pc:docMk/>
          <pc:sldMk cId="3840762746" sldId="560"/>
        </pc:sldMkLst>
        <pc:spChg chg="add del mod">
          <ac:chgData name="Xuesu Xiao" userId="2da2dc19-76a6-42ca-a03e-a5becae5e7dc" providerId="ADAL" clId="{4B094AD4-A0D2-254C-8E99-A74E3FE7AF95}" dt="2022-11-21T04:19:03.443" v="150"/>
          <ac:spMkLst>
            <pc:docMk/>
            <pc:sldMk cId="3840762746" sldId="560"/>
            <ac:spMk id="4" creationId="{09D3B486-59CB-AA97-3F3F-787AFA5B9378}"/>
          </ac:spMkLst>
        </pc:spChg>
        <pc:spChg chg="add del mod">
          <ac:chgData name="Xuesu Xiao" userId="2da2dc19-76a6-42ca-a03e-a5becae5e7dc" providerId="ADAL" clId="{4B094AD4-A0D2-254C-8E99-A74E3FE7AF95}" dt="2022-11-21T04:30:57.084" v="152"/>
          <ac:spMkLst>
            <pc:docMk/>
            <pc:sldMk cId="3840762746" sldId="560"/>
            <ac:spMk id="4" creationId="{225A81D0-91EB-52D0-0CBA-582CC11BB08C}"/>
          </ac:spMkLst>
        </pc:spChg>
        <pc:picChg chg="add mod">
          <ac:chgData name="Xuesu Xiao" userId="2da2dc19-76a6-42ca-a03e-a5becae5e7dc" providerId="ADAL" clId="{4B094AD4-A0D2-254C-8E99-A74E3FE7AF95}" dt="2022-11-20T17:14:02.558" v="84"/>
          <ac:picMkLst>
            <pc:docMk/>
            <pc:sldMk cId="3840762746" sldId="560"/>
            <ac:picMk id="3" creationId="{29802D21-8B4F-E6F5-31C8-1850FE1A231E}"/>
          </ac:picMkLst>
        </pc:picChg>
        <pc:picChg chg="del">
          <ac:chgData name="Xuesu Xiao" userId="2da2dc19-76a6-42ca-a03e-a5becae5e7dc" providerId="ADAL" clId="{4B094AD4-A0D2-254C-8E99-A74E3FE7AF95}" dt="2022-11-20T17:14:02.251" v="83" actId="478"/>
          <ac:picMkLst>
            <pc:docMk/>
            <pc:sldMk cId="3840762746" sldId="560"/>
            <ac:picMk id="7" creationId="{44BD49C1-241E-3140-B023-DDD4923C2160}"/>
          </ac:picMkLst>
        </pc:picChg>
      </pc:sldChg>
      <pc:sldChg chg="addSp delSp modSp">
        <pc:chgData name="Xuesu Xiao" userId="2da2dc19-76a6-42ca-a03e-a5becae5e7dc" providerId="ADAL" clId="{4B094AD4-A0D2-254C-8E99-A74E3FE7AF95}" dt="2022-11-21T04:30:57.084" v="152"/>
        <pc:sldMkLst>
          <pc:docMk/>
          <pc:sldMk cId="3259795678" sldId="561"/>
        </pc:sldMkLst>
        <pc:spChg chg="add del mod">
          <ac:chgData name="Xuesu Xiao" userId="2da2dc19-76a6-42ca-a03e-a5becae5e7dc" providerId="ADAL" clId="{4B094AD4-A0D2-254C-8E99-A74E3FE7AF95}" dt="2022-11-21T04:19:03.443" v="150"/>
          <ac:spMkLst>
            <pc:docMk/>
            <pc:sldMk cId="3259795678" sldId="561"/>
            <ac:spMk id="4" creationId="{C648925C-64D3-63BF-0024-165450906E7F}"/>
          </ac:spMkLst>
        </pc:spChg>
        <pc:spChg chg="add del mod">
          <ac:chgData name="Xuesu Xiao" userId="2da2dc19-76a6-42ca-a03e-a5becae5e7dc" providerId="ADAL" clId="{4B094AD4-A0D2-254C-8E99-A74E3FE7AF95}" dt="2022-11-21T04:30:57.084" v="152"/>
          <ac:spMkLst>
            <pc:docMk/>
            <pc:sldMk cId="3259795678" sldId="561"/>
            <ac:spMk id="4" creationId="{CB764C73-BD25-37FC-FE1D-143780D86952}"/>
          </ac:spMkLst>
        </pc:spChg>
      </pc:sldChg>
      <pc:sldChg chg="addSp delSp modSp mod">
        <pc:chgData name="Xuesu Xiao" userId="2da2dc19-76a6-42ca-a03e-a5becae5e7dc" providerId="ADAL" clId="{4B094AD4-A0D2-254C-8E99-A74E3FE7AF95}" dt="2023-02-13T23:09:30.532" v="158" actId="20577"/>
        <pc:sldMkLst>
          <pc:docMk/>
          <pc:sldMk cId="3773831647" sldId="562"/>
        </pc:sldMkLst>
        <pc:spChg chg="mod">
          <ac:chgData name="Xuesu Xiao" userId="2da2dc19-76a6-42ca-a03e-a5becae5e7dc" providerId="ADAL" clId="{4B094AD4-A0D2-254C-8E99-A74E3FE7AF95}" dt="2023-02-13T23:09:30.532" v="158" actId="20577"/>
          <ac:spMkLst>
            <pc:docMk/>
            <pc:sldMk cId="3773831647" sldId="562"/>
            <ac:spMk id="3" creationId="{8EE1247F-8CAB-AA46-9B50-C708670F3061}"/>
          </ac:spMkLst>
        </pc:spChg>
        <pc:spChg chg="add del mod">
          <ac:chgData name="Xuesu Xiao" userId="2da2dc19-76a6-42ca-a03e-a5becae5e7dc" providerId="ADAL" clId="{4B094AD4-A0D2-254C-8E99-A74E3FE7AF95}" dt="2022-11-21T04:19:03.443" v="150"/>
          <ac:spMkLst>
            <pc:docMk/>
            <pc:sldMk cId="3773831647" sldId="562"/>
            <ac:spMk id="4" creationId="{4A96A1D4-EE0D-EE78-7453-6DE6BFBAACA9}"/>
          </ac:spMkLst>
        </pc:spChg>
        <pc:spChg chg="add del mod">
          <ac:chgData name="Xuesu Xiao" userId="2da2dc19-76a6-42ca-a03e-a5becae5e7dc" providerId="ADAL" clId="{4B094AD4-A0D2-254C-8E99-A74E3FE7AF95}" dt="2022-11-21T04:30:57.084" v="152"/>
          <ac:spMkLst>
            <pc:docMk/>
            <pc:sldMk cId="3773831647" sldId="562"/>
            <ac:spMk id="4" creationId="{7E7B701E-8B8A-EAE8-33B1-8B17C30D986E}"/>
          </ac:spMkLst>
        </pc:spChg>
      </pc:sldChg>
      <pc:sldChg chg="addSp delSp modSp modAnim">
        <pc:chgData name="Xuesu Xiao" userId="2da2dc19-76a6-42ca-a03e-a5becae5e7dc" providerId="ADAL" clId="{4B094AD4-A0D2-254C-8E99-A74E3FE7AF95}" dt="2023-02-15T22:27:10.153" v="210" actId="20577"/>
        <pc:sldMkLst>
          <pc:docMk/>
          <pc:sldMk cId="3603279904" sldId="564"/>
        </pc:sldMkLst>
        <pc:spChg chg="mod">
          <ac:chgData name="Xuesu Xiao" userId="2da2dc19-76a6-42ca-a03e-a5becae5e7dc" providerId="ADAL" clId="{4B094AD4-A0D2-254C-8E99-A74E3FE7AF95}" dt="2023-02-15T22:26:58.981" v="208" actId="20577"/>
          <ac:spMkLst>
            <pc:docMk/>
            <pc:sldMk cId="3603279904" sldId="564"/>
            <ac:spMk id="3" creationId="{29353BA1-7DD3-8548-B640-DD30FF515E1D}"/>
          </ac:spMkLst>
        </pc:spChg>
        <pc:spChg chg="add del mod">
          <ac:chgData name="Xuesu Xiao" userId="2da2dc19-76a6-42ca-a03e-a5becae5e7dc" providerId="ADAL" clId="{4B094AD4-A0D2-254C-8E99-A74E3FE7AF95}" dt="2022-11-21T04:19:03.443" v="150"/>
          <ac:spMkLst>
            <pc:docMk/>
            <pc:sldMk cId="3603279904" sldId="564"/>
            <ac:spMk id="4" creationId="{637D5524-FCCB-6D8F-9415-A21585A7BC45}"/>
          </ac:spMkLst>
        </pc:spChg>
        <pc:spChg chg="add del mod">
          <ac:chgData name="Xuesu Xiao" userId="2da2dc19-76a6-42ca-a03e-a5becae5e7dc" providerId="ADAL" clId="{4B094AD4-A0D2-254C-8E99-A74E3FE7AF95}" dt="2022-11-21T04:30:57.084" v="152"/>
          <ac:spMkLst>
            <pc:docMk/>
            <pc:sldMk cId="3603279904" sldId="564"/>
            <ac:spMk id="4" creationId="{AB89F221-C226-7617-E6F4-E0926D18FFA4}"/>
          </ac:spMkLst>
        </pc:spChg>
      </pc:sldChg>
      <pc:sldChg chg="addSp delSp modSp">
        <pc:chgData name="Xuesu Xiao" userId="2da2dc19-76a6-42ca-a03e-a5becae5e7dc" providerId="ADAL" clId="{4B094AD4-A0D2-254C-8E99-A74E3FE7AF95}" dt="2022-11-21T04:30:57.084" v="152"/>
        <pc:sldMkLst>
          <pc:docMk/>
          <pc:sldMk cId="1596148285" sldId="565"/>
        </pc:sldMkLst>
        <pc:spChg chg="add del mod">
          <ac:chgData name="Xuesu Xiao" userId="2da2dc19-76a6-42ca-a03e-a5becae5e7dc" providerId="ADAL" clId="{4B094AD4-A0D2-254C-8E99-A74E3FE7AF95}" dt="2022-11-21T04:19:03.443" v="150"/>
          <ac:spMkLst>
            <pc:docMk/>
            <pc:sldMk cId="1596148285" sldId="565"/>
            <ac:spMk id="4" creationId="{00E09CA7-43D5-AA38-C0E6-E340C9CD2EA8}"/>
          </ac:spMkLst>
        </pc:spChg>
        <pc:spChg chg="add del mod">
          <ac:chgData name="Xuesu Xiao" userId="2da2dc19-76a6-42ca-a03e-a5becae5e7dc" providerId="ADAL" clId="{4B094AD4-A0D2-254C-8E99-A74E3FE7AF95}" dt="2022-11-21T04:30:57.084" v="152"/>
          <ac:spMkLst>
            <pc:docMk/>
            <pc:sldMk cId="1596148285" sldId="565"/>
            <ac:spMk id="4" creationId="{E38E1873-10E0-D959-7D36-2ED0FA5A21B2}"/>
          </ac:spMkLst>
        </pc:spChg>
      </pc:sldChg>
      <pc:sldChg chg="addSp delSp modSp">
        <pc:chgData name="Xuesu Xiao" userId="2da2dc19-76a6-42ca-a03e-a5becae5e7dc" providerId="ADAL" clId="{4B094AD4-A0D2-254C-8E99-A74E3FE7AF95}" dt="2022-11-21T04:30:57.084" v="152"/>
        <pc:sldMkLst>
          <pc:docMk/>
          <pc:sldMk cId="4260042503" sldId="568"/>
        </pc:sldMkLst>
        <pc:spChg chg="add del mod">
          <ac:chgData name="Xuesu Xiao" userId="2da2dc19-76a6-42ca-a03e-a5becae5e7dc" providerId="ADAL" clId="{4B094AD4-A0D2-254C-8E99-A74E3FE7AF95}" dt="2022-11-21T04:19:03.443" v="150"/>
          <ac:spMkLst>
            <pc:docMk/>
            <pc:sldMk cId="4260042503" sldId="568"/>
            <ac:spMk id="4" creationId="{BB10D442-38CA-58BB-C2E1-F7FADDC66674}"/>
          </ac:spMkLst>
        </pc:spChg>
        <pc:spChg chg="add del mod">
          <ac:chgData name="Xuesu Xiao" userId="2da2dc19-76a6-42ca-a03e-a5becae5e7dc" providerId="ADAL" clId="{4B094AD4-A0D2-254C-8E99-A74E3FE7AF95}" dt="2022-11-21T04:30:57.084" v="152"/>
          <ac:spMkLst>
            <pc:docMk/>
            <pc:sldMk cId="4260042503" sldId="568"/>
            <ac:spMk id="4" creationId="{EBCFD8FC-50A1-E1C4-8272-EB4DA82F6CC9}"/>
          </ac:spMkLst>
        </pc:spChg>
      </pc:sldChg>
      <pc:sldChg chg="addSp delSp modSp">
        <pc:chgData name="Xuesu Xiao" userId="2da2dc19-76a6-42ca-a03e-a5becae5e7dc" providerId="ADAL" clId="{4B094AD4-A0D2-254C-8E99-A74E3FE7AF95}" dt="2022-11-21T04:30:57.084" v="152"/>
        <pc:sldMkLst>
          <pc:docMk/>
          <pc:sldMk cId="4062567460" sldId="569"/>
        </pc:sldMkLst>
        <pc:spChg chg="add del mod">
          <ac:chgData name="Xuesu Xiao" userId="2da2dc19-76a6-42ca-a03e-a5becae5e7dc" providerId="ADAL" clId="{4B094AD4-A0D2-254C-8E99-A74E3FE7AF95}" dt="2022-11-21T04:30:57.084" v="152"/>
          <ac:spMkLst>
            <pc:docMk/>
            <pc:sldMk cId="4062567460" sldId="569"/>
            <ac:spMk id="4" creationId="{5E11D2C5-22D1-920C-CA00-4D93C3B78200}"/>
          </ac:spMkLst>
        </pc:spChg>
        <pc:spChg chg="add del mod">
          <ac:chgData name="Xuesu Xiao" userId="2da2dc19-76a6-42ca-a03e-a5becae5e7dc" providerId="ADAL" clId="{4B094AD4-A0D2-254C-8E99-A74E3FE7AF95}" dt="2022-11-21T04:19:03.443" v="150"/>
          <ac:spMkLst>
            <pc:docMk/>
            <pc:sldMk cId="4062567460" sldId="569"/>
            <ac:spMk id="4" creationId="{FEE34D08-BF80-9718-E2D1-42325F97C892}"/>
          </ac:spMkLst>
        </pc:spChg>
      </pc:sldChg>
      <pc:sldChg chg="addSp delSp modSp">
        <pc:chgData name="Xuesu Xiao" userId="2da2dc19-76a6-42ca-a03e-a5becae5e7dc" providerId="ADAL" clId="{4B094AD4-A0D2-254C-8E99-A74E3FE7AF95}" dt="2022-11-21T04:30:57.084" v="152"/>
        <pc:sldMkLst>
          <pc:docMk/>
          <pc:sldMk cId="470184505" sldId="570"/>
        </pc:sldMkLst>
        <pc:spChg chg="add del mod">
          <ac:chgData name="Xuesu Xiao" userId="2da2dc19-76a6-42ca-a03e-a5becae5e7dc" providerId="ADAL" clId="{4B094AD4-A0D2-254C-8E99-A74E3FE7AF95}" dt="2022-11-21T04:19:03.443" v="150"/>
          <ac:spMkLst>
            <pc:docMk/>
            <pc:sldMk cId="470184505" sldId="570"/>
            <ac:spMk id="4" creationId="{06822248-5D69-06FD-97F6-3041C06C635B}"/>
          </ac:spMkLst>
        </pc:spChg>
        <pc:spChg chg="add del mod">
          <ac:chgData name="Xuesu Xiao" userId="2da2dc19-76a6-42ca-a03e-a5becae5e7dc" providerId="ADAL" clId="{4B094AD4-A0D2-254C-8E99-A74E3FE7AF95}" dt="2022-11-21T04:30:57.084" v="152"/>
          <ac:spMkLst>
            <pc:docMk/>
            <pc:sldMk cId="470184505" sldId="570"/>
            <ac:spMk id="4" creationId="{84F05551-CEFB-5526-9CBE-89CD784F31E8}"/>
          </ac:spMkLst>
        </pc:spChg>
      </pc:sldChg>
      <pc:sldChg chg="addSp delSp modSp">
        <pc:chgData name="Xuesu Xiao" userId="2da2dc19-76a6-42ca-a03e-a5becae5e7dc" providerId="ADAL" clId="{4B094AD4-A0D2-254C-8E99-A74E3FE7AF95}" dt="2022-11-21T04:30:57.084" v="152"/>
        <pc:sldMkLst>
          <pc:docMk/>
          <pc:sldMk cId="3955770251" sldId="571"/>
        </pc:sldMkLst>
        <pc:spChg chg="add del mod">
          <ac:chgData name="Xuesu Xiao" userId="2da2dc19-76a6-42ca-a03e-a5becae5e7dc" providerId="ADAL" clId="{4B094AD4-A0D2-254C-8E99-A74E3FE7AF95}" dt="2022-11-21T04:19:03.443" v="150"/>
          <ac:spMkLst>
            <pc:docMk/>
            <pc:sldMk cId="3955770251" sldId="571"/>
            <ac:spMk id="4" creationId="{229E1CCB-77D7-2F3D-4318-11269E8D051B}"/>
          </ac:spMkLst>
        </pc:spChg>
        <pc:spChg chg="add del mod">
          <ac:chgData name="Xuesu Xiao" userId="2da2dc19-76a6-42ca-a03e-a5becae5e7dc" providerId="ADAL" clId="{4B094AD4-A0D2-254C-8E99-A74E3FE7AF95}" dt="2022-11-21T04:30:57.084" v="152"/>
          <ac:spMkLst>
            <pc:docMk/>
            <pc:sldMk cId="3955770251" sldId="571"/>
            <ac:spMk id="4" creationId="{9F03E8A4-5FE3-F33C-2A91-6B34D7840517}"/>
          </ac:spMkLst>
        </pc:spChg>
      </pc:sldChg>
      <pc:sldChg chg="addSp delSp modSp">
        <pc:chgData name="Xuesu Xiao" userId="2da2dc19-76a6-42ca-a03e-a5becae5e7dc" providerId="ADAL" clId="{4B094AD4-A0D2-254C-8E99-A74E3FE7AF95}" dt="2022-11-21T04:30:57.084" v="152"/>
        <pc:sldMkLst>
          <pc:docMk/>
          <pc:sldMk cId="575985837" sldId="572"/>
        </pc:sldMkLst>
        <pc:spChg chg="add del mod">
          <ac:chgData name="Xuesu Xiao" userId="2da2dc19-76a6-42ca-a03e-a5becae5e7dc" providerId="ADAL" clId="{4B094AD4-A0D2-254C-8E99-A74E3FE7AF95}" dt="2022-11-21T04:19:03.443" v="150"/>
          <ac:spMkLst>
            <pc:docMk/>
            <pc:sldMk cId="575985837" sldId="572"/>
            <ac:spMk id="4" creationId="{9C0A85C7-B807-5BA6-287F-BE98166B6DC3}"/>
          </ac:spMkLst>
        </pc:spChg>
        <pc:spChg chg="add del mod">
          <ac:chgData name="Xuesu Xiao" userId="2da2dc19-76a6-42ca-a03e-a5becae5e7dc" providerId="ADAL" clId="{4B094AD4-A0D2-254C-8E99-A74E3FE7AF95}" dt="2022-11-21T04:30:57.084" v="152"/>
          <ac:spMkLst>
            <pc:docMk/>
            <pc:sldMk cId="575985837" sldId="572"/>
            <ac:spMk id="4" creationId="{F22FF00D-0F6D-0819-402F-6F99BF048EDA}"/>
          </ac:spMkLst>
        </pc:spChg>
      </pc:sldChg>
      <pc:sldChg chg="addSp delSp modSp mod modShow">
        <pc:chgData name="Xuesu Xiao" userId="2da2dc19-76a6-42ca-a03e-a5becae5e7dc" providerId="ADAL" clId="{4B094AD4-A0D2-254C-8E99-A74E3FE7AF95}" dt="2023-02-13T23:16:16.563" v="161" actId="729"/>
        <pc:sldMkLst>
          <pc:docMk/>
          <pc:sldMk cId="238455881" sldId="573"/>
        </pc:sldMkLst>
        <pc:spChg chg="mod">
          <ac:chgData name="Xuesu Xiao" userId="2da2dc19-76a6-42ca-a03e-a5becae5e7dc" providerId="ADAL" clId="{4B094AD4-A0D2-254C-8E99-A74E3FE7AF95}" dt="2023-02-13T23:16:10.759" v="160" actId="20577"/>
          <ac:spMkLst>
            <pc:docMk/>
            <pc:sldMk cId="238455881" sldId="573"/>
            <ac:spMk id="2" creationId="{724DA2C1-7DC5-B34C-B558-9672136DE582}"/>
          </ac:spMkLst>
        </pc:spChg>
        <pc:spChg chg="add del mod">
          <ac:chgData name="Xuesu Xiao" userId="2da2dc19-76a6-42ca-a03e-a5becae5e7dc" providerId="ADAL" clId="{4B094AD4-A0D2-254C-8E99-A74E3FE7AF95}" dt="2022-11-21T04:30:57.084" v="152"/>
          <ac:spMkLst>
            <pc:docMk/>
            <pc:sldMk cId="238455881" sldId="573"/>
            <ac:spMk id="4" creationId="{73CC422B-B6A8-E9A9-423F-E44AB1270C81}"/>
          </ac:spMkLst>
        </pc:spChg>
        <pc:spChg chg="add del mod">
          <ac:chgData name="Xuesu Xiao" userId="2da2dc19-76a6-42ca-a03e-a5becae5e7dc" providerId="ADAL" clId="{4B094AD4-A0D2-254C-8E99-A74E3FE7AF95}" dt="2022-11-21T04:19:03.443" v="150"/>
          <ac:spMkLst>
            <pc:docMk/>
            <pc:sldMk cId="238455881" sldId="573"/>
            <ac:spMk id="4" creationId="{A03A2D39-7DF4-D986-7B38-DD5717232987}"/>
          </ac:spMkLst>
        </pc:spChg>
      </pc:sldChg>
      <pc:sldChg chg="addSp delSp modSp del">
        <pc:chgData name="Xuesu Xiao" userId="2da2dc19-76a6-42ca-a03e-a5becae5e7dc" providerId="ADAL" clId="{4B094AD4-A0D2-254C-8E99-A74E3FE7AF95}" dt="2023-02-13T23:15:58.144" v="159" actId="2696"/>
        <pc:sldMkLst>
          <pc:docMk/>
          <pc:sldMk cId="1418782740" sldId="574"/>
        </pc:sldMkLst>
        <pc:spChg chg="add del mod">
          <ac:chgData name="Xuesu Xiao" userId="2da2dc19-76a6-42ca-a03e-a5becae5e7dc" providerId="ADAL" clId="{4B094AD4-A0D2-254C-8E99-A74E3FE7AF95}" dt="2022-11-21T04:30:57.084" v="152"/>
          <ac:spMkLst>
            <pc:docMk/>
            <pc:sldMk cId="1418782740" sldId="574"/>
            <ac:spMk id="4" creationId="{C3713367-6485-48CA-D99C-B961D4669A1E}"/>
          </ac:spMkLst>
        </pc:spChg>
        <pc:spChg chg="add del mod">
          <ac:chgData name="Xuesu Xiao" userId="2da2dc19-76a6-42ca-a03e-a5becae5e7dc" providerId="ADAL" clId="{4B094AD4-A0D2-254C-8E99-A74E3FE7AF95}" dt="2022-11-21T04:19:03.443" v="150"/>
          <ac:spMkLst>
            <pc:docMk/>
            <pc:sldMk cId="1418782740" sldId="574"/>
            <ac:spMk id="4" creationId="{F8DBA47D-3D02-CC87-FD66-B682CFCDDD68}"/>
          </ac:spMkLst>
        </pc:spChg>
      </pc:sldChg>
      <pc:sldChg chg="addSp delSp modSp">
        <pc:chgData name="Xuesu Xiao" userId="2da2dc19-76a6-42ca-a03e-a5becae5e7dc" providerId="ADAL" clId="{4B094AD4-A0D2-254C-8E99-A74E3FE7AF95}" dt="2022-11-21T04:30:57.084" v="152"/>
        <pc:sldMkLst>
          <pc:docMk/>
          <pc:sldMk cId="3340369385" sldId="576"/>
        </pc:sldMkLst>
        <pc:spChg chg="add del mod">
          <ac:chgData name="Xuesu Xiao" userId="2da2dc19-76a6-42ca-a03e-a5becae5e7dc" providerId="ADAL" clId="{4B094AD4-A0D2-254C-8E99-A74E3FE7AF95}" dt="2022-11-21T04:19:03.443" v="150"/>
          <ac:spMkLst>
            <pc:docMk/>
            <pc:sldMk cId="3340369385" sldId="576"/>
            <ac:spMk id="3" creationId="{9C21224D-F3CE-C1BB-B4EF-67CFCB3E87A7}"/>
          </ac:spMkLst>
        </pc:spChg>
        <pc:spChg chg="add del mod">
          <ac:chgData name="Xuesu Xiao" userId="2da2dc19-76a6-42ca-a03e-a5becae5e7dc" providerId="ADAL" clId="{4B094AD4-A0D2-254C-8E99-A74E3FE7AF95}" dt="2022-11-21T04:30:57.084" v="152"/>
          <ac:spMkLst>
            <pc:docMk/>
            <pc:sldMk cId="3340369385" sldId="576"/>
            <ac:spMk id="3" creationId="{F1815E51-B0EF-30C6-F230-D56AA02A5877}"/>
          </ac:spMkLst>
        </pc:spChg>
      </pc:sldChg>
      <pc:sldChg chg="addSp delSp modSp">
        <pc:chgData name="Xuesu Xiao" userId="2da2dc19-76a6-42ca-a03e-a5becae5e7dc" providerId="ADAL" clId="{4B094AD4-A0D2-254C-8E99-A74E3FE7AF95}" dt="2022-11-21T04:30:57.084" v="152"/>
        <pc:sldMkLst>
          <pc:docMk/>
          <pc:sldMk cId="2241536575" sldId="577"/>
        </pc:sldMkLst>
        <pc:spChg chg="add del mod">
          <ac:chgData name="Xuesu Xiao" userId="2da2dc19-76a6-42ca-a03e-a5becae5e7dc" providerId="ADAL" clId="{4B094AD4-A0D2-254C-8E99-A74E3FE7AF95}" dt="2022-11-21T04:19:03.443" v="150"/>
          <ac:spMkLst>
            <pc:docMk/>
            <pc:sldMk cId="2241536575" sldId="577"/>
            <ac:spMk id="4" creationId="{7A2F876A-A737-8E3B-45F0-B341D6BF09FE}"/>
          </ac:spMkLst>
        </pc:spChg>
        <pc:spChg chg="add del mod">
          <ac:chgData name="Xuesu Xiao" userId="2da2dc19-76a6-42ca-a03e-a5becae5e7dc" providerId="ADAL" clId="{4B094AD4-A0D2-254C-8E99-A74E3FE7AF95}" dt="2022-11-21T04:30:57.084" v="152"/>
          <ac:spMkLst>
            <pc:docMk/>
            <pc:sldMk cId="2241536575" sldId="577"/>
            <ac:spMk id="4" creationId="{C53B8011-2AC0-3AE4-8586-A7E2DF256441}"/>
          </ac:spMkLst>
        </pc:spChg>
      </pc:sldChg>
      <pc:sldChg chg="addSp delSp modSp">
        <pc:chgData name="Xuesu Xiao" userId="2da2dc19-76a6-42ca-a03e-a5becae5e7dc" providerId="ADAL" clId="{4B094AD4-A0D2-254C-8E99-A74E3FE7AF95}" dt="2022-11-21T04:30:57.084" v="152"/>
        <pc:sldMkLst>
          <pc:docMk/>
          <pc:sldMk cId="2505435162" sldId="578"/>
        </pc:sldMkLst>
        <pc:spChg chg="add del mod">
          <ac:chgData name="Xuesu Xiao" userId="2da2dc19-76a6-42ca-a03e-a5becae5e7dc" providerId="ADAL" clId="{4B094AD4-A0D2-254C-8E99-A74E3FE7AF95}" dt="2022-11-21T04:19:03.443" v="150"/>
          <ac:spMkLst>
            <pc:docMk/>
            <pc:sldMk cId="2505435162" sldId="578"/>
            <ac:spMk id="4" creationId="{5F06450A-746A-7A1F-6EDF-96F5DBC60937}"/>
          </ac:spMkLst>
        </pc:spChg>
        <pc:spChg chg="add del mod">
          <ac:chgData name="Xuesu Xiao" userId="2da2dc19-76a6-42ca-a03e-a5becae5e7dc" providerId="ADAL" clId="{4B094AD4-A0D2-254C-8E99-A74E3FE7AF95}" dt="2022-11-21T04:30:57.084" v="152"/>
          <ac:spMkLst>
            <pc:docMk/>
            <pc:sldMk cId="2505435162" sldId="578"/>
            <ac:spMk id="4" creationId="{9A02DA58-065D-3906-E525-02DA8F48BDB6}"/>
          </ac:spMkLst>
        </pc:spChg>
      </pc:sldChg>
      <pc:sldChg chg="addSp delSp modSp mod">
        <pc:chgData name="Xuesu Xiao" userId="2da2dc19-76a6-42ca-a03e-a5becae5e7dc" providerId="ADAL" clId="{4B094AD4-A0D2-254C-8E99-A74E3FE7AF95}" dt="2023-02-13T23:19:31.906" v="171" actId="1036"/>
        <pc:sldMkLst>
          <pc:docMk/>
          <pc:sldMk cId="1602085219" sldId="579"/>
        </pc:sldMkLst>
        <pc:spChg chg="mod">
          <ac:chgData name="Xuesu Xiao" userId="2da2dc19-76a6-42ca-a03e-a5becae5e7dc" providerId="ADAL" clId="{4B094AD4-A0D2-254C-8E99-A74E3FE7AF95}" dt="2023-02-13T23:19:15.510" v="166" actId="27636"/>
          <ac:spMkLst>
            <pc:docMk/>
            <pc:sldMk cId="1602085219" sldId="579"/>
            <ac:spMk id="3" creationId="{5D096F56-C1CD-9F4F-947E-69DAC9BE03BB}"/>
          </ac:spMkLst>
        </pc:spChg>
        <pc:spChg chg="add del mod">
          <ac:chgData name="Xuesu Xiao" userId="2da2dc19-76a6-42ca-a03e-a5becae5e7dc" providerId="ADAL" clId="{4B094AD4-A0D2-254C-8E99-A74E3FE7AF95}" dt="2022-11-21T04:30:57.084" v="152"/>
          <ac:spMkLst>
            <pc:docMk/>
            <pc:sldMk cId="1602085219" sldId="579"/>
            <ac:spMk id="4" creationId="{499E09E4-9E69-E8D6-426A-457672884CA5}"/>
          </ac:spMkLst>
        </pc:spChg>
        <pc:spChg chg="add del mod">
          <ac:chgData name="Xuesu Xiao" userId="2da2dc19-76a6-42ca-a03e-a5becae5e7dc" providerId="ADAL" clId="{4B094AD4-A0D2-254C-8E99-A74E3FE7AF95}" dt="2022-11-21T04:19:03.443" v="150"/>
          <ac:spMkLst>
            <pc:docMk/>
            <pc:sldMk cId="1602085219" sldId="579"/>
            <ac:spMk id="4" creationId="{4E6C6C0F-C719-6C8B-B41F-85B1B88D2B32}"/>
          </ac:spMkLst>
        </pc:spChg>
        <pc:picChg chg="mod">
          <ac:chgData name="Xuesu Xiao" userId="2da2dc19-76a6-42ca-a03e-a5becae5e7dc" providerId="ADAL" clId="{4B094AD4-A0D2-254C-8E99-A74E3FE7AF95}" dt="2023-02-13T23:19:31.906" v="171" actId="1036"/>
          <ac:picMkLst>
            <pc:docMk/>
            <pc:sldMk cId="1602085219" sldId="579"/>
            <ac:picMk id="6" creationId="{3225E0D1-98EA-3941-9F88-140CECCC8C9F}"/>
          </ac:picMkLst>
        </pc:picChg>
      </pc:sldChg>
      <pc:sldChg chg="addSp delSp modSp">
        <pc:chgData name="Xuesu Xiao" userId="2da2dc19-76a6-42ca-a03e-a5becae5e7dc" providerId="ADAL" clId="{4B094AD4-A0D2-254C-8E99-A74E3FE7AF95}" dt="2022-11-21T04:30:57.084" v="152"/>
        <pc:sldMkLst>
          <pc:docMk/>
          <pc:sldMk cId="1450728088" sldId="580"/>
        </pc:sldMkLst>
        <pc:spChg chg="add del mod">
          <ac:chgData name="Xuesu Xiao" userId="2da2dc19-76a6-42ca-a03e-a5becae5e7dc" providerId="ADAL" clId="{4B094AD4-A0D2-254C-8E99-A74E3FE7AF95}" dt="2022-11-21T04:19:03.443" v="150"/>
          <ac:spMkLst>
            <pc:docMk/>
            <pc:sldMk cId="1450728088" sldId="580"/>
            <ac:spMk id="2" creationId="{48B31382-A6E5-9BC9-D15D-9ADB7DA200EC}"/>
          </ac:spMkLst>
        </pc:spChg>
        <pc:spChg chg="add del mod">
          <ac:chgData name="Xuesu Xiao" userId="2da2dc19-76a6-42ca-a03e-a5becae5e7dc" providerId="ADAL" clId="{4B094AD4-A0D2-254C-8E99-A74E3FE7AF95}" dt="2022-11-21T04:30:57.084" v="152"/>
          <ac:spMkLst>
            <pc:docMk/>
            <pc:sldMk cId="1450728088" sldId="580"/>
            <ac:spMk id="2" creationId="{DB58CBFB-8E22-F5EF-16C4-374CDA1DFF24}"/>
          </ac:spMkLst>
        </pc:spChg>
      </pc:sldChg>
      <pc:sldChg chg="addSp delSp modSp">
        <pc:chgData name="Xuesu Xiao" userId="2da2dc19-76a6-42ca-a03e-a5becae5e7dc" providerId="ADAL" clId="{4B094AD4-A0D2-254C-8E99-A74E3FE7AF95}" dt="2022-11-21T04:30:57.084" v="152"/>
        <pc:sldMkLst>
          <pc:docMk/>
          <pc:sldMk cId="2418434937" sldId="581"/>
        </pc:sldMkLst>
        <pc:spChg chg="add del mod">
          <ac:chgData name="Xuesu Xiao" userId="2da2dc19-76a6-42ca-a03e-a5becae5e7dc" providerId="ADAL" clId="{4B094AD4-A0D2-254C-8E99-A74E3FE7AF95}" dt="2022-11-21T04:30:57.084" v="152"/>
          <ac:spMkLst>
            <pc:docMk/>
            <pc:sldMk cId="2418434937" sldId="581"/>
            <ac:spMk id="3" creationId="{C320AFB1-C408-D6D1-A680-2369FFBD3852}"/>
          </ac:spMkLst>
        </pc:spChg>
        <pc:spChg chg="add del mod">
          <ac:chgData name="Xuesu Xiao" userId="2da2dc19-76a6-42ca-a03e-a5becae5e7dc" providerId="ADAL" clId="{4B094AD4-A0D2-254C-8E99-A74E3FE7AF95}" dt="2022-11-21T04:19:03.443" v="150"/>
          <ac:spMkLst>
            <pc:docMk/>
            <pc:sldMk cId="2418434937" sldId="581"/>
            <ac:spMk id="3" creationId="{ED1E09EA-376C-ABB3-065D-84B0DE875FB7}"/>
          </ac:spMkLst>
        </pc:spChg>
      </pc:sldChg>
      <pc:sldChg chg="addSp delSp modSp">
        <pc:chgData name="Xuesu Xiao" userId="2da2dc19-76a6-42ca-a03e-a5becae5e7dc" providerId="ADAL" clId="{4B094AD4-A0D2-254C-8E99-A74E3FE7AF95}" dt="2022-11-21T04:30:57.084" v="152"/>
        <pc:sldMkLst>
          <pc:docMk/>
          <pc:sldMk cId="3944599857" sldId="582"/>
        </pc:sldMkLst>
        <pc:spChg chg="add del mod">
          <ac:chgData name="Xuesu Xiao" userId="2da2dc19-76a6-42ca-a03e-a5becae5e7dc" providerId="ADAL" clId="{4B094AD4-A0D2-254C-8E99-A74E3FE7AF95}" dt="2022-11-21T04:30:57.084" v="152"/>
          <ac:spMkLst>
            <pc:docMk/>
            <pc:sldMk cId="3944599857" sldId="582"/>
            <ac:spMk id="3" creationId="{480E4EA8-0475-C899-F727-22E6949CD27A}"/>
          </ac:spMkLst>
        </pc:spChg>
        <pc:spChg chg="add del mod">
          <ac:chgData name="Xuesu Xiao" userId="2da2dc19-76a6-42ca-a03e-a5becae5e7dc" providerId="ADAL" clId="{4B094AD4-A0D2-254C-8E99-A74E3FE7AF95}" dt="2022-11-21T04:19:03.443" v="150"/>
          <ac:spMkLst>
            <pc:docMk/>
            <pc:sldMk cId="3944599857" sldId="582"/>
            <ac:spMk id="3" creationId="{94011B9E-DC06-3C7F-4F00-99B7E61A8463}"/>
          </ac:spMkLst>
        </pc:spChg>
      </pc:sldChg>
      <pc:sldChg chg="addSp delSp modSp">
        <pc:chgData name="Xuesu Xiao" userId="2da2dc19-76a6-42ca-a03e-a5becae5e7dc" providerId="ADAL" clId="{4B094AD4-A0D2-254C-8E99-A74E3FE7AF95}" dt="2022-11-21T04:30:57.084" v="152"/>
        <pc:sldMkLst>
          <pc:docMk/>
          <pc:sldMk cId="2902254666" sldId="583"/>
        </pc:sldMkLst>
        <pc:spChg chg="add del mod">
          <ac:chgData name="Xuesu Xiao" userId="2da2dc19-76a6-42ca-a03e-a5becae5e7dc" providerId="ADAL" clId="{4B094AD4-A0D2-254C-8E99-A74E3FE7AF95}" dt="2022-11-21T04:30:57.084" v="152"/>
          <ac:spMkLst>
            <pc:docMk/>
            <pc:sldMk cId="2902254666" sldId="583"/>
            <ac:spMk id="3" creationId="{7D1338F3-02D5-C56A-38DC-9A835BEBDE22}"/>
          </ac:spMkLst>
        </pc:spChg>
        <pc:spChg chg="add del mod">
          <ac:chgData name="Xuesu Xiao" userId="2da2dc19-76a6-42ca-a03e-a5becae5e7dc" providerId="ADAL" clId="{4B094AD4-A0D2-254C-8E99-A74E3FE7AF95}" dt="2022-11-21T04:19:03.443" v="150"/>
          <ac:spMkLst>
            <pc:docMk/>
            <pc:sldMk cId="2902254666" sldId="583"/>
            <ac:spMk id="3" creationId="{E947A6F7-8829-297C-681F-23C711E7DB6E}"/>
          </ac:spMkLst>
        </pc:spChg>
      </pc:sldChg>
      <pc:sldChg chg="addSp delSp modSp">
        <pc:chgData name="Xuesu Xiao" userId="2da2dc19-76a6-42ca-a03e-a5becae5e7dc" providerId="ADAL" clId="{4B094AD4-A0D2-254C-8E99-A74E3FE7AF95}" dt="2022-11-21T04:30:57.084" v="152"/>
        <pc:sldMkLst>
          <pc:docMk/>
          <pc:sldMk cId="3929122740" sldId="585"/>
        </pc:sldMkLst>
        <pc:spChg chg="add del mod">
          <ac:chgData name="Xuesu Xiao" userId="2da2dc19-76a6-42ca-a03e-a5becae5e7dc" providerId="ADAL" clId="{4B094AD4-A0D2-254C-8E99-A74E3FE7AF95}" dt="2022-11-21T04:30:57.084" v="152"/>
          <ac:spMkLst>
            <pc:docMk/>
            <pc:sldMk cId="3929122740" sldId="585"/>
            <ac:spMk id="4" creationId="{4F8C0A71-47D9-6DCD-0C29-BB6795B587DB}"/>
          </ac:spMkLst>
        </pc:spChg>
        <pc:spChg chg="add del mod">
          <ac:chgData name="Xuesu Xiao" userId="2da2dc19-76a6-42ca-a03e-a5becae5e7dc" providerId="ADAL" clId="{4B094AD4-A0D2-254C-8E99-A74E3FE7AF95}" dt="2022-11-21T04:19:03.443" v="150"/>
          <ac:spMkLst>
            <pc:docMk/>
            <pc:sldMk cId="3929122740" sldId="585"/>
            <ac:spMk id="4" creationId="{84CCBEE2-ABB5-D480-E711-7F58001ED826}"/>
          </ac:spMkLst>
        </pc:spChg>
      </pc:sldChg>
      <pc:sldChg chg="addSp delSp modSp mod">
        <pc:chgData name="Xuesu Xiao" userId="2da2dc19-76a6-42ca-a03e-a5becae5e7dc" providerId="ADAL" clId="{4B094AD4-A0D2-254C-8E99-A74E3FE7AF95}" dt="2023-02-14T01:12:02.793" v="190" actId="1036"/>
        <pc:sldMkLst>
          <pc:docMk/>
          <pc:sldMk cId="627899184" sldId="586"/>
        </pc:sldMkLst>
        <pc:spChg chg="add del mod">
          <ac:chgData name="Xuesu Xiao" userId="2da2dc19-76a6-42ca-a03e-a5becae5e7dc" providerId="ADAL" clId="{4B094AD4-A0D2-254C-8E99-A74E3FE7AF95}" dt="2022-11-21T04:30:57.084" v="152"/>
          <ac:spMkLst>
            <pc:docMk/>
            <pc:sldMk cId="627899184" sldId="586"/>
            <ac:spMk id="3" creationId="{40CF92A5-40E4-9F0F-7841-98D54EE29A10}"/>
          </ac:spMkLst>
        </pc:spChg>
        <pc:spChg chg="add del mod">
          <ac:chgData name="Xuesu Xiao" userId="2da2dc19-76a6-42ca-a03e-a5becae5e7dc" providerId="ADAL" clId="{4B094AD4-A0D2-254C-8E99-A74E3FE7AF95}" dt="2022-11-21T04:19:03.443" v="150"/>
          <ac:spMkLst>
            <pc:docMk/>
            <pc:sldMk cId="627899184" sldId="586"/>
            <ac:spMk id="3" creationId="{78FF7D57-CCE5-B4B0-D324-8E3B26F2384A}"/>
          </ac:spMkLst>
        </pc:spChg>
        <pc:picChg chg="mod">
          <ac:chgData name="Xuesu Xiao" userId="2da2dc19-76a6-42ca-a03e-a5becae5e7dc" providerId="ADAL" clId="{4B094AD4-A0D2-254C-8E99-A74E3FE7AF95}" dt="2023-02-14T01:12:02.793" v="190" actId="1036"/>
          <ac:picMkLst>
            <pc:docMk/>
            <pc:sldMk cId="627899184" sldId="586"/>
            <ac:picMk id="6" creationId="{F9859419-434D-154A-A317-DDB0976BEB8F}"/>
          </ac:picMkLst>
        </pc:picChg>
      </pc:sldChg>
      <pc:sldChg chg="addSp delSp modSp">
        <pc:chgData name="Xuesu Xiao" userId="2da2dc19-76a6-42ca-a03e-a5becae5e7dc" providerId="ADAL" clId="{4B094AD4-A0D2-254C-8E99-A74E3FE7AF95}" dt="2022-11-21T04:30:57.084" v="152"/>
        <pc:sldMkLst>
          <pc:docMk/>
          <pc:sldMk cId="975939031" sldId="587"/>
        </pc:sldMkLst>
        <pc:spChg chg="add del mod">
          <ac:chgData name="Xuesu Xiao" userId="2da2dc19-76a6-42ca-a03e-a5becae5e7dc" providerId="ADAL" clId="{4B094AD4-A0D2-254C-8E99-A74E3FE7AF95}" dt="2022-11-21T04:19:03.443" v="150"/>
          <ac:spMkLst>
            <pc:docMk/>
            <pc:sldMk cId="975939031" sldId="587"/>
            <ac:spMk id="4" creationId="{784D41E4-C78E-E58A-8395-7D7292A1664E}"/>
          </ac:spMkLst>
        </pc:spChg>
        <pc:spChg chg="add del mod">
          <ac:chgData name="Xuesu Xiao" userId="2da2dc19-76a6-42ca-a03e-a5becae5e7dc" providerId="ADAL" clId="{4B094AD4-A0D2-254C-8E99-A74E3FE7AF95}" dt="2022-11-21T04:30:57.084" v="152"/>
          <ac:spMkLst>
            <pc:docMk/>
            <pc:sldMk cId="975939031" sldId="587"/>
            <ac:spMk id="4" creationId="{CDD8B041-7AD4-34A5-9F9F-5A5B7B74892D}"/>
          </ac:spMkLst>
        </pc:spChg>
      </pc:sldChg>
      <pc:sldChg chg="addSp delSp modSp">
        <pc:chgData name="Xuesu Xiao" userId="2da2dc19-76a6-42ca-a03e-a5becae5e7dc" providerId="ADAL" clId="{4B094AD4-A0D2-254C-8E99-A74E3FE7AF95}" dt="2022-11-21T04:30:57.084" v="152"/>
        <pc:sldMkLst>
          <pc:docMk/>
          <pc:sldMk cId="839611139" sldId="588"/>
        </pc:sldMkLst>
        <pc:spChg chg="add del mod">
          <ac:chgData name="Xuesu Xiao" userId="2da2dc19-76a6-42ca-a03e-a5becae5e7dc" providerId="ADAL" clId="{4B094AD4-A0D2-254C-8E99-A74E3FE7AF95}" dt="2022-11-21T04:19:03.443" v="150"/>
          <ac:spMkLst>
            <pc:docMk/>
            <pc:sldMk cId="839611139" sldId="588"/>
            <ac:spMk id="3" creationId="{4FD4CEFD-757A-DE17-EC3B-7903E727AB89}"/>
          </ac:spMkLst>
        </pc:spChg>
        <pc:spChg chg="add del mod">
          <ac:chgData name="Xuesu Xiao" userId="2da2dc19-76a6-42ca-a03e-a5becae5e7dc" providerId="ADAL" clId="{4B094AD4-A0D2-254C-8E99-A74E3FE7AF95}" dt="2022-11-21T04:30:57.084" v="152"/>
          <ac:spMkLst>
            <pc:docMk/>
            <pc:sldMk cId="839611139" sldId="588"/>
            <ac:spMk id="3" creationId="{A74D33A7-2460-B4A8-F9C3-9F6F1006D508}"/>
          </ac:spMkLst>
        </pc:spChg>
      </pc:sldChg>
      <pc:sldChg chg="addSp delSp modSp">
        <pc:chgData name="Xuesu Xiao" userId="2da2dc19-76a6-42ca-a03e-a5becae5e7dc" providerId="ADAL" clId="{4B094AD4-A0D2-254C-8E99-A74E3FE7AF95}" dt="2022-11-21T04:30:57.084" v="152"/>
        <pc:sldMkLst>
          <pc:docMk/>
          <pc:sldMk cId="103021500" sldId="589"/>
        </pc:sldMkLst>
        <pc:spChg chg="add del mod">
          <ac:chgData name="Xuesu Xiao" userId="2da2dc19-76a6-42ca-a03e-a5becae5e7dc" providerId="ADAL" clId="{4B094AD4-A0D2-254C-8E99-A74E3FE7AF95}" dt="2022-11-21T04:30:57.084" v="152"/>
          <ac:spMkLst>
            <pc:docMk/>
            <pc:sldMk cId="103021500" sldId="589"/>
            <ac:spMk id="3" creationId="{C0237C28-7BE8-AD07-8454-9EC5EC33B479}"/>
          </ac:spMkLst>
        </pc:spChg>
        <pc:spChg chg="add del mod">
          <ac:chgData name="Xuesu Xiao" userId="2da2dc19-76a6-42ca-a03e-a5becae5e7dc" providerId="ADAL" clId="{4B094AD4-A0D2-254C-8E99-A74E3FE7AF95}" dt="2022-11-21T04:19:03.443" v="150"/>
          <ac:spMkLst>
            <pc:docMk/>
            <pc:sldMk cId="103021500" sldId="589"/>
            <ac:spMk id="3" creationId="{EAFA23FD-084F-F2E0-5666-B0AA613DBAB4}"/>
          </ac:spMkLst>
        </pc:spChg>
      </pc:sldChg>
      <pc:sldChg chg="addSp delSp modSp">
        <pc:chgData name="Xuesu Xiao" userId="2da2dc19-76a6-42ca-a03e-a5becae5e7dc" providerId="ADAL" clId="{4B094AD4-A0D2-254C-8E99-A74E3FE7AF95}" dt="2022-11-21T04:30:57.084" v="152"/>
        <pc:sldMkLst>
          <pc:docMk/>
          <pc:sldMk cId="3656873702" sldId="590"/>
        </pc:sldMkLst>
        <pc:spChg chg="add del mod">
          <ac:chgData name="Xuesu Xiao" userId="2da2dc19-76a6-42ca-a03e-a5becae5e7dc" providerId="ADAL" clId="{4B094AD4-A0D2-254C-8E99-A74E3FE7AF95}" dt="2022-11-21T04:30:57.084" v="152"/>
          <ac:spMkLst>
            <pc:docMk/>
            <pc:sldMk cId="3656873702" sldId="590"/>
            <ac:spMk id="4" creationId="{15C580E9-4DF7-EBF7-730B-3EE3944EFF4F}"/>
          </ac:spMkLst>
        </pc:spChg>
        <pc:spChg chg="add del mod">
          <ac:chgData name="Xuesu Xiao" userId="2da2dc19-76a6-42ca-a03e-a5becae5e7dc" providerId="ADAL" clId="{4B094AD4-A0D2-254C-8E99-A74E3FE7AF95}" dt="2022-11-21T04:19:03.443" v="150"/>
          <ac:spMkLst>
            <pc:docMk/>
            <pc:sldMk cId="3656873702" sldId="590"/>
            <ac:spMk id="4" creationId="{34D208BF-F87D-1E8A-D6E3-D0C670528414}"/>
          </ac:spMkLst>
        </pc:spChg>
      </pc:sldChg>
      <pc:sldChg chg="addSp delSp modSp">
        <pc:chgData name="Xuesu Xiao" userId="2da2dc19-76a6-42ca-a03e-a5becae5e7dc" providerId="ADAL" clId="{4B094AD4-A0D2-254C-8E99-A74E3FE7AF95}" dt="2022-11-21T04:30:57.084" v="152"/>
        <pc:sldMkLst>
          <pc:docMk/>
          <pc:sldMk cId="3454210482" sldId="591"/>
        </pc:sldMkLst>
        <pc:spChg chg="add del mod">
          <ac:chgData name="Xuesu Xiao" userId="2da2dc19-76a6-42ca-a03e-a5becae5e7dc" providerId="ADAL" clId="{4B094AD4-A0D2-254C-8E99-A74E3FE7AF95}" dt="2022-11-21T04:19:03.443" v="150"/>
          <ac:spMkLst>
            <pc:docMk/>
            <pc:sldMk cId="3454210482" sldId="591"/>
            <ac:spMk id="3" creationId="{622B29CC-1F75-ADE1-4F0E-213070D2B21F}"/>
          </ac:spMkLst>
        </pc:spChg>
        <pc:spChg chg="add del mod">
          <ac:chgData name="Xuesu Xiao" userId="2da2dc19-76a6-42ca-a03e-a5becae5e7dc" providerId="ADAL" clId="{4B094AD4-A0D2-254C-8E99-A74E3FE7AF95}" dt="2022-11-21T04:30:57.084" v="152"/>
          <ac:spMkLst>
            <pc:docMk/>
            <pc:sldMk cId="3454210482" sldId="591"/>
            <ac:spMk id="3" creationId="{8A0F0EFD-A9F3-9027-D04F-58FF0057F592}"/>
          </ac:spMkLst>
        </pc:spChg>
      </pc:sldChg>
      <pc:sldChg chg="addSp delSp modSp mod">
        <pc:chgData name="Xuesu Xiao" userId="2da2dc19-76a6-42ca-a03e-a5becae5e7dc" providerId="ADAL" clId="{4B094AD4-A0D2-254C-8E99-A74E3FE7AF95}" dt="2023-02-14T01:16:23.731" v="191" actId="478"/>
        <pc:sldMkLst>
          <pc:docMk/>
          <pc:sldMk cId="172932525" sldId="592"/>
        </pc:sldMkLst>
        <pc:spChg chg="add del mod">
          <ac:chgData name="Xuesu Xiao" userId="2da2dc19-76a6-42ca-a03e-a5becae5e7dc" providerId="ADAL" clId="{4B094AD4-A0D2-254C-8E99-A74E3FE7AF95}" dt="2022-11-21T04:30:57.084" v="152"/>
          <ac:spMkLst>
            <pc:docMk/>
            <pc:sldMk cId="172932525" sldId="592"/>
            <ac:spMk id="3" creationId="{3174B72C-548B-5E06-6C5E-070D6C5DA2B8}"/>
          </ac:spMkLst>
        </pc:spChg>
        <pc:spChg chg="add del mod">
          <ac:chgData name="Xuesu Xiao" userId="2da2dc19-76a6-42ca-a03e-a5becae5e7dc" providerId="ADAL" clId="{4B094AD4-A0D2-254C-8E99-A74E3FE7AF95}" dt="2022-11-21T04:19:03.443" v="150"/>
          <ac:spMkLst>
            <pc:docMk/>
            <pc:sldMk cId="172932525" sldId="592"/>
            <ac:spMk id="3" creationId="{B38BE95B-5BDC-288E-181B-0D5C4B447269}"/>
          </ac:spMkLst>
        </pc:spChg>
        <pc:spChg chg="del">
          <ac:chgData name="Xuesu Xiao" userId="2da2dc19-76a6-42ca-a03e-a5becae5e7dc" providerId="ADAL" clId="{4B094AD4-A0D2-254C-8E99-A74E3FE7AF95}" dt="2023-02-14T01:16:23.731" v="191" actId="478"/>
          <ac:spMkLst>
            <pc:docMk/>
            <pc:sldMk cId="172932525" sldId="592"/>
            <ac:spMk id="12" creationId="{B2DB98EF-7F70-044E-B8DC-80B856E9E18B}"/>
          </ac:spMkLst>
        </pc:spChg>
      </pc:sldChg>
      <pc:sldChg chg="addSp delSp modSp">
        <pc:chgData name="Xuesu Xiao" userId="2da2dc19-76a6-42ca-a03e-a5becae5e7dc" providerId="ADAL" clId="{4B094AD4-A0D2-254C-8E99-A74E3FE7AF95}" dt="2022-11-21T04:30:57.084" v="152"/>
        <pc:sldMkLst>
          <pc:docMk/>
          <pc:sldMk cId="3229880861" sldId="593"/>
        </pc:sldMkLst>
        <pc:spChg chg="add del mod">
          <ac:chgData name="Xuesu Xiao" userId="2da2dc19-76a6-42ca-a03e-a5becae5e7dc" providerId="ADAL" clId="{4B094AD4-A0D2-254C-8E99-A74E3FE7AF95}" dt="2022-11-21T04:19:03.443" v="150"/>
          <ac:spMkLst>
            <pc:docMk/>
            <pc:sldMk cId="3229880861" sldId="593"/>
            <ac:spMk id="4" creationId="{28C10667-8C63-DCE8-DF02-2FBD88520FCA}"/>
          </ac:spMkLst>
        </pc:spChg>
        <pc:spChg chg="add del mod">
          <ac:chgData name="Xuesu Xiao" userId="2da2dc19-76a6-42ca-a03e-a5becae5e7dc" providerId="ADAL" clId="{4B094AD4-A0D2-254C-8E99-A74E3FE7AF95}" dt="2022-11-21T04:30:57.084" v="152"/>
          <ac:spMkLst>
            <pc:docMk/>
            <pc:sldMk cId="3229880861" sldId="593"/>
            <ac:spMk id="4" creationId="{D2E83180-4CE8-8FD2-1E6C-A313DB4390AB}"/>
          </ac:spMkLst>
        </pc:spChg>
      </pc:sldChg>
      <pc:sldChg chg="addSp delSp modSp">
        <pc:chgData name="Xuesu Xiao" userId="2da2dc19-76a6-42ca-a03e-a5becae5e7dc" providerId="ADAL" clId="{4B094AD4-A0D2-254C-8E99-A74E3FE7AF95}" dt="2022-11-21T04:30:57.084" v="152"/>
        <pc:sldMkLst>
          <pc:docMk/>
          <pc:sldMk cId="2728069650" sldId="594"/>
        </pc:sldMkLst>
        <pc:spChg chg="add del mod">
          <ac:chgData name="Xuesu Xiao" userId="2da2dc19-76a6-42ca-a03e-a5becae5e7dc" providerId="ADAL" clId="{4B094AD4-A0D2-254C-8E99-A74E3FE7AF95}" dt="2022-11-21T04:19:03.443" v="150"/>
          <ac:spMkLst>
            <pc:docMk/>
            <pc:sldMk cId="2728069650" sldId="594"/>
            <ac:spMk id="4" creationId="{CDD60267-98C7-2317-B200-8E24280105C3}"/>
          </ac:spMkLst>
        </pc:spChg>
        <pc:spChg chg="add del mod">
          <ac:chgData name="Xuesu Xiao" userId="2da2dc19-76a6-42ca-a03e-a5becae5e7dc" providerId="ADAL" clId="{4B094AD4-A0D2-254C-8E99-A74E3FE7AF95}" dt="2022-11-21T04:30:57.084" v="152"/>
          <ac:spMkLst>
            <pc:docMk/>
            <pc:sldMk cId="2728069650" sldId="594"/>
            <ac:spMk id="4" creationId="{FF05EEB0-98DF-016E-D16E-90FBC65CB6B7}"/>
          </ac:spMkLst>
        </pc:spChg>
      </pc:sldChg>
      <pc:sldChg chg="addSp delSp modSp">
        <pc:chgData name="Xuesu Xiao" userId="2da2dc19-76a6-42ca-a03e-a5becae5e7dc" providerId="ADAL" clId="{4B094AD4-A0D2-254C-8E99-A74E3FE7AF95}" dt="2022-11-21T04:30:57.084" v="152"/>
        <pc:sldMkLst>
          <pc:docMk/>
          <pc:sldMk cId="2329966976" sldId="595"/>
        </pc:sldMkLst>
        <pc:spChg chg="add del mod">
          <ac:chgData name="Xuesu Xiao" userId="2da2dc19-76a6-42ca-a03e-a5becae5e7dc" providerId="ADAL" clId="{4B094AD4-A0D2-254C-8E99-A74E3FE7AF95}" dt="2022-11-21T04:19:03.443" v="150"/>
          <ac:spMkLst>
            <pc:docMk/>
            <pc:sldMk cId="2329966976" sldId="595"/>
            <ac:spMk id="4" creationId="{52666BC9-4234-2A63-66B8-9766C0B9340F}"/>
          </ac:spMkLst>
        </pc:spChg>
        <pc:spChg chg="add del mod">
          <ac:chgData name="Xuesu Xiao" userId="2da2dc19-76a6-42ca-a03e-a5becae5e7dc" providerId="ADAL" clId="{4B094AD4-A0D2-254C-8E99-A74E3FE7AF95}" dt="2022-11-21T04:30:57.084" v="152"/>
          <ac:spMkLst>
            <pc:docMk/>
            <pc:sldMk cId="2329966976" sldId="595"/>
            <ac:spMk id="4" creationId="{BFB371A9-1CE8-D8EF-F4CD-279F7B302A95}"/>
          </ac:spMkLst>
        </pc:spChg>
      </pc:sldChg>
      <pc:sldChg chg="addSp delSp modSp">
        <pc:chgData name="Xuesu Xiao" userId="2da2dc19-76a6-42ca-a03e-a5becae5e7dc" providerId="ADAL" clId="{4B094AD4-A0D2-254C-8E99-A74E3FE7AF95}" dt="2022-11-21T04:30:57.084" v="152"/>
        <pc:sldMkLst>
          <pc:docMk/>
          <pc:sldMk cId="3738866819" sldId="596"/>
        </pc:sldMkLst>
        <pc:spChg chg="add del mod">
          <ac:chgData name="Xuesu Xiao" userId="2da2dc19-76a6-42ca-a03e-a5becae5e7dc" providerId="ADAL" clId="{4B094AD4-A0D2-254C-8E99-A74E3FE7AF95}" dt="2022-11-21T04:30:57.084" v="152"/>
          <ac:spMkLst>
            <pc:docMk/>
            <pc:sldMk cId="3738866819" sldId="596"/>
            <ac:spMk id="4" creationId="{0B59CFFC-3DC6-8A6C-DA56-AFA68EF29EA1}"/>
          </ac:spMkLst>
        </pc:spChg>
        <pc:spChg chg="add del mod">
          <ac:chgData name="Xuesu Xiao" userId="2da2dc19-76a6-42ca-a03e-a5becae5e7dc" providerId="ADAL" clId="{4B094AD4-A0D2-254C-8E99-A74E3FE7AF95}" dt="2022-11-21T04:19:03.443" v="150"/>
          <ac:spMkLst>
            <pc:docMk/>
            <pc:sldMk cId="3738866819" sldId="596"/>
            <ac:spMk id="4" creationId="{7C89D496-BA6D-BFC4-C0ED-26A9A66169BB}"/>
          </ac:spMkLst>
        </pc:spChg>
      </pc:sldChg>
      <pc:sldChg chg="addSp delSp modSp">
        <pc:chgData name="Xuesu Xiao" userId="2da2dc19-76a6-42ca-a03e-a5becae5e7dc" providerId="ADAL" clId="{4B094AD4-A0D2-254C-8E99-A74E3FE7AF95}" dt="2022-11-21T04:30:57.084" v="152"/>
        <pc:sldMkLst>
          <pc:docMk/>
          <pc:sldMk cId="3248046028" sldId="597"/>
        </pc:sldMkLst>
        <pc:spChg chg="add del mod">
          <ac:chgData name="Xuesu Xiao" userId="2da2dc19-76a6-42ca-a03e-a5becae5e7dc" providerId="ADAL" clId="{4B094AD4-A0D2-254C-8E99-A74E3FE7AF95}" dt="2022-11-21T04:19:03.443" v="150"/>
          <ac:spMkLst>
            <pc:docMk/>
            <pc:sldMk cId="3248046028" sldId="597"/>
            <ac:spMk id="4" creationId="{4AC984E1-14A0-D02C-BB32-B815FF9AD3ED}"/>
          </ac:spMkLst>
        </pc:spChg>
        <pc:spChg chg="add del mod">
          <ac:chgData name="Xuesu Xiao" userId="2da2dc19-76a6-42ca-a03e-a5becae5e7dc" providerId="ADAL" clId="{4B094AD4-A0D2-254C-8E99-A74E3FE7AF95}" dt="2022-11-21T04:30:57.084" v="152"/>
          <ac:spMkLst>
            <pc:docMk/>
            <pc:sldMk cId="3248046028" sldId="597"/>
            <ac:spMk id="4" creationId="{68AD624B-58BD-2106-A918-38E12EF57F9A}"/>
          </ac:spMkLst>
        </pc:spChg>
      </pc:sldChg>
      <pc:sldChg chg="addSp delSp modSp">
        <pc:chgData name="Xuesu Xiao" userId="2da2dc19-76a6-42ca-a03e-a5becae5e7dc" providerId="ADAL" clId="{4B094AD4-A0D2-254C-8E99-A74E3FE7AF95}" dt="2022-11-21T04:30:57.084" v="152"/>
        <pc:sldMkLst>
          <pc:docMk/>
          <pc:sldMk cId="901145663" sldId="598"/>
        </pc:sldMkLst>
        <pc:spChg chg="add del mod">
          <ac:chgData name="Xuesu Xiao" userId="2da2dc19-76a6-42ca-a03e-a5becae5e7dc" providerId="ADAL" clId="{4B094AD4-A0D2-254C-8E99-A74E3FE7AF95}" dt="2022-11-21T04:30:57.084" v="152"/>
          <ac:spMkLst>
            <pc:docMk/>
            <pc:sldMk cId="901145663" sldId="598"/>
            <ac:spMk id="4" creationId="{54643B2B-BE23-4C1E-B257-27EF83F542A9}"/>
          </ac:spMkLst>
        </pc:spChg>
        <pc:spChg chg="add del mod">
          <ac:chgData name="Xuesu Xiao" userId="2da2dc19-76a6-42ca-a03e-a5becae5e7dc" providerId="ADAL" clId="{4B094AD4-A0D2-254C-8E99-A74E3FE7AF95}" dt="2022-11-21T04:19:03.443" v="150"/>
          <ac:spMkLst>
            <pc:docMk/>
            <pc:sldMk cId="901145663" sldId="598"/>
            <ac:spMk id="4" creationId="{6C553737-96B3-CD0F-58F0-E3C909C863E7}"/>
          </ac:spMkLst>
        </pc:spChg>
      </pc:sldChg>
      <pc:sldChg chg="addSp delSp modSp">
        <pc:chgData name="Xuesu Xiao" userId="2da2dc19-76a6-42ca-a03e-a5becae5e7dc" providerId="ADAL" clId="{4B094AD4-A0D2-254C-8E99-A74E3FE7AF95}" dt="2022-11-21T04:30:57.084" v="152"/>
        <pc:sldMkLst>
          <pc:docMk/>
          <pc:sldMk cId="631122589" sldId="599"/>
        </pc:sldMkLst>
        <pc:spChg chg="add del mod">
          <ac:chgData name="Xuesu Xiao" userId="2da2dc19-76a6-42ca-a03e-a5becae5e7dc" providerId="ADAL" clId="{4B094AD4-A0D2-254C-8E99-A74E3FE7AF95}" dt="2022-11-21T04:30:57.084" v="152"/>
          <ac:spMkLst>
            <pc:docMk/>
            <pc:sldMk cId="631122589" sldId="599"/>
            <ac:spMk id="4" creationId="{97D3E41C-9B23-6B38-785E-5418D3892ACD}"/>
          </ac:spMkLst>
        </pc:spChg>
        <pc:spChg chg="add del mod">
          <ac:chgData name="Xuesu Xiao" userId="2da2dc19-76a6-42ca-a03e-a5becae5e7dc" providerId="ADAL" clId="{4B094AD4-A0D2-254C-8E99-A74E3FE7AF95}" dt="2022-11-21T04:19:03.443" v="150"/>
          <ac:spMkLst>
            <pc:docMk/>
            <pc:sldMk cId="631122589" sldId="599"/>
            <ac:spMk id="4" creationId="{9E446819-6237-797E-DC7E-CF60FE51F2A7}"/>
          </ac:spMkLst>
        </pc:spChg>
      </pc:sldChg>
      <pc:sldChg chg="addSp delSp modSp">
        <pc:chgData name="Xuesu Xiao" userId="2da2dc19-76a6-42ca-a03e-a5becae5e7dc" providerId="ADAL" clId="{4B094AD4-A0D2-254C-8E99-A74E3FE7AF95}" dt="2022-11-21T04:30:57.084" v="152"/>
        <pc:sldMkLst>
          <pc:docMk/>
          <pc:sldMk cId="1087977116" sldId="600"/>
        </pc:sldMkLst>
        <pc:spChg chg="add del mod">
          <ac:chgData name="Xuesu Xiao" userId="2da2dc19-76a6-42ca-a03e-a5becae5e7dc" providerId="ADAL" clId="{4B094AD4-A0D2-254C-8E99-A74E3FE7AF95}" dt="2022-11-21T04:30:57.084" v="152"/>
          <ac:spMkLst>
            <pc:docMk/>
            <pc:sldMk cId="1087977116" sldId="600"/>
            <ac:spMk id="4" creationId="{2B03A635-1B9D-525E-3187-9F4839E93FD5}"/>
          </ac:spMkLst>
        </pc:spChg>
        <pc:spChg chg="add del mod">
          <ac:chgData name="Xuesu Xiao" userId="2da2dc19-76a6-42ca-a03e-a5becae5e7dc" providerId="ADAL" clId="{4B094AD4-A0D2-254C-8E99-A74E3FE7AF95}" dt="2022-11-21T04:19:03.443" v="150"/>
          <ac:spMkLst>
            <pc:docMk/>
            <pc:sldMk cId="1087977116" sldId="600"/>
            <ac:spMk id="4" creationId="{959464B0-0CE4-DC91-DA27-CF12DD9A8D34}"/>
          </ac:spMkLst>
        </pc:spChg>
      </pc:sldChg>
      <pc:sldChg chg="addSp delSp modSp">
        <pc:chgData name="Xuesu Xiao" userId="2da2dc19-76a6-42ca-a03e-a5becae5e7dc" providerId="ADAL" clId="{4B094AD4-A0D2-254C-8E99-A74E3FE7AF95}" dt="2022-11-21T04:30:57.084" v="152"/>
        <pc:sldMkLst>
          <pc:docMk/>
          <pc:sldMk cId="1020903188" sldId="601"/>
        </pc:sldMkLst>
        <pc:spChg chg="add del mod">
          <ac:chgData name="Xuesu Xiao" userId="2da2dc19-76a6-42ca-a03e-a5becae5e7dc" providerId="ADAL" clId="{4B094AD4-A0D2-254C-8E99-A74E3FE7AF95}" dt="2022-11-21T04:30:57.084" v="152"/>
          <ac:spMkLst>
            <pc:docMk/>
            <pc:sldMk cId="1020903188" sldId="601"/>
            <ac:spMk id="3" creationId="{02806E84-8417-8BB9-58DC-9383D68D5E0A}"/>
          </ac:spMkLst>
        </pc:spChg>
        <pc:spChg chg="add del mod">
          <ac:chgData name="Xuesu Xiao" userId="2da2dc19-76a6-42ca-a03e-a5becae5e7dc" providerId="ADAL" clId="{4B094AD4-A0D2-254C-8E99-A74E3FE7AF95}" dt="2022-11-21T04:19:03.443" v="150"/>
          <ac:spMkLst>
            <pc:docMk/>
            <pc:sldMk cId="1020903188" sldId="601"/>
            <ac:spMk id="3" creationId="{78622FBB-7224-656F-BE23-AE57E9326333}"/>
          </ac:spMkLst>
        </pc:spChg>
      </pc:sldChg>
      <pc:sldChg chg="addSp delSp modSp">
        <pc:chgData name="Xuesu Xiao" userId="2da2dc19-76a6-42ca-a03e-a5becae5e7dc" providerId="ADAL" clId="{4B094AD4-A0D2-254C-8E99-A74E3FE7AF95}" dt="2022-11-21T04:30:57.084" v="152"/>
        <pc:sldMkLst>
          <pc:docMk/>
          <pc:sldMk cId="1853067093" sldId="602"/>
        </pc:sldMkLst>
        <pc:spChg chg="add del mod">
          <ac:chgData name="Xuesu Xiao" userId="2da2dc19-76a6-42ca-a03e-a5becae5e7dc" providerId="ADAL" clId="{4B094AD4-A0D2-254C-8E99-A74E3FE7AF95}" dt="2022-11-21T04:30:57.084" v="152"/>
          <ac:spMkLst>
            <pc:docMk/>
            <pc:sldMk cId="1853067093" sldId="602"/>
            <ac:spMk id="4" creationId="{372706D6-7CE3-D153-3716-65243DFD6FB5}"/>
          </ac:spMkLst>
        </pc:spChg>
        <pc:spChg chg="add del mod">
          <ac:chgData name="Xuesu Xiao" userId="2da2dc19-76a6-42ca-a03e-a5becae5e7dc" providerId="ADAL" clId="{4B094AD4-A0D2-254C-8E99-A74E3FE7AF95}" dt="2022-11-21T04:19:03.443" v="150"/>
          <ac:spMkLst>
            <pc:docMk/>
            <pc:sldMk cId="1853067093" sldId="602"/>
            <ac:spMk id="4" creationId="{BDFBE47E-D8E8-FE86-1B59-AE9C67236869}"/>
          </ac:spMkLst>
        </pc:spChg>
      </pc:sldChg>
      <pc:sldChg chg="add del">
        <pc:chgData name="Xuesu Xiao" userId="2da2dc19-76a6-42ca-a03e-a5becae5e7dc" providerId="ADAL" clId="{4B094AD4-A0D2-254C-8E99-A74E3FE7AF95}" dt="2022-11-20T17:19:37.787" v="98" actId="2696"/>
        <pc:sldMkLst>
          <pc:docMk/>
          <pc:sldMk cId="1341022803" sldId="607"/>
        </pc:sldMkLst>
      </pc:sldChg>
      <pc:sldChg chg="add del">
        <pc:chgData name="Xuesu Xiao" userId="2da2dc19-76a6-42ca-a03e-a5becae5e7dc" providerId="ADAL" clId="{4B094AD4-A0D2-254C-8E99-A74E3FE7AF95}" dt="2022-11-20T17:19:37.841" v="128" actId="2696"/>
        <pc:sldMkLst>
          <pc:docMk/>
          <pc:sldMk cId="667106493" sldId="610"/>
        </pc:sldMkLst>
      </pc:sldChg>
      <pc:sldChg chg="add del">
        <pc:chgData name="Xuesu Xiao" userId="2da2dc19-76a6-42ca-a03e-a5becae5e7dc" providerId="ADAL" clId="{4B094AD4-A0D2-254C-8E99-A74E3FE7AF95}" dt="2022-11-20T17:19:37.830" v="125" actId="2696"/>
        <pc:sldMkLst>
          <pc:docMk/>
          <pc:sldMk cId="3162960992" sldId="611"/>
        </pc:sldMkLst>
      </pc:sldChg>
      <pc:sldChg chg="add del">
        <pc:chgData name="Xuesu Xiao" userId="2da2dc19-76a6-42ca-a03e-a5becae5e7dc" providerId="ADAL" clId="{4B094AD4-A0D2-254C-8E99-A74E3FE7AF95}" dt="2022-11-20T17:19:37.826" v="123" actId="2696"/>
        <pc:sldMkLst>
          <pc:docMk/>
          <pc:sldMk cId="1542036777" sldId="612"/>
        </pc:sldMkLst>
      </pc:sldChg>
      <pc:sldChg chg="add del">
        <pc:chgData name="Xuesu Xiao" userId="2da2dc19-76a6-42ca-a03e-a5becae5e7dc" providerId="ADAL" clId="{4B094AD4-A0D2-254C-8E99-A74E3FE7AF95}" dt="2022-11-20T17:19:37.799" v="108" actId="2696"/>
        <pc:sldMkLst>
          <pc:docMk/>
          <pc:sldMk cId="4044669008" sldId="613"/>
        </pc:sldMkLst>
      </pc:sldChg>
      <pc:sldChg chg="add del">
        <pc:chgData name="Xuesu Xiao" userId="2da2dc19-76a6-42ca-a03e-a5becae5e7dc" providerId="ADAL" clId="{4B094AD4-A0D2-254C-8E99-A74E3FE7AF95}" dt="2022-11-20T17:19:37.823" v="120" actId="2696"/>
        <pc:sldMkLst>
          <pc:docMk/>
          <pc:sldMk cId="2711353472" sldId="616"/>
        </pc:sldMkLst>
      </pc:sldChg>
      <pc:sldChg chg="add del">
        <pc:chgData name="Xuesu Xiao" userId="2da2dc19-76a6-42ca-a03e-a5becae5e7dc" providerId="ADAL" clId="{4B094AD4-A0D2-254C-8E99-A74E3FE7AF95}" dt="2022-11-20T17:19:37.824" v="121" actId="2696"/>
        <pc:sldMkLst>
          <pc:docMk/>
          <pc:sldMk cId="544724943" sldId="617"/>
        </pc:sldMkLst>
      </pc:sldChg>
      <pc:sldChg chg="add del">
        <pc:chgData name="Xuesu Xiao" userId="2da2dc19-76a6-42ca-a03e-a5becae5e7dc" providerId="ADAL" clId="{4B094AD4-A0D2-254C-8E99-A74E3FE7AF95}" dt="2022-11-20T17:19:37.837" v="126" actId="2696"/>
        <pc:sldMkLst>
          <pc:docMk/>
          <pc:sldMk cId="1668479977" sldId="618"/>
        </pc:sldMkLst>
      </pc:sldChg>
      <pc:sldChg chg="add del">
        <pc:chgData name="Xuesu Xiao" userId="2da2dc19-76a6-42ca-a03e-a5becae5e7dc" providerId="ADAL" clId="{4B094AD4-A0D2-254C-8E99-A74E3FE7AF95}" dt="2022-11-20T17:19:37.825" v="122" actId="2696"/>
        <pc:sldMkLst>
          <pc:docMk/>
          <pc:sldMk cId="849935815" sldId="619"/>
        </pc:sldMkLst>
      </pc:sldChg>
      <pc:sldChg chg="add del">
        <pc:chgData name="Xuesu Xiao" userId="2da2dc19-76a6-42ca-a03e-a5becae5e7dc" providerId="ADAL" clId="{4B094AD4-A0D2-254C-8E99-A74E3FE7AF95}" dt="2022-11-20T17:19:37.774" v="90" actId="2696"/>
        <pc:sldMkLst>
          <pc:docMk/>
          <pc:sldMk cId="2307547678" sldId="620"/>
        </pc:sldMkLst>
      </pc:sldChg>
      <pc:sldChg chg="add del">
        <pc:chgData name="Xuesu Xiao" userId="2da2dc19-76a6-42ca-a03e-a5becae5e7dc" providerId="ADAL" clId="{4B094AD4-A0D2-254C-8E99-A74E3FE7AF95}" dt="2022-11-20T17:19:37.784" v="96" actId="2696"/>
        <pc:sldMkLst>
          <pc:docMk/>
          <pc:sldMk cId="4025269740" sldId="621"/>
        </pc:sldMkLst>
      </pc:sldChg>
      <pc:sldChg chg="add del">
        <pc:chgData name="Xuesu Xiao" userId="2da2dc19-76a6-42ca-a03e-a5becae5e7dc" providerId="ADAL" clId="{4B094AD4-A0D2-254C-8E99-A74E3FE7AF95}" dt="2022-11-20T17:19:37.816" v="115" actId="2696"/>
        <pc:sldMkLst>
          <pc:docMk/>
          <pc:sldMk cId="3781514186" sldId="622"/>
        </pc:sldMkLst>
      </pc:sldChg>
      <pc:sldChg chg="addSp delSp modSp">
        <pc:chgData name="Xuesu Xiao" userId="2da2dc19-76a6-42ca-a03e-a5becae5e7dc" providerId="ADAL" clId="{4B094AD4-A0D2-254C-8E99-A74E3FE7AF95}" dt="2022-11-21T04:30:57.084" v="152"/>
        <pc:sldMkLst>
          <pc:docMk/>
          <pc:sldMk cId="2461917139" sldId="631"/>
        </pc:sldMkLst>
        <pc:spChg chg="add del mod">
          <ac:chgData name="Xuesu Xiao" userId="2da2dc19-76a6-42ca-a03e-a5becae5e7dc" providerId="ADAL" clId="{4B094AD4-A0D2-254C-8E99-A74E3FE7AF95}" dt="2022-11-21T04:19:03.443" v="150"/>
          <ac:spMkLst>
            <pc:docMk/>
            <pc:sldMk cId="2461917139" sldId="631"/>
            <ac:spMk id="4" creationId="{1C92B2FE-D16A-217E-2A31-238A00EA3E24}"/>
          </ac:spMkLst>
        </pc:spChg>
        <pc:spChg chg="add del mod">
          <ac:chgData name="Xuesu Xiao" userId="2da2dc19-76a6-42ca-a03e-a5becae5e7dc" providerId="ADAL" clId="{4B094AD4-A0D2-254C-8E99-A74E3FE7AF95}" dt="2022-11-21T04:30:57.084" v="152"/>
          <ac:spMkLst>
            <pc:docMk/>
            <pc:sldMk cId="2461917139" sldId="631"/>
            <ac:spMk id="4" creationId="{3D77E4C5-826F-8732-D103-AD22AEC7A275}"/>
          </ac:spMkLst>
        </pc:spChg>
      </pc:sldChg>
      <pc:sldChg chg="addSp delSp modSp">
        <pc:chgData name="Xuesu Xiao" userId="2da2dc19-76a6-42ca-a03e-a5becae5e7dc" providerId="ADAL" clId="{4B094AD4-A0D2-254C-8E99-A74E3FE7AF95}" dt="2022-11-21T04:30:57.084" v="152"/>
        <pc:sldMkLst>
          <pc:docMk/>
          <pc:sldMk cId="2501825183" sldId="636"/>
        </pc:sldMkLst>
        <pc:spChg chg="add del mod">
          <ac:chgData name="Xuesu Xiao" userId="2da2dc19-76a6-42ca-a03e-a5becae5e7dc" providerId="ADAL" clId="{4B094AD4-A0D2-254C-8E99-A74E3FE7AF95}" dt="2022-11-21T04:19:03.443" v="150"/>
          <ac:spMkLst>
            <pc:docMk/>
            <pc:sldMk cId="2501825183" sldId="636"/>
            <ac:spMk id="4" creationId="{9CC7B325-C404-7901-F6F4-852B484C4D2B}"/>
          </ac:spMkLst>
        </pc:spChg>
        <pc:spChg chg="add del mod">
          <ac:chgData name="Xuesu Xiao" userId="2da2dc19-76a6-42ca-a03e-a5becae5e7dc" providerId="ADAL" clId="{4B094AD4-A0D2-254C-8E99-A74E3FE7AF95}" dt="2022-11-21T04:30:57.084" v="152"/>
          <ac:spMkLst>
            <pc:docMk/>
            <pc:sldMk cId="2501825183" sldId="636"/>
            <ac:spMk id="4" creationId="{D576EA55-5F43-DCCD-3662-ED76D2A71519}"/>
          </ac:spMkLst>
        </pc:spChg>
      </pc:sldChg>
      <pc:sldChg chg="addSp delSp modSp">
        <pc:chgData name="Xuesu Xiao" userId="2da2dc19-76a6-42ca-a03e-a5becae5e7dc" providerId="ADAL" clId="{4B094AD4-A0D2-254C-8E99-A74E3FE7AF95}" dt="2022-11-21T04:30:57.084" v="152"/>
        <pc:sldMkLst>
          <pc:docMk/>
          <pc:sldMk cId="632577557" sldId="637"/>
        </pc:sldMkLst>
        <pc:spChg chg="add del mod">
          <ac:chgData name="Xuesu Xiao" userId="2da2dc19-76a6-42ca-a03e-a5becae5e7dc" providerId="ADAL" clId="{4B094AD4-A0D2-254C-8E99-A74E3FE7AF95}" dt="2022-11-21T04:19:03.443" v="150"/>
          <ac:spMkLst>
            <pc:docMk/>
            <pc:sldMk cId="632577557" sldId="637"/>
            <ac:spMk id="4" creationId="{0C6986E1-F512-E9BC-BCD4-4D2CF651BD5E}"/>
          </ac:spMkLst>
        </pc:spChg>
        <pc:spChg chg="add del mod">
          <ac:chgData name="Xuesu Xiao" userId="2da2dc19-76a6-42ca-a03e-a5becae5e7dc" providerId="ADAL" clId="{4B094AD4-A0D2-254C-8E99-A74E3FE7AF95}" dt="2022-11-21T04:30:57.084" v="152"/>
          <ac:spMkLst>
            <pc:docMk/>
            <pc:sldMk cId="632577557" sldId="637"/>
            <ac:spMk id="4" creationId="{53DBBA9C-12D8-F7B3-B0DA-11DA0C6A6692}"/>
          </ac:spMkLst>
        </pc:spChg>
      </pc:sldChg>
      <pc:sldChg chg="addSp delSp modSp">
        <pc:chgData name="Xuesu Xiao" userId="2da2dc19-76a6-42ca-a03e-a5becae5e7dc" providerId="ADAL" clId="{4B094AD4-A0D2-254C-8E99-A74E3FE7AF95}" dt="2022-11-21T04:30:57.084" v="152"/>
        <pc:sldMkLst>
          <pc:docMk/>
          <pc:sldMk cId="340547363" sldId="644"/>
        </pc:sldMkLst>
        <pc:spChg chg="add del mod">
          <ac:chgData name="Xuesu Xiao" userId="2da2dc19-76a6-42ca-a03e-a5becae5e7dc" providerId="ADAL" clId="{4B094AD4-A0D2-254C-8E99-A74E3FE7AF95}" dt="2022-11-21T04:30:57.084" v="152"/>
          <ac:spMkLst>
            <pc:docMk/>
            <pc:sldMk cId="340547363" sldId="644"/>
            <ac:spMk id="4" creationId="{046D7420-D969-B722-E4BC-7959423191F6}"/>
          </ac:spMkLst>
        </pc:spChg>
        <pc:spChg chg="add del mod">
          <ac:chgData name="Xuesu Xiao" userId="2da2dc19-76a6-42ca-a03e-a5becae5e7dc" providerId="ADAL" clId="{4B094AD4-A0D2-254C-8E99-A74E3FE7AF95}" dt="2022-11-21T04:19:03.443" v="150"/>
          <ac:spMkLst>
            <pc:docMk/>
            <pc:sldMk cId="340547363" sldId="644"/>
            <ac:spMk id="4" creationId="{0E92BC2B-8095-C3E0-EC3F-87BC12FC3E2C}"/>
          </ac:spMkLst>
        </pc:spChg>
      </pc:sldChg>
      <pc:sldChg chg="addSp delSp modSp del">
        <pc:chgData name="Xuesu Xiao" userId="2da2dc19-76a6-42ca-a03e-a5becae5e7dc" providerId="ADAL" clId="{4B094AD4-A0D2-254C-8E99-A74E3FE7AF95}" dt="2023-02-14T01:45:28.528" v="192" actId="2696"/>
        <pc:sldMkLst>
          <pc:docMk/>
          <pc:sldMk cId="3015404516" sldId="672"/>
        </pc:sldMkLst>
        <pc:spChg chg="add del mod">
          <ac:chgData name="Xuesu Xiao" userId="2da2dc19-76a6-42ca-a03e-a5becae5e7dc" providerId="ADAL" clId="{4B094AD4-A0D2-254C-8E99-A74E3FE7AF95}" dt="2022-11-21T04:19:03.443" v="150"/>
          <ac:spMkLst>
            <pc:docMk/>
            <pc:sldMk cId="3015404516" sldId="672"/>
            <ac:spMk id="4" creationId="{0DCEEC30-E7B1-7041-ECB4-201613055CA7}"/>
          </ac:spMkLst>
        </pc:spChg>
        <pc:spChg chg="add del mod">
          <ac:chgData name="Xuesu Xiao" userId="2da2dc19-76a6-42ca-a03e-a5becae5e7dc" providerId="ADAL" clId="{4B094AD4-A0D2-254C-8E99-A74E3FE7AF95}" dt="2022-11-21T04:30:57.084" v="152"/>
          <ac:spMkLst>
            <pc:docMk/>
            <pc:sldMk cId="3015404516" sldId="672"/>
            <ac:spMk id="4" creationId="{B93EB266-4AC0-6A8F-3F47-5E663825BE7B}"/>
          </ac:spMkLst>
        </pc:spChg>
      </pc:sldChg>
      <pc:sldChg chg="addSp delSp modSp mod">
        <pc:chgData name="Xuesu Xiao" userId="2da2dc19-76a6-42ca-a03e-a5becae5e7dc" providerId="ADAL" clId="{4B094AD4-A0D2-254C-8E99-A74E3FE7AF95}" dt="2023-02-14T01:47:38.357" v="200"/>
        <pc:sldMkLst>
          <pc:docMk/>
          <pc:sldMk cId="3754768350" sldId="673"/>
        </pc:sldMkLst>
        <pc:spChg chg="mod">
          <ac:chgData name="Xuesu Xiao" userId="2da2dc19-76a6-42ca-a03e-a5becae5e7dc" providerId="ADAL" clId="{4B094AD4-A0D2-254C-8E99-A74E3FE7AF95}" dt="2023-02-14T01:47:38.357" v="200"/>
          <ac:spMkLst>
            <pc:docMk/>
            <pc:sldMk cId="3754768350" sldId="673"/>
            <ac:spMk id="3" creationId="{CB259C92-8004-BF47-BADB-0A847F0553CF}"/>
          </ac:spMkLst>
        </pc:spChg>
        <pc:spChg chg="add del mod">
          <ac:chgData name="Xuesu Xiao" userId="2da2dc19-76a6-42ca-a03e-a5becae5e7dc" providerId="ADAL" clId="{4B094AD4-A0D2-254C-8E99-A74E3FE7AF95}" dt="2022-11-21T04:30:57.084" v="152"/>
          <ac:spMkLst>
            <pc:docMk/>
            <pc:sldMk cId="3754768350" sldId="673"/>
            <ac:spMk id="4" creationId="{234189D7-3BF9-B0F8-DA4E-C7AE2DA11274}"/>
          </ac:spMkLst>
        </pc:spChg>
        <pc:spChg chg="add del mod">
          <ac:chgData name="Xuesu Xiao" userId="2da2dc19-76a6-42ca-a03e-a5becae5e7dc" providerId="ADAL" clId="{4B094AD4-A0D2-254C-8E99-A74E3FE7AF95}" dt="2022-11-21T04:19:03.443" v="150"/>
          <ac:spMkLst>
            <pc:docMk/>
            <pc:sldMk cId="3754768350" sldId="673"/>
            <ac:spMk id="4" creationId="{37BE4322-D9E8-3820-3EFD-378E771CBDD4}"/>
          </ac:spMkLst>
        </pc:spChg>
      </pc:sldChg>
      <pc:sldChg chg="addSp delSp modSp mod">
        <pc:chgData name="Xuesu Xiao" userId="2da2dc19-76a6-42ca-a03e-a5becae5e7dc" providerId="ADAL" clId="{4B094AD4-A0D2-254C-8E99-A74E3FE7AF95}" dt="2023-02-14T01:47:34.959" v="199"/>
        <pc:sldMkLst>
          <pc:docMk/>
          <pc:sldMk cId="3437174548" sldId="674"/>
        </pc:sldMkLst>
        <pc:spChg chg="mod">
          <ac:chgData name="Xuesu Xiao" userId="2da2dc19-76a6-42ca-a03e-a5becae5e7dc" providerId="ADAL" clId="{4B094AD4-A0D2-254C-8E99-A74E3FE7AF95}" dt="2023-02-14T01:47:34.959" v="199"/>
          <ac:spMkLst>
            <pc:docMk/>
            <pc:sldMk cId="3437174548" sldId="674"/>
            <ac:spMk id="3" creationId="{CB259C92-8004-BF47-BADB-0A847F0553CF}"/>
          </ac:spMkLst>
        </pc:spChg>
        <pc:spChg chg="add del mod">
          <ac:chgData name="Xuesu Xiao" userId="2da2dc19-76a6-42ca-a03e-a5becae5e7dc" providerId="ADAL" clId="{4B094AD4-A0D2-254C-8E99-A74E3FE7AF95}" dt="2022-11-21T04:19:03.443" v="150"/>
          <ac:spMkLst>
            <pc:docMk/>
            <pc:sldMk cId="3437174548" sldId="674"/>
            <ac:spMk id="4" creationId="{58511DD6-0A42-1544-6711-2131A9702CEA}"/>
          </ac:spMkLst>
        </pc:spChg>
        <pc:spChg chg="add del mod">
          <ac:chgData name="Xuesu Xiao" userId="2da2dc19-76a6-42ca-a03e-a5becae5e7dc" providerId="ADAL" clId="{4B094AD4-A0D2-254C-8E99-A74E3FE7AF95}" dt="2022-11-21T04:30:57.084" v="152"/>
          <ac:spMkLst>
            <pc:docMk/>
            <pc:sldMk cId="3437174548" sldId="674"/>
            <ac:spMk id="4" creationId="{DB3238F5-1323-CFB5-6EF9-0E1E58FD9F2C}"/>
          </ac:spMkLst>
        </pc:spChg>
      </pc:sldChg>
      <pc:sldChg chg="addSp delSp modSp mod">
        <pc:chgData name="Xuesu Xiao" userId="2da2dc19-76a6-42ca-a03e-a5becae5e7dc" providerId="ADAL" clId="{4B094AD4-A0D2-254C-8E99-A74E3FE7AF95}" dt="2023-02-14T01:47:02.054" v="198" actId="20577"/>
        <pc:sldMkLst>
          <pc:docMk/>
          <pc:sldMk cId="3935123386" sldId="675"/>
        </pc:sldMkLst>
        <pc:spChg chg="mod">
          <ac:chgData name="Xuesu Xiao" userId="2da2dc19-76a6-42ca-a03e-a5becae5e7dc" providerId="ADAL" clId="{4B094AD4-A0D2-254C-8E99-A74E3FE7AF95}" dt="2023-02-14T01:47:02.054" v="198" actId="20577"/>
          <ac:spMkLst>
            <pc:docMk/>
            <pc:sldMk cId="3935123386" sldId="675"/>
            <ac:spMk id="3" creationId="{CB259C92-8004-BF47-BADB-0A847F0553CF}"/>
          </ac:spMkLst>
        </pc:spChg>
        <pc:spChg chg="add del mod">
          <ac:chgData name="Xuesu Xiao" userId="2da2dc19-76a6-42ca-a03e-a5becae5e7dc" providerId="ADAL" clId="{4B094AD4-A0D2-254C-8E99-A74E3FE7AF95}" dt="2022-11-21T04:19:03.443" v="150"/>
          <ac:spMkLst>
            <pc:docMk/>
            <pc:sldMk cId="3935123386" sldId="675"/>
            <ac:spMk id="4" creationId="{4578E897-1F0A-037D-8606-6DB8DD2E8566}"/>
          </ac:spMkLst>
        </pc:spChg>
        <pc:spChg chg="add del mod">
          <ac:chgData name="Xuesu Xiao" userId="2da2dc19-76a6-42ca-a03e-a5becae5e7dc" providerId="ADAL" clId="{4B094AD4-A0D2-254C-8E99-A74E3FE7AF95}" dt="2022-11-21T04:30:57.084" v="152"/>
          <ac:spMkLst>
            <pc:docMk/>
            <pc:sldMk cId="3935123386" sldId="675"/>
            <ac:spMk id="4" creationId="{F07D8801-3D14-B5FB-A9D1-0CFDB8F615A7}"/>
          </ac:spMkLst>
        </pc:spChg>
      </pc:sldChg>
      <pc:sldChg chg="addSp delSp modSp del">
        <pc:chgData name="Xuesu Xiao" userId="2da2dc19-76a6-42ca-a03e-a5becae5e7dc" providerId="ADAL" clId="{4B094AD4-A0D2-254C-8E99-A74E3FE7AF95}" dt="2023-02-14T01:45:39.124" v="193" actId="2696"/>
        <pc:sldMkLst>
          <pc:docMk/>
          <pc:sldMk cId="578629246" sldId="676"/>
        </pc:sldMkLst>
        <pc:spChg chg="add del mod">
          <ac:chgData name="Xuesu Xiao" userId="2da2dc19-76a6-42ca-a03e-a5becae5e7dc" providerId="ADAL" clId="{4B094AD4-A0D2-254C-8E99-A74E3FE7AF95}" dt="2022-11-21T04:30:57.084" v="152"/>
          <ac:spMkLst>
            <pc:docMk/>
            <pc:sldMk cId="578629246" sldId="676"/>
            <ac:spMk id="4" creationId="{19380521-0274-87A6-EC62-1D6202AB5814}"/>
          </ac:spMkLst>
        </pc:spChg>
        <pc:spChg chg="add del mod">
          <ac:chgData name="Xuesu Xiao" userId="2da2dc19-76a6-42ca-a03e-a5becae5e7dc" providerId="ADAL" clId="{4B094AD4-A0D2-254C-8E99-A74E3FE7AF95}" dt="2022-11-21T04:19:03.443" v="150"/>
          <ac:spMkLst>
            <pc:docMk/>
            <pc:sldMk cId="578629246" sldId="676"/>
            <ac:spMk id="4" creationId="{85A10280-4512-6F8F-EFA4-BB8E6C249E9D}"/>
          </ac:spMkLst>
        </pc:spChg>
      </pc:sldChg>
      <pc:sldChg chg="addSp delSp modSp add del ord">
        <pc:chgData name="Xuesu Xiao" userId="2da2dc19-76a6-42ca-a03e-a5becae5e7dc" providerId="ADAL" clId="{4B094AD4-A0D2-254C-8E99-A74E3FE7AF95}" dt="2023-02-14T01:49:52.765" v="201" actId="2696"/>
        <pc:sldMkLst>
          <pc:docMk/>
          <pc:sldMk cId="2768960095" sldId="678"/>
        </pc:sldMkLst>
        <pc:spChg chg="add del mod">
          <ac:chgData name="Xuesu Xiao" userId="2da2dc19-76a6-42ca-a03e-a5becae5e7dc" providerId="ADAL" clId="{4B094AD4-A0D2-254C-8E99-A74E3FE7AF95}" dt="2022-11-21T04:19:03.443" v="150"/>
          <ac:spMkLst>
            <pc:docMk/>
            <pc:sldMk cId="2768960095" sldId="678"/>
            <ac:spMk id="4" creationId="{30E1723E-73D6-F1B7-4138-7DCE7CCE6607}"/>
          </ac:spMkLst>
        </pc:spChg>
        <pc:spChg chg="add del mod">
          <ac:chgData name="Xuesu Xiao" userId="2da2dc19-76a6-42ca-a03e-a5becae5e7dc" providerId="ADAL" clId="{4B094AD4-A0D2-254C-8E99-A74E3FE7AF95}" dt="2022-11-21T04:30:57.084" v="152"/>
          <ac:spMkLst>
            <pc:docMk/>
            <pc:sldMk cId="2768960095" sldId="678"/>
            <ac:spMk id="4" creationId="{6BCB6216-158C-85B5-8EBD-559B00405D4C}"/>
          </ac:spMkLst>
        </pc:spChg>
      </pc:sldChg>
      <pc:sldChg chg="addSp delSp modSp add del">
        <pc:chgData name="Xuesu Xiao" userId="2da2dc19-76a6-42ca-a03e-a5becae5e7dc" providerId="ADAL" clId="{4B094AD4-A0D2-254C-8E99-A74E3FE7AF95}" dt="2022-11-21T04:30:57.084" v="152"/>
        <pc:sldMkLst>
          <pc:docMk/>
          <pc:sldMk cId="1347543124" sldId="679"/>
        </pc:sldMkLst>
        <pc:spChg chg="add del mod">
          <ac:chgData name="Xuesu Xiao" userId="2da2dc19-76a6-42ca-a03e-a5becae5e7dc" providerId="ADAL" clId="{4B094AD4-A0D2-254C-8E99-A74E3FE7AF95}" dt="2022-11-21T04:19:03.443" v="150"/>
          <ac:spMkLst>
            <pc:docMk/>
            <pc:sldMk cId="1347543124" sldId="679"/>
            <ac:spMk id="2" creationId="{C74B719B-33ED-0A90-32DF-368ACD1269F5}"/>
          </ac:spMkLst>
        </pc:spChg>
        <pc:spChg chg="add del mod">
          <ac:chgData name="Xuesu Xiao" userId="2da2dc19-76a6-42ca-a03e-a5becae5e7dc" providerId="ADAL" clId="{4B094AD4-A0D2-254C-8E99-A74E3FE7AF95}" dt="2022-11-21T04:30:57.084" v="152"/>
          <ac:spMkLst>
            <pc:docMk/>
            <pc:sldMk cId="1347543124" sldId="679"/>
            <ac:spMk id="2" creationId="{E41A5960-C8BB-FDC7-CC54-9E1599BE44EB}"/>
          </ac:spMkLst>
        </pc:spChg>
      </pc:sldChg>
      <pc:sldChg chg="addSp delSp modSp add del ord">
        <pc:chgData name="Xuesu Xiao" userId="2da2dc19-76a6-42ca-a03e-a5becae5e7dc" providerId="ADAL" clId="{4B094AD4-A0D2-254C-8E99-A74E3FE7AF95}" dt="2022-11-21T04:30:57.084" v="152"/>
        <pc:sldMkLst>
          <pc:docMk/>
          <pc:sldMk cId="3081496584" sldId="683"/>
        </pc:sldMkLst>
        <pc:spChg chg="add del mod">
          <ac:chgData name="Xuesu Xiao" userId="2da2dc19-76a6-42ca-a03e-a5becae5e7dc" providerId="ADAL" clId="{4B094AD4-A0D2-254C-8E99-A74E3FE7AF95}" dt="2022-11-21T04:30:57.084" v="152"/>
          <ac:spMkLst>
            <pc:docMk/>
            <pc:sldMk cId="3081496584" sldId="683"/>
            <ac:spMk id="4" creationId="{93458B30-1053-9F65-3C43-6407D1634E80}"/>
          </ac:spMkLst>
        </pc:spChg>
        <pc:spChg chg="add del mod">
          <ac:chgData name="Xuesu Xiao" userId="2da2dc19-76a6-42ca-a03e-a5becae5e7dc" providerId="ADAL" clId="{4B094AD4-A0D2-254C-8E99-A74E3FE7AF95}" dt="2022-11-21T04:19:03.443" v="150"/>
          <ac:spMkLst>
            <pc:docMk/>
            <pc:sldMk cId="3081496584" sldId="683"/>
            <ac:spMk id="4" creationId="{BED65B8E-6398-7A3E-B812-C34270C00CF3}"/>
          </ac:spMkLst>
        </pc:spChg>
      </pc:sldChg>
      <pc:sldChg chg="addSp delSp modSp add del mod">
        <pc:chgData name="Xuesu Xiao" userId="2da2dc19-76a6-42ca-a03e-a5becae5e7dc" providerId="ADAL" clId="{4B094AD4-A0D2-254C-8E99-A74E3FE7AF95}" dt="2023-02-14T01:50:10.367" v="202" actId="2696"/>
        <pc:sldMkLst>
          <pc:docMk/>
          <pc:sldMk cId="129389494" sldId="684"/>
        </pc:sldMkLst>
        <pc:spChg chg="add del mod">
          <ac:chgData name="Xuesu Xiao" userId="2da2dc19-76a6-42ca-a03e-a5becae5e7dc" providerId="ADAL" clId="{4B094AD4-A0D2-254C-8E99-A74E3FE7AF95}" dt="2022-11-21T04:19:03.443" v="150"/>
          <ac:spMkLst>
            <pc:docMk/>
            <pc:sldMk cId="129389494" sldId="684"/>
            <ac:spMk id="2" creationId="{D3CCCF25-1458-577B-271C-08E35C61EDCE}"/>
          </ac:spMkLst>
        </pc:spChg>
        <pc:spChg chg="add del mod">
          <ac:chgData name="Xuesu Xiao" userId="2da2dc19-76a6-42ca-a03e-a5becae5e7dc" providerId="ADAL" clId="{4B094AD4-A0D2-254C-8E99-A74E3FE7AF95}" dt="2022-11-21T04:30:57.084" v="152"/>
          <ac:spMkLst>
            <pc:docMk/>
            <pc:sldMk cId="129389494" sldId="684"/>
            <ac:spMk id="2" creationId="{ECEF4A09-EA46-5FEC-9103-837982FA4B25}"/>
          </ac:spMkLst>
        </pc:spChg>
        <pc:spChg chg="mod">
          <ac:chgData name="Xuesu Xiao" userId="2da2dc19-76a6-42ca-a03e-a5becae5e7dc" providerId="ADAL" clId="{4B094AD4-A0D2-254C-8E99-A74E3FE7AF95}" dt="2022-11-20T17:22:13.305" v="140" actId="27636"/>
          <ac:spMkLst>
            <pc:docMk/>
            <pc:sldMk cId="129389494" sldId="684"/>
            <ac:spMk id="7" creationId="{DF0D4EAA-BEE7-E54F-94E9-EBA22E1B48CD}"/>
          </ac:spMkLst>
        </pc:spChg>
      </pc:sldChg>
      <pc:sldChg chg="addSp delSp modSp add del mod">
        <pc:chgData name="Xuesu Xiao" userId="2da2dc19-76a6-42ca-a03e-a5becae5e7dc" providerId="ADAL" clId="{4B094AD4-A0D2-254C-8E99-A74E3FE7AF95}" dt="2023-02-14T01:50:10.950" v="203" actId="2696"/>
        <pc:sldMkLst>
          <pc:docMk/>
          <pc:sldMk cId="85860571" sldId="685"/>
        </pc:sldMkLst>
        <pc:spChg chg="add del mod">
          <ac:chgData name="Xuesu Xiao" userId="2da2dc19-76a6-42ca-a03e-a5becae5e7dc" providerId="ADAL" clId="{4B094AD4-A0D2-254C-8E99-A74E3FE7AF95}" dt="2022-11-21T04:30:57.084" v="152"/>
          <ac:spMkLst>
            <pc:docMk/>
            <pc:sldMk cId="85860571" sldId="685"/>
            <ac:spMk id="2" creationId="{6EE9699E-02D9-5A8B-A58A-1BE3B8B2C805}"/>
          </ac:spMkLst>
        </pc:spChg>
        <pc:spChg chg="add del mod">
          <ac:chgData name="Xuesu Xiao" userId="2da2dc19-76a6-42ca-a03e-a5becae5e7dc" providerId="ADAL" clId="{4B094AD4-A0D2-254C-8E99-A74E3FE7AF95}" dt="2022-11-21T04:19:03.443" v="150"/>
          <ac:spMkLst>
            <pc:docMk/>
            <pc:sldMk cId="85860571" sldId="685"/>
            <ac:spMk id="2" creationId="{D8DD8076-EFD0-FE90-9A77-15C2FD2920D5}"/>
          </ac:spMkLst>
        </pc:spChg>
        <pc:spChg chg="mod">
          <ac:chgData name="Xuesu Xiao" userId="2da2dc19-76a6-42ca-a03e-a5becae5e7dc" providerId="ADAL" clId="{4B094AD4-A0D2-254C-8E99-A74E3FE7AF95}" dt="2022-11-20T17:22:27.948" v="148" actId="20577"/>
          <ac:spMkLst>
            <pc:docMk/>
            <pc:sldMk cId="85860571" sldId="685"/>
            <ac:spMk id="7" creationId="{DF0D4EAA-BEE7-E54F-94E9-EBA22E1B48CD}"/>
          </ac:spMkLst>
        </pc:spChg>
        <pc:picChg chg="mod">
          <ac:chgData name="Xuesu Xiao" userId="2da2dc19-76a6-42ca-a03e-a5becae5e7dc" providerId="ADAL" clId="{4B094AD4-A0D2-254C-8E99-A74E3FE7AF95}" dt="2022-11-20T17:12:05.983" v="82" actId="1076"/>
          <ac:picMkLst>
            <pc:docMk/>
            <pc:sldMk cId="85860571" sldId="685"/>
            <ac:picMk id="9" creationId="{E8F35B86-9125-814B-854A-7D3716DDEF3B}"/>
          </ac:picMkLst>
        </pc:picChg>
      </pc:sldChg>
      <pc:sldChg chg="add del">
        <pc:chgData name="Xuesu Xiao" userId="2da2dc19-76a6-42ca-a03e-a5becae5e7dc" providerId="ADAL" clId="{4B094AD4-A0D2-254C-8E99-A74E3FE7AF95}" dt="2022-11-20T17:19:37.771" v="89" actId="2696"/>
        <pc:sldMkLst>
          <pc:docMk/>
          <pc:sldMk cId="3494423622" sldId="686"/>
        </pc:sldMkLst>
      </pc:sldChg>
      <pc:sldChg chg="add del">
        <pc:chgData name="Xuesu Xiao" userId="2da2dc19-76a6-42ca-a03e-a5becae5e7dc" providerId="ADAL" clId="{4B094AD4-A0D2-254C-8E99-A74E3FE7AF95}" dt="2022-11-20T17:19:37.805" v="110" actId="2696"/>
        <pc:sldMkLst>
          <pc:docMk/>
          <pc:sldMk cId="3785991771" sldId="687"/>
        </pc:sldMkLst>
      </pc:sldChg>
      <pc:sldChg chg="add del">
        <pc:chgData name="Xuesu Xiao" userId="2da2dc19-76a6-42ca-a03e-a5becae5e7dc" providerId="ADAL" clId="{4B094AD4-A0D2-254C-8E99-A74E3FE7AF95}" dt="2022-11-20T17:19:37.793" v="102" actId="2696"/>
        <pc:sldMkLst>
          <pc:docMk/>
          <pc:sldMk cId="82913130" sldId="688"/>
        </pc:sldMkLst>
      </pc:sldChg>
      <pc:sldChg chg="add del">
        <pc:chgData name="Xuesu Xiao" userId="2da2dc19-76a6-42ca-a03e-a5becae5e7dc" providerId="ADAL" clId="{4B094AD4-A0D2-254C-8E99-A74E3FE7AF95}" dt="2022-11-20T17:19:37.796" v="105" actId="2696"/>
        <pc:sldMkLst>
          <pc:docMk/>
          <pc:sldMk cId="2360903140" sldId="689"/>
        </pc:sldMkLst>
      </pc:sldChg>
      <pc:sldChg chg="add del">
        <pc:chgData name="Xuesu Xiao" userId="2da2dc19-76a6-42ca-a03e-a5becae5e7dc" providerId="ADAL" clId="{4B094AD4-A0D2-254C-8E99-A74E3FE7AF95}" dt="2022-11-20T17:19:37.779" v="93" actId="2696"/>
        <pc:sldMkLst>
          <pc:docMk/>
          <pc:sldMk cId="3282667399" sldId="690"/>
        </pc:sldMkLst>
      </pc:sldChg>
      <pc:sldChg chg="add del">
        <pc:chgData name="Xuesu Xiao" userId="2da2dc19-76a6-42ca-a03e-a5becae5e7dc" providerId="ADAL" clId="{4B094AD4-A0D2-254C-8E99-A74E3FE7AF95}" dt="2022-11-20T17:19:37.789" v="99" actId="2696"/>
        <pc:sldMkLst>
          <pc:docMk/>
          <pc:sldMk cId="3772226775" sldId="691"/>
        </pc:sldMkLst>
      </pc:sldChg>
      <pc:sldChg chg="add del">
        <pc:chgData name="Xuesu Xiao" userId="2da2dc19-76a6-42ca-a03e-a5becae5e7dc" providerId="ADAL" clId="{4B094AD4-A0D2-254C-8E99-A74E3FE7AF95}" dt="2022-11-20T17:19:37.811" v="112" actId="2696"/>
        <pc:sldMkLst>
          <pc:docMk/>
          <pc:sldMk cId="3260193700" sldId="692"/>
        </pc:sldMkLst>
      </pc:sldChg>
      <pc:sldChg chg="add del">
        <pc:chgData name="Xuesu Xiao" userId="2da2dc19-76a6-42ca-a03e-a5becae5e7dc" providerId="ADAL" clId="{4B094AD4-A0D2-254C-8E99-A74E3FE7AF95}" dt="2022-11-20T17:19:37.814" v="113" actId="2696"/>
        <pc:sldMkLst>
          <pc:docMk/>
          <pc:sldMk cId="1836788809" sldId="693"/>
        </pc:sldMkLst>
      </pc:sldChg>
      <pc:sldChg chg="add del">
        <pc:chgData name="Xuesu Xiao" userId="2da2dc19-76a6-42ca-a03e-a5becae5e7dc" providerId="ADAL" clId="{4B094AD4-A0D2-254C-8E99-A74E3FE7AF95}" dt="2022-11-20T17:19:37.786" v="97" actId="2696"/>
        <pc:sldMkLst>
          <pc:docMk/>
          <pc:sldMk cId="3961741475" sldId="694"/>
        </pc:sldMkLst>
      </pc:sldChg>
      <pc:sldChg chg="add del">
        <pc:chgData name="Xuesu Xiao" userId="2da2dc19-76a6-42ca-a03e-a5becae5e7dc" providerId="ADAL" clId="{4B094AD4-A0D2-254C-8E99-A74E3FE7AF95}" dt="2022-11-20T17:19:37.821" v="118" actId="2696"/>
        <pc:sldMkLst>
          <pc:docMk/>
          <pc:sldMk cId="3347548226" sldId="695"/>
        </pc:sldMkLst>
      </pc:sldChg>
      <pc:sldChg chg="add del">
        <pc:chgData name="Xuesu Xiao" userId="2da2dc19-76a6-42ca-a03e-a5becae5e7dc" providerId="ADAL" clId="{4B094AD4-A0D2-254C-8E99-A74E3FE7AF95}" dt="2022-11-20T17:19:37.790" v="100" actId="2696"/>
        <pc:sldMkLst>
          <pc:docMk/>
          <pc:sldMk cId="420911502" sldId="696"/>
        </pc:sldMkLst>
      </pc:sldChg>
      <pc:sldChg chg="add del">
        <pc:chgData name="Xuesu Xiao" userId="2da2dc19-76a6-42ca-a03e-a5becae5e7dc" providerId="ADAL" clId="{4B094AD4-A0D2-254C-8E99-A74E3FE7AF95}" dt="2022-11-20T17:19:37.815" v="114" actId="2696"/>
        <pc:sldMkLst>
          <pc:docMk/>
          <pc:sldMk cId="1125410821" sldId="697"/>
        </pc:sldMkLst>
      </pc:sldChg>
      <pc:sldChg chg="add del">
        <pc:chgData name="Xuesu Xiao" userId="2da2dc19-76a6-42ca-a03e-a5becae5e7dc" providerId="ADAL" clId="{4B094AD4-A0D2-254C-8E99-A74E3FE7AF95}" dt="2022-11-20T17:19:37.829" v="124" actId="2696"/>
        <pc:sldMkLst>
          <pc:docMk/>
          <pc:sldMk cId="2106770756" sldId="698"/>
        </pc:sldMkLst>
      </pc:sldChg>
      <pc:sldChg chg="add del">
        <pc:chgData name="Xuesu Xiao" userId="2da2dc19-76a6-42ca-a03e-a5becae5e7dc" providerId="ADAL" clId="{4B094AD4-A0D2-254C-8E99-A74E3FE7AF95}" dt="2022-11-20T17:19:37.776" v="91" actId="2696"/>
        <pc:sldMkLst>
          <pc:docMk/>
          <pc:sldMk cId="446126016" sldId="699"/>
        </pc:sldMkLst>
      </pc:sldChg>
      <pc:sldChg chg="add del">
        <pc:chgData name="Xuesu Xiao" userId="2da2dc19-76a6-42ca-a03e-a5becae5e7dc" providerId="ADAL" clId="{4B094AD4-A0D2-254C-8E99-A74E3FE7AF95}" dt="2022-11-20T17:19:37.822" v="119" actId="2696"/>
        <pc:sldMkLst>
          <pc:docMk/>
          <pc:sldMk cId="3095994719" sldId="700"/>
        </pc:sldMkLst>
      </pc:sldChg>
      <pc:sldChg chg="add del">
        <pc:chgData name="Xuesu Xiao" userId="2da2dc19-76a6-42ca-a03e-a5becae5e7dc" providerId="ADAL" clId="{4B094AD4-A0D2-254C-8E99-A74E3FE7AF95}" dt="2022-11-20T17:19:37.778" v="92" actId="2696"/>
        <pc:sldMkLst>
          <pc:docMk/>
          <pc:sldMk cId="3197960572" sldId="701"/>
        </pc:sldMkLst>
      </pc:sldChg>
      <pc:sldChg chg="add del">
        <pc:chgData name="Xuesu Xiao" userId="2da2dc19-76a6-42ca-a03e-a5becae5e7dc" providerId="ADAL" clId="{4B094AD4-A0D2-254C-8E99-A74E3FE7AF95}" dt="2022-11-20T17:19:37.797" v="106" actId="2696"/>
        <pc:sldMkLst>
          <pc:docMk/>
          <pc:sldMk cId="1780172420" sldId="702"/>
        </pc:sldMkLst>
      </pc:sldChg>
      <pc:sldChg chg="add del">
        <pc:chgData name="Xuesu Xiao" userId="2da2dc19-76a6-42ca-a03e-a5becae5e7dc" providerId="ADAL" clId="{4B094AD4-A0D2-254C-8E99-A74E3FE7AF95}" dt="2022-11-20T17:19:37.794" v="103" actId="2696"/>
        <pc:sldMkLst>
          <pc:docMk/>
          <pc:sldMk cId="1436329181" sldId="703"/>
        </pc:sldMkLst>
      </pc:sldChg>
      <pc:sldChg chg="add del">
        <pc:chgData name="Xuesu Xiao" userId="2da2dc19-76a6-42ca-a03e-a5becae5e7dc" providerId="ADAL" clId="{4B094AD4-A0D2-254C-8E99-A74E3FE7AF95}" dt="2022-11-20T17:19:37.817" v="117" actId="2696"/>
        <pc:sldMkLst>
          <pc:docMk/>
          <pc:sldMk cId="3335512224" sldId="704"/>
        </pc:sldMkLst>
      </pc:sldChg>
      <pc:sldChg chg="add del">
        <pc:chgData name="Xuesu Xiao" userId="2da2dc19-76a6-42ca-a03e-a5becae5e7dc" providerId="ADAL" clId="{4B094AD4-A0D2-254C-8E99-A74E3FE7AF95}" dt="2022-11-20T17:19:37.798" v="107" actId="2696"/>
        <pc:sldMkLst>
          <pc:docMk/>
          <pc:sldMk cId="729826291" sldId="705"/>
        </pc:sldMkLst>
      </pc:sldChg>
      <pc:sldChg chg="add del">
        <pc:chgData name="Xuesu Xiao" userId="2da2dc19-76a6-42ca-a03e-a5becae5e7dc" providerId="ADAL" clId="{4B094AD4-A0D2-254C-8E99-A74E3FE7AF95}" dt="2022-11-20T17:19:37.782" v="94" actId="2696"/>
        <pc:sldMkLst>
          <pc:docMk/>
          <pc:sldMk cId="1850081896" sldId="706"/>
        </pc:sldMkLst>
      </pc:sldChg>
      <pc:sldChg chg="add del">
        <pc:chgData name="Xuesu Xiao" userId="2da2dc19-76a6-42ca-a03e-a5becae5e7dc" providerId="ADAL" clId="{4B094AD4-A0D2-254C-8E99-A74E3FE7AF95}" dt="2022-11-20T17:19:37.791" v="101" actId="2696"/>
        <pc:sldMkLst>
          <pc:docMk/>
          <pc:sldMk cId="3127122518" sldId="711"/>
        </pc:sldMkLst>
      </pc:sldChg>
      <pc:sldChg chg="add del">
        <pc:chgData name="Xuesu Xiao" userId="2da2dc19-76a6-42ca-a03e-a5becae5e7dc" providerId="ADAL" clId="{4B094AD4-A0D2-254C-8E99-A74E3FE7AF95}" dt="2022-11-20T17:19:37.783" v="95" actId="2696"/>
        <pc:sldMkLst>
          <pc:docMk/>
          <pc:sldMk cId="2704203769" sldId="712"/>
        </pc:sldMkLst>
      </pc:sldChg>
      <pc:sldChg chg="add del">
        <pc:chgData name="Xuesu Xiao" userId="2da2dc19-76a6-42ca-a03e-a5becae5e7dc" providerId="ADAL" clId="{4B094AD4-A0D2-254C-8E99-A74E3FE7AF95}" dt="2022-11-20T17:19:37.795" v="104" actId="2696"/>
        <pc:sldMkLst>
          <pc:docMk/>
          <pc:sldMk cId="4282223815" sldId="713"/>
        </pc:sldMkLst>
      </pc:sldChg>
      <pc:sldChg chg="del">
        <pc:chgData name="Xuesu Xiao" userId="2da2dc19-76a6-42ca-a03e-a5becae5e7dc" providerId="ADAL" clId="{4B094AD4-A0D2-254C-8E99-A74E3FE7AF95}" dt="2022-11-20T16:18:55.967" v="64" actId="2696"/>
        <pc:sldMkLst>
          <pc:docMk/>
          <pc:sldMk cId="3753738643" sldId="726"/>
        </pc:sldMkLst>
      </pc:sldChg>
      <pc:sldChg chg="addSp delSp modSp">
        <pc:chgData name="Xuesu Xiao" userId="2da2dc19-76a6-42ca-a03e-a5becae5e7dc" providerId="ADAL" clId="{4B094AD4-A0D2-254C-8E99-A74E3FE7AF95}" dt="2022-11-21T04:30:57.084" v="152"/>
        <pc:sldMkLst>
          <pc:docMk/>
          <pc:sldMk cId="2918958790" sldId="728"/>
        </pc:sldMkLst>
        <pc:spChg chg="add del mod">
          <ac:chgData name="Xuesu Xiao" userId="2da2dc19-76a6-42ca-a03e-a5becae5e7dc" providerId="ADAL" clId="{4B094AD4-A0D2-254C-8E99-A74E3FE7AF95}" dt="2022-11-21T04:30:57.084" v="152"/>
          <ac:spMkLst>
            <pc:docMk/>
            <pc:sldMk cId="2918958790" sldId="728"/>
            <ac:spMk id="3" creationId="{08F23C6E-FBB1-04E8-E29E-465E7E5BFD07}"/>
          </ac:spMkLst>
        </pc:spChg>
        <pc:spChg chg="add del mod">
          <ac:chgData name="Xuesu Xiao" userId="2da2dc19-76a6-42ca-a03e-a5becae5e7dc" providerId="ADAL" clId="{4B094AD4-A0D2-254C-8E99-A74E3FE7AF95}" dt="2022-11-21T04:19:03.443" v="150"/>
          <ac:spMkLst>
            <pc:docMk/>
            <pc:sldMk cId="2918958790" sldId="728"/>
            <ac:spMk id="3" creationId="{B2BCC281-4DB9-77A6-9329-A83D7A0024EA}"/>
          </ac:spMkLst>
        </pc:spChg>
      </pc:sldChg>
      <pc:sldChg chg="del">
        <pc:chgData name="Xuesu Xiao" userId="2da2dc19-76a6-42ca-a03e-a5becae5e7dc" providerId="ADAL" clId="{4B094AD4-A0D2-254C-8E99-A74E3FE7AF95}" dt="2022-11-20T16:18:55.955" v="57" actId="2696"/>
        <pc:sldMkLst>
          <pc:docMk/>
          <pc:sldMk cId="2809207500" sldId="731"/>
        </pc:sldMkLst>
      </pc:sldChg>
      <pc:sldChg chg="add del">
        <pc:chgData name="Xuesu Xiao" userId="2da2dc19-76a6-42ca-a03e-a5becae5e7dc" providerId="ADAL" clId="{4B094AD4-A0D2-254C-8E99-A74E3FE7AF95}" dt="2022-11-20T17:19:37.800" v="109" actId="2696"/>
        <pc:sldMkLst>
          <pc:docMk/>
          <pc:sldMk cId="1226639660" sldId="733"/>
        </pc:sldMkLst>
      </pc:sldChg>
      <pc:sldChg chg="add del">
        <pc:chgData name="Xuesu Xiao" userId="2da2dc19-76a6-42ca-a03e-a5becae5e7dc" providerId="ADAL" clId="{4B094AD4-A0D2-254C-8E99-A74E3FE7AF95}" dt="2022-11-20T17:19:37.806" v="111" actId="2696"/>
        <pc:sldMkLst>
          <pc:docMk/>
          <pc:sldMk cId="3487132830" sldId="734"/>
        </pc:sldMkLst>
      </pc:sldChg>
      <pc:sldChg chg="add del">
        <pc:chgData name="Xuesu Xiao" userId="2da2dc19-76a6-42ca-a03e-a5becae5e7dc" providerId="ADAL" clId="{4B094AD4-A0D2-254C-8E99-A74E3FE7AF95}" dt="2022-11-20T17:19:37.838" v="127" actId="2696"/>
        <pc:sldMkLst>
          <pc:docMk/>
          <pc:sldMk cId="2952684842" sldId="735"/>
        </pc:sldMkLst>
      </pc:sldChg>
      <pc:sldChg chg="add del">
        <pc:chgData name="Xuesu Xiao" userId="2da2dc19-76a6-42ca-a03e-a5becae5e7dc" providerId="ADAL" clId="{4B094AD4-A0D2-254C-8E99-A74E3FE7AF95}" dt="2022-11-20T17:19:37.817" v="116" actId="2696"/>
        <pc:sldMkLst>
          <pc:docMk/>
          <pc:sldMk cId="2511588277" sldId="736"/>
        </pc:sldMkLst>
      </pc:sldChg>
      <pc:sldChg chg="del">
        <pc:chgData name="Xuesu Xiao" userId="2da2dc19-76a6-42ca-a03e-a5becae5e7dc" providerId="ADAL" clId="{4B094AD4-A0D2-254C-8E99-A74E3FE7AF95}" dt="2022-11-20T16:18:55.973" v="68" actId="2696"/>
        <pc:sldMkLst>
          <pc:docMk/>
          <pc:sldMk cId="3234864020" sldId="738"/>
        </pc:sldMkLst>
      </pc:sldChg>
      <pc:sldChg chg="del">
        <pc:chgData name="Xuesu Xiao" userId="2da2dc19-76a6-42ca-a03e-a5becae5e7dc" providerId="ADAL" clId="{4B094AD4-A0D2-254C-8E99-A74E3FE7AF95}" dt="2022-11-20T16:18:55.968" v="65" actId="2696"/>
        <pc:sldMkLst>
          <pc:docMk/>
          <pc:sldMk cId="707204639" sldId="739"/>
        </pc:sldMkLst>
      </pc:sldChg>
      <pc:sldChg chg="del">
        <pc:chgData name="Xuesu Xiao" userId="2da2dc19-76a6-42ca-a03e-a5becae5e7dc" providerId="ADAL" clId="{4B094AD4-A0D2-254C-8E99-A74E3FE7AF95}" dt="2022-11-20T16:18:55.935" v="45" actId="2696"/>
        <pc:sldMkLst>
          <pc:docMk/>
          <pc:sldMk cId="2490905786" sldId="740"/>
        </pc:sldMkLst>
      </pc:sldChg>
      <pc:sldChg chg="addSp delSp modSp add del">
        <pc:chgData name="Xuesu Xiao" userId="2da2dc19-76a6-42ca-a03e-a5becae5e7dc" providerId="ADAL" clId="{4B094AD4-A0D2-254C-8E99-A74E3FE7AF95}" dt="2022-11-21T04:30:57.084" v="152"/>
        <pc:sldMkLst>
          <pc:docMk/>
          <pc:sldMk cId="2248535624" sldId="741"/>
        </pc:sldMkLst>
        <pc:spChg chg="add del mod">
          <ac:chgData name="Xuesu Xiao" userId="2da2dc19-76a6-42ca-a03e-a5becae5e7dc" providerId="ADAL" clId="{4B094AD4-A0D2-254C-8E99-A74E3FE7AF95}" dt="2022-11-21T04:19:03.443" v="150"/>
          <ac:spMkLst>
            <pc:docMk/>
            <pc:sldMk cId="2248535624" sldId="741"/>
            <ac:spMk id="4" creationId="{C0FF5738-97C1-5A42-2020-8CF40D8A98C7}"/>
          </ac:spMkLst>
        </pc:spChg>
        <pc:spChg chg="add del mod">
          <ac:chgData name="Xuesu Xiao" userId="2da2dc19-76a6-42ca-a03e-a5becae5e7dc" providerId="ADAL" clId="{4B094AD4-A0D2-254C-8E99-A74E3FE7AF95}" dt="2022-11-21T04:30:57.084" v="152"/>
          <ac:spMkLst>
            <pc:docMk/>
            <pc:sldMk cId="2248535624" sldId="741"/>
            <ac:spMk id="4" creationId="{E19CA904-899D-1815-FFA7-BDDDD1A4F868}"/>
          </ac:spMkLst>
        </pc:spChg>
      </pc:sldChg>
    </pc:docChg>
  </pc:docChgLst>
  <pc:docChgLst>
    <pc:chgData name="Xuesu Xiao" userId="2da2dc19-76a6-42ca-a03e-a5becae5e7dc" providerId="ADAL" clId="{861D8F39-5C37-0F48-94E0-16FDDABA774A}"/>
    <pc:docChg chg="undo redo custSel addSld delSld modSld delSection modSection">
      <pc:chgData name="Xuesu Xiao" userId="2da2dc19-76a6-42ca-a03e-a5becae5e7dc" providerId="ADAL" clId="{861D8F39-5C37-0F48-94E0-16FDDABA774A}" dt="2022-11-20T05:19:45.199" v="819" actId="2696"/>
      <pc:docMkLst>
        <pc:docMk/>
      </pc:docMkLst>
      <pc:sldChg chg="modSp mod">
        <pc:chgData name="Xuesu Xiao" userId="2da2dc19-76a6-42ca-a03e-a5becae5e7dc" providerId="ADAL" clId="{861D8F39-5C37-0F48-94E0-16FDDABA774A}" dt="2022-11-20T04:13:53.706" v="159" actId="20577"/>
        <pc:sldMkLst>
          <pc:docMk/>
          <pc:sldMk cId="2969206148" sldId="256"/>
        </pc:sldMkLst>
        <pc:spChg chg="mod">
          <ac:chgData name="Xuesu Xiao" userId="2da2dc19-76a6-42ca-a03e-a5becae5e7dc" providerId="ADAL" clId="{861D8F39-5C37-0F48-94E0-16FDDABA774A}" dt="2022-11-20T04:13:53.706" v="159" actId="20577"/>
          <ac:spMkLst>
            <pc:docMk/>
            <pc:sldMk cId="2969206148" sldId="256"/>
            <ac:spMk id="2" creationId="{A600D3CE-C200-DF17-E8F3-428208355F41}"/>
          </ac:spMkLst>
        </pc:spChg>
      </pc:sldChg>
      <pc:sldChg chg="delSp modSp add mod">
        <pc:chgData name="Xuesu Xiao" userId="2da2dc19-76a6-42ca-a03e-a5becae5e7dc" providerId="ADAL" clId="{861D8F39-5C37-0F48-94E0-16FDDABA774A}" dt="2022-11-20T04:36:21.198" v="331" actId="1076"/>
        <pc:sldMkLst>
          <pc:docMk/>
          <pc:sldMk cId="988755413" sldId="394"/>
        </pc:sldMkLst>
        <pc:spChg chg="mod">
          <ac:chgData name="Xuesu Xiao" userId="2da2dc19-76a6-42ca-a03e-a5becae5e7dc" providerId="ADAL" clId="{861D8F39-5C37-0F48-94E0-16FDDABA774A}" dt="2022-11-20T04:36:18.773" v="330" actId="20577"/>
          <ac:spMkLst>
            <pc:docMk/>
            <pc:sldMk cId="988755413" sldId="394"/>
            <ac:spMk id="3" creationId="{D01F9946-C35A-7746-AD36-47661B7C2822}"/>
          </ac:spMkLst>
        </pc:spChg>
        <pc:spChg chg="del">
          <ac:chgData name="Xuesu Xiao" userId="2da2dc19-76a6-42ca-a03e-a5becae5e7dc" providerId="ADAL" clId="{861D8F39-5C37-0F48-94E0-16FDDABA774A}" dt="2022-11-20T04:14:25.040" v="162"/>
          <ac:spMkLst>
            <pc:docMk/>
            <pc:sldMk cId="988755413" sldId="394"/>
            <ac:spMk id="4" creationId="{F1225C9E-2E97-1543-A65E-B6E0F6DB1454}"/>
          </ac:spMkLst>
        </pc:spChg>
        <pc:picChg chg="mod">
          <ac:chgData name="Xuesu Xiao" userId="2da2dc19-76a6-42ca-a03e-a5becae5e7dc" providerId="ADAL" clId="{861D8F39-5C37-0F48-94E0-16FDDABA774A}" dt="2022-11-20T04:36:09.475" v="323" actId="1076"/>
          <ac:picMkLst>
            <pc:docMk/>
            <pc:sldMk cId="988755413" sldId="394"/>
            <ac:picMk id="6" creationId="{1F7DD824-BBA1-F74A-9FA2-862FEC17D762}"/>
          </ac:picMkLst>
        </pc:picChg>
        <pc:picChg chg="mod">
          <ac:chgData name="Xuesu Xiao" userId="2da2dc19-76a6-42ca-a03e-a5becae5e7dc" providerId="ADAL" clId="{861D8F39-5C37-0F48-94E0-16FDDABA774A}" dt="2022-11-20T04:36:21.198" v="331" actId="1076"/>
          <ac:picMkLst>
            <pc:docMk/>
            <pc:sldMk cId="988755413" sldId="394"/>
            <ac:picMk id="7" creationId="{2F31F87B-47EA-AA48-A575-0B86A0B0B5EC}"/>
          </ac:picMkLst>
        </pc:picChg>
      </pc:sldChg>
      <pc:sldChg chg="delSp add">
        <pc:chgData name="Xuesu Xiao" userId="2da2dc19-76a6-42ca-a03e-a5becae5e7dc" providerId="ADAL" clId="{861D8F39-5C37-0F48-94E0-16FDDABA774A}" dt="2022-11-20T04:14:25.040" v="162"/>
        <pc:sldMkLst>
          <pc:docMk/>
          <pc:sldMk cId="1560180526" sldId="395"/>
        </pc:sldMkLst>
        <pc:spChg chg="del">
          <ac:chgData name="Xuesu Xiao" userId="2da2dc19-76a6-42ca-a03e-a5becae5e7dc" providerId="ADAL" clId="{861D8F39-5C37-0F48-94E0-16FDDABA774A}" dt="2022-11-20T04:14:25.040" v="162"/>
          <ac:spMkLst>
            <pc:docMk/>
            <pc:sldMk cId="1560180526" sldId="395"/>
            <ac:spMk id="4" creationId="{D3115A59-4EB1-2F47-884E-10CBD25C911C}"/>
          </ac:spMkLst>
        </pc:spChg>
      </pc:sldChg>
      <pc:sldChg chg="delSp add">
        <pc:chgData name="Xuesu Xiao" userId="2da2dc19-76a6-42ca-a03e-a5becae5e7dc" providerId="ADAL" clId="{861D8F39-5C37-0F48-94E0-16FDDABA774A}" dt="2022-11-20T04:14:25.040" v="162"/>
        <pc:sldMkLst>
          <pc:docMk/>
          <pc:sldMk cId="2785254642" sldId="414"/>
        </pc:sldMkLst>
        <pc:spChg chg="del">
          <ac:chgData name="Xuesu Xiao" userId="2da2dc19-76a6-42ca-a03e-a5becae5e7dc" providerId="ADAL" clId="{861D8F39-5C37-0F48-94E0-16FDDABA774A}" dt="2022-11-20T04:14:25.040" v="162"/>
          <ac:spMkLst>
            <pc:docMk/>
            <pc:sldMk cId="2785254642" sldId="414"/>
            <ac:spMk id="4" creationId="{CBC30F79-AAC8-FC46-A23E-C0B1033F3E59}"/>
          </ac:spMkLst>
        </pc:spChg>
      </pc:sldChg>
      <pc:sldChg chg="delSp modSp add mod">
        <pc:chgData name="Xuesu Xiao" userId="2da2dc19-76a6-42ca-a03e-a5becae5e7dc" providerId="ADAL" clId="{861D8F39-5C37-0F48-94E0-16FDDABA774A}" dt="2022-11-20T04:14:25.040" v="162"/>
        <pc:sldMkLst>
          <pc:docMk/>
          <pc:sldMk cId="652257861" sldId="456"/>
        </pc:sldMkLst>
        <pc:spChg chg="mod">
          <ac:chgData name="Xuesu Xiao" userId="2da2dc19-76a6-42ca-a03e-a5becae5e7dc" providerId="ADAL" clId="{861D8F39-5C37-0F48-94E0-16FDDABA774A}" dt="2022-11-20T04:13:24.492" v="80" actId="27636"/>
          <ac:spMkLst>
            <pc:docMk/>
            <pc:sldMk cId="652257861" sldId="456"/>
            <ac:spMk id="3" creationId="{5BD968C2-B9B5-FA41-87BB-65E8D4D5D1DD}"/>
          </ac:spMkLst>
        </pc:spChg>
        <pc:spChg chg="del">
          <ac:chgData name="Xuesu Xiao" userId="2da2dc19-76a6-42ca-a03e-a5becae5e7dc" providerId="ADAL" clId="{861D8F39-5C37-0F48-94E0-16FDDABA774A}" dt="2022-11-20T04:14:25.040" v="162"/>
          <ac:spMkLst>
            <pc:docMk/>
            <pc:sldMk cId="652257861" sldId="456"/>
            <ac:spMk id="4" creationId="{23F7FAC5-C9F6-8648-A46F-0E36160985E3}"/>
          </ac:spMkLst>
        </pc:spChg>
      </pc:sldChg>
      <pc:sldChg chg="delSp modSp add mod">
        <pc:chgData name="Xuesu Xiao" userId="2da2dc19-76a6-42ca-a03e-a5becae5e7dc" providerId="ADAL" clId="{861D8F39-5C37-0F48-94E0-16FDDABA774A}" dt="2022-11-20T04:14:25.040" v="162"/>
        <pc:sldMkLst>
          <pc:docMk/>
          <pc:sldMk cId="4071763711" sldId="459"/>
        </pc:sldMkLst>
        <pc:spChg chg="mod">
          <ac:chgData name="Xuesu Xiao" userId="2da2dc19-76a6-42ca-a03e-a5becae5e7dc" providerId="ADAL" clId="{861D8F39-5C37-0F48-94E0-16FDDABA774A}" dt="2022-11-20T04:13:24.566" v="81" actId="27636"/>
          <ac:spMkLst>
            <pc:docMk/>
            <pc:sldMk cId="4071763711" sldId="459"/>
            <ac:spMk id="3" creationId="{458A72B5-B101-E8E0-5C0E-84AAA03EC955}"/>
          </ac:spMkLst>
        </pc:spChg>
        <pc:spChg chg="del">
          <ac:chgData name="Xuesu Xiao" userId="2da2dc19-76a6-42ca-a03e-a5becae5e7dc" providerId="ADAL" clId="{861D8F39-5C37-0F48-94E0-16FDDABA774A}" dt="2022-11-20T04:14:25.040" v="162"/>
          <ac:spMkLst>
            <pc:docMk/>
            <pc:sldMk cId="4071763711" sldId="459"/>
            <ac:spMk id="4" creationId="{5B4DD57B-A1F2-AA06-B272-960D0FAD6F14}"/>
          </ac:spMkLst>
        </pc:spChg>
      </pc:sldChg>
      <pc:sldChg chg="del">
        <pc:chgData name="Xuesu Xiao" userId="2da2dc19-76a6-42ca-a03e-a5becae5e7dc" providerId="ADAL" clId="{861D8F39-5C37-0F48-94E0-16FDDABA774A}" dt="2022-11-20T04:06:26.553" v="46" actId="2696"/>
        <pc:sldMkLst>
          <pc:docMk/>
          <pc:sldMk cId="3216749591" sldId="460"/>
        </pc:sldMkLst>
      </pc:sldChg>
      <pc:sldChg chg="del">
        <pc:chgData name="Xuesu Xiao" userId="2da2dc19-76a6-42ca-a03e-a5becae5e7dc" providerId="ADAL" clId="{861D8F39-5C37-0F48-94E0-16FDDABA774A}" dt="2022-11-20T04:06:26.535" v="34" actId="2696"/>
        <pc:sldMkLst>
          <pc:docMk/>
          <pc:sldMk cId="927423786" sldId="461"/>
        </pc:sldMkLst>
      </pc:sldChg>
      <pc:sldChg chg="addSp delSp modSp add mod">
        <pc:chgData name="Xuesu Xiao" userId="2da2dc19-76a6-42ca-a03e-a5becae5e7dc" providerId="ADAL" clId="{861D8F39-5C37-0F48-94E0-16FDDABA774A}" dt="2022-11-20T04:28:17.519" v="188" actId="1076"/>
        <pc:sldMkLst>
          <pc:docMk/>
          <pc:sldMk cId="1355934097" sldId="461"/>
        </pc:sldMkLst>
        <pc:spChg chg="mod">
          <ac:chgData name="Xuesu Xiao" userId="2da2dc19-76a6-42ca-a03e-a5becae5e7dc" providerId="ADAL" clId="{861D8F39-5C37-0F48-94E0-16FDDABA774A}" dt="2022-11-20T04:28:17.519" v="188" actId="1076"/>
          <ac:spMkLst>
            <pc:docMk/>
            <pc:sldMk cId="1355934097" sldId="461"/>
            <ac:spMk id="3" creationId="{7F4F6903-6537-78C3-9D1C-4C7CEDE8005F}"/>
          </ac:spMkLst>
        </pc:spChg>
        <pc:spChg chg="del">
          <ac:chgData name="Xuesu Xiao" userId="2da2dc19-76a6-42ca-a03e-a5becae5e7dc" providerId="ADAL" clId="{861D8F39-5C37-0F48-94E0-16FDDABA774A}" dt="2022-11-20T04:14:25.040" v="162"/>
          <ac:spMkLst>
            <pc:docMk/>
            <pc:sldMk cId="1355934097" sldId="461"/>
            <ac:spMk id="4" creationId="{B690D656-9539-03C4-1B85-0107259DF4C9}"/>
          </ac:spMkLst>
        </pc:spChg>
        <pc:picChg chg="del mod">
          <ac:chgData name="Xuesu Xiao" userId="2da2dc19-76a6-42ca-a03e-a5becae5e7dc" providerId="ADAL" clId="{861D8F39-5C37-0F48-94E0-16FDDABA774A}" dt="2022-11-20T04:24:22.501" v="169" actId="478"/>
          <ac:picMkLst>
            <pc:docMk/>
            <pc:sldMk cId="1355934097" sldId="461"/>
            <ac:picMk id="6" creationId="{C84C95BE-2B98-4E44-F7DE-9E7EF378152B}"/>
          </ac:picMkLst>
        </pc:picChg>
        <pc:picChg chg="add mod">
          <ac:chgData name="Xuesu Xiao" userId="2da2dc19-76a6-42ca-a03e-a5becae5e7dc" providerId="ADAL" clId="{861D8F39-5C37-0F48-94E0-16FDDABA774A}" dt="2022-11-20T04:27:04.733" v="175" actId="1076"/>
          <ac:picMkLst>
            <pc:docMk/>
            <pc:sldMk cId="1355934097" sldId="461"/>
            <ac:picMk id="7" creationId="{7B1FA0AC-190C-1EBE-B784-1ECCA2974DC3}"/>
          </ac:picMkLst>
        </pc:picChg>
        <pc:cxnChg chg="mod">
          <ac:chgData name="Xuesu Xiao" userId="2da2dc19-76a6-42ca-a03e-a5becae5e7dc" providerId="ADAL" clId="{861D8F39-5C37-0F48-94E0-16FDDABA774A}" dt="2022-11-20T04:24:22.501" v="169" actId="478"/>
          <ac:cxnSpMkLst>
            <pc:docMk/>
            <pc:sldMk cId="1355934097" sldId="461"/>
            <ac:cxnSpMk id="10" creationId="{C86C20EA-CF34-C47A-D89E-678C4E4C7C26}"/>
          </ac:cxnSpMkLst>
        </pc:cxnChg>
      </pc:sldChg>
      <pc:sldChg chg="del">
        <pc:chgData name="Xuesu Xiao" userId="2da2dc19-76a6-42ca-a03e-a5becae5e7dc" providerId="ADAL" clId="{861D8F39-5C37-0F48-94E0-16FDDABA774A}" dt="2022-11-20T04:06:26.548" v="41" actId="2696"/>
        <pc:sldMkLst>
          <pc:docMk/>
          <pc:sldMk cId="191556469" sldId="462"/>
        </pc:sldMkLst>
      </pc:sldChg>
      <pc:sldChg chg="delSp add">
        <pc:chgData name="Xuesu Xiao" userId="2da2dc19-76a6-42ca-a03e-a5becae5e7dc" providerId="ADAL" clId="{861D8F39-5C37-0F48-94E0-16FDDABA774A}" dt="2022-11-20T04:14:25.040" v="162"/>
        <pc:sldMkLst>
          <pc:docMk/>
          <pc:sldMk cId="1871055340" sldId="462"/>
        </pc:sldMkLst>
        <pc:spChg chg="del">
          <ac:chgData name="Xuesu Xiao" userId="2da2dc19-76a6-42ca-a03e-a5becae5e7dc" providerId="ADAL" clId="{861D8F39-5C37-0F48-94E0-16FDDABA774A}" dt="2022-11-20T04:14:25.040" v="162"/>
          <ac:spMkLst>
            <pc:docMk/>
            <pc:sldMk cId="1871055340" sldId="462"/>
            <ac:spMk id="4" creationId="{25ECF366-CBC2-534B-84D7-2B44F01BCDCA}"/>
          </ac:spMkLst>
        </pc:spChg>
      </pc:sldChg>
      <pc:sldChg chg="delSp add">
        <pc:chgData name="Xuesu Xiao" userId="2da2dc19-76a6-42ca-a03e-a5becae5e7dc" providerId="ADAL" clId="{861D8F39-5C37-0F48-94E0-16FDDABA774A}" dt="2022-11-20T04:14:25.040" v="162"/>
        <pc:sldMkLst>
          <pc:docMk/>
          <pc:sldMk cId="1797078552" sldId="463"/>
        </pc:sldMkLst>
        <pc:spChg chg="del">
          <ac:chgData name="Xuesu Xiao" userId="2da2dc19-76a6-42ca-a03e-a5becae5e7dc" providerId="ADAL" clId="{861D8F39-5C37-0F48-94E0-16FDDABA774A}" dt="2022-11-20T04:14:25.040" v="162"/>
          <ac:spMkLst>
            <pc:docMk/>
            <pc:sldMk cId="1797078552" sldId="463"/>
            <ac:spMk id="4" creationId="{BB5DFD9F-7A5C-AD8C-5C70-E8C0D4710B8B}"/>
          </ac:spMkLst>
        </pc:spChg>
      </pc:sldChg>
      <pc:sldChg chg="del">
        <pc:chgData name="Xuesu Xiao" userId="2da2dc19-76a6-42ca-a03e-a5becae5e7dc" providerId="ADAL" clId="{861D8F39-5C37-0F48-94E0-16FDDABA774A}" dt="2022-11-20T04:06:26.565" v="61" actId="2696"/>
        <pc:sldMkLst>
          <pc:docMk/>
          <pc:sldMk cId="2102407465" sldId="464"/>
        </pc:sldMkLst>
      </pc:sldChg>
      <pc:sldChg chg="addSp delSp modSp add mod">
        <pc:chgData name="Xuesu Xiao" userId="2da2dc19-76a6-42ca-a03e-a5becae5e7dc" providerId="ADAL" clId="{861D8F39-5C37-0F48-94E0-16FDDABA774A}" dt="2022-11-20T04:31:24.164" v="248" actId="14100"/>
        <pc:sldMkLst>
          <pc:docMk/>
          <pc:sldMk cId="2794015516" sldId="464"/>
        </pc:sldMkLst>
        <pc:spChg chg="mod">
          <ac:chgData name="Xuesu Xiao" userId="2da2dc19-76a6-42ca-a03e-a5becae5e7dc" providerId="ADAL" clId="{861D8F39-5C37-0F48-94E0-16FDDABA774A}" dt="2022-11-20T04:31:24.164" v="248" actId="14100"/>
          <ac:spMkLst>
            <pc:docMk/>
            <pc:sldMk cId="2794015516" sldId="464"/>
            <ac:spMk id="3" creationId="{7F4F6903-6537-78C3-9D1C-4C7CEDE8005F}"/>
          </ac:spMkLst>
        </pc:spChg>
        <pc:spChg chg="del">
          <ac:chgData name="Xuesu Xiao" userId="2da2dc19-76a6-42ca-a03e-a5becae5e7dc" providerId="ADAL" clId="{861D8F39-5C37-0F48-94E0-16FDDABA774A}" dt="2022-11-20T04:14:25.040" v="162"/>
          <ac:spMkLst>
            <pc:docMk/>
            <pc:sldMk cId="2794015516" sldId="464"/>
            <ac:spMk id="4" creationId="{B690D656-9539-03C4-1B85-0107259DF4C9}"/>
          </ac:spMkLst>
        </pc:spChg>
        <pc:spChg chg="add del mod">
          <ac:chgData name="Xuesu Xiao" userId="2da2dc19-76a6-42ca-a03e-a5becae5e7dc" providerId="ADAL" clId="{861D8F39-5C37-0F48-94E0-16FDDABA774A}" dt="2022-11-20T04:30:03.362" v="202"/>
          <ac:spMkLst>
            <pc:docMk/>
            <pc:sldMk cId="2794015516" sldId="464"/>
            <ac:spMk id="7" creationId="{C5C46AA6-B9CC-CDCD-95C0-F58C6766F2CF}"/>
          </ac:spMkLst>
        </pc:spChg>
        <pc:picChg chg="del">
          <ac:chgData name="Xuesu Xiao" userId="2da2dc19-76a6-42ca-a03e-a5becae5e7dc" providerId="ADAL" clId="{861D8F39-5C37-0F48-94E0-16FDDABA774A}" dt="2022-11-20T04:30:02.253" v="200" actId="478"/>
          <ac:picMkLst>
            <pc:docMk/>
            <pc:sldMk cId="2794015516" sldId="464"/>
            <ac:picMk id="6" creationId="{C84C95BE-2B98-4E44-F7DE-9E7EF378152B}"/>
          </ac:picMkLst>
        </pc:picChg>
        <pc:picChg chg="add mod">
          <ac:chgData name="Xuesu Xiao" userId="2da2dc19-76a6-42ca-a03e-a5becae5e7dc" providerId="ADAL" clId="{861D8F39-5C37-0F48-94E0-16FDDABA774A}" dt="2022-11-20T04:30:07.070" v="203"/>
          <ac:picMkLst>
            <pc:docMk/>
            <pc:sldMk cId="2794015516" sldId="464"/>
            <ac:picMk id="9" creationId="{CD1463E5-0842-EFC9-7C88-F293C543722F}"/>
          </ac:picMkLst>
        </pc:picChg>
        <pc:cxnChg chg="mod">
          <ac:chgData name="Xuesu Xiao" userId="2da2dc19-76a6-42ca-a03e-a5becae5e7dc" providerId="ADAL" clId="{861D8F39-5C37-0F48-94E0-16FDDABA774A}" dt="2022-11-20T04:30:02.253" v="200" actId="478"/>
          <ac:cxnSpMkLst>
            <pc:docMk/>
            <pc:sldMk cId="2794015516" sldId="464"/>
            <ac:cxnSpMk id="10" creationId="{C86C20EA-CF34-C47A-D89E-678C4E4C7C26}"/>
          </ac:cxnSpMkLst>
        </pc:cxnChg>
      </pc:sldChg>
      <pc:sldChg chg="addSp delSp modSp add mod">
        <pc:chgData name="Xuesu Xiao" userId="2da2dc19-76a6-42ca-a03e-a5becae5e7dc" providerId="ADAL" clId="{861D8F39-5C37-0F48-94E0-16FDDABA774A}" dt="2022-11-20T04:31:30.919" v="250" actId="14100"/>
        <pc:sldMkLst>
          <pc:docMk/>
          <pc:sldMk cId="647654334" sldId="465"/>
        </pc:sldMkLst>
        <pc:spChg chg="mod">
          <ac:chgData name="Xuesu Xiao" userId="2da2dc19-76a6-42ca-a03e-a5becae5e7dc" providerId="ADAL" clId="{861D8F39-5C37-0F48-94E0-16FDDABA774A}" dt="2022-11-20T04:31:30.919" v="250" actId="14100"/>
          <ac:spMkLst>
            <pc:docMk/>
            <pc:sldMk cId="647654334" sldId="465"/>
            <ac:spMk id="3" creationId="{7F4F6903-6537-78C3-9D1C-4C7CEDE8005F}"/>
          </ac:spMkLst>
        </pc:spChg>
        <pc:spChg chg="del">
          <ac:chgData name="Xuesu Xiao" userId="2da2dc19-76a6-42ca-a03e-a5becae5e7dc" providerId="ADAL" clId="{861D8F39-5C37-0F48-94E0-16FDDABA774A}" dt="2022-11-20T04:14:25.040" v="162"/>
          <ac:spMkLst>
            <pc:docMk/>
            <pc:sldMk cId="647654334" sldId="465"/>
            <ac:spMk id="4" creationId="{B690D656-9539-03C4-1B85-0107259DF4C9}"/>
          </ac:spMkLst>
        </pc:spChg>
        <pc:picChg chg="del">
          <ac:chgData name="Xuesu Xiao" userId="2da2dc19-76a6-42ca-a03e-a5becae5e7dc" providerId="ADAL" clId="{861D8F39-5C37-0F48-94E0-16FDDABA774A}" dt="2022-11-20T04:30:08.941" v="204" actId="478"/>
          <ac:picMkLst>
            <pc:docMk/>
            <pc:sldMk cId="647654334" sldId="465"/>
            <ac:picMk id="6" creationId="{C84C95BE-2B98-4E44-F7DE-9E7EF378152B}"/>
          </ac:picMkLst>
        </pc:picChg>
        <pc:picChg chg="add mod">
          <ac:chgData name="Xuesu Xiao" userId="2da2dc19-76a6-42ca-a03e-a5becae5e7dc" providerId="ADAL" clId="{861D8F39-5C37-0F48-94E0-16FDDABA774A}" dt="2022-11-20T04:30:09.224" v="205"/>
          <ac:picMkLst>
            <pc:docMk/>
            <pc:sldMk cId="647654334" sldId="465"/>
            <ac:picMk id="7" creationId="{FBB54D39-482C-C77A-39F5-40A38B9185B5}"/>
          </ac:picMkLst>
        </pc:picChg>
        <pc:cxnChg chg="mod">
          <ac:chgData name="Xuesu Xiao" userId="2da2dc19-76a6-42ca-a03e-a5becae5e7dc" providerId="ADAL" clId="{861D8F39-5C37-0F48-94E0-16FDDABA774A}" dt="2022-11-20T04:30:08.941" v="204" actId="478"/>
          <ac:cxnSpMkLst>
            <pc:docMk/>
            <pc:sldMk cId="647654334" sldId="465"/>
            <ac:cxnSpMk id="10" creationId="{C86C20EA-CF34-C47A-D89E-678C4E4C7C26}"/>
          </ac:cxnSpMkLst>
        </pc:cxnChg>
      </pc:sldChg>
      <pc:sldChg chg="addSp delSp modSp add mod">
        <pc:chgData name="Xuesu Xiao" userId="2da2dc19-76a6-42ca-a03e-a5becae5e7dc" providerId="ADAL" clId="{861D8F39-5C37-0F48-94E0-16FDDABA774A}" dt="2022-11-20T04:31:38.708" v="252" actId="14100"/>
        <pc:sldMkLst>
          <pc:docMk/>
          <pc:sldMk cId="112665678" sldId="466"/>
        </pc:sldMkLst>
        <pc:spChg chg="mod">
          <ac:chgData name="Xuesu Xiao" userId="2da2dc19-76a6-42ca-a03e-a5becae5e7dc" providerId="ADAL" clId="{861D8F39-5C37-0F48-94E0-16FDDABA774A}" dt="2022-11-20T04:31:38.708" v="252" actId="14100"/>
          <ac:spMkLst>
            <pc:docMk/>
            <pc:sldMk cId="112665678" sldId="466"/>
            <ac:spMk id="3" creationId="{7F4F6903-6537-78C3-9D1C-4C7CEDE8005F}"/>
          </ac:spMkLst>
        </pc:spChg>
        <pc:spChg chg="del">
          <ac:chgData name="Xuesu Xiao" userId="2da2dc19-76a6-42ca-a03e-a5becae5e7dc" providerId="ADAL" clId="{861D8F39-5C37-0F48-94E0-16FDDABA774A}" dt="2022-11-20T04:14:25.040" v="162"/>
          <ac:spMkLst>
            <pc:docMk/>
            <pc:sldMk cId="112665678" sldId="466"/>
            <ac:spMk id="4" creationId="{B690D656-9539-03C4-1B85-0107259DF4C9}"/>
          </ac:spMkLst>
        </pc:spChg>
        <pc:picChg chg="del">
          <ac:chgData name="Xuesu Xiao" userId="2da2dc19-76a6-42ca-a03e-a5becae5e7dc" providerId="ADAL" clId="{861D8F39-5C37-0F48-94E0-16FDDABA774A}" dt="2022-11-20T04:30:51.228" v="230" actId="478"/>
          <ac:picMkLst>
            <pc:docMk/>
            <pc:sldMk cId="112665678" sldId="466"/>
            <ac:picMk id="6" creationId="{C84C95BE-2B98-4E44-F7DE-9E7EF378152B}"/>
          </ac:picMkLst>
        </pc:picChg>
        <pc:picChg chg="add mod">
          <ac:chgData name="Xuesu Xiao" userId="2da2dc19-76a6-42ca-a03e-a5becae5e7dc" providerId="ADAL" clId="{861D8F39-5C37-0F48-94E0-16FDDABA774A}" dt="2022-11-20T04:30:51.507" v="231"/>
          <ac:picMkLst>
            <pc:docMk/>
            <pc:sldMk cId="112665678" sldId="466"/>
            <ac:picMk id="7" creationId="{CAEC7EBF-3991-BECC-DC57-277DF1BFD6BD}"/>
          </ac:picMkLst>
        </pc:picChg>
        <pc:cxnChg chg="mod">
          <ac:chgData name="Xuesu Xiao" userId="2da2dc19-76a6-42ca-a03e-a5becae5e7dc" providerId="ADAL" clId="{861D8F39-5C37-0F48-94E0-16FDDABA774A}" dt="2022-11-20T04:30:51.228" v="230" actId="478"/>
          <ac:cxnSpMkLst>
            <pc:docMk/>
            <pc:sldMk cId="112665678" sldId="466"/>
            <ac:cxnSpMk id="10" creationId="{C86C20EA-CF34-C47A-D89E-678C4E4C7C26}"/>
          </ac:cxnSpMkLst>
        </pc:cxnChg>
      </pc:sldChg>
      <pc:sldChg chg="del">
        <pc:chgData name="Xuesu Xiao" userId="2da2dc19-76a6-42ca-a03e-a5becae5e7dc" providerId="ADAL" clId="{861D8F39-5C37-0F48-94E0-16FDDABA774A}" dt="2022-11-20T04:06:26.577" v="74" actId="2696"/>
        <pc:sldMkLst>
          <pc:docMk/>
          <pc:sldMk cId="1019163237" sldId="466"/>
        </pc:sldMkLst>
      </pc:sldChg>
      <pc:sldChg chg="addSp delSp modSp add mod">
        <pc:chgData name="Xuesu Xiao" userId="2da2dc19-76a6-42ca-a03e-a5becae5e7dc" providerId="ADAL" clId="{861D8F39-5C37-0F48-94E0-16FDDABA774A}" dt="2022-11-20T04:27:08.630" v="177"/>
        <pc:sldMkLst>
          <pc:docMk/>
          <pc:sldMk cId="3396521039" sldId="467"/>
        </pc:sldMkLst>
        <pc:spChg chg="del">
          <ac:chgData name="Xuesu Xiao" userId="2da2dc19-76a6-42ca-a03e-a5becae5e7dc" providerId="ADAL" clId="{861D8F39-5C37-0F48-94E0-16FDDABA774A}" dt="2022-11-20T04:14:25.040" v="162"/>
          <ac:spMkLst>
            <pc:docMk/>
            <pc:sldMk cId="3396521039" sldId="467"/>
            <ac:spMk id="4" creationId="{B690D656-9539-03C4-1B85-0107259DF4C9}"/>
          </ac:spMkLst>
        </pc:spChg>
        <pc:picChg chg="del">
          <ac:chgData name="Xuesu Xiao" userId="2da2dc19-76a6-42ca-a03e-a5becae5e7dc" providerId="ADAL" clId="{861D8F39-5C37-0F48-94E0-16FDDABA774A}" dt="2022-11-20T04:27:08.238" v="176" actId="478"/>
          <ac:picMkLst>
            <pc:docMk/>
            <pc:sldMk cId="3396521039" sldId="467"/>
            <ac:picMk id="6" creationId="{C84C95BE-2B98-4E44-F7DE-9E7EF378152B}"/>
          </ac:picMkLst>
        </pc:picChg>
        <pc:picChg chg="add mod">
          <ac:chgData name="Xuesu Xiao" userId="2da2dc19-76a6-42ca-a03e-a5becae5e7dc" providerId="ADAL" clId="{861D8F39-5C37-0F48-94E0-16FDDABA774A}" dt="2022-11-20T04:27:08.630" v="177"/>
          <ac:picMkLst>
            <pc:docMk/>
            <pc:sldMk cId="3396521039" sldId="467"/>
            <ac:picMk id="7" creationId="{52979CDD-1B7A-ADFE-FDB7-29B6905295BD}"/>
          </ac:picMkLst>
        </pc:picChg>
        <pc:cxnChg chg="mod">
          <ac:chgData name="Xuesu Xiao" userId="2da2dc19-76a6-42ca-a03e-a5becae5e7dc" providerId="ADAL" clId="{861D8F39-5C37-0F48-94E0-16FDDABA774A}" dt="2022-11-20T04:27:08.238" v="176" actId="478"/>
          <ac:cxnSpMkLst>
            <pc:docMk/>
            <pc:sldMk cId="3396521039" sldId="467"/>
            <ac:cxnSpMk id="10" creationId="{C86C20EA-CF34-C47A-D89E-678C4E4C7C26}"/>
          </ac:cxnSpMkLst>
        </pc:cxnChg>
      </pc:sldChg>
      <pc:sldChg chg="addSp delSp modSp add mod">
        <pc:chgData name="Xuesu Xiao" userId="2da2dc19-76a6-42ca-a03e-a5becae5e7dc" providerId="ADAL" clId="{861D8F39-5C37-0F48-94E0-16FDDABA774A}" dt="2022-11-20T04:28:53.877" v="194" actId="14100"/>
        <pc:sldMkLst>
          <pc:docMk/>
          <pc:sldMk cId="3059173850" sldId="468"/>
        </pc:sldMkLst>
        <pc:spChg chg="mod">
          <ac:chgData name="Xuesu Xiao" userId="2da2dc19-76a6-42ca-a03e-a5becae5e7dc" providerId="ADAL" clId="{861D8F39-5C37-0F48-94E0-16FDDABA774A}" dt="2022-11-20T04:28:53.877" v="194" actId="14100"/>
          <ac:spMkLst>
            <pc:docMk/>
            <pc:sldMk cId="3059173850" sldId="468"/>
            <ac:spMk id="3" creationId="{7F4F6903-6537-78C3-9D1C-4C7CEDE8005F}"/>
          </ac:spMkLst>
        </pc:spChg>
        <pc:spChg chg="del">
          <ac:chgData name="Xuesu Xiao" userId="2da2dc19-76a6-42ca-a03e-a5becae5e7dc" providerId="ADAL" clId="{861D8F39-5C37-0F48-94E0-16FDDABA774A}" dt="2022-11-20T04:14:25.040" v="162"/>
          <ac:spMkLst>
            <pc:docMk/>
            <pc:sldMk cId="3059173850" sldId="468"/>
            <ac:spMk id="4" creationId="{B690D656-9539-03C4-1B85-0107259DF4C9}"/>
          </ac:spMkLst>
        </pc:spChg>
        <pc:picChg chg="del">
          <ac:chgData name="Xuesu Xiao" userId="2da2dc19-76a6-42ca-a03e-a5becae5e7dc" providerId="ADAL" clId="{861D8F39-5C37-0F48-94E0-16FDDABA774A}" dt="2022-11-20T04:27:11.270" v="178" actId="478"/>
          <ac:picMkLst>
            <pc:docMk/>
            <pc:sldMk cId="3059173850" sldId="468"/>
            <ac:picMk id="6" creationId="{C84C95BE-2B98-4E44-F7DE-9E7EF378152B}"/>
          </ac:picMkLst>
        </pc:picChg>
        <pc:picChg chg="add mod">
          <ac:chgData name="Xuesu Xiao" userId="2da2dc19-76a6-42ca-a03e-a5becae5e7dc" providerId="ADAL" clId="{861D8F39-5C37-0F48-94E0-16FDDABA774A}" dt="2022-11-20T04:27:11.733" v="179"/>
          <ac:picMkLst>
            <pc:docMk/>
            <pc:sldMk cId="3059173850" sldId="468"/>
            <ac:picMk id="7" creationId="{AF378854-49DC-4AB0-6ACB-C00C72B9AB81}"/>
          </ac:picMkLst>
        </pc:picChg>
        <pc:cxnChg chg="mod">
          <ac:chgData name="Xuesu Xiao" userId="2da2dc19-76a6-42ca-a03e-a5becae5e7dc" providerId="ADAL" clId="{861D8F39-5C37-0F48-94E0-16FDDABA774A}" dt="2022-11-20T04:27:11.270" v="178" actId="478"/>
          <ac:cxnSpMkLst>
            <pc:docMk/>
            <pc:sldMk cId="3059173850" sldId="468"/>
            <ac:cxnSpMk id="10" creationId="{C86C20EA-CF34-C47A-D89E-678C4E4C7C26}"/>
          </ac:cxnSpMkLst>
        </pc:cxnChg>
      </pc:sldChg>
      <pc:sldChg chg="addSp delSp modSp add del mod">
        <pc:chgData name="Xuesu Xiao" userId="2da2dc19-76a6-42ca-a03e-a5becae5e7dc" providerId="ADAL" clId="{861D8F39-5C37-0F48-94E0-16FDDABA774A}" dt="2022-11-20T04:29:18.582" v="199" actId="2696"/>
        <pc:sldMkLst>
          <pc:docMk/>
          <pc:sldMk cId="3202980992" sldId="469"/>
        </pc:sldMkLst>
        <pc:spChg chg="mod">
          <ac:chgData name="Xuesu Xiao" userId="2da2dc19-76a6-42ca-a03e-a5becae5e7dc" providerId="ADAL" clId="{861D8F39-5C37-0F48-94E0-16FDDABA774A}" dt="2022-11-20T04:28:45.569" v="192" actId="20577"/>
          <ac:spMkLst>
            <pc:docMk/>
            <pc:sldMk cId="3202980992" sldId="469"/>
            <ac:spMk id="3" creationId="{7F4F6903-6537-78C3-9D1C-4C7CEDE8005F}"/>
          </ac:spMkLst>
        </pc:spChg>
        <pc:spChg chg="del">
          <ac:chgData name="Xuesu Xiao" userId="2da2dc19-76a6-42ca-a03e-a5becae5e7dc" providerId="ADAL" clId="{861D8F39-5C37-0F48-94E0-16FDDABA774A}" dt="2022-11-20T04:14:25.040" v="162"/>
          <ac:spMkLst>
            <pc:docMk/>
            <pc:sldMk cId="3202980992" sldId="469"/>
            <ac:spMk id="4" creationId="{B690D656-9539-03C4-1B85-0107259DF4C9}"/>
          </ac:spMkLst>
        </pc:spChg>
        <pc:spChg chg="mod">
          <ac:chgData name="Xuesu Xiao" userId="2da2dc19-76a6-42ca-a03e-a5becae5e7dc" providerId="ADAL" clId="{861D8F39-5C37-0F48-94E0-16FDDABA774A}" dt="2022-11-20T04:27:37.010" v="182" actId="1076"/>
          <ac:spMkLst>
            <pc:docMk/>
            <pc:sldMk cId="3202980992" sldId="469"/>
            <ac:spMk id="7" creationId="{FE351789-FB9C-1E64-17C5-59FAD6CEAC41}"/>
          </ac:spMkLst>
        </pc:spChg>
        <pc:picChg chg="del">
          <ac:chgData name="Xuesu Xiao" userId="2da2dc19-76a6-42ca-a03e-a5becae5e7dc" providerId="ADAL" clId="{861D8F39-5C37-0F48-94E0-16FDDABA774A}" dt="2022-11-20T04:27:14.877" v="180" actId="478"/>
          <ac:picMkLst>
            <pc:docMk/>
            <pc:sldMk cId="3202980992" sldId="469"/>
            <ac:picMk id="6" creationId="{C84C95BE-2B98-4E44-F7DE-9E7EF378152B}"/>
          </ac:picMkLst>
        </pc:picChg>
        <pc:picChg chg="add mod">
          <ac:chgData name="Xuesu Xiao" userId="2da2dc19-76a6-42ca-a03e-a5becae5e7dc" providerId="ADAL" clId="{861D8F39-5C37-0F48-94E0-16FDDABA774A}" dt="2022-11-20T04:27:17.822" v="181"/>
          <ac:picMkLst>
            <pc:docMk/>
            <pc:sldMk cId="3202980992" sldId="469"/>
            <ac:picMk id="9" creationId="{264D194E-00C2-C745-7031-D52ADE43E5ED}"/>
          </ac:picMkLst>
        </pc:picChg>
        <pc:cxnChg chg="mod">
          <ac:chgData name="Xuesu Xiao" userId="2da2dc19-76a6-42ca-a03e-a5becae5e7dc" providerId="ADAL" clId="{861D8F39-5C37-0F48-94E0-16FDDABA774A}" dt="2022-11-20T04:27:14.877" v="180" actId="478"/>
          <ac:cxnSpMkLst>
            <pc:docMk/>
            <pc:sldMk cId="3202980992" sldId="469"/>
            <ac:cxnSpMk id="10" creationId="{C86C20EA-CF34-C47A-D89E-678C4E4C7C26}"/>
          </ac:cxnSpMkLst>
        </pc:cxnChg>
      </pc:sldChg>
      <pc:sldChg chg="del">
        <pc:chgData name="Xuesu Xiao" userId="2da2dc19-76a6-42ca-a03e-a5becae5e7dc" providerId="ADAL" clId="{861D8F39-5C37-0F48-94E0-16FDDABA774A}" dt="2022-11-20T04:06:26.528" v="30" actId="2696"/>
        <pc:sldMkLst>
          <pc:docMk/>
          <pc:sldMk cId="415779629" sldId="470"/>
        </pc:sldMkLst>
      </pc:sldChg>
      <pc:sldChg chg="delSp modSp add mod">
        <pc:chgData name="Xuesu Xiao" userId="2da2dc19-76a6-42ca-a03e-a5becae5e7dc" providerId="ADAL" clId="{861D8F39-5C37-0F48-94E0-16FDDABA774A}" dt="2022-11-20T04:31:14.248" v="246" actId="1036"/>
        <pc:sldMkLst>
          <pc:docMk/>
          <pc:sldMk cId="1536123393" sldId="470"/>
        </pc:sldMkLst>
        <pc:spChg chg="mod">
          <ac:chgData name="Xuesu Xiao" userId="2da2dc19-76a6-42ca-a03e-a5becae5e7dc" providerId="ADAL" clId="{861D8F39-5C37-0F48-94E0-16FDDABA774A}" dt="2022-11-20T04:31:05.645" v="234" actId="20577"/>
          <ac:spMkLst>
            <pc:docMk/>
            <pc:sldMk cId="1536123393" sldId="470"/>
            <ac:spMk id="3" creationId="{1E72ACE8-E2CE-4B86-93E4-96BF4FA32B00}"/>
          </ac:spMkLst>
        </pc:spChg>
        <pc:spChg chg="del">
          <ac:chgData name="Xuesu Xiao" userId="2da2dc19-76a6-42ca-a03e-a5becae5e7dc" providerId="ADAL" clId="{861D8F39-5C37-0F48-94E0-16FDDABA774A}" dt="2022-11-20T04:14:25.040" v="162"/>
          <ac:spMkLst>
            <pc:docMk/>
            <pc:sldMk cId="1536123393" sldId="470"/>
            <ac:spMk id="4" creationId="{FA86CEEF-3538-EE00-0E75-7C0ED4B394B3}"/>
          </ac:spMkLst>
        </pc:spChg>
        <pc:spChg chg="mod">
          <ac:chgData name="Xuesu Xiao" userId="2da2dc19-76a6-42ca-a03e-a5becae5e7dc" providerId="ADAL" clId="{861D8F39-5C37-0F48-94E0-16FDDABA774A}" dt="2022-11-20T04:31:14.248" v="246" actId="1036"/>
          <ac:spMkLst>
            <pc:docMk/>
            <pc:sldMk cId="1536123393" sldId="470"/>
            <ac:spMk id="6" creationId="{FC908567-46FA-897B-1A55-49BDD68FCBBA}"/>
          </ac:spMkLst>
        </pc:spChg>
        <pc:spChg chg="mod">
          <ac:chgData name="Xuesu Xiao" userId="2da2dc19-76a6-42ca-a03e-a5becae5e7dc" providerId="ADAL" clId="{861D8F39-5C37-0F48-94E0-16FDDABA774A}" dt="2022-11-20T04:31:14.248" v="246" actId="1036"/>
          <ac:spMkLst>
            <pc:docMk/>
            <pc:sldMk cId="1536123393" sldId="470"/>
            <ac:spMk id="7" creationId="{54DD2A35-C97D-2282-FC86-34F106928AC5}"/>
          </ac:spMkLst>
        </pc:spChg>
        <pc:spChg chg="mod">
          <ac:chgData name="Xuesu Xiao" userId="2da2dc19-76a6-42ca-a03e-a5becae5e7dc" providerId="ADAL" clId="{861D8F39-5C37-0F48-94E0-16FDDABA774A}" dt="2022-11-20T04:31:14.248" v="246" actId="1036"/>
          <ac:spMkLst>
            <pc:docMk/>
            <pc:sldMk cId="1536123393" sldId="470"/>
            <ac:spMk id="8" creationId="{652079E0-8386-7D62-44F2-7E96C35D694F}"/>
          </ac:spMkLst>
        </pc:spChg>
        <pc:spChg chg="mod">
          <ac:chgData name="Xuesu Xiao" userId="2da2dc19-76a6-42ca-a03e-a5becae5e7dc" providerId="ADAL" clId="{861D8F39-5C37-0F48-94E0-16FDDABA774A}" dt="2022-11-20T04:31:14.248" v="246" actId="1036"/>
          <ac:spMkLst>
            <pc:docMk/>
            <pc:sldMk cId="1536123393" sldId="470"/>
            <ac:spMk id="9" creationId="{F6898197-F38B-DBAC-D118-C53ABC120CFC}"/>
          </ac:spMkLst>
        </pc:spChg>
        <pc:spChg chg="mod">
          <ac:chgData name="Xuesu Xiao" userId="2da2dc19-76a6-42ca-a03e-a5becae5e7dc" providerId="ADAL" clId="{861D8F39-5C37-0F48-94E0-16FDDABA774A}" dt="2022-11-20T04:31:14.248" v="246" actId="1036"/>
          <ac:spMkLst>
            <pc:docMk/>
            <pc:sldMk cId="1536123393" sldId="470"/>
            <ac:spMk id="13" creationId="{3FE8C012-282C-2E9A-471D-80D314533C14}"/>
          </ac:spMkLst>
        </pc:spChg>
        <pc:spChg chg="mod">
          <ac:chgData name="Xuesu Xiao" userId="2da2dc19-76a6-42ca-a03e-a5becae5e7dc" providerId="ADAL" clId="{861D8F39-5C37-0F48-94E0-16FDDABA774A}" dt="2022-11-20T04:31:14.248" v="246" actId="1036"/>
          <ac:spMkLst>
            <pc:docMk/>
            <pc:sldMk cId="1536123393" sldId="470"/>
            <ac:spMk id="27" creationId="{18C8A539-FEE5-8DED-E913-1DA1808D544F}"/>
          </ac:spMkLst>
        </pc:spChg>
        <pc:cxnChg chg="mod">
          <ac:chgData name="Xuesu Xiao" userId="2da2dc19-76a6-42ca-a03e-a5becae5e7dc" providerId="ADAL" clId="{861D8F39-5C37-0F48-94E0-16FDDABA774A}" dt="2022-11-20T04:31:14.248" v="246" actId="1036"/>
          <ac:cxnSpMkLst>
            <pc:docMk/>
            <pc:sldMk cId="1536123393" sldId="470"/>
            <ac:cxnSpMk id="10" creationId="{9AA5920C-33B3-6D91-DE3D-ECF3C8E5F701}"/>
          </ac:cxnSpMkLst>
        </pc:cxnChg>
        <pc:cxnChg chg="mod">
          <ac:chgData name="Xuesu Xiao" userId="2da2dc19-76a6-42ca-a03e-a5becae5e7dc" providerId="ADAL" clId="{861D8F39-5C37-0F48-94E0-16FDDABA774A}" dt="2022-11-20T04:31:14.248" v="246" actId="1036"/>
          <ac:cxnSpMkLst>
            <pc:docMk/>
            <pc:sldMk cId="1536123393" sldId="470"/>
            <ac:cxnSpMk id="11" creationId="{531069D2-0771-8E76-3509-4F9ED2B5347B}"/>
          </ac:cxnSpMkLst>
        </pc:cxnChg>
        <pc:cxnChg chg="mod">
          <ac:chgData name="Xuesu Xiao" userId="2da2dc19-76a6-42ca-a03e-a5becae5e7dc" providerId="ADAL" clId="{861D8F39-5C37-0F48-94E0-16FDDABA774A}" dt="2022-11-20T04:31:14.248" v="246" actId="1036"/>
          <ac:cxnSpMkLst>
            <pc:docMk/>
            <pc:sldMk cId="1536123393" sldId="470"/>
            <ac:cxnSpMk id="12" creationId="{ADA8E1AD-9F26-3D07-5C87-109BB3CB68A5}"/>
          </ac:cxnSpMkLst>
        </pc:cxnChg>
        <pc:cxnChg chg="mod">
          <ac:chgData name="Xuesu Xiao" userId="2da2dc19-76a6-42ca-a03e-a5becae5e7dc" providerId="ADAL" clId="{861D8F39-5C37-0F48-94E0-16FDDABA774A}" dt="2022-11-20T04:31:14.248" v="246" actId="1036"/>
          <ac:cxnSpMkLst>
            <pc:docMk/>
            <pc:sldMk cId="1536123393" sldId="470"/>
            <ac:cxnSpMk id="14" creationId="{452AF574-E43D-ADFE-1492-19E292EAABA1}"/>
          </ac:cxnSpMkLst>
        </pc:cxnChg>
        <pc:cxnChg chg="mod">
          <ac:chgData name="Xuesu Xiao" userId="2da2dc19-76a6-42ca-a03e-a5becae5e7dc" providerId="ADAL" clId="{861D8F39-5C37-0F48-94E0-16FDDABA774A}" dt="2022-11-20T04:31:14.248" v="246" actId="1036"/>
          <ac:cxnSpMkLst>
            <pc:docMk/>
            <pc:sldMk cId="1536123393" sldId="470"/>
            <ac:cxnSpMk id="15" creationId="{FD87179E-BDD7-ED87-D8F3-48A0938599EA}"/>
          </ac:cxnSpMkLst>
        </pc:cxnChg>
        <pc:cxnChg chg="mod">
          <ac:chgData name="Xuesu Xiao" userId="2da2dc19-76a6-42ca-a03e-a5becae5e7dc" providerId="ADAL" clId="{861D8F39-5C37-0F48-94E0-16FDDABA774A}" dt="2022-11-20T04:31:14.248" v="246" actId="1036"/>
          <ac:cxnSpMkLst>
            <pc:docMk/>
            <pc:sldMk cId="1536123393" sldId="470"/>
            <ac:cxnSpMk id="17" creationId="{9226417C-9413-DB1A-44BE-8202ADF485A5}"/>
          </ac:cxnSpMkLst>
        </pc:cxnChg>
        <pc:cxnChg chg="mod">
          <ac:chgData name="Xuesu Xiao" userId="2da2dc19-76a6-42ca-a03e-a5becae5e7dc" providerId="ADAL" clId="{861D8F39-5C37-0F48-94E0-16FDDABA774A}" dt="2022-11-20T04:31:14.248" v="246" actId="1036"/>
          <ac:cxnSpMkLst>
            <pc:docMk/>
            <pc:sldMk cId="1536123393" sldId="470"/>
            <ac:cxnSpMk id="20" creationId="{9A78896B-F4DC-52A0-097D-105CF5838F0C}"/>
          </ac:cxnSpMkLst>
        </pc:cxnChg>
      </pc:sldChg>
      <pc:sldChg chg="delSp add">
        <pc:chgData name="Xuesu Xiao" userId="2da2dc19-76a6-42ca-a03e-a5becae5e7dc" providerId="ADAL" clId="{861D8F39-5C37-0F48-94E0-16FDDABA774A}" dt="2022-11-20T04:14:25.040" v="162"/>
        <pc:sldMkLst>
          <pc:docMk/>
          <pc:sldMk cId="4005189508" sldId="471"/>
        </pc:sldMkLst>
        <pc:spChg chg="del">
          <ac:chgData name="Xuesu Xiao" userId="2da2dc19-76a6-42ca-a03e-a5becae5e7dc" providerId="ADAL" clId="{861D8F39-5C37-0F48-94E0-16FDDABA774A}" dt="2022-11-20T04:14:25.040" v="162"/>
          <ac:spMkLst>
            <pc:docMk/>
            <pc:sldMk cId="4005189508" sldId="471"/>
            <ac:spMk id="4" creationId="{CBC30F79-AAC8-FC46-A23E-C0B1033F3E59}"/>
          </ac:spMkLst>
        </pc:spChg>
      </pc:sldChg>
      <pc:sldChg chg="delSp modSp add mod">
        <pc:chgData name="Xuesu Xiao" userId="2da2dc19-76a6-42ca-a03e-a5becae5e7dc" providerId="ADAL" clId="{861D8F39-5C37-0F48-94E0-16FDDABA774A}" dt="2022-11-20T04:16:03.801" v="166" actId="12"/>
        <pc:sldMkLst>
          <pc:docMk/>
          <pc:sldMk cId="28666100" sldId="472"/>
        </pc:sldMkLst>
        <pc:spChg chg="mod">
          <ac:chgData name="Xuesu Xiao" userId="2da2dc19-76a6-42ca-a03e-a5becae5e7dc" providerId="ADAL" clId="{861D8F39-5C37-0F48-94E0-16FDDABA774A}" dt="2022-11-20T04:16:03.801" v="166" actId="12"/>
          <ac:spMkLst>
            <pc:docMk/>
            <pc:sldMk cId="28666100" sldId="472"/>
            <ac:spMk id="3" creationId="{EE2894F3-B60A-713E-C793-3D817D8DE8A5}"/>
          </ac:spMkLst>
        </pc:spChg>
        <pc:spChg chg="del">
          <ac:chgData name="Xuesu Xiao" userId="2da2dc19-76a6-42ca-a03e-a5becae5e7dc" providerId="ADAL" clId="{861D8F39-5C37-0F48-94E0-16FDDABA774A}" dt="2022-11-20T04:14:25.040" v="162"/>
          <ac:spMkLst>
            <pc:docMk/>
            <pc:sldMk cId="28666100" sldId="472"/>
            <ac:spMk id="4" creationId="{AC9F66D5-4E3D-A3B5-8DE4-1400E4567404}"/>
          </ac:spMkLst>
        </pc:spChg>
      </pc:sldChg>
      <pc:sldChg chg="del">
        <pc:chgData name="Xuesu Xiao" userId="2da2dc19-76a6-42ca-a03e-a5becae5e7dc" providerId="ADAL" clId="{861D8F39-5C37-0F48-94E0-16FDDABA774A}" dt="2022-11-20T04:06:26.531" v="31" actId="2696"/>
        <pc:sldMkLst>
          <pc:docMk/>
          <pc:sldMk cId="617063890" sldId="473"/>
        </pc:sldMkLst>
      </pc:sldChg>
      <pc:sldChg chg="delSp modSp add mod">
        <pc:chgData name="Xuesu Xiao" userId="2da2dc19-76a6-42ca-a03e-a5becae5e7dc" providerId="ADAL" clId="{861D8F39-5C37-0F48-94E0-16FDDABA774A}" dt="2022-11-20T04:14:25.040" v="162"/>
        <pc:sldMkLst>
          <pc:docMk/>
          <pc:sldMk cId="2903724806" sldId="473"/>
        </pc:sldMkLst>
        <pc:spChg chg="mod">
          <ac:chgData name="Xuesu Xiao" userId="2da2dc19-76a6-42ca-a03e-a5becae5e7dc" providerId="ADAL" clId="{861D8F39-5C37-0F48-94E0-16FDDABA774A}" dt="2022-11-20T04:13:26.176" v="137" actId="27636"/>
          <ac:spMkLst>
            <pc:docMk/>
            <pc:sldMk cId="2903724806" sldId="473"/>
            <ac:spMk id="3" creationId="{F3C67146-C610-8B80-A28A-9EC3B9B822E4}"/>
          </ac:spMkLst>
        </pc:spChg>
        <pc:spChg chg="del">
          <ac:chgData name="Xuesu Xiao" userId="2da2dc19-76a6-42ca-a03e-a5becae5e7dc" providerId="ADAL" clId="{861D8F39-5C37-0F48-94E0-16FDDABA774A}" dt="2022-11-20T04:14:25.040" v="162"/>
          <ac:spMkLst>
            <pc:docMk/>
            <pc:sldMk cId="2903724806" sldId="473"/>
            <ac:spMk id="4" creationId="{3DB479DB-86E9-50AB-61A3-63EE352781CC}"/>
          </ac:spMkLst>
        </pc:spChg>
      </pc:sldChg>
      <pc:sldChg chg="delSp add">
        <pc:chgData name="Xuesu Xiao" userId="2da2dc19-76a6-42ca-a03e-a5becae5e7dc" providerId="ADAL" clId="{861D8F39-5C37-0F48-94E0-16FDDABA774A}" dt="2022-11-20T04:14:25.040" v="162"/>
        <pc:sldMkLst>
          <pc:docMk/>
          <pc:sldMk cId="628996206" sldId="474"/>
        </pc:sldMkLst>
        <pc:spChg chg="del">
          <ac:chgData name="Xuesu Xiao" userId="2da2dc19-76a6-42ca-a03e-a5becae5e7dc" providerId="ADAL" clId="{861D8F39-5C37-0F48-94E0-16FDDABA774A}" dt="2022-11-20T04:14:25.040" v="162"/>
          <ac:spMkLst>
            <pc:docMk/>
            <pc:sldMk cId="628996206" sldId="474"/>
            <ac:spMk id="4" creationId="{FA86CEEF-3538-EE00-0E75-7C0ED4B394B3}"/>
          </ac:spMkLst>
        </pc:spChg>
      </pc:sldChg>
      <pc:sldChg chg="delSp add">
        <pc:chgData name="Xuesu Xiao" userId="2da2dc19-76a6-42ca-a03e-a5becae5e7dc" providerId="ADAL" clId="{861D8F39-5C37-0F48-94E0-16FDDABA774A}" dt="2022-11-20T04:14:25.040" v="162"/>
        <pc:sldMkLst>
          <pc:docMk/>
          <pc:sldMk cId="2544702103" sldId="475"/>
        </pc:sldMkLst>
        <pc:spChg chg="del">
          <ac:chgData name="Xuesu Xiao" userId="2da2dc19-76a6-42ca-a03e-a5becae5e7dc" providerId="ADAL" clId="{861D8F39-5C37-0F48-94E0-16FDDABA774A}" dt="2022-11-20T04:14:25.040" v="162"/>
          <ac:spMkLst>
            <pc:docMk/>
            <pc:sldMk cId="2544702103" sldId="475"/>
            <ac:spMk id="4" creationId="{489B0BAE-7DB0-D245-AE77-46A252124D30}"/>
          </ac:spMkLst>
        </pc:spChg>
      </pc:sldChg>
      <pc:sldChg chg="delSp modSp add mod">
        <pc:chgData name="Xuesu Xiao" userId="2da2dc19-76a6-42ca-a03e-a5becae5e7dc" providerId="ADAL" clId="{861D8F39-5C37-0F48-94E0-16FDDABA774A}" dt="2022-11-20T04:14:25.040" v="162"/>
        <pc:sldMkLst>
          <pc:docMk/>
          <pc:sldMk cId="4115758268" sldId="476"/>
        </pc:sldMkLst>
        <pc:spChg chg="mod">
          <ac:chgData name="Xuesu Xiao" userId="2da2dc19-76a6-42ca-a03e-a5becae5e7dc" providerId="ADAL" clId="{861D8F39-5C37-0F48-94E0-16FDDABA774A}" dt="2022-11-20T04:13:24.644" v="82" actId="27636"/>
          <ac:spMkLst>
            <pc:docMk/>
            <pc:sldMk cId="4115758268" sldId="476"/>
            <ac:spMk id="3" creationId="{1E72ACE8-E2CE-4B86-93E4-96BF4FA32B00}"/>
          </ac:spMkLst>
        </pc:spChg>
        <pc:spChg chg="del">
          <ac:chgData name="Xuesu Xiao" userId="2da2dc19-76a6-42ca-a03e-a5becae5e7dc" providerId="ADAL" clId="{861D8F39-5C37-0F48-94E0-16FDDABA774A}" dt="2022-11-20T04:14:25.040" v="162"/>
          <ac:spMkLst>
            <pc:docMk/>
            <pc:sldMk cId="4115758268" sldId="476"/>
            <ac:spMk id="4" creationId="{FA86CEEF-3538-EE00-0E75-7C0ED4B394B3}"/>
          </ac:spMkLst>
        </pc:spChg>
      </pc:sldChg>
      <pc:sldChg chg="delSp add">
        <pc:chgData name="Xuesu Xiao" userId="2da2dc19-76a6-42ca-a03e-a5becae5e7dc" providerId="ADAL" clId="{861D8F39-5C37-0F48-94E0-16FDDABA774A}" dt="2022-11-20T04:14:25.040" v="162"/>
        <pc:sldMkLst>
          <pc:docMk/>
          <pc:sldMk cId="3489923300" sldId="477"/>
        </pc:sldMkLst>
        <pc:spChg chg="del">
          <ac:chgData name="Xuesu Xiao" userId="2da2dc19-76a6-42ca-a03e-a5becae5e7dc" providerId="ADAL" clId="{861D8F39-5C37-0F48-94E0-16FDDABA774A}" dt="2022-11-20T04:14:25.040" v="162"/>
          <ac:spMkLst>
            <pc:docMk/>
            <pc:sldMk cId="3489923300" sldId="477"/>
            <ac:spMk id="4" creationId="{FA86CEEF-3538-EE00-0E75-7C0ED4B394B3}"/>
          </ac:spMkLst>
        </pc:spChg>
      </pc:sldChg>
      <pc:sldChg chg="delSp add">
        <pc:chgData name="Xuesu Xiao" userId="2da2dc19-76a6-42ca-a03e-a5becae5e7dc" providerId="ADAL" clId="{861D8F39-5C37-0F48-94E0-16FDDABA774A}" dt="2022-11-20T04:14:25.040" v="162"/>
        <pc:sldMkLst>
          <pc:docMk/>
          <pc:sldMk cId="3324501855" sldId="478"/>
        </pc:sldMkLst>
        <pc:spChg chg="del">
          <ac:chgData name="Xuesu Xiao" userId="2da2dc19-76a6-42ca-a03e-a5becae5e7dc" providerId="ADAL" clId="{861D8F39-5C37-0F48-94E0-16FDDABA774A}" dt="2022-11-20T04:14:25.040" v="162"/>
          <ac:spMkLst>
            <pc:docMk/>
            <pc:sldMk cId="3324501855" sldId="478"/>
            <ac:spMk id="4" creationId="{D14D95CC-EDD4-3369-F95C-E28ADE154890}"/>
          </ac:spMkLst>
        </pc:spChg>
      </pc:sldChg>
      <pc:sldChg chg="delSp add">
        <pc:chgData name="Xuesu Xiao" userId="2da2dc19-76a6-42ca-a03e-a5becae5e7dc" providerId="ADAL" clId="{861D8F39-5C37-0F48-94E0-16FDDABA774A}" dt="2022-11-20T04:14:25.040" v="162"/>
        <pc:sldMkLst>
          <pc:docMk/>
          <pc:sldMk cId="139395654" sldId="480"/>
        </pc:sldMkLst>
        <pc:spChg chg="del">
          <ac:chgData name="Xuesu Xiao" userId="2da2dc19-76a6-42ca-a03e-a5becae5e7dc" providerId="ADAL" clId="{861D8F39-5C37-0F48-94E0-16FDDABA774A}" dt="2022-11-20T04:14:25.040" v="162"/>
          <ac:spMkLst>
            <pc:docMk/>
            <pc:sldMk cId="139395654" sldId="480"/>
            <ac:spMk id="4" creationId="{EFFA94A4-9858-A856-3B44-6EB73601B9C4}"/>
          </ac:spMkLst>
        </pc:spChg>
      </pc:sldChg>
      <pc:sldChg chg="delSp modSp add mod">
        <pc:chgData name="Xuesu Xiao" userId="2da2dc19-76a6-42ca-a03e-a5becae5e7dc" providerId="ADAL" clId="{861D8F39-5C37-0F48-94E0-16FDDABA774A}" dt="2022-11-20T04:34:45.181" v="279" actId="1036"/>
        <pc:sldMkLst>
          <pc:docMk/>
          <pc:sldMk cId="4258671434" sldId="481"/>
        </pc:sldMkLst>
        <pc:spChg chg="mod">
          <ac:chgData name="Xuesu Xiao" userId="2da2dc19-76a6-42ca-a03e-a5becae5e7dc" providerId="ADAL" clId="{861D8F39-5C37-0F48-94E0-16FDDABA774A}" dt="2022-11-20T04:34:45.181" v="279" actId="1036"/>
          <ac:spMkLst>
            <pc:docMk/>
            <pc:sldMk cId="4258671434" sldId="481"/>
            <ac:spMk id="3" creationId="{1EC72D9A-EAB1-A4E6-CC02-5F8B41EAC834}"/>
          </ac:spMkLst>
        </pc:spChg>
        <pc:spChg chg="del">
          <ac:chgData name="Xuesu Xiao" userId="2da2dc19-76a6-42ca-a03e-a5becae5e7dc" providerId="ADAL" clId="{861D8F39-5C37-0F48-94E0-16FDDABA774A}" dt="2022-11-20T04:14:25.040" v="162"/>
          <ac:spMkLst>
            <pc:docMk/>
            <pc:sldMk cId="4258671434" sldId="481"/>
            <ac:spMk id="4" creationId="{D14D95CC-EDD4-3369-F95C-E28ADE154890}"/>
          </ac:spMkLst>
        </pc:spChg>
        <pc:picChg chg="mod">
          <ac:chgData name="Xuesu Xiao" userId="2da2dc19-76a6-42ca-a03e-a5becae5e7dc" providerId="ADAL" clId="{861D8F39-5C37-0F48-94E0-16FDDABA774A}" dt="2022-11-20T04:32:02.118" v="254" actId="1076"/>
          <ac:picMkLst>
            <pc:docMk/>
            <pc:sldMk cId="4258671434" sldId="481"/>
            <ac:picMk id="6" creationId="{3C6F945F-4FAD-7CC4-23C0-7C4EBBD31FFF}"/>
          </ac:picMkLst>
        </pc:picChg>
      </pc:sldChg>
      <pc:sldChg chg="addSp delSp modSp add mod">
        <pc:chgData name="Xuesu Xiao" userId="2da2dc19-76a6-42ca-a03e-a5becae5e7dc" providerId="ADAL" clId="{861D8F39-5C37-0F48-94E0-16FDDABA774A}" dt="2022-11-20T04:32:49.165" v="258" actId="255"/>
        <pc:sldMkLst>
          <pc:docMk/>
          <pc:sldMk cId="2928016714" sldId="482"/>
        </pc:sldMkLst>
        <pc:spChg chg="mod">
          <ac:chgData name="Xuesu Xiao" userId="2da2dc19-76a6-42ca-a03e-a5becae5e7dc" providerId="ADAL" clId="{861D8F39-5C37-0F48-94E0-16FDDABA774A}" dt="2022-11-20T04:32:49.165" v="258" actId="255"/>
          <ac:spMkLst>
            <pc:docMk/>
            <pc:sldMk cId="2928016714" sldId="482"/>
            <ac:spMk id="3" creationId="{1EC72D9A-EAB1-A4E6-CC02-5F8B41EAC834}"/>
          </ac:spMkLst>
        </pc:spChg>
        <pc:spChg chg="del">
          <ac:chgData name="Xuesu Xiao" userId="2da2dc19-76a6-42ca-a03e-a5becae5e7dc" providerId="ADAL" clId="{861D8F39-5C37-0F48-94E0-16FDDABA774A}" dt="2022-11-20T04:14:25.040" v="162"/>
          <ac:spMkLst>
            <pc:docMk/>
            <pc:sldMk cId="2928016714" sldId="482"/>
            <ac:spMk id="4" creationId="{D14D95CC-EDD4-3369-F95C-E28ADE154890}"/>
          </ac:spMkLst>
        </pc:spChg>
        <pc:picChg chg="del">
          <ac:chgData name="Xuesu Xiao" userId="2da2dc19-76a6-42ca-a03e-a5becae5e7dc" providerId="ADAL" clId="{861D8F39-5C37-0F48-94E0-16FDDABA774A}" dt="2022-11-20T04:32:35.508" v="256" actId="478"/>
          <ac:picMkLst>
            <pc:docMk/>
            <pc:sldMk cId="2928016714" sldId="482"/>
            <ac:picMk id="6" creationId="{3C6F945F-4FAD-7CC4-23C0-7C4EBBD31FFF}"/>
          </ac:picMkLst>
        </pc:picChg>
        <pc:picChg chg="add mod">
          <ac:chgData name="Xuesu Xiao" userId="2da2dc19-76a6-42ca-a03e-a5becae5e7dc" providerId="ADAL" clId="{861D8F39-5C37-0F48-94E0-16FDDABA774A}" dt="2022-11-20T04:32:35.869" v="257"/>
          <ac:picMkLst>
            <pc:docMk/>
            <pc:sldMk cId="2928016714" sldId="482"/>
            <ac:picMk id="7" creationId="{E0308B91-2C1E-809A-F3FF-96D1EEFF3890}"/>
          </ac:picMkLst>
        </pc:picChg>
      </pc:sldChg>
      <pc:sldChg chg="delSp add del">
        <pc:chgData name="Xuesu Xiao" userId="2da2dc19-76a6-42ca-a03e-a5becae5e7dc" providerId="ADAL" clId="{861D8F39-5C37-0F48-94E0-16FDDABA774A}" dt="2022-11-20T04:34:48.938" v="282" actId="2696"/>
        <pc:sldMkLst>
          <pc:docMk/>
          <pc:sldMk cId="708861846" sldId="483"/>
        </pc:sldMkLst>
        <pc:spChg chg="del">
          <ac:chgData name="Xuesu Xiao" userId="2da2dc19-76a6-42ca-a03e-a5becae5e7dc" providerId="ADAL" clId="{861D8F39-5C37-0F48-94E0-16FDDABA774A}" dt="2022-11-20T04:14:25.040" v="162"/>
          <ac:spMkLst>
            <pc:docMk/>
            <pc:sldMk cId="708861846" sldId="483"/>
            <ac:spMk id="4" creationId="{BE8BB206-DB06-03AD-E3FA-28EAABC1587F}"/>
          </ac:spMkLst>
        </pc:spChg>
      </pc:sldChg>
      <pc:sldChg chg="delSp add del">
        <pc:chgData name="Xuesu Xiao" userId="2da2dc19-76a6-42ca-a03e-a5becae5e7dc" providerId="ADAL" clId="{861D8F39-5C37-0F48-94E0-16FDDABA774A}" dt="2022-11-20T04:34:53.110" v="283" actId="2696"/>
        <pc:sldMkLst>
          <pc:docMk/>
          <pc:sldMk cId="78224016" sldId="484"/>
        </pc:sldMkLst>
        <pc:spChg chg="del">
          <ac:chgData name="Xuesu Xiao" userId="2da2dc19-76a6-42ca-a03e-a5becae5e7dc" providerId="ADAL" clId="{861D8F39-5C37-0F48-94E0-16FDDABA774A}" dt="2022-11-20T04:14:25.040" v="162"/>
          <ac:spMkLst>
            <pc:docMk/>
            <pc:sldMk cId="78224016" sldId="484"/>
            <ac:spMk id="4" creationId="{BE8BB206-DB06-03AD-E3FA-28EAABC1587F}"/>
          </ac:spMkLst>
        </pc:spChg>
      </pc:sldChg>
      <pc:sldChg chg="delSp add del">
        <pc:chgData name="Xuesu Xiao" userId="2da2dc19-76a6-42ca-a03e-a5becae5e7dc" providerId="ADAL" clId="{861D8F39-5C37-0F48-94E0-16FDDABA774A}" dt="2022-11-20T04:34:54.853" v="284" actId="2696"/>
        <pc:sldMkLst>
          <pc:docMk/>
          <pc:sldMk cId="3150152679" sldId="485"/>
        </pc:sldMkLst>
        <pc:spChg chg="del">
          <ac:chgData name="Xuesu Xiao" userId="2da2dc19-76a6-42ca-a03e-a5becae5e7dc" providerId="ADAL" clId="{861D8F39-5C37-0F48-94E0-16FDDABA774A}" dt="2022-11-20T04:14:25.040" v="162"/>
          <ac:spMkLst>
            <pc:docMk/>
            <pc:sldMk cId="3150152679" sldId="485"/>
            <ac:spMk id="4" creationId="{9371B995-1AAE-CC38-3A5C-E74FDD1895DE}"/>
          </ac:spMkLst>
        </pc:spChg>
      </pc:sldChg>
      <pc:sldChg chg="delSp modSp add del mod">
        <pc:chgData name="Xuesu Xiao" userId="2da2dc19-76a6-42ca-a03e-a5becae5e7dc" providerId="ADAL" clId="{861D8F39-5C37-0F48-94E0-16FDDABA774A}" dt="2022-11-20T04:34:57.940" v="286" actId="2696"/>
        <pc:sldMkLst>
          <pc:docMk/>
          <pc:sldMk cId="2717112735" sldId="486"/>
        </pc:sldMkLst>
        <pc:spChg chg="mod">
          <ac:chgData name="Xuesu Xiao" userId="2da2dc19-76a6-42ca-a03e-a5becae5e7dc" providerId="ADAL" clId="{861D8F39-5C37-0F48-94E0-16FDDABA774A}" dt="2022-11-20T04:13:24.791" v="85" actId="27636"/>
          <ac:spMkLst>
            <pc:docMk/>
            <pc:sldMk cId="2717112735" sldId="486"/>
            <ac:spMk id="3" creationId="{C51D5123-3E32-6FCE-E9A9-7DC356C9B710}"/>
          </ac:spMkLst>
        </pc:spChg>
        <pc:spChg chg="del">
          <ac:chgData name="Xuesu Xiao" userId="2da2dc19-76a6-42ca-a03e-a5becae5e7dc" providerId="ADAL" clId="{861D8F39-5C37-0F48-94E0-16FDDABA774A}" dt="2022-11-20T04:14:25.040" v="162"/>
          <ac:spMkLst>
            <pc:docMk/>
            <pc:sldMk cId="2717112735" sldId="486"/>
            <ac:spMk id="4" creationId="{61F1B9E8-0F70-6937-0885-FDFEA052E20A}"/>
          </ac:spMkLst>
        </pc:spChg>
      </pc:sldChg>
      <pc:sldChg chg="delSp modSp add del mod">
        <pc:chgData name="Xuesu Xiao" userId="2da2dc19-76a6-42ca-a03e-a5becae5e7dc" providerId="ADAL" clId="{861D8F39-5C37-0F48-94E0-16FDDABA774A}" dt="2022-11-20T04:34:58.935" v="287" actId="2696"/>
        <pc:sldMkLst>
          <pc:docMk/>
          <pc:sldMk cId="1685435461" sldId="487"/>
        </pc:sldMkLst>
        <pc:spChg chg="mod">
          <ac:chgData name="Xuesu Xiao" userId="2da2dc19-76a6-42ca-a03e-a5becae5e7dc" providerId="ADAL" clId="{861D8F39-5C37-0F48-94E0-16FDDABA774A}" dt="2022-11-20T04:13:24.844" v="86" actId="27636"/>
          <ac:spMkLst>
            <pc:docMk/>
            <pc:sldMk cId="1685435461" sldId="487"/>
            <ac:spMk id="3" creationId="{C51D5123-3E32-6FCE-E9A9-7DC356C9B710}"/>
          </ac:spMkLst>
        </pc:spChg>
        <pc:spChg chg="del">
          <ac:chgData name="Xuesu Xiao" userId="2da2dc19-76a6-42ca-a03e-a5becae5e7dc" providerId="ADAL" clId="{861D8F39-5C37-0F48-94E0-16FDDABA774A}" dt="2022-11-20T04:14:25.040" v="162"/>
          <ac:spMkLst>
            <pc:docMk/>
            <pc:sldMk cId="1685435461" sldId="487"/>
            <ac:spMk id="4" creationId="{61F1B9E8-0F70-6937-0885-FDFEA052E20A}"/>
          </ac:spMkLst>
        </pc:spChg>
      </pc:sldChg>
      <pc:sldChg chg="delSp modSp add del mod">
        <pc:chgData name="Xuesu Xiao" userId="2da2dc19-76a6-42ca-a03e-a5becae5e7dc" providerId="ADAL" clId="{861D8F39-5C37-0F48-94E0-16FDDABA774A}" dt="2022-11-20T04:35:39.893" v="301" actId="20577"/>
        <pc:sldMkLst>
          <pc:docMk/>
          <pc:sldMk cId="3310608038" sldId="488"/>
        </pc:sldMkLst>
        <pc:spChg chg="mod">
          <ac:chgData name="Xuesu Xiao" userId="2da2dc19-76a6-42ca-a03e-a5becae5e7dc" providerId="ADAL" clId="{861D8F39-5C37-0F48-94E0-16FDDABA774A}" dt="2022-11-20T04:35:39.893" v="301" actId="20577"/>
          <ac:spMkLst>
            <pc:docMk/>
            <pc:sldMk cId="3310608038" sldId="488"/>
            <ac:spMk id="3" creationId="{C51D5123-3E32-6FCE-E9A9-7DC356C9B710}"/>
          </ac:spMkLst>
        </pc:spChg>
        <pc:spChg chg="del">
          <ac:chgData name="Xuesu Xiao" userId="2da2dc19-76a6-42ca-a03e-a5becae5e7dc" providerId="ADAL" clId="{861D8F39-5C37-0F48-94E0-16FDDABA774A}" dt="2022-11-20T04:14:25.040" v="162"/>
          <ac:spMkLst>
            <pc:docMk/>
            <pc:sldMk cId="3310608038" sldId="488"/>
            <ac:spMk id="4" creationId="{61F1B9E8-0F70-6937-0885-FDFEA052E20A}"/>
          </ac:spMkLst>
        </pc:spChg>
      </pc:sldChg>
      <pc:sldChg chg="delSp modSp add del mod">
        <pc:chgData name="Xuesu Xiao" userId="2da2dc19-76a6-42ca-a03e-a5becae5e7dc" providerId="ADAL" clId="{861D8F39-5C37-0F48-94E0-16FDDABA774A}" dt="2022-11-20T04:39:25.262" v="363" actId="1036"/>
        <pc:sldMkLst>
          <pc:docMk/>
          <pc:sldMk cId="4198181289" sldId="489"/>
        </pc:sldMkLst>
        <pc:spChg chg="mod">
          <ac:chgData name="Xuesu Xiao" userId="2da2dc19-76a6-42ca-a03e-a5becae5e7dc" providerId="ADAL" clId="{861D8F39-5C37-0F48-94E0-16FDDABA774A}" dt="2022-11-20T04:35:46.250" v="302"/>
          <ac:spMkLst>
            <pc:docMk/>
            <pc:sldMk cId="4198181289" sldId="489"/>
            <ac:spMk id="3" creationId="{C51D5123-3E32-6FCE-E9A9-7DC356C9B710}"/>
          </ac:spMkLst>
        </pc:spChg>
        <pc:spChg chg="del">
          <ac:chgData name="Xuesu Xiao" userId="2da2dc19-76a6-42ca-a03e-a5becae5e7dc" providerId="ADAL" clId="{861D8F39-5C37-0F48-94E0-16FDDABA774A}" dt="2022-11-20T04:14:25.040" v="162"/>
          <ac:spMkLst>
            <pc:docMk/>
            <pc:sldMk cId="4198181289" sldId="489"/>
            <ac:spMk id="4" creationId="{61F1B9E8-0F70-6937-0885-FDFEA052E20A}"/>
          </ac:spMkLst>
        </pc:spChg>
        <pc:picChg chg="mod">
          <ac:chgData name="Xuesu Xiao" userId="2da2dc19-76a6-42ca-a03e-a5becae5e7dc" providerId="ADAL" clId="{861D8F39-5C37-0F48-94E0-16FDDABA774A}" dt="2022-11-20T04:39:25.262" v="363" actId="1036"/>
          <ac:picMkLst>
            <pc:docMk/>
            <pc:sldMk cId="4198181289" sldId="489"/>
            <ac:picMk id="1026" creationId="{0155D6DE-D092-CF39-5766-06B049D08637}"/>
          </ac:picMkLst>
        </pc:picChg>
      </pc:sldChg>
      <pc:sldChg chg="delSp modSp add mod">
        <pc:chgData name="Xuesu Xiao" userId="2da2dc19-76a6-42ca-a03e-a5becae5e7dc" providerId="ADAL" clId="{861D8F39-5C37-0F48-94E0-16FDDABA774A}" dt="2022-11-20T04:35:59.780" v="322" actId="1036"/>
        <pc:sldMkLst>
          <pc:docMk/>
          <pc:sldMk cId="656616517" sldId="490"/>
        </pc:sldMkLst>
        <pc:spChg chg="del">
          <ac:chgData name="Xuesu Xiao" userId="2da2dc19-76a6-42ca-a03e-a5becae5e7dc" providerId="ADAL" clId="{861D8F39-5C37-0F48-94E0-16FDDABA774A}" dt="2022-11-20T04:14:25.040" v="162"/>
          <ac:spMkLst>
            <pc:docMk/>
            <pc:sldMk cId="656616517" sldId="490"/>
            <ac:spMk id="4" creationId="{E1D712CB-AE85-6390-02F2-987D78D19815}"/>
          </ac:spMkLst>
        </pc:spChg>
        <pc:picChg chg="mod">
          <ac:chgData name="Xuesu Xiao" userId="2da2dc19-76a6-42ca-a03e-a5becae5e7dc" providerId="ADAL" clId="{861D8F39-5C37-0F48-94E0-16FDDABA774A}" dt="2022-11-20T04:35:59.780" v="322" actId="1036"/>
          <ac:picMkLst>
            <pc:docMk/>
            <pc:sldMk cId="656616517" sldId="490"/>
            <ac:picMk id="6" creationId="{549F0E59-689C-7784-0957-D7E289E81119}"/>
          </ac:picMkLst>
        </pc:picChg>
      </pc:sldChg>
      <pc:sldChg chg="addSp delSp modSp add mod">
        <pc:chgData name="Xuesu Xiao" userId="2da2dc19-76a6-42ca-a03e-a5becae5e7dc" providerId="ADAL" clId="{861D8F39-5C37-0F48-94E0-16FDDABA774A}" dt="2022-11-20T04:41:28.957" v="382" actId="1076"/>
        <pc:sldMkLst>
          <pc:docMk/>
          <pc:sldMk cId="1428632584" sldId="491"/>
        </pc:sldMkLst>
        <pc:spChg chg="mod">
          <ac:chgData name="Xuesu Xiao" userId="2da2dc19-76a6-42ca-a03e-a5becae5e7dc" providerId="ADAL" clId="{861D8F39-5C37-0F48-94E0-16FDDABA774A}" dt="2022-11-20T04:36:54.575" v="342" actId="167"/>
          <ac:spMkLst>
            <pc:docMk/>
            <pc:sldMk cId="1428632584" sldId="491"/>
            <ac:spMk id="3" creationId="{A31C962F-32CC-057E-6FFC-C586330FAC07}"/>
          </ac:spMkLst>
        </pc:spChg>
        <pc:spChg chg="del">
          <ac:chgData name="Xuesu Xiao" userId="2da2dc19-76a6-42ca-a03e-a5becae5e7dc" providerId="ADAL" clId="{861D8F39-5C37-0F48-94E0-16FDDABA774A}" dt="2022-11-20T04:14:25.040" v="162"/>
          <ac:spMkLst>
            <pc:docMk/>
            <pc:sldMk cId="1428632584" sldId="491"/>
            <ac:spMk id="4" creationId="{E1D712CB-AE85-6390-02F2-987D78D19815}"/>
          </ac:spMkLst>
        </pc:spChg>
        <pc:picChg chg="del">
          <ac:chgData name="Xuesu Xiao" userId="2da2dc19-76a6-42ca-a03e-a5becae5e7dc" providerId="ADAL" clId="{861D8F39-5C37-0F48-94E0-16FDDABA774A}" dt="2022-11-20T04:36:40.839" v="340" actId="478"/>
          <ac:picMkLst>
            <pc:docMk/>
            <pc:sldMk cId="1428632584" sldId="491"/>
            <ac:picMk id="6" creationId="{549F0E59-689C-7784-0957-D7E289E81119}"/>
          </ac:picMkLst>
        </pc:picChg>
        <pc:picChg chg="mod">
          <ac:chgData name="Xuesu Xiao" userId="2da2dc19-76a6-42ca-a03e-a5becae5e7dc" providerId="ADAL" clId="{861D8F39-5C37-0F48-94E0-16FDDABA774A}" dt="2022-11-20T04:41:28.957" v="382" actId="1076"/>
          <ac:picMkLst>
            <pc:docMk/>
            <pc:sldMk cId="1428632584" sldId="491"/>
            <ac:picMk id="7" creationId="{643171E8-997A-9C93-4037-EE43CF39BBAE}"/>
          </ac:picMkLst>
        </pc:picChg>
        <pc:picChg chg="add del mod">
          <ac:chgData name="Xuesu Xiao" userId="2da2dc19-76a6-42ca-a03e-a5becae5e7dc" providerId="ADAL" clId="{861D8F39-5C37-0F48-94E0-16FDDABA774A}" dt="2022-11-20T04:36:35.417" v="333"/>
          <ac:picMkLst>
            <pc:docMk/>
            <pc:sldMk cId="1428632584" sldId="491"/>
            <ac:picMk id="8" creationId="{3F765D4B-E513-E872-5B05-998D6125AAE0}"/>
          </ac:picMkLst>
        </pc:picChg>
        <pc:picChg chg="add del mod">
          <ac:chgData name="Xuesu Xiao" userId="2da2dc19-76a6-42ca-a03e-a5becae5e7dc" providerId="ADAL" clId="{861D8F39-5C37-0F48-94E0-16FDDABA774A}" dt="2022-11-20T04:36:39.578" v="339"/>
          <ac:picMkLst>
            <pc:docMk/>
            <pc:sldMk cId="1428632584" sldId="491"/>
            <ac:picMk id="9" creationId="{A60A4558-7510-9B76-4749-9EB2B07AF21B}"/>
          </ac:picMkLst>
        </pc:picChg>
        <pc:picChg chg="add mod">
          <ac:chgData name="Xuesu Xiao" userId="2da2dc19-76a6-42ca-a03e-a5becae5e7dc" providerId="ADAL" clId="{861D8F39-5C37-0F48-94E0-16FDDABA774A}" dt="2022-11-20T04:36:41.417" v="341"/>
          <ac:picMkLst>
            <pc:docMk/>
            <pc:sldMk cId="1428632584" sldId="491"/>
            <ac:picMk id="10" creationId="{5BC329AF-B7ED-C83A-AE3C-E50FA97FCD65}"/>
          </ac:picMkLst>
        </pc:picChg>
      </pc:sldChg>
      <pc:sldChg chg="addSp delSp modSp add del mod">
        <pc:chgData name="Xuesu Xiao" userId="2da2dc19-76a6-42ca-a03e-a5becae5e7dc" providerId="ADAL" clId="{861D8F39-5C37-0F48-94E0-16FDDABA774A}" dt="2022-11-20T04:42:03.102" v="383" actId="2696"/>
        <pc:sldMkLst>
          <pc:docMk/>
          <pc:sldMk cId="3767181291" sldId="492"/>
        </pc:sldMkLst>
        <pc:spChg chg="mod">
          <ac:chgData name="Xuesu Xiao" userId="2da2dc19-76a6-42ca-a03e-a5becae5e7dc" providerId="ADAL" clId="{861D8F39-5C37-0F48-94E0-16FDDABA774A}" dt="2022-11-20T04:37:13.560" v="346" actId="167"/>
          <ac:spMkLst>
            <pc:docMk/>
            <pc:sldMk cId="3767181291" sldId="492"/>
            <ac:spMk id="3" creationId="{A31C962F-32CC-057E-6FFC-C586330FAC07}"/>
          </ac:spMkLst>
        </pc:spChg>
        <pc:spChg chg="del">
          <ac:chgData name="Xuesu Xiao" userId="2da2dc19-76a6-42ca-a03e-a5becae5e7dc" providerId="ADAL" clId="{861D8F39-5C37-0F48-94E0-16FDDABA774A}" dt="2022-11-20T04:14:25.040" v="162"/>
          <ac:spMkLst>
            <pc:docMk/>
            <pc:sldMk cId="3767181291" sldId="492"/>
            <ac:spMk id="4" creationId="{E1D712CB-AE85-6390-02F2-987D78D19815}"/>
          </ac:spMkLst>
        </pc:spChg>
        <pc:picChg chg="add del">
          <ac:chgData name="Xuesu Xiao" userId="2da2dc19-76a6-42ca-a03e-a5becae5e7dc" providerId="ADAL" clId="{861D8F39-5C37-0F48-94E0-16FDDABA774A}" dt="2022-11-20T04:41:18.496" v="369" actId="478"/>
          <ac:picMkLst>
            <pc:docMk/>
            <pc:sldMk cId="3767181291" sldId="492"/>
            <ac:picMk id="6" creationId="{549F0E59-689C-7784-0957-D7E289E81119}"/>
          </ac:picMkLst>
        </pc:picChg>
        <pc:picChg chg="mod">
          <ac:chgData name="Xuesu Xiao" userId="2da2dc19-76a6-42ca-a03e-a5becae5e7dc" providerId="ADAL" clId="{861D8F39-5C37-0F48-94E0-16FDDABA774A}" dt="2022-11-20T04:41:13.522" v="368" actId="1076"/>
          <ac:picMkLst>
            <pc:docMk/>
            <pc:sldMk cId="3767181291" sldId="492"/>
            <ac:picMk id="7" creationId="{643171E8-997A-9C93-4037-EE43CF39BBAE}"/>
          </ac:picMkLst>
        </pc:picChg>
        <pc:picChg chg="add del mod">
          <ac:chgData name="Xuesu Xiao" userId="2da2dc19-76a6-42ca-a03e-a5becae5e7dc" providerId="ADAL" clId="{861D8F39-5C37-0F48-94E0-16FDDABA774A}" dt="2022-11-20T04:41:27.716" v="380"/>
          <ac:picMkLst>
            <pc:docMk/>
            <pc:sldMk cId="3767181291" sldId="492"/>
            <ac:picMk id="8" creationId="{397509C4-1E47-1B2C-12CB-6297BFA5FEBA}"/>
          </ac:picMkLst>
        </pc:picChg>
      </pc:sldChg>
      <pc:sldChg chg="delSp add del">
        <pc:chgData name="Xuesu Xiao" userId="2da2dc19-76a6-42ca-a03e-a5becae5e7dc" providerId="ADAL" clId="{861D8F39-5C37-0F48-94E0-16FDDABA774A}" dt="2022-11-20T04:34:55.974" v="285" actId="2696"/>
        <pc:sldMkLst>
          <pc:docMk/>
          <pc:sldMk cId="2564559647" sldId="493"/>
        </pc:sldMkLst>
        <pc:spChg chg="del">
          <ac:chgData name="Xuesu Xiao" userId="2da2dc19-76a6-42ca-a03e-a5becae5e7dc" providerId="ADAL" clId="{861D8F39-5C37-0F48-94E0-16FDDABA774A}" dt="2022-11-20T04:14:25.040" v="162"/>
          <ac:spMkLst>
            <pc:docMk/>
            <pc:sldMk cId="2564559647" sldId="493"/>
            <ac:spMk id="4" creationId="{9371B995-1AAE-CC38-3A5C-E74FDD1895DE}"/>
          </ac:spMkLst>
        </pc:spChg>
      </pc:sldChg>
      <pc:sldChg chg="delSp add del">
        <pc:chgData name="Xuesu Xiao" userId="2da2dc19-76a6-42ca-a03e-a5becae5e7dc" providerId="ADAL" clId="{861D8F39-5C37-0F48-94E0-16FDDABA774A}" dt="2022-11-20T04:42:04.234" v="384" actId="2696"/>
        <pc:sldMkLst>
          <pc:docMk/>
          <pc:sldMk cId="1194739694" sldId="494"/>
        </pc:sldMkLst>
        <pc:spChg chg="del">
          <ac:chgData name="Xuesu Xiao" userId="2da2dc19-76a6-42ca-a03e-a5becae5e7dc" providerId="ADAL" clId="{861D8F39-5C37-0F48-94E0-16FDDABA774A}" dt="2022-11-20T04:14:25.040" v="162"/>
          <ac:spMkLst>
            <pc:docMk/>
            <pc:sldMk cId="1194739694" sldId="494"/>
            <ac:spMk id="4" creationId="{E1D712CB-AE85-6390-02F2-987D78D19815}"/>
          </ac:spMkLst>
        </pc:spChg>
      </pc:sldChg>
      <pc:sldChg chg="delSp add del">
        <pc:chgData name="Xuesu Xiao" userId="2da2dc19-76a6-42ca-a03e-a5becae5e7dc" providerId="ADAL" clId="{861D8F39-5C37-0F48-94E0-16FDDABA774A}" dt="2022-11-20T04:42:04.820" v="385" actId="2696"/>
        <pc:sldMkLst>
          <pc:docMk/>
          <pc:sldMk cId="2736193622" sldId="495"/>
        </pc:sldMkLst>
        <pc:spChg chg="del">
          <ac:chgData name="Xuesu Xiao" userId="2da2dc19-76a6-42ca-a03e-a5becae5e7dc" providerId="ADAL" clId="{861D8F39-5C37-0F48-94E0-16FDDABA774A}" dt="2022-11-20T04:14:25.040" v="162"/>
          <ac:spMkLst>
            <pc:docMk/>
            <pc:sldMk cId="2736193622" sldId="495"/>
            <ac:spMk id="4" creationId="{E1D712CB-AE85-6390-02F2-987D78D19815}"/>
          </ac:spMkLst>
        </pc:spChg>
      </pc:sldChg>
      <pc:sldChg chg="delSp modSp add mod">
        <pc:chgData name="Xuesu Xiao" userId="2da2dc19-76a6-42ca-a03e-a5becae5e7dc" providerId="ADAL" clId="{861D8F39-5C37-0F48-94E0-16FDDABA774A}" dt="2022-11-20T04:42:20.947" v="403" actId="1035"/>
        <pc:sldMkLst>
          <pc:docMk/>
          <pc:sldMk cId="3529416636" sldId="496"/>
        </pc:sldMkLst>
        <pc:spChg chg="mod">
          <ac:chgData name="Xuesu Xiao" userId="2da2dc19-76a6-42ca-a03e-a5becae5e7dc" providerId="ADAL" clId="{861D8F39-5C37-0F48-94E0-16FDDABA774A}" dt="2022-11-20T04:13:25.002" v="90" actId="27636"/>
          <ac:spMkLst>
            <pc:docMk/>
            <pc:sldMk cId="3529416636" sldId="496"/>
            <ac:spMk id="3" creationId="{E9C09194-E3CE-BA18-A64E-34B153E334E8}"/>
          </ac:spMkLst>
        </pc:spChg>
        <pc:spChg chg="del">
          <ac:chgData name="Xuesu Xiao" userId="2da2dc19-76a6-42ca-a03e-a5becae5e7dc" providerId="ADAL" clId="{861D8F39-5C37-0F48-94E0-16FDDABA774A}" dt="2022-11-20T04:14:25.040" v="162"/>
          <ac:spMkLst>
            <pc:docMk/>
            <pc:sldMk cId="3529416636" sldId="496"/>
            <ac:spMk id="4" creationId="{EEF4159F-12F6-D369-EBCA-56BA0F9DD4D8}"/>
          </ac:spMkLst>
        </pc:spChg>
        <pc:picChg chg="mod">
          <ac:chgData name="Xuesu Xiao" userId="2da2dc19-76a6-42ca-a03e-a5becae5e7dc" providerId="ADAL" clId="{861D8F39-5C37-0F48-94E0-16FDDABA774A}" dt="2022-11-20T04:42:20.947" v="403" actId="1035"/>
          <ac:picMkLst>
            <pc:docMk/>
            <pc:sldMk cId="3529416636" sldId="496"/>
            <ac:picMk id="6" creationId="{A02083CD-1548-AFC5-1919-369E7C969C7F}"/>
          </ac:picMkLst>
        </pc:picChg>
      </pc:sldChg>
      <pc:sldChg chg="delSp modSp add mod">
        <pc:chgData name="Xuesu Xiao" userId="2da2dc19-76a6-42ca-a03e-a5becae5e7dc" providerId="ADAL" clId="{861D8F39-5C37-0F48-94E0-16FDDABA774A}" dt="2022-11-20T04:14:25.040" v="162"/>
        <pc:sldMkLst>
          <pc:docMk/>
          <pc:sldMk cId="2679248719" sldId="497"/>
        </pc:sldMkLst>
        <pc:spChg chg="mod">
          <ac:chgData name="Xuesu Xiao" userId="2da2dc19-76a6-42ca-a03e-a5becae5e7dc" providerId="ADAL" clId="{861D8F39-5C37-0F48-94E0-16FDDABA774A}" dt="2022-11-20T04:13:25.016" v="91" actId="27636"/>
          <ac:spMkLst>
            <pc:docMk/>
            <pc:sldMk cId="2679248719" sldId="497"/>
            <ac:spMk id="3" creationId="{3B3C59CB-2407-D5EC-1E0B-8C70967060F0}"/>
          </ac:spMkLst>
        </pc:spChg>
        <pc:spChg chg="del">
          <ac:chgData name="Xuesu Xiao" userId="2da2dc19-76a6-42ca-a03e-a5becae5e7dc" providerId="ADAL" clId="{861D8F39-5C37-0F48-94E0-16FDDABA774A}" dt="2022-11-20T04:14:25.040" v="162"/>
          <ac:spMkLst>
            <pc:docMk/>
            <pc:sldMk cId="2679248719" sldId="497"/>
            <ac:spMk id="4" creationId="{50F4E0E9-C6C5-D1D6-BE39-686D352F6833}"/>
          </ac:spMkLst>
        </pc:spChg>
      </pc:sldChg>
      <pc:sldChg chg="delSp modSp add mod">
        <pc:chgData name="Xuesu Xiao" userId="2da2dc19-76a6-42ca-a03e-a5becae5e7dc" providerId="ADAL" clId="{861D8F39-5C37-0F48-94E0-16FDDABA774A}" dt="2022-11-20T04:42:44.913" v="426" actId="1035"/>
        <pc:sldMkLst>
          <pc:docMk/>
          <pc:sldMk cId="1619102624" sldId="498"/>
        </pc:sldMkLst>
        <pc:spChg chg="del">
          <ac:chgData name="Xuesu Xiao" userId="2da2dc19-76a6-42ca-a03e-a5becae5e7dc" providerId="ADAL" clId="{861D8F39-5C37-0F48-94E0-16FDDABA774A}" dt="2022-11-20T04:14:25.040" v="162"/>
          <ac:spMkLst>
            <pc:docMk/>
            <pc:sldMk cId="1619102624" sldId="498"/>
            <ac:spMk id="4" creationId="{50F4E0E9-C6C5-D1D6-BE39-686D352F6833}"/>
          </ac:spMkLst>
        </pc:spChg>
        <pc:picChg chg="mod">
          <ac:chgData name="Xuesu Xiao" userId="2da2dc19-76a6-42ca-a03e-a5becae5e7dc" providerId="ADAL" clId="{861D8F39-5C37-0F48-94E0-16FDDABA774A}" dt="2022-11-20T04:42:44.913" v="426" actId="1035"/>
          <ac:picMkLst>
            <pc:docMk/>
            <pc:sldMk cId="1619102624" sldId="498"/>
            <ac:picMk id="6" creationId="{90F7A4CE-6053-6E4A-811C-9595712502C5}"/>
          </ac:picMkLst>
        </pc:picChg>
      </pc:sldChg>
      <pc:sldChg chg="delSp add">
        <pc:chgData name="Xuesu Xiao" userId="2da2dc19-76a6-42ca-a03e-a5becae5e7dc" providerId="ADAL" clId="{861D8F39-5C37-0F48-94E0-16FDDABA774A}" dt="2022-11-20T04:14:25.040" v="162"/>
        <pc:sldMkLst>
          <pc:docMk/>
          <pc:sldMk cId="653161323" sldId="499"/>
        </pc:sldMkLst>
        <pc:spChg chg="del">
          <ac:chgData name="Xuesu Xiao" userId="2da2dc19-76a6-42ca-a03e-a5becae5e7dc" providerId="ADAL" clId="{861D8F39-5C37-0F48-94E0-16FDDABA774A}" dt="2022-11-20T04:14:25.040" v="162"/>
          <ac:spMkLst>
            <pc:docMk/>
            <pc:sldMk cId="653161323" sldId="499"/>
            <ac:spMk id="4" creationId="{EFFA94A4-9858-A856-3B44-6EB73601B9C4}"/>
          </ac:spMkLst>
        </pc:spChg>
      </pc:sldChg>
      <pc:sldChg chg="delSp add">
        <pc:chgData name="Xuesu Xiao" userId="2da2dc19-76a6-42ca-a03e-a5becae5e7dc" providerId="ADAL" clId="{861D8F39-5C37-0F48-94E0-16FDDABA774A}" dt="2022-11-20T04:14:25.040" v="162"/>
        <pc:sldMkLst>
          <pc:docMk/>
          <pc:sldMk cId="4127809316" sldId="500"/>
        </pc:sldMkLst>
        <pc:spChg chg="del">
          <ac:chgData name="Xuesu Xiao" userId="2da2dc19-76a6-42ca-a03e-a5becae5e7dc" providerId="ADAL" clId="{861D8F39-5C37-0F48-94E0-16FDDABA774A}" dt="2022-11-20T04:14:25.040" v="162"/>
          <ac:spMkLst>
            <pc:docMk/>
            <pc:sldMk cId="4127809316" sldId="500"/>
            <ac:spMk id="4" creationId="{EFFA94A4-9858-A856-3B44-6EB73601B9C4}"/>
          </ac:spMkLst>
        </pc:spChg>
      </pc:sldChg>
      <pc:sldChg chg="delSp add">
        <pc:chgData name="Xuesu Xiao" userId="2da2dc19-76a6-42ca-a03e-a5becae5e7dc" providerId="ADAL" clId="{861D8F39-5C37-0F48-94E0-16FDDABA774A}" dt="2022-11-20T04:14:25.040" v="162"/>
        <pc:sldMkLst>
          <pc:docMk/>
          <pc:sldMk cId="26690597" sldId="501"/>
        </pc:sldMkLst>
        <pc:spChg chg="del">
          <ac:chgData name="Xuesu Xiao" userId="2da2dc19-76a6-42ca-a03e-a5becae5e7dc" providerId="ADAL" clId="{861D8F39-5C37-0F48-94E0-16FDDABA774A}" dt="2022-11-20T04:14:25.040" v="162"/>
          <ac:spMkLst>
            <pc:docMk/>
            <pc:sldMk cId="26690597" sldId="501"/>
            <ac:spMk id="4" creationId="{EFFA94A4-9858-A856-3B44-6EB73601B9C4}"/>
          </ac:spMkLst>
        </pc:spChg>
      </pc:sldChg>
      <pc:sldChg chg="delSp add">
        <pc:chgData name="Xuesu Xiao" userId="2da2dc19-76a6-42ca-a03e-a5becae5e7dc" providerId="ADAL" clId="{861D8F39-5C37-0F48-94E0-16FDDABA774A}" dt="2022-11-20T04:14:25.040" v="162"/>
        <pc:sldMkLst>
          <pc:docMk/>
          <pc:sldMk cId="3721239332" sldId="502"/>
        </pc:sldMkLst>
        <pc:spChg chg="del">
          <ac:chgData name="Xuesu Xiao" userId="2da2dc19-76a6-42ca-a03e-a5becae5e7dc" providerId="ADAL" clId="{861D8F39-5C37-0F48-94E0-16FDDABA774A}" dt="2022-11-20T04:14:25.040" v="162"/>
          <ac:spMkLst>
            <pc:docMk/>
            <pc:sldMk cId="3721239332" sldId="502"/>
            <ac:spMk id="4" creationId="{EFFA94A4-9858-A856-3B44-6EB73601B9C4}"/>
          </ac:spMkLst>
        </pc:spChg>
      </pc:sldChg>
      <pc:sldChg chg="delSp add">
        <pc:chgData name="Xuesu Xiao" userId="2da2dc19-76a6-42ca-a03e-a5becae5e7dc" providerId="ADAL" clId="{861D8F39-5C37-0F48-94E0-16FDDABA774A}" dt="2022-11-20T04:14:25.040" v="162"/>
        <pc:sldMkLst>
          <pc:docMk/>
          <pc:sldMk cId="1204264808" sldId="503"/>
        </pc:sldMkLst>
        <pc:spChg chg="del">
          <ac:chgData name="Xuesu Xiao" userId="2da2dc19-76a6-42ca-a03e-a5becae5e7dc" providerId="ADAL" clId="{861D8F39-5C37-0F48-94E0-16FDDABA774A}" dt="2022-11-20T04:14:25.040" v="162"/>
          <ac:spMkLst>
            <pc:docMk/>
            <pc:sldMk cId="1204264808" sldId="503"/>
            <ac:spMk id="4" creationId="{EFFA94A4-9858-A856-3B44-6EB73601B9C4}"/>
          </ac:spMkLst>
        </pc:spChg>
      </pc:sldChg>
      <pc:sldChg chg="delSp add">
        <pc:chgData name="Xuesu Xiao" userId="2da2dc19-76a6-42ca-a03e-a5becae5e7dc" providerId="ADAL" clId="{861D8F39-5C37-0F48-94E0-16FDDABA774A}" dt="2022-11-20T04:14:25.040" v="162"/>
        <pc:sldMkLst>
          <pc:docMk/>
          <pc:sldMk cId="132227845" sldId="504"/>
        </pc:sldMkLst>
        <pc:spChg chg="del">
          <ac:chgData name="Xuesu Xiao" userId="2da2dc19-76a6-42ca-a03e-a5becae5e7dc" providerId="ADAL" clId="{861D8F39-5C37-0F48-94E0-16FDDABA774A}" dt="2022-11-20T04:14:25.040" v="162"/>
          <ac:spMkLst>
            <pc:docMk/>
            <pc:sldMk cId="132227845" sldId="504"/>
            <ac:spMk id="4" creationId="{EFFA94A4-9858-A856-3B44-6EB73601B9C4}"/>
          </ac:spMkLst>
        </pc:spChg>
      </pc:sldChg>
      <pc:sldChg chg="delSp add">
        <pc:chgData name="Xuesu Xiao" userId="2da2dc19-76a6-42ca-a03e-a5becae5e7dc" providerId="ADAL" clId="{861D8F39-5C37-0F48-94E0-16FDDABA774A}" dt="2022-11-20T04:14:25.040" v="162"/>
        <pc:sldMkLst>
          <pc:docMk/>
          <pc:sldMk cId="3419903596" sldId="505"/>
        </pc:sldMkLst>
        <pc:spChg chg="del">
          <ac:chgData name="Xuesu Xiao" userId="2da2dc19-76a6-42ca-a03e-a5becae5e7dc" providerId="ADAL" clId="{861D8F39-5C37-0F48-94E0-16FDDABA774A}" dt="2022-11-20T04:14:25.040" v="162"/>
          <ac:spMkLst>
            <pc:docMk/>
            <pc:sldMk cId="3419903596" sldId="505"/>
            <ac:spMk id="4" creationId="{EFFA94A4-9858-A856-3B44-6EB73601B9C4}"/>
          </ac:spMkLst>
        </pc:spChg>
      </pc:sldChg>
      <pc:sldChg chg="delSp add">
        <pc:chgData name="Xuesu Xiao" userId="2da2dc19-76a6-42ca-a03e-a5becae5e7dc" providerId="ADAL" clId="{861D8F39-5C37-0F48-94E0-16FDDABA774A}" dt="2022-11-20T04:14:25.040" v="162"/>
        <pc:sldMkLst>
          <pc:docMk/>
          <pc:sldMk cId="643898032" sldId="506"/>
        </pc:sldMkLst>
        <pc:spChg chg="del">
          <ac:chgData name="Xuesu Xiao" userId="2da2dc19-76a6-42ca-a03e-a5becae5e7dc" providerId="ADAL" clId="{861D8F39-5C37-0F48-94E0-16FDDABA774A}" dt="2022-11-20T04:14:25.040" v="162"/>
          <ac:spMkLst>
            <pc:docMk/>
            <pc:sldMk cId="643898032" sldId="506"/>
            <ac:spMk id="4" creationId="{EFFA94A4-9858-A856-3B44-6EB73601B9C4}"/>
          </ac:spMkLst>
        </pc:spChg>
      </pc:sldChg>
      <pc:sldChg chg="delSp add">
        <pc:chgData name="Xuesu Xiao" userId="2da2dc19-76a6-42ca-a03e-a5becae5e7dc" providerId="ADAL" clId="{861D8F39-5C37-0F48-94E0-16FDDABA774A}" dt="2022-11-20T04:14:25.040" v="162"/>
        <pc:sldMkLst>
          <pc:docMk/>
          <pc:sldMk cId="25167481" sldId="507"/>
        </pc:sldMkLst>
        <pc:spChg chg="del">
          <ac:chgData name="Xuesu Xiao" userId="2da2dc19-76a6-42ca-a03e-a5becae5e7dc" providerId="ADAL" clId="{861D8F39-5C37-0F48-94E0-16FDDABA774A}" dt="2022-11-20T04:14:25.040" v="162"/>
          <ac:spMkLst>
            <pc:docMk/>
            <pc:sldMk cId="25167481" sldId="507"/>
            <ac:spMk id="4" creationId="{EFFA94A4-9858-A856-3B44-6EB73601B9C4}"/>
          </ac:spMkLst>
        </pc:spChg>
      </pc:sldChg>
      <pc:sldChg chg="delSp add">
        <pc:chgData name="Xuesu Xiao" userId="2da2dc19-76a6-42ca-a03e-a5becae5e7dc" providerId="ADAL" clId="{861D8F39-5C37-0F48-94E0-16FDDABA774A}" dt="2022-11-20T04:14:25.040" v="162"/>
        <pc:sldMkLst>
          <pc:docMk/>
          <pc:sldMk cId="1030911792" sldId="508"/>
        </pc:sldMkLst>
        <pc:spChg chg="del">
          <ac:chgData name="Xuesu Xiao" userId="2da2dc19-76a6-42ca-a03e-a5becae5e7dc" providerId="ADAL" clId="{861D8F39-5C37-0F48-94E0-16FDDABA774A}" dt="2022-11-20T04:14:25.040" v="162"/>
          <ac:spMkLst>
            <pc:docMk/>
            <pc:sldMk cId="1030911792" sldId="508"/>
            <ac:spMk id="4" creationId="{8181E33A-FA36-29EE-C607-DE4A332036B4}"/>
          </ac:spMkLst>
        </pc:spChg>
      </pc:sldChg>
      <pc:sldChg chg="delSp add del">
        <pc:chgData name="Xuesu Xiao" userId="2da2dc19-76a6-42ca-a03e-a5becae5e7dc" providerId="ADAL" clId="{861D8F39-5C37-0F48-94E0-16FDDABA774A}" dt="2022-11-20T04:43:02.871" v="427" actId="2696"/>
        <pc:sldMkLst>
          <pc:docMk/>
          <pc:sldMk cId="1873876803" sldId="509"/>
        </pc:sldMkLst>
        <pc:spChg chg="del">
          <ac:chgData name="Xuesu Xiao" userId="2da2dc19-76a6-42ca-a03e-a5becae5e7dc" providerId="ADAL" clId="{861D8F39-5C37-0F48-94E0-16FDDABA774A}" dt="2022-11-20T04:14:25.040" v="162"/>
          <ac:spMkLst>
            <pc:docMk/>
            <pc:sldMk cId="1873876803" sldId="509"/>
            <ac:spMk id="4" creationId="{CFD5344D-63D4-D0CD-DF17-1D9E78DD7F68}"/>
          </ac:spMkLst>
        </pc:spChg>
      </pc:sldChg>
      <pc:sldChg chg="delSp modSp add mod modAnim">
        <pc:chgData name="Xuesu Xiao" userId="2da2dc19-76a6-42ca-a03e-a5becae5e7dc" providerId="ADAL" clId="{861D8F39-5C37-0F48-94E0-16FDDABA774A}" dt="2022-11-20T04:43:24.685" v="429"/>
        <pc:sldMkLst>
          <pc:docMk/>
          <pc:sldMk cId="439518349" sldId="510"/>
        </pc:sldMkLst>
        <pc:spChg chg="mod">
          <ac:chgData name="Xuesu Xiao" userId="2da2dc19-76a6-42ca-a03e-a5becae5e7dc" providerId="ADAL" clId="{861D8F39-5C37-0F48-94E0-16FDDABA774A}" dt="2022-11-20T04:13:25.039" v="92" actId="27636"/>
          <ac:spMkLst>
            <pc:docMk/>
            <pc:sldMk cId="439518349" sldId="510"/>
            <ac:spMk id="3" creationId="{7C25F68E-4386-DB3A-FABD-F44F756D61B5}"/>
          </ac:spMkLst>
        </pc:spChg>
        <pc:spChg chg="del">
          <ac:chgData name="Xuesu Xiao" userId="2da2dc19-76a6-42ca-a03e-a5becae5e7dc" providerId="ADAL" clId="{861D8F39-5C37-0F48-94E0-16FDDABA774A}" dt="2022-11-20T04:14:25.040" v="162"/>
          <ac:spMkLst>
            <pc:docMk/>
            <pc:sldMk cId="439518349" sldId="510"/>
            <ac:spMk id="4" creationId="{CFD5344D-63D4-D0CD-DF17-1D9E78DD7F68}"/>
          </ac:spMkLst>
        </pc:spChg>
      </pc:sldChg>
      <pc:sldChg chg="delSp add">
        <pc:chgData name="Xuesu Xiao" userId="2da2dc19-76a6-42ca-a03e-a5becae5e7dc" providerId="ADAL" clId="{861D8F39-5C37-0F48-94E0-16FDDABA774A}" dt="2022-11-20T04:14:25.040" v="162"/>
        <pc:sldMkLst>
          <pc:docMk/>
          <pc:sldMk cId="1704286767" sldId="511"/>
        </pc:sldMkLst>
        <pc:spChg chg="del">
          <ac:chgData name="Xuesu Xiao" userId="2da2dc19-76a6-42ca-a03e-a5becae5e7dc" providerId="ADAL" clId="{861D8F39-5C37-0F48-94E0-16FDDABA774A}" dt="2022-11-20T04:14:25.040" v="162"/>
          <ac:spMkLst>
            <pc:docMk/>
            <pc:sldMk cId="1704286767" sldId="511"/>
            <ac:spMk id="4" creationId="{95F3F0BC-E2B0-A1ED-FC5C-798F49E5B5CF}"/>
          </ac:spMkLst>
        </pc:spChg>
      </pc:sldChg>
      <pc:sldChg chg="delSp add del">
        <pc:chgData name="Xuesu Xiao" userId="2da2dc19-76a6-42ca-a03e-a5becae5e7dc" providerId="ADAL" clId="{861D8F39-5C37-0F48-94E0-16FDDABA774A}" dt="2022-11-20T04:53:07.295" v="483" actId="2696"/>
        <pc:sldMkLst>
          <pc:docMk/>
          <pc:sldMk cId="3698335073" sldId="512"/>
        </pc:sldMkLst>
        <pc:spChg chg="del">
          <ac:chgData name="Xuesu Xiao" userId="2da2dc19-76a6-42ca-a03e-a5becae5e7dc" providerId="ADAL" clId="{861D8F39-5C37-0F48-94E0-16FDDABA774A}" dt="2022-11-20T04:14:25.040" v="162"/>
          <ac:spMkLst>
            <pc:docMk/>
            <pc:sldMk cId="3698335073" sldId="512"/>
            <ac:spMk id="4" creationId="{90A359FE-AE39-7AC1-6840-BCA1B075420E}"/>
          </ac:spMkLst>
        </pc:spChg>
      </pc:sldChg>
      <pc:sldChg chg="delSp modSp add del mod">
        <pc:chgData name="Xuesu Xiao" userId="2da2dc19-76a6-42ca-a03e-a5becae5e7dc" providerId="ADAL" clId="{861D8F39-5C37-0F48-94E0-16FDDABA774A}" dt="2022-11-20T04:46:28.740" v="434" actId="2696"/>
        <pc:sldMkLst>
          <pc:docMk/>
          <pc:sldMk cId="3496646446" sldId="513"/>
        </pc:sldMkLst>
        <pc:spChg chg="del">
          <ac:chgData name="Xuesu Xiao" userId="2da2dc19-76a6-42ca-a03e-a5becae5e7dc" providerId="ADAL" clId="{861D8F39-5C37-0F48-94E0-16FDDABA774A}" dt="2022-11-20T04:14:25.040" v="162"/>
          <ac:spMkLst>
            <pc:docMk/>
            <pc:sldMk cId="3496646446" sldId="513"/>
            <ac:spMk id="4" creationId="{8181E33A-FA36-29EE-C607-DE4A332036B4}"/>
          </ac:spMkLst>
        </pc:spChg>
        <pc:spChg chg="del mod">
          <ac:chgData name="Xuesu Xiao" userId="2da2dc19-76a6-42ca-a03e-a5becae5e7dc" providerId="ADAL" clId="{861D8F39-5C37-0F48-94E0-16FDDABA774A}" dt="2022-11-20T04:46:19.665" v="432" actId="478"/>
          <ac:spMkLst>
            <pc:docMk/>
            <pc:sldMk cId="3496646446" sldId="513"/>
            <ac:spMk id="9" creationId="{85F8D7E0-5E61-267B-80D1-5BE2205318E6}"/>
          </ac:spMkLst>
        </pc:spChg>
        <pc:cxnChg chg="del">
          <ac:chgData name="Xuesu Xiao" userId="2da2dc19-76a6-42ca-a03e-a5becae5e7dc" providerId="ADAL" clId="{861D8F39-5C37-0F48-94E0-16FDDABA774A}" dt="2022-11-20T04:46:21.655" v="433" actId="478"/>
          <ac:cxnSpMkLst>
            <pc:docMk/>
            <pc:sldMk cId="3496646446" sldId="513"/>
            <ac:cxnSpMk id="8" creationId="{050A5375-6ED8-7A08-EE77-759D7C7195B4}"/>
          </ac:cxnSpMkLst>
        </pc:cxnChg>
      </pc:sldChg>
      <pc:sldChg chg="delSp add">
        <pc:chgData name="Xuesu Xiao" userId="2da2dc19-76a6-42ca-a03e-a5becae5e7dc" providerId="ADAL" clId="{861D8F39-5C37-0F48-94E0-16FDDABA774A}" dt="2022-11-20T04:14:25.040" v="162"/>
        <pc:sldMkLst>
          <pc:docMk/>
          <pc:sldMk cId="1007683941" sldId="514"/>
        </pc:sldMkLst>
        <pc:spChg chg="del">
          <ac:chgData name="Xuesu Xiao" userId="2da2dc19-76a6-42ca-a03e-a5becae5e7dc" providerId="ADAL" clId="{861D8F39-5C37-0F48-94E0-16FDDABA774A}" dt="2022-11-20T04:14:25.040" v="162"/>
          <ac:spMkLst>
            <pc:docMk/>
            <pc:sldMk cId="1007683941" sldId="514"/>
            <ac:spMk id="4" creationId="{0EE2DCC5-6504-564E-8556-8CA627884D31}"/>
          </ac:spMkLst>
        </pc:spChg>
      </pc:sldChg>
      <pc:sldChg chg="delSp modSp add mod">
        <pc:chgData name="Xuesu Xiao" userId="2da2dc19-76a6-42ca-a03e-a5becae5e7dc" providerId="ADAL" clId="{861D8F39-5C37-0F48-94E0-16FDDABA774A}" dt="2022-11-20T04:14:25.040" v="162"/>
        <pc:sldMkLst>
          <pc:docMk/>
          <pc:sldMk cId="648508694" sldId="515"/>
        </pc:sldMkLst>
        <pc:spChg chg="del">
          <ac:chgData name="Xuesu Xiao" userId="2da2dc19-76a6-42ca-a03e-a5becae5e7dc" providerId="ADAL" clId="{861D8F39-5C37-0F48-94E0-16FDDABA774A}" dt="2022-11-20T04:14:25.040" v="162"/>
          <ac:spMkLst>
            <pc:docMk/>
            <pc:sldMk cId="648508694" sldId="515"/>
            <ac:spMk id="4" creationId="{A6B83CA5-7C76-0B8D-B1B7-1BD130580A16}"/>
          </ac:spMkLst>
        </pc:spChg>
        <pc:spChg chg="mod">
          <ac:chgData name="Xuesu Xiao" userId="2da2dc19-76a6-42ca-a03e-a5becae5e7dc" providerId="ADAL" clId="{861D8F39-5C37-0F48-94E0-16FDDABA774A}" dt="2022-11-20T04:13:25.162" v="95" actId="27636"/>
          <ac:spMkLst>
            <pc:docMk/>
            <pc:sldMk cId="648508694" sldId="515"/>
            <ac:spMk id="9" creationId="{BB4F287E-FD9D-734E-205F-CCA2C32001E8}"/>
          </ac:spMkLst>
        </pc:spChg>
      </pc:sldChg>
      <pc:sldChg chg="delSp modSp add mod">
        <pc:chgData name="Xuesu Xiao" userId="2da2dc19-76a6-42ca-a03e-a5becae5e7dc" providerId="ADAL" clId="{861D8F39-5C37-0F48-94E0-16FDDABA774A}" dt="2022-11-20T04:14:25.040" v="162"/>
        <pc:sldMkLst>
          <pc:docMk/>
          <pc:sldMk cId="3223629307" sldId="516"/>
        </pc:sldMkLst>
        <pc:spChg chg="mod">
          <ac:chgData name="Xuesu Xiao" userId="2da2dc19-76a6-42ca-a03e-a5becae5e7dc" providerId="ADAL" clId="{861D8F39-5C37-0F48-94E0-16FDDABA774A}" dt="2022-11-20T04:13:25.096" v="93" actId="27636"/>
          <ac:spMkLst>
            <pc:docMk/>
            <pc:sldMk cId="3223629307" sldId="516"/>
            <ac:spMk id="3" creationId="{B687030A-9DC8-87F0-F309-4529D96539C0}"/>
          </ac:spMkLst>
        </pc:spChg>
        <pc:spChg chg="del">
          <ac:chgData name="Xuesu Xiao" userId="2da2dc19-76a6-42ca-a03e-a5becae5e7dc" providerId="ADAL" clId="{861D8F39-5C37-0F48-94E0-16FDDABA774A}" dt="2022-11-20T04:14:25.040" v="162"/>
          <ac:spMkLst>
            <pc:docMk/>
            <pc:sldMk cId="3223629307" sldId="516"/>
            <ac:spMk id="4" creationId="{873AAB19-A20D-A042-E437-3A56F812C68B}"/>
          </ac:spMkLst>
        </pc:spChg>
      </pc:sldChg>
      <pc:sldChg chg="delSp modSp add mod">
        <pc:chgData name="Xuesu Xiao" userId="2da2dc19-76a6-42ca-a03e-a5becae5e7dc" providerId="ADAL" clId="{861D8F39-5C37-0F48-94E0-16FDDABA774A}" dt="2022-11-20T04:14:25.040" v="162"/>
        <pc:sldMkLst>
          <pc:docMk/>
          <pc:sldMk cId="3787707273" sldId="517"/>
        </pc:sldMkLst>
        <pc:spChg chg="mod">
          <ac:chgData name="Xuesu Xiao" userId="2da2dc19-76a6-42ca-a03e-a5becae5e7dc" providerId="ADAL" clId="{861D8F39-5C37-0F48-94E0-16FDDABA774A}" dt="2022-11-20T04:13:25.144" v="94" actId="27636"/>
          <ac:spMkLst>
            <pc:docMk/>
            <pc:sldMk cId="3787707273" sldId="517"/>
            <ac:spMk id="3" creationId="{B687030A-9DC8-87F0-F309-4529D96539C0}"/>
          </ac:spMkLst>
        </pc:spChg>
        <pc:spChg chg="del">
          <ac:chgData name="Xuesu Xiao" userId="2da2dc19-76a6-42ca-a03e-a5becae5e7dc" providerId="ADAL" clId="{861D8F39-5C37-0F48-94E0-16FDDABA774A}" dt="2022-11-20T04:14:25.040" v="162"/>
          <ac:spMkLst>
            <pc:docMk/>
            <pc:sldMk cId="3787707273" sldId="517"/>
            <ac:spMk id="4" creationId="{873AAB19-A20D-A042-E437-3A56F812C68B}"/>
          </ac:spMkLst>
        </pc:spChg>
      </pc:sldChg>
      <pc:sldChg chg="delSp add">
        <pc:chgData name="Xuesu Xiao" userId="2da2dc19-76a6-42ca-a03e-a5becae5e7dc" providerId="ADAL" clId="{861D8F39-5C37-0F48-94E0-16FDDABA774A}" dt="2022-11-20T04:14:25.040" v="162"/>
        <pc:sldMkLst>
          <pc:docMk/>
          <pc:sldMk cId="1912952687" sldId="518"/>
        </pc:sldMkLst>
        <pc:spChg chg="del">
          <ac:chgData name="Xuesu Xiao" userId="2da2dc19-76a6-42ca-a03e-a5becae5e7dc" providerId="ADAL" clId="{861D8F39-5C37-0F48-94E0-16FDDABA774A}" dt="2022-11-20T04:14:25.040" v="162"/>
          <ac:spMkLst>
            <pc:docMk/>
            <pc:sldMk cId="1912952687" sldId="518"/>
            <ac:spMk id="4" creationId="{816B4CD8-0B36-424E-12BC-2FF492050C18}"/>
          </ac:spMkLst>
        </pc:spChg>
      </pc:sldChg>
      <pc:sldChg chg="delSp add">
        <pc:chgData name="Xuesu Xiao" userId="2da2dc19-76a6-42ca-a03e-a5becae5e7dc" providerId="ADAL" clId="{861D8F39-5C37-0F48-94E0-16FDDABA774A}" dt="2022-11-20T04:14:25.040" v="162"/>
        <pc:sldMkLst>
          <pc:docMk/>
          <pc:sldMk cId="3057166973" sldId="519"/>
        </pc:sldMkLst>
        <pc:spChg chg="del">
          <ac:chgData name="Xuesu Xiao" userId="2da2dc19-76a6-42ca-a03e-a5becae5e7dc" providerId="ADAL" clId="{861D8F39-5C37-0F48-94E0-16FDDABA774A}" dt="2022-11-20T04:14:25.040" v="162"/>
          <ac:spMkLst>
            <pc:docMk/>
            <pc:sldMk cId="3057166973" sldId="519"/>
            <ac:spMk id="4" creationId="{816B4CD8-0B36-424E-12BC-2FF492050C18}"/>
          </ac:spMkLst>
        </pc:spChg>
      </pc:sldChg>
      <pc:sldChg chg="delSp modSp add mod">
        <pc:chgData name="Xuesu Xiao" userId="2da2dc19-76a6-42ca-a03e-a5becae5e7dc" providerId="ADAL" clId="{861D8F39-5C37-0F48-94E0-16FDDABA774A}" dt="2022-11-20T04:14:25.040" v="162"/>
        <pc:sldMkLst>
          <pc:docMk/>
          <pc:sldMk cId="1719367939" sldId="520"/>
        </pc:sldMkLst>
        <pc:spChg chg="mod">
          <ac:chgData name="Xuesu Xiao" userId="2da2dc19-76a6-42ca-a03e-a5becae5e7dc" providerId="ADAL" clId="{861D8F39-5C37-0F48-94E0-16FDDABA774A}" dt="2022-11-20T04:13:25.207" v="96" actId="27636"/>
          <ac:spMkLst>
            <pc:docMk/>
            <pc:sldMk cId="1719367939" sldId="520"/>
            <ac:spMk id="3" creationId="{BE36A9DE-E094-10F1-5F3F-E1ACB2506769}"/>
          </ac:spMkLst>
        </pc:spChg>
        <pc:spChg chg="del">
          <ac:chgData name="Xuesu Xiao" userId="2da2dc19-76a6-42ca-a03e-a5becae5e7dc" providerId="ADAL" clId="{861D8F39-5C37-0F48-94E0-16FDDABA774A}" dt="2022-11-20T04:14:25.040" v="162"/>
          <ac:spMkLst>
            <pc:docMk/>
            <pc:sldMk cId="1719367939" sldId="520"/>
            <ac:spMk id="4" creationId="{04AA42C1-284C-4FE5-A666-02D699C1BC89}"/>
          </ac:spMkLst>
        </pc:spChg>
      </pc:sldChg>
      <pc:sldChg chg="del">
        <pc:chgData name="Xuesu Xiao" userId="2da2dc19-76a6-42ca-a03e-a5becae5e7dc" providerId="ADAL" clId="{861D8F39-5C37-0F48-94E0-16FDDABA774A}" dt="2022-11-20T04:06:26.542" v="39" actId="2696"/>
        <pc:sldMkLst>
          <pc:docMk/>
          <pc:sldMk cId="2118660206" sldId="521"/>
        </pc:sldMkLst>
      </pc:sldChg>
      <pc:sldChg chg="delSp modSp add del mod">
        <pc:chgData name="Xuesu Xiao" userId="2da2dc19-76a6-42ca-a03e-a5becae5e7dc" providerId="ADAL" clId="{861D8F39-5C37-0F48-94E0-16FDDABA774A}" dt="2022-11-20T04:47:39.896" v="435" actId="2696"/>
        <pc:sldMkLst>
          <pc:docMk/>
          <pc:sldMk cId="2779995206" sldId="521"/>
        </pc:sldMkLst>
        <pc:spChg chg="mod">
          <ac:chgData name="Xuesu Xiao" userId="2da2dc19-76a6-42ca-a03e-a5becae5e7dc" providerId="ADAL" clId="{861D8F39-5C37-0F48-94E0-16FDDABA774A}" dt="2022-11-20T04:13:25.221" v="97" actId="27636"/>
          <ac:spMkLst>
            <pc:docMk/>
            <pc:sldMk cId="2779995206" sldId="521"/>
            <ac:spMk id="3" creationId="{BE36A9DE-E094-10F1-5F3F-E1ACB2506769}"/>
          </ac:spMkLst>
        </pc:spChg>
        <pc:spChg chg="del">
          <ac:chgData name="Xuesu Xiao" userId="2da2dc19-76a6-42ca-a03e-a5becae5e7dc" providerId="ADAL" clId="{861D8F39-5C37-0F48-94E0-16FDDABA774A}" dt="2022-11-20T04:14:25.040" v="162"/>
          <ac:spMkLst>
            <pc:docMk/>
            <pc:sldMk cId="2779995206" sldId="521"/>
            <ac:spMk id="4" creationId="{04AA42C1-284C-4FE5-A666-02D699C1BC89}"/>
          </ac:spMkLst>
        </pc:spChg>
      </pc:sldChg>
      <pc:sldChg chg="del">
        <pc:chgData name="Xuesu Xiao" userId="2da2dc19-76a6-42ca-a03e-a5becae5e7dc" providerId="ADAL" clId="{861D8F39-5C37-0F48-94E0-16FDDABA774A}" dt="2022-11-20T04:06:26.573" v="70" actId="2696"/>
        <pc:sldMkLst>
          <pc:docMk/>
          <pc:sldMk cId="3024373490" sldId="522"/>
        </pc:sldMkLst>
      </pc:sldChg>
      <pc:sldChg chg="delSp add">
        <pc:chgData name="Xuesu Xiao" userId="2da2dc19-76a6-42ca-a03e-a5becae5e7dc" providerId="ADAL" clId="{861D8F39-5C37-0F48-94E0-16FDDABA774A}" dt="2022-11-20T04:14:25.040" v="162"/>
        <pc:sldMkLst>
          <pc:docMk/>
          <pc:sldMk cId="3374973549" sldId="522"/>
        </pc:sldMkLst>
        <pc:spChg chg="del">
          <ac:chgData name="Xuesu Xiao" userId="2da2dc19-76a6-42ca-a03e-a5becae5e7dc" providerId="ADAL" clId="{861D8F39-5C37-0F48-94E0-16FDDABA774A}" dt="2022-11-20T04:14:25.040" v="162"/>
          <ac:spMkLst>
            <pc:docMk/>
            <pc:sldMk cId="3374973549" sldId="522"/>
            <ac:spMk id="4" creationId="{55CF9333-FCDC-06A6-F0C2-36E1BBDF444A}"/>
          </ac:spMkLst>
        </pc:spChg>
      </pc:sldChg>
      <pc:sldChg chg="delSp modSp add mod">
        <pc:chgData name="Xuesu Xiao" userId="2da2dc19-76a6-42ca-a03e-a5becae5e7dc" providerId="ADAL" clId="{861D8F39-5C37-0F48-94E0-16FDDABA774A}" dt="2022-11-20T04:14:25.040" v="162"/>
        <pc:sldMkLst>
          <pc:docMk/>
          <pc:sldMk cId="315154482" sldId="523"/>
        </pc:sldMkLst>
        <pc:spChg chg="del">
          <ac:chgData name="Xuesu Xiao" userId="2da2dc19-76a6-42ca-a03e-a5becae5e7dc" providerId="ADAL" clId="{861D8F39-5C37-0F48-94E0-16FDDABA774A}" dt="2022-11-20T04:14:25.040" v="162"/>
          <ac:spMkLst>
            <pc:docMk/>
            <pc:sldMk cId="315154482" sldId="523"/>
            <ac:spMk id="4" creationId="{55CF9333-FCDC-06A6-F0C2-36E1BBDF444A}"/>
          </ac:spMkLst>
        </pc:spChg>
        <pc:spChg chg="mod">
          <ac:chgData name="Xuesu Xiao" userId="2da2dc19-76a6-42ca-a03e-a5becae5e7dc" providerId="ADAL" clId="{861D8F39-5C37-0F48-94E0-16FDDABA774A}" dt="2022-11-20T04:13:25.586" v="107" actId="27636"/>
          <ac:spMkLst>
            <pc:docMk/>
            <pc:sldMk cId="315154482" sldId="523"/>
            <ac:spMk id="7" creationId="{97B58E01-FDA4-3283-9B23-BFEB068113DE}"/>
          </ac:spMkLst>
        </pc:spChg>
      </pc:sldChg>
      <pc:sldChg chg="del">
        <pc:chgData name="Xuesu Xiao" userId="2da2dc19-76a6-42ca-a03e-a5becae5e7dc" providerId="ADAL" clId="{861D8F39-5C37-0F48-94E0-16FDDABA774A}" dt="2022-11-20T04:06:26.567" v="65" actId="2696"/>
        <pc:sldMkLst>
          <pc:docMk/>
          <pc:sldMk cId="3047866080" sldId="523"/>
        </pc:sldMkLst>
      </pc:sldChg>
      <pc:sldChg chg="del">
        <pc:chgData name="Xuesu Xiao" userId="2da2dc19-76a6-42ca-a03e-a5becae5e7dc" providerId="ADAL" clId="{861D8F39-5C37-0F48-94E0-16FDDABA774A}" dt="2022-11-20T04:06:26.566" v="63" actId="2696"/>
        <pc:sldMkLst>
          <pc:docMk/>
          <pc:sldMk cId="1388062194" sldId="524"/>
        </pc:sldMkLst>
      </pc:sldChg>
      <pc:sldChg chg="delSp modSp add mod">
        <pc:chgData name="Xuesu Xiao" userId="2da2dc19-76a6-42ca-a03e-a5becae5e7dc" providerId="ADAL" clId="{861D8F39-5C37-0F48-94E0-16FDDABA774A}" dt="2022-11-20T04:48:18.670" v="439" actId="20577"/>
        <pc:sldMkLst>
          <pc:docMk/>
          <pc:sldMk cId="2133192180" sldId="524"/>
        </pc:sldMkLst>
        <pc:spChg chg="mod">
          <ac:chgData name="Xuesu Xiao" userId="2da2dc19-76a6-42ca-a03e-a5becae5e7dc" providerId="ADAL" clId="{861D8F39-5C37-0F48-94E0-16FDDABA774A}" dt="2022-11-20T04:48:18.670" v="439" actId="20577"/>
          <ac:spMkLst>
            <pc:docMk/>
            <pc:sldMk cId="2133192180" sldId="524"/>
            <ac:spMk id="3" creationId="{6F587C0E-B1C0-5FFA-CF29-95D5D0E9E48C}"/>
          </ac:spMkLst>
        </pc:spChg>
        <pc:spChg chg="del">
          <ac:chgData name="Xuesu Xiao" userId="2da2dc19-76a6-42ca-a03e-a5becae5e7dc" providerId="ADAL" clId="{861D8F39-5C37-0F48-94E0-16FDDABA774A}" dt="2022-11-20T04:14:25.040" v="162"/>
          <ac:spMkLst>
            <pc:docMk/>
            <pc:sldMk cId="2133192180" sldId="524"/>
            <ac:spMk id="4" creationId="{9A325E96-000B-6C79-A68B-CE4ABA5C8C97}"/>
          </ac:spMkLst>
        </pc:spChg>
      </pc:sldChg>
      <pc:sldChg chg="del">
        <pc:chgData name="Xuesu Xiao" userId="2da2dc19-76a6-42ca-a03e-a5becae5e7dc" providerId="ADAL" clId="{861D8F39-5C37-0F48-94E0-16FDDABA774A}" dt="2022-11-20T04:06:26.558" v="51" actId="2696"/>
        <pc:sldMkLst>
          <pc:docMk/>
          <pc:sldMk cId="499620237" sldId="525"/>
        </pc:sldMkLst>
      </pc:sldChg>
      <pc:sldChg chg="addSp delSp modSp add mod delAnim">
        <pc:chgData name="Xuesu Xiao" userId="2da2dc19-76a6-42ca-a03e-a5becae5e7dc" providerId="ADAL" clId="{861D8F39-5C37-0F48-94E0-16FDDABA774A}" dt="2022-11-20T04:51:45.565" v="457" actId="1076"/>
        <pc:sldMkLst>
          <pc:docMk/>
          <pc:sldMk cId="2122376183" sldId="525"/>
        </pc:sldMkLst>
        <pc:spChg chg="mod">
          <ac:chgData name="Xuesu Xiao" userId="2da2dc19-76a6-42ca-a03e-a5becae5e7dc" providerId="ADAL" clId="{861D8F39-5C37-0F48-94E0-16FDDABA774A}" dt="2022-11-20T04:49:17.657" v="440" actId="20577"/>
          <ac:spMkLst>
            <pc:docMk/>
            <pc:sldMk cId="2122376183" sldId="525"/>
            <ac:spMk id="3" creationId="{6F587C0E-B1C0-5FFA-CF29-95D5D0E9E48C}"/>
          </ac:spMkLst>
        </pc:spChg>
        <pc:spChg chg="del">
          <ac:chgData name="Xuesu Xiao" userId="2da2dc19-76a6-42ca-a03e-a5becae5e7dc" providerId="ADAL" clId="{861D8F39-5C37-0F48-94E0-16FDDABA774A}" dt="2022-11-20T04:14:25.040" v="162"/>
          <ac:spMkLst>
            <pc:docMk/>
            <pc:sldMk cId="2122376183" sldId="525"/>
            <ac:spMk id="4" creationId="{9A325E96-000B-6C79-A68B-CE4ABA5C8C97}"/>
          </ac:spMkLst>
        </pc:spChg>
        <pc:spChg chg="add del">
          <ac:chgData name="Xuesu Xiao" userId="2da2dc19-76a6-42ca-a03e-a5becae5e7dc" providerId="ADAL" clId="{861D8F39-5C37-0F48-94E0-16FDDABA774A}" dt="2022-11-20T04:49:41.772" v="447" actId="478"/>
          <ac:spMkLst>
            <pc:docMk/>
            <pc:sldMk cId="2122376183" sldId="525"/>
            <ac:spMk id="10" creationId="{DF4564BD-C82C-C40D-E64D-807D78E58CEE}"/>
          </ac:spMkLst>
        </pc:spChg>
        <pc:spChg chg="del">
          <ac:chgData name="Xuesu Xiao" userId="2da2dc19-76a6-42ca-a03e-a5becae5e7dc" providerId="ADAL" clId="{861D8F39-5C37-0F48-94E0-16FDDABA774A}" dt="2022-11-20T04:50:02.070" v="450" actId="478"/>
          <ac:spMkLst>
            <pc:docMk/>
            <pc:sldMk cId="2122376183" sldId="525"/>
            <ac:spMk id="11" creationId="{4B00283D-71BA-8128-63AA-DDE7492ECA03}"/>
          </ac:spMkLst>
        </pc:spChg>
        <pc:picChg chg="mod">
          <ac:chgData name="Xuesu Xiao" userId="2da2dc19-76a6-42ca-a03e-a5becae5e7dc" providerId="ADAL" clId="{861D8F39-5C37-0F48-94E0-16FDDABA774A}" dt="2022-11-20T04:51:45.565" v="457" actId="1076"/>
          <ac:picMkLst>
            <pc:docMk/>
            <pc:sldMk cId="2122376183" sldId="525"/>
            <ac:picMk id="8" creationId="{91973264-7088-23C2-70CE-FCD7E06519FE}"/>
          </ac:picMkLst>
        </pc:picChg>
        <pc:picChg chg="del mod">
          <ac:chgData name="Xuesu Xiao" userId="2da2dc19-76a6-42ca-a03e-a5becae5e7dc" providerId="ADAL" clId="{861D8F39-5C37-0F48-94E0-16FDDABA774A}" dt="2022-11-20T04:50:02.070" v="450" actId="478"/>
          <ac:picMkLst>
            <pc:docMk/>
            <pc:sldMk cId="2122376183" sldId="525"/>
            <ac:picMk id="9" creationId="{6CD698D8-A282-6B4C-D6EB-7031EB61D4EF}"/>
          </ac:picMkLst>
        </pc:picChg>
      </pc:sldChg>
      <pc:sldChg chg="del">
        <pc:chgData name="Xuesu Xiao" userId="2da2dc19-76a6-42ca-a03e-a5becae5e7dc" providerId="ADAL" clId="{861D8F39-5C37-0F48-94E0-16FDDABA774A}" dt="2022-11-20T04:06:26.565" v="62" actId="2696"/>
        <pc:sldMkLst>
          <pc:docMk/>
          <pc:sldMk cId="854659173" sldId="526"/>
        </pc:sldMkLst>
      </pc:sldChg>
      <pc:sldChg chg="delSp modSp add mod">
        <pc:chgData name="Xuesu Xiao" userId="2da2dc19-76a6-42ca-a03e-a5becae5e7dc" providerId="ADAL" clId="{861D8F39-5C37-0F48-94E0-16FDDABA774A}" dt="2022-11-20T04:14:25.040" v="162"/>
        <pc:sldMkLst>
          <pc:docMk/>
          <pc:sldMk cId="1048590421" sldId="526"/>
        </pc:sldMkLst>
        <pc:spChg chg="mod">
          <ac:chgData name="Xuesu Xiao" userId="2da2dc19-76a6-42ca-a03e-a5becae5e7dc" providerId="ADAL" clId="{861D8F39-5C37-0F48-94E0-16FDDABA774A}" dt="2022-11-20T04:13:25.230" v="98" actId="27636"/>
          <ac:spMkLst>
            <pc:docMk/>
            <pc:sldMk cId="1048590421" sldId="526"/>
            <ac:spMk id="2" creationId="{DDDF95CC-A2DF-95E4-C076-4C1014218364}"/>
          </ac:spMkLst>
        </pc:spChg>
        <pc:spChg chg="del">
          <ac:chgData name="Xuesu Xiao" userId="2da2dc19-76a6-42ca-a03e-a5becae5e7dc" providerId="ADAL" clId="{861D8F39-5C37-0F48-94E0-16FDDABA774A}" dt="2022-11-20T04:14:25.040" v="162"/>
          <ac:spMkLst>
            <pc:docMk/>
            <pc:sldMk cId="1048590421" sldId="526"/>
            <ac:spMk id="4" creationId="{1091D37A-93FC-0FA2-1E34-37BECA4345F6}"/>
          </ac:spMkLst>
        </pc:spChg>
      </pc:sldChg>
      <pc:sldChg chg="del">
        <pc:chgData name="Xuesu Xiao" userId="2da2dc19-76a6-42ca-a03e-a5becae5e7dc" providerId="ADAL" clId="{861D8F39-5C37-0F48-94E0-16FDDABA774A}" dt="2022-11-20T04:06:26.562" v="57" actId="2696"/>
        <pc:sldMkLst>
          <pc:docMk/>
          <pc:sldMk cId="1873024031" sldId="527"/>
        </pc:sldMkLst>
      </pc:sldChg>
      <pc:sldChg chg="delSp add">
        <pc:chgData name="Xuesu Xiao" userId="2da2dc19-76a6-42ca-a03e-a5becae5e7dc" providerId="ADAL" clId="{861D8F39-5C37-0F48-94E0-16FDDABA774A}" dt="2022-11-20T04:14:25.040" v="162"/>
        <pc:sldMkLst>
          <pc:docMk/>
          <pc:sldMk cId="2412778936" sldId="527"/>
        </pc:sldMkLst>
        <pc:spChg chg="del">
          <ac:chgData name="Xuesu Xiao" userId="2da2dc19-76a6-42ca-a03e-a5becae5e7dc" providerId="ADAL" clId="{861D8F39-5C37-0F48-94E0-16FDDABA774A}" dt="2022-11-20T04:14:25.040" v="162"/>
          <ac:spMkLst>
            <pc:docMk/>
            <pc:sldMk cId="2412778936" sldId="527"/>
            <ac:spMk id="4" creationId="{1091D37A-93FC-0FA2-1E34-37BECA4345F6}"/>
          </ac:spMkLst>
        </pc:spChg>
      </pc:sldChg>
      <pc:sldChg chg="del">
        <pc:chgData name="Xuesu Xiao" userId="2da2dc19-76a6-42ca-a03e-a5becae5e7dc" providerId="ADAL" clId="{861D8F39-5C37-0F48-94E0-16FDDABA774A}" dt="2022-11-20T04:06:26.541" v="38" actId="2696"/>
        <pc:sldMkLst>
          <pc:docMk/>
          <pc:sldMk cId="2269864000" sldId="528"/>
        </pc:sldMkLst>
      </pc:sldChg>
      <pc:sldChg chg="delSp modSp add mod">
        <pc:chgData name="Xuesu Xiao" userId="2da2dc19-76a6-42ca-a03e-a5becae5e7dc" providerId="ADAL" clId="{861D8F39-5C37-0F48-94E0-16FDDABA774A}" dt="2022-11-20T04:14:25.040" v="162"/>
        <pc:sldMkLst>
          <pc:docMk/>
          <pc:sldMk cId="2964937778" sldId="528"/>
        </pc:sldMkLst>
        <pc:spChg chg="mod">
          <ac:chgData name="Xuesu Xiao" userId="2da2dc19-76a6-42ca-a03e-a5becae5e7dc" providerId="ADAL" clId="{861D8F39-5C37-0F48-94E0-16FDDABA774A}" dt="2022-11-20T04:13:25.250" v="99" actId="27636"/>
          <ac:spMkLst>
            <pc:docMk/>
            <pc:sldMk cId="2964937778" sldId="528"/>
            <ac:spMk id="3" creationId="{E20F3DB6-2593-1250-57CE-13C0A2C31194}"/>
          </ac:spMkLst>
        </pc:spChg>
        <pc:spChg chg="del">
          <ac:chgData name="Xuesu Xiao" userId="2da2dc19-76a6-42ca-a03e-a5becae5e7dc" providerId="ADAL" clId="{861D8F39-5C37-0F48-94E0-16FDDABA774A}" dt="2022-11-20T04:14:25.040" v="162"/>
          <ac:spMkLst>
            <pc:docMk/>
            <pc:sldMk cId="2964937778" sldId="528"/>
            <ac:spMk id="4" creationId="{5591795E-FFC2-9DA9-B327-67D141AD791C}"/>
          </ac:spMkLst>
        </pc:spChg>
      </pc:sldChg>
      <pc:sldChg chg="delSp modSp add mod">
        <pc:chgData name="Xuesu Xiao" userId="2da2dc19-76a6-42ca-a03e-a5becae5e7dc" providerId="ADAL" clId="{861D8F39-5C37-0F48-94E0-16FDDABA774A}" dt="2022-11-20T04:52:14.054" v="480" actId="1036"/>
        <pc:sldMkLst>
          <pc:docMk/>
          <pc:sldMk cId="3809500417" sldId="529"/>
        </pc:sldMkLst>
        <pc:spChg chg="mod">
          <ac:chgData name="Xuesu Xiao" userId="2da2dc19-76a6-42ca-a03e-a5becae5e7dc" providerId="ADAL" clId="{861D8F39-5C37-0F48-94E0-16FDDABA774A}" dt="2022-11-20T04:52:14.054" v="480" actId="1036"/>
          <ac:spMkLst>
            <pc:docMk/>
            <pc:sldMk cId="3809500417" sldId="529"/>
            <ac:spMk id="3" creationId="{0A155E4C-3A75-A183-3835-EBCB6718F2F9}"/>
          </ac:spMkLst>
        </pc:spChg>
        <pc:spChg chg="del">
          <ac:chgData name="Xuesu Xiao" userId="2da2dc19-76a6-42ca-a03e-a5becae5e7dc" providerId="ADAL" clId="{861D8F39-5C37-0F48-94E0-16FDDABA774A}" dt="2022-11-20T04:14:25.040" v="162"/>
          <ac:spMkLst>
            <pc:docMk/>
            <pc:sldMk cId="3809500417" sldId="529"/>
            <ac:spMk id="4" creationId="{5EBD5358-5E1A-A30E-9621-F07213386368}"/>
          </ac:spMkLst>
        </pc:spChg>
        <pc:spChg chg="mod">
          <ac:chgData name="Xuesu Xiao" userId="2da2dc19-76a6-42ca-a03e-a5becae5e7dc" providerId="ADAL" clId="{861D8F39-5C37-0F48-94E0-16FDDABA774A}" dt="2022-11-20T04:52:10.236" v="469" actId="1076"/>
          <ac:spMkLst>
            <pc:docMk/>
            <pc:sldMk cId="3809500417" sldId="529"/>
            <ac:spMk id="7" creationId="{9A3CDE23-5FF3-E8A4-3851-54509DF07B98}"/>
          </ac:spMkLst>
        </pc:spChg>
        <pc:picChg chg="mod">
          <ac:chgData name="Xuesu Xiao" userId="2da2dc19-76a6-42ca-a03e-a5becae5e7dc" providerId="ADAL" clId="{861D8F39-5C37-0F48-94E0-16FDDABA774A}" dt="2022-11-20T04:52:14.054" v="480" actId="1036"/>
          <ac:picMkLst>
            <pc:docMk/>
            <pc:sldMk cId="3809500417" sldId="529"/>
            <ac:picMk id="6" creationId="{47A2E109-54DA-3CE0-A4A9-BB3ADF60114E}"/>
          </ac:picMkLst>
        </pc:picChg>
      </pc:sldChg>
      <pc:sldChg chg="del">
        <pc:chgData name="Xuesu Xiao" userId="2da2dc19-76a6-42ca-a03e-a5becae5e7dc" providerId="ADAL" clId="{861D8F39-5C37-0F48-94E0-16FDDABA774A}" dt="2022-11-20T04:06:26.550" v="43" actId="2696"/>
        <pc:sldMkLst>
          <pc:docMk/>
          <pc:sldMk cId="4181181105" sldId="529"/>
        </pc:sldMkLst>
      </pc:sldChg>
      <pc:sldChg chg="del">
        <pc:chgData name="Xuesu Xiao" userId="2da2dc19-76a6-42ca-a03e-a5becae5e7dc" providerId="ADAL" clId="{861D8F39-5C37-0F48-94E0-16FDDABA774A}" dt="2022-11-20T04:06:26.567" v="64" actId="2696"/>
        <pc:sldMkLst>
          <pc:docMk/>
          <pc:sldMk cId="1978960568" sldId="530"/>
        </pc:sldMkLst>
      </pc:sldChg>
      <pc:sldChg chg="delSp add del">
        <pc:chgData name="Xuesu Xiao" userId="2da2dc19-76a6-42ca-a03e-a5becae5e7dc" providerId="ADAL" clId="{861D8F39-5C37-0F48-94E0-16FDDABA774A}" dt="2022-11-20T04:52:33.264" v="481" actId="2696"/>
        <pc:sldMkLst>
          <pc:docMk/>
          <pc:sldMk cId="2510540986" sldId="530"/>
        </pc:sldMkLst>
        <pc:spChg chg="del">
          <ac:chgData name="Xuesu Xiao" userId="2da2dc19-76a6-42ca-a03e-a5becae5e7dc" providerId="ADAL" clId="{861D8F39-5C37-0F48-94E0-16FDDABA774A}" dt="2022-11-20T04:14:25.040" v="162"/>
          <ac:spMkLst>
            <pc:docMk/>
            <pc:sldMk cId="2510540986" sldId="530"/>
            <ac:spMk id="4" creationId="{69A87057-B65B-0AA8-9462-34CB225C9D35}"/>
          </ac:spMkLst>
        </pc:spChg>
      </pc:sldChg>
      <pc:sldChg chg="del">
        <pc:chgData name="Xuesu Xiao" userId="2da2dc19-76a6-42ca-a03e-a5becae5e7dc" providerId="ADAL" clId="{861D8F39-5C37-0F48-94E0-16FDDABA774A}" dt="2022-11-20T04:06:26.574" v="71" actId="2696"/>
        <pc:sldMkLst>
          <pc:docMk/>
          <pc:sldMk cId="442529977" sldId="531"/>
        </pc:sldMkLst>
      </pc:sldChg>
      <pc:sldChg chg="delSp add">
        <pc:chgData name="Xuesu Xiao" userId="2da2dc19-76a6-42ca-a03e-a5becae5e7dc" providerId="ADAL" clId="{861D8F39-5C37-0F48-94E0-16FDDABA774A}" dt="2022-11-20T04:14:25.040" v="162"/>
        <pc:sldMkLst>
          <pc:docMk/>
          <pc:sldMk cId="3144213272" sldId="531"/>
        </pc:sldMkLst>
        <pc:spChg chg="del">
          <ac:chgData name="Xuesu Xiao" userId="2da2dc19-76a6-42ca-a03e-a5becae5e7dc" providerId="ADAL" clId="{861D8F39-5C37-0F48-94E0-16FDDABA774A}" dt="2022-11-20T04:14:25.040" v="162"/>
          <ac:spMkLst>
            <pc:docMk/>
            <pc:sldMk cId="3144213272" sldId="531"/>
            <ac:spMk id="4" creationId="{320FF8BE-4469-F1A8-8ED5-C7C1C1D2C101}"/>
          </ac:spMkLst>
        </pc:spChg>
      </pc:sldChg>
      <pc:sldChg chg="del">
        <pc:chgData name="Xuesu Xiao" userId="2da2dc19-76a6-42ca-a03e-a5becae5e7dc" providerId="ADAL" clId="{861D8F39-5C37-0F48-94E0-16FDDABA774A}" dt="2022-11-20T04:06:26.559" v="53" actId="2696"/>
        <pc:sldMkLst>
          <pc:docMk/>
          <pc:sldMk cId="1015582044" sldId="532"/>
        </pc:sldMkLst>
      </pc:sldChg>
      <pc:sldChg chg="delSp add">
        <pc:chgData name="Xuesu Xiao" userId="2da2dc19-76a6-42ca-a03e-a5becae5e7dc" providerId="ADAL" clId="{861D8F39-5C37-0F48-94E0-16FDDABA774A}" dt="2022-11-20T04:14:25.040" v="162"/>
        <pc:sldMkLst>
          <pc:docMk/>
          <pc:sldMk cId="3239477948" sldId="532"/>
        </pc:sldMkLst>
        <pc:spChg chg="del">
          <ac:chgData name="Xuesu Xiao" userId="2da2dc19-76a6-42ca-a03e-a5becae5e7dc" providerId="ADAL" clId="{861D8F39-5C37-0F48-94E0-16FDDABA774A}" dt="2022-11-20T04:14:25.040" v="162"/>
          <ac:spMkLst>
            <pc:docMk/>
            <pc:sldMk cId="3239477948" sldId="532"/>
            <ac:spMk id="4" creationId="{80342081-CD83-0C12-01F5-4C22B455C8DF}"/>
          </ac:spMkLst>
        </pc:spChg>
      </pc:sldChg>
      <pc:sldChg chg="delSp modSp add mod">
        <pc:chgData name="Xuesu Xiao" userId="2da2dc19-76a6-42ca-a03e-a5becae5e7dc" providerId="ADAL" clId="{861D8F39-5C37-0F48-94E0-16FDDABA774A}" dt="2022-11-20T04:14:25.040" v="162"/>
        <pc:sldMkLst>
          <pc:docMk/>
          <pc:sldMk cId="153472613" sldId="533"/>
        </pc:sldMkLst>
        <pc:spChg chg="del">
          <ac:chgData name="Xuesu Xiao" userId="2da2dc19-76a6-42ca-a03e-a5becae5e7dc" providerId="ADAL" clId="{861D8F39-5C37-0F48-94E0-16FDDABA774A}" dt="2022-11-20T04:14:25.040" v="162"/>
          <ac:spMkLst>
            <pc:docMk/>
            <pc:sldMk cId="153472613" sldId="533"/>
            <ac:spMk id="4" creationId="{FF66C2E5-815B-6A28-C28F-134AFF457F65}"/>
          </ac:spMkLst>
        </pc:spChg>
        <pc:spChg chg="mod">
          <ac:chgData name="Xuesu Xiao" userId="2da2dc19-76a6-42ca-a03e-a5becae5e7dc" providerId="ADAL" clId="{861D8F39-5C37-0F48-94E0-16FDDABA774A}" dt="2022-11-20T04:13:25.338" v="102" actId="27636"/>
          <ac:spMkLst>
            <pc:docMk/>
            <pc:sldMk cId="153472613" sldId="533"/>
            <ac:spMk id="7" creationId="{C4915017-1758-450F-FCE7-3669F4D7603B}"/>
          </ac:spMkLst>
        </pc:spChg>
      </pc:sldChg>
      <pc:sldChg chg="delSp modSp add del mod">
        <pc:chgData name="Xuesu Xiao" userId="2da2dc19-76a6-42ca-a03e-a5becae5e7dc" providerId="ADAL" clId="{861D8F39-5C37-0F48-94E0-16FDDABA774A}" dt="2022-11-20T04:59:11.797" v="555" actId="2696"/>
        <pc:sldMkLst>
          <pc:docMk/>
          <pc:sldMk cId="240128565" sldId="534"/>
        </pc:sldMkLst>
        <pc:spChg chg="mod">
          <ac:chgData name="Xuesu Xiao" userId="2da2dc19-76a6-42ca-a03e-a5becae5e7dc" providerId="ADAL" clId="{861D8F39-5C37-0F48-94E0-16FDDABA774A}" dt="2022-11-20T04:57:34.870" v="547" actId="14100"/>
          <ac:spMkLst>
            <pc:docMk/>
            <pc:sldMk cId="240128565" sldId="534"/>
            <ac:spMk id="3" creationId="{4442275E-16B7-5DD9-FAA0-483FE404B2A9}"/>
          </ac:spMkLst>
        </pc:spChg>
        <pc:spChg chg="del">
          <ac:chgData name="Xuesu Xiao" userId="2da2dc19-76a6-42ca-a03e-a5becae5e7dc" providerId="ADAL" clId="{861D8F39-5C37-0F48-94E0-16FDDABA774A}" dt="2022-11-20T04:14:25.040" v="162"/>
          <ac:spMkLst>
            <pc:docMk/>
            <pc:sldMk cId="240128565" sldId="534"/>
            <ac:spMk id="4" creationId="{3DD73991-E708-AC6A-B44D-94C86DE20F72}"/>
          </ac:spMkLst>
        </pc:spChg>
        <pc:picChg chg="mod">
          <ac:chgData name="Xuesu Xiao" userId="2da2dc19-76a6-42ca-a03e-a5becae5e7dc" providerId="ADAL" clId="{861D8F39-5C37-0F48-94E0-16FDDABA774A}" dt="2022-11-20T04:57:37.658" v="548" actId="1076"/>
          <ac:picMkLst>
            <pc:docMk/>
            <pc:sldMk cId="240128565" sldId="534"/>
            <ac:picMk id="9" creationId="{0A5B8492-EDAC-26C3-2AB9-6C9C2B3D81AF}"/>
          </ac:picMkLst>
        </pc:picChg>
      </pc:sldChg>
      <pc:sldChg chg="delSp modSp add mod modAnim">
        <pc:chgData name="Xuesu Xiao" userId="2da2dc19-76a6-42ca-a03e-a5becae5e7dc" providerId="ADAL" clId="{861D8F39-5C37-0F48-94E0-16FDDABA774A}" dt="2022-11-20T04:58:54.745" v="554"/>
        <pc:sldMkLst>
          <pc:docMk/>
          <pc:sldMk cId="680043796" sldId="535"/>
        </pc:sldMkLst>
        <pc:spChg chg="mod">
          <ac:chgData name="Xuesu Xiao" userId="2da2dc19-76a6-42ca-a03e-a5becae5e7dc" providerId="ADAL" clId="{861D8F39-5C37-0F48-94E0-16FDDABA774A}" dt="2022-11-20T04:58:42.215" v="553" actId="20577"/>
          <ac:spMkLst>
            <pc:docMk/>
            <pc:sldMk cId="680043796" sldId="535"/>
            <ac:spMk id="3" creationId="{4442275E-16B7-5DD9-FAA0-483FE404B2A9}"/>
          </ac:spMkLst>
        </pc:spChg>
        <pc:spChg chg="del">
          <ac:chgData name="Xuesu Xiao" userId="2da2dc19-76a6-42ca-a03e-a5becae5e7dc" providerId="ADAL" clId="{861D8F39-5C37-0F48-94E0-16FDDABA774A}" dt="2022-11-20T04:14:25.040" v="162"/>
          <ac:spMkLst>
            <pc:docMk/>
            <pc:sldMk cId="680043796" sldId="535"/>
            <ac:spMk id="4" creationId="{3DD73991-E708-AC6A-B44D-94C86DE20F72}"/>
          </ac:spMkLst>
        </pc:spChg>
        <pc:picChg chg="mod">
          <ac:chgData name="Xuesu Xiao" userId="2da2dc19-76a6-42ca-a03e-a5becae5e7dc" providerId="ADAL" clId="{861D8F39-5C37-0F48-94E0-16FDDABA774A}" dt="2022-11-20T04:58:32.998" v="550" actId="1076"/>
          <ac:picMkLst>
            <pc:docMk/>
            <pc:sldMk cId="680043796" sldId="535"/>
            <ac:picMk id="9" creationId="{0A5B8492-EDAC-26C3-2AB9-6C9C2B3D81AF}"/>
          </ac:picMkLst>
        </pc:picChg>
      </pc:sldChg>
      <pc:sldChg chg="delSp modSp add del mod">
        <pc:chgData name="Xuesu Xiao" userId="2da2dc19-76a6-42ca-a03e-a5becae5e7dc" providerId="ADAL" clId="{861D8F39-5C37-0F48-94E0-16FDDABA774A}" dt="2022-11-20T04:59:33.772" v="560" actId="2696"/>
        <pc:sldMkLst>
          <pc:docMk/>
          <pc:sldMk cId="2670338935" sldId="537"/>
        </pc:sldMkLst>
        <pc:spChg chg="mod">
          <ac:chgData name="Xuesu Xiao" userId="2da2dc19-76a6-42ca-a03e-a5becae5e7dc" providerId="ADAL" clId="{861D8F39-5C37-0F48-94E0-16FDDABA774A}" dt="2022-11-20T04:13:25.449" v="104" actId="27636"/>
          <ac:spMkLst>
            <pc:docMk/>
            <pc:sldMk cId="2670338935" sldId="537"/>
            <ac:spMk id="3" creationId="{4442275E-16B7-5DD9-FAA0-483FE404B2A9}"/>
          </ac:spMkLst>
        </pc:spChg>
        <pc:spChg chg="del">
          <ac:chgData name="Xuesu Xiao" userId="2da2dc19-76a6-42ca-a03e-a5becae5e7dc" providerId="ADAL" clId="{861D8F39-5C37-0F48-94E0-16FDDABA774A}" dt="2022-11-20T04:14:25.040" v="162"/>
          <ac:spMkLst>
            <pc:docMk/>
            <pc:sldMk cId="2670338935" sldId="537"/>
            <ac:spMk id="4" creationId="{3DD73991-E708-AC6A-B44D-94C86DE20F72}"/>
          </ac:spMkLst>
        </pc:spChg>
      </pc:sldChg>
      <pc:sldChg chg="delSp modSp add mod">
        <pc:chgData name="Xuesu Xiao" userId="2da2dc19-76a6-42ca-a03e-a5becae5e7dc" providerId="ADAL" clId="{861D8F39-5C37-0F48-94E0-16FDDABA774A}" dt="2022-11-20T05:00:12.177" v="567" actId="20577"/>
        <pc:sldMkLst>
          <pc:docMk/>
          <pc:sldMk cId="3664673882" sldId="538"/>
        </pc:sldMkLst>
        <pc:spChg chg="mod">
          <ac:chgData name="Xuesu Xiao" userId="2da2dc19-76a6-42ca-a03e-a5becae5e7dc" providerId="ADAL" clId="{861D8F39-5C37-0F48-94E0-16FDDABA774A}" dt="2022-11-20T05:00:12.177" v="567" actId="20577"/>
          <ac:spMkLst>
            <pc:docMk/>
            <pc:sldMk cId="3664673882" sldId="538"/>
            <ac:spMk id="3" creationId="{4442275E-16B7-5DD9-FAA0-483FE404B2A9}"/>
          </ac:spMkLst>
        </pc:spChg>
        <pc:spChg chg="del">
          <ac:chgData name="Xuesu Xiao" userId="2da2dc19-76a6-42ca-a03e-a5becae5e7dc" providerId="ADAL" clId="{861D8F39-5C37-0F48-94E0-16FDDABA774A}" dt="2022-11-20T04:14:25.040" v="162"/>
          <ac:spMkLst>
            <pc:docMk/>
            <pc:sldMk cId="3664673882" sldId="538"/>
            <ac:spMk id="4" creationId="{3DD73991-E708-AC6A-B44D-94C86DE20F72}"/>
          </ac:spMkLst>
        </pc:spChg>
        <pc:picChg chg="mod">
          <ac:chgData name="Xuesu Xiao" userId="2da2dc19-76a6-42ca-a03e-a5becae5e7dc" providerId="ADAL" clId="{861D8F39-5C37-0F48-94E0-16FDDABA774A}" dt="2022-11-20T04:59:50.268" v="562" actId="1076"/>
          <ac:picMkLst>
            <pc:docMk/>
            <pc:sldMk cId="3664673882" sldId="538"/>
            <ac:picMk id="10" creationId="{CAFF418C-BAC5-B48C-496F-712E95434EED}"/>
          </ac:picMkLst>
        </pc:picChg>
      </pc:sldChg>
      <pc:sldChg chg="delSp modSp add mod">
        <pc:chgData name="Xuesu Xiao" userId="2da2dc19-76a6-42ca-a03e-a5becae5e7dc" providerId="ADAL" clId="{861D8F39-5C37-0F48-94E0-16FDDABA774A}" dt="2022-11-20T04:59:57.546" v="563" actId="14100"/>
        <pc:sldMkLst>
          <pc:docMk/>
          <pc:sldMk cId="3662808779" sldId="539"/>
        </pc:sldMkLst>
        <pc:spChg chg="mod">
          <ac:chgData name="Xuesu Xiao" userId="2da2dc19-76a6-42ca-a03e-a5becae5e7dc" providerId="ADAL" clId="{861D8F39-5C37-0F48-94E0-16FDDABA774A}" dt="2022-11-20T04:59:57.546" v="563" actId="14100"/>
          <ac:spMkLst>
            <pc:docMk/>
            <pc:sldMk cId="3662808779" sldId="539"/>
            <ac:spMk id="3" creationId="{4442275E-16B7-5DD9-FAA0-483FE404B2A9}"/>
          </ac:spMkLst>
        </pc:spChg>
        <pc:spChg chg="del">
          <ac:chgData name="Xuesu Xiao" userId="2da2dc19-76a6-42ca-a03e-a5becae5e7dc" providerId="ADAL" clId="{861D8F39-5C37-0F48-94E0-16FDDABA774A}" dt="2022-11-20T04:14:25.040" v="162"/>
          <ac:spMkLst>
            <pc:docMk/>
            <pc:sldMk cId="3662808779" sldId="539"/>
            <ac:spMk id="4" creationId="{3DD73991-E708-AC6A-B44D-94C86DE20F72}"/>
          </ac:spMkLst>
        </pc:spChg>
      </pc:sldChg>
      <pc:sldChg chg="delSp modSp add mod">
        <pc:chgData name="Xuesu Xiao" userId="2da2dc19-76a6-42ca-a03e-a5becae5e7dc" providerId="ADAL" clId="{861D8F39-5C37-0F48-94E0-16FDDABA774A}" dt="2022-11-20T04:14:25.040" v="162"/>
        <pc:sldMkLst>
          <pc:docMk/>
          <pc:sldMk cId="4154373762" sldId="540"/>
        </pc:sldMkLst>
        <pc:spChg chg="mod">
          <ac:chgData name="Xuesu Xiao" userId="2da2dc19-76a6-42ca-a03e-a5becae5e7dc" providerId="ADAL" clId="{861D8F39-5C37-0F48-94E0-16FDDABA774A}" dt="2022-11-20T04:13:25.525" v="106" actId="27636"/>
          <ac:spMkLst>
            <pc:docMk/>
            <pc:sldMk cId="4154373762" sldId="540"/>
            <ac:spMk id="3" creationId="{0BB2BCDA-C4F2-6739-8483-E1EF9B60CAA2}"/>
          </ac:spMkLst>
        </pc:spChg>
        <pc:spChg chg="del">
          <ac:chgData name="Xuesu Xiao" userId="2da2dc19-76a6-42ca-a03e-a5becae5e7dc" providerId="ADAL" clId="{861D8F39-5C37-0F48-94E0-16FDDABA774A}" dt="2022-11-20T04:14:25.040" v="162"/>
          <ac:spMkLst>
            <pc:docMk/>
            <pc:sldMk cId="4154373762" sldId="540"/>
            <ac:spMk id="4" creationId="{DBCA4E64-23A3-6510-C4AE-6D5A460BE0DF}"/>
          </ac:spMkLst>
        </pc:spChg>
      </pc:sldChg>
      <pc:sldChg chg="delSp modSp add mod">
        <pc:chgData name="Xuesu Xiao" userId="2da2dc19-76a6-42ca-a03e-a5becae5e7dc" providerId="ADAL" clId="{861D8F39-5C37-0F48-94E0-16FDDABA774A}" dt="2022-11-20T05:00:24.904" v="568" actId="14100"/>
        <pc:sldMkLst>
          <pc:docMk/>
          <pc:sldMk cId="258991690" sldId="541"/>
        </pc:sldMkLst>
        <pc:spChg chg="mod">
          <ac:chgData name="Xuesu Xiao" userId="2da2dc19-76a6-42ca-a03e-a5becae5e7dc" providerId="ADAL" clId="{861D8F39-5C37-0F48-94E0-16FDDABA774A}" dt="2022-11-20T05:00:24.904" v="568" actId="14100"/>
          <ac:spMkLst>
            <pc:docMk/>
            <pc:sldMk cId="258991690" sldId="541"/>
            <ac:spMk id="3" creationId="{4442275E-16B7-5DD9-FAA0-483FE404B2A9}"/>
          </ac:spMkLst>
        </pc:spChg>
        <pc:spChg chg="del">
          <ac:chgData name="Xuesu Xiao" userId="2da2dc19-76a6-42ca-a03e-a5becae5e7dc" providerId="ADAL" clId="{861D8F39-5C37-0F48-94E0-16FDDABA774A}" dt="2022-11-20T04:14:25.040" v="162"/>
          <ac:spMkLst>
            <pc:docMk/>
            <pc:sldMk cId="258991690" sldId="541"/>
            <ac:spMk id="4" creationId="{3DD73991-E708-AC6A-B44D-94C86DE20F72}"/>
          </ac:spMkLst>
        </pc:spChg>
      </pc:sldChg>
      <pc:sldChg chg="delSp modSp add mod">
        <pc:chgData name="Xuesu Xiao" userId="2da2dc19-76a6-42ca-a03e-a5becae5e7dc" providerId="ADAL" clId="{861D8F39-5C37-0F48-94E0-16FDDABA774A}" dt="2022-11-20T05:00:41.032" v="570" actId="1076"/>
        <pc:sldMkLst>
          <pc:docMk/>
          <pc:sldMk cId="3504695865" sldId="542"/>
        </pc:sldMkLst>
        <pc:spChg chg="mod">
          <ac:chgData name="Xuesu Xiao" userId="2da2dc19-76a6-42ca-a03e-a5becae5e7dc" providerId="ADAL" clId="{861D8F39-5C37-0F48-94E0-16FDDABA774A}" dt="2022-11-20T04:13:25.501" v="105" actId="27636"/>
          <ac:spMkLst>
            <pc:docMk/>
            <pc:sldMk cId="3504695865" sldId="542"/>
            <ac:spMk id="3" creationId="{A4557897-A319-1D84-4461-E9AF7A9FCAAC}"/>
          </ac:spMkLst>
        </pc:spChg>
        <pc:spChg chg="del">
          <ac:chgData name="Xuesu Xiao" userId="2da2dc19-76a6-42ca-a03e-a5becae5e7dc" providerId="ADAL" clId="{861D8F39-5C37-0F48-94E0-16FDDABA774A}" dt="2022-11-20T04:14:25.040" v="162"/>
          <ac:spMkLst>
            <pc:docMk/>
            <pc:sldMk cId="3504695865" sldId="542"/>
            <ac:spMk id="4" creationId="{FF91B8C7-AB46-D869-98E2-21BC153EC000}"/>
          </ac:spMkLst>
        </pc:spChg>
        <pc:picChg chg="mod">
          <ac:chgData name="Xuesu Xiao" userId="2da2dc19-76a6-42ca-a03e-a5becae5e7dc" providerId="ADAL" clId="{861D8F39-5C37-0F48-94E0-16FDDABA774A}" dt="2022-11-20T05:00:41.032" v="570" actId="1076"/>
          <ac:picMkLst>
            <pc:docMk/>
            <pc:sldMk cId="3504695865" sldId="542"/>
            <ac:picMk id="6" creationId="{4214FA31-6364-271D-A8E0-164BA2A999E8}"/>
          </ac:picMkLst>
        </pc:picChg>
      </pc:sldChg>
      <pc:sldChg chg="delSp add">
        <pc:chgData name="Xuesu Xiao" userId="2da2dc19-76a6-42ca-a03e-a5becae5e7dc" providerId="ADAL" clId="{861D8F39-5C37-0F48-94E0-16FDDABA774A}" dt="2022-11-20T04:14:25.040" v="162"/>
        <pc:sldMkLst>
          <pc:docMk/>
          <pc:sldMk cId="2901534414" sldId="543"/>
        </pc:sldMkLst>
        <pc:spChg chg="del">
          <ac:chgData name="Xuesu Xiao" userId="2da2dc19-76a6-42ca-a03e-a5becae5e7dc" providerId="ADAL" clId="{861D8F39-5C37-0F48-94E0-16FDDABA774A}" dt="2022-11-20T04:14:25.040" v="162"/>
          <ac:spMkLst>
            <pc:docMk/>
            <pc:sldMk cId="2901534414" sldId="543"/>
            <ac:spMk id="4" creationId="{746F49AD-3411-B362-9316-57326F712959}"/>
          </ac:spMkLst>
        </pc:spChg>
      </pc:sldChg>
      <pc:sldChg chg="del">
        <pc:chgData name="Xuesu Xiao" userId="2da2dc19-76a6-42ca-a03e-a5becae5e7dc" providerId="ADAL" clId="{861D8F39-5C37-0F48-94E0-16FDDABA774A}" dt="2022-11-20T04:06:26.573" v="69" actId="2696"/>
        <pc:sldMkLst>
          <pc:docMk/>
          <pc:sldMk cId="906586153" sldId="550"/>
        </pc:sldMkLst>
      </pc:sldChg>
      <pc:sldChg chg="delSp modSp add mod">
        <pc:chgData name="Xuesu Xiao" userId="2da2dc19-76a6-42ca-a03e-a5becae5e7dc" providerId="ADAL" clId="{861D8F39-5C37-0F48-94E0-16FDDABA774A}" dt="2022-11-20T04:14:25.040" v="162"/>
        <pc:sldMkLst>
          <pc:docMk/>
          <pc:sldMk cId="1187179596" sldId="551"/>
        </pc:sldMkLst>
        <pc:spChg chg="mod">
          <ac:chgData name="Xuesu Xiao" userId="2da2dc19-76a6-42ca-a03e-a5becae5e7dc" providerId="ADAL" clId="{861D8F39-5C37-0F48-94E0-16FDDABA774A}" dt="2022-11-20T04:13:25.643" v="109" actId="27636"/>
          <ac:spMkLst>
            <pc:docMk/>
            <pc:sldMk cId="1187179596" sldId="551"/>
            <ac:spMk id="3" creationId="{DDBB0681-C8C4-DD4C-82BF-60048B6B977F}"/>
          </ac:spMkLst>
        </pc:spChg>
        <pc:spChg chg="del">
          <ac:chgData name="Xuesu Xiao" userId="2da2dc19-76a6-42ca-a03e-a5becae5e7dc" providerId="ADAL" clId="{861D8F39-5C37-0F48-94E0-16FDDABA774A}" dt="2022-11-20T04:14:25.040" v="162"/>
          <ac:spMkLst>
            <pc:docMk/>
            <pc:sldMk cId="1187179596" sldId="551"/>
            <ac:spMk id="4" creationId="{CBC30F79-AAC8-FC46-A23E-C0B1033F3E59}"/>
          </ac:spMkLst>
        </pc:spChg>
      </pc:sldChg>
      <pc:sldChg chg="del">
        <pc:chgData name="Xuesu Xiao" userId="2da2dc19-76a6-42ca-a03e-a5becae5e7dc" providerId="ADAL" clId="{861D8F39-5C37-0F48-94E0-16FDDABA774A}" dt="2022-11-20T04:06:26.538" v="36" actId="2696"/>
        <pc:sldMkLst>
          <pc:docMk/>
          <pc:sldMk cId="1825099269" sldId="551"/>
        </pc:sldMkLst>
      </pc:sldChg>
      <pc:sldChg chg="del">
        <pc:chgData name="Xuesu Xiao" userId="2da2dc19-76a6-42ca-a03e-a5becae5e7dc" providerId="ADAL" clId="{861D8F39-5C37-0F48-94E0-16FDDABA774A}" dt="2022-11-20T04:06:26.577" v="73" actId="2696"/>
        <pc:sldMkLst>
          <pc:docMk/>
          <pc:sldMk cId="2186420898" sldId="552"/>
        </pc:sldMkLst>
      </pc:sldChg>
      <pc:sldChg chg="delSp add">
        <pc:chgData name="Xuesu Xiao" userId="2da2dc19-76a6-42ca-a03e-a5becae5e7dc" providerId="ADAL" clId="{861D8F39-5C37-0F48-94E0-16FDDABA774A}" dt="2022-11-20T04:14:25.040" v="162"/>
        <pc:sldMkLst>
          <pc:docMk/>
          <pc:sldMk cId="3115449360" sldId="552"/>
        </pc:sldMkLst>
        <pc:spChg chg="del">
          <ac:chgData name="Xuesu Xiao" userId="2da2dc19-76a6-42ca-a03e-a5becae5e7dc" providerId="ADAL" clId="{861D8F39-5C37-0F48-94E0-16FDDABA774A}" dt="2022-11-20T04:14:25.040" v="162"/>
          <ac:spMkLst>
            <pc:docMk/>
            <pc:sldMk cId="3115449360" sldId="552"/>
            <ac:spMk id="4" creationId="{CBC30F79-AAC8-FC46-A23E-C0B1033F3E59}"/>
          </ac:spMkLst>
        </pc:spChg>
      </pc:sldChg>
      <pc:sldChg chg="delSp add">
        <pc:chgData name="Xuesu Xiao" userId="2da2dc19-76a6-42ca-a03e-a5becae5e7dc" providerId="ADAL" clId="{861D8F39-5C37-0F48-94E0-16FDDABA774A}" dt="2022-11-20T04:14:25.040" v="162"/>
        <pc:sldMkLst>
          <pc:docMk/>
          <pc:sldMk cId="3574793329" sldId="553"/>
        </pc:sldMkLst>
        <pc:spChg chg="del">
          <ac:chgData name="Xuesu Xiao" userId="2da2dc19-76a6-42ca-a03e-a5becae5e7dc" providerId="ADAL" clId="{861D8F39-5C37-0F48-94E0-16FDDABA774A}" dt="2022-11-20T04:14:25.040" v="162"/>
          <ac:spMkLst>
            <pc:docMk/>
            <pc:sldMk cId="3574793329" sldId="553"/>
            <ac:spMk id="4" creationId="{CBC30F79-AAC8-FC46-A23E-C0B1033F3E59}"/>
          </ac:spMkLst>
        </pc:spChg>
      </pc:sldChg>
      <pc:sldChg chg="del">
        <pc:chgData name="Xuesu Xiao" userId="2da2dc19-76a6-42ca-a03e-a5becae5e7dc" providerId="ADAL" clId="{861D8F39-5C37-0F48-94E0-16FDDABA774A}" dt="2022-11-20T04:06:26.581" v="78" actId="2696"/>
        <pc:sldMkLst>
          <pc:docMk/>
          <pc:sldMk cId="3764514349" sldId="553"/>
        </pc:sldMkLst>
      </pc:sldChg>
      <pc:sldChg chg="del">
        <pc:chgData name="Xuesu Xiao" userId="2da2dc19-76a6-42ca-a03e-a5becae5e7dc" providerId="ADAL" clId="{861D8F39-5C37-0F48-94E0-16FDDABA774A}" dt="2022-11-20T04:06:26.534" v="33" actId="2696"/>
        <pc:sldMkLst>
          <pc:docMk/>
          <pc:sldMk cId="2462347418" sldId="554"/>
        </pc:sldMkLst>
      </pc:sldChg>
      <pc:sldChg chg="delSp add">
        <pc:chgData name="Xuesu Xiao" userId="2da2dc19-76a6-42ca-a03e-a5becae5e7dc" providerId="ADAL" clId="{861D8F39-5C37-0F48-94E0-16FDDABA774A}" dt="2022-11-20T04:14:25.040" v="162"/>
        <pc:sldMkLst>
          <pc:docMk/>
          <pc:sldMk cId="3607561481" sldId="554"/>
        </pc:sldMkLst>
        <pc:spChg chg="del">
          <ac:chgData name="Xuesu Xiao" userId="2da2dc19-76a6-42ca-a03e-a5becae5e7dc" providerId="ADAL" clId="{861D8F39-5C37-0F48-94E0-16FDDABA774A}" dt="2022-11-20T04:14:25.040" v="162"/>
          <ac:spMkLst>
            <pc:docMk/>
            <pc:sldMk cId="3607561481" sldId="554"/>
            <ac:spMk id="4" creationId="{CBC30F79-AAC8-FC46-A23E-C0B1033F3E59}"/>
          </ac:spMkLst>
        </pc:spChg>
      </pc:sldChg>
      <pc:sldChg chg="del">
        <pc:chgData name="Xuesu Xiao" userId="2da2dc19-76a6-42ca-a03e-a5becae5e7dc" providerId="ADAL" clId="{861D8F39-5C37-0F48-94E0-16FDDABA774A}" dt="2022-11-20T04:06:26.540" v="37" actId="2696"/>
        <pc:sldMkLst>
          <pc:docMk/>
          <pc:sldMk cId="1829646673" sldId="555"/>
        </pc:sldMkLst>
      </pc:sldChg>
      <pc:sldChg chg="delSp add">
        <pc:chgData name="Xuesu Xiao" userId="2da2dc19-76a6-42ca-a03e-a5becae5e7dc" providerId="ADAL" clId="{861D8F39-5C37-0F48-94E0-16FDDABA774A}" dt="2022-11-20T04:14:25.040" v="162"/>
        <pc:sldMkLst>
          <pc:docMk/>
          <pc:sldMk cId="2111647405" sldId="555"/>
        </pc:sldMkLst>
        <pc:spChg chg="del">
          <ac:chgData name="Xuesu Xiao" userId="2da2dc19-76a6-42ca-a03e-a5becae5e7dc" providerId="ADAL" clId="{861D8F39-5C37-0F48-94E0-16FDDABA774A}" dt="2022-11-20T04:14:25.040" v="162"/>
          <ac:spMkLst>
            <pc:docMk/>
            <pc:sldMk cId="2111647405" sldId="555"/>
            <ac:spMk id="4" creationId="{955DCE7C-6DAA-8C47-9AB7-21700267E739}"/>
          </ac:spMkLst>
        </pc:spChg>
      </pc:sldChg>
      <pc:sldChg chg="delSp modSp add mod">
        <pc:chgData name="Xuesu Xiao" userId="2da2dc19-76a6-42ca-a03e-a5becae5e7dc" providerId="ADAL" clId="{861D8F39-5C37-0F48-94E0-16FDDABA774A}" dt="2022-11-20T04:14:25.040" v="162"/>
        <pc:sldMkLst>
          <pc:docMk/>
          <pc:sldMk cId="1846932586" sldId="556"/>
        </pc:sldMkLst>
        <pc:spChg chg="mod">
          <ac:chgData name="Xuesu Xiao" userId="2da2dc19-76a6-42ca-a03e-a5becae5e7dc" providerId="ADAL" clId="{861D8F39-5C37-0F48-94E0-16FDDABA774A}" dt="2022-11-20T04:13:25.680" v="110" actId="27636"/>
          <ac:spMkLst>
            <pc:docMk/>
            <pc:sldMk cId="1846932586" sldId="556"/>
            <ac:spMk id="3" creationId="{5BD968C2-B9B5-FA41-87BB-65E8D4D5D1DD}"/>
          </ac:spMkLst>
        </pc:spChg>
        <pc:spChg chg="del">
          <ac:chgData name="Xuesu Xiao" userId="2da2dc19-76a6-42ca-a03e-a5becae5e7dc" providerId="ADAL" clId="{861D8F39-5C37-0F48-94E0-16FDDABA774A}" dt="2022-11-20T04:14:25.040" v="162"/>
          <ac:spMkLst>
            <pc:docMk/>
            <pc:sldMk cId="1846932586" sldId="556"/>
            <ac:spMk id="4" creationId="{23F7FAC5-C9F6-8648-A46F-0E36160985E3}"/>
          </ac:spMkLst>
        </pc:spChg>
      </pc:sldChg>
      <pc:sldChg chg="del">
        <pc:chgData name="Xuesu Xiao" userId="2da2dc19-76a6-42ca-a03e-a5becae5e7dc" providerId="ADAL" clId="{861D8F39-5C37-0F48-94E0-16FDDABA774A}" dt="2022-11-20T04:06:26.568" v="67" actId="2696"/>
        <pc:sldMkLst>
          <pc:docMk/>
          <pc:sldMk cId="3719156662" sldId="556"/>
        </pc:sldMkLst>
      </pc:sldChg>
      <pc:sldChg chg="del">
        <pc:chgData name="Xuesu Xiao" userId="2da2dc19-76a6-42ca-a03e-a5becae5e7dc" providerId="ADAL" clId="{861D8F39-5C37-0F48-94E0-16FDDABA774A}" dt="2022-11-20T04:06:26.564" v="60" actId="2696"/>
        <pc:sldMkLst>
          <pc:docMk/>
          <pc:sldMk cId="2284345746" sldId="557"/>
        </pc:sldMkLst>
      </pc:sldChg>
      <pc:sldChg chg="del">
        <pc:chgData name="Xuesu Xiao" userId="2da2dc19-76a6-42ca-a03e-a5becae5e7dc" providerId="ADAL" clId="{861D8F39-5C37-0F48-94E0-16FDDABA774A}" dt="2022-11-20T04:06:26.556" v="49" actId="2696"/>
        <pc:sldMkLst>
          <pc:docMk/>
          <pc:sldMk cId="2552631947" sldId="558"/>
        </pc:sldMkLst>
      </pc:sldChg>
      <pc:sldChg chg="delSp add">
        <pc:chgData name="Xuesu Xiao" userId="2da2dc19-76a6-42ca-a03e-a5becae5e7dc" providerId="ADAL" clId="{861D8F39-5C37-0F48-94E0-16FDDABA774A}" dt="2022-11-20T04:14:25.040" v="162"/>
        <pc:sldMkLst>
          <pc:docMk/>
          <pc:sldMk cId="3764398760" sldId="558"/>
        </pc:sldMkLst>
        <pc:spChg chg="del">
          <ac:chgData name="Xuesu Xiao" userId="2da2dc19-76a6-42ca-a03e-a5becae5e7dc" providerId="ADAL" clId="{861D8F39-5C37-0F48-94E0-16FDDABA774A}" dt="2022-11-20T04:14:25.040" v="162"/>
          <ac:spMkLst>
            <pc:docMk/>
            <pc:sldMk cId="3764398760" sldId="558"/>
            <ac:spMk id="4" creationId="{1BB74980-2C7C-A443-A28B-5E53B387D86C}"/>
          </ac:spMkLst>
        </pc:spChg>
      </pc:sldChg>
      <pc:sldChg chg="del">
        <pc:chgData name="Xuesu Xiao" userId="2da2dc19-76a6-42ca-a03e-a5becae5e7dc" providerId="ADAL" clId="{861D8F39-5C37-0F48-94E0-16FDDABA774A}" dt="2022-11-20T04:06:26.579" v="77" actId="2696"/>
        <pc:sldMkLst>
          <pc:docMk/>
          <pc:sldMk cId="254068852" sldId="559"/>
        </pc:sldMkLst>
      </pc:sldChg>
      <pc:sldChg chg="delSp add">
        <pc:chgData name="Xuesu Xiao" userId="2da2dc19-76a6-42ca-a03e-a5becae5e7dc" providerId="ADAL" clId="{861D8F39-5C37-0F48-94E0-16FDDABA774A}" dt="2022-11-20T04:14:25.040" v="162"/>
        <pc:sldMkLst>
          <pc:docMk/>
          <pc:sldMk cId="4101754803" sldId="559"/>
        </pc:sldMkLst>
        <pc:spChg chg="del">
          <ac:chgData name="Xuesu Xiao" userId="2da2dc19-76a6-42ca-a03e-a5becae5e7dc" providerId="ADAL" clId="{861D8F39-5C37-0F48-94E0-16FDDABA774A}" dt="2022-11-20T04:14:25.040" v="162"/>
          <ac:spMkLst>
            <pc:docMk/>
            <pc:sldMk cId="4101754803" sldId="559"/>
            <ac:spMk id="4" creationId="{25ECF366-CBC2-534B-84D7-2B44F01BCDCA}"/>
          </ac:spMkLst>
        </pc:spChg>
      </pc:sldChg>
      <pc:sldChg chg="del">
        <pc:chgData name="Xuesu Xiao" userId="2da2dc19-76a6-42ca-a03e-a5becae5e7dc" providerId="ADAL" clId="{861D8F39-5C37-0F48-94E0-16FDDABA774A}" dt="2022-11-20T04:06:26.532" v="32" actId="2696"/>
        <pc:sldMkLst>
          <pc:docMk/>
          <pc:sldMk cId="2050445415" sldId="560"/>
        </pc:sldMkLst>
      </pc:sldChg>
      <pc:sldChg chg="delSp add">
        <pc:chgData name="Xuesu Xiao" userId="2da2dc19-76a6-42ca-a03e-a5becae5e7dc" providerId="ADAL" clId="{861D8F39-5C37-0F48-94E0-16FDDABA774A}" dt="2022-11-20T04:14:25.040" v="162"/>
        <pc:sldMkLst>
          <pc:docMk/>
          <pc:sldMk cId="3840762746" sldId="560"/>
        </pc:sldMkLst>
        <pc:spChg chg="del">
          <ac:chgData name="Xuesu Xiao" userId="2da2dc19-76a6-42ca-a03e-a5becae5e7dc" providerId="ADAL" clId="{861D8F39-5C37-0F48-94E0-16FDDABA774A}" dt="2022-11-20T04:14:25.040" v="162"/>
          <ac:spMkLst>
            <pc:docMk/>
            <pc:sldMk cId="3840762746" sldId="560"/>
            <ac:spMk id="4" creationId="{F74F886C-B55F-0345-9CFA-B2A8C9B8690F}"/>
          </ac:spMkLst>
        </pc:spChg>
      </pc:sldChg>
      <pc:sldChg chg="delSp modSp add mod">
        <pc:chgData name="Xuesu Xiao" userId="2da2dc19-76a6-42ca-a03e-a5becae5e7dc" providerId="ADAL" clId="{861D8F39-5C37-0F48-94E0-16FDDABA774A}" dt="2022-11-20T05:03:02.177" v="607" actId="1036"/>
        <pc:sldMkLst>
          <pc:docMk/>
          <pc:sldMk cId="3259795678" sldId="561"/>
        </pc:sldMkLst>
        <pc:spChg chg="mod">
          <ac:chgData name="Xuesu Xiao" userId="2da2dc19-76a6-42ca-a03e-a5becae5e7dc" providerId="ADAL" clId="{861D8F39-5C37-0F48-94E0-16FDDABA774A}" dt="2022-11-20T04:13:25.701" v="111" actId="27636"/>
          <ac:spMkLst>
            <pc:docMk/>
            <pc:sldMk cId="3259795678" sldId="561"/>
            <ac:spMk id="3" creationId="{6C41D748-47EB-E045-95FE-0D891ED29AD3}"/>
          </ac:spMkLst>
        </pc:spChg>
        <pc:spChg chg="del">
          <ac:chgData name="Xuesu Xiao" userId="2da2dc19-76a6-42ca-a03e-a5becae5e7dc" providerId="ADAL" clId="{861D8F39-5C37-0F48-94E0-16FDDABA774A}" dt="2022-11-20T04:14:25.040" v="162"/>
          <ac:spMkLst>
            <pc:docMk/>
            <pc:sldMk cId="3259795678" sldId="561"/>
            <ac:spMk id="4" creationId="{F74F886C-B55F-0345-9CFA-B2A8C9B8690F}"/>
          </ac:spMkLst>
        </pc:spChg>
        <pc:picChg chg="mod">
          <ac:chgData name="Xuesu Xiao" userId="2da2dc19-76a6-42ca-a03e-a5becae5e7dc" providerId="ADAL" clId="{861D8F39-5C37-0F48-94E0-16FDDABA774A}" dt="2022-11-20T05:03:02.177" v="607" actId="1036"/>
          <ac:picMkLst>
            <pc:docMk/>
            <pc:sldMk cId="3259795678" sldId="561"/>
            <ac:picMk id="6" creationId="{368FA638-68C3-9642-A8A0-BFE13BA4BA25}"/>
          </ac:picMkLst>
        </pc:picChg>
      </pc:sldChg>
      <pc:sldChg chg="del">
        <pc:chgData name="Xuesu Xiao" userId="2da2dc19-76a6-42ca-a03e-a5becae5e7dc" providerId="ADAL" clId="{861D8F39-5C37-0F48-94E0-16FDDABA774A}" dt="2022-11-20T04:06:26.555" v="48" actId="2696"/>
        <pc:sldMkLst>
          <pc:docMk/>
          <pc:sldMk cId="3847747662" sldId="561"/>
        </pc:sldMkLst>
      </pc:sldChg>
      <pc:sldChg chg="del">
        <pc:chgData name="Xuesu Xiao" userId="2da2dc19-76a6-42ca-a03e-a5becae5e7dc" providerId="ADAL" clId="{861D8F39-5C37-0F48-94E0-16FDDABA774A}" dt="2022-11-20T04:06:26.554" v="47" actId="2696"/>
        <pc:sldMkLst>
          <pc:docMk/>
          <pc:sldMk cId="2885830857" sldId="562"/>
        </pc:sldMkLst>
      </pc:sldChg>
      <pc:sldChg chg="delSp modSp add mod">
        <pc:chgData name="Xuesu Xiao" userId="2da2dc19-76a6-42ca-a03e-a5becae5e7dc" providerId="ADAL" clId="{861D8F39-5C37-0F48-94E0-16FDDABA774A}" dt="2022-11-20T05:02:02.059" v="578" actId="20577"/>
        <pc:sldMkLst>
          <pc:docMk/>
          <pc:sldMk cId="3773831647" sldId="562"/>
        </pc:sldMkLst>
        <pc:spChg chg="mod">
          <ac:chgData name="Xuesu Xiao" userId="2da2dc19-76a6-42ca-a03e-a5becae5e7dc" providerId="ADAL" clId="{861D8F39-5C37-0F48-94E0-16FDDABA774A}" dt="2022-11-20T05:02:02.059" v="578" actId="20577"/>
          <ac:spMkLst>
            <pc:docMk/>
            <pc:sldMk cId="3773831647" sldId="562"/>
            <ac:spMk id="3" creationId="{8EE1247F-8CAB-AA46-9B50-C708670F3061}"/>
          </ac:spMkLst>
        </pc:spChg>
        <pc:spChg chg="del">
          <ac:chgData name="Xuesu Xiao" userId="2da2dc19-76a6-42ca-a03e-a5becae5e7dc" providerId="ADAL" clId="{861D8F39-5C37-0F48-94E0-16FDDABA774A}" dt="2022-11-20T04:14:25.040" v="162"/>
          <ac:spMkLst>
            <pc:docMk/>
            <pc:sldMk cId="3773831647" sldId="562"/>
            <ac:spMk id="4" creationId="{25ECF366-CBC2-534B-84D7-2B44F01BCDCA}"/>
          </ac:spMkLst>
        </pc:spChg>
        <pc:picChg chg="mod">
          <ac:chgData name="Xuesu Xiao" userId="2da2dc19-76a6-42ca-a03e-a5becae5e7dc" providerId="ADAL" clId="{861D8F39-5C37-0F48-94E0-16FDDABA774A}" dt="2022-11-20T05:02:00.868" v="577" actId="1036"/>
          <ac:picMkLst>
            <pc:docMk/>
            <pc:sldMk cId="3773831647" sldId="562"/>
            <ac:picMk id="6" creationId="{993281D2-42CD-B447-BF14-DB2E2D19F8D7}"/>
          </ac:picMkLst>
        </pc:picChg>
      </pc:sldChg>
      <pc:sldChg chg="del">
        <pc:chgData name="Xuesu Xiao" userId="2da2dc19-76a6-42ca-a03e-a5becae5e7dc" providerId="ADAL" clId="{861D8F39-5C37-0F48-94E0-16FDDABA774A}" dt="2022-11-20T04:06:26.578" v="76" actId="2696"/>
        <pc:sldMkLst>
          <pc:docMk/>
          <pc:sldMk cId="869157005" sldId="563"/>
        </pc:sldMkLst>
      </pc:sldChg>
      <pc:sldChg chg="delSp add del">
        <pc:chgData name="Xuesu Xiao" userId="2da2dc19-76a6-42ca-a03e-a5becae5e7dc" providerId="ADAL" clId="{861D8F39-5C37-0F48-94E0-16FDDABA774A}" dt="2022-11-20T05:02:25.588" v="580" actId="2696"/>
        <pc:sldMkLst>
          <pc:docMk/>
          <pc:sldMk cId="2094404739" sldId="563"/>
        </pc:sldMkLst>
        <pc:spChg chg="del">
          <ac:chgData name="Xuesu Xiao" userId="2da2dc19-76a6-42ca-a03e-a5becae5e7dc" providerId="ADAL" clId="{861D8F39-5C37-0F48-94E0-16FDDABA774A}" dt="2022-11-20T04:14:25.040" v="162"/>
          <ac:spMkLst>
            <pc:docMk/>
            <pc:sldMk cId="2094404739" sldId="563"/>
            <ac:spMk id="4" creationId="{0659743A-C536-F544-B48C-B41D0C28626E}"/>
          </ac:spMkLst>
        </pc:spChg>
      </pc:sldChg>
      <pc:sldChg chg="delSp modSp add mod modAnim">
        <pc:chgData name="Xuesu Xiao" userId="2da2dc19-76a6-42ca-a03e-a5becae5e7dc" providerId="ADAL" clId="{861D8F39-5C37-0F48-94E0-16FDDABA774A}" dt="2022-11-20T05:02:20.828" v="579"/>
        <pc:sldMkLst>
          <pc:docMk/>
          <pc:sldMk cId="3603279904" sldId="564"/>
        </pc:sldMkLst>
        <pc:spChg chg="mod">
          <ac:chgData name="Xuesu Xiao" userId="2da2dc19-76a6-42ca-a03e-a5becae5e7dc" providerId="ADAL" clId="{861D8F39-5C37-0F48-94E0-16FDDABA774A}" dt="2022-11-20T04:13:25.711" v="112" actId="27636"/>
          <ac:spMkLst>
            <pc:docMk/>
            <pc:sldMk cId="3603279904" sldId="564"/>
            <ac:spMk id="3" creationId="{29353BA1-7DD3-8548-B640-DD30FF515E1D}"/>
          </ac:spMkLst>
        </pc:spChg>
        <pc:spChg chg="del">
          <ac:chgData name="Xuesu Xiao" userId="2da2dc19-76a6-42ca-a03e-a5becae5e7dc" providerId="ADAL" clId="{861D8F39-5C37-0F48-94E0-16FDDABA774A}" dt="2022-11-20T04:14:25.040" v="162"/>
          <ac:spMkLst>
            <pc:docMk/>
            <pc:sldMk cId="3603279904" sldId="564"/>
            <ac:spMk id="4" creationId="{0659743A-C536-F544-B48C-B41D0C28626E}"/>
          </ac:spMkLst>
        </pc:spChg>
      </pc:sldChg>
      <pc:sldChg chg="delSp add">
        <pc:chgData name="Xuesu Xiao" userId="2da2dc19-76a6-42ca-a03e-a5becae5e7dc" providerId="ADAL" clId="{861D8F39-5C37-0F48-94E0-16FDDABA774A}" dt="2022-11-20T04:14:25.040" v="162"/>
        <pc:sldMkLst>
          <pc:docMk/>
          <pc:sldMk cId="1596148285" sldId="565"/>
        </pc:sldMkLst>
        <pc:spChg chg="del">
          <ac:chgData name="Xuesu Xiao" userId="2da2dc19-76a6-42ca-a03e-a5becae5e7dc" providerId="ADAL" clId="{861D8F39-5C37-0F48-94E0-16FDDABA774A}" dt="2022-11-20T04:14:25.040" v="162"/>
          <ac:spMkLst>
            <pc:docMk/>
            <pc:sldMk cId="1596148285" sldId="565"/>
            <ac:spMk id="4" creationId="{3D08CC10-14BE-9644-ABD5-B620E0E845C8}"/>
          </ac:spMkLst>
        </pc:spChg>
      </pc:sldChg>
      <pc:sldChg chg="del">
        <pc:chgData name="Xuesu Xiao" userId="2da2dc19-76a6-42ca-a03e-a5becae5e7dc" providerId="ADAL" clId="{861D8F39-5C37-0F48-94E0-16FDDABA774A}" dt="2022-11-20T04:06:26.558" v="52" actId="2696"/>
        <pc:sldMkLst>
          <pc:docMk/>
          <pc:sldMk cId="1822573885" sldId="565"/>
        </pc:sldMkLst>
      </pc:sldChg>
      <pc:sldChg chg="del">
        <pc:chgData name="Xuesu Xiao" userId="2da2dc19-76a6-42ca-a03e-a5becae5e7dc" providerId="ADAL" clId="{861D8F39-5C37-0F48-94E0-16FDDABA774A}" dt="2022-11-20T04:06:26.552" v="45" actId="2696"/>
        <pc:sldMkLst>
          <pc:docMk/>
          <pc:sldMk cId="1627664344" sldId="566"/>
        </pc:sldMkLst>
      </pc:sldChg>
      <pc:sldChg chg="del">
        <pc:chgData name="Xuesu Xiao" userId="2da2dc19-76a6-42ca-a03e-a5becae5e7dc" providerId="ADAL" clId="{861D8F39-5C37-0F48-94E0-16FDDABA774A}" dt="2022-11-20T04:06:26.563" v="59" actId="2696"/>
        <pc:sldMkLst>
          <pc:docMk/>
          <pc:sldMk cId="511523215" sldId="567"/>
        </pc:sldMkLst>
      </pc:sldChg>
      <pc:sldChg chg="delSp add">
        <pc:chgData name="Xuesu Xiao" userId="2da2dc19-76a6-42ca-a03e-a5becae5e7dc" providerId="ADAL" clId="{861D8F39-5C37-0F48-94E0-16FDDABA774A}" dt="2022-11-20T04:14:25.040" v="162"/>
        <pc:sldMkLst>
          <pc:docMk/>
          <pc:sldMk cId="4260042503" sldId="568"/>
        </pc:sldMkLst>
        <pc:spChg chg="del">
          <ac:chgData name="Xuesu Xiao" userId="2da2dc19-76a6-42ca-a03e-a5becae5e7dc" providerId="ADAL" clId="{861D8F39-5C37-0F48-94E0-16FDDABA774A}" dt="2022-11-20T04:14:25.040" v="162"/>
          <ac:spMkLst>
            <pc:docMk/>
            <pc:sldMk cId="4260042503" sldId="568"/>
            <ac:spMk id="4" creationId="{AA256325-02DA-2F43-A4E8-5ED09DE1C053}"/>
          </ac:spMkLst>
        </pc:spChg>
      </pc:sldChg>
      <pc:sldChg chg="del">
        <pc:chgData name="Xuesu Xiao" userId="2da2dc19-76a6-42ca-a03e-a5becae5e7dc" providerId="ADAL" clId="{861D8F39-5C37-0F48-94E0-16FDDABA774A}" dt="2022-11-20T04:06:26.568" v="66" actId="2696"/>
        <pc:sldMkLst>
          <pc:docMk/>
          <pc:sldMk cId="3521333101" sldId="569"/>
        </pc:sldMkLst>
      </pc:sldChg>
      <pc:sldChg chg="delSp add">
        <pc:chgData name="Xuesu Xiao" userId="2da2dc19-76a6-42ca-a03e-a5becae5e7dc" providerId="ADAL" clId="{861D8F39-5C37-0F48-94E0-16FDDABA774A}" dt="2022-11-20T04:14:25.040" v="162"/>
        <pc:sldMkLst>
          <pc:docMk/>
          <pc:sldMk cId="4062567460" sldId="569"/>
        </pc:sldMkLst>
        <pc:spChg chg="del">
          <ac:chgData name="Xuesu Xiao" userId="2da2dc19-76a6-42ca-a03e-a5becae5e7dc" providerId="ADAL" clId="{861D8F39-5C37-0F48-94E0-16FDDABA774A}" dt="2022-11-20T04:14:25.040" v="162"/>
          <ac:spMkLst>
            <pc:docMk/>
            <pc:sldMk cId="4062567460" sldId="569"/>
            <ac:spMk id="4" creationId="{AA256325-02DA-2F43-A4E8-5ED09DE1C053}"/>
          </ac:spMkLst>
        </pc:spChg>
      </pc:sldChg>
      <pc:sldChg chg="delSp add">
        <pc:chgData name="Xuesu Xiao" userId="2da2dc19-76a6-42ca-a03e-a5becae5e7dc" providerId="ADAL" clId="{861D8F39-5C37-0F48-94E0-16FDDABA774A}" dt="2022-11-20T04:14:25.040" v="162"/>
        <pc:sldMkLst>
          <pc:docMk/>
          <pc:sldMk cId="470184505" sldId="570"/>
        </pc:sldMkLst>
        <pc:spChg chg="del">
          <ac:chgData name="Xuesu Xiao" userId="2da2dc19-76a6-42ca-a03e-a5becae5e7dc" providerId="ADAL" clId="{861D8F39-5C37-0F48-94E0-16FDDABA774A}" dt="2022-11-20T04:14:25.040" v="162"/>
          <ac:spMkLst>
            <pc:docMk/>
            <pc:sldMk cId="470184505" sldId="570"/>
            <ac:spMk id="4" creationId="{AA256325-02DA-2F43-A4E8-5ED09DE1C053}"/>
          </ac:spMkLst>
        </pc:spChg>
      </pc:sldChg>
      <pc:sldChg chg="del">
        <pc:chgData name="Xuesu Xiao" userId="2da2dc19-76a6-42ca-a03e-a5becae5e7dc" providerId="ADAL" clId="{861D8F39-5C37-0F48-94E0-16FDDABA774A}" dt="2022-11-20T04:06:26.551" v="44" actId="2696"/>
        <pc:sldMkLst>
          <pc:docMk/>
          <pc:sldMk cId="1610729716" sldId="570"/>
        </pc:sldMkLst>
      </pc:sldChg>
      <pc:sldChg chg="del">
        <pc:chgData name="Xuesu Xiao" userId="2da2dc19-76a6-42ca-a03e-a5becae5e7dc" providerId="ADAL" clId="{861D8F39-5C37-0F48-94E0-16FDDABA774A}" dt="2022-11-20T04:06:26.560" v="54" actId="2696"/>
        <pc:sldMkLst>
          <pc:docMk/>
          <pc:sldMk cId="2210852587" sldId="571"/>
        </pc:sldMkLst>
      </pc:sldChg>
      <pc:sldChg chg="delSp modSp add mod">
        <pc:chgData name="Xuesu Xiao" userId="2da2dc19-76a6-42ca-a03e-a5becae5e7dc" providerId="ADAL" clId="{861D8F39-5C37-0F48-94E0-16FDDABA774A}" dt="2022-11-20T04:14:25.040" v="162"/>
        <pc:sldMkLst>
          <pc:docMk/>
          <pc:sldMk cId="3955770251" sldId="571"/>
        </pc:sldMkLst>
        <pc:spChg chg="mod">
          <ac:chgData name="Xuesu Xiao" userId="2da2dc19-76a6-42ca-a03e-a5becae5e7dc" providerId="ADAL" clId="{861D8F39-5C37-0F48-94E0-16FDDABA774A}" dt="2022-11-20T04:13:25.727" v="113" actId="27636"/>
          <ac:spMkLst>
            <pc:docMk/>
            <pc:sldMk cId="3955770251" sldId="571"/>
            <ac:spMk id="3" creationId="{66FBE08B-7434-9A4F-91E2-D9DE54B817CD}"/>
          </ac:spMkLst>
        </pc:spChg>
        <pc:spChg chg="del">
          <ac:chgData name="Xuesu Xiao" userId="2da2dc19-76a6-42ca-a03e-a5becae5e7dc" providerId="ADAL" clId="{861D8F39-5C37-0F48-94E0-16FDDABA774A}" dt="2022-11-20T04:14:25.040" v="162"/>
          <ac:spMkLst>
            <pc:docMk/>
            <pc:sldMk cId="3955770251" sldId="571"/>
            <ac:spMk id="4" creationId="{AA256325-02DA-2F43-A4E8-5ED09DE1C053}"/>
          </ac:spMkLst>
        </pc:spChg>
      </pc:sldChg>
      <pc:sldChg chg="del">
        <pc:chgData name="Xuesu Xiao" userId="2da2dc19-76a6-42ca-a03e-a5becae5e7dc" providerId="ADAL" clId="{861D8F39-5C37-0F48-94E0-16FDDABA774A}" dt="2022-11-20T04:06:26.563" v="58" actId="2696"/>
        <pc:sldMkLst>
          <pc:docMk/>
          <pc:sldMk cId="300413120" sldId="572"/>
        </pc:sldMkLst>
      </pc:sldChg>
      <pc:sldChg chg="delSp modSp add mod">
        <pc:chgData name="Xuesu Xiao" userId="2da2dc19-76a6-42ca-a03e-a5becae5e7dc" providerId="ADAL" clId="{861D8F39-5C37-0F48-94E0-16FDDABA774A}" dt="2022-11-20T04:14:25.040" v="162"/>
        <pc:sldMkLst>
          <pc:docMk/>
          <pc:sldMk cId="575985837" sldId="572"/>
        </pc:sldMkLst>
        <pc:spChg chg="mod">
          <ac:chgData name="Xuesu Xiao" userId="2da2dc19-76a6-42ca-a03e-a5becae5e7dc" providerId="ADAL" clId="{861D8F39-5C37-0F48-94E0-16FDDABA774A}" dt="2022-11-20T04:13:25.752" v="114" actId="27636"/>
          <ac:spMkLst>
            <pc:docMk/>
            <pc:sldMk cId="575985837" sldId="572"/>
            <ac:spMk id="3" creationId="{66FBE08B-7434-9A4F-91E2-D9DE54B817CD}"/>
          </ac:spMkLst>
        </pc:spChg>
        <pc:spChg chg="del">
          <ac:chgData name="Xuesu Xiao" userId="2da2dc19-76a6-42ca-a03e-a5becae5e7dc" providerId="ADAL" clId="{861D8F39-5C37-0F48-94E0-16FDDABA774A}" dt="2022-11-20T04:14:25.040" v="162"/>
          <ac:spMkLst>
            <pc:docMk/>
            <pc:sldMk cId="575985837" sldId="572"/>
            <ac:spMk id="4" creationId="{AA256325-02DA-2F43-A4E8-5ED09DE1C053}"/>
          </ac:spMkLst>
        </pc:spChg>
      </pc:sldChg>
      <pc:sldChg chg="delSp add">
        <pc:chgData name="Xuesu Xiao" userId="2da2dc19-76a6-42ca-a03e-a5becae5e7dc" providerId="ADAL" clId="{861D8F39-5C37-0F48-94E0-16FDDABA774A}" dt="2022-11-20T04:14:25.040" v="162"/>
        <pc:sldMkLst>
          <pc:docMk/>
          <pc:sldMk cId="238455881" sldId="573"/>
        </pc:sldMkLst>
        <pc:spChg chg="del">
          <ac:chgData name="Xuesu Xiao" userId="2da2dc19-76a6-42ca-a03e-a5becae5e7dc" providerId="ADAL" clId="{861D8F39-5C37-0F48-94E0-16FDDABA774A}" dt="2022-11-20T04:14:25.040" v="162"/>
          <ac:spMkLst>
            <pc:docMk/>
            <pc:sldMk cId="238455881" sldId="573"/>
            <ac:spMk id="4" creationId="{C3958316-8389-E442-9034-DA96345A6E72}"/>
          </ac:spMkLst>
        </pc:spChg>
      </pc:sldChg>
      <pc:sldChg chg="delSp add">
        <pc:chgData name="Xuesu Xiao" userId="2da2dc19-76a6-42ca-a03e-a5becae5e7dc" providerId="ADAL" clId="{861D8F39-5C37-0F48-94E0-16FDDABA774A}" dt="2022-11-20T04:14:25.040" v="162"/>
        <pc:sldMkLst>
          <pc:docMk/>
          <pc:sldMk cId="1418782740" sldId="574"/>
        </pc:sldMkLst>
        <pc:spChg chg="del">
          <ac:chgData name="Xuesu Xiao" userId="2da2dc19-76a6-42ca-a03e-a5becae5e7dc" providerId="ADAL" clId="{861D8F39-5C37-0F48-94E0-16FDDABA774A}" dt="2022-11-20T04:14:25.040" v="162"/>
          <ac:spMkLst>
            <pc:docMk/>
            <pc:sldMk cId="1418782740" sldId="574"/>
            <ac:spMk id="4" creationId="{C3958316-8389-E442-9034-DA96345A6E72}"/>
          </ac:spMkLst>
        </pc:spChg>
      </pc:sldChg>
      <pc:sldChg chg="del">
        <pc:chgData name="Xuesu Xiao" userId="2da2dc19-76a6-42ca-a03e-a5becae5e7dc" providerId="ADAL" clId="{861D8F39-5C37-0F48-94E0-16FDDABA774A}" dt="2022-11-20T04:06:26.557" v="50" actId="2696"/>
        <pc:sldMkLst>
          <pc:docMk/>
          <pc:sldMk cId="4250606674" sldId="575"/>
        </pc:sldMkLst>
      </pc:sldChg>
      <pc:sldChg chg="del">
        <pc:chgData name="Xuesu Xiao" userId="2da2dc19-76a6-42ca-a03e-a5becae5e7dc" providerId="ADAL" clId="{861D8F39-5C37-0F48-94E0-16FDDABA774A}" dt="2022-11-20T04:06:26.569" v="68" actId="2696"/>
        <pc:sldMkLst>
          <pc:docMk/>
          <pc:sldMk cId="3170227208" sldId="576"/>
        </pc:sldMkLst>
      </pc:sldChg>
      <pc:sldChg chg="delSp add">
        <pc:chgData name="Xuesu Xiao" userId="2da2dc19-76a6-42ca-a03e-a5becae5e7dc" providerId="ADAL" clId="{861D8F39-5C37-0F48-94E0-16FDDABA774A}" dt="2022-11-20T04:14:25.040" v="162"/>
        <pc:sldMkLst>
          <pc:docMk/>
          <pc:sldMk cId="3340369385" sldId="576"/>
        </pc:sldMkLst>
        <pc:spChg chg="del">
          <ac:chgData name="Xuesu Xiao" userId="2da2dc19-76a6-42ca-a03e-a5becae5e7dc" providerId="ADAL" clId="{861D8F39-5C37-0F48-94E0-16FDDABA774A}" dt="2022-11-20T04:14:25.040" v="162"/>
          <ac:spMkLst>
            <pc:docMk/>
            <pc:sldMk cId="3340369385" sldId="576"/>
            <ac:spMk id="4" creationId="{0C43DB6E-11DB-9D41-905A-717FAA8A7EFE}"/>
          </ac:spMkLst>
        </pc:spChg>
      </pc:sldChg>
      <pc:sldChg chg="del">
        <pc:chgData name="Xuesu Xiao" userId="2da2dc19-76a6-42ca-a03e-a5becae5e7dc" providerId="ADAL" clId="{861D8F39-5C37-0F48-94E0-16FDDABA774A}" dt="2022-11-20T04:06:26.574" v="72" actId="2696"/>
        <pc:sldMkLst>
          <pc:docMk/>
          <pc:sldMk cId="2114030096" sldId="577"/>
        </pc:sldMkLst>
      </pc:sldChg>
      <pc:sldChg chg="delSp add">
        <pc:chgData name="Xuesu Xiao" userId="2da2dc19-76a6-42ca-a03e-a5becae5e7dc" providerId="ADAL" clId="{861D8F39-5C37-0F48-94E0-16FDDABA774A}" dt="2022-11-20T04:14:25.040" v="162"/>
        <pc:sldMkLst>
          <pc:docMk/>
          <pc:sldMk cId="2241536575" sldId="577"/>
        </pc:sldMkLst>
        <pc:spChg chg="del">
          <ac:chgData name="Xuesu Xiao" userId="2da2dc19-76a6-42ca-a03e-a5becae5e7dc" providerId="ADAL" clId="{861D8F39-5C37-0F48-94E0-16FDDABA774A}" dt="2022-11-20T04:14:25.040" v="162"/>
          <ac:spMkLst>
            <pc:docMk/>
            <pc:sldMk cId="2241536575" sldId="577"/>
            <ac:spMk id="4" creationId="{0C43DB6E-11DB-9D41-905A-717FAA8A7EFE}"/>
          </ac:spMkLst>
        </pc:spChg>
      </pc:sldChg>
      <pc:sldChg chg="delSp add">
        <pc:chgData name="Xuesu Xiao" userId="2da2dc19-76a6-42ca-a03e-a5becae5e7dc" providerId="ADAL" clId="{861D8F39-5C37-0F48-94E0-16FDDABA774A}" dt="2022-11-20T04:14:25.040" v="162"/>
        <pc:sldMkLst>
          <pc:docMk/>
          <pc:sldMk cId="2505435162" sldId="578"/>
        </pc:sldMkLst>
        <pc:spChg chg="del">
          <ac:chgData name="Xuesu Xiao" userId="2da2dc19-76a6-42ca-a03e-a5becae5e7dc" providerId="ADAL" clId="{861D8F39-5C37-0F48-94E0-16FDDABA774A}" dt="2022-11-20T04:14:25.040" v="162"/>
          <ac:spMkLst>
            <pc:docMk/>
            <pc:sldMk cId="2505435162" sldId="578"/>
            <ac:spMk id="4" creationId="{489B0BAE-7DB0-D245-AE77-46A252124D30}"/>
          </ac:spMkLst>
        </pc:spChg>
      </pc:sldChg>
      <pc:sldChg chg="del">
        <pc:chgData name="Xuesu Xiao" userId="2da2dc19-76a6-42ca-a03e-a5becae5e7dc" providerId="ADAL" clId="{861D8F39-5C37-0F48-94E0-16FDDABA774A}" dt="2022-11-20T04:06:26.550" v="42" actId="2696"/>
        <pc:sldMkLst>
          <pc:docMk/>
          <pc:sldMk cId="157026869" sldId="579"/>
        </pc:sldMkLst>
      </pc:sldChg>
      <pc:sldChg chg="delSp modSp add mod">
        <pc:chgData name="Xuesu Xiao" userId="2da2dc19-76a6-42ca-a03e-a5becae5e7dc" providerId="ADAL" clId="{861D8F39-5C37-0F48-94E0-16FDDABA774A}" dt="2022-11-20T04:14:25.040" v="162"/>
        <pc:sldMkLst>
          <pc:docMk/>
          <pc:sldMk cId="1602085219" sldId="579"/>
        </pc:sldMkLst>
        <pc:spChg chg="mod">
          <ac:chgData name="Xuesu Xiao" userId="2da2dc19-76a6-42ca-a03e-a5becae5e7dc" providerId="ADAL" clId="{861D8F39-5C37-0F48-94E0-16FDDABA774A}" dt="2022-11-20T04:13:25.783" v="115" actId="27636"/>
          <ac:spMkLst>
            <pc:docMk/>
            <pc:sldMk cId="1602085219" sldId="579"/>
            <ac:spMk id="3" creationId="{5D096F56-C1CD-9F4F-947E-69DAC9BE03BB}"/>
          </ac:spMkLst>
        </pc:spChg>
        <pc:spChg chg="del">
          <ac:chgData name="Xuesu Xiao" userId="2da2dc19-76a6-42ca-a03e-a5becae5e7dc" providerId="ADAL" clId="{861D8F39-5C37-0F48-94E0-16FDDABA774A}" dt="2022-11-20T04:14:25.040" v="162"/>
          <ac:spMkLst>
            <pc:docMk/>
            <pc:sldMk cId="1602085219" sldId="579"/>
            <ac:spMk id="4" creationId="{489B0BAE-7DB0-D245-AE77-46A252124D30}"/>
          </ac:spMkLst>
        </pc:spChg>
      </pc:sldChg>
      <pc:sldChg chg="delSp add">
        <pc:chgData name="Xuesu Xiao" userId="2da2dc19-76a6-42ca-a03e-a5becae5e7dc" providerId="ADAL" clId="{861D8F39-5C37-0F48-94E0-16FDDABA774A}" dt="2022-11-20T04:14:25.040" v="162"/>
        <pc:sldMkLst>
          <pc:docMk/>
          <pc:sldMk cId="1450728088" sldId="580"/>
        </pc:sldMkLst>
        <pc:spChg chg="del">
          <ac:chgData name="Xuesu Xiao" userId="2da2dc19-76a6-42ca-a03e-a5becae5e7dc" providerId="ADAL" clId="{861D8F39-5C37-0F48-94E0-16FDDABA774A}" dt="2022-11-20T04:14:25.040" v="162"/>
          <ac:spMkLst>
            <pc:docMk/>
            <pc:sldMk cId="1450728088" sldId="580"/>
            <ac:spMk id="4" creationId="{E2CC3517-EF42-F34B-B36E-BD49E01AC72D}"/>
          </ac:spMkLst>
        </pc:spChg>
      </pc:sldChg>
      <pc:sldChg chg="del">
        <pc:chgData name="Xuesu Xiao" userId="2da2dc19-76a6-42ca-a03e-a5becae5e7dc" providerId="ADAL" clId="{861D8F39-5C37-0F48-94E0-16FDDABA774A}" dt="2022-11-20T04:06:26.561" v="56" actId="2696"/>
        <pc:sldMkLst>
          <pc:docMk/>
          <pc:sldMk cId="1768079579" sldId="581"/>
        </pc:sldMkLst>
      </pc:sldChg>
      <pc:sldChg chg="delSp add">
        <pc:chgData name="Xuesu Xiao" userId="2da2dc19-76a6-42ca-a03e-a5becae5e7dc" providerId="ADAL" clId="{861D8F39-5C37-0F48-94E0-16FDDABA774A}" dt="2022-11-20T04:14:25.040" v="162"/>
        <pc:sldMkLst>
          <pc:docMk/>
          <pc:sldMk cId="2418434937" sldId="581"/>
        </pc:sldMkLst>
        <pc:spChg chg="del">
          <ac:chgData name="Xuesu Xiao" userId="2da2dc19-76a6-42ca-a03e-a5becae5e7dc" providerId="ADAL" clId="{861D8F39-5C37-0F48-94E0-16FDDABA774A}" dt="2022-11-20T04:14:25.040" v="162"/>
          <ac:spMkLst>
            <pc:docMk/>
            <pc:sldMk cId="2418434937" sldId="581"/>
            <ac:spMk id="4" creationId="{489B0BAE-7DB0-D245-AE77-46A252124D30}"/>
          </ac:spMkLst>
        </pc:spChg>
      </pc:sldChg>
      <pc:sldChg chg="delSp add">
        <pc:chgData name="Xuesu Xiao" userId="2da2dc19-76a6-42ca-a03e-a5becae5e7dc" providerId="ADAL" clId="{861D8F39-5C37-0F48-94E0-16FDDABA774A}" dt="2022-11-20T04:14:25.040" v="162"/>
        <pc:sldMkLst>
          <pc:docMk/>
          <pc:sldMk cId="3944599857" sldId="582"/>
        </pc:sldMkLst>
        <pc:spChg chg="del">
          <ac:chgData name="Xuesu Xiao" userId="2da2dc19-76a6-42ca-a03e-a5becae5e7dc" providerId="ADAL" clId="{861D8F39-5C37-0F48-94E0-16FDDABA774A}" dt="2022-11-20T04:14:25.040" v="162"/>
          <ac:spMkLst>
            <pc:docMk/>
            <pc:sldMk cId="3944599857" sldId="582"/>
            <ac:spMk id="4" creationId="{489B0BAE-7DB0-D245-AE77-46A252124D30}"/>
          </ac:spMkLst>
        </pc:spChg>
      </pc:sldChg>
      <pc:sldChg chg="delSp add">
        <pc:chgData name="Xuesu Xiao" userId="2da2dc19-76a6-42ca-a03e-a5becae5e7dc" providerId="ADAL" clId="{861D8F39-5C37-0F48-94E0-16FDDABA774A}" dt="2022-11-20T04:14:25.040" v="162"/>
        <pc:sldMkLst>
          <pc:docMk/>
          <pc:sldMk cId="2902254666" sldId="583"/>
        </pc:sldMkLst>
        <pc:spChg chg="del">
          <ac:chgData name="Xuesu Xiao" userId="2da2dc19-76a6-42ca-a03e-a5becae5e7dc" providerId="ADAL" clId="{861D8F39-5C37-0F48-94E0-16FDDABA774A}" dt="2022-11-20T04:14:25.040" v="162"/>
          <ac:spMkLst>
            <pc:docMk/>
            <pc:sldMk cId="2902254666" sldId="583"/>
            <ac:spMk id="4" creationId="{489B0BAE-7DB0-D245-AE77-46A252124D30}"/>
          </ac:spMkLst>
        </pc:spChg>
      </pc:sldChg>
      <pc:sldChg chg="delSp add del">
        <pc:chgData name="Xuesu Xiao" userId="2da2dc19-76a6-42ca-a03e-a5becae5e7dc" providerId="ADAL" clId="{861D8F39-5C37-0F48-94E0-16FDDABA774A}" dt="2022-11-20T05:05:46.793" v="611" actId="2696"/>
        <pc:sldMkLst>
          <pc:docMk/>
          <pc:sldMk cId="3664629107" sldId="584"/>
        </pc:sldMkLst>
        <pc:spChg chg="del">
          <ac:chgData name="Xuesu Xiao" userId="2da2dc19-76a6-42ca-a03e-a5becae5e7dc" providerId="ADAL" clId="{861D8F39-5C37-0F48-94E0-16FDDABA774A}" dt="2022-11-20T04:14:25.040" v="162"/>
          <ac:spMkLst>
            <pc:docMk/>
            <pc:sldMk cId="3664629107" sldId="584"/>
            <ac:spMk id="4" creationId="{A7BCBD77-80E4-EB42-A9E7-07D77D490E8B}"/>
          </ac:spMkLst>
        </pc:spChg>
      </pc:sldChg>
      <pc:sldChg chg="delSp modSp add mod modAnim">
        <pc:chgData name="Xuesu Xiao" userId="2da2dc19-76a6-42ca-a03e-a5becae5e7dc" providerId="ADAL" clId="{861D8F39-5C37-0F48-94E0-16FDDABA774A}" dt="2022-11-20T05:05:12.941" v="610"/>
        <pc:sldMkLst>
          <pc:docMk/>
          <pc:sldMk cId="3929122740" sldId="585"/>
        </pc:sldMkLst>
        <pc:spChg chg="mod">
          <ac:chgData name="Xuesu Xiao" userId="2da2dc19-76a6-42ca-a03e-a5becae5e7dc" providerId="ADAL" clId="{861D8F39-5C37-0F48-94E0-16FDDABA774A}" dt="2022-11-20T04:13:25.817" v="116" actId="27636"/>
          <ac:spMkLst>
            <pc:docMk/>
            <pc:sldMk cId="3929122740" sldId="585"/>
            <ac:spMk id="3" creationId="{29AE9606-6870-6C4D-8F49-2EDC35FD7A2F}"/>
          </ac:spMkLst>
        </pc:spChg>
        <pc:spChg chg="del">
          <ac:chgData name="Xuesu Xiao" userId="2da2dc19-76a6-42ca-a03e-a5becae5e7dc" providerId="ADAL" clId="{861D8F39-5C37-0F48-94E0-16FDDABA774A}" dt="2022-11-20T04:14:25.040" v="162"/>
          <ac:spMkLst>
            <pc:docMk/>
            <pc:sldMk cId="3929122740" sldId="585"/>
            <ac:spMk id="4" creationId="{A7BCBD77-80E4-EB42-A9E7-07D77D490E8B}"/>
          </ac:spMkLst>
        </pc:spChg>
      </pc:sldChg>
      <pc:sldChg chg="del">
        <pc:chgData name="Xuesu Xiao" userId="2da2dc19-76a6-42ca-a03e-a5becae5e7dc" providerId="ADAL" clId="{861D8F39-5C37-0F48-94E0-16FDDABA774A}" dt="2022-11-20T04:06:26.543" v="40" actId="2696"/>
        <pc:sldMkLst>
          <pc:docMk/>
          <pc:sldMk cId="61520634" sldId="586"/>
        </pc:sldMkLst>
      </pc:sldChg>
      <pc:sldChg chg="delSp add">
        <pc:chgData name="Xuesu Xiao" userId="2da2dc19-76a6-42ca-a03e-a5becae5e7dc" providerId="ADAL" clId="{861D8F39-5C37-0F48-94E0-16FDDABA774A}" dt="2022-11-20T04:14:25.040" v="162"/>
        <pc:sldMkLst>
          <pc:docMk/>
          <pc:sldMk cId="627899184" sldId="586"/>
        </pc:sldMkLst>
        <pc:spChg chg="del">
          <ac:chgData name="Xuesu Xiao" userId="2da2dc19-76a6-42ca-a03e-a5becae5e7dc" providerId="ADAL" clId="{861D8F39-5C37-0F48-94E0-16FDDABA774A}" dt="2022-11-20T04:14:25.040" v="162"/>
          <ac:spMkLst>
            <pc:docMk/>
            <pc:sldMk cId="627899184" sldId="586"/>
            <ac:spMk id="4" creationId="{A7BCBD77-80E4-EB42-A9E7-07D77D490E8B}"/>
          </ac:spMkLst>
        </pc:spChg>
      </pc:sldChg>
      <pc:sldChg chg="delSp modSp add mod">
        <pc:chgData name="Xuesu Xiao" userId="2da2dc19-76a6-42ca-a03e-a5becae5e7dc" providerId="ADAL" clId="{861D8F39-5C37-0F48-94E0-16FDDABA774A}" dt="2022-11-20T05:08:03.918" v="708" actId="1076"/>
        <pc:sldMkLst>
          <pc:docMk/>
          <pc:sldMk cId="975939031" sldId="587"/>
        </pc:sldMkLst>
        <pc:spChg chg="del">
          <ac:chgData name="Xuesu Xiao" userId="2da2dc19-76a6-42ca-a03e-a5becae5e7dc" providerId="ADAL" clId="{861D8F39-5C37-0F48-94E0-16FDDABA774A}" dt="2022-11-20T04:14:25.040" v="162"/>
          <ac:spMkLst>
            <pc:docMk/>
            <pc:sldMk cId="975939031" sldId="587"/>
            <ac:spMk id="4" creationId="{01F5B37C-4BD9-634C-97BF-67EBE1F3819C}"/>
          </ac:spMkLst>
        </pc:spChg>
        <pc:picChg chg="mod">
          <ac:chgData name="Xuesu Xiao" userId="2da2dc19-76a6-42ca-a03e-a5becae5e7dc" providerId="ADAL" clId="{861D8F39-5C37-0F48-94E0-16FDDABA774A}" dt="2022-11-20T05:06:27.633" v="633" actId="1076"/>
          <ac:picMkLst>
            <pc:docMk/>
            <pc:sldMk cId="975939031" sldId="587"/>
            <ac:picMk id="6" creationId="{C1AC223A-0283-B249-BBA2-C61A0D6F8F6B}"/>
          </ac:picMkLst>
        </pc:picChg>
        <pc:picChg chg="mod">
          <ac:chgData name="Xuesu Xiao" userId="2da2dc19-76a6-42ca-a03e-a5becae5e7dc" providerId="ADAL" clId="{861D8F39-5C37-0F48-94E0-16FDDABA774A}" dt="2022-11-20T05:06:32.096" v="638" actId="1038"/>
          <ac:picMkLst>
            <pc:docMk/>
            <pc:sldMk cId="975939031" sldId="587"/>
            <ac:picMk id="7" creationId="{27C26C6E-ED92-9C47-85EA-8B75E48EF6A4}"/>
          </ac:picMkLst>
        </pc:picChg>
        <pc:picChg chg="mod">
          <ac:chgData name="Xuesu Xiao" userId="2da2dc19-76a6-42ca-a03e-a5becae5e7dc" providerId="ADAL" clId="{861D8F39-5C37-0F48-94E0-16FDDABA774A}" dt="2022-11-20T05:06:35.658" v="639" actId="1076"/>
          <ac:picMkLst>
            <pc:docMk/>
            <pc:sldMk cId="975939031" sldId="587"/>
            <ac:picMk id="9" creationId="{412E3444-023B-8C46-98A6-D083DDCB6635}"/>
          </ac:picMkLst>
        </pc:picChg>
        <pc:picChg chg="mod">
          <ac:chgData name="Xuesu Xiao" userId="2da2dc19-76a6-42ca-a03e-a5becae5e7dc" providerId="ADAL" clId="{861D8F39-5C37-0F48-94E0-16FDDABA774A}" dt="2022-11-20T05:08:03.918" v="708" actId="1076"/>
          <ac:picMkLst>
            <pc:docMk/>
            <pc:sldMk cId="975939031" sldId="587"/>
            <ac:picMk id="10" creationId="{CA5D765B-6234-F340-A635-AE5A8512B0C1}"/>
          </ac:picMkLst>
        </pc:picChg>
      </pc:sldChg>
      <pc:sldChg chg="delSp add">
        <pc:chgData name="Xuesu Xiao" userId="2da2dc19-76a6-42ca-a03e-a5becae5e7dc" providerId="ADAL" clId="{861D8F39-5C37-0F48-94E0-16FDDABA774A}" dt="2022-11-20T04:14:25.040" v="162"/>
        <pc:sldMkLst>
          <pc:docMk/>
          <pc:sldMk cId="839611139" sldId="588"/>
        </pc:sldMkLst>
        <pc:spChg chg="del">
          <ac:chgData name="Xuesu Xiao" userId="2da2dc19-76a6-42ca-a03e-a5becae5e7dc" providerId="ADAL" clId="{861D8F39-5C37-0F48-94E0-16FDDABA774A}" dt="2022-11-20T04:14:25.040" v="162"/>
          <ac:spMkLst>
            <pc:docMk/>
            <pc:sldMk cId="839611139" sldId="588"/>
            <ac:spMk id="4" creationId="{0EE2DCC5-6504-564E-8556-8CA627884D31}"/>
          </ac:spMkLst>
        </pc:spChg>
      </pc:sldChg>
      <pc:sldChg chg="del">
        <pc:chgData name="Xuesu Xiao" userId="2da2dc19-76a6-42ca-a03e-a5becae5e7dc" providerId="ADAL" clId="{861D8F39-5C37-0F48-94E0-16FDDABA774A}" dt="2022-11-20T04:06:26.578" v="75" actId="2696"/>
        <pc:sldMkLst>
          <pc:docMk/>
          <pc:sldMk cId="34047299" sldId="589"/>
        </pc:sldMkLst>
      </pc:sldChg>
      <pc:sldChg chg="delSp add">
        <pc:chgData name="Xuesu Xiao" userId="2da2dc19-76a6-42ca-a03e-a5becae5e7dc" providerId="ADAL" clId="{861D8F39-5C37-0F48-94E0-16FDDABA774A}" dt="2022-11-20T04:14:25.040" v="162"/>
        <pc:sldMkLst>
          <pc:docMk/>
          <pc:sldMk cId="103021500" sldId="589"/>
        </pc:sldMkLst>
        <pc:spChg chg="del">
          <ac:chgData name="Xuesu Xiao" userId="2da2dc19-76a6-42ca-a03e-a5becae5e7dc" providerId="ADAL" clId="{861D8F39-5C37-0F48-94E0-16FDDABA774A}" dt="2022-11-20T04:14:25.040" v="162"/>
          <ac:spMkLst>
            <pc:docMk/>
            <pc:sldMk cId="103021500" sldId="589"/>
            <ac:spMk id="4" creationId="{0EE2DCC5-6504-564E-8556-8CA627884D31}"/>
          </ac:spMkLst>
        </pc:spChg>
      </pc:sldChg>
      <pc:sldChg chg="del">
        <pc:chgData name="Xuesu Xiao" userId="2da2dc19-76a6-42ca-a03e-a5becae5e7dc" providerId="ADAL" clId="{861D8F39-5C37-0F48-94E0-16FDDABA774A}" dt="2022-11-20T04:06:26.537" v="35" actId="2696"/>
        <pc:sldMkLst>
          <pc:docMk/>
          <pc:sldMk cId="1462603498" sldId="590"/>
        </pc:sldMkLst>
      </pc:sldChg>
      <pc:sldChg chg="delSp add">
        <pc:chgData name="Xuesu Xiao" userId="2da2dc19-76a6-42ca-a03e-a5becae5e7dc" providerId="ADAL" clId="{861D8F39-5C37-0F48-94E0-16FDDABA774A}" dt="2022-11-20T04:14:25.040" v="162"/>
        <pc:sldMkLst>
          <pc:docMk/>
          <pc:sldMk cId="3656873702" sldId="590"/>
        </pc:sldMkLst>
        <pc:spChg chg="del">
          <ac:chgData name="Xuesu Xiao" userId="2da2dc19-76a6-42ca-a03e-a5becae5e7dc" providerId="ADAL" clId="{861D8F39-5C37-0F48-94E0-16FDDABA774A}" dt="2022-11-20T04:14:25.040" v="162"/>
          <ac:spMkLst>
            <pc:docMk/>
            <pc:sldMk cId="3656873702" sldId="590"/>
            <ac:spMk id="4" creationId="{0EE2DCC5-6504-564E-8556-8CA627884D31}"/>
          </ac:spMkLst>
        </pc:spChg>
      </pc:sldChg>
      <pc:sldChg chg="delSp add">
        <pc:chgData name="Xuesu Xiao" userId="2da2dc19-76a6-42ca-a03e-a5becae5e7dc" providerId="ADAL" clId="{861D8F39-5C37-0F48-94E0-16FDDABA774A}" dt="2022-11-20T04:14:25.040" v="162"/>
        <pc:sldMkLst>
          <pc:docMk/>
          <pc:sldMk cId="3454210482" sldId="591"/>
        </pc:sldMkLst>
        <pc:spChg chg="del">
          <ac:chgData name="Xuesu Xiao" userId="2da2dc19-76a6-42ca-a03e-a5becae5e7dc" providerId="ADAL" clId="{861D8F39-5C37-0F48-94E0-16FDDABA774A}" dt="2022-11-20T04:14:25.040" v="162"/>
          <ac:spMkLst>
            <pc:docMk/>
            <pc:sldMk cId="3454210482" sldId="591"/>
            <ac:spMk id="4" creationId="{0EE2DCC5-6504-564E-8556-8CA627884D31}"/>
          </ac:spMkLst>
        </pc:spChg>
      </pc:sldChg>
      <pc:sldChg chg="delSp add">
        <pc:chgData name="Xuesu Xiao" userId="2da2dc19-76a6-42ca-a03e-a5becae5e7dc" providerId="ADAL" clId="{861D8F39-5C37-0F48-94E0-16FDDABA774A}" dt="2022-11-20T04:14:25.040" v="162"/>
        <pc:sldMkLst>
          <pc:docMk/>
          <pc:sldMk cId="172932525" sldId="592"/>
        </pc:sldMkLst>
        <pc:spChg chg="del">
          <ac:chgData name="Xuesu Xiao" userId="2da2dc19-76a6-42ca-a03e-a5becae5e7dc" providerId="ADAL" clId="{861D8F39-5C37-0F48-94E0-16FDDABA774A}" dt="2022-11-20T04:14:25.040" v="162"/>
          <ac:spMkLst>
            <pc:docMk/>
            <pc:sldMk cId="172932525" sldId="592"/>
            <ac:spMk id="4" creationId="{0EE2DCC5-6504-564E-8556-8CA627884D31}"/>
          </ac:spMkLst>
        </pc:spChg>
      </pc:sldChg>
      <pc:sldChg chg="del">
        <pc:chgData name="Xuesu Xiao" userId="2da2dc19-76a6-42ca-a03e-a5becae5e7dc" providerId="ADAL" clId="{861D8F39-5C37-0F48-94E0-16FDDABA774A}" dt="2022-11-20T04:06:26.561" v="55" actId="2696"/>
        <pc:sldMkLst>
          <pc:docMk/>
          <pc:sldMk cId="2653884021" sldId="592"/>
        </pc:sldMkLst>
      </pc:sldChg>
      <pc:sldChg chg="delSp add">
        <pc:chgData name="Xuesu Xiao" userId="2da2dc19-76a6-42ca-a03e-a5becae5e7dc" providerId="ADAL" clId="{861D8F39-5C37-0F48-94E0-16FDDABA774A}" dt="2022-11-20T04:14:25.040" v="162"/>
        <pc:sldMkLst>
          <pc:docMk/>
          <pc:sldMk cId="3229880861" sldId="593"/>
        </pc:sldMkLst>
        <pc:spChg chg="del">
          <ac:chgData name="Xuesu Xiao" userId="2da2dc19-76a6-42ca-a03e-a5becae5e7dc" providerId="ADAL" clId="{861D8F39-5C37-0F48-94E0-16FDDABA774A}" dt="2022-11-20T04:14:25.040" v="162"/>
          <ac:spMkLst>
            <pc:docMk/>
            <pc:sldMk cId="3229880861" sldId="593"/>
            <ac:spMk id="4" creationId="{0CE017F8-FE03-9841-A402-95B99C769298}"/>
          </ac:spMkLst>
        </pc:spChg>
      </pc:sldChg>
      <pc:sldChg chg="delSp add">
        <pc:chgData name="Xuesu Xiao" userId="2da2dc19-76a6-42ca-a03e-a5becae5e7dc" providerId="ADAL" clId="{861D8F39-5C37-0F48-94E0-16FDDABA774A}" dt="2022-11-20T04:14:25.040" v="162"/>
        <pc:sldMkLst>
          <pc:docMk/>
          <pc:sldMk cId="2728069650" sldId="594"/>
        </pc:sldMkLst>
        <pc:spChg chg="del">
          <ac:chgData name="Xuesu Xiao" userId="2da2dc19-76a6-42ca-a03e-a5becae5e7dc" providerId="ADAL" clId="{861D8F39-5C37-0F48-94E0-16FDDABA774A}" dt="2022-11-20T04:14:25.040" v="162"/>
          <ac:spMkLst>
            <pc:docMk/>
            <pc:sldMk cId="2728069650" sldId="594"/>
            <ac:spMk id="4" creationId="{0CE017F8-FE03-9841-A402-95B99C769298}"/>
          </ac:spMkLst>
        </pc:spChg>
      </pc:sldChg>
      <pc:sldChg chg="delSp add">
        <pc:chgData name="Xuesu Xiao" userId="2da2dc19-76a6-42ca-a03e-a5becae5e7dc" providerId="ADAL" clId="{861D8F39-5C37-0F48-94E0-16FDDABA774A}" dt="2022-11-20T04:14:25.040" v="162"/>
        <pc:sldMkLst>
          <pc:docMk/>
          <pc:sldMk cId="2329966976" sldId="595"/>
        </pc:sldMkLst>
        <pc:spChg chg="del">
          <ac:chgData name="Xuesu Xiao" userId="2da2dc19-76a6-42ca-a03e-a5becae5e7dc" providerId="ADAL" clId="{861D8F39-5C37-0F48-94E0-16FDDABA774A}" dt="2022-11-20T04:14:25.040" v="162"/>
          <ac:spMkLst>
            <pc:docMk/>
            <pc:sldMk cId="2329966976" sldId="595"/>
            <ac:spMk id="4" creationId="{EB241A9D-5A9B-C346-B2CB-A0BFDE8B684D}"/>
          </ac:spMkLst>
        </pc:spChg>
      </pc:sldChg>
      <pc:sldChg chg="delSp add">
        <pc:chgData name="Xuesu Xiao" userId="2da2dc19-76a6-42ca-a03e-a5becae5e7dc" providerId="ADAL" clId="{861D8F39-5C37-0F48-94E0-16FDDABA774A}" dt="2022-11-20T04:14:25.040" v="162"/>
        <pc:sldMkLst>
          <pc:docMk/>
          <pc:sldMk cId="3738866819" sldId="596"/>
        </pc:sldMkLst>
        <pc:spChg chg="del">
          <ac:chgData name="Xuesu Xiao" userId="2da2dc19-76a6-42ca-a03e-a5becae5e7dc" providerId="ADAL" clId="{861D8F39-5C37-0F48-94E0-16FDDABA774A}" dt="2022-11-20T04:14:25.040" v="162"/>
          <ac:spMkLst>
            <pc:docMk/>
            <pc:sldMk cId="3738866819" sldId="596"/>
            <ac:spMk id="4" creationId="{84BB10E7-B0F8-B042-BDF8-5080C20E4379}"/>
          </ac:spMkLst>
        </pc:spChg>
      </pc:sldChg>
      <pc:sldChg chg="delSp add">
        <pc:chgData name="Xuesu Xiao" userId="2da2dc19-76a6-42ca-a03e-a5becae5e7dc" providerId="ADAL" clId="{861D8F39-5C37-0F48-94E0-16FDDABA774A}" dt="2022-11-20T04:14:25.040" v="162"/>
        <pc:sldMkLst>
          <pc:docMk/>
          <pc:sldMk cId="3248046028" sldId="597"/>
        </pc:sldMkLst>
        <pc:spChg chg="del">
          <ac:chgData name="Xuesu Xiao" userId="2da2dc19-76a6-42ca-a03e-a5becae5e7dc" providerId="ADAL" clId="{861D8F39-5C37-0F48-94E0-16FDDABA774A}" dt="2022-11-20T04:14:25.040" v="162"/>
          <ac:spMkLst>
            <pc:docMk/>
            <pc:sldMk cId="3248046028" sldId="597"/>
            <ac:spMk id="4" creationId="{84BB10E7-B0F8-B042-BDF8-5080C20E4379}"/>
          </ac:spMkLst>
        </pc:spChg>
      </pc:sldChg>
      <pc:sldChg chg="delSp add">
        <pc:chgData name="Xuesu Xiao" userId="2da2dc19-76a6-42ca-a03e-a5becae5e7dc" providerId="ADAL" clId="{861D8F39-5C37-0F48-94E0-16FDDABA774A}" dt="2022-11-20T04:14:25.040" v="162"/>
        <pc:sldMkLst>
          <pc:docMk/>
          <pc:sldMk cId="901145663" sldId="598"/>
        </pc:sldMkLst>
        <pc:spChg chg="del">
          <ac:chgData name="Xuesu Xiao" userId="2da2dc19-76a6-42ca-a03e-a5becae5e7dc" providerId="ADAL" clId="{861D8F39-5C37-0F48-94E0-16FDDABA774A}" dt="2022-11-20T04:14:25.040" v="162"/>
          <ac:spMkLst>
            <pc:docMk/>
            <pc:sldMk cId="901145663" sldId="598"/>
            <ac:spMk id="4" creationId="{84BB10E7-B0F8-B042-BDF8-5080C20E4379}"/>
          </ac:spMkLst>
        </pc:spChg>
      </pc:sldChg>
      <pc:sldChg chg="delSp add">
        <pc:chgData name="Xuesu Xiao" userId="2da2dc19-76a6-42ca-a03e-a5becae5e7dc" providerId="ADAL" clId="{861D8F39-5C37-0F48-94E0-16FDDABA774A}" dt="2022-11-20T04:14:25.040" v="162"/>
        <pc:sldMkLst>
          <pc:docMk/>
          <pc:sldMk cId="631122589" sldId="599"/>
        </pc:sldMkLst>
        <pc:spChg chg="del">
          <ac:chgData name="Xuesu Xiao" userId="2da2dc19-76a6-42ca-a03e-a5becae5e7dc" providerId="ADAL" clId="{861D8F39-5C37-0F48-94E0-16FDDABA774A}" dt="2022-11-20T04:14:25.040" v="162"/>
          <ac:spMkLst>
            <pc:docMk/>
            <pc:sldMk cId="631122589" sldId="599"/>
            <ac:spMk id="4" creationId="{84BB10E7-B0F8-B042-BDF8-5080C20E4379}"/>
          </ac:spMkLst>
        </pc:spChg>
      </pc:sldChg>
      <pc:sldChg chg="delSp modSp add mod">
        <pc:chgData name="Xuesu Xiao" userId="2da2dc19-76a6-42ca-a03e-a5becae5e7dc" providerId="ADAL" clId="{861D8F39-5C37-0F48-94E0-16FDDABA774A}" dt="2022-11-20T05:08:19.102" v="717" actId="1035"/>
        <pc:sldMkLst>
          <pc:docMk/>
          <pc:sldMk cId="1087977116" sldId="600"/>
        </pc:sldMkLst>
        <pc:spChg chg="mod">
          <ac:chgData name="Xuesu Xiao" userId="2da2dc19-76a6-42ca-a03e-a5becae5e7dc" providerId="ADAL" clId="{861D8F39-5C37-0F48-94E0-16FDDABA774A}" dt="2022-11-20T05:08:19.102" v="717" actId="1035"/>
          <ac:spMkLst>
            <pc:docMk/>
            <pc:sldMk cId="1087977116" sldId="600"/>
            <ac:spMk id="3" creationId="{AB68123C-C652-FC49-B74D-E02083A76AB7}"/>
          </ac:spMkLst>
        </pc:spChg>
        <pc:spChg chg="del">
          <ac:chgData name="Xuesu Xiao" userId="2da2dc19-76a6-42ca-a03e-a5becae5e7dc" providerId="ADAL" clId="{861D8F39-5C37-0F48-94E0-16FDDABA774A}" dt="2022-11-20T04:14:25.040" v="162"/>
          <ac:spMkLst>
            <pc:docMk/>
            <pc:sldMk cId="1087977116" sldId="600"/>
            <ac:spMk id="4" creationId="{84BB10E7-B0F8-B042-BDF8-5080C20E4379}"/>
          </ac:spMkLst>
        </pc:spChg>
        <pc:spChg chg="mod">
          <ac:chgData name="Xuesu Xiao" userId="2da2dc19-76a6-42ca-a03e-a5becae5e7dc" providerId="ADAL" clId="{861D8F39-5C37-0F48-94E0-16FDDABA774A}" dt="2022-11-20T05:08:05.400" v="710" actId="1036"/>
          <ac:spMkLst>
            <pc:docMk/>
            <pc:sldMk cId="1087977116" sldId="600"/>
            <ac:spMk id="17" creationId="{DD48F340-90AE-9845-AD2D-8CCFD3CB87F2}"/>
          </ac:spMkLst>
        </pc:spChg>
        <pc:spChg chg="mod">
          <ac:chgData name="Xuesu Xiao" userId="2da2dc19-76a6-42ca-a03e-a5becae5e7dc" providerId="ADAL" clId="{861D8F39-5C37-0F48-94E0-16FDDABA774A}" dt="2022-11-20T05:08:05.400" v="710" actId="1036"/>
          <ac:spMkLst>
            <pc:docMk/>
            <pc:sldMk cId="1087977116" sldId="600"/>
            <ac:spMk id="18" creationId="{CEDA77B8-1E65-AD4C-9F2C-E8C9A5A6AD97}"/>
          </ac:spMkLst>
        </pc:spChg>
        <pc:spChg chg="mod">
          <ac:chgData name="Xuesu Xiao" userId="2da2dc19-76a6-42ca-a03e-a5becae5e7dc" providerId="ADAL" clId="{861D8F39-5C37-0F48-94E0-16FDDABA774A}" dt="2022-11-20T05:08:05.400" v="710" actId="1036"/>
          <ac:spMkLst>
            <pc:docMk/>
            <pc:sldMk cId="1087977116" sldId="600"/>
            <ac:spMk id="19" creationId="{404BEC51-B595-6D49-88DE-0BE91D5B14BE}"/>
          </ac:spMkLst>
        </pc:spChg>
        <pc:spChg chg="mod">
          <ac:chgData name="Xuesu Xiao" userId="2da2dc19-76a6-42ca-a03e-a5becae5e7dc" providerId="ADAL" clId="{861D8F39-5C37-0F48-94E0-16FDDABA774A}" dt="2022-11-20T05:08:05.400" v="710" actId="1036"/>
          <ac:spMkLst>
            <pc:docMk/>
            <pc:sldMk cId="1087977116" sldId="600"/>
            <ac:spMk id="20" creationId="{4E7ADDD2-FB3E-514E-B002-C2FF818BEDF4}"/>
          </ac:spMkLst>
        </pc:spChg>
        <pc:spChg chg="mod">
          <ac:chgData name="Xuesu Xiao" userId="2da2dc19-76a6-42ca-a03e-a5becae5e7dc" providerId="ADAL" clId="{861D8F39-5C37-0F48-94E0-16FDDABA774A}" dt="2022-11-20T05:08:05.400" v="710" actId="1036"/>
          <ac:spMkLst>
            <pc:docMk/>
            <pc:sldMk cId="1087977116" sldId="600"/>
            <ac:spMk id="21" creationId="{7F3F758C-E637-3042-8986-75ACB7C09620}"/>
          </ac:spMkLst>
        </pc:spChg>
        <pc:spChg chg="mod">
          <ac:chgData name="Xuesu Xiao" userId="2da2dc19-76a6-42ca-a03e-a5becae5e7dc" providerId="ADAL" clId="{861D8F39-5C37-0F48-94E0-16FDDABA774A}" dt="2022-11-20T05:08:05.400" v="710" actId="1036"/>
          <ac:spMkLst>
            <pc:docMk/>
            <pc:sldMk cId="1087977116" sldId="600"/>
            <ac:spMk id="22" creationId="{81B8038C-F88C-1C4D-90BD-66868AF34604}"/>
          </ac:spMkLst>
        </pc:spChg>
        <pc:spChg chg="mod">
          <ac:chgData name="Xuesu Xiao" userId="2da2dc19-76a6-42ca-a03e-a5becae5e7dc" providerId="ADAL" clId="{861D8F39-5C37-0F48-94E0-16FDDABA774A}" dt="2022-11-20T05:08:05.400" v="710" actId="1036"/>
          <ac:spMkLst>
            <pc:docMk/>
            <pc:sldMk cId="1087977116" sldId="600"/>
            <ac:spMk id="23" creationId="{CD86F982-8921-6A41-A207-5919D8EB10B2}"/>
          </ac:spMkLst>
        </pc:spChg>
        <pc:spChg chg="mod">
          <ac:chgData name="Xuesu Xiao" userId="2da2dc19-76a6-42ca-a03e-a5becae5e7dc" providerId="ADAL" clId="{861D8F39-5C37-0F48-94E0-16FDDABA774A}" dt="2022-11-20T05:08:05.400" v="710" actId="1036"/>
          <ac:spMkLst>
            <pc:docMk/>
            <pc:sldMk cId="1087977116" sldId="600"/>
            <ac:spMk id="24" creationId="{E0196981-9225-C24B-A452-25E846D75D10}"/>
          </ac:spMkLst>
        </pc:spChg>
        <pc:spChg chg="mod">
          <ac:chgData name="Xuesu Xiao" userId="2da2dc19-76a6-42ca-a03e-a5becae5e7dc" providerId="ADAL" clId="{861D8F39-5C37-0F48-94E0-16FDDABA774A}" dt="2022-11-20T05:08:05.400" v="710" actId="1036"/>
          <ac:spMkLst>
            <pc:docMk/>
            <pc:sldMk cId="1087977116" sldId="600"/>
            <ac:spMk id="25" creationId="{D1AA53FB-36B4-A14E-9766-E96760783B22}"/>
          </ac:spMkLst>
        </pc:spChg>
        <pc:spChg chg="mod">
          <ac:chgData name="Xuesu Xiao" userId="2da2dc19-76a6-42ca-a03e-a5becae5e7dc" providerId="ADAL" clId="{861D8F39-5C37-0F48-94E0-16FDDABA774A}" dt="2022-11-20T05:08:05.400" v="710" actId="1036"/>
          <ac:spMkLst>
            <pc:docMk/>
            <pc:sldMk cId="1087977116" sldId="600"/>
            <ac:spMk id="30" creationId="{73858B16-EBEF-8D49-89E2-B232C14BE4F5}"/>
          </ac:spMkLst>
        </pc:spChg>
        <pc:spChg chg="mod">
          <ac:chgData name="Xuesu Xiao" userId="2da2dc19-76a6-42ca-a03e-a5becae5e7dc" providerId="ADAL" clId="{861D8F39-5C37-0F48-94E0-16FDDABA774A}" dt="2022-11-20T05:08:05.400" v="710" actId="1036"/>
          <ac:spMkLst>
            <pc:docMk/>
            <pc:sldMk cId="1087977116" sldId="600"/>
            <ac:spMk id="31" creationId="{78DC9401-EFB6-B949-A011-AB6BA122977B}"/>
          </ac:spMkLst>
        </pc:spChg>
        <pc:spChg chg="mod">
          <ac:chgData name="Xuesu Xiao" userId="2da2dc19-76a6-42ca-a03e-a5becae5e7dc" providerId="ADAL" clId="{861D8F39-5C37-0F48-94E0-16FDDABA774A}" dt="2022-11-20T05:08:05.400" v="710" actId="1036"/>
          <ac:spMkLst>
            <pc:docMk/>
            <pc:sldMk cId="1087977116" sldId="600"/>
            <ac:spMk id="32" creationId="{BAEFF404-BB76-C349-BFE2-EF023ABAF60C}"/>
          </ac:spMkLst>
        </pc:spChg>
        <pc:spChg chg="mod">
          <ac:chgData name="Xuesu Xiao" userId="2da2dc19-76a6-42ca-a03e-a5becae5e7dc" providerId="ADAL" clId="{861D8F39-5C37-0F48-94E0-16FDDABA774A}" dt="2022-11-20T05:08:05.400" v="710" actId="1036"/>
          <ac:spMkLst>
            <pc:docMk/>
            <pc:sldMk cId="1087977116" sldId="600"/>
            <ac:spMk id="33" creationId="{4E153D84-3CAE-BE4D-B6B3-E73B426F672B}"/>
          </ac:spMkLst>
        </pc:spChg>
        <pc:spChg chg="mod">
          <ac:chgData name="Xuesu Xiao" userId="2da2dc19-76a6-42ca-a03e-a5becae5e7dc" providerId="ADAL" clId="{861D8F39-5C37-0F48-94E0-16FDDABA774A}" dt="2022-11-20T05:08:05.400" v="710" actId="1036"/>
          <ac:spMkLst>
            <pc:docMk/>
            <pc:sldMk cId="1087977116" sldId="600"/>
            <ac:spMk id="34" creationId="{9D5B1A86-5BE4-5C42-BE05-F48B06BEF2C7}"/>
          </ac:spMkLst>
        </pc:spChg>
        <pc:spChg chg="mod">
          <ac:chgData name="Xuesu Xiao" userId="2da2dc19-76a6-42ca-a03e-a5becae5e7dc" providerId="ADAL" clId="{861D8F39-5C37-0F48-94E0-16FDDABA774A}" dt="2022-11-20T05:08:05.400" v="710" actId="1036"/>
          <ac:spMkLst>
            <pc:docMk/>
            <pc:sldMk cId="1087977116" sldId="600"/>
            <ac:spMk id="35" creationId="{262948A9-8914-894D-BE2B-99F043995015}"/>
          </ac:spMkLst>
        </pc:spChg>
        <pc:spChg chg="mod">
          <ac:chgData name="Xuesu Xiao" userId="2da2dc19-76a6-42ca-a03e-a5becae5e7dc" providerId="ADAL" clId="{861D8F39-5C37-0F48-94E0-16FDDABA774A}" dt="2022-11-20T05:08:05.400" v="710" actId="1036"/>
          <ac:spMkLst>
            <pc:docMk/>
            <pc:sldMk cId="1087977116" sldId="600"/>
            <ac:spMk id="36" creationId="{786F42ED-BC94-104B-B8E7-B24F44490FA3}"/>
          </ac:spMkLst>
        </pc:spChg>
        <pc:picChg chg="mod">
          <ac:chgData name="Xuesu Xiao" userId="2da2dc19-76a6-42ca-a03e-a5becae5e7dc" providerId="ADAL" clId="{861D8F39-5C37-0F48-94E0-16FDDABA774A}" dt="2022-11-20T05:08:05.400" v="710" actId="1036"/>
          <ac:picMkLst>
            <pc:docMk/>
            <pc:sldMk cId="1087977116" sldId="600"/>
            <ac:picMk id="16" creationId="{4C6754E8-A6EA-6F4A-BE34-A3CC36CE89B3}"/>
          </ac:picMkLst>
        </pc:picChg>
        <pc:picChg chg="mod">
          <ac:chgData name="Xuesu Xiao" userId="2da2dc19-76a6-42ca-a03e-a5becae5e7dc" providerId="ADAL" clId="{861D8F39-5C37-0F48-94E0-16FDDABA774A}" dt="2022-11-20T05:08:05.400" v="710" actId="1036"/>
          <ac:picMkLst>
            <pc:docMk/>
            <pc:sldMk cId="1087977116" sldId="600"/>
            <ac:picMk id="29" creationId="{46F6C776-C247-4B40-8330-E22657B121D9}"/>
          </ac:picMkLst>
        </pc:picChg>
      </pc:sldChg>
      <pc:sldChg chg="addSp delSp modSp add mod">
        <pc:chgData name="Xuesu Xiao" userId="2da2dc19-76a6-42ca-a03e-a5becae5e7dc" providerId="ADAL" clId="{861D8F39-5C37-0F48-94E0-16FDDABA774A}" dt="2022-11-20T05:08:42.780" v="721"/>
        <pc:sldMkLst>
          <pc:docMk/>
          <pc:sldMk cId="1020903188" sldId="601"/>
        </pc:sldMkLst>
        <pc:spChg chg="del">
          <ac:chgData name="Xuesu Xiao" userId="2da2dc19-76a6-42ca-a03e-a5becae5e7dc" providerId="ADAL" clId="{861D8F39-5C37-0F48-94E0-16FDDABA774A}" dt="2022-11-20T05:08:39.091" v="718" actId="478"/>
          <ac:spMkLst>
            <pc:docMk/>
            <pc:sldMk cId="1020903188" sldId="601"/>
            <ac:spMk id="3" creationId="{AB68123C-C652-FC49-B74D-E02083A76AB7}"/>
          </ac:spMkLst>
        </pc:spChg>
        <pc:spChg chg="del">
          <ac:chgData name="Xuesu Xiao" userId="2da2dc19-76a6-42ca-a03e-a5becae5e7dc" providerId="ADAL" clId="{861D8F39-5C37-0F48-94E0-16FDDABA774A}" dt="2022-11-20T04:14:25.040" v="162"/>
          <ac:spMkLst>
            <pc:docMk/>
            <pc:sldMk cId="1020903188" sldId="601"/>
            <ac:spMk id="4" creationId="{84BB10E7-B0F8-B042-BDF8-5080C20E4379}"/>
          </ac:spMkLst>
        </pc:spChg>
        <pc:spChg chg="add del mod">
          <ac:chgData name="Xuesu Xiao" userId="2da2dc19-76a6-42ca-a03e-a5becae5e7dc" providerId="ADAL" clId="{861D8F39-5C37-0F48-94E0-16FDDABA774A}" dt="2022-11-20T05:08:42.332" v="720" actId="478"/>
          <ac:spMkLst>
            <pc:docMk/>
            <pc:sldMk cId="1020903188" sldId="601"/>
            <ac:spMk id="10" creationId="{95A6D750-E8A2-1FDA-ADE2-26308878C2A5}"/>
          </ac:spMkLst>
        </pc:spChg>
        <pc:spChg chg="add mod">
          <ac:chgData name="Xuesu Xiao" userId="2da2dc19-76a6-42ca-a03e-a5becae5e7dc" providerId="ADAL" clId="{861D8F39-5C37-0F48-94E0-16FDDABA774A}" dt="2022-11-20T05:08:42.780" v="721"/>
          <ac:spMkLst>
            <pc:docMk/>
            <pc:sldMk cId="1020903188" sldId="601"/>
            <ac:spMk id="11" creationId="{7AD5AF46-D3BF-2EA9-EB29-8EFB18589FB0}"/>
          </ac:spMkLst>
        </pc:spChg>
      </pc:sldChg>
      <pc:sldChg chg="delSp modSp add mod">
        <pc:chgData name="Xuesu Xiao" userId="2da2dc19-76a6-42ca-a03e-a5becae5e7dc" providerId="ADAL" clId="{861D8F39-5C37-0F48-94E0-16FDDABA774A}" dt="2022-11-20T04:14:25.040" v="162"/>
        <pc:sldMkLst>
          <pc:docMk/>
          <pc:sldMk cId="1853067093" sldId="602"/>
        </pc:sldMkLst>
        <pc:spChg chg="mod">
          <ac:chgData name="Xuesu Xiao" userId="2da2dc19-76a6-42ca-a03e-a5becae5e7dc" providerId="ADAL" clId="{861D8F39-5C37-0F48-94E0-16FDDABA774A}" dt="2022-11-20T04:13:25.847" v="117" actId="27636"/>
          <ac:spMkLst>
            <pc:docMk/>
            <pc:sldMk cId="1853067093" sldId="602"/>
            <ac:spMk id="3" creationId="{CA66A77E-2B70-A345-AA68-E48A80075BF6}"/>
          </ac:spMkLst>
        </pc:spChg>
        <pc:spChg chg="del">
          <ac:chgData name="Xuesu Xiao" userId="2da2dc19-76a6-42ca-a03e-a5becae5e7dc" providerId="ADAL" clId="{861D8F39-5C37-0F48-94E0-16FDDABA774A}" dt="2022-11-20T04:14:25.040" v="162"/>
          <ac:spMkLst>
            <pc:docMk/>
            <pc:sldMk cId="1853067093" sldId="602"/>
            <ac:spMk id="4" creationId="{649E7502-A835-954F-ACB4-47C07B1238B0}"/>
          </ac:spMkLst>
        </pc:spChg>
      </pc:sldChg>
      <pc:sldChg chg="delSp add del">
        <pc:chgData name="Xuesu Xiao" userId="2da2dc19-76a6-42ca-a03e-a5becae5e7dc" providerId="ADAL" clId="{861D8F39-5C37-0F48-94E0-16FDDABA774A}" dt="2022-11-20T05:18:24.820" v="784" actId="2696"/>
        <pc:sldMkLst>
          <pc:docMk/>
          <pc:sldMk cId="889080793" sldId="603"/>
        </pc:sldMkLst>
        <pc:spChg chg="del">
          <ac:chgData name="Xuesu Xiao" userId="2da2dc19-76a6-42ca-a03e-a5becae5e7dc" providerId="ADAL" clId="{861D8F39-5C37-0F48-94E0-16FDDABA774A}" dt="2022-11-20T04:14:25.040" v="162"/>
          <ac:spMkLst>
            <pc:docMk/>
            <pc:sldMk cId="889080793" sldId="603"/>
            <ac:spMk id="4" creationId="{F7D5B622-8CD8-4F48-AE4F-31763E621EC3}"/>
          </ac:spMkLst>
        </pc:spChg>
      </pc:sldChg>
      <pc:sldChg chg="delSp add del">
        <pc:chgData name="Xuesu Xiao" userId="2da2dc19-76a6-42ca-a03e-a5becae5e7dc" providerId="ADAL" clId="{861D8F39-5C37-0F48-94E0-16FDDABA774A}" dt="2022-11-20T05:18:25.500" v="786" actId="2696"/>
        <pc:sldMkLst>
          <pc:docMk/>
          <pc:sldMk cId="3126203670" sldId="604"/>
        </pc:sldMkLst>
        <pc:spChg chg="del">
          <ac:chgData name="Xuesu Xiao" userId="2da2dc19-76a6-42ca-a03e-a5becae5e7dc" providerId="ADAL" clId="{861D8F39-5C37-0F48-94E0-16FDDABA774A}" dt="2022-11-20T04:14:25.040" v="162"/>
          <ac:spMkLst>
            <pc:docMk/>
            <pc:sldMk cId="3126203670" sldId="604"/>
            <ac:spMk id="4" creationId="{F7D5B622-8CD8-4F48-AE4F-31763E621EC3}"/>
          </ac:spMkLst>
        </pc:spChg>
      </pc:sldChg>
      <pc:sldChg chg="delSp add del">
        <pc:chgData name="Xuesu Xiao" userId="2da2dc19-76a6-42ca-a03e-a5becae5e7dc" providerId="ADAL" clId="{861D8F39-5C37-0F48-94E0-16FDDABA774A}" dt="2022-11-20T05:18:25.165" v="785" actId="2696"/>
        <pc:sldMkLst>
          <pc:docMk/>
          <pc:sldMk cId="2005859557" sldId="605"/>
        </pc:sldMkLst>
        <pc:spChg chg="del">
          <ac:chgData name="Xuesu Xiao" userId="2da2dc19-76a6-42ca-a03e-a5becae5e7dc" providerId="ADAL" clId="{861D8F39-5C37-0F48-94E0-16FDDABA774A}" dt="2022-11-20T04:14:25.040" v="162"/>
          <ac:spMkLst>
            <pc:docMk/>
            <pc:sldMk cId="2005859557" sldId="605"/>
            <ac:spMk id="4" creationId="{F7D5B622-8CD8-4F48-AE4F-31763E621EC3}"/>
          </ac:spMkLst>
        </pc:spChg>
      </pc:sldChg>
      <pc:sldChg chg="delSp add del">
        <pc:chgData name="Xuesu Xiao" userId="2da2dc19-76a6-42ca-a03e-a5becae5e7dc" providerId="ADAL" clId="{861D8F39-5C37-0F48-94E0-16FDDABA774A}" dt="2022-11-20T05:18:26.010" v="787" actId="2696"/>
        <pc:sldMkLst>
          <pc:docMk/>
          <pc:sldMk cId="2699941913" sldId="606"/>
        </pc:sldMkLst>
        <pc:spChg chg="del">
          <ac:chgData name="Xuesu Xiao" userId="2da2dc19-76a6-42ca-a03e-a5becae5e7dc" providerId="ADAL" clId="{861D8F39-5C37-0F48-94E0-16FDDABA774A}" dt="2022-11-20T04:14:25.040" v="162"/>
          <ac:spMkLst>
            <pc:docMk/>
            <pc:sldMk cId="2699941913" sldId="606"/>
            <ac:spMk id="4" creationId="{F7D5B622-8CD8-4F48-AE4F-31763E621EC3}"/>
          </ac:spMkLst>
        </pc:spChg>
      </pc:sldChg>
      <pc:sldChg chg="delSp modSp add mod">
        <pc:chgData name="Xuesu Xiao" userId="2da2dc19-76a6-42ca-a03e-a5becae5e7dc" providerId="ADAL" clId="{861D8F39-5C37-0F48-94E0-16FDDABA774A}" dt="2022-11-20T04:14:25.040" v="162"/>
        <pc:sldMkLst>
          <pc:docMk/>
          <pc:sldMk cId="1341022803" sldId="607"/>
        </pc:sldMkLst>
        <pc:spChg chg="mod">
          <ac:chgData name="Xuesu Xiao" userId="2da2dc19-76a6-42ca-a03e-a5becae5e7dc" providerId="ADAL" clId="{861D8F39-5C37-0F48-94E0-16FDDABA774A}" dt="2022-11-20T04:13:26.059" v="131" actId="27636"/>
          <ac:spMkLst>
            <pc:docMk/>
            <pc:sldMk cId="1341022803" sldId="607"/>
            <ac:spMk id="3" creationId="{8F556FD4-70EF-3341-83BA-B5E95F71BDD8}"/>
          </ac:spMkLst>
        </pc:spChg>
        <pc:spChg chg="del">
          <ac:chgData name="Xuesu Xiao" userId="2da2dc19-76a6-42ca-a03e-a5becae5e7dc" providerId="ADAL" clId="{861D8F39-5C37-0F48-94E0-16FDDABA774A}" dt="2022-11-20T04:14:25.040" v="162"/>
          <ac:spMkLst>
            <pc:docMk/>
            <pc:sldMk cId="1341022803" sldId="607"/>
            <ac:spMk id="4" creationId="{ED9A72F4-C947-8A4B-8823-9935BBF60C76}"/>
          </ac:spMkLst>
        </pc:spChg>
      </pc:sldChg>
      <pc:sldChg chg="delSp add">
        <pc:chgData name="Xuesu Xiao" userId="2da2dc19-76a6-42ca-a03e-a5becae5e7dc" providerId="ADAL" clId="{861D8F39-5C37-0F48-94E0-16FDDABA774A}" dt="2022-11-20T04:14:25.040" v="162"/>
        <pc:sldMkLst>
          <pc:docMk/>
          <pc:sldMk cId="667106493" sldId="610"/>
        </pc:sldMkLst>
        <pc:spChg chg="del">
          <ac:chgData name="Xuesu Xiao" userId="2da2dc19-76a6-42ca-a03e-a5becae5e7dc" providerId="ADAL" clId="{861D8F39-5C37-0F48-94E0-16FDDABA774A}" dt="2022-11-20T04:14:25.040" v="162"/>
          <ac:spMkLst>
            <pc:docMk/>
            <pc:sldMk cId="667106493" sldId="610"/>
            <ac:spMk id="4" creationId="{0239E077-8A98-7B41-A121-8C51FD00AB04}"/>
          </ac:spMkLst>
        </pc:spChg>
      </pc:sldChg>
      <pc:sldChg chg="delSp add">
        <pc:chgData name="Xuesu Xiao" userId="2da2dc19-76a6-42ca-a03e-a5becae5e7dc" providerId="ADAL" clId="{861D8F39-5C37-0F48-94E0-16FDDABA774A}" dt="2022-11-20T04:14:25.040" v="162"/>
        <pc:sldMkLst>
          <pc:docMk/>
          <pc:sldMk cId="3162960992" sldId="611"/>
        </pc:sldMkLst>
        <pc:spChg chg="del">
          <ac:chgData name="Xuesu Xiao" userId="2da2dc19-76a6-42ca-a03e-a5becae5e7dc" providerId="ADAL" clId="{861D8F39-5C37-0F48-94E0-16FDDABA774A}" dt="2022-11-20T04:14:25.040" v="162"/>
          <ac:spMkLst>
            <pc:docMk/>
            <pc:sldMk cId="3162960992" sldId="611"/>
            <ac:spMk id="4" creationId="{5E5E01A4-D12E-174F-9D05-8FA92A884073}"/>
          </ac:spMkLst>
        </pc:spChg>
      </pc:sldChg>
      <pc:sldChg chg="delSp add">
        <pc:chgData name="Xuesu Xiao" userId="2da2dc19-76a6-42ca-a03e-a5becae5e7dc" providerId="ADAL" clId="{861D8F39-5C37-0F48-94E0-16FDDABA774A}" dt="2022-11-20T04:14:25.040" v="162"/>
        <pc:sldMkLst>
          <pc:docMk/>
          <pc:sldMk cId="1542036777" sldId="612"/>
        </pc:sldMkLst>
        <pc:spChg chg="del">
          <ac:chgData name="Xuesu Xiao" userId="2da2dc19-76a6-42ca-a03e-a5becae5e7dc" providerId="ADAL" clId="{861D8F39-5C37-0F48-94E0-16FDDABA774A}" dt="2022-11-20T04:14:25.040" v="162"/>
          <ac:spMkLst>
            <pc:docMk/>
            <pc:sldMk cId="1542036777" sldId="612"/>
            <ac:spMk id="4" creationId="{87A2E678-42CA-434B-ABAE-9306F512579A}"/>
          </ac:spMkLst>
        </pc:spChg>
      </pc:sldChg>
      <pc:sldChg chg="delSp add">
        <pc:chgData name="Xuesu Xiao" userId="2da2dc19-76a6-42ca-a03e-a5becae5e7dc" providerId="ADAL" clId="{861D8F39-5C37-0F48-94E0-16FDDABA774A}" dt="2022-11-20T04:14:25.040" v="162"/>
        <pc:sldMkLst>
          <pc:docMk/>
          <pc:sldMk cId="4044669008" sldId="613"/>
        </pc:sldMkLst>
        <pc:spChg chg="del">
          <ac:chgData name="Xuesu Xiao" userId="2da2dc19-76a6-42ca-a03e-a5becae5e7dc" providerId="ADAL" clId="{861D8F39-5C37-0F48-94E0-16FDDABA774A}" dt="2022-11-20T04:14:25.040" v="162"/>
          <ac:spMkLst>
            <pc:docMk/>
            <pc:sldMk cId="4044669008" sldId="613"/>
            <ac:spMk id="4" creationId="{3816F50D-D278-214C-9607-AAB76DB4BC07}"/>
          </ac:spMkLst>
        </pc:spChg>
      </pc:sldChg>
      <pc:sldChg chg="delSp add del">
        <pc:chgData name="Xuesu Xiao" userId="2da2dc19-76a6-42ca-a03e-a5becae5e7dc" providerId="ADAL" clId="{861D8F39-5C37-0F48-94E0-16FDDABA774A}" dt="2022-11-20T05:19:18.243" v="815" actId="2696"/>
        <pc:sldMkLst>
          <pc:docMk/>
          <pc:sldMk cId="333219929" sldId="614"/>
        </pc:sldMkLst>
        <pc:spChg chg="del">
          <ac:chgData name="Xuesu Xiao" userId="2da2dc19-76a6-42ca-a03e-a5becae5e7dc" providerId="ADAL" clId="{861D8F39-5C37-0F48-94E0-16FDDABA774A}" dt="2022-11-20T04:14:25.040" v="162"/>
          <ac:spMkLst>
            <pc:docMk/>
            <pc:sldMk cId="333219929" sldId="614"/>
            <ac:spMk id="4" creationId="{86727294-36BE-6341-895A-9AD0A7D19DF2}"/>
          </ac:spMkLst>
        </pc:spChg>
      </pc:sldChg>
      <pc:sldChg chg="delSp add">
        <pc:chgData name="Xuesu Xiao" userId="2da2dc19-76a6-42ca-a03e-a5becae5e7dc" providerId="ADAL" clId="{861D8F39-5C37-0F48-94E0-16FDDABA774A}" dt="2022-11-20T04:14:25.040" v="162"/>
        <pc:sldMkLst>
          <pc:docMk/>
          <pc:sldMk cId="2711353472" sldId="616"/>
        </pc:sldMkLst>
        <pc:spChg chg="del">
          <ac:chgData name="Xuesu Xiao" userId="2da2dc19-76a6-42ca-a03e-a5becae5e7dc" providerId="ADAL" clId="{861D8F39-5C37-0F48-94E0-16FDDABA774A}" dt="2022-11-20T04:14:25.040" v="162"/>
          <ac:spMkLst>
            <pc:docMk/>
            <pc:sldMk cId="2711353472" sldId="616"/>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544724943" sldId="617"/>
        </pc:sldMkLst>
        <pc:spChg chg="mod">
          <ac:chgData name="Xuesu Xiao" userId="2da2dc19-76a6-42ca-a03e-a5becae5e7dc" providerId="ADAL" clId="{861D8F39-5C37-0F48-94E0-16FDDABA774A}" dt="2022-11-20T04:13:26.069" v="132" actId="27636"/>
          <ac:spMkLst>
            <pc:docMk/>
            <pc:sldMk cId="544724943" sldId="617"/>
            <ac:spMk id="3" creationId="{5C5140D5-3017-4449-A3F7-DD42CB2170F6}"/>
          </ac:spMkLst>
        </pc:spChg>
        <pc:spChg chg="del">
          <ac:chgData name="Xuesu Xiao" userId="2da2dc19-76a6-42ca-a03e-a5becae5e7dc" providerId="ADAL" clId="{861D8F39-5C37-0F48-94E0-16FDDABA774A}" dt="2022-11-20T04:14:25.040" v="162"/>
          <ac:spMkLst>
            <pc:docMk/>
            <pc:sldMk cId="544724943" sldId="617"/>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1668479977" sldId="618"/>
        </pc:sldMkLst>
        <pc:spChg chg="mod">
          <ac:chgData name="Xuesu Xiao" userId="2da2dc19-76a6-42ca-a03e-a5becae5e7dc" providerId="ADAL" clId="{861D8F39-5C37-0F48-94E0-16FDDABA774A}" dt="2022-11-20T04:13:26.076" v="133" actId="27636"/>
          <ac:spMkLst>
            <pc:docMk/>
            <pc:sldMk cId="1668479977" sldId="618"/>
            <ac:spMk id="3" creationId="{5C5140D5-3017-4449-A3F7-DD42CB2170F6}"/>
          </ac:spMkLst>
        </pc:spChg>
        <pc:spChg chg="del">
          <ac:chgData name="Xuesu Xiao" userId="2da2dc19-76a6-42ca-a03e-a5becae5e7dc" providerId="ADAL" clId="{861D8F39-5C37-0F48-94E0-16FDDABA774A}" dt="2022-11-20T04:14:25.040" v="162"/>
          <ac:spMkLst>
            <pc:docMk/>
            <pc:sldMk cId="1668479977" sldId="618"/>
            <ac:spMk id="4" creationId="{4212E5FE-A901-8740-9DE3-872D51A484F5}"/>
          </ac:spMkLst>
        </pc:spChg>
      </pc:sldChg>
      <pc:sldChg chg="delSp add">
        <pc:chgData name="Xuesu Xiao" userId="2da2dc19-76a6-42ca-a03e-a5becae5e7dc" providerId="ADAL" clId="{861D8F39-5C37-0F48-94E0-16FDDABA774A}" dt="2022-11-20T04:14:25.040" v="162"/>
        <pc:sldMkLst>
          <pc:docMk/>
          <pc:sldMk cId="849935815" sldId="619"/>
        </pc:sldMkLst>
        <pc:spChg chg="del">
          <ac:chgData name="Xuesu Xiao" userId="2da2dc19-76a6-42ca-a03e-a5becae5e7dc" providerId="ADAL" clId="{861D8F39-5C37-0F48-94E0-16FDDABA774A}" dt="2022-11-20T04:14:25.040" v="162"/>
          <ac:spMkLst>
            <pc:docMk/>
            <pc:sldMk cId="849935815" sldId="619"/>
            <ac:spMk id="4" creationId="{0239E077-8A98-7B41-A121-8C51FD00AB04}"/>
          </ac:spMkLst>
        </pc:spChg>
      </pc:sldChg>
      <pc:sldChg chg="delSp add">
        <pc:chgData name="Xuesu Xiao" userId="2da2dc19-76a6-42ca-a03e-a5becae5e7dc" providerId="ADAL" clId="{861D8F39-5C37-0F48-94E0-16FDDABA774A}" dt="2022-11-20T04:14:25.040" v="162"/>
        <pc:sldMkLst>
          <pc:docMk/>
          <pc:sldMk cId="2307547678" sldId="620"/>
        </pc:sldMkLst>
        <pc:spChg chg="del">
          <ac:chgData name="Xuesu Xiao" userId="2da2dc19-76a6-42ca-a03e-a5becae5e7dc" providerId="ADAL" clId="{861D8F39-5C37-0F48-94E0-16FDDABA774A}" dt="2022-11-20T04:14:25.040" v="162"/>
          <ac:spMkLst>
            <pc:docMk/>
            <pc:sldMk cId="2307547678" sldId="620"/>
            <ac:spMk id="4" creationId="{0239E077-8A98-7B41-A121-8C51FD00AB04}"/>
          </ac:spMkLst>
        </pc:spChg>
      </pc:sldChg>
      <pc:sldChg chg="delSp add">
        <pc:chgData name="Xuesu Xiao" userId="2da2dc19-76a6-42ca-a03e-a5becae5e7dc" providerId="ADAL" clId="{861D8F39-5C37-0F48-94E0-16FDDABA774A}" dt="2022-11-20T04:14:25.040" v="162"/>
        <pc:sldMkLst>
          <pc:docMk/>
          <pc:sldMk cId="4025269740" sldId="621"/>
        </pc:sldMkLst>
        <pc:spChg chg="del">
          <ac:chgData name="Xuesu Xiao" userId="2da2dc19-76a6-42ca-a03e-a5becae5e7dc" providerId="ADAL" clId="{861D8F39-5C37-0F48-94E0-16FDDABA774A}" dt="2022-11-20T04:14:25.040" v="162"/>
          <ac:spMkLst>
            <pc:docMk/>
            <pc:sldMk cId="4025269740" sldId="621"/>
            <ac:spMk id="4" creationId="{0239E077-8A98-7B41-A121-8C51FD00AB04}"/>
          </ac:spMkLst>
        </pc:spChg>
      </pc:sldChg>
      <pc:sldChg chg="delSp add">
        <pc:chgData name="Xuesu Xiao" userId="2da2dc19-76a6-42ca-a03e-a5becae5e7dc" providerId="ADAL" clId="{861D8F39-5C37-0F48-94E0-16FDDABA774A}" dt="2022-11-20T04:14:25.040" v="162"/>
        <pc:sldMkLst>
          <pc:docMk/>
          <pc:sldMk cId="3781514186" sldId="622"/>
        </pc:sldMkLst>
        <pc:spChg chg="del">
          <ac:chgData name="Xuesu Xiao" userId="2da2dc19-76a6-42ca-a03e-a5becae5e7dc" providerId="ADAL" clId="{861D8F39-5C37-0F48-94E0-16FDDABA774A}" dt="2022-11-20T04:14:25.040" v="162"/>
          <ac:spMkLst>
            <pc:docMk/>
            <pc:sldMk cId="3781514186" sldId="622"/>
            <ac:spMk id="4" creationId="{8F0D5828-89AC-0C49-8C3B-3863B07C2D5D}"/>
          </ac:spMkLst>
        </pc:spChg>
      </pc:sldChg>
      <pc:sldChg chg="delSp modSp add mod">
        <pc:chgData name="Xuesu Xiao" userId="2da2dc19-76a6-42ca-a03e-a5becae5e7dc" providerId="ADAL" clId="{861D8F39-5C37-0F48-94E0-16FDDABA774A}" dt="2022-11-20T04:14:25.040" v="162"/>
        <pc:sldMkLst>
          <pc:docMk/>
          <pc:sldMk cId="2461917139" sldId="631"/>
        </pc:sldMkLst>
        <pc:spChg chg="mod">
          <ac:chgData name="Xuesu Xiao" userId="2da2dc19-76a6-42ca-a03e-a5becae5e7dc" providerId="ADAL" clId="{861D8F39-5C37-0F48-94E0-16FDDABA774A}" dt="2022-11-20T04:13:25.866" v="118" actId="27636"/>
          <ac:spMkLst>
            <pc:docMk/>
            <pc:sldMk cId="2461917139" sldId="631"/>
            <ac:spMk id="3" creationId="{C59F6EDA-AA7D-E34D-9308-EBEC419C8BFA}"/>
          </ac:spMkLst>
        </pc:spChg>
        <pc:spChg chg="del">
          <ac:chgData name="Xuesu Xiao" userId="2da2dc19-76a6-42ca-a03e-a5becae5e7dc" providerId="ADAL" clId="{861D8F39-5C37-0F48-94E0-16FDDABA774A}" dt="2022-11-20T04:14:25.040" v="162"/>
          <ac:spMkLst>
            <pc:docMk/>
            <pc:sldMk cId="2461917139" sldId="631"/>
            <ac:spMk id="4" creationId="{EB345DC5-A058-0E47-A572-B39248FCAC7E}"/>
          </ac:spMkLst>
        </pc:spChg>
      </pc:sldChg>
      <pc:sldChg chg="delSp add">
        <pc:chgData name="Xuesu Xiao" userId="2da2dc19-76a6-42ca-a03e-a5becae5e7dc" providerId="ADAL" clId="{861D8F39-5C37-0F48-94E0-16FDDABA774A}" dt="2022-11-20T04:14:25.040" v="162"/>
        <pc:sldMkLst>
          <pc:docMk/>
          <pc:sldMk cId="2501825183" sldId="636"/>
        </pc:sldMkLst>
        <pc:spChg chg="del">
          <ac:chgData name="Xuesu Xiao" userId="2da2dc19-76a6-42ca-a03e-a5becae5e7dc" providerId="ADAL" clId="{861D8F39-5C37-0F48-94E0-16FDDABA774A}" dt="2022-11-20T04:14:25.040" v="162"/>
          <ac:spMkLst>
            <pc:docMk/>
            <pc:sldMk cId="2501825183" sldId="636"/>
            <ac:spMk id="4" creationId="{1EE7A26C-1FA0-3D4D-A1C4-425C542A31B5}"/>
          </ac:spMkLst>
        </pc:spChg>
      </pc:sldChg>
      <pc:sldChg chg="delSp modSp add mod">
        <pc:chgData name="Xuesu Xiao" userId="2da2dc19-76a6-42ca-a03e-a5becae5e7dc" providerId="ADAL" clId="{861D8F39-5C37-0F48-94E0-16FDDABA774A}" dt="2022-11-20T04:14:25.040" v="162"/>
        <pc:sldMkLst>
          <pc:docMk/>
          <pc:sldMk cId="632577557" sldId="637"/>
        </pc:sldMkLst>
        <pc:spChg chg="mod">
          <ac:chgData name="Xuesu Xiao" userId="2da2dc19-76a6-42ca-a03e-a5becae5e7dc" providerId="ADAL" clId="{861D8F39-5C37-0F48-94E0-16FDDABA774A}" dt="2022-11-20T04:13:25.878" v="119" actId="27636"/>
          <ac:spMkLst>
            <pc:docMk/>
            <pc:sldMk cId="632577557" sldId="637"/>
            <ac:spMk id="3" creationId="{5A54B201-68E9-5A44-AF51-D0918C0C5559}"/>
          </ac:spMkLst>
        </pc:spChg>
        <pc:spChg chg="del">
          <ac:chgData name="Xuesu Xiao" userId="2da2dc19-76a6-42ca-a03e-a5becae5e7dc" providerId="ADAL" clId="{861D8F39-5C37-0F48-94E0-16FDDABA774A}" dt="2022-11-20T04:14:25.040" v="162"/>
          <ac:spMkLst>
            <pc:docMk/>
            <pc:sldMk cId="632577557" sldId="637"/>
            <ac:spMk id="4" creationId="{1EE7A26C-1FA0-3D4D-A1C4-425C542A31B5}"/>
          </ac:spMkLst>
        </pc:spChg>
      </pc:sldChg>
      <pc:sldChg chg="delSp add">
        <pc:chgData name="Xuesu Xiao" userId="2da2dc19-76a6-42ca-a03e-a5becae5e7dc" providerId="ADAL" clId="{861D8F39-5C37-0F48-94E0-16FDDABA774A}" dt="2022-11-20T04:14:25.040" v="162"/>
        <pc:sldMkLst>
          <pc:docMk/>
          <pc:sldMk cId="340547363" sldId="644"/>
        </pc:sldMkLst>
        <pc:spChg chg="del">
          <ac:chgData name="Xuesu Xiao" userId="2da2dc19-76a6-42ca-a03e-a5becae5e7dc" providerId="ADAL" clId="{861D8F39-5C37-0F48-94E0-16FDDABA774A}" dt="2022-11-20T04:14:25.040" v="162"/>
          <ac:spMkLst>
            <pc:docMk/>
            <pc:sldMk cId="340547363" sldId="644"/>
            <ac:spMk id="4" creationId="{1EE7A26C-1FA0-3D4D-A1C4-425C542A31B5}"/>
          </ac:spMkLst>
        </pc:spChg>
      </pc:sldChg>
      <pc:sldChg chg="delSp add">
        <pc:chgData name="Xuesu Xiao" userId="2da2dc19-76a6-42ca-a03e-a5becae5e7dc" providerId="ADAL" clId="{861D8F39-5C37-0F48-94E0-16FDDABA774A}" dt="2022-11-20T04:14:25.040" v="162"/>
        <pc:sldMkLst>
          <pc:docMk/>
          <pc:sldMk cId="3015404516" sldId="672"/>
        </pc:sldMkLst>
        <pc:spChg chg="del">
          <ac:chgData name="Xuesu Xiao" userId="2da2dc19-76a6-42ca-a03e-a5becae5e7dc" providerId="ADAL" clId="{861D8F39-5C37-0F48-94E0-16FDDABA774A}" dt="2022-11-20T04:14:25.040" v="162"/>
          <ac:spMkLst>
            <pc:docMk/>
            <pc:sldMk cId="3015404516" sldId="672"/>
            <ac:spMk id="4" creationId="{F86E22A7-B815-1240-B3A2-918032EEF61C}"/>
          </ac:spMkLst>
        </pc:spChg>
      </pc:sldChg>
      <pc:sldChg chg="delSp add">
        <pc:chgData name="Xuesu Xiao" userId="2da2dc19-76a6-42ca-a03e-a5becae5e7dc" providerId="ADAL" clId="{861D8F39-5C37-0F48-94E0-16FDDABA774A}" dt="2022-11-20T04:14:25.040" v="162"/>
        <pc:sldMkLst>
          <pc:docMk/>
          <pc:sldMk cId="3754768350" sldId="673"/>
        </pc:sldMkLst>
        <pc:spChg chg="del">
          <ac:chgData name="Xuesu Xiao" userId="2da2dc19-76a6-42ca-a03e-a5becae5e7dc" providerId="ADAL" clId="{861D8F39-5C37-0F48-94E0-16FDDABA774A}" dt="2022-11-20T04:14:25.040" v="162"/>
          <ac:spMkLst>
            <pc:docMk/>
            <pc:sldMk cId="3754768350" sldId="673"/>
            <ac:spMk id="4" creationId="{3B9CDAFB-AE87-B749-A43A-329D0D844C5F}"/>
          </ac:spMkLst>
        </pc:spChg>
      </pc:sldChg>
      <pc:sldChg chg="delSp add">
        <pc:chgData name="Xuesu Xiao" userId="2da2dc19-76a6-42ca-a03e-a5becae5e7dc" providerId="ADAL" clId="{861D8F39-5C37-0F48-94E0-16FDDABA774A}" dt="2022-11-20T04:14:25.040" v="162"/>
        <pc:sldMkLst>
          <pc:docMk/>
          <pc:sldMk cId="3437174548" sldId="674"/>
        </pc:sldMkLst>
        <pc:spChg chg="del">
          <ac:chgData name="Xuesu Xiao" userId="2da2dc19-76a6-42ca-a03e-a5becae5e7dc" providerId="ADAL" clId="{861D8F39-5C37-0F48-94E0-16FDDABA774A}" dt="2022-11-20T04:14:25.040" v="162"/>
          <ac:spMkLst>
            <pc:docMk/>
            <pc:sldMk cId="3437174548" sldId="674"/>
            <ac:spMk id="4" creationId="{3B9CDAFB-AE87-B749-A43A-329D0D844C5F}"/>
          </ac:spMkLst>
        </pc:spChg>
      </pc:sldChg>
      <pc:sldChg chg="delSp add">
        <pc:chgData name="Xuesu Xiao" userId="2da2dc19-76a6-42ca-a03e-a5becae5e7dc" providerId="ADAL" clId="{861D8F39-5C37-0F48-94E0-16FDDABA774A}" dt="2022-11-20T04:14:25.040" v="162"/>
        <pc:sldMkLst>
          <pc:docMk/>
          <pc:sldMk cId="3935123386" sldId="675"/>
        </pc:sldMkLst>
        <pc:spChg chg="del">
          <ac:chgData name="Xuesu Xiao" userId="2da2dc19-76a6-42ca-a03e-a5becae5e7dc" providerId="ADAL" clId="{861D8F39-5C37-0F48-94E0-16FDDABA774A}" dt="2022-11-20T04:14:25.040" v="162"/>
          <ac:spMkLst>
            <pc:docMk/>
            <pc:sldMk cId="3935123386" sldId="675"/>
            <ac:spMk id="4" creationId="{3B9CDAFB-AE87-B749-A43A-329D0D844C5F}"/>
          </ac:spMkLst>
        </pc:spChg>
      </pc:sldChg>
      <pc:sldChg chg="delSp add">
        <pc:chgData name="Xuesu Xiao" userId="2da2dc19-76a6-42ca-a03e-a5becae5e7dc" providerId="ADAL" clId="{861D8F39-5C37-0F48-94E0-16FDDABA774A}" dt="2022-11-20T04:14:25.040" v="162"/>
        <pc:sldMkLst>
          <pc:docMk/>
          <pc:sldMk cId="578629246" sldId="676"/>
        </pc:sldMkLst>
        <pc:spChg chg="del">
          <ac:chgData name="Xuesu Xiao" userId="2da2dc19-76a6-42ca-a03e-a5becae5e7dc" providerId="ADAL" clId="{861D8F39-5C37-0F48-94E0-16FDDABA774A}" dt="2022-11-20T04:14:25.040" v="162"/>
          <ac:spMkLst>
            <pc:docMk/>
            <pc:sldMk cId="578629246" sldId="676"/>
            <ac:spMk id="4" creationId="{3B9CDAFB-AE87-B749-A43A-329D0D844C5F}"/>
          </ac:spMkLst>
        </pc:spChg>
      </pc:sldChg>
      <pc:sldChg chg="delSp add">
        <pc:chgData name="Xuesu Xiao" userId="2da2dc19-76a6-42ca-a03e-a5becae5e7dc" providerId="ADAL" clId="{861D8F39-5C37-0F48-94E0-16FDDABA774A}" dt="2022-11-20T04:14:25.040" v="162"/>
        <pc:sldMkLst>
          <pc:docMk/>
          <pc:sldMk cId="2768960095" sldId="678"/>
        </pc:sldMkLst>
        <pc:spChg chg="del">
          <ac:chgData name="Xuesu Xiao" userId="2da2dc19-76a6-42ca-a03e-a5becae5e7dc" providerId="ADAL" clId="{861D8F39-5C37-0F48-94E0-16FDDABA774A}" dt="2022-11-20T04:14:25.040" v="162"/>
          <ac:spMkLst>
            <pc:docMk/>
            <pc:sldMk cId="2768960095" sldId="678"/>
            <ac:spMk id="4" creationId="{7085D253-150E-1D45-8C7E-E644BC6F65D1}"/>
          </ac:spMkLst>
        </pc:spChg>
      </pc:sldChg>
      <pc:sldChg chg="delSp modSp add mod">
        <pc:chgData name="Xuesu Xiao" userId="2da2dc19-76a6-42ca-a03e-a5becae5e7dc" providerId="ADAL" clId="{861D8F39-5C37-0F48-94E0-16FDDABA774A}" dt="2022-11-20T05:12:57.353" v="750" actId="1076"/>
        <pc:sldMkLst>
          <pc:docMk/>
          <pc:sldMk cId="1347543124" sldId="679"/>
        </pc:sldMkLst>
        <pc:spChg chg="del">
          <ac:chgData name="Xuesu Xiao" userId="2da2dc19-76a6-42ca-a03e-a5becae5e7dc" providerId="ADAL" clId="{861D8F39-5C37-0F48-94E0-16FDDABA774A}" dt="2022-11-20T04:14:25.040" v="162"/>
          <ac:spMkLst>
            <pc:docMk/>
            <pc:sldMk cId="1347543124" sldId="679"/>
            <ac:spMk id="4" creationId="{7D8B3688-1A1D-874B-A992-9C9DB4F406E0}"/>
          </ac:spMkLst>
        </pc:spChg>
        <pc:spChg chg="mod">
          <ac:chgData name="Xuesu Xiao" userId="2da2dc19-76a6-42ca-a03e-a5becae5e7dc" providerId="ADAL" clId="{861D8F39-5C37-0F48-94E0-16FDDABA774A}" dt="2022-11-20T05:12:32.112" v="747" actId="27636"/>
          <ac:spMkLst>
            <pc:docMk/>
            <pc:sldMk cId="1347543124" sldId="679"/>
            <ac:spMk id="6" creationId="{82E30BAB-443A-5445-8BAA-1BC8D57447D5}"/>
          </ac:spMkLst>
        </pc:spChg>
        <pc:spChg chg="mod">
          <ac:chgData name="Xuesu Xiao" userId="2da2dc19-76a6-42ca-a03e-a5becae5e7dc" providerId="ADAL" clId="{861D8F39-5C37-0F48-94E0-16FDDABA774A}" dt="2022-11-20T05:12:48.565" v="748" actId="167"/>
          <ac:spMkLst>
            <pc:docMk/>
            <pc:sldMk cId="1347543124" sldId="679"/>
            <ac:spMk id="7" creationId="{A171A0D9-F760-0045-B676-9F18A7FFAA53}"/>
          </ac:spMkLst>
        </pc:spChg>
        <pc:picChg chg="mod">
          <ac:chgData name="Xuesu Xiao" userId="2da2dc19-76a6-42ca-a03e-a5becae5e7dc" providerId="ADAL" clId="{861D8F39-5C37-0F48-94E0-16FDDABA774A}" dt="2022-11-20T05:12:28.262" v="745" actId="1076"/>
          <ac:picMkLst>
            <pc:docMk/>
            <pc:sldMk cId="1347543124" sldId="679"/>
            <ac:picMk id="8" creationId="{404ABF78-A812-BE43-BA8F-108489CEC218}"/>
          </ac:picMkLst>
        </pc:picChg>
        <pc:picChg chg="mod">
          <ac:chgData name="Xuesu Xiao" userId="2da2dc19-76a6-42ca-a03e-a5becae5e7dc" providerId="ADAL" clId="{861D8F39-5C37-0F48-94E0-16FDDABA774A}" dt="2022-11-20T05:12:57.353" v="750" actId="1076"/>
          <ac:picMkLst>
            <pc:docMk/>
            <pc:sldMk cId="1347543124" sldId="679"/>
            <ac:picMk id="10" creationId="{D72353D0-CE1B-A649-8DC3-32DE4E61F710}"/>
          </ac:picMkLst>
        </pc:picChg>
      </pc:sldChg>
      <pc:sldChg chg="delSp modSp add del mod">
        <pc:chgData name="Xuesu Xiao" userId="2da2dc19-76a6-42ca-a03e-a5becae5e7dc" providerId="ADAL" clId="{861D8F39-5C37-0F48-94E0-16FDDABA774A}" dt="2022-11-20T05:14:25.863" v="774" actId="2696"/>
        <pc:sldMkLst>
          <pc:docMk/>
          <pc:sldMk cId="445563148" sldId="680"/>
        </pc:sldMkLst>
        <pc:spChg chg="del">
          <ac:chgData name="Xuesu Xiao" userId="2da2dc19-76a6-42ca-a03e-a5becae5e7dc" providerId="ADAL" clId="{861D8F39-5C37-0F48-94E0-16FDDABA774A}" dt="2022-11-20T04:14:25.040" v="162"/>
          <ac:spMkLst>
            <pc:docMk/>
            <pc:sldMk cId="445563148" sldId="680"/>
            <ac:spMk id="4" creationId="{7D8B3688-1A1D-874B-A992-9C9DB4F406E0}"/>
          </ac:spMkLst>
        </pc:spChg>
        <pc:picChg chg="mod">
          <ac:chgData name="Xuesu Xiao" userId="2da2dc19-76a6-42ca-a03e-a5becae5e7dc" providerId="ADAL" clId="{861D8F39-5C37-0F48-94E0-16FDDABA774A}" dt="2022-11-20T05:13:04.341" v="751" actId="1076"/>
          <ac:picMkLst>
            <pc:docMk/>
            <pc:sldMk cId="445563148" sldId="680"/>
            <ac:picMk id="9" creationId="{98008EF7-AA8A-E049-A118-95494620C6E2}"/>
          </ac:picMkLst>
        </pc:picChg>
      </pc:sldChg>
      <pc:sldChg chg="delSp modSp add del mod">
        <pc:chgData name="Xuesu Xiao" userId="2da2dc19-76a6-42ca-a03e-a5becae5e7dc" providerId="ADAL" clId="{861D8F39-5C37-0F48-94E0-16FDDABA774A}" dt="2022-11-20T05:14:45.136" v="776" actId="2696"/>
        <pc:sldMkLst>
          <pc:docMk/>
          <pc:sldMk cId="365554110" sldId="681"/>
        </pc:sldMkLst>
        <pc:spChg chg="mod">
          <ac:chgData name="Xuesu Xiao" userId="2da2dc19-76a6-42ca-a03e-a5becae5e7dc" providerId="ADAL" clId="{861D8F39-5C37-0F48-94E0-16FDDABA774A}" dt="2022-11-20T05:14:37.321" v="775" actId="1076"/>
          <ac:spMkLst>
            <pc:docMk/>
            <pc:sldMk cId="365554110" sldId="681"/>
            <ac:spMk id="3" creationId="{9A1FEAA0-9275-AE42-AF57-277D861F20A6}"/>
          </ac:spMkLst>
        </pc:spChg>
        <pc:spChg chg="del">
          <ac:chgData name="Xuesu Xiao" userId="2da2dc19-76a6-42ca-a03e-a5becae5e7dc" providerId="ADAL" clId="{861D8F39-5C37-0F48-94E0-16FDDABA774A}" dt="2022-11-20T04:14:25.040" v="162"/>
          <ac:spMkLst>
            <pc:docMk/>
            <pc:sldMk cId="365554110" sldId="681"/>
            <ac:spMk id="4" creationId="{7D8B3688-1A1D-874B-A992-9C9DB4F406E0}"/>
          </ac:spMkLst>
        </pc:spChg>
      </pc:sldChg>
      <pc:sldChg chg="delSp add del">
        <pc:chgData name="Xuesu Xiao" userId="2da2dc19-76a6-42ca-a03e-a5becae5e7dc" providerId="ADAL" clId="{861D8F39-5C37-0F48-94E0-16FDDABA774A}" dt="2022-11-20T05:15:08.062" v="777" actId="2696"/>
        <pc:sldMkLst>
          <pc:docMk/>
          <pc:sldMk cId="2801810988" sldId="682"/>
        </pc:sldMkLst>
        <pc:spChg chg="del">
          <ac:chgData name="Xuesu Xiao" userId="2da2dc19-76a6-42ca-a03e-a5becae5e7dc" providerId="ADAL" clId="{861D8F39-5C37-0F48-94E0-16FDDABA774A}" dt="2022-11-20T04:14:25.040" v="162"/>
          <ac:spMkLst>
            <pc:docMk/>
            <pc:sldMk cId="2801810988" sldId="682"/>
            <ac:spMk id="4" creationId="{7D8B3688-1A1D-874B-A992-9C9DB4F406E0}"/>
          </ac:spMkLst>
        </pc:spChg>
      </pc:sldChg>
      <pc:sldChg chg="delSp add">
        <pc:chgData name="Xuesu Xiao" userId="2da2dc19-76a6-42ca-a03e-a5becae5e7dc" providerId="ADAL" clId="{861D8F39-5C37-0F48-94E0-16FDDABA774A}" dt="2022-11-20T04:14:25.040" v="162"/>
        <pc:sldMkLst>
          <pc:docMk/>
          <pc:sldMk cId="3081496584" sldId="683"/>
        </pc:sldMkLst>
        <pc:spChg chg="del">
          <ac:chgData name="Xuesu Xiao" userId="2da2dc19-76a6-42ca-a03e-a5becae5e7dc" providerId="ADAL" clId="{861D8F39-5C37-0F48-94E0-16FDDABA774A}" dt="2022-11-20T04:14:25.040" v="162"/>
          <ac:spMkLst>
            <pc:docMk/>
            <pc:sldMk cId="3081496584" sldId="683"/>
            <ac:spMk id="4" creationId="{7D8B3688-1A1D-874B-A992-9C9DB4F406E0}"/>
          </ac:spMkLst>
        </pc:spChg>
      </pc:sldChg>
      <pc:sldChg chg="delSp modSp add mod">
        <pc:chgData name="Xuesu Xiao" userId="2da2dc19-76a6-42ca-a03e-a5becae5e7dc" providerId="ADAL" clId="{861D8F39-5C37-0F48-94E0-16FDDABA774A}" dt="2022-11-20T04:14:25.040" v="162"/>
        <pc:sldMkLst>
          <pc:docMk/>
          <pc:sldMk cId="129389494" sldId="684"/>
        </pc:sldMkLst>
        <pc:spChg chg="del">
          <ac:chgData name="Xuesu Xiao" userId="2da2dc19-76a6-42ca-a03e-a5becae5e7dc" providerId="ADAL" clId="{861D8F39-5C37-0F48-94E0-16FDDABA774A}" dt="2022-11-20T04:14:25.040" v="162"/>
          <ac:spMkLst>
            <pc:docMk/>
            <pc:sldMk cId="129389494" sldId="684"/>
            <ac:spMk id="4" creationId="{86137C84-2798-1E4B-AE3E-E813D33E9AA1}"/>
          </ac:spMkLst>
        </pc:spChg>
        <pc:spChg chg="mod">
          <ac:chgData name="Xuesu Xiao" userId="2da2dc19-76a6-42ca-a03e-a5becae5e7dc" providerId="ADAL" clId="{861D8F39-5C37-0F48-94E0-16FDDABA774A}" dt="2022-11-20T04:13:25.888" v="120" actId="27636"/>
          <ac:spMkLst>
            <pc:docMk/>
            <pc:sldMk cId="129389494" sldId="684"/>
            <ac:spMk id="7" creationId="{DF0D4EAA-BEE7-E54F-94E9-EBA22E1B48CD}"/>
          </ac:spMkLst>
        </pc:spChg>
      </pc:sldChg>
      <pc:sldChg chg="delSp add">
        <pc:chgData name="Xuesu Xiao" userId="2da2dc19-76a6-42ca-a03e-a5becae5e7dc" providerId="ADAL" clId="{861D8F39-5C37-0F48-94E0-16FDDABA774A}" dt="2022-11-20T04:14:25.040" v="162"/>
        <pc:sldMkLst>
          <pc:docMk/>
          <pc:sldMk cId="85860571" sldId="685"/>
        </pc:sldMkLst>
        <pc:spChg chg="del">
          <ac:chgData name="Xuesu Xiao" userId="2da2dc19-76a6-42ca-a03e-a5becae5e7dc" providerId="ADAL" clId="{861D8F39-5C37-0F48-94E0-16FDDABA774A}" dt="2022-11-20T04:14:25.040" v="162"/>
          <ac:spMkLst>
            <pc:docMk/>
            <pc:sldMk cId="85860571" sldId="685"/>
            <ac:spMk id="4" creationId="{86137C84-2798-1E4B-AE3E-E813D33E9AA1}"/>
          </ac:spMkLst>
        </pc:spChg>
      </pc:sldChg>
      <pc:sldChg chg="delSp modSp add mod">
        <pc:chgData name="Xuesu Xiao" userId="2da2dc19-76a6-42ca-a03e-a5becae5e7dc" providerId="ADAL" clId="{861D8F39-5C37-0F48-94E0-16FDDABA774A}" dt="2022-11-20T04:14:25.040" v="162"/>
        <pc:sldMkLst>
          <pc:docMk/>
          <pc:sldMk cId="3494423622" sldId="686"/>
        </pc:sldMkLst>
        <pc:spChg chg="mod">
          <ac:chgData name="Xuesu Xiao" userId="2da2dc19-76a6-42ca-a03e-a5becae5e7dc" providerId="ADAL" clId="{861D8F39-5C37-0F48-94E0-16FDDABA774A}" dt="2022-11-20T04:13:25.909" v="121" actId="27636"/>
          <ac:spMkLst>
            <pc:docMk/>
            <pc:sldMk cId="3494423622" sldId="686"/>
            <ac:spMk id="3" creationId="{73792B7B-5FA9-394A-BB7F-8AD713D75735}"/>
          </ac:spMkLst>
        </pc:spChg>
        <pc:spChg chg="del">
          <ac:chgData name="Xuesu Xiao" userId="2da2dc19-76a6-42ca-a03e-a5becae5e7dc" providerId="ADAL" clId="{861D8F39-5C37-0F48-94E0-16FDDABA774A}" dt="2022-11-20T04:14:25.040" v="162"/>
          <ac:spMkLst>
            <pc:docMk/>
            <pc:sldMk cId="3494423622" sldId="686"/>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3785991771" sldId="687"/>
        </pc:sldMkLst>
        <pc:spChg chg="mod">
          <ac:chgData name="Xuesu Xiao" userId="2da2dc19-76a6-42ca-a03e-a5becae5e7dc" providerId="ADAL" clId="{861D8F39-5C37-0F48-94E0-16FDDABA774A}" dt="2022-11-20T04:13:25.928" v="122" actId="27636"/>
          <ac:spMkLst>
            <pc:docMk/>
            <pc:sldMk cId="3785991771" sldId="687"/>
            <ac:spMk id="3" creationId="{73792B7B-5FA9-394A-BB7F-8AD713D75735}"/>
          </ac:spMkLst>
        </pc:spChg>
        <pc:spChg chg="del">
          <ac:chgData name="Xuesu Xiao" userId="2da2dc19-76a6-42ca-a03e-a5becae5e7dc" providerId="ADAL" clId="{861D8F39-5C37-0F48-94E0-16FDDABA774A}" dt="2022-11-20T04:14:25.040" v="162"/>
          <ac:spMkLst>
            <pc:docMk/>
            <pc:sldMk cId="3785991771" sldId="687"/>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82913130" sldId="688"/>
        </pc:sldMkLst>
        <pc:spChg chg="mod">
          <ac:chgData name="Xuesu Xiao" userId="2da2dc19-76a6-42ca-a03e-a5becae5e7dc" providerId="ADAL" clId="{861D8F39-5C37-0F48-94E0-16FDDABA774A}" dt="2022-11-20T04:13:25.971" v="123" actId="27636"/>
          <ac:spMkLst>
            <pc:docMk/>
            <pc:sldMk cId="82913130" sldId="688"/>
            <ac:spMk id="3" creationId="{2993CC8E-E4C3-CC44-930C-87EE78F2D4CF}"/>
          </ac:spMkLst>
        </pc:spChg>
        <pc:spChg chg="del">
          <ac:chgData name="Xuesu Xiao" userId="2da2dc19-76a6-42ca-a03e-a5becae5e7dc" providerId="ADAL" clId="{861D8F39-5C37-0F48-94E0-16FDDABA774A}" dt="2022-11-20T04:14:25.040" v="162"/>
          <ac:spMkLst>
            <pc:docMk/>
            <pc:sldMk cId="82913130" sldId="688"/>
            <ac:spMk id="4" creationId="{F69D7542-0395-624A-94AE-83218085C0EA}"/>
          </ac:spMkLst>
        </pc:spChg>
      </pc:sldChg>
      <pc:sldChg chg="delSp add">
        <pc:chgData name="Xuesu Xiao" userId="2da2dc19-76a6-42ca-a03e-a5becae5e7dc" providerId="ADAL" clId="{861D8F39-5C37-0F48-94E0-16FDDABA774A}" dt="2022-11-20T04:14:25.040" v="162"/>
        <pc:sldMkLst>
          <pc:docMk/>
          <pc:sldMk cId="2360903140" sldId="689"/>
        </pc:sldMkLst>
        <pc:spChg chg="del">
          <ac:chgData name="Xuesu Xiao" userId="2da2dc19-76a6-42ca-a03e-a5becae5e7dc" providerId="ADAL" clId="{861D8F39-5C37-0F48-94E0-16FDDABA774A}" dt="2022-11-20T04:14:25.040" v="162"/>
          <ac:spMkLst>
            <pc:docMk/>
            <pc:sldMk cId="2360903140" sldId="689"/>
            <ac:spMk id="4" creationId="{E28D7B6C-5686-4949-96E8-0BDDE67C0282}"/>
          </ac:spMkLst>
        </pc:spChg>
      </pc:sldChg>
      <pc:sldChg chg="delSp modSp add mod">
        <pc:chgData name="Xuesu Xiao" userId="2da2dc19-76a6-42ca-a03e-a5becae5e7dc" providerId="ADAL" clId="{861D8F39-5C37-0F48-94E0-16FDDABA774A}" dt="2022-11-20T05:17:05.322" v="780" actId="20577"/>
        <pc:sldMkLst>
          <pc:docMk/>
          <pc:sldMk cId="3282667399" sldId="690"/>
        </pc:sldMkLst>
        <pc:spChg chg="mod">
          <ac:chgData name="Xuesu Xiao" userId="2da2dc19-76a6-42ca-a03e-a5becae5e7dc" providerId="ADAL" clId="{861D8F39-5C37-0F48-94E0-16FDDABA774A}" dt="2022-11-20T05:17:05.322" v="780" actId="20577"/>
          <ac:spMkLst>
            <pc:docMk/>
            <pc:sldMk cId="3282667399" sldId="690"/>
            <ac:spMk id="3" creationId="{B06157DF-2F52-8F41-B302-5155945386BB}"/>
          </ac:spMkLst>
        </pc:spChg>
        <pc:spChg chg="del">
          <ac:chgData name="Xuesu Xiao" userId="2da2dc19-76a6-42ca-a03e-a5becae5e7dc" providerId="ADAL" clId="{861D8F39-5C37-0F48-94E0-16FDDABA774A}" dt="2022-11-20T04:14:25.040" v="162"/>
          <ac:spMkLst>
            <pc:docMk/>
            <pc:sldMk cId="3282667399" sldId="690"/>
            <ac:spMk id="4" creationId="{E28D7B6C-5686-4949-96E8-0BDDE67C0282}"/>
          </ac:spMkLst>
        </pc:spChg>
      </pc:sldChg>
      <pc:sldChg chg="delSp add">
        <pc:chgData name="Xuesu Xiao" userId="2da2dc19-76a6-42ca-a03e-a5becae5e7dc" providerId="ADAL" clId="{861D8F39-5C37-0F48-94E0-16FDDABA774A}" dt="2022-11-20T04:14:25.040" v="162"/>
        <pc:sldMkLst>
          <pc:docMk/>
          <pc:sldMk cId="3772226775" sldId="691"/>
        </pc:sldMkLst>
        <pc:spChg chg="del">
          <ac:chgData name="Xuesu Xiao" userId="2da2dc19-76a6-42ca-a03e-a5becae5e7dc" providerId="ADAL" clId="{861D8F39-5C37-0F48-94E0-16FDDABA774A}" dt="2022-11-20T04:14:25.040" v="162"/>
          <ac:spMkLst>
            <pc:docMk/>
            <pc:sldMk cId="3772226775" sldId="691"/>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3260193700" sldId="692"/>
        </pc:sldMkLst>
        <pc:spChg chg="mod">
          <ac:chgData name="Xuesu Xiao" userId="2da2dc19-76a6-42ca-a03e-a5becae5e7dc" providerId="ADAL" clId="{861D8F39-5C37-0F48-94E0-16FDDABA774A}" dt="2022-11-20T04:13:25.996" v="124" actId="27636"/>
          <ac:spMkLst>
            <pc:docMk/>
            <pc:sldMk cId="3260193700" sldId="692"/>
            <ac:spMk id="3" creationId="{B06157DF-2F52-8F41-B302-5155945386BB}"/>
          </ac:spMkLst>
        </pc:spChg>
        <pc:spChg chg="del">
          <ac:chgData name="Xuesu Xiao" userId="2da2dc19-76a6-42ca-a03e-a5becae5e7dc" providerId="ADAL" clId="{861D8F39-5C37-0F48-94E0-16FDDABA774A}" dt="2022-11-20T04:14:25.040" v="162"/>
          <ac:spMkLst>
            <pc:docMk/>
            <pc:sldMk cId="3260193700" sldId="692"/>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1836788809" sldId="693"/>
        </pc:sldMkLst>
        <pc:spChg chg="mod">
          <ac:chgData name="Xuesu Xiao" userId="2da2dc19-76a6-42ca-a03e-a5becae5e7dc" providerId="ADAL" clId="{861D8F39-5C37-0F48-94E0-16FDDABA774A}" dt="2022-11-20T04:13:26.004" v="125" actId="27636"/>
          <ac:spMkLst>
            <pc:docMk/>
            <pc:sldMk cId="1836788809" sldId="693"/>
            <ac:spMk id="3" creationId="{B06157DF-2F52-8F41-B302-5155945386BB}"/>
          </ac:spMkLst>
        </pc:spChg>
        <pc:spChg chg="del">
          <ac:chgData name="Xuesu Xiao" userId="2da2dc19-76a6-42ca-a03e-a5becae5e7dc" providerId="ADAL" clId="{861D8F39-5C37-0F48-94E0-16FDDABA774A}" dt="2022-11-20T04:14:25.040" v="162"/>
          <ac:spMkLst>
            <pc:docMk/>
            <pc:sldMk cId="1836788809" sldId="693"/>
            <ac:spMk id="4" creationId="{E28D7B6C-5686-4949-96E8-0BDDE67C0282}"/>
          </ac:spMkLst>
        </pc:spChg>
      </pc:sldChg>
      <pc:sldChg chg="delSp add">
        <pc:chgData name="Xuesu Xiao" userId="2da2dc19-76a6-42ca-a03e-a5becae5e7dc" providerId="ADAL" clId="{861D8F39-5C37-0F48-94E0-16FDDABA774A}" dt="2022-11-20T04:14:25.040" v="162"/>
        <pc:sldMkLst>
          <pc:docMk/>
          <pc:sldMk cId="3961741475" sldId="694"/>
        </pc:sldMkLst>
        <pc:spChg chg="del">
          <ac:chgData name="Xuesu Xiao" userId="2da2dc19-76a6-42ca-a03e-a5becae5e7dc" providerId="ADAL" clId="{861D8F39-5C37-0F48-94E0-16FDDABA774A}" dt="2022-11-20T04:14:25.040" v="162"/>
          <ac:spMkLst>
            <pc:docMk/>
            <pc:sldMk cId="3961741475" sldId="694"/>
            <ac:spMk id="4" creationId="{48295D2B-4BB4-CC4F-B3AF-A62489E68348}"/>
          </ac:spMkLst>
        </pc:spChg>
      </pc:sldChg>
      <pc:sldChg chg="delSp add">
        <pc:chgData name="Xuesu Xiao" userId="2da2dc19-76a6-42ca-a03e-a5becae5e7dc" providerId="ADAL" clId="{861D8F39-5C37-0F48-94E0-16FDDABA774A}" dt="2022-11-20T04:14:25.040" v="162"/>
        <pc:sldMkLst>
          <pc:docMk/>
          <pc:sldMk cId="3347548226" sldId="695"/>
        </pc:sldMkLst>
        <pc:spChg chg="del">
          <ac:chgData name="Xuesu Xiao" userId="2da2dc19-76a6-42ca-a03e-a5becae5e7dc" providerId="ADAL" clId="{861D8F39-5C37-0F48-94E0-16FDDABA774A}" dt="2022-11-20T04:14:25.040" v="162"/>
          <ac:spMkLst>
            <pc:docMk/>
            <pc:sldMk cId="3347548226" sldId="695"/>
            <ac:spMk id="4" creationId="{48295D2B-4BB4-CC4F-B3AF-A62489E68348}"/>
          </ac:spMkLst>
        </pc:spChg>
      </pc:sldChg>
      <pc:sldChg chg="delSp add">
        <pc:chgData name="Xuesu Xiao" userId="2da2dc19-76a6-42ca-a03e-a5becae5e7dc" providerId="ADAL" clId="{861D8F39-5C37-0F48-94E0-16FDDABA774A}" dt="2022-11-20T04:14:25.040" v="162"/>
        <pc:sldMkLst>
          <pc:docMk/>
          <pc:sldMk cId="420911502" sldId="696"/>
        </pc:sldMkLst>
        <pc:spChg chg="del">
          <ac:chgData name="Xuesu Xiao" userId="2da2dc19-76a6-42ca-a03e-a5becae5e7dc" providerId="ADAL" clId="{861D8F39-5C37-0F48-94E0-16FDDABA774A}" dt="2022-11-20T04:14:25.040" v="162"/>
          <ac:spMkLst>
            <pc:docMk/>
            <pc:sldMk cId="420911502" sldId="696"/>
            <ac:spMk id="4" creationId="{48295D2B-4BB4-CC4F-B3AF-A62489E68348}"/>
          </ac:spMkLst>
        </pc:spChg>
      </pc:sldChg>
      <pc:sldChg chg="delSp add">
        <pc:chgData name="Xuesu Xiao" userId="2da2dc19-76a6-42ca-a03e-a5becae5e7dc" providerId="ADAL" clId="{861D8F39-5C37-0F48-94E0-16FDDABA774A}" dt="2022-11-20T04:14:25.040" v="162"/>
        <pc:sldMkLst>
          <pc:docMk/>
          <pc:sldMk cId="1125410821" sldId="697"/>
        </pc:sldMkLst>
        <pc:spChg chg="del">
          <ac:chgData name="Xuesu Xiao" userId="2da2dc19-76a6-42ca-a03e-a5becae5e7dc" providerId="ADAL" clId="{861D8F39-5C37-0F48-94E0-16FDDABA774A}" dt="2022-11-20T04:14:25.040" v="162"/>
          <ac:spMkLst>
            <pc:docMk/>
            <pc:sldMk cId="1125410821" sldId="697"/>
            <ac:spMk id="4" creationId="{48295D2B-4BB4-CC4F-B3AF-A62489E68348}"/>
          </ac:spMkLst>
        </pc:spChg>
      </pc:sldChg>
      <pc:sldChg chg="delSp add">
        <pc:chgData name="Xuesu Xiao" userId="2da2dc19-76a6-42ca-a03e-a5becae5e7dc" providerId="ADAL" clId="{861D8F39-5C37-0F48-94E0-16FDDABA774A}" dt="2022-11-20T04:14:25.040" v="162"/>
        <pc:sldMkLst>
          <pc:docMk/>
          <pc:sldMk cId="2106770756" sldId="698"/>
        </pc:sldMkLst>
        <pc:spChg chg="del">
          <ac:chgData name="Xuesu Xiao" userId="2da2dc19-76a6-42ca-a03e-a5becae5e7dc" providerId="ADAL" clId="{861D8F39-5C37-0F48-94E0-16FDDABA774A}" dt="2022-11-20T04:14:25.040" v="162"/>
          <ac:spMkLst>
            <pc:docMk/>
            <pc:sldMk cId="2106770756" sldId="698"/>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446126016" sldId="699"/>
        </pc:sldMkLst>
        <pc:spChg chg="mod">
          <ac:chgData name="Xuesu Xiao" userId="2da2dc19-76a6-42ca-a03e-a5becae5e7dc" providerId="ADAL" clId="{861D8F39-5C37-0F48-94E0-16FDDABA774A}" dt="2022-11-20T04:13:26.014" v="126" actId="27636"/>
          <ac:spMkLst>
            <pc:docMk/>
            <pc:sldMk cId="446126016" sldId="699"/>
            <ac:spMk id="3" creationId="{26B57C93-62DA-5645-93F0-06AF1B304C44}"/>
          </ac:spMkLst>
        </pc:spChg>
        <pc:spChg chg="del">
          <ac:chgData name="Xuesu Xiao" userId="2da2dc19-76a6-42ca-a03e-a5becae5e7dc" providerId="ADAL" clId="{861D8F39-5C37-0F48-94E0-16FDDABA774A}" dt="2022-11-20T04:14:25.040" v="162"/>
          <ac:spMkLst>
            <pc:docMk/>
            <pc:sldMk cId="446126016" sldId="699"/>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3095994719" sldId="700"/>
        </pc:sldMkLst>
        <pc:spChg chg="mod">
          <ac:chgData name="Xuesu Xiao" userId="2da2dc19-76a6-42ca-a03e-a5becae5e7dc" providerId="ADAL" clId="{861D8F39-5C37-0F48-94E0-16FDDABA774A}" dt="2022-11-20T04:13:26.019" v="127" actId="27636"/>
          <ac:spMkLst>
            <pc:docMk/>
            <pc:sldMk cId="3095994719" sldId="700"/>
            <ac:spMk id="3" creationId="{B235743B-59B3-214B-836F-37D5A88130EC}"/>
          </ac:spMkLst>
        </pc:spChg>
        <pc:spChg chg="del">
          <ac:chgData name="Xuesu Xiao" userId="2da2dc19-76a6-42ca-a03e-a5becae5e7dc" providerId="ADAL" clId="{861D8F39-5C37-0F48-94E0-16FDDABA774A}" dt="2022-11-20T04:14:25.040" v="162"/>
          <ac:spMkLst>
            <pc:docMk/>
            <pc:sldMk cId="3095994719" sldId="700"/>
            <ac:spMk id="4" creationId="{170A98D1-8ED9-5A40-978B-760D6EF4391E}"/>
          </ac:spMkLst>
        </pc:spChg>
      </pc:sldChg>
      <pc:sldChg chg="delSp add">
        <pc:chgData name="Xuesu Xiao" userId="2da2dc19-76a6-42ca-a03e-a5becae5e7dc" providerId="ADAL" clId="{861D8F39-5C37-0F48-94E0-16FDDABA774A}" dt="2022-11-20T04:14:25.040" v="162"/>
        <pc:sldMkLst>
          <pc:docMk/>
          <pc:sldMk cId="3197960572" sldId="701"/>
        </pc:sldMkLst>
        <pc:spChg chg="del">
          <ac:chgData name="Xuesu Xiao" userId="2da2dc19-76a6-42ca-a03e-a5becae5e7dc" providerId="ADAL" clId="{861D8F39-5C37-0F48-94E0-16FDDABA774A}" dt="2022-11-20T04:14:25.040" v="162"/>
          <ac:spMkLst>
            <pc:docMk/>
            <pc:sldMk cId="3197960572" sldId="701"/>
            <ac:spMk id="4" creationId="{72C3B37B-4FE5-4641-A2FD-7BFC28A2FF7D}"/>
          </ac:spMkLst>
        </pc:spChg>
      </pc:sldChg>
      <pc:sldChg chg="delSp add">
        <pc:chgData name="Xuesu Xiao" userId="2da2dc19-76a6-42ca-a03e-a5becae5e7dc" providerId="ADAL" clId="{861D8F39-5C37-0F48-94E0-16FDDABA774A}" dt="2022-11-20T04:14:25.040" v="162"/>
        <pc:sldMkLst>
          <pc:docMk/>
          <pc:sldMk cId="1780172420" sldId="702"/>
        </pc:sldMkLst>
        <pc:spChg chg="del">
          <ac:chgData name="Xuesu Xiao" userId="2da2dc19-76a6-42ca-a03e-a5becae5e7dc" providerId="ADAL" clId="{861D8F39-5C37-0F48-94E0-16FDDABA774A}" dt="2022-11-20T04:14:25.040" v="162"/>
          <ac:spMkLst>
            <pc:docMk/>
            <pc:sldMk cId="1780172420" sldId="702"/>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1436329181" sldId="703"/>
        </pc:sldMkLst>
        <pc:spChg chg="mod">
          <ac:chgData name="Xuesu Xiao" userId="2da2dc19-76a6-42ca-a03e-a5becae5e7dc" providerId="ADAL" clId="{861D8F39-5C37-0F48-94E0-16FDDABA774A}" dt="2022-11-20T04:13:26.027" v="128" actId="27636"/>
          <ac:spMkLst>
            <pc:docMk/>
            <pc:sldMk cId="1436329181" sldId="703"/>
            <ac:spMk id="3" creationId="{112B09F9-B672-6C43-8589-21409A556167}"/>
          </ac:spMkLst>
        </pc:spChg>
        <pc:spChg chg="del">
          <ac:chgData name="Xuesu Xiao" userId="2da2dc19-76a6-42ca-a03e-a5becae5e7dc" providerId="ADAL" clId="{861D8F39-5C37-0F48-94E0-16FDDABA774A}" dt="2022-11-20T04:14:25.040" v="162"/>
          <ac:spMkLst>
            <pc:docMk/>
            <pc:sldMk cId="1436329181" sldId="703"/>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3335512224" sldId="704"/>
        </pc:sldMkLst>
        <pc:spChg chg="mod">
          <ac:chgData name="Xuesu Xiao" userId="2da2dc19-76a6-42ca-a03e-a5becae5e7dc" providerId="ADAL" clId="{861D8F39-5C37-0F48-94E0-16FDDABA774A}" dt="2022-11-20T04:13:26.035" v="129" actId="27636"/>
          <ac:spMkLst>
            <pc:docMk/>
            <pc:sldMk cId="3335512224" sldId="704"/>
            <ac:spMk id="3" creationId="{112B09F9-B672-6C43-8589-21409A556167}"/>
          </ac:spMkLst>
        </pc:spChg>
        <pc:spChg chg="del">
          <ac:chgData name="Xuesu Xiao" userId="2da2dc19-76a6-42ca-a03e-a5becae5e7dc" providerId="ADAL" clId="{861D8F39-5C37-0F48-94E0-16FDDABA774A}" dt="2022-11-20T04:14:25.040" v="162"/>
          <ac:spMkLst>
            <pc:docMk/>
            <pc:sldMk cId="3335512224" sldId="704"/>
            <ac:spMk id="4" creationId="{72C3B37B-4FE5-4641-A2FD-7BFC28A2FF7D}"/>
          </ac:spMkLst>
        </pc:spChg>
      </pc:sldChg>
      <pc:sldChg chg="delSp add">
        <pc:chgData name="Xuesu Xiao" userId="2da2dc19-76a6-42ca-a03e-a5becae5e7dc" providerId="ADAL" clId="{861D8F39-5C37-0F48-94E0-16FDDABA774A}" dt="2022-11-20T04:14:25.040" v="162"/>
        <pc:sldMkLst>
          <pc:docMk/>
          <pc:sldMk cId="729826291" sldId="705"/>
        </pc:sldMkLst>
        <pc:spChg chg="del">
          <ac:chgData name="Xuesu Xiao" userId="2da2dc19-76a6-42ca-a03e-a5becae5e7dc" providerId="ADAL" clId="{861D8F39-5C37-0F48-94E0-16FDDABA774A}" dt="2022-11-20T04:14:25.040" v="162"/>
          <ac:spMkLst>
            <pc:docMk/>
            <pc:sldMk cId="729826291" sldId="705"/>
            <ac:spMk id="4" creationId="{72C3B37B-4FE5-4641-A2FD-7BFC28A2FF7D}"/>
          </ac:spMkLst>
        </pc:spChg>
      </pc:sldChg>
      <pc:sldChg chg="delSp add">
        <pc:chgData name="Xuesu Xiao" userId="2da2dc19-76a6-42ca-a03e-a5becae5e7dc" providerId="ADAL" clId="{861D8F39-5C37-0F48-94E0-16FDDABA774A}" dt="2022-11-20T04:14:25.040" v="162"/>
        <pc:sldMkLst>
          <pc:docMk/>
          <pc:sldMk cId="1850081896" sldId="706"/>
        </pc:sldMkLst>
        <pc:spChg chg="del">
          <ac:chgData name="Xuesu Xiao" userId="2da2dc19-76a6-42ca-a03e-a5becae5e7dc" providerId="ADAL" clId="{861D8F39-5C37-0F48-94E0-16FDDABA774A}" dt="2022-11-20T04:14:25.040" v="162"/>
          <ac:spMkLst>
            <pc:docMk/>
            <pc:sldMk cId="1850081896" sldId="706"/>
            <ac:spMk id="4" creationId="{72C3B37B-4FE5-4641-A2FD-7BFC28A2FF7D}"/>
          </ac:spMkLst>
        </pc:spChg>
      </pc:sldChg>
      <pc:sldChg chg="delSp add del">
        <pc:chgData name="Xuesu Xiao" userId="2da2dc19-76a6-42ca-a03e-a5becae5e7dc" providerId="ADAL" clId="{861D8F39-5C37-0F48-94E0-16FDDABA774A}" dt="2022-11-20T05:18:23.565" v="781" actId="2696"/>
        <pc:sldMkLst>
          <pc:docMk/>
          <pc:sldMk cId="1226952961" sldId="707"/>
        </pc:sldMkLst>
        <pc:spChg chg="del">
          <ac:chgData name="Xuesu Xiao" userId="2da2dc19-76a6-42ca-a03e-a5becae5e7dc" providerId="ADAL" clId="{861D8F39-5C37-0F48-94E0-16FDDABA774A}" dt="2022-11-20T04:14:25.040" v="162"/>
          <ac:spMkLst>
            <pc:docMk/>
            <pc:sldMk cId="1226952961" sldId="707"/>
            <ac:spMk id="4" creationId="{F7D5B622-8CD8-4F48-AE4F-31763E621EC3}"/>
          </ac:spMkLst>
        </pc:spChg>
      </pc:sldChg>
      <pc:sldChg chg="delSp add del">
        <pc:chgData name="Xuesu Xiao" userId="2da2dc19-76a6-42ca-a03e-a5becae5e7dc" providerId="ADAL" clId="{861D8F39-5C37-0F48-94E0-16FDDABA774A}" dt="2022-11-20T05:18:24.047" v="782" actId="2696"/>
        <pc:sldMkLst>
          <pc:docMk/>
          <pc:sldMk cId="4235400824" sldId="708"/>
        </pc:sldMkLst>
        <pc:spChg chg="del">
          <ac:chgData name="Xuesu Xiao" userId="2da2dc19-76a6-42ca-a03e-a5becae5e7dc" providerId="ADAL" clId="{861D8F39-5C37-0F48-94E0-16FDDABA774A}" dt="2022-11-20T04:14:25.040" v="162"/>
          <ac:spMkLst>
            <pc:docMk/>
            <pc:sldMk cId="4235400824" sldId="708"/>
            <ac:spMk id="4" creationId="{F7D5B622-8CD8-4F48-AE4F-31763E621EC3}"/>
          </ac:spMkLst>
        </pc:spChg>
      </pc:sldChg>
      <pc:sldChg chg="delSp add del">
        <pc:chgData name="Xuesu Xiao" userId="2da2dc19-76a6-42ca-a03e-a5becae5e7dc" providerId="ADAL" clId="{861D8F39-5C37-0F48-94E0-16FDDABA774A}" dt="2022-11-20T05:18:24.397" v="783" actId="2696"/>
        <pc:sldMkLst>
          <pc:docMk/>
          <pc:sldMk cId="1499413427" sldId="709"/>
        </pc:sldMkLst>
        <pc:spChg chg="del">
          <ac:chgData name="Xuesu Xiao" userId="2da2dc19-76a6-42ca-a03e-a5becae5e7dc" providerId="ADAL" clId="{861D8F39-5C37-0F48-94E0-16FDDABA774A}" dt="2022-11-20T04:14:25.040" v="162"/>
          <ac:spMkLst>
            <pc:docMk/>
            <pc:sldMk cId="1499413427" sldId="709"/>
            <ac:spMk id="4" creationId="{F7D5B622-8CD8-4F48-AE4F-31763E621EC3}"/>
          </ac:spMkLst>
        </pc:spChg>
      </pc:sldChg>
      <pc:sldChg chg="delSp modSp add del mod">
        <pc:chgData name="Xuesu Xiao" userId="2da2dc19-76a6-42ca-a03e-a5becae5e7dc" providerId="ADAL" clId="{861D8F39-5C37-0F48-94E0-16FDDABA774A}" dt="2022-11-20T05:18:26.766" v="788" actId="2696"/>
        <pc:sldMkLst>
          <pc:docMk/>
          <pc:sldMk cId="313064021" sldId="710"/>
        </pc:sldMkLst>
        <pc:spChg chg="mod">
          <ac:chgData name="Xuesu Xiao" userId="2da2dc19-76a6-42ca-a03e-a5becae5e7dc" providerId="ADAL" clId="{861D8F39-5C37-0F48-94E0-16FDDABA774A}" dt="2022-11-20T04:13:26.045" v="130" actId="27636"/>
          <ac:spMkLst>
            <pc:docMk/>
            <pc:sldMk cId="313064021" sldId="710"/>
            <ac:spMk id="3" creationId="{035F39D4-E26E-9A4F-81B7-30D7D68EAC24}"/>
          </ac:spMkLst>
        </pc:spChg>
        <pc:spChg chg="del">
          <ac:chgData name="Xuesu Xiao" userId="2da2dc19-76a6-42ca-a03e-a5becae5e7dc" providerId="ADAL" clId="{861D8F39-5C37-0F48-94E0-16FDDABA774A}" dt="2022-11-20T04:14:25.040" v="162"/>
          <ac:spMkLst>
            <pc:docMk/>
            <pc:sldMk cId="313064021" sldId="710"/>
            <ac:spMk id="4" creationId="{F7D5B622-8CD8-4F48-AE4F-31763E621EC3}"/>
          </ac:spMkLst>
        </pc:spChg>
      </pc:sldChg>
      <pc:sldChg chg="delSp add">
        <pc:chgData name="Xuesu Xiao" userId="2da2dc19-76a6-42ca-a03e-a5becae5e7dc" providerId="ADAL" clId="{861D8F39-5C37-0F48-94E0-16FDDABA774A}" dt="2022-11-20T04:14:25.040" v="162"/>
        <pc:sldMkLst>
          <pc:docMk/>
          <pc:sldMk cId="3127122518" sldId="711"/>
        </pc:sldMkLst>
        <pc:spChg chg="del">
          <ac:chgData name="Xuesu Xiao" userId="2da2dc19-76a6-42ca-a03e-a5becae5e7dc" providerId="ADAL" clId="{861D8F39-5C37-0F48-94E0-16FDDABA774A}" dt="2022-11-20T04:14:25.040" v="162"/>
          <ac:spMkLst>
            <pc:docMk/>
            <pc:sldMk cId="3127122518" sldId="711"/>
            <ac:spMk id="4" creationId="{72C3B37B-4FE5-4641-A2FD-7BFC28A2FF7D}"/>
          </ac:spMkLst>
        </pc:spChg>
      </pc:sldChg>
      <pc:sldChg chg="delSp modSp add mod">
        <pc:chgData name="Xuesu Xiao" userId="2da2dc19-76a6-42ca-a03e-a5becae5e7dc" providerId="ADAL" clId="{861D8F39-5C37-0F48-94E0-16FDDABA774A}" dt="2022-11-20T05:18:48.218" v="814" actId="1076"/>
        <pc:sldMkLst>
          <pc:docMk/>
          <pc:sldMk cId="2704203769" sldId="712"/>
        </pc:sldMkLst>
        <pc:spChg chg="mod">
          <ac:chgData name="Xuesu Xiao" userId="2da2dc19-76a6-42ca-a03e-a5becae5e7dc" providerId="ADAL" clId="{861D8F39-5C37-0F48-94E0-16FDDABA774A}" dt="2022-11-20T05:18:40.023" v="790" actId="14100"/>
          <ac:spMkLst>
            <pc:docMk/>
            <pc:sldMk cId="2704203769" sldId="712"/>
            <ac:spMk id="3" creationId="{F0CCBD09-49AC-694E-ADEE-29FB3E9D6490}"/>
          </ac:spMkLst>
        </pc:spChg>
        <pc:spChg chg="del">
          <ac:chgData name="Xuesu Xiao" userId="2da2dc19-76a6-42ca-a03e-a5becae5e7dc" providerId="ADAL" clId="{861D8F39-5C37-0F48-94E0-16FDDABA774A}" dt="2022-11-20T04:14:25.040" v="162"/>
          <ac:spMkLst>
            <pc:docMk/>
            <pc:sldMk cId="2704203769" sldId="712"/>
            <ac:spMk id="4" creationId="{86727294-36BE-6341-895A-9AD0A7D19DF2}"/>
          </ac:spMkLst>
        </pc:spChg>
        <pc:spChg chg="mod">
          <ac:chgData name="Xuesu Xiao" userId="2da2dc19-76a6-42ca-a03e-a5becae5e7dc" providerId="ADAL" clId="{861D8F39-5C37-0F48-94E0-16FDDABA774A}" dt="2022-11-20T05:18:45.262" v="813" actId="1038"/>
          <ac:spMkLst>
            <pc:docMk/>
            <pc:sldMk cId="2704203769" sldId="712"/>
            <ac:spMk id="6" creationId="{BE87B8A3-74EC-CD40-8EBC-537736142C53}"/>
          </ac:spMkLst>
        </pc:spChg>
        <pc:picChg chg="mod">
          <ac:chgData name="Xuesu Xiao" userId="2da2dc19-76a6-42ca-a03e-a5becae5e7dc" providerId="ADAL" clId="{861D8F39-5C37-0F48-94E0-16FDDABA774A}" dt="2022-11-20T05:18:48.218" v="814" actId="1076"/>
          <ac:picMkLst>
            <pc:docMk/>
            <pc:sldMk cId="2704203769" sldId="712"/>
            <ac:picMk id="7" creationId="{1EB659BC-4356-B349-873C-D8ADE6B80D37}"/>
          </ac:picMkLst>
        </pc:picChg>
        <pc:picChg chg="mod">
          <ac:chgData name="Xuesu Xiao" userId="2da2dc19-76a6-42ca-a03e-a5becae5e7dc" providerId="ADAL" clId="{861D8F39-5C37-0F48-94E0-16FDDABA774A}" dt="2022-11-20T05:18:45.262" v="813" actId="1038"/>
          <ac:picMkLst>
            <pc:docMk/>
            <pc:sldMk cId="2704203769" sldId="712"/>
            <ac:picMk id="8" creationId="{AB61125D-B855-AB49-90CF-0A30DB759814}"/>
          </ac:picMkLst>
        </pc:picChg>
      </pc:sldChg>
      <pc:sldChg chg="delSp modSp add mod">
        <pc:chgData name="Xuesu Xiao" userId="2da2dc19-76a6-42ca-a03e-a5becae5e7dc" providerId="ADAL" clId="{861D8F39-5C37-0F48-94E0-16FDDABA774A}" dt="2022-11-20T04:14:25.040" v="162"/>
        <pc:sldMkLst>
          <pc:docMk/>
          <pc:sldMk cId="4282223815" sldId="713"/>
        </pc:sldMkLst>
        <pc:spChg chg="mod">
          <ac:chgData name="Xuesu Xiao" userId="2da2dc19-76a6-42ca-a03e-a5becae5e7dc" providerId="ADAL" clId="{861D8F39-5C37-0F48-94E0-16FDDABA774A}" dt="2022-11-20T04:13:26.092" v="134" actId="27636"/>
          <ac:spMkLst>
            <pc:docMk/>
            <pc:sldMk cId="4282223815" sldId="713"/>
            <ac:spMk id="3" creationId="{33BCAC12-F708-DF4A-BECC-26FCA733B75B}"/>
          </ac:spMkLst>
        </pc:spChg>
        <pc:spChg chg="del">
          <ac:chgData name="Xuesu Xiao" userId="2da2dc19-76a6-42ca-a03e-a5becae5e7dc" providerId="ADAL" clId="{861D8F39-5C37-0F48-94E0-16FDDABA774A}" dt="2022-11-20T04:14:25.040" v="162"/>
          <ac:spMkLst>
            <pc:docMk/>
            <pc:sldMk cId="4282223815" sldId="713"/>
            <ac:spMk id="4" creationId="{32506998-ED53-2843-86DA-18093AB975D6}"/>
          </ac:spMkLst>
        </pc:spChg>
      </pc:sldChg>
      <pc:sldChg chg="delSp add del">
        <pc:chgData name="Xuesu Xiao" userId="2da2dc19-76a6-42ca-a03e-a5becae5e7dc" providerId="ADAL" clId="{861D8F39-5C37-0F48-94E0-16FDDABA774A}" dt="2022-11-20T05:19:43.703" v="817" actId="2696"/>
        <pc:sldMkLst>
          <pc:docMk/>
          <pc:sldMk cId="3541193188" sldId="714"/>
        </pc:sldMkLst>
        <pc:spChg chg="del">
          <ac:chgData name="Xuesu Xiao" userId="2da2dc19-76a6-42ca-a03e-a5becae5e7dc" providerId="ADAL" clId="{861D8F39-5C37-0F48-94E0-16FDDABA774A}" dt="2022-11-20T04:14:25.040" v="162"/>
          <ac:spMkLst>
            <pc:docMk/>
            <pc:sldMk cId="3541193188" sldId="714"/>
            <ac:spMk id="4" creationId="{00E377FA-AEFA-B84D-A341-BC388936C828}"/>
          </ac:spMkLst>
        </pc:spChg>
      </pc:sldChg>
      <pc:sldChg chg="delSp add del">
        <pc:chgData name="Xuesu Xiao" userId="2da2dc19-76a6-42ca-a03e-a5becae5e7dc" providerId="ADAL" clId="{861D8F39-5C37-0F48-94E0-16FDDABA774A}" dt="2022-11-20T05:19:42.985" v="816" actId="2696"/>
        <pc:sldMkLst>
          <pc:docMk/>
          <pc:sldMk cId="747993572" sldId="715"/>
        </pc:sldMkLst>
        <pc:spChg chg="del">
          <ac:chgData name="Xuesu Xiao" userId="2da2dc19-76a6-42ca-a03e-a5becae5e7dc" providerId="ADAL" clId="{861D8F39-5C37-0F48-94E0-16FDDABA774A}" dt="2022-11-20T04:14:25.040" v="162"/>
          <ac:spMkLst>
            <pc:docMk/>
            <pc:sldMk cId="747993572" sldId="715"/>
            <ac:spMk id="4" creationId="{68E3D827-B9E8-2943-818B-72067BB4FF39}"/>
          </ac:spMkLst>
        </pc:spChg>
      </pc:sldChg>
      <pc:sldChg chg="delSp add del">
        <pc:chgData name="Xuesu Xiao" userId="2da2dc19-76a6-42ca-a03e-a5becae5e7dc" providerId="ADAL" clId="{861D8F39-5C37-0F48-94E0-16FDDABA774A}" dt="2022-11-20T05:09:23.996" v="722" actId="2696"/>
        <pc:sldMkLst>
          <pc:docMk/>
          <pc:sldMk cId="3105977531" sldId="720"/>
        </pc:sldMkLst>
        <pc:spChg chg="del">
          <ac:chgData name="Xuesu Xiao" userId="2da2dc19-76a6-42ca-a03e-a5becae5e7dc" providerId="ADAL" clId="{861D8F39-5C37-0F48-94E0-16FDDABA774A}" dt="2022-11-20T04:14:25.040" v="162"/>
          <ac:spMkLst>
            <pc:docMk/>
            <pc:sldMk cId="3105977531" sldId="720"/>
            <ac:spMk id="4" creationId="{26B163E4-9D0E-648C-1659-93CB7D095901}"/>
          </ac:spMkLst>
        </pc:spChg>
      </pc:sldChg>
      <pc:sldChg chg="delSp add del">
        <pc:chgData name="Xuesu Xiao" userId="2da2dc19-76a6-42ca-a03e-a5becae5e7dc" providerId="ADAL" clId="{861D8F39-5C37-0F48-94E0-16FDDABA774A}" dt="2022-11-20T05:02:00.049" v="575" actId="2696"/>
        <pc:sldMkLst>
          <pc:docMk/>
          <pc:sldMk cId="2382975269" sldId="721"/>
        </pc:sldMkLst>
        <pc:spChg chg="del">
          <ac:chgData name="Xuesu Xiao" userId="2da2dc19-76a6-42ca-a03e-a5becae5e7dc" providerId="ADAL" clId="{861D8F39-5C37-0F48-94E0-16FDDABA774A}" dt="2022-11-20T04:14:25.040" v="162"/>
          <ac:spMkLst>
            <pc:docMk/>
            <pc:sldMk cId="2382975269" sldId="721"/>
            <ac:spMk id="4" creationId="{26B163E4-9D0E-648C-1659-93CB7D095901}"/>
          </ac:spMkLst>
        </pc:spChg>
      </pc:sldChg>
      <pc:sldChg chg="modSp add del mod">
        <pc:chgData name="Xuesu Xiao" userId="2da2dc19-76a6-42ca-a03e-a5becae5e7dc" providerId="ADAL" clId="{861D8F39-5C37-0F48-94E0-16FDDABA774A}" dt="2022-11-20T04:13:30.024" v="138" actId="2696"/>
        <pc:sldMkLst>
          <pc:docMk/>
          <pc:sldMk cId="1066114807" sldId="722"/>
        </pc:sldMkLst>
        <pc:spChg chg="mod">
          <ac:chgData name="Xuesu Xiao" userId="2da2dc19-76a6-42ca-a03e-a5becae5e7dc" providerId="ADAL" clId="{861D8F39-5C37-0F48-94E0-16FDDABA774A}" dt="2022-11-20T04:13:26.111" v="135" actId="27636"/>
          <ac:spMkLst>
            <pc:docMk/>
            <pc:sldMk cId="1066114807" sldId="722"/>
            <ac:spMk id="3" creationId="{E3D0201D-40F5-6408-57B9-EEC62D814149}"/>
          </ac:spMkLst>
        </pc:spChg>
      </pc:sldChg>
      <pc:sldChg chg="add del">
        <pc:chgData name="Xuesu Xiao" userId="2da2dc19-76a6-42ca-a03e-a5becae5e7dc" providerId="ADAL" clId="{861D8F39-5C37-0F48-94E0-16FDDABA774A}" dt="2022-11-20T04:13:31.061" v="139" actId="2696"/>
        <pc:sldMkLst>
          <pc:docMk/>
          <pc:sldMk cId="1861322685" sldId="723"/>
        </pc:sldMkLst>
      </pc:sldChg>
      <pc:sldChg chg="add del">
        <pc:chgData name="Xuesu Xiao" userId="2da2dc19-76a6-42ca-a03e-a5becae5e7dc" providerId="ADAL" clId="{861D8F39-5C37-0F48-94E0-16FDDABA774A}" dt="2022-11-20T04:13:57.730" v="160" actId="2696"/>
        <pc:sldMkLst>
          <pc:docMk/>
          <pc:sldMk cId="2969544125" sldId="724"/>
        </pc:sldMkLst>
      </pc:sldChg>
      <pc:sldChg chg="delSp add del">
        <pc:chgData name="Xuesu Xiao" userId="2da2dc19-76a6-42ca-a03e-a5becae5e7dc" providerId="ADAL" clId="{861D8F39-5C37-0F48-94E0-16FDDABA774A}" dt="2022-11-20T04:47:48.887" v="438" actId="2696"/>
        <pc:sldMkLst>
          <pc:docMk/>
          <pc:sldMk cId="2348658033" sldId="725"/>
        </pc:sldMkLst>
        <pc:spChg chg="del">
          <ac:chgData name="Xuesu Xiao" userId="2da2dc19-76a6-42ca-a03e-a5becae5e7dc" providerId="ADAL" clId="{861D8F39-5C37-0F48-94E0-16FDDABA774A}" dt="2022-11-20T04:14:25.040" v="162"/>
          <ac:spMkLst>
            <pc:docMk/>
            <pc:sldMk cId="2348658033" sldId="725"/>
            <ac:spMk id="4" creationId="{688D6FA1-3BA2-2902-CD7E-CAC2CAC70C3B}"/>
          </ac:spMkLst>
        </pc:spChg>
      </pc:sldChg>
      <pc:sldChg chg="delSp modSp add mod modAnim">
        <pc:chgData name="Xuesu Xiao" userId="2da2dc19-76a6-42ca-a03e-a5becae5e7dc" providerId="ADAL" clId="{861D8F39-5C37-0F48-94E0-16FDDABA774A}" dt="2022-11-20T04:52:47.376" v="482"/>
        <pc:sldMkLst>
          <pc:docMk/>
          <pc:sldMk cId="3753738643" sldId="726"/>
        </pc:sldMkLst>
        <pc:spChg chg="mod">
          <ac:chgData name="Xuesu Xiao" userId="2da2dc19-76a6-42ca-a03e-a5becae5e7dc" providerId="ADAL" clId="{861D8F39-5C37-0F48-94E0-16FDDABA774A}" dt="2022-11-20T04:13:25.302" v="101" actId="27636"/>
          <ac:spMkLst>
            <pc:docMk/>
            <pc:sldMk cId="3753738643" sldId="726"/>
            <ac:spMk id="3" creationId="{1891B2A7-FB80-A594-366A-07E476EA0FD7}"/>
          </ac:spMkLst>
        </pc:spChg>
        <pc:spChg chg="del">
          <ac:chgData name="Xuesu Xiao" userId="2da2dc19-76a6-42ca-a03e-a5becae5e7dc" providerId="ADAL" clId="{861D8F39-5C37-0F48-94E0-16FDDABA774A}" dt="2022-11-20T04:14:25.040" v="162"/>
          <ac:spMkLst>
            <pc:docMk/>
            <pc:sldMk cId="3753738643" sldId="726"/>
            <ac:spMk id="4" creationId="{69A87057-B65B-0AA8-9462-34CB225C9D35}"/>
          </ac:spMkLst>
        </pc:spChg>
      </pc:sldChg>
      <pc:sldChg chg="delSp add del">
        <pc:chgData name="Xuesu Xiao" userId="2da2dc19-76a6-42ca-a03e-a5becae5e7dc" providerId="ADAL" clId="{861D8F39-5C37-0F48-94E0-16FDDABA774A}" dt="2022-11-20T05:19:45.199" v="819" actId="2696"/>
        <pc:sldMkLst>
          <pc:docMk/>
          <pc:sldMk cId="1740663066" sldId="727"/>
        </pc:sldMkLst>
        <pc:spChg chg="del">
          <ac:chgData name="Xuesu Xiao" userId="2da2dc19-76a6-42ca-a03e-a5becae5e7dc" providerId="ADAL" clId="{861D8F39-5C37-0F48-94E0-16FDDABA774A}" dt="2022-11-20T04:14:25.040" v="162"/>
          <ac:spMkLst>
            <pc:docMk/>
            <pc:sldMk cId="1740663066" sldId="727"/>
            <ac:spMk id="4" creationId="{A9139CF5-2312-E033-32BA-DF8C2A0B79F0}"/>
          </ac:spMkLst>
        </pc:spChg>
      </pc:sldChg>
      <pc:sldChg chg="delSp modSp add mod">
        <pc:chgData name="Xuesu Xiao" userId="2da2dc19-76a6-42ca-a03e-a5becae5e7dc" providerId="ADAL" clId="{861D8F39-5C37-0F48-94E0-16FDDABA774A}" dt="2022-11-20T04:14:25.040" v="162"/>
        <pc:sldMkLst>
          <pc:docMk/>
          <pc:sldMk cId="2918958790" sldId="728"/>
        </pc:sldMkLst>
        <pc:spChg chg="del">
          <ac:chgData name="Xuesu Xiao" userId="2da2dc19-76a6-42ca-a03e-a5becae5e7dc" providerId="ADAL" clId="{861D8F39-5C37-0F48-94E0-16FDDABA774A}" dt="2022-11-20T04:14:25.040" v="162"/>
          <ac:spMkLst>
            <pc:docMk/>
            <pc:sldMk cId="2918958790" sldId="728"/>
            <ac:spMk id="4" creationId="{55CF9333-FCDC-06A6-F0C2-36E1BBDF444A}"/>
          </ac:spMkLst>
        </pc:spChg>
        <pc:spChg chg="mod">
          <ac:chgData name="Xuesu Xiao" userId="2da2dc19-76a6-42ca-a03e-a5becae5e7dc" providerId="ADAL" clId="{861D8F39-5C37-0F48-94E0-16FDDABA774A}" dt="2022-11-20T04:13:25.628" v="108" actId="27636"/>
          <ac:spMkLst>
            <pc:docMk/>
            <pc:sldMk cId="2918958790" sldId="728"/>
            <ac:spMk id="7" creationId="{97B58E01-FDA4-3283-9B23-BFEB068113DE}"/>
          </ac:spMkLst>
        </pc:spChg>
      </pc:sldChg>
      <pc:sldChg chg="delSp modSp add mod">
        <pc:chgData name="Xuesu Xiao" userId="2da2dc19-76a6-42ca-a03e-a5becae5e7dc" providerId="ADAL" clId="{861D8F39-5C37-0F48-94E0-16FDDABA774A}" dt="2022-11-20T04:14:25.040" v="162"/>
        <pc:sldMkLst>
          <pc:docMk/>
          <pc:sldMk cId="2809207500" sldId="731"/>
        </pc:sldMkLst>
        <pc:spChg chg="mod">
          <ac:chgData name="Xuesu Xiao" userId="2da2dc19-76a6-42ca-a03e-a5becae5e7dc" providerId="ADAL" clId="{861D8F39-5C37-0F48-94E0-16FDDABA774A}" dt="2022-11-20T04:13:24.689" v="83" actId="27636"/>
          <ac:spMkLst>
            <pc:docMk/>
            <pc:sldMk cId="2809207500" sldId="731"/>
            <ac:spMk id="3" creationId="{1E72ACE8-E2CE-4B86-93E4-96BF4FA32B00}"/>
          </ac:spMkLst>
        </pc:spChg>
        <pc:spChg chg="del">
          <ac:chgData name="Xuesu Xiao" userId="2da2dc19-76a6-42ca-a03e-a5becae5e7dc" providerId="ADAL" clId="{861D8F39-5C37-0F48-94E0-16FDDABA774A}" dt="2022-11-20T04:14:25.040" v="162"/>
          <ac:spMkLst>
            <pc:docMk/>
            <pc:sldMk cId="2809207500" sldId="731"/>
            <ac:spMk id="4" creationId="{FA86CEEF-3538-EE00-0E75-7C0ED4B394B3}"/>
          </ac:spMkLst>
        </pc:spChg>
      </pc:sldChg>
      <pc:sldChg chg="delSp add del">
        <pc:chgData name="Xuesu Xiao" userId="2da2dc19-76a6-42ca-a03e-a5becae5e7dc" providerId="ADAL" clId="{861D8F39-5C37-0F48-94E0-16FDDABA774A}" dt="2022-11-20T04:42:05.553" v="386" actId="2696"/>
        <pc:sldMkLst>
          <pc:docMk/>
          <pc:sldMk cId="2782707798" sldId="732"/>
        </pc:sldMkLst>
        <pc:spChg chg="del">
          <ac:chgData name="Xuesu Xiao" userId="2da2dc19-76a6-42ca-a03e-a5becae5e7dc" providerId="ADAL" clId="{861D8F39-5C37-0F48-94E0-16FDDABA774A}" dt="2022-11-20T04:14:25.040" v="162"/>
          <ac:spMkLst>
            <pc:docMk/>
            <pc:sldMk cId="2782707798" sldId="732"/>
            <ac:spMk id="4" creationId="{E1D712CB-AE85-6390-02F2-987D78D19815}"/>
          </ac:spMkLst>
        </pc:spChg>
      </pc:sldChg>
      <pc:sldChg chg="delSp add">
        <pc:chgData name="Xuesu Xiao" userId="2da2dc19-76a6-42ca-a03e-a5becae5e7dc" providerId="ADAL" clId="{861D8F39-5C37-0F48-94E0-16FDDABA774A}" dt="2022-11-20T04:14:25.040" v="162"/>
        <pc:sldMkLst>
          <pc:docMk/>
          <pc:sldMk cId="1226639660" sldId="733"/>
        </pc:sldMkLst>
        <pc:spChg chg="del">
          <ac:chgData name="Xuesu Xiao" userId="2da2dc19-76a6-42ca-a03e-a5becae5e7dc" providerId="ADAL" clId="{861D8F39-5C37-0F48-94E0-16FDDABA774A}" dt="2022-11-20T04:14:25.040" v="162"/>
          <ac:spMkLst>
            <pc:docMk/>
            <pc:sldMk cId="1226639660" sldId="733"/>
            <ac:spMk id="4" creationId="{A8B961B0-9CC7-2DDB-28A4-43EB2CFF14BB}"/>
          </ac:spMkLst>
        </pc:spChg>
      </pc:sldChg>
      <pc:sldChg chg="delSp add">
        <pc:chgData name="Xuesu Xiao" userId="2da2dc19-76a6-42ca-a03e-a5becae5e7dc" providerId="ADAL" clId="{861D8F39-5C37-0F48-94E0-16FDDABA774A}" dt="2022-11-20T04:14:25.040" v="162"/>
        <pc:sldMkLst>
          <pc:docMk/>
          <pc:sldMk cId="3487132830" sldId="734"/>
        </pc:sldMkLst>
        <pc:spChg chg="del">
          <ac:chgData name="Xuesu Xiao" userId="2da2dc19-76a6-42ca-a03e-a5becae5e7dc" providerId="ADAL" clId="{861D8F39-5C37-0F48-94E0-16FDDABA774A}" dt="2022-11-20T04:14:25.040" v="162"/>
          <ac:spMkLst>
            <pc:docMk/>
            <pc:sldMk cId="3487132830" sldId="734"/>
            <ac:spMk id="4" creationId="{68A8AF2C-22F6-1D1C-430F-75330A948339}"/>
          </ac:spMkLst>
        </pc:spChg>
      </pc:sldChg>
      <pc:sldChg chg="delSp add">
        <pc:chgData name="Xuesu Xiao" userId="2da2dc19-76a6-42ca-a03e-a5becae5e7dc" providerId="ADAL" clId="{861D8F39-5C37-0F48-94E0-16FDDABA774A}" dt="2022-11-20T04:14:25.040" v="162"/>
        <pc:sldMkLst>
          <pc:docMk/>
          <pc:sldMk cId="2952684842" sldId="735"/>
        </pc:sldMkLst>
        <pc:spChg chg="del">
          <ac:chgData name="Xuesu Xiao" userId="2da2dc19-76a6-42ca-a03e-a5becae5e7dc" providerId="ADAL" clId="{861D8F39-5C37-0F48-94E0-16FDDABA774A}" dt="2022-11-20T04:14:25.040" v="162"/>
          <ac:spMkLst>
            <pc:docMk/>
            <pc:sldMk cId="2952684842" sldId="735"/>
            <ac:spMk id="4" creationId="{68A8AF2C-22F6-1D1C-430F-75330A948339}"/>
          </ac:spMkLst>
        </pc:spChg>
      </pc:sldChg>
      <pc:sldChg chg="delSp add">
        <pc:chgData name="Xuesu Xiao" userId="2da2dc19-76a6-42ca-a03e-a5becae5e7dc" providerId="ADAL" clId="{861D8F39-5C37-0F48-94E0-16FDDABA774A}" dt="2022-11-20T04:14:25.040" v="162"/>
        <pc:sldMkLst>
          <pc:docMk/>
          <pc:sldMk cId="2511588277" sldId="736"/>
        </pc:sldMkLst>
        <pc:spChg chg="del">
          <ac:chgData name="Xuesu Xiao" userId="2da2dc19-76a6-42ca-a03e-a5becae5e7dc" providerId="ADAL" clId="{861D8F39-5C37-0F48-94E0-16FDDABA774A}" dt="2022-11-20T04:14:25.040" v="162"/>
          <ac:spMkLst>
            <pc:docMk/>
            <pc:sldMk cId="2511588277" sldId="736"/>
            <ac:spMk id="4" creationId="{1A31A939-2AB4-3F53-D221-4339AD662CCD}"/>
          </ac:spMkLst>
        </pc:spChg>
      </pc:sldChg>
      <pc:sldChg chg="delSp add del">
        <pc:chgData name="Xuesu Xiao" userId="2da2dc19-76a6-42ca-a03e-a5becae5e7dc" providerId="ADAL" clId="{861D8F39-5C37-0F48-94E0-16FDDABA774A}" dt="2022-11-20T05:19:44.248" v="818" actId="2696"/>
        <pc:sldMkLst>
          <pc:docMk/>
          <pc:sldMk cId="39595160" sldId="737"/>
        </pc:sldMkLst>
        <pc:spChg chg="del">
          <ac:chgData name="Xuesu Xiao" userId="2da2dc19-76a6-42ca-a03e-a5becae5e7dc" providerId="ADAL" clId="{861D8F39-5C37-0F48-94E0-16FDDABA774A}" dt="2022-11-20T04:14:25.040" v="162"/>
          <ac:spMkLst>
            <pc:docMk/>
            <pc:sldMk cId="39595160" sldId="737"/>
            <ac:spMk id="4" creationId="{C7FA964B-0AAF-585E-9626-6D788BE4747D}"/>
          </ac:spMkLst>
        </pc:spChg>
      </pc:sldChg>
      <pc:sldChg chg="addSp modSp add mod">
        <pc:chgData name="Xuesu Xiao" userId="2da2dc19-76a6-42ca-a03e-a5becae5e7dc" providerId="ADAL" clId="{861D8F39-5C37-0F48-94E0-16FDDABA774A}" dt="2022-11-20T04:29:15.139" v="198" actId="1076"/>
        <pc:sldMkLst>
          <pc:docMk/>
          <pc:sldMk cId="3234864020" sldId="738"/>
        </pc:sldMkLst>
        <pc:spChg chg="add mod">
          <ac:chgData name="Xuesu Xiao" userId="2da2dc19-76a6-42ca-a03e-a5becae5e7dc" providerId="ADAL" clId="{861D8F39-5C37-0F48-94E0-16FDDABA774A}" dt="2022-11-20T04:29:15.139" v="198" actId="1076"/>
          <ac:spMkLst>
            <pc:docMk/>
            <pc:sldMk cId="3234864020" sldId="738"/>
            <ac:spMk id="4" creationId="{350023DC-E00D-3D38-5722-8EE828DAE775}"/>
          </ac:spMkLst>
        </pc:spChg>
      </pc:sldChg>
      <pc:sldChg chg="addSp delSp modSp new mod">
        <pc:chgData name="Xuesu Xiao" userId="2da2dc19-76a6-42ca-a03e-a5becae5e7dc" providerId="ADAL" clId="{861D8F39-5C37-0F48-94E0-16FDDABA774A}" dt="2022-11-20T04:57:29.853" v="543" actId="692"/>
        <pc:sldMkLst>
          <pc:docMk/>
          <pc:sldMk cId="707204639" sldId="739"/>
        </pc:sldMkLst>
        <pc:spChg chg="mod">
          <ac:chgData name="Xuesu Xiao" userId="2da2dc19-76a6-42ca-a03e-a5becae5e7dc" providerId="ADAL" clId="{861D8F39-5C37-0F48-94E0-16FDDABA774A}" dt="2022-11-20T04:55:25.447" v="519" actId="5793"/>
          <ac:spMkLst>
            <pc:docMk/>
            <pc:sldMk cId="707204639" sldId="739"/>
            <ac:spMk id="2" creationId="{DFEB7237-CCC2-E093-AE08-5C72F35D45FD}"/>
          </ac:spMkLst>
        </pc:spChg>
        <pc:spChg chg="del">
          <ac:chgData name="Xuesu Xiao" userId="2da2dc19-76a6-42ca-a03e-a5becae5e7dc" providerId="ADAL" clId="{861D8F39-5C37-0F48-94E0-16FDDABA774A}" dt="2022-11-20T04:55:08.410" v="513"/>
          <ac:spMkLst>
            <pc:docMk/>
            <pc:sldMk cId="707204639" sldId="739"/>
            <ac:spMk id="3" creationId="{17DED2FA-77AF-618F-D0F7-AD1174118711}"/>
          </ac:spMkLst>
        </pc:spChg>
        <pc:picChg chg="add mod">
          <ac:chgData name="Xuesu Xiao" userId="2da2dc19-76a6-42ca-a03e-a5becae5e7dc" providerId="ADAL" clId="{861D8F39-5C37-0F48-94E0-16FDDABA774A}" dt="2022-11-20T04:55:48.975" v="525" actId="1076"/>
          <ac:picMkLst>
            <pc:docMk/>
            <pc:sldMk cId="707204639" sldId="739"/>
            <ac:picMk id="5" creationId="{1FE9D187-22FC-6978-F624-5E9A940D6173}"/>
          </ac:picMkLst>
        </pc:picChg>
        <pc:picChg chg="add mod">
          <ac:chgData name="Xuesu Xiao" userId="2da2dc19-76a6-42ca-a03e-a5becae5e7dc" providerId="ADAL" clId="{861D8F39-5C37-0F48-94E0-16FDDABA774A}" dt="2022-11-20T04:55:51.476" v="526" actId="1076"/>
          <ac:picMkLst>
            <pc:docMk/>
            <pc:sldMk cId="707204639" sldId="739"/>
            <ac:picMk id="6" creationId="{3B6BE430-9D8F-03BD-5144-C35D13697743}"/>
          </ac:picMkLst>
        </pc:picChg>
        <pc:cxnChg chg="add mod">
          <ac:chgData name="Xuesu Xiao" userId="2da2dc19-76a6-42ca-a03e-a5becae5e7dc" providerId="ADAL" clId="{861D8F39-5C37-0F48-94E0-16FDDABA774A}" dt="2022-11-20T04:57:29.853" v="543" actId="692"/>
          <ac:cxnSpMkLst>
            <pc:docMk/>
            <pc:sldMk cId="707204639" sldId="739"/>
            <ac:cxnSpMk id="8" creationId="{573068A5-4C1A-BE6E-0D5D-5FC0CE252F17}"/>
          </ac:cxnSpMkLst>
        </pc:cxnChg>
      </pc:sldChg>
      <pc:sldChg chg="addSp modSp add modAnim">
        <pc:chgData name="Xuesu Xiao" userId="2da2dc19-76a6-42ca-a03e-a5becae5e7dc" providerId="ADAL" clId="{861D8F39-5C37-0F48-94E0-16FDDABA774A}" dt="2022-11-20T04:59:31.934" v="559"/>
        <pc:sldMkLst>
          <pc:docMk/>
          <pc:sldMk cId="2490905786" sldId="740"/>
        </pc:sldMkLst>
        <pc:spChg chg="add mod">
          <ac:chgData name="Xuesu Xiao" userId="2da2dc19-76a6-42ca-a03e-a5becae5e7dc" providerId="ADAL" clId="{861D8F39-5C37-0F48-94E0-16FDDABA774A}" dt="2022-11-20T04:59:22.679" v="557"/>
          <ac:spMkLst>
            <pc:docMk/>
            <pc:sldMk cId="2490905786" sldId="740"/>
            <ac:spMk id="4" creationId="{D5E798D0-5BD8-2D98-85CC-2E7A68BD7827}"/>
          </ac:spMkLst>
        </pc:spChg>
      </pc:sldChg>
      <pc:sldChg chg="addSp delSp modSp add mod">
        <pc:chgData name="Xuesu Xiao" userId="2da2dc19-76a6-42ca-a03e-a5becae5e7dc" providerId="ADAL" clId="{861D8F39-5C37-0F48-94E0-16FDDABA774A}" dt="2022-11-20T05:14:23.020" v="773" actId="1076"/>
        <pc:sldMkLst>
          <pc:docMk/>
          <pc:sldMk cId="2248535624" sldId="741"/>
        </pc:sldMkLst>
        <pc:spChg chg="add mod">
          <ac:chgData name="Xuesu Xiao" userId="2da2dc19-76a6-42ca-a03e-a5becae5e7dc" providerId="ADAL" clId="{861D8F39-5C37-0F48-94E0-16FDDABA774A}" dt="2022-11-20T05:14:23.020" v="773" actId="1076"/>
          <ac:spMkLst>
            <pc:docMk/>
            <pc:sldMk cId="2248535624" sldId="741"/>
            <ac:spMk id="3" creationId="{45A50BBD-F1EB-EF96-9E5E-D2DF3FF015E5}"/>
          </ac:spMkLst>
        </pc:spChg>
        <pc:spChg chg="mod">
          <ac:chgData name="Xuesu Xiao" userId="2da2dc19-76a6-42ca-a03e-a5becae5e7dc" providerId="ADAL" clId="{861D8F39-5C37-0F48-94E0-16FDDABA774A}" dt="2022-11-20T05:13:34.527" v="763" actId="20577"/>
          <ac:spMkLst>
            <pc:docMk/>
            <pc:sldMk cId="2248535624" sldId="741"/>
            <ac:spMk id="7" creationId="{A171A0D9-F760-0045-B676-9F18A7FFAA53}"/>
          </ac:spMkLst>
        </pc:spChg>
        <pc:spChg chg="del">
          <ac:chgData name="Xuesu Xiao" userId="2da2dc19-76a6-42ca-a03e-a5becae5e7dc" providerId="ADAL" clId="{861D8F39-5C37-0F48-94E0-16FDDABA774A}" dt="2022-11-20T05:13:41.954" v="764" actId="478"/>
          <ac:spMkLst>
            <pc:docMk/>
            <pc:sldMk cId="2248535624" sldId="741"/>
            <ac:spMk id="9" creationId="{81A40E8A-DE6E-904A-B21C-DEC4C691D2DF}"/>
          </ac:spMkLst>
        </pc:spChg>
        <pc:picChg chg="add mod">
          <ac:chgData name="Xuesu Xiao" userId="2da2dc19-76a6-42ca-a03e-a5becae5e7dc" providerId="ADAL" clId="{861D8F39-5C37-0F48-94E0-16FDDABA774A}" dt="2022-11-20T05:14:20.354" v="772" actId="1076"/>
          <ac:picMkLst>
            <pc:docMk/>
            <pc:sldMk cId="2248535624" sldId="741"/>
            <ac:picMk id="2" creationId="{669BB6CD-0A1E-BC7E-5842-87B43026B641}"/>
          </ac:picMkLst>
        </pc:picChg>
        <pc:picChg chg="del">
          <ac:chgData name="Xuesu Xiao" userId="2da2dc19-76a6-42ca-a03e-a5becae5e7dc" providerId="ADAL" clId="{861D8F39-5C37-0F48-94E0-16FDDABA774A}" dt="2022-11-20T05:13:41.954" v="764" actId="478"/>
          <ac:picMkLst>
            <pc:docMk/>
            <pc:sldMk cId="2248535624" sldId="741"/>
            <ac:picMk id="8" creationId="{404ABF78-A812-BE43-BA8F-108489CEC218}"/>
          </ac:picMkLst>
        </pc:picChg>
        <pc:picChg chg="del">
          <ac:chgData name="Xuesu Xiao" userId="2da2dc19-76a6-42ca-a03e-a5becae5e7dc" providerId="ADAL" clId="{861D8F39-5C37-0F48-94E0-16FDDABA774A}" dt="2022-11-20T05:13:41.954" v="764" actId="478"/>
          <ac:picMkLst>
            <pc:docMk/>
            <pc:sldMk cId="2248535624" sldId="741"/>
            <ac:picMk id="10" creationId="{D72353D0-CE1B-A649-8DC3-32DE4E61F710}"/>
          </ac:picMkLst>
        </pc:picChg>
      </pc:sldChg>
      <pc:sldChg chg="add del">
        <pc:chgData name="Xuesu Xiao" userId="2da2dc19-76a6-42ca-a03e-a5becae5e7dc" providerId="ADAL" clId="{861D8F39-5C37-0F48-94E0-16FDDABA774A}" dt="2022-11-20T05:15:18.362" v="779"/>
        <pc:sldMkLst>
          <pc:docMk/>
          <pc:sldMk cId="3959372020" sldId="7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2/15/23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A4441F-5A87-C44C-8C22-3D67CF7126C1}" type="slidenum">
              <a:rPr lang="en-US" smtClean="0"/>
              <a:t>5</a:t>
            </a:fld>
            <a:endParaRPr lang="en-US"/>
          </a:p>
        </p:txBody>
      </p:sp>
    </p:spTree>
    <p:extLst>
      <p:ext uri="{BB962C8B-B14F-4D97-AF65-F5344CB8AC3E}">
        <p14:creationId xmlns:p14="http://schemas.microsoft.com/office/powerpoint/2010/main" val="3897232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 = \{ </a:t>
            </a:r>
            <a:r>
              <a:rPr lang="en-US" sz="1200" kern="1200" dirty="0" err="1">
                <a:solidFill>
                  <a:schemeClr val="tx1"/>
                </a:solidFill>
                <a:effectLst/>
                <a:latin typeface="+mn-lt"/>
                <a:ea typeface="+mn-ea"/>
                <a:cs typeface="+mn-cs"/>
              </a:rPr>
              <a:t>a,b,c,d,e</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 = \{</a:t>
            </a:r>
          </a:p>
          <a:p>
            <a:r>
              <a:rPr lang="en-US" sz="1200" kern="1200" dirty="0">
                <a:solidFill>
                  <a:schemeClr val="tx1"/>
                </a:solidFill>
                <a:effectLst/>
                <a:latin typeface="+mn-lt"/>
                <a:ea typeface="+mn-ea"/>
                <a:cs typeface="+mn-cs"/>
              </a:rPr>
              <a:t>\left&lt; a, b \right&gt;,</a:t>
            </a:r>
          </a:p>
          <a:p>
            <a:r>
              <a:rPr lang="en-US" sz="1200" kern="1200" dirty="0">
                <a:solidFill>
                  <a:schemeClr val="tx1"/>
                </a:solidFill>
                <a:effectLst/>
                <a:latin typeface="+mn-lt"/>
                <a:ea typeface="+mn-ea"/>
                <a:cs typeface="+mn-cs"/>
              </a:rPr>
              <a:t>\left&lt; a, c\right&gt;,</a:t>
            </a:r>
          </a:p>
          <a:p>
            <a:r>
              <a:rPr lang="en-US" sz="1200" kern="1200" dirty="0">
                <a:solidFill>
                  <a:schemeClr val="tx1"/>
                </a:solidFill>
                <a:effectLst/>
                <a:latin typeface="+mn-lt"/>
                <a:ea typeface="+mn-ea"/>
                <a:cs typeface="+mn-cs"/>
              </a:rPr>
              <a:t>\left&lt; b, e\right&gt;,</a:t>
            </a:r>
          </a:p>
          <a:p>
            <a:r>
              <a:rPr lang="en-US" sz="1200" kern="1200" dirty="0">
                <a:solidFill>
                  <a:schemeClr val="tx1"/>
                </a:solidFill>
                <a:effectLst/>
                <a:latin typeface="+mn-lt"/>
                <a:ea typeface="+mn-ea"/>
                <a:cs typeface="+mn-cs"/>
              </a:rPr>
              <a:t>\left&lt; c, b\right&gt;,</a:t>
            </a:r>
          </a:p>
          <a:p>
            <a:r>
              <a:rPr lang="en-US" sz="1200" kern="1200" dirty="0">
                <a:solidFill>
                  <a:schemeClr val="tx1"/>
                </a:solidFill>
                <a:effectLst/>
                <a:latin typeface="+mn-lt"/>
                <a:ea typeface="+mn-ea"/>
                <a:cs typeface="+mn-cs"/>
              </a:rPr>
              <a:t>\left&lt; c, d\right&gt;,</a:t>
            </a:r>
          </a:p>
          <a:p>
            <a:r>
              <a:rPr lang="en-US" sz="1200" kern="1200" dirty="0">
                <a:solidFill>
                  <a:schemeClr val="tx1"/>
                </a:solidFill>
                <a:effectLst/>
                <a:latin typeface="+mn-lt"/>
                <a:ea typeface="+mn-ea"/>
                <a:cs typeface="+mn-cs"/>
              </a:rPr>
              <a:t>\left&lt; e, d\right&gt;\}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ACA4441F-5A87-C44C-8C22-3D67CF7126C1}" type="slidenum">
              <a:rPr lang="en-US" smtClean="0"/>
              <a:t>32</a:t>
            </a:fld>
            <a:endParaRPr lang="en-US"/>
          </a:p>
        </p:txBody>
      </p:sp>
    </p:spTree>
    <p:extLst>
      <p:ext uri="{BB962C8B-B14F-4D97-AF65-F5344CB8AC3E}">
        <p14:creationId xmlns:p14="http://schemas.microsoft.com/office/powerpoint/2010/main" val="53036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A4441F-5A87-C44C-8C22-3D67CF7126C1}" type="slidenum">
              <a:rPr lang="en-US" smtClean="0"/>
              <a:t>33</a:t>
            </a:fld>
            <a:endParaRPr lang="en-US"/>
          </a:p>
        </p:txBody>
      </p:sp>
    </p:spTree>
    <p:extLst>
      <p:ext uri="{BB962C8B-B14F-4D97-AF65-F5344CB8AC3E}">
        <p14:creationId xmlns:p14="http://schemas.microsoft.com/office/powerpoint/2010/main" val="803212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Heuristic search can be useful for searching for some kind of optimum</a:t>
            </a:r>
          </a:p>
          <a:p>
            <a:r>
              <a:rPr lang="en-US" dirty="0"/>
              <a:t>e.g. Annealing for solving Traveling Salesman Problem</a:t>
            </a:r>
          </a:p>
        </p:txBody>
      </p:sp>
      <p:sp>
        <p:nvSpPr>
          <p:cNvPr id="4" name="Slide Number Placeholder 3"/>
          <p:cNvSpPr>
            <a:spLocks noGrp="1"/>
          </p:cNvSpPr>
          <p:nvPr>
            <p:ph type="sldNum" sz="quarter" idx="5"/>
          </p:nvPr>
        </p:nvSpPr>
        <p:spPr/>
        <p:txBody>
          <a:bodyPr/>
          <a:lstStyle/>
          <a:p>
            <a:fld id="{ACA4441F-5A87-C44C-8C22-3D67CF7126C1}" type="slidenum">
              <a:rPr lang="en-US" smtClean="0"/>
              <a:t>43</a:t>
            </a:fld>
            <a:endParaRPr lang="en-US"/>
          </a:p>
        </p:txBody>
      </p:sp>
    </p:spTree>
    <p:extLst>
      <p:ext uri="{BB962C8B-B14F-4D97-AF65-F5344CB8AC3E}">
        <p14:creationId xmlns:p14="http://schemas.microsoft.com/office/powerpoint/2010/main" val="1407491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BF10BB1B-92EC-DC41-B884-489831B0B7B7}" type="datetime1">
              <a:rPr lang="en-US" smtClean="0"/>
              <a:t>2/15/23</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5DF060A3-92E3-2C4B-9DFA-3F7ED2A4C3E3}" type="datetime1">
              <a:rPr lang="en-US" smtClean="0"/>
              <a:t>2/15/23</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1F148C95-4E01-7F4E-AF3A-1BFF4349C44D}" type="datetime1">
              <a:rPr lang="en-US" smtClean="0"/>
              <a:t>2/15/23</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C9E832C8-5C55-A04D-B663-EC02FEB39697}" type="datetime1">
              <a:rPr lang="en-US" smtClean="0"/>
              <a:t>2/15/23</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7E27174A-D973-1C47-8ACD-2255DAA9DF3B}" type="datetime1">
              <a:rPr lang="en-US" smtClean="0"/>
              <a:t>2/15/23</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35665FB4-71F5-CA49-96B0-E702C324C980}" type="datetime1">
              <a:rPr lang="en-US" smtClean="0"/>
              <a:t>2/15/23</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AA04BA82-C14A-B545-B1CA-841955C41879}" type="datetime1">
              <a:rPr lang="en-US" smtClean="0"/>
              <a:t>2/15/23</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3D5B714A-68D5-5D47-AE94-55DC8B618845}" type="datetime1">
              <a:rPr lang="en-US" smtClean="0"/>
              <a:t>2/15/23</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8D8EECC8-740F-CA48-9EDB-0E06EDDF9FAA}" type="datetime1">
              <a:rPr lang="en-US" smtClean="0"/>
              <a:t>2/15/23</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329DE8F6-EB60-EC49-8633-7EAAEF5E1707}" type="datetime1">
              <a:rPr lang="en-US" smtClean="0"/>
              <a:t>2/15/23</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25374E36-65FE-FE47-82B6-F18424410C76}" type="datetime1">
              <a:rPr lang="en-US" smtClean="0"/>
              <a:t>2/15/23</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D44CE-6DD2-3E47-ADCD-754344ADB471}" type="datetime1">
              <a:rPr lang="en-US" smtClean="0"/>
              <a:t>2/15/23</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3.cs.jmu.edu/molloykp/teaching/cs354/cs354_2021Fall/resources/pid.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s.toronto.edu/~sheila/384/w11/Assignments/A3/veloso-PDDL_by_Example.pdf"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0.emf"/><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emf"/><Relationship Id="rId4" Type="http://schemas.openxmlformats.org/officeDocument/2006/relationships/image" Target="../media/image11.emf"/></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ocw.mit.edu/courses/aeronautics-and-astronautics/16-410-principles-of-autonomy-and-decision-making-fall-2010/lecture-notes/MIT16_410F10_lec02.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groups.csail.mit.edu/robotics-center/public_papers/Florence16.pdf"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arxiv.org/pdf/2104.10133.pdf"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lavalle.pl/planning/bookbig.pdf" TargetMode="External"/><Relationship Id="rId2" Type="http://schemas.openxmlformats.org/officeDocument/2006/relationships/hyperlink" Target="https://ocw.mit.edu/courses/aeronautics-and-astronautics/16-410-principles-of-autonomy-and-decision-making-fall-2010/lecture-notes/MIT16_410F10_lec02.pdf" TargetMode="External"/><Relationship Id="rId1" Type="http://schemas.openxmlformats.org/officeDocument/2006/relationships/slideLayout" Target="../slideLayouts/slideLayout2.xml"/><Relationship Id="rId5" Type="http://schemas.openxmlformats.org/officeDocument/2006/relationships/hyperlink" Target="https://www.cs.cmu.edu/~motionplanning/lecture/Chap5-RoadMap-Methods_howie.pdf" TargetMode="External"/><Relationship Id="rId4" Type="http://schemas.openxmlformats.org/officeDocument/2006/relationships/hyperlink" Target="https://www.cs.cmu.edu/afs/cs/academic/class/15381-s07/www/slides/020807motion.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a:bodyPr>
          <a:lstStyle/>
          <a:p>
            <a:r>
              <a:rPr lang="en-US" dirty="0">
                <a:solidFill>
                  <a:schemeClr val="accent6"/>
                </a:solidFill>
              </a:rPr>
              <a:t>CS 685 Autonomous Robotics</a:t>
            </a:r>
            <a:br>
              <a:rPr lang="en-US" dirty="0"/>
            </a:br>
            <a:r>
              <a:rPr lang="en-US" dirty="0"/>
              <a:t>Motion Planning I</a:t>
            </a:r>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976E-0A27-564B-B80F-BBC3BC336108}"/>
              </a:ext>
            </a:extLst>
          </p:cNvPr>
          <p:cNvSpPr>
            <a:spLocks noGrp="1"/>
          </p:cNvSpPr>
          <p:nvPr>
            <p:ph type="title"/>
          </p:nvPr>
        </p:nvSpPr>
        <p:spPr/>
        <p:txBody>
          <a:bodyPr/>
          <a:lstStyle/>
          <a:p>
            <a:r>
              <a:rPr lang="en-US" dirty="0"/>
              <a:t>Search implies that you’re looking for something: so what are we looking for?</a:t>
            </a:r>
          </a:p>
        </p:txBody>
      </p:sp>
      <p:sp>
        <p:nvSpPr>
          <p:cNvPr id="3" name="Content Placeholder 2">
            <a:extLst>
              <a:ext uri="{FF2B5EF4-FFF2-40B4-BE49-F238E27FC236}">
                <a16:creationId xmlns:a16="http://schemas.microsoft.com/office/drawing/2014/main" id="{8EE1247F-8CAB-AA46-9B50-C708670F3061}"/>
              </a:ext>
            </a:extLst>
          </p:cNvPr>
          <p:cNvSpPr>
            <a:spLocks noGrp="1"/>
          </p:cNvSpPr>
          <p:nvPr>
            <p:ph idx="1"/>
          </p:nvPr>
        </p:nvSpPr>
        <p:spPr/>
        <p:txBody>
          <a:bodyPr/>
          <a:lstStyle/>
          <a:p>
            <a:pPr marL="0" indent="0">
              <a:buNone/>
            </a:pPr>
            <a:r>
              <a:rPr lang="en-US" dirty="0"/>
              <a:t>We “search” over states of the world.</a:t>
            </a:r>
          </a:p>
        </p:txBody>
      </p:sp>
      <p:sp>
        <p:nvSpPr>
          <p:cNvPr id="5" name="Slide Number Placeholder 4">
            <a:extLst>
              <a:ext uri="{FF2B5EF4-FFF2-40B4-BE49-F238E27FC236}">
                <a16:creationId xmlns:a16="http://schemas.microsoft.com/office/drawing/2014/main" id="{7D70FF1D-64CB-F941-806F-5905F9424012}"/>
              </a:ext>
            </a:extLst>
          </p:cNvPr>
          <p:cNvSpPr>
            <a:spLocks noGrp="1"/>
          </p:cNvSpPr>
          <p:nvPr>
            <p:ph type="sldNum" sz="quarter" idx="12"/>
          </p:nvPr>
        </p:nvSpPr>
        <p:spPr/>
        <p:txBody>
          <a:bodyPr/>
          <a:lstStyle/>
          <a:p>
            <a:fld id="{E538DE21-AC3D-574E-A9BC-92B90566158F}" type="slidenum">
              <a:rPr lang="en-US" smtClean="0"/>
              <a:t>10</a:t>
            </a:fld>
            <a:endParaRPr lang="en-US"/>
          </a:p>
        </p:txBody>
      </p:sp>
    </p:spTree>
    <p:extLst>
      <p:ext uri="{BB962C8B-B14F-4D97-AF65-F5344CB8AC3E}">
        <p14:creationId xmlns:p14="http://schemas.microsoft.com/office/powerpoint/2010/main" val="1871055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976E-0A27-564B-B80F-BBC3BC336108}"/>
              </a:ext>
            </a:extLst>
          </p:cNvPr>
          <p:cNvSpPr>
            <a:spLocks noGrp="1"/>
          </p:cNvSpPr>
          <p:nvPr>
            <p:ph type="title"/>
          </p:nvPr>
        </p:nvSpPr>
        <p:spPr/>
        <p:txBody>
          <a:bodyPr/>
          <a:lstStyle/>
          <a:p>
            <a:r>
              <a:rPr lang="en-US" dirty="0"/>
              <a:t>Search implies that you’re looking for something: so what are we looking for?</a:t>
            </a:r>
          </a:p>
        </p:txBody>
      </p:sp>
      <p:sp>
        <p:nvSpPr>
          <p:cNvPr id="3" name="Content Placeholder 2">
            <a:extLst>
              <a:ext uri="{FF2B5EF4-FFF2-40B4-BE49-F238E27FC236}">
                <a16:creationId xmlns:a16="http://schemas.microsoft.com/office/drawing/2014/main" id="{8EE1247F-8CAB-AA46-9B50-C708670F3061}"/>
              </a:ext>
            </a:extLst>
          </p:cNvPr>
          <p:cNvSpPr>
            <a:spLocks noGrp="1"/>
          </p:cNvSpPr>
          <p:nvPr>
            <p:ph idx="1"/>
          </p:nvPr>
        </p:nvSpPr>
        <p:spPr/>
        <p:txBody>
          <a:bodyPr/>
          <a:lstStyle/>
          <a:p>
            <a:pPr marL="0" indent="0">
              <a:buNone/>
            </a:pPr>
            <a:r>
              <a:rPr lang="en-US" dirty="0"/>
              <a:t>We “search” over states of the world.</a:t>
            </a:r>
          </a:p>
          <a:p>
            <a:pPr marL="0" indent="0">
              <a:buNone/>
            </a:pPr>
            <a:endParaRPr lang="en-US" dirty="0"/>
          </a:p>
          <a:p>
            <a:pPr marL="0" indent="0">
              <a:buNone/>
            </a:pPr>
            <a:r>
              <a:rPr lang="en-US" dirty="0"/>
              <a:t>For today, we will assume:</a:t>
            </a:r>
          </a:p>
          <a:p>
            <a:pPr marL="457200" indent="-457200">
              <a:buAutoNum type="arabicPeriod"/>
            </a:pPr>
            <a:r>
              <a:rPr lang="en-US" dirty="0"/>
              <a:t>We know the “state” of the world that we want to end up in. We’ll call this the “goal”</a:t>
            </a:r>
          </a:p>
          <a:p>
            <a:pPr marL="457200" indent="-457200">
              <a:buFont typeface="+mj-lt"/>
              <a:buAutoNum type="arabicPeriod"/>
            </a:pPr>
            <a:r>
              <a:rPr lang="en-US" dirty="0"/>
              <a:t>We know the current state of the world</a:t>
            </a:r>
          </a:p>
          <a:p>
            <a:pPr marL="0" indent="0">
              <a:buNone/>
            </a:pPr>
            <a:endParaRPr lang="en-US" dirty="0"/>
          </a:p>
          <a:p>
            <a:pPr marL="0" indent="0">
              <a:buNone/>
            </a:pPr>
            <a:r>
              <a:rPr lang="en-US" dirty="0"/>
              <a:t>Is that it? What else might we need?</a:t>
            </a:r>
          </a:p>
        </p:txBody>
      </p:sp>
      <p:sp>
        <p:nvSpPr>
          <p:cNvPr id="5" name="Slide Number Placeholder 4">
            <a:extLst>
              <a:ext uri="{FF2B5EF4-FFF2-40B4-BE49-F238E27FC236}">
                <a16:creationId xmlns:a16="http://schemas.microsoft.com/office/drawing/2014/main" id="{7D70FF1D-64CB-F941-806F-5905F9424012}"/>
              </a:ext>
            </a:extLst>
          </p:cNvPr>
          <p:cNvSpPr>
            <a:spLocks noGrp="1"/>
          </p:cNvSpPr>
          <p:nvPr>
            <p:ph type="sldNum" sz="quarter" idx="12"/>
          </p:nvPr>
        </p:nvSpPr>
        <p:spPr/>
        <p:txBody>
          <a:bodyPr/>
          <a:lstStyle/>
          <a:p>
            <a:fld id="{E538DE21-AC3D-574E-A9BC-92B90566158F}" type="slidenum">
              <a:rPr lang="en-US" smtClean="0"/>
              <a:t>11</a:t>
            </a:fld>
            <a:endParaRPr lang="en-US"/>
          </a:p>
        </p:txBody>
      </p:sp>
    </p:spTree>
    <p:extLst>
      <p:ext uri="{BB962C8B-B14F-4D97-AF65-F5344CB8AC3E}">
        <p14:creationId xmlns:p14="http://schemas.microsoft.com/office/powerpoint/2010/main" val="4101754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8D60-1D25-5F4E-AD82-7B3E57ED0A0E}"/>
              </a:ext>
            </a:extLst>
          </p:cNvPr>
          <p:cNvSpPr>
            <a:spLocks noGrp="1"/>
          </p:cNvSpPr>
          <p:nvPr>
            <p:ph type="title"/>
          </p:nvPr>
        </p:nvSpPr>
        <p:spPr/>
        <p:txBody>
          <a:bodyPr/>
          <a:lstStyle/>
          <a:p>
            <a:r>
              <a:rPr lang="en-US" dirty="0"/>
              <a:t>Let’s revisit our river-crossing example:</a:t>
            </a:r>
            <a:br>
              <a:rPr lang="en-US" dirty="0"/>
            </a:br>
            <a:r>
              <a:rPr lang="en-US" dirty="0"/>
              <a:t>what did we need to find a solution?</a:t>
            </a:r>
          </a:p>
        </p:txBody>
      </p:sp>
      <p:sp>
        <p:nvSpPr>
          <p:cNvPr id="5" name="Slide Number Placeholder 4">
            <a:extLst>
              <a:ext uri="{FF2B5EF4-FFF2-40B4-BE49-F238E27FC236}">
                <a16:creationId xmlns:a16="http://schemas.microsoft.com/office/drawing/2014/main" id="{147015F8-2B86-D143-BCDA-4D374D91F358}"/>
              </a:ext>
            </a:extLst>
          </p:cNvPr>
          <p:cNvSpPr>
            <a:spLocks noGrp="1"/>
          </p:cNvSpPr>
          <p:nvPr>
            <p:ph type="sldNum" sz="quarter" idx="12"/>
          </p:nvPr>
        </p:nvSpPr>
        <p:spPr/>
        <p:txBody>
          <a:bodyPr/>
          <a:lstStyle/>
          <a:p>
            <a:fld id="{E538DE21-AC3D-574E-A9BC-92B90566158F}" type="slidenum">
              <a:rPr lang="en-US" smtClean="0"/>
              <a:t>12</a:t>
            </a:fld>
            <a:endParaRPr lang="en-US"/>
          </a:p>
        </p:txBody>
      </p:sp>
      <p:pic>
        <p:nvPicPr>
          <p:cNvPr id="3" name="Picture 2">
            <a:extLst>
              <a:ext uri="{FF2B5EF4-FFF2-40B4-BE49-F238E27FC236}">
                <a16:creationId xmlns:a16="http://schemas.microsoft.com/office/drawing/2014/main" id="{29802D21-8B4F-E6F5-31C8-1850FE1A231E}"/>
              </a:ext>
            </a:extLst>
          </p:cNvPr>
          <p:cNvPicPr>
            <a:picLocks noChangeAspect="1"/>
          </p:cNvPicPr>
          <p:nvPr/>
        </p:nvPicPr>
        <p:blipFill>
          <a:blip r:embed="rId2"/>
          <a:stretch>
            <a:fillRect/>
          </a:stretch>
        </p:blipFill>
        <p:spPr>
          <a:xfrm>
            <a:off x="3434643" y="1671840"/>
            <a:ext cx="5383675" cy="3420877"/>
          </a:xfrm>
          <a:prstGeom prst="rect">
            <a:avLst/>
          </a:prstGeom>
        </p:spPr>
      </p:pic>
    </p:spTree>
    <p:extLst>
      <p:ext uri="{BB962C8B-B14F-4D97-AF65-F5344CB8AC3E}">
        <p14:creationId xmlns:p14="http://schemas.microsoft.com/office/powerpoint/2010/main" val="3840762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8D60-1D25-5F4E-AD82-7B3E57ED0A0E}"/>
              </a:ext>
            </a:extLst>
          </p:cNvPr>
          <p:cNvSpPr>
            <a:spLocks noGrp="1"/>
          </p:cNvSpPr>
          <p:nvPr>
            <p:ph type="title"/>
          </p:nvPr>
        </p:nvSpPr>
        <p:spPr/>
        <p:txBody>
          <a:bodyPr/>
          <a:lstStyle/>
          <a:p>
            <a:r>
              <a:rPr lang="en-US" dirty="0"/>
              <a:t>Let’s revisit our river-crossing example:</a:t>
            </a:r>
            <a:br>
              <a:rPr lang="en-US" dirty="0"/>
            </a:br>
            <a:r>
              <a:rPr lang="en-US" dirty="0"/>
              <a:t>what did we need to find a solution?</a:t>
            </a:r>
          </a:p>
        </p:txBody>
      </p:sp>
      <p:sp>
        <p:nvSpPr>
          <p:cNvPr id="3" name="Content Placeholder 2">
            <a:extLst>
              <a:ext uri="{FF2B5EF4-FFF2-40B4-BE49-F238E27FC236}">
                <a16:creationId xmlns:a16="http://schemas.microsoft.com/office/drawing/2014/main" id="{6C41D748-47EB-E045-95FE-0D891ED29AD3}"/>
              </a:ext>
            </a:extLst>
          </p:cNvPr>
          <p:cNvSpPr>
            <a:spLocks noGrp="1"/>
          </p:cNvSpPr>
          <p:nvPr>
            <p:ph idx="1"/>
          </p:nvPr>
        </p:nvSpPr>
        <p:spPr/>
        <p:txBody>
          <a:bodyPr>
            <a:normAutofit fontScale="92500"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t>We needed a model! </a:t>
            </a:r>
            <a:r>
              <a:rPr lang="en-US" dirty="0"/>
              <a:t>Something that let us understand what actions were available to us and how taking an action will change the state of the world.</a:t>
            </a:r>
          </a:p>
        </p:txBody>
      </p:sp>
      <p:sp>
        <p:nvSpPr>
          <p:cNvPr id="5" name="Slide Number Placeholder 4">
            <a:extLst>
              <a:ext uri="{FF2B5EF4-FFF2-40B4-BE49-F238E27FC236}">
                <a16:creationId xmlns:a16="http://schemas.microsoft.com/office/drawing/2014/main" id="{147015F8-2B86-D143-BCDA-4D374D91F358}"/>
              </a:ext>
            </a:extLst>
          </p:cNvPr>
          <p:cNvSpPr>
            <a:spLocks noGrp="1"/>
          </p:cNvSpPr>
          <p:nvPr>
            <p:ph type="sldNum" sz="quarter" idx="12"/>
          </p:nvPr>
        </p:nvSpPr>
        <p:spPr/>
        <p:txBody>
          <a:bodyPr/>
          <a:lstStyle/>
          <a:p>
            <a:fld id="{E538DE21-AC3D-574E-A9BC-92B90566158F}" type="slidenum">
              <a:rPr lang="en-US" smtClean="0"/>
              <a:t>13</a:t>
            </a:fld>
            <a:endParaRPr lang="en-US"/>
          </a:p>
        </p:txBody>
      </p:sp>
      <p:pic>
        <p:nvPicPr>
          <p:cNvPr id="6" name="Picture 5">
            <a:extLst>
              <a:ext uri="{FF2B5EF4-FFF2-40B4-BE49-F238E27FC236}">
                <a16:creationId xmlns:a16="http://schemas.microsoft.com/office/drawing/2014/main" id="{368FA638-68C3-9642-A8A0-BFE13BA4BA25}"/>
              </a:ext>
            </a:extLst>
          </p:cNvPr>
          <p:cNvPicPr>
            <a:picLocks noChangeAspect="1"/>
          </p:cNvPicPr>
          <p:nvPr/>
        </p:nvPicPr>
        <p:blipFill>
          <a:blip r:embed="rId2"/>
          <a:stretch>
            <a:fillRect/>
          </a:stretch>
        </p:blipFill>
        <p:spPr>
          <a:xfrm>
            <a:off x="3434643" y="1671840"/>
            <a:ext cx="5383675" cy="3420877"/>
          </a:xfrm>
          <a:prstGeom prst="rect">
            <a:avLst/>
          </a:prstGeom>
        </p:spPr>
      </p:pic>
    </p:spTree>
    <p:extLst>
      <p:ext uri="{BB962C8B-B14F-4D97-AF65-F5344CB8AC3E}">
        <p14:creationId xmlns:p14="http://schemas.microsoft.com/office/powerpoint/2010/main" val="3259795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976E-0A27-564B-B80F-BBC3BC336108}"/>
              </a:ext>
            </a:extLst>
          </p:cNvPr>
          <p:cNvSpPr>
            <a:spLocks noGrp="1"/>
          </p:cNvSpPr>
          <p:nvPr>
            <p:ph type="title"/>
          </p:nvPr>
        </p:nvSpPr>
        <p:spPr/>
        <p:txBody>
          <a:bodyPr/>
          <a:lstStyle/>
          <a:p>
            <a:r>
              <a:rPr lang="en-US" dirty="0"/>
              <a:t>Search implies that you’re looking for something: so what are we looking for?</a:t>
            </a:r>
          </a:p>
        </p:txBody>
      </p:sp>
      <p:sp>
        <p:nvSpPr>
          <p:cNvPr id="3" name="Content Placeholder 2">
            <a:extLst>
              <a:ext uri="{FF2B5EF4-FFF2-40B4-BE49-F238E27FC236}">
                <a16:creationId xmlns:a16="http://schemas.microsoft.com/office/drawing/2014/main" id="{8EE1247F-8CAB-AA46-9B50-C708670F3061}"/>
              </a:ext>
            </a:extLst>
          </p:cNvPr>
          <p:cNvSpPr>
            <a:spLocks noGrp="1"/>
          </p:cNvSpPr>
          <p:nvPr>
            <p:ph idx="1"/>
          </p:nvPr>
        </p:nvSpPr>
        <p:spPr/>
        <p:txBody>
          <a:bodyPr/>
          <a:lstStyle/>
          <a:p>
            <a:pPr marL="0" indent="0">
              <a:buNone/>
            </a:pPr>
            <a:r>
              <a:rPr lang="en-US" dirty="0"/>
              <a:t>We “search” over states of the world.</a:t>
            </a:r>
          </a:p>
          <a:p>
            <a:pPr marL="0" indent="0">
              <a:buNone/>
            </a:pPr>
            <a:r>
              <a:rPr lang="en-US" dirty="0"/>
              <a:t>To cross the river, we expanded outwards from our starting state using the actions we had available.</a:t>
            </a:r>
          </a:p>
        </p:txBody>
      </p:sp>
      <p:sp>
        <p:nvSpPr>
          <p:cNvPr id="5" name="Slide Number Placeholder 4">
            <a:extLst>
              <a:ext uri="{FF2B5EF4-FFF2-40B4-BE49-F238E27FC236}">
                <a16:creationId xmlns:a16="http://schemas.microsoft.com/office/drawing/2014/main" id="{7D70FF1D-64CB-F941-806F-5905F9424012}"/>
              </a:ext>
            </a:extLst>
          </p:cNvPr>
          <p:cNvSpPr>
            <a:spLocks noGrp="1"/>
          </p:cNvSpPr>
          <p:nvPr>
            <p:ph type="sldNum" sz="quarter" idx="12"/>
          </p:nvPr>
        </p:nvSpPr>
        <p:spPr/>
        <p:txBody>
          <a:bodyPr/>
          <a:lstStyle/>
          <a:p>
            <a:fld id="{E538DE21-AC3D-574E-A9BC-92B90566158F}" type="slidenum">
              <a:rPr lang="en-US" smtClean="0"/>
              <a:t>14</a:t>
            </a:fld>
            <a:endParaRPr lang="en-US"/>
          </a:p>
        </p:txBody>
      </p:sp>
      <p:pic>
        <p:nvPicPr>
          <p:cNvPr id="6" name="Picture 5">
            <a:extLst>
              <a:ext uri="{FF2B5EF4-FFF2-40B4-BE49-F238E27FC236}">
                <a16:creationId xmlns:a16="http://schemas.microsoft.com/office/drawing/2014/main" id="{993281D2-42CD-B447-BF14-DB2E2D19F8D7}"/>
              </a:ext>
            </a:extLst>
          </p:cNvPr>
          <p:cNvPicPr>
            <a:picLocks noChangeAspect="1"/>
          </p:cNvPicPr>
          <p:nvPr/>
        </p:nvPicPr>
        <p:blipFill>
          <a:blip r:embed="rId2"/>
          <a:stretch>
            <a:fillRect/>
          </a:stretch>
        </p:blipFill>
        <p:spPr>
          <a:xfrm>
            <a:off x="2152651" y="3709322"/>
            <a:ext cx="4380672" cy="2783552"/>
          </a:xfrm>
          <a:prstGeom prst="rect">
            <a:avLst/>
          </a:prstGeom>
        </p:spPr>
      </p:pic>
      <p:sp>
        <p:nvSpPr>
          <p:cNvPr id="7" name="TextBox 6">
            <a:extLst>
              <a:ext uri="{FF2B5EF4-FFF2-40B4-BE49-F238E27FC236}">
                <a16:creationId xmlns:a16="http://schemas.microsoft.com/office/drawing/2014/main" id="{B8004F88-587C-9C41-8FE5-52E794E5CFB8}"/>
              </a:ext>
            </a:extLst>
          </p:cNvPr>
          <p:cNvSpPr txBox="1"/>
          <p:nvPr/>
        </p:nvSpPr>
        <p:spPr>
          <a:xfrm>
            <a:off x="6997148" y="4121425"/>
            <a:ext cx="2790410" cy="1938992"/>
          </a:xfrm>
          <a:prstGeom prst="rect">
            <a:avLst/>
          </a:prstGeom>
          <a:noFill/>
        </p:spPr>
        <p:txBody>
          <a:bodyPr wrap="square" rtlCol="0">
            <a:spAutoFit/>
          </a:bodyPr>
          <a:lstStyle/>
          <a:p>
            <a:r>
              <a:rPr lang="en-US" sz="2000" dirty="0">
                <a:latin typeface="Gill Sans MT" panose="020B0502020104020203" pitchFamily="34" charset="77"/>
              </a:rPr>
              <a:t>Note: this isn’t even the full graph! There are a number of places where the robot can cross on its own that are not shown.</a:t>
            </a:r>
          </a:p>
        </p:txBody>
      </p:sp>
    </p:spTree>
    <p:extLst>
      <p:ext uri="{BB962C8B-B14F-4D97-AF65-F5344CB8AC3E}">
        <p14:creationId xmlns:p14="http://schemas.microsoft.com/office/powerpoint/2010/main" val="3773831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631D-02DD-CA48-BC71-C26B312D539E}"/>
              </a:ext>
            </a:extLst>
          </p:cNvPr>
          <p:cNvSpPr>
            <a:spLocks noGrp="1"/>
          </p:cNvSpPr>
          <p:nvPr>
            <p:ph type="title"/>
          </p:nvPr>
        </p:nvSpPr>
        <p:spPr/>
        <p:txBody>
          <a:bodyPr/>
          <a:lstStyle/>
          <a:p>
            <a:r>
              <a:rPr lang="en-US" dirty="0"/>
              <a:t>Aside: Models</a:t>
            </a:r>
          </a:p>
        </p:txBody>
      </p:sp>
      <p:sp>
        <p:nvSpPr>
          <p:cNvPr id="3" name="Content Placeholder 2">
            <a:extLst>
              <a:ext uri="{FF2B5EF4-FFF2-40B4-BE49-F238E27FC236}">
                <a16:creationId xmlns:a16="http://schemas.microsoft.com/office/drawing/2014/main" id="{29353BA1-7DD3-8548-B640-DD30FF515E1D}"/>
              </a:ext>
            </a:extLst>
          </p:cNvPr>
          <p:cNvSpPr>
            <a:spLocks noGrp="1"/>
          </p:cNvSpPr>
          <p:nvPr>
            <p:ph idx="1"/>
          </p:nvPr>
        </p:nvSpPr>
        <p:spPr>
          <a:xfrm>
            <a:off x="2152650" y="1470991"/>
            <a:ext cx="7886700" cy="4916557"/>
          </a:xfrm>
        </p:spPr>
        <p:txBody>
          <a:bodyPr>
            <a:normAutofit fontScale="92500" lnSpcReduction="20000"/>
          </a:bodyPr>
          <a:lstStyle/>
          <a:p>
            <a:pPr marL="342900" lvl="1" indent="0">
              <a:buNone/>
            </a:pPr>
            <a:r>
              <a:rPr lang="en-US" sz="2900" i="1" dirty="0">
                <a:latin typeface="Gill Sans MT" panose="020B0502020104020203" pitchFamily="34" charset="77"/>
              </a:rPr>
              <a:t>All models are wrong, but some models are useful</a:t>
            </a:r>
          </a:p>
          <a:p>
            <a:pPr marL="0" indent="0" algn="r">
              <a:buNone/>
            </a:pPr>
            <a:r>
              <a:rPr lang="en-US" sz="2400" dirty="0"/>
              <a:t>– George Box</a:t>
            </a:r>
          </a:p>
          <a:p>
            <a:pPr marL="0" indent="0">
              <a:buNone/>
            </a:pPr>
            <a:endParaRPr lang="en-US" dirty="0"/>
          </a:p>
          <a:p>
            <a:pPr marL="0" indent="0">
              <a:buNone/>
            </a:pPr>
            <a:r>
              <a:rPr lang="en-US" dirty="0"/>
              <a:t>In practice, models are </a:t>
            </a:r>
            <a:r>
              <a:rPr lang="en-US" i="1" dirty="0"/>
              <a:t>abstractions</a:t>
            </a:r>
            <a:r>
              <a:rPr lang="en-US" dirty="0"/>
              <a:t> that aim to help us understand the world.</a:t>
            </a:r>
          </a:p>
          <a:p>
            <a:pPr marL="0" indent="0">
              <a:buNone/>
            </a:pPr>
            <a:endParaRPr lang="en-US" dirty="0"/>
          </a:p>
          <a:p>
            <a:pPr marL="0" indent="0">
              <a:buNone/>
            </a:pPr>
            <a:r>
              <a:rPr lang="en-US" dirty="0"/>
              <a:t>For our river example, the boat can capsize, something not captured by our model, but we decide that our robot doesn’t need to worry about that when it’s trying to figure out it’s high-level plan of what to do.</a:t>
            </a:r>
          </a:p>
          <a:p>
            <a:pPr marL="0" indent="0">
              <a:buNone/>
            </a:pPr>
            <a:endParaRPr lang="en-US" dirty="0"/>
          </a:p>
          <a:p>
            <a:pPr marL="0" indent="0">
              <a:buNone/>
            </a:pPr>
            <a:r>
              <a:rPr lang="en-US" dirty="0"/>
              <a:t>You don’t even always need a model to plan… but that’s for later.</a:t>
            </a:r>
          </a:p>
        </p:txBody>
      </p:sp>
      <p:sp>
        <p:nvSpPr>
          <p:cNvPr id="5" name="Slide Number Placeholder 4">
            <a:extLst>
              <a:ext uri="{FF2B5EF4-FFF2-40B4-BE49-F238E27FC236}">
                <a16:creationId xmlns:a16="http://schemas.microsoft.com/office/drawing/2014/main" id="{F943F1BA-5087-2648-9F23-95D6E0AFACD1}"/>
              </a:ext>
            </a:extLst>
          </p:cNvPr>
          <p:cNvSpPr>
            <a:spLocks noGrp="1"/>
          </p:cNvSpPr>
          <p:nvPr>
            <p:ph type="sldNum" sz="quarter" idx="12"/>
          </p:nvPr>
        </p:nvSpPr>
        <p:spPr/>
        <p:txBody>
          <a:bodyPr/>
          <a:lstStyle/>
          <a:p>
            <a:fld id="{E538DE21-AC3D-574E-A9BC-92B90566158F}" type="slidenum">
              <a:rPr lang="en-US" smtClean="0"/>
              <a:t>15</a:t>
            </a:fld>
            <a:endParaRPr lang="en-US"/>
          </a:p>
        </p:txBody>
      </p:sp>
    </p:spTree>
    <p:extLst>
      <p:ext uri="{BB962C8B-B14F-4D97-AF65-F5344CB8AC3E}">
        <p14:creationId xmlns:p14="http://schemas.microsoft.com/office/powerpoint/2010/main" val="360327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D80A-2E1C-2643-B489-4539044A9CA8}"/>
              </a:ext>
            </a:extLst>
          </p:cNvPr>
          <p:cNvSpPr>
            <a:spLocks noGrp="1"/>
          </p:cNvSpPr>
          <p:nvPr>
            <p:ph type="title"/>
          </p:nvPr>
        </p:nvSpPr>
        <p:spPr/>
        <p:txBody>
          <a:bodyPr/>
          <a:lstStyle/>
          <a:p>
            <a:r>
              <a:rPr lang="en-US" dirty="0"/>
              <a:t>For today, search will require 3 things:</a:t>
            </a:r>
          </a:p>
        </p:txBody>
      </p:sp>
      <p:sp>
        <p:nvSpPr>
          <p:cNvPr id="3" name="Content Placeholder 2">
            <a:extLst>
              <a:ext uri="{FF2B5EF4-FFF2-40B4-BE49-F238E27FC236}">
                <a16:creationId xmlns:a16="http://schemas.microsoft.com/office/drawing/2014/main" id="{06589D73-61D0-2F46-8B32-285B169A035D}"/>
              </a:ext>
            </a:extLst>
          </p:cNvPr>
          <p:cNvSpPr>
            <a:spLocks noGrp="1"/>
          </p:cNvSpPr>
          <p:nvPr>
            <p:ph idx="1"/>
          </p:nvPr>
        </p:nvSpPr>
        <p:spPr>
          <a:xfrm>
            <a:off x="2152650" y="1825625"/>
            <a:ext cx="7886699" cy="4351338"/>
          </a:xfrm>
        </p:spPr>
        <p:txBody>
          <a:bodyPr>
            <a:normAutofit/>
          </a:bodyPr>
          <a:lstStyle/>
          <a:p>
            <a:pPr marL="457200" indent="-457200">
              <a:buAutoNum type="arabicPeriod"/>
            </a:pPr>
            <a:r>
              <a:rPr lang="en-US" dirty="0"/>
              <a:t>The starting state: how the world looks at the beginning</a:t>
            </a:r>
          </a:p>
          <a:p>
            <a:pPr marL="457200" indent="-457200">
              <a:buAutoNum type="arabicPeriod"/>
            </a:pPr>
            <a:r>
              <a:rPr lang="en-US" dirty="0"/>
              <a:t>The “goal” state: how we’d like the world to look</a:t>
            </a:r>
          </a:p>
          <a:p>
            <a:pPr marL="457200" indent="-457200">
              <a:buAutoNum type="arabicPeriod"/>
            </a:pPr>
            <a:r>
              <a:rPr lang="en-US" dirty="0"/>
              <a:t>The actions (a.k.a. operators): which define what the agent can do and how we get from state to state</a:t>
            </a:r>
          </a:p>
        </p:txBody>
      </p:sp>
      <p:sp>
        <p:nvSpPr>
          <p:cNvPr id="5" name="Slide Number Placeholder 4">
            <a:extLst>
              <a:ext uri="{FF2B5EF4-FFF2-40B4-BE49-F238E27FC236}">
                <a16:creationId xmlns:a16="http://schemas.microsoft.com/office/drawing/2014/main" id="{549418B7-9117-1944-B8B0-9C5E7E5C9775}"/>
              </a:ext>
            </a:extLst>
          </p:cNvPr>
          <p:cNvSpPr>
            <a:spLocks noGrp="1"/>
          </p:cNvSpPr>
          <p:nvPr>
            <p:ph type="sldNum" sz="quarter" idx="12"/>
          </p:nvPr>
        </p:nvSpPr>
        <p:spPr/>
        <p:txBody>
          <a:bodyPr/>
          <a:lstStyle/>
          <a:p>
            <a:fld id="{E538DE21-AC3D-574E-A9BC-92B90566158F}" type="slidenum">
              <a:rPr lang="en-US" smtClean="0"/>
              <a:t>16</a:t>
            </a:fld>
            <a:endParaRPr lang="en-US"/>
          </a:p>
        </p:txBody>
      </p:sp>
    </p:spTree>
    <p:extLst>
      <p:ext uri="{BB962C8B-B14F-4D97-AF65-F5344CB8AC3E}">
        <p14:creationId xmlns:p14="http://schemas.microsoft.com/office/powerpoint/2010/main" val="1596148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18B3-9E14-294F-9FAB-E3DD1342E395}"/>
              </a:ext>
            </a:extLst>
          </p:cNvPr>
          <p:cNvSpPr>
            <a:spLocks noGrp="1"/>
          </p:cNvSpPr>
          <p:nvPr>
            <p:ph type="title"/>
          </p:nvPr>
        </p:nvSpPr>
        <p:spPr/>
        <p:txBody>
          <a:bodyPr/>
          <a:lstStyle/>
          <a:p>
            <a:r>
              <a:rPr lang="en-US" dirty="0"/>
              <a:t>Let’s revisit that river again…</a:t>
            </a:r>
            <a:br>
              <a:rPr lang="en-US" dirty="0"/>
            </a:br>
            <a:r>
              <a:rPr lang="en-US" dirty="0"/>
              <a:t>How do we formalize this problem?</a:t>
            </a:r>
          </a:p>
        </p:txBody>
      </p:sp>
      <p:sp>
        <p:nvSpPr>
          <p:cNvPr id="3" name="Content Placeholder 2">
            <a:extLst>
              <a:ext uri="{FF2B5EF4-FFF2-40B4-BE49-F238E27FC236}">
                <a16:creationId xmlns:a16="http://schemas.microsoft.com/office/drawing/2014/main" id="{66FBE08B-7434-9A4F-91E2-D9DE54B817CD}"/>
              </a:ext>
            </a:extLst>
          </p:cNvPr>
          <p:cNvSpPr>
            <a:spLocks noGrp="1"/>
          </p:cNvSpPr>
          <p:nvPr>
            <p:ph idx="1"/>
          </p:nvPr>
        </p:nvSpPr>
        <p:spPr/>
        <p:txBody>
          <a:bodyPr/>
          <a:lstStyle/>
          <a:p>
            <a:pPr marL="0" indent="0">
              <a:buNone/>
            </a:pPr>
            <a:r>
              <a:rPr lang="en-US" b="1" dirty="0"/>
              <a:t>States: What are our state variables?</a:t>
            </a:r>
          </a:p>
        </p:txBody>
      </p:sp>
      <p:sp>
        <p:nvSpPr>
          <p:cNvPr id="5" name="Slide Number Placeholder 4">
            <a:extLst>
              <a:ext uri="{FF2B5EF4-FFF2-40B4-BE49-F238E27FC236}">
                <a16:creationId xmlns:a16="http://schemas.microsoft.com/office/drawing/2014/main" id="{BE9B9E3B-C410-424A-BF17-25A2161FEB3B}"/>
              </a:ext>
            </a:extLst>
          </p:cNvPr>
          <p:cNvSpPr>
            <a:spLocks noGrp="1"/>
          </p:cNvSpPr>
          <p:nvPr>
            <p:ph type="sldNum" sz="quarter" idx="12"/>
          </p:nvPr>
        </p:nvSpPr>
        <p:spPr/>
        <p:txBody>
          <a:bodyPr/>
          <a:lstStyle/>
          <a:p>
            <a:fld id="{E538DE21-AC3D-574E-A9BC-92B90566158F}" type="slidenum">
              <a:rPr lang="en-US" smtClean="0"/>
              <a:t>17</a:t>
            </a:fld>
            <a:endParaRPr lang="en-US"/>
          </a:p>
        </p:txBody>
      </p:sp>
    </p:spTree>
    <p:extLst>
      <p:ext uri="{BB962C8B-B14F-4D97-AF65-F5344CB8AC3E}">
        <p14:creationId xmlns:p14="http://schemas.microsoft.com/office/powerpoint/2010/main" val="4260042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18B3-9E14-294F-9FAB-E3DD1342E395}"/>
              </a:ext>
            </a:extLst>
          </p:cNvPr>
          <p:cNvSpPr>
            <a:spLocks noGrp="1"/>
          </p:cNvSpPr>
          <p:nvPr>
            <p:ph type="title"/>
          </p:nvPr>
        </p:nvSpPr>
        <p:spPr/>
        <p:txBody>
          <a:bodyPr/>
          <a:lstStyle/>
          <a:p>
            <a:r>
              <a:rPr lang="en-US" dirty="0"/>
              <a:t>Let’s revisit that river again…</a:t>
            </a:r>
            <a:br>
              <a:rPr lang="en-US" dirty="0"/>
            </a:br>
            <a:r>
              <a:rPr lang="en-US" dirty="0"/>
              <a:t>How do we formalize this problem?</a:t>
            </a:r>
          </a:p>
        </p:txBody>
      </p:sp>
      <p:sp>
        <p:nvSpPr>
          <p:cNvPr id="3" name="Content Placeholder 2">
            <a:extLst>
              <a:ext uri="{FF2B5EF4-FFF2-40B4-BE49-F238E27FC236}">
                <a16:creationId xmlns:a16="http://schemas.microsoft.com/office/drawing/2014/main" id="{66FBE08B-7434-9A4F-91E2-D9DE54B817CD}"/>
              </a:ext>
            </a:extLst>
          </p:cNvPr>
          <p:cNvSpPr>
            <a:spLocks noGrp="1"/>
          </p:cNvSpPr>
          <p:nvPr>
            <p:ph idx="1"/>
          </p:nvPr>
        </p:nvSpPr>
        <p:spPr/>
        <p:txBody>
          <a:bodyPr/>
          <a:lstStyle/>
          <a:p>
            <a:pPr marL="0" indent="0">
              <a:buNone/>
            </a:pPr>
            <a:r>
              <a:rPr lang="en-US" b="1" dirty="0"/>
              <a:t>States: What are our state variables? </a:t>
            </a:r>
          </a:p>
          <a:p>
            <a:pPr marL="0" indent="0">
              <a:buNone/>
            </a:pPr>
            <a:r>
              <a:rPr lang="en-US" dirty="0"/>
              <a:t>A: The location of the 4 entities: {robot, goose, grain, fox}</a:t>
            </a:r>
          </a:p>
          <a:p>
            <a:pPr marL="0" indent="0">
              <a:buNone/>
            </a:pPr>
            <a:r>
              <a:rPr lang="en-US" dirty="0"/>
              <a:t>Their location can be expressed as a binary (0 or 1) or an “</a:t>
            </a:r>
            <a:r>
              <a:rPr lang="en-US" dirty="0" err="1"/>
              <a:t>enum</a:t>
            </a:r>
            <a:r>
              <a:rPr lang="en-US" dirty="0"/>
              <a:t>” (top vs. bottom)</a:t>
            </a:r>
          </a:p>
        </p:txBody>
      </p:sp>
      <p:sp>
        <p:nvSpPr>
          <p:cNvPr id="5" name="Slide Number Placeholder 4">
            <a:extLst>
              <a:ext uri="{FF2B5EF4-FFF2-40B4-BE49-F238E27FC236}">
                <a16:creationId xmlns:a16="http://schemas.microsoft.com/office/drawing/2014/main" id="{BE9B9E3B-C410-424A-BF17-25A2161FEB3B}"/>
              </a:ext>
            </a:extLst>
          </p:cNvPr>
          <p:cNvSpPr>
            <a:spLocks noGrp="1"/>
          </p:cNvSpPr>
          <p:nvPr>
            <p:ph type="sldNum" sz="quarter" idx="12"/>
          </p:nvPr>
        </p:nvSpPr>
        <p:spPr/>
        <p:txBody>
          <a:bodyPr/>
          <a:lstStyle/>
          <a:p>
            <a:fld id="{E538DE21-AC3D-574E-A9BC-92B90566158F}" type="slidenum">
              <a:rPr lang="en-US" smtClean="0"/>
              <a:t>18</a:t>
            </a:fld>
            <a:endParaRPr lang="en-US"/>
          </a:p>
        </p:txBody>
      </p:sp>
    </p:spTree>
    <p:extLst>
      <p:ext uri="{BB962C8B-B14F-4D97-AF65-F5344CB8AC3E}">
        <p14:creationId xmlns:p14="http://schemas.microsoft.com/office/powerpoint/2010/main" val="4062567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18B3-9E14-294F-9FAB-E3DD1342E395}"/>
              </a:ext>
            </a:extLst>
          </p:cNvPr>
          <p:cNvSpPr>
            <a:spLocks noGrp="1"/>
          </p:cNvSpPr>
          <p:nvPr>
            <p:ph type="title"/>
          </p:nvPr>
        </p:nvSpPr>
        <p:spPr/>
        <p:txBody>
          <a:bodyPr/>
          <a:lstStyle/>
          <a:p>
            <a:r>
              <a:rPr lang="en-US" dirty="0"/>
              <a:t>Let’s revisit that river again…</a:t>
            </a:r>
            <a:br>
              <a:rPr lang="en-US" dirty="0"/>
            </a:br>
            <a:r>
              <a:rPr lang="en-US" dirty="0"/>
              <a:t>How do we formalize this problem?</a:t>
            </a:r>
          </a:p>
        </p:txBody>
      </p:sp>
      <p:sp>
        <p:nvSpPr>
          <p:cNvPr id="3" name="Content Placeholder 2">
            <a:extLst>
              <a:ext uri="{FF2B5EF4-FFF2-40B4-BE49-F238E27FC236}">
                <a16:creationId xmlns:a16="http://schemas.microsoft.com/office/drawing/2014/main" id="{66FBE08B-7434-9A4F-91E2-D9DE54B817CD}"/>
              </a:ext>
            </a:extLst>
          </p:cNvPr>
          <p:cNvSpPr>
            <a:spLocks noGrp="1"/>
          </p:cNvSpPr>
          <p:nvPr>
            <p:ph idx="1"/>
          </p:nvPr>
        </p:nvSpPr>
        <p:spPr/>
        <p:txBody>
          <a:bodyPr/>
          <a:lstStyle/>
          <a:p>
            <a:pPr marL="0" indent="0">
              <a:buNone/>
            </a:pPr>
            <a:r>
              <a:rPr lang="en-US" b="1" dirty="0"/>
              <a:t>States: What are our state variables? </a:t>
            </a:r>
          </a:p>
          <a:p>
            <a:pPr marL="0" indent="0">
              <a:buNone/>
            </a:pPr>
            <a:r>
              <a:rPr lang="en-US" dirty="0"/>
              <a:t>A: The location of the 4 entities: {robot, goose, grain, fox}</a:t>
            </a:r>
          </a:p>
          <a:p>
            <a:pPr marL="0" indent="0">
              <a:buNone/>
            </a:pPr>
            <a:r>
              <a:rPr lang="en-US" dirty="0"/>
              <a:t>Their location can be expressed as a binary (0 or 1) or an “</a:t>
            </a:r>
            <a:r>
              <a:rPr lang="en-US" dirty="0" err="1"/>
              <a:t>enum</a:t>
            </a:r>
            <a:r>
              <a:rPr lang="en-US" dirty="0"/>
              <a:t>” (top vs. bottom)</a:t>
            </a:r>
          </a:p>
          <a:p>
            <a:pPr marL="0" indent="0">
              <a:buNone/>
            </a:pPr>
            <a:endParaRPr lang="en-US" dirty="0"/>
          </a:p>
          <a:p>
            <a:pPr marL="0" indent="0">
              <a:buNone/>
            </a:pPr>
            <a:r>
              <a:rPr lang="en-US" b="1" dirty="0"/>
              <a:t>Operations: How should we represent our operations?</a:t>
            </a:r>
          </a:p>
        </p:txBody>
      </p:sp>
      <p:sp>
        <p:nvSpPr>
          <p:cNvPr id="5" name="Slide Number Placeholder 4">
            <a:extLst>
              <a:ext uri="{FF2B5EF4-FFF2-40B4-BE49-F238E27FC236}">
                <a16:creationId xmlns:a16="http://schemas.microsoft.com/office/drawing/2014/main" id="{BE9B9E3B-C410-424A-BF17-25A2161FEB3B}"/>
              </a:ext>
            </a:extLst>
          </p:cNvPr>
          <p:cNvSpPr>
            <a:spLocks noGrp="1"/>
          </p:cNvSpPr>
          <p:nvPr>
            <p:ph type="sldNum" sz="quarter" idx="12"/>
          </p:nvPr>
        </p:nvSpPr>
        <p:spPr/>
        <p:txBody>
          <a:bodyPr/>
          <a:lstStyle/>
          <a:p>
            <a:fld id="{E538DE21-AC3D-574E-A9BC-92B90566158F}" type="slidenum">
              <a:rPr lang="en-US" smtClean="0"/>
              <a:t>19</a:t>
            </a:fld>
            <a:endParaRPr lang="en-US"/>
          </a:p>
        </p:txBody>
      </p:sp>
    </p:spTree>
    <p:extLst>
      <p:ext uri="{BB962C8B-B14F-4D97-AF65-F5344CB8AC3E}">
        <p14:creationId xmlns:p14="http://schemas.microsoft.com/office/powerpoint/2010/main" val="470184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37BFD-05EE-CF8A-036C-C9235A7C4307}"/>
              </a:ext>
            </a:extLst>
          </p:cNvPr>
          <p:cNvPicPr>
            <a:picLocks noChangeAspect="1"/>
          </p:cNvPicPr>
          <p:nvPr/>
        </p:nvPicPr>
        <p:blipFill>
          <a:blip r:embed="rId2"/>
          <a:stretch>
            <a:fillRect/>
          </a:stretch>
        </p:blipFill>
        <p:spPr>
          <a:xfrm>
            <a:off x="3181350" y="1879413"/>
            <a:ext cx="5829300" cy="3822700"/>
          </a:xfrm>
          <a:prstGeom prst="rect">
            <a:avLst/>
          </a:prstGeom>
        </p:spPr>
      </p:pic>
      <p:sp>
        <p:nvSpPr>
          <p:cNvPr id="6" name="Title 5">
            <a:extLst>
              <a:ext uri="{FF2B5EF4-FFF2-40B4-BE49-F238E27FC236}">
                <a16:creationId xmlns:a16="http://schemas.microsoft.com/office/drawing/2014/main" id="{A744DE5A-EC64-E948-C48A-6882874A3B57}"/>
              </a:ext>
            </a:extLst>
          </p:cNvPr>
          <p:cNvSpPr>
            <a:spLocks noGrp="1"/>
          </p:cNvSpPr>
          <p:nvPr>
            <p:ph type="title"/>
          </p:nvPr>
        </p:nvSpPr>
        <p:spPr/>
        <p:txBody>
          <a:bodyPr/>
          <a:lstStyle/>
          <a:p>
            <a:r>
              <a:rPr lang="en-US" dirty="0"/>
              <a:t>So that’s control (in a nutshell)</a:t>
            </a:r>
            <a:br>
              <a:rPr lang="en-US" dirty="0"/>
            </a:br>
            <a:r>
              <a:rPr lang="en-US" dirty="0"/>
              <a:t>What can’t we do with a controller?</a:t>
            </a:r>
          </a:p>
        </p:txBody>
      </p:sp>
      <p:sp>
        <p:nvSpPr>
          <p:cNvPr id="7" name="Content Placeholder 6">
            <a:extLst>
              <a:ext uri="{FF2B5EF4-FFF2-40B4-BE49-F238E27FC236}">
                <a16:creationId xmlns:a16="http://schemas.microsoft.com/office/drawing/2014/main" id="{97B58E01-FDA4-3283-9B23-BFEB068113DE}"/>
              </a:ext>
            </a:extLst>
          </p:cNvPr>
          <p:cNvSpPr>
            <a:spLocks noGrp="1"/>
          </p:cNvSpPr>
          <p:nvPr>
            <p:ph idx="1"/>
          </p:nvPr>
        </p:nvSpPr>
        <p:spPr/>
        <p:txBody>
          <a:bodyPr>
            <a:normAutofit fontScale="85000" lnSpcReduction="20000"/>
          </a:bodyPr>
          <a:lstStyle/>
          <a:p>
            <a:r>
              <a:rPr lang="en-US" dirty="0"/>
              <a:t>What about this?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For this we’ll need </a:t>
            </a:r>
            <a:r>
              <a:rPr lang="en-US" i="1" dirty="0"/>
              <a:t>planning</a:t>
            </a:r>
            <a:r>
              <a:rPr lang="en-US" dirty="0"/>
              <a:t>.</a:t>
            </a:r>
          </a:p>
        </p:txBody>
      </p:sp>
      <p:sp>
        <p:nvSpPr>
          <p:cNvPr id="5" name="Slide Number Placeholder 4">
            <a:extLst>
              <a:ext uri="{FF2B5EF4-FFF2-40B4-BE49-F238E27FC236}">
                <a16:creationId xmlns:a16="http://schemas.microsoft.com/office/drawing/2014/main" id="{A7B04743-A5C2-74FB-A3EC-7866C19FAFF8}"/>
              </a:ext>
            </a:extLst>
          </p:cNvPr>
          <p:cNvSpPr>
            <a:spLocks noGrp="1"/>
          </p:cNvSpPr>
          <p:nvPr>
            <p:ph type="sldNum" sz="quarter" idx="12"/>
          </p:nvPr>
        </p:nvSpPr>
        <p:spPr/>
        <p:txBody>
          <a:bodyPr/>
          <a:lstStyle/>
          <a:p>
            <a:fld id="{E538DE21-AC3D-574E-A9BC-92B90566158F}" type="slidenum">
              <a:rPr lang="en-US" smtClean="0"/>
              <a:t>2</a:t>
            </a:fld>
            <a:endParaRPr lang="en-US"/>
          </a:p>
        </p:txBody>
      </p:sp>
      <p:sp>
        <p:nvSpPr>
          <p:cNvPr id="2" name="TextBox 1">
            <a:extLst>
              <a:ext uri="{FF2B5EF4-FFF2-40B4-BE49-F238E27FC236}">
                <a16:creationId xmlns:a16="http://schemas.microsoft.com/office/drawing/2014/main" id="{75D91D90-938C-D46A-1391-27A9149CE4DD}"/>
              </a:ext>
            </a:extLst>
          </p:cNvPr>
          <p:cNvSpPr txBox="1"/>
          <p:nvPr/>
        </p:nvSpPr>
        <p:spPr>
          <a:xfrm>
            <a:off x="1819835" y="6279777"/>
            <a:ext cx="7593810" cy="307777"/>
          </a:xfrm>
          <a:prstGeom prst="rect">
            <a:avLst/>
          </a:prstGeom>
          <a:noFill/>
        </p:spPr>
        <p:txBody>
          <a:bodyPr wrap="non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From: </a:t>
            </a:r>
            <a:r>
              <a:rPr lang="en-US" sz="1400" dirty="0">
                <a:latin typeface="Open Sans" panose="020B0606030504020204" pitchFamily="34" charset="0"/>
                <a:ea typeface="Open Sans" panose="020B0606030504020204" pitchFamily="34" charset="0"/>
                <a:cs typeface="Open Sans" panose="020B0606030504020204" pitchFamily="34" charset="0"/>
                <a:hlinkClick r:id="rId3"/>
              </a:rPr>
              <a:t>https://w3.cs.jmu.edu/molloykp/teaching/cs354/cs354_2021Fall/resources/pid.pdf</a:t>
            </a:r>
            <a:r>
              <a:rPr lang="en-US" sz="14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91895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18B3-9E14-294F-9FAB-E3DD1342E395}"/>
              </a:ext>
            </a:extLst>
          </p:cNvPr>
          <p:cNvSpPr>
            <a:spLocks noGrp="1"/>
          </p:cNvSpPr>
          <p:nvPr>
            <p:ph type="title"/>
          </p:nvPr>
        </p:nvSpPr>
        <p:spPr/>
        <p:txBody>
          <a:bodyPr/>
          <a:lstStyle/>
          <a:p>
            <a:r>
              <a:rPr lang="en-US" dirty="0"/>
              <a:t>Let’s revisit that river again…</a:t>
            </a:r>
            <a:br>
              <a:rPr lang="en-US" dirty="0"/>
            </a:br>
            <a:r>
              <a:rPr lang="en-US" dirty="0"/>
              <a:t>How do we formalize this problem?</a:t>
            </a:r>
          </a:p>
        </p:txBody>
      </p:sp>
      <p:sp>
        <p:nvSpPr>
          <p:cNvPr id="3" name="Content Placeholder 2">
            <a:extLst>
              <a:ext uri="{FF2B5EF4-FFF2-40B4-BE49-F238E27FC236}">
                <a16:creationId xmlns:a16="http://schemas.microsoft.com/office/drawing/2014/main" id="{66FBE08B-7434-9A4F-91E2-D9DE54B817CD}"/>
              </a:ext>
            </a:extLst>
          </p:cNvPr>
          <p:cNvSpPr>
            <a:spLocks noGrp="1"/>
          </p:cNvSpPr>
          <p:nvPr>
            <p:ph idx="1"/>
          </p:nvPr>
        </p:nvSpPr>
        <p:spPr>
          <a:xfrm>
            <a:off x="2152650" y="1825625"/>
            <a:ext cx="7886700" cy="4667249"/>
          </a:xfrm>
        </p:spPr>
        <p:txBody>
          <a:bodyPr>
            <a:normAutofit fontScale="92500" lnSpcReduction="20000"/>
          </a:bodyPr>
          <a:lstStyle/>
          <a:p>
            <a:pPr marL="0" indent="0">
              <a:buNone/>
            </a:pPr>
            <a:r>
              <a:rPr lang="en-US" b="1" dirty="0"/>
              <a:t>States: What are our state variables? </a:t>
            </a:r>
          </a:p>
          <a:p>
            <a:pPr marL="0" indent="0">
              <a:buNone/>
            </a:pPr>
            <a:r>
              <a:rPr lang="en-US" dirty="0"/>
              <a:t>A: The location of the 4 entities: {robot, goose, grain, fox}</a:t>
            </a:r>
          </a:p>
          <a:p>
            <a:pPr marL="0" indent="0">
              <a:buNone/>
            </a:pPr>
            <a:r>
              <a:rPr lang="en-US" dirty="0"/>
              <a:t>Their location can be expressed as a binary (0 or 1) or an “</a:t>
            </a:r>
            <a:r>
              <a:rPr lang="en-US" dirty="0" err="1"/>
              <a:t>enum</a:t>
            </a:r>
            <a:r>
              <a:rPr lang="en-US" dirty="0"/>
              <a:t>” (top vs. bottom)</a:t>
            </a:r>
          </a:p>
          <a:p>
            <a:pPr marL="0" indent="0">
              <a:buNone/>
            </a:pPr>
            <a:endParaRPr lang="en-US" dirty="0"/>
          </a:p>
          <a:p>
            <a:pPr marL="0" indent="0">
              <a:buNone/>
            </a:pPr>
            <a:r>
              <a:rPr lang="en-US" b="1" dirty="0"/>
              <a:t>Operations: How should we represent our operations?</a:t>
            </a:r>
          </a:p>
          <a:p>
            <a:pPr marL="0" indent="0">
              <a:buNone/>
            </a:pPr>
            <a:r>
              <a:rPr lang="en-US" dirty="0"/>
              <a:t>Simple answer: A “move” operation that involves moving the boat (and optionally something else) across the river.</a:t>
            </a:r>
          </a:p>
          <a:p>
            <a:pPr marL="0" indent="0">
              <a:buNone/>
            </a:pPr>
            <a:endParaRPr lang="en-US" dirty="0"/>
          </a:p>
          <a:p>
            <a:pPr marL="0" indent="0">
              <a:buNone/>
            </a:pPr>
            <a:r>
              <a:rPr lang="en-US" dirty="0"/>
              <a:t>Complicated answer: operations are defined by both their </a:t>
            </a:r>
            <a:r>
              <a:rPr lang="en-US" i="1" dirty="0"/>
              <a:t>postconditions</a:t>
            </a:r>
            <a:r>
              <a:rPr lang="en-US" dirty="0"/>
              <a:t> (the things it changes), but also their </a:t>
            </a:r>
            <a:r>
              <a:rPr lang="en-US" i="1" dirty="0"/>
              <a:t>preconditions</a:t>
            </a:r>
            <a:r>
              <a:rPr lang="en-US" dirty="0"/>
              <a:t> (what must be true before the operation can happen)</a:t>
            </a:r>
          </a:p>
        </p:txBody>
      </p:sp>
      <p:sp>
        <p:nvSpPr>
          <p:cNvPr id="5" name="Slide Number Placeholder 4">
            <a:extLst>
              <a:ext uri="{FF2B5EF4-FFF2-40B4-BE49-F238E27FC236}">
                <a16:creationId xmlns:a16="http://schemas.microsoft.com/office/drawing/2014/main" id="{BE9B9E3B-C410-424A-BF17-25A2161FEB3B}"/>
              </a:ext>
            </a:extLst>
          </p:cNvPr>
          <p:cNvSpPr>
            <a:spLocks noGrp="1"/>
          </p:cNvSpPr>
          <p:nvPr>
            <p:ph type="sldNum" sz="quarter" idx="12"/>
          </p:nvPr>
        </p:nvSpPr>
        <p:spPr/>
        <p:txBody>
          <a:bodyPr/>
          <a:lstStyle/>
          <a:p>
            <a:fld id="{E538DE21-AC3D-574E-A9BC-92B90566158F}" type="slidenum">
              <a:rPr lang="en-US" smtClean="0"/>
              <a:t>20</a:t>
            </a:fld>
            <a:endParaRPr lang="en-US"/>
          </a:p>
        </p:txBody>
      </p:sp>
    </p:spTree>
    <p:extLst>
      <p:ext uri="{BB962C8B-B14F-4D97-AF65-F5344CB8AC3E}">
        <p14:creationId xmlns:p14="http://schemas.microsoft.com/office/powerpoint/2010/main" val="3955770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18B3-9E14-294F-9FAB-E3DD1342E395}"/>
              </a:ext>
            </a:extLst>
          </p:cNvPr>
          <p:cNvSpPr>
            <a:spLocks noGrp="1"/>
          </p:cNvSpPr>
          <p:nvPr>
            <p:ph type="title"/>
          </p:nvPr>
        </p:nvSpPr>
        <p:spPr/>
        <p:txBody>
          <a:bodyPr/>
          <a:lstStyle/>
          <a:p>
            <a:r>
              <a:rPr lang="en-US" dirty="0"/>
              <a:t>Let’s revisit that river again…</a:t>
            </a:r>
            <a:br>
              <a:rPr lang="en-US" dirty="0"/>
            </a:br>
            <a:r>
              <a:rPr lang="en-US" dirty="0"/>
              <a:t>How do we formalize this problem?</a:t>
            </a:r>
          </a:p>
        </p:txBody>
      </p:sp>
      <p:sp>
        <p:nvSpPr>
          <p:cNvPr id="3" name="Content Placeholder 2">
            <a:extLst>
              <a:ext uri="{FF2B5EF4-FFF2-40B4-BE49-F238E27FC236}">
                <a16:creationId xmlns:a16="http://schemas.microsoft.com/office/drawing/2014/main" id="{66FBE08B-7434-9A4F-91E2-D9DE54B817CD}"/>
              </a:ext>
            </a:extLst>
          </p:cNvPr>
          <p:cNvSpPr>
            <a:spLocks noGrp="1"/>
          </p:cNvSpPr>
          <p:nvPr>
            <p:ph idx="1"/>
          </p:nvPr>
        </p:nvSpPr>
        <p:spPr>
          <a:xfrm>
            <a:off x="2152650" y="1825625"/>
            <a:ext cx="7886700" cy="4667249"/>
          </a:xfrm>
        </p:spPr>
        <p:txBody>
          <a:bodyPr>
            <a:normAutofit fontScale="92500" lnSpcReduction="20000"/>
          </a:bodyPr>
          <a:lstStyle/>
          <a:p>
            <a:pPr marL="0" indent="0">
              <a:buNone/>
            </a:pPr>
            <a:r>
              <a:rPr lang="en-US" b="1" dirty="0"/>
              <a:t>The Goal State</a:t>
            </a:r>
            <a:r>
              <a:rPr lang="en-US" dirty="0"/>
              <a:t>: all entities on the bottom (South)</a:t>
            </a:r>
          </a:p>
          <a:p>
            <a:pPr marL="0" indent="0">
              <a:buNone/>
            </a:pPr>
            <a:r>
              <a:rPr lang="en-US" b="1" dirty="0"/>
              <a:t>The Initial State</a:t>
            </a:r>
            <a:r>
              <a:rPr lang="en-US" dirty="0"/>
              <a:t>: all entities on the top (North)</a:t>
            </a:r>
          </a:p>
          <a:p>
            <a:pPr marL="0" indent="0">
              <a:buNone/>
            </a:pPr>
            <a:r>
              <a:rPr lang="en-US" b="1" dirty="0"/>
              <a:t>Operations</a:t>
            </a:r>
            <a:r>
              <a:rPr lang="en-US" dirty="0"/>
              <a:t>:</a:t>
            </a:r>
          </a:p>
          <a:p>
            <a:pPr>
              <a:buFontTx/>
              <a:buChar char="-"/>
            </a:pPr>
            <a:r>
              <a:rPr lang="en-US" dirty="0"/>
              <a:t>Move(robot)</a:t>
            </a:r>
          </a:p>
          <a:p>
            <a:pPr>
              <a:buFontTx/>
              <a:buChar char="-"/>
            </a:pPr>
            <a:r>
              <a:rPr lang="en-US" dirty="0"/>
              <a:t>Move(robot, goose)</a:t>
            </a:r>
          </a:p>
          <a:p>
            <a:pPr>
              <a:buFontTx/>
              <a:buChar char="-"/>
            </a:pPr>
            <a:r>
              <a:rPr lang="en-US" dirty="0"/>
              <a:t>…</a:t>
            </a:r>
          </a:p>
          <a:p>
            <a:pPr>
              <a:buFontTx/>
              <a:buChar char="-"/>
            </a:pPr>
            <a:endParaRPr lang="en-US" dirty="0"/>
          </a:p>
          <a:p>
            <a:pPr marL="0" indent="0">
              <a:buNone/>
            </a:pPr>
            <a:r>
              <a:rPr lang="en-US" dirty="0"/>
              <a:t>The move operations have preconditions that must be met: I cannot move the robot and the goose if the goose is somewhere else.</a:t>
            </a:r>
          </a:p>
          <a:p>
            <a:pPr marL="0" indent="0">
              <a:buNone/>
            </a:pPr>
            <a:endParaRPr lang="en-US" dirty="0"/>
          </a:p>
          <a:p>
            <a:pPr marL="0" indent="0">
              <a:buNone/>
            </a:pPr>
            <a:r>
              <a:rPr lang="en-US" dirty="0"/>
              <a:t>Also: some states are </a:t>
            </a:r>
            <a:r>
              <a:rPr lang="en-US" i="1" dirty="0"/>
              <a:t>disallowed </a:t>
            </a:r>
            <a:r>
              <a:rPr lang="en-US" dirty="0"/>
              <a:t>or </a:t>
            </a:r>
            <a:r>
              <a:rPr lang="en-US" i="1" dirty="0"/>
              <a:t>invalid.</a:t>
            </a:r>
            <a:endParaRPr lang="en-US" dirty="0"/>
          </a:p>
        </p:txBody>
      </p:sp>
      <p:sp>
        <p:nvSpPr>
          <p:cNvPr id="5" name="Slide Number Placeholder 4">
            <a:extLst>
              <a:ext uri="{FF2B5EF4-FFF2-40B4-BE49-F238E27FC236}">
                <a16:creationId xmlns:a16="http://schemas.microsoft.com/office/drawing/2014/main" id="{BE9B9E3B-C410-424A-BF17-25A2161FEB3B}"/>
              </a:ext>
            </a:extLst>
          </p:cNvPr>
          <p:cNvSpPr>
            <a:spLocks noGrp="1"/>
          </p:cNvSpPr>
          <p:nvPr>
            <p:ph type="sldNum" sz="quarter" idx="12"/>
          </p:nvPr>
        </p:nvSpPr>
        <p:spPr/>
        <p:txBody>
          <a:bodyPr/>
          <a:lstStyle/>
          <a:p>
            <a:fld id="{E538DE21-AC3D-574E-A9BC-92B90566158F}" type="slidenum">
              <a:rPr lang="en-US" smtClean="0"/>
              <a:t>21</a:t>
            </a:fld>
            <a:endParaRPr lang="en-US"/>
          </a:p>
        </p:txBody>
      </p:sp>
    </p:spTree>
    <p:extLst>
      <p:ext uri="{BB962C8B-B14F-4D97-AF65-F5344CB8AC3E}">
        <p14:creationId xmlns:p14="http://schemas.microsoft.com/office/powerpoint/2010/main" val="575985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C7EE45-E8B1-C74A-AFEE-E24DCB0342FB}"/>
              </a:ext>
            </a:extLst>
          </p:cNvPr>
          <p:cNvPicPr>
            <a:picLocks noChangeAspect="1"/>
          </p:cNvPicPr>
          <p:nvPr/>
        </p:nvPicPr>
        <p:blipFill>
          <a:blip r:embed="rId2"/>
          <a:stretch>
            <a:fillRect/>
          </a:stretch>
        </p:blipFill>
        <p:spPr>
          <a:xfrm>
            <a:off x="1880507" y="2824163"/>
            <a:ext cx="7327900" cy="3352800"/>
          </a:xfrm>
          <a:prstGeom prst="rect">
            <a:avLst/>
          </a:prstGeom>
        </p:spPr>
      </p:pic>
      <p:sp>
        <p:nvSpPr>
          <p:cNvPr id="2" name="Title 1">
            <a:extLst>
              <a:ext uri="{FF2B5EF4-FFF2-40B4-BE49-F238E27FC236}">
                <a16:creationId xmlns:a16="http://schemas.microsoft.com/office/drawing/2014/main" id="{724DA2C1-7DC5-B34C-B558-9672136DE582}"/>
              </a:ext>
            </a:extLst>
          </p:cNvPr>
          <p:cNvSpPr>
            <a:spLocks noGrp="1"/>
          </p:cNvSpPr>
          <p:nvPr>
            <p:ph type="title"/>
          </p:nvPr>
        </p:nvSpPr>
        <p:spPr/>
        <p:txBody>
          <a:bodyPr/>
          <a:lstStyle/>
          <a:p>
            <a:r>
              <a:rPr lang="en-US" dirty="0"/>
              <a:t>STRIPS is a language for describing planning problems like this one</a:t>
            </a:r>
          </a:p>
        </p:txBody>
      </p:sp>
      <p:sp>
        <p:nvSpPr>
          <p:cNvPr id="3" name="Content Placeholder 2">
            <a:extLst>
              <a:ext uri="{FF2B5EF4-FFF2-40B4-BE49-F238E27FC236}">
                <a16:creationId xmlns:a16="http://schemas.microsoft.com/office/drawing/2014/main" id="{F73E5C5F-E20C-1048-8B33-CDB57E923120}"/>
              </a:ext>
            </a:extLst>
          </p:cNvPr>
          <p:cNvSpPr>
            <a:spLocks noGrp="1"/>
          </p:cNvSpPr>
          <p:nvPr>
            <p:ph idx="1"/>
          </p:nvPr>
        </p:nvSpPr>
        <p:spPr/>
        <p:txBody>
          <a:bodyPr/>
          <a:lstStyle/>
          <a:p>
            <a:pPr marL="0" indent="0">
              <a:buNone/>
            </a:pPr>
            <a:r>
              <a:rPr lang="en-US" dirty="0"/>
              <a:t>Stanford Research Institute Problem Solver (STRIPS)</a:t>
            </a:r>
          </a:p>
          <a:p>
            <a:pPr marL="0" indent="0">
              <a:buNone/>
            </a:pPr>
            <a:r>
              <a:rPr lang="en-US" dirty="0"/>
              <a:t>STRIPS-style planning is a popular way to formalize problems like this.</a:t>
            </a:r>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D14FAD39-05EF-AE4A-80D0-4FCAD53945ED}"/>
              </a:ext>
            </a:extLst>
          </p:cNvPr>
          <p:cNvSpPr>
            <a:spLocks noGrp="1"/>
          </p:cNvSpPr>
          <p:nvPr>
            <p:ph type="sldNum" sz="quarter" idx="12"/>
          </p:nvPr>
        </p:nvSpPr>
        <p:spPr/>
        <p:txBody>
          <a:bodyPr/>
          <a:lstStyle/>
          <a:p>
            <a:fld id="{E538DE21-AC3D-574E-A9BC-92B90566158F}" type="slidenum">
              <a:rPr lang="en-US" smtClean="0"/>
              <a:t>22</a:t>
            </a:fld>
            <a:endParaRPr lang="en-US"/>
          </a:p>
        </p:txBody>
      </p:sp>
      <p:sp>
        <p:nvSpPr>
          <p:cNvPr id="8" name="TextBox 7">
            <a:extLst>
              <a:ext uri="{FF2B5EF4-FFF2-40B4-BE49-F238E27FC236}">
                <a16:creationId xmlns:a16="http://schemas.microsoft.com/office/drawing/2014/main" id="{0970EFC1-1D37-CA47-9585-A4E97915B059}"/>
              </a:ext>
            </a:extLst>
          </p:cNvPr>
          <p:cNvSpPr txBox="1"/>
          <p:nvPr/>
        </p:nvSpPr>
        <p:spPr>
          <a:xfrm>
            <a:off x="1524001" y="6481393"/>
            <a:ext cx="2651495" cy="369332"/>
          </a:xfrm>
          <a:prstGeom prst="rect">
            <a:avLst/>
          </a:prstGeom>
          <a:noFill/>
        </p:spPr>
        <p:txBody>
          <a:bodyPr wrap="none" rtlCol="0">
            <a:spAutoFit/>
          </a:bodyPr>
          <a:lstStyle/>
          <a:p>
            <a:r>
              <a:rPr lang="en-US" dirty="0"/>
              <a:t>Code Source: </a:t>
            </a:r>
            <a:r>
              <a:rPr lang="en-US" dirty="0">
                <a:hlinkClick r:id="rId3"/>
              </a:rPr>
              <a:t>CMU 15-887</a:t>
            </a:r>
            <a:endParaRPr lang="en-US" dirty="0"/>
          </a:p>
        </p:txBody>
      </p:sp>
      <p:sp>
        <p:nvSpPr>
          <p:cNvPr id="11" name="TextBox 10">
            <a:extLst>
              <a:ext uri="{FF2B5EF4-FFF2-40B4-BE49-F238E27FC236}">
                <a16:creationId xmlns:a16="http://schemas.microsoft.com/office/drawing/2014/main" id="{BD33D0C8-4483-A94C-84F1-E890FB8F2CB0}"/>
              </a:ext>
            </a:extLst>
          </p:cNvPr>
          <p:cNvSpPr txBox="1"/>
          <p:nvPr/>
        </p:nvSpPr>
        <p:spPr>
          <a:xfrm>
            <a:off x="6332477" y="2824164"/>
            <a:ext cx="2188474" cy="646331"/>
          </a:xfrm>
          <a:prstGeom prst="rect">
            <a:avLst/>
          </a:prstGeom>
          <a:noFill/>
        </p:spPr>
        <p:txBody>
          <a:bodyPr wrap="square" rtlCol="0">
            <a:spAutoFit/>
          </a:bodyPr>
          <a:lstStyle/>
          <a:p>
            <a:r>
              <a:rPr lang="en-US" dirty="0"/>
              <a:t>Go from somewhere to somewhere</a:t>
            </a:r>
          </a:p>
        </p:txBody>
      </p:sp>
      <p:cxnSp>
        <p:nvCxnSpPr>
          <p:cNvPr id="13" name="Straight Arrow Connector 12">
            <a:extLst>
              <a:ext uri="{FF2B5EF4-FFF2-40B4-BE49-F238E27FC236}">
                <a16:creationId xmlns:a16="http://schemas.microsoft.com/office/drawing/2014/main" id="{82FB4C40-CFAF-6F4A-9739-EECE82960203}"/>
              </a:ext>
            </a:extLst>
          </p:cNvPr>
          <p:cNvCxnSpPr/>
          <p:nvPr/>
        </p:nvCxnSpPr>
        <p:spPr>
          <a:xfrm flipH="1">
            <a:off x="5093884" y="3429001"/>
            <a:ext cx="2332383" cy="9442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A401DA0-96DD-BC4C-88EB-7436A84670B0}"/>
              </a:ext>
            </a:extLst>
          </p:cNvPr>
          <p:cNvSpPr txBox="1"/>
          <p:nvPr/>
        </p:nvSpPr>
        <p:spPr>
          <a:xfrm>
            <a:off x="7578733" y="5558063"/>
            <a:ext cx="2188474" cy="923330"/>
          </a:xfrm>
          <a:prstGeom prst="rect">
            <a:avLst/>
          </a:prstGeom>
          <a:noFill/>
        </p:spPr>
        <p:txBody>
          <a:bodyPr wrap="square" rtlCol="0">
            <a:spAutoFit/>
          </a:bodyPr>
          <a:lstStyle/>
          <a:p>
            <a:r>
              <a:rPr lang="en-US" dirty="0"/>
              <a:t>“Robby” the robot must start in the “from” room.</a:t>
            </a:r>
          </a:p>
        </p:txBody>
      </p:sp>
      <p:sp>
        <p:nvSpPr>
          <p:cNvPr id="15" name="TextBox 14">
            <a:extLst>
              <a:ext uri="{FF2B5EF4-FFF2-40B4-BE49-F238E27FC236}">
                <a16:creationId xmlns:a16="http://schemas.microsoft.com/office/drawing/2014/main" id="{3D0C6F14-B775-C940-B406-847C58E1CEB8}"/>
              </a:ext>
            </a:extLst>
          </p:cNvPr>
          <p:cNvSpPr txBox="1"/>
          <p:nvPr/>
        </p:nvSpPr>
        <p:spPr>
          <a:xfrm>
            <a:off x="4001407" y="5558063"/>
            <a:ext cx="2467075" cy="923330"/>
          </a:xfrm>
          <a:prstGeom prst="rect">
            <a:avLst/>
          </a:prstGeom>
          <a:noFill/>
        </p:spPr>
        <p:txBody>
          <a:bodyPr wrap="square" rtlCol="0">
            <a:spAutoFit/>
          </a:bodyPr>
          <a:lstStyle/>
          <a:p>
            <a:r>
              <a:rPr lang="en-US" dirty="0"/>
              <a:t>The robot is no longer in the “from” room and is now in the “to” room</a:t>
            </a:r>
          </a:p>
        </p:txBody>
      </p:sp>
      <p:cxnSp>
        <p:nvCxnSpPr>
          <p:cNvPr id="16" name="Straight Arrow Connector 15">
            <a:extLst>
              <a:ext uri="{FF2B5EF4-FFF2-40B4-BE49-F238E27FC236}">
                <a16:creationId xmlns:a16="http://schemas.microsoft.com/office/drawing/2014/main" id="{668A1387-00A3-934B-B0D0-2350AD303336}"/>
              </a:ext>
            </a:extLst>
          </p:cNvPr>
          <p:cNvCxnSpPr>
            <a:cxnSpLocks/>
            <a:stCxn id="15" idx="0"/>
          </p:cNvCxnSpPr>
          <p:nvPr/>
        </p:nvCxnSpPr>
        <p:spPr>
          <a:xfrm flipH="1" flipV="1">
            <a:off x="5233584" y="5275089"/>
            <a:ext cx="1360" cy="2829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8DAE062-2356-A24A-A69C-807B09C04CF0}"/>
              </a:ext>
            </a:extLst>
          </p:cNvPr>
          <p:cNvCxnSpPr>
            <a:cxnSpLocks/>
            <a:stCxn id="14" idx="0"/>
          </p:cNvCxnSpPr>
          <p:nvPr/>
        </p:nvCxnSpPr>
        <p:spPr>
          <a:xfrm flipH="1" flipV="1">
            <a:off x="7700660" y="4783757"/>
            <a:ext cx="972311" cy="7743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850660F-5671-C04B-BF9B-C266B02CED2A}"/>
              </a:ext>
            </a:extLst>
          </p:cNvPr>
          <p:cNvSpPr txBox="1"/>
          <p:nvPr/>
        </p:nvSpPr>
        <p:spPr>
          <a:xfrm>
            <a:off x="8673419" y="3726887"/>
            <a:ext cx="1665289" cy="646331"/>
          </a:xfrm>
          <a:prstGeom prst="rect">
            <a:avLst/>
          </a:prstGeom>
          <a:noFill/>
        </p:spPr>
        <p:txBody>
          <a:bodyPr wrap="square" rtlCol="0">
            <a:spAutoFit/>
          </a:bodyPr>
          <a:lstStyle/>
          <a:p>
            <a:r>
              <a:rPr lang="en-US" dirty="0"/>
              <a:t>”from” and “to” must be rooms.</a:t>
            </a:r>
          </a:p>
        </p:txBody>
      </p:sp>
      <p:cxnSp>
        <p:nvCxnSpPr>
          <p:cNvPr id="23" name="Straight Arrow Connector 22">
            <a:extLst>
              <a:ext uri="{FF2B5EF4-FFF2-40B4-BE49-F238E27FC236}">
                <a16:creationId xmlns:a16="http://schemas.microsoft.com/office/drawing/2014/main" id="{9F24B4AA-321D-3246-B107-28C7E3166ED1}"/>
              </a:ext>
            </a:extLst>
          </p:cNvPr>
          <p:cNvCxnSpPr>
            <a:cxnSpLocks/>
            <a:stCxn id="22" idx="1"/>
          </p:cNvCxnSpPr>
          <p:nvPr/>
        </p:nvCxnSpPr>
        <p:spPr>
          <a:xfrm flipH="1">
            <a:off x="6567856" y="4050053"/>
            <a:ext cx="2105562" cy="4505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F2638AF-3770-2E4B-813A-5683FEAFE936}"/>
              </a:ext>
            </a:extLst>
          </p:cNvPr>
          <p:cNvCxnSpPr>
            <a:cxnSpLocks/>
            <a:stCxn id="22" idx="1"/>
          </p:cNvCxnSpPr>
          <p:nvPr/>
        </p:nvCxnSpPr>
        <p:spPr>
          <a:xfrm flipH="1">
            <a:off x="5624146" y="4050053"/>
            <a:ext cx="3049273" cy="4726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55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E156B-5181-4441-B1A4-26499FC962AF}"/>
              </a:ext>
            </a:extLst>
          </p:cNvPr>
          <p:cNvSpPr>
            <a:spLocks noGrp="1"/>
          </p:cNvSpPr>
          <p:nvPr>
            <p:ph type="title"/>
          </p:nvPr>
        </p:nvSpPr>
        <p:spPr/>
        <p:txBody>
          <a:bodyPr/>
          <a:lstStyle/>
          <a:p>
            <a:r>
              <a:rPr lang="en-US" dirty="0"/>
              <a:t>Ok, what do we </a:t>
            </a:r>
            <a:r>
              <a:rPr lang="en-US" i="1" dirty="0"/>
              <a:t>do</a:t>
            </a:r>
            <a:r>
              <a:rPr lang="en-US" dirty="0"/>
              <a:t> with this model?</a:t>
            </a:r>
            <a:br>
              <a:rPr lang="en-US" dirty="0"/>
            </a:br>
            <a:r>
              <a:rPr lang="en-US" dirty="0"/>
              <a:t>Let’s build a graph!</a:t>
            </a:r>
          </a:p>
        </p:txBody>
      </p:sp>
      <p:sp>
        <p:nvSpPr>
          <p:cNvPr id="5" name="Slide Number Placeholder 4">
            <a:extLst>
              <a:ext uri="{FF2B5EF4-FFF2-40B4-BE49-F238E27FC236}">
                <a16:creationId xmlns:a16="http://schemas.microsoft.com/office/drawing/2014/main" id="{A5025ED2-5ABA-5640-878A-EAD0D177F0DA}"/>
              </a:ext>
            </a:extLst>
          </p:cNvPr>
          <p:cNvSpPr>
            <a:spLocks noGrp="1"/>
          </p:cNvSpPr>
          <p:nvPr>
            <p:ph type="sldNum" sz="quarter" idx="12"/>
          </p:nvPr>
        </p:nvSpPr>
        <p:spPr/>
        <p:txBody>
          <a:bodyPr/>
          <a:lstStyle/>
          <a:p>
            <a:fld id="{E538DE21-AC3D-574E-A9BC-92B90566158F}" type="slidenum">
              <a:rPr lang="en-US" smtClean="0"/>
              <a:t>23</a:t>
            </a:fld>
            <a:endParaRPr lang="en-US"/>
          </a:p>
        </p:txBody>
      </p:sp>
    </p:spTree>
    <p:extLst>
      <p:ext uri="{BB962C8B-B14F-4D97-AF65-F5344CB8AC3E}">
        <p14:creationId xmlns:p14="http://schemas.microsoft.com/office/powerpoint/2010/main" val="3340369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E156B-5181-4441-B1A4-26499FC962AF}"/>
              </a:ext>
            </a:extLst>
          </p:cNvPr>
          <p:cNvSpPr>
            <a:spLocks noGrp="1"/>
          </p:cNvSpPr>
          <p:nvPr>
            <p:ph type="title"/>
          </p:nvPr>
        </p:nvSpPr>
        <p:spPr/>
        <p:txBody>
          <a:bodyPr/>
          <a:lstStyle/>
          <a:p>
            <a:r>
              <a:rPr lang="en-US" dirty="0"/>
              <a:t>Ok, what do we </a:t>
            </a:r>
            <a:r>
              <a:rPr lang="en-US" i="1" dirty="0"/>
              <a:t>do</a:t>
            </a:r>
            <a:r>
              <a:rPr lang="en-US" dirty="0"/>
              <a:t> with this model?</a:t>
            </a:r>
            <a:br>
              <a:rPr lang="en-US" dirty="0"/>
            </a:br>
            <a:r>
              <a:rPr lang="en-US" dirty="0"/>
              <a:t>Let’s build a graph!</a:t>
            </a:r>
          </a:p>
        </p:txBody>
      </p:sp>
      <p:sp>
        <p:nvSpPr>
          <p:cNvPr id="3" name="Content Placeholder 2">
            <a:extLst>
              <a:ext uri="{FF2B5EF4-FFF2-40B4-BE49-F238E27FC236}">
                <a16:creationId xmlns:a16="http://schemas.microsoft.com/office/drawing/2014/main" id="{2546F553-8E05-3B44-B1D4-6B777577CC88}"/>
              </a:ext>
            </a:extLst>
          </p:cNvPr>
          <p:cNvSpPr>
            <a:spLocks noGrp="1"/>
          </p:cNvSpPr>
          <p:nvPr>
            <p:ph idx="1"/>
          </p:nvPr>
        </p:nvSpPr>
        <p:spPr/>
        <p:txBody>
          <a:bodyPr/>
          <a:lstStyle/>
          <a:p>
            <a:pPr marL="0" indent="0">
              <a:buNone/>
            </a:pPr>
            <a:r>
              <a:rPr lang="en-US" dirty="0"/>
              <a:t>…but wait, we did that already:</a:t>
            </a:r>
          </a:p>
        </p:txBody>
      </p:sp>
      <p:sp>
        <p:nvSpPr>
          <p:cNvPr id="5" name="Slide Number Placeholder 4">
            <a:extLst>
              <a:ext uri="{FF2B5EF4-FFF2-40B4-BE49-F238E27FC236}">
                <a16:creationId xmlns:a16="http://schemas.microsoft.com/office/drawing/2014/main" id="{A5025ED2-5ABA-5640-878A-EAD0D177F0DA}"/>
              </a:ext>
            </a:extLst>
          </p:cNvPr>
          <p:cNvSpPr>
            <a:spLocks noGrp="1"/>
          </p:cNvSpPr>
          <p:nvPr>
            <p:ph type="sldNum" sz="quarter" idx="12"/>
          </p:nvPr>
        </p:nvSpPr>
        <p:spPr/>
        <p:txBody>
          <a:bodyPr/>
          <a:lstStyle/>
          <a:p>
            <a:fld id="{E538DE21-AC3D-574E-A9BC-92B90566158F}" type="slidenum">
              <a:rPr lang="en-US" smtClean="0"/>
              <a:t>24</a:t>
            </a:fld>
            <a:endParaRPr lang="en-US"/>
          </a:p>
        </p:txBody>
      </p:sp>
      <p:pic>
        <p:nvPicPr>
          <p:cNvPr id="6" name="Picture 5">
            <a:extLst>
              <a:ext uri="{FF2B5EF4-FFF2-40B4-BE49-F238E27FC236}">
                <a16:creationId xmlns:a16="http://schemas.microsoft.com/office/drawing/2014/main" id="{633A14EE-A620-1840-8257-182E695896EE}"/>
              </a:ext>
            </a:extLst>
          </p:cNvPr>
          <p:cNvPicPr>
            <a:picLocks noChangeAspect="1"/>
          </p:cNvPicPr>
          <p:nvPr/>
        </p:nvPicPr>
        <p:blipFill rotWithShape="1">
          <a:blip r:embed="rId2"/>
          <a:srcRect r="60799"/>
          <a:stretch/>
        </p:blipFill>
        <p:spPr>
          <a:xfrm>
            <a:off x="7167650" y="1522185"/>
            <a:ext cx="2871701" cy="4654779"/>
          </a:xfrm>
          <a:prstGeom prst="rect">
            <a:avLst/>
          </a:prstGeom>
        </p:spPr>
      </p:pic>
      <p:pic>
        <p:nvPicPr>
          <p:cNvPr id="7" name="Picture 6">
            <a:extLst>
              <a:ext uri="{FF2B5EF4-FFF2-40B4-BE49-F238E27FC236}">
                <a16:creationId xmlns:a16="http://schemas.microsoft.com/office/drawing/2014/main" id="{8A4E6CE7-2E2B-D941-9FBC-217F11C3CA5C}"/>
              </a:ext>
            </a:extLst>
          </p:cNvPr>
          <p:cNvPicPr>
            <a:picLocks noChangeAspect="1"/>
          </p:cNvPicPr>
          <p:nvPr/>
        </p:nvPicPr>
        <p:blipFill rotWithShape="1">
          <a:blip r:embed="rId3"/>
          <a:srcRect t="28299" r="77047" b="29310"/>
          <a:stretch/>
        </p:blipFill>
        <p:spPr>
          <a:xfrm>
            <a:off x="3342940" y="2862983"/>
            <a:ext cx="1681413" cy="1973179"/>
          </a:xfrm>
          <a:prstGeom prst="rect">
            <a:avLst/>
          </a:prstGeom>
        </p:spPr>
      </p:pic>
      <p:sp>
        <p:nvSpPr>
          <p:cNvPr id="9" name="Right Arrow 8">
            <a:extLst>
              <a:ext uri="{FF2B5EF4-FFF2-40B4-BE49-F238E27FC236}">
                <a16:creationId xmlns:a16="http://schemas.microsoft.com/office/drawing/2014/main" id="{516692E8-916E-D64E-8811-7B0B4A40A0AB}"/>
              </a:ext>
            </a:extLst>
          </p:cNvPr>
          <p:cNvSpPr/>
          <p:nvPr/>
        </p:nvSpPr>
        <p:spPr>
          <a:xfrm>
            <a:off x="5024352" y="3266042"/>
            <a:ext cx="1769480" cy="1167063"/>
          </a:xfrm>
          <a:prstGeom prst="rightArrow">
            <a:avLst>
              <a:gd name="adj1" fmla="val 29381"/>
              <a:gd name="adj2" fmla="val 852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536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It’s very common to represent the world as some type of graph</a:t>
            </a:r>
          </a:p>
        </p:txBody>
      </p:sp>
      <p:sp>
        <p:nvSpPr>
          <p:cNvPr id="3" name="Content Placeholder 2">
            <a:extLst>
              <a:ext uri="{FF2B5EF4-FFF2-40B4-BE49-F238E27FC236}">
                <a16:creationId xmlns:a16="http://schemas.microsoft.com/office/drawing/2014/main" id="{5D096F56-C1CD-9F4F-947E-69DAC9BE03BB}"/>
              </a:ext>
            </a:extLst>
          </p:cNvPr>
          <p:cNvSpPr>
            <a:spLocks noGrp="1"/>
          </p:cNvSpPr>
          <p:nvPr>
            <p:ph idx="1"/>
          </p:nvPr>
        </p:nvSpPr>
        <p:spPr/>
        <p:txBody>
          <a:bodyPr/>
          <a:lstStyle/>
          <a:p>
            <a:pPr>
              <a:buFontTx/>
              <a:buChar char="-"/>
            </a:pPr>
            <a:r>
              <a:rPr lang="en-US" dirty="0"/>
              <a:t>Nodes corresponds to states</a:t>
            </a:r>
          </a:p>
          <a:p>
            <a:pPr>
              <a:buFontTx/>
              <a:buChar char="-"/>
            </a:pPr>
            <a:r>
              <a:rPr lang="en-US" dirty="0"/>
              <a:t>Edges corresponds to allowable transitions between them</a:t>
            </a:r>
          </a:p>
        </p:txBody>
      </p:sp>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25</a:t>
            </a:fld>
            <a:endParaRPr lang="en-US"/>
          </a:p>
        </p:txBody>
      </p:sp>
      <p:pic>
        <p:nvPicPr>
          <p:cNvPr id="6" name="Picture 5">
            <a:extLst>
              <a:ext uri="{FF2B5EF4-FFF2-40B4-BE49-F238E27FC236}">
                <a16:creationId xmlns:a16="http://schemas.microsoft.com/office/drawing/2014/main" id="{F385A193-C296-FE46-887E-5F760A818464}"/>
              </a:ext>
            </a:extLst>
          </p:cNvPr>
          <p:cNvPicPr>
            <a:picLocks noChangeAspect="1"/>
          </p:cNvPicPr>
          <p:nvPr/>
        </p:nvPicPr>
        <p:blipFill>
          <a:blip r:embed="rId2"/>
          <a:stretch>
            <a:fillRect/>
          </a:stretch>
        </p:blipFill>
        <p:spPr>
          <a:xfrm>
            <a:off x="2152651" y="2981739"/>
            <a:ext cx="5525721" cy="3511135"/>
          </a:xfrm>
          <a:prstGeom prst="rect">
            <a:avLst/>
          </a:prstGeom>
        </p:spPr>
      </p:pic>
      <p:sp>
        <p:nvSpPr>
          <p:cNvPr id="7" name="TextBox 6">
            <a:extLst>
              <a:ext uri="{FF2B5EF4-FFF2-40B4-BE49-F238E27FC236}">
                <a16:creationId xmlns:a16="http://schemas.microsoft.com/office/drawing/2014/main" id="{654AE66B-3DFF-C349-8145-5E084E132CBB}"/>
              </a:ext>
            </a:extLst>
          </p:cNvPr>
          <p:cNvSpPr txBox="1"/>
          <p:nvPr/>
        </p:nvSpPr>
        <p:spPr>
          <a:xfrm>
            <a:off x="7911549" y="3220279"/>
            <a:ext cx="2544416" cy="120032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What about the red “disallowed” nodes?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Are they in the graph?</a:t>
            </a:r>
          </a:p>
        </p:txBody>
      </p:sp>
    </p:spTree>
    <p:extLst>
      <p:ext uri="{BB962C8B-B14F-4D97-AF65-F5344CB8AC3E}">
        <p14:creationId xmlns:p14="http://schemas.microsoft.com/office/powerpoint/2010/main" val="2544702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It’s very common to represent the world as some type of graph</a:t>
            </a:r>
          </a:p>
        </p:txBody>
      </p:sp>
      <p:sp>
        <p:nvSpPr>
          <p:cNvPr id="3" name="Content Placeholder 2">
            <a:extLst>
              <a:ext uri="{FF2B5EF4-FFF2-40B4-BE49-F238E27FC236}">
                <a16:creationId xmlns:a16="http://schemas.microsoft.com/office/drawing/2014/main" id="{5D096F56-C1CD-9F4F-947E-69DAC9BE03BB}"/>
              </a:ext>
            </a:extLst>
          </p:cNvPr>
          <p:cNvSpPr>
            <a:spLocks noGrp="1"/>
          </p:cNvSpPr>
          <p:nvPr>
            <p:ph idx="1"/>
          </p:nvPr>
        </p:nvSpPr>
        <p:spPr/>
        <p:txBody>
          <a:bodyPr/>
          <a:lstStyle/>
          <a:p>
            <a:pPr>
              <a:buFontTx/>
              <a:buChar char="-"/>
            </a:pPr>
            <a:r>
              <a:rPr lang="en-US" dirty="0"/>
              <a:t>Nodes corresponds to states</a:t>
            </a:r>
          </a:p>
          <a:p>
            <a:pPr>
              <a:buFontTx/>
              <a:buChar char="-"/>
            </a:pPr>
            <a:r>
              <a:rPr lang="en-US" dirty="0"/>
              <a:t>Edges corresponds to allowable transitions between them</a:t>
            </a:r>
          </a:p>
        </p:txBody>
      </p:sp>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26</a:t>
            </a:fld>
            <a:endParaRPr lang="en-US"/>
          </a:p>
        </p:txBody>
      </p:sp>
      <p:pic>
        <p:nvPicPr>
          <p:cNvPr id="6" name="Picture 5">
            <a:extLst>
              <a:ext uri="{FF2B5EF4-FFF2-40B4-BE49-F238E27FC236}">
                <a16:creationId xmlns:a16="http://schemas.microsoft.com/office/drawing/2014/main" id="{F385A193-C296-FE46-887E-5F760A818464}"/>
              </a:ext>
            </a:extLst>
          </p:cNvPr>
          <p:cNvPicPr>
            <a:picLocks noChangeAspect="1"/>
          </p:cNvPicPr>
          <p:nvPr/>
        </p:nvPicPr>
        <p:blipFill>
          <a:blip r:embed="rId2"/>
          <a:stretch>
            <a:fillRect/>
          </a:stretch>
        </p:blipFill>
        <p:spPr>
          <a:xfrm>
            <a:off x="2152651" y="2981739"/>
            <a:ext cx="5525721" cy="3511135"/>
          </a:xfrm>
          <a:prstGeom prst="rect">
            <a:avLst/>
          </a:prstGeom>
        </p:spPr>
      </p:pic>
      <p:sp>
        <p:nvSpPr>
          <p:cNvPr id="7" name="TextBox 6">
            <a:extLst>
              <a:ext uri="{FF2B5EF4-FFF2-40B4-BE49-F238E27FC236}">
                <a16:creationId xmlns:a16="http://schemas.microsoft.com/office/drawing/2014/main" id="{654AE66B-3DFF-C349-8145-5E084E132CBB}"/>
              </a:ext>
            </a:extLst>
          </p:cNvPr>
          <p:cNvSpPr txBox="1"/>
          <p:nvPr/>
        </p:nvSpPr>
        <p:spPr>
          <a:xfrm>
            <a:off x="7911549" y="3220278"/>
            <a:ext cx="2544416" cy="286232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What about the red “disallowed” nodes?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Are they in the graph?</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 It depends! You can ban transitions to those states or just remove them altogether.</a:t>
            </a:r>
          </a:p>
        </p:txBody>
      </p:sp>
    </p:spTree>
    <p:extLst>
      <p:ext uri="{BB962C8B-B14F-4D97-AF65-F5344CB8AC3E}">
        <p14:creationId xmlns:p14="http://schemas.microsoft.com/office/powerpoint/2010/main" val="2505435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It’s very common to represent the world as some type of graph</a:t>
            </a:r>
          </a:p>
        </p:txBody>
      </p:sp>
      <p:sp>
        <p:nvSpPr>
          <p:cNvPr id="3" name="Content Placeholder 2">
            <a:extLst>
              <a:ext uri="{FF2B5EF4-FFF2-40B4-BE49-F238E27FC236}">
                <a16:creationId xmlns:a16="http://schemas.microsoft.com/office/drawing/2014/main" id="{5D096F56-C1CD-9F4F-947E-69DAC9BE03BB}"/>
              </a:ext>
            </a:extLst>
          </p:cNvPr>
          <p:cNvSpPr>
            <a:spLocks noGrp="1"/>
          </p:cNvSpPr>
          <p:nvPr>
            <p:ph idx="1"/>
          </p:nvPr>
        </p:nvSpPr>
        <p:spPr/>
        <p:txBody>
          <a:bodyPr>
            <a:normAutofit fontScale="92500" lnSpcReduction="10000"/>
          </a:bodyPr>
          <a:lstStyle/>
          <a:p>
            <a:pPr>
              <a:buFontTx/>
              <a:buChar char="-"/>
            </a:pPr>
            <a:r>
              <a:rPr lang="en-US" dirty="0"/>
              <a:t>Nodes corresponds to states</a:t>
            </a:r>
          </a:p>
          <a:p>
            <a:pPr>
              <a:buFontTx/>
              <a:buChar char="-"/>
            </a:pPr>
            <a:r>
              <a:rPr lang="en-US" dirty="0"/>
              <a:t>Edges corresponds to allowable transitions between them</a:t>
            </a:r>
          </a:p>
          <a:p>
            <a:pPr>
              <a:buFontTx/>
              <a:buChar char="-"/>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Later today, we will discuss </a:t>
            </a:r>
            <a:r>
              <a:rPr lang="en-US" i="1" dirty="0"/>
              <a:t>how to get the graph</a:t>
            </a:r>
            <a:r>
              <a:rPr lang="en-US" dirty="0"/>
              <a:t> for more complex examples (e.g., for navigation)</a:t>
            </a:r>
          </a:p>
        </p:txBody>
      </p:sp>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27</a:t>
            </a:fld>
            <a:endParaRPr lang="en-US"/>
          </a:p>
        </p:txBody>
      </p:sp>
      <p:pic>
        <p:nvPicPr>
          <p:cNvPr id="6" name="Picture 5">
            <a:extLst>
              <a:ext uri="{FF2B5EF4-FFF2-40B4-BE49-F238E27FC236}">
                <a16:creationId xmlns:a16="http://schemas.microsoft.com/office/drawing/2014/main" id="{3225E0D1-98EA-3941-9F88-140CECCC8C9F}"/>
              </a:ext>
            </a:extLst>
          </p:cNvPr>
          <p:cNvPicPr>
            <a:picLocks noChangeAspect="1"/>
          </p:cNvPicPr>
          <p:nvPr/>
        </p:nvPicPr>
        <p:blipFill rotWithShape="1">
          <a:blip r:embed="rId2"/>
          <a:srcRect t="21034" b="30181"/>
          <a:stretch/>
        </p:blipFill>
        <p:spPr>
          <a:xfrm>
            <a:off x="1371221" y="2636294"/>
            <a:ext cx="9449558" cy="2742788"/>
          </a:xfrm>
          <a:prstGeom prst="rect">
            <a:avLst/>
          </a:prstGeom>
        </p:spPr>
      </p:pic>
      <p:sp>
        <p:nvSpPr>
          <p:cNvPr id="7" name="Content Placeholder 6">
            <a:extLst>
              <a:ext uri="{FF2B5EF4-FFF2-40B4-BE49-F238E27FC236}">
                <a16:creationId xmlns:a16="http://schemas.microsoft.com/office/drawing/2014/main" id="{B6B778AB-AAA7-FA40-AB0C-251CDF737F7E}"/>
              </a:ext>
            </a:extLst>
          </p:cNvPr>
          <p:cNvSpPr txBox="1">
            <a:spLocks/>
          </p:cNvSpPr>
          <p:nvPr/>
        </p:nvSpPr>
        <p:spPr>
          <a:xfrm>
            <a:off x="4626366" y="4940981"/>
            <a:ext cx="6025368" cy="542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600" dirty="0">
                <a:solidFill>
                  <a:schemeClr val="accent2">
                    <a:lumMod val="40000"/>
                    <a:lumOff val="60000"/>
                  </a:schemeClr>
                </a:solidFill>
              </a:rPr>
              <a:t>Image: Apple Maps</a:t>
            </a:r>
          </a:p>
        </p:txBody>
      </p:sp>
    </p:spTree>
    <p:extLst>
      <p:ext uri="{BB962C8B-B14F-4D97-AF65-F5344CB8AC3E}">
        <p14:creationId xmlns:p14="http://schemas.microsoft.com/office/powerpoint/2010/main" val="1602085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1D2B31-3A6B-6840-A1F9-ED0461EACE1B}"/>
              </a:ext>
            </a:extLst>
          </p:cNvPr>
          <p:cNvSpPr>
            <a:spLocks noGrp="1"/>
          </p:cNvSpPr>
          <p:nvPr>
            <p:ph type="title"/>
          </p:nvPr>
        </p:nvSpPr>
        <p:spPr/>
        <p:txBody>
          <a:bodyPr/>
          <a:lstStyle/>
          <a:p>
            <a:r>
              <a:rPr lang="en-US" dirty="0"/>
              <a:t>Graph Search</a:t>
            </a:r>
          </a:p>
        </p:txBody>
      </p:sp>
      <p:sp>
        <p:nvSpPr>
          <p:cNvPr id="7" name="Text Placeholder 6">
            <a:extLst>
              <a:ext uri="{FF2B5EF4-FFF2-40B4-BE49-F238E27FC236}">
                <a16:creationId xmlns:a16="http://schemas.microsoft.com/office/drawing/2014/main" id="{6080FEFD-F3CD-DB40-BA5B-BA23A2DC2146}"/>
              </a:ext>
            </a:extLst>
          </p:cNvPr>
          <p:cNvSpPr>
            <a:spLocks noGrp="1"/>
          </p:cNvSpPr>
          <p:nvPr>
            <p:ph type="body" idx="1"/>
          </p:nvPr>
        </p:nvSpPr>
        <p:spPr/>
        <p:txBody>
          <a:bodyPr/>
          <a:lstStyle/>
          <a:p>
            <a:r>
              <a:rPr lang="en-US" dirty="0"/>
              <a:t>How to get from A to B in a world represented by a graph.</a:t>
            </a:r>
          </a:p>
        </p:txBody>
      </p:sp>
      <p:sp>
        <p:nvSpPr>
          <p:cNvPr id="5" name="Slide Number Placeholder 4">
            <a:extLst>
              <a:ext uri="{FF2B5EF4-FFF2-40B4-BE49-F238E27FC236}">
                <a16:creationId xmlns:a16="http://schemas.microsoft.com/office/drawing/2014/main" id="{85D3EEF1-04E4-334C-8763-19E11E4C48EE}"/>
              </a:ext>
            </a:extLst>
          </p:cNvPr>
          <p:cNvSpPr>
            <a:spLocks noGrp="1"/>
          </p:cNvSpPr>
          <p:nvPr>
            <p:ph type="sldNum" sz="quarter" idx="12"/>
          </p:nvPr>
        </p:nvSpPr>
        <p:spPr/>
        <p:txBody>
          <a:bodyPr/>
          <a:lstStyle/>
          <a:p>
            <a:fld id="{E538DE21-AC3D-574E-A9BC-92B90566158F}" type="slidenum">
              <a:rPr lang="en-US" smtClean="0"/>
              <a:t>28</a:t>
            </a:fld>
            <a:endParaRPr lang="en-US"/>
          </a:p>
        </p:txBody>
      </p:sp>
    </p:spTree>
    <p:extLst>
      <p:ext uri="{BB962C8B-B14F-4D97-AF65-F5344CB8AC3E}">
        <p14:creationId xmlns:p14="http://schemas.microsoft.com/office/powerpoint/2010/main" val="1450728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The anatomy of a graph</a:t>
            </a:r>
          </a:p>
        </p:txBody>
      </p:sp>
      <p:pic>
        <p:nvPicPr>
          <p:cNvPr id="7" name="Content Placeholder 6">
            <a:extLst>
              <a:ext uri="{FF2B5EF4-FFF2-40B4-BE49-F238E27FC236}">
                <a16:creationId xmlns:a16="http://schemas.microsoft.com/office/drawing/2014/main" id="{8BEBC7B2-82BD-E442-8690-B5CCC0D204BD}"/>
              </a:ext>
            </a:extLst>
          </p:cNvPr>
          <p:cNvPicPr>
            <a:picLocks noGrp="1" noChangeAspect="1"/>
          </p:cNvPicPr>
          <p:nvPr>
            <p:ph idx="1"/>
          </p:nvPr>
        </p:nvPicPr>
        <p:blipFill rotWithShape="1">
          <a:blip r:embed="rId2"/>
          <a:srcRect r="50000"/>
          <a:stretch/>
        </p:blipFill>
        <p:spPr>
          <a:xfrm>
            <a:off x="2676940" y="2162179"/>
            <a:ext cx="3419061" cy="3034670"/>
          </a:xfrm>
        </p:spPr>
      </p:pic>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29</a:t>
            </a:fld>
            <a:endParaRPr lang="en-US"/>
          </a:p>
        </p:txBody>
      </p:sp>
      <p:pic>
        <p:nvPicPr>
          <p:cNvPr id="8" name="Content Placeholder 6">
            <a:extLst>
              <a:ext uri="{FF2B5EF4-FFF2-40B4-BE49-F238E27FC236}">
                <a16:creationId xmlns:a16="http://schemas.microsoft.com/office/drawing/2014/main" id="{F0C1EDDE-5A16-2447-93D0-AF22EEC354AC}"/>
              </a:ext>
            </a:extLst>
          </p:cNvPr>
          <p:cNvPicPr>
            <a:picLocks noChangeAspect="1"/>
          </p:cNvPicPr>
          <p:nvPr/>
        </p:nvPicPr>
        <p:blipFill rotWithShape="1">
          <a:blip r:embed="rId2"/>
          <a:srcRect l="50000"/>
          <a:stretch/>
        </p:blipFill>
        <p:spPr>
          <a:xfrm>
            <a:off x="6901070" y="2162179"/>
            <a:ext cx="3419061" cy="3034670"/>
          </a:xfrm>
          <a:prstGeom prst="rect">
            <a:avLst/>
          </a:prstGeom>
        </p:spPr>
      </p:pic>
      <p:sp>
        <p:nvSpPr>
          <p:cNvPr id="9" name="TextBox 8">
            <a:extLst>
              <a:ext uri="{FF2B5EF4-FFF2-40B4-BE49-F238E27FC236}">
                <a16:creationId xmlns:a16="http://schemas.microsoft.com/office/drawing/2014/main" id="{459EDFFF-AF2F-9B49-BCB2-367C2B979969}"/>
              </a:ext>
            </a:extLst>
          </p:cNvPr>
          <p:cNvSpPr txBox="1"/>
          <p:nvPr/>
        </p:nvSpPr>
        <p:spPr>
          <a:xfrm>
            <a:off x="2517914" y="5830957"/>
            <a:ext cx="2645789" cy="738664"/>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 Directed Graph</a:t>
            </a:r>
          </a:p>
          <a:p>
            <a:r>
              <a:rPr lang="en-US" dirty="0">
                <a:latin typeface="Open Sans" panose="020B0606030504020204" pitchFamily="34" charset="0"/>
                <a:ea typeface="Open Sans" panose="020B0606030504020204" pitchFamily="34" charset="0"/>
                <a:cs typeface="Open Sans" panose="020B0606030504020204" pitchFamily="34" charset="0"/>
              </a:rPr>
              <a:t>Edges have direction</a:t>
            </a:r>
          </a:p>
        </p:txBody>
      </p:sp>
      <p:sp>
        <p:nvSpPr>
          <p:cNvPr id="10" name="TextBox 9">
            <a:extLst>
              <a:ext uri="{FF2B5EF4-FFF2-40B4-BE49-F238E27FC236}">
                <a16:creationId xmlns:a16="http://schemas.microsoft.com/office/drawing/2014/main" id="{385ED191-AE40-C641-86C0-666A30453FBC}"/>
              </a:ext>
            </a:extLst>
          </p:cNvPr>
          <p:cNvSpPr txBox="1"/>
          <p:nvPr/>
        </p:nvSpPr>
        <p:spPr>
          <a:xfrm>
            <a:off x="7028300" y="5825765"/>
            <a:ext cx="3213252" cy="738664"/>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An Undirected Graph</a:t>
            </a:r>
          </a:p>
          <a:p>
            <a:r>
              <a:rPr lang="en-US" dirty="0">
                <a:latin typeface="Open Sans" panose="020B0606030504020204" pitchFamily="34" charset="0"/>
                <a:ea typeface="Open Sans" panose="020B0606030504020204" pitchFamily="34" charset="0"/>
                <a:cs typeface="Open Sans" panose="020B0606030504020204" pitchFamily="34" charset="0"/>
              </a:rPr>
              <a:t>Edges lack direction</a:t>
            </a:r>
          </a:p>
        </p:txBody>
      </p:sp>
      <p:sp>
        <p:nvSpPr>
          <p:cNvPr id="11" name="TextBox 10">
            <a:extLst>
              <a:ext uri="{FF2B5EF4-FFF2-40B4-BE49-F238E27FC236}">
                <a16:creationId xmlns:a16="http://schemas.microsoft.com/office/drawing/2014/main" id="{3911F03D-8017-C34E-85E4-39243B449776}"/>
              </a:ext>
            </a:extLst>
          </p:cNvPr>
          <p:cNvSpPr txBox="1"/>
          <p:nvPr/>
        </p:nvSpPr>
        <p:spPr>
          <a:xfrm>
            <a:off x="4112766" y="1643012"/>
            <a:ext cx="88036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Nodes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States</a:t>
            </a:r>
          </a:p>
        </p:txBody>
      </p:sp>
      <p:sp>
        <p:nvSpPr>
          <p:cNvPr id="12" name="TextBox 11">
            <a:extLst>
              <a:ext uri="{FF2B5EF4-FFF2-40B4-BE49-F238E27FC236}">
                <a16:creationId xmlns:a16="http://schemas.microsoft.com/office/drawing/2014/main" id="{66A1E2F9-084C-044A-8784-95A40213FB96}"/>
              </a:ext>
            </a:extLst>
          </p:cNvPr>
          <p:cNvSpPr txBox="1"/>
          <p:nvPr/>
        </p:nvSpPr>
        <p:spPr>
          <a:xfrm>
            <a:off x="2676940" y="2162180"/>
            <a:ext cx="127970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Edges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Operators</a:t>
            </a:r>
          </a:p>
        </p:txBody>
      </p:sp>
    </p:spTree>
    <p:extLst>
      <p:ext uri="{BB962C8B-B14F-4D97-AF65-F5344CB8AC3E}">
        <p14:creationId xmlns:p14="http://schemas.microsoft.com/office/powerpoint/2010/main" val="2418434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30C42-DB3F-144D-BDF4-1B9C0104EB98}"/>
              </a:ext>
            </a:extLst>
          </p:cNvPr>
          <p:cNvPicPr>
            <a:picLocks noChangeAspect="1"/>
          </p:cNvPicPr>
          <p:nvPr/>
        </p:nvPicPr>
        <p:blipFill>
          <a:blip r:embed="rId2"/>
          <a:srcRect/>
          <a:stretch/>
        </p:blipFill>
        <p:spPr>
          <a:xfrm>
            <a:off x="2152651" y="1522185"/>
            <a:ext cx="7325553" cy="4654779"/>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Crossing a River …with Constraints</a:t>
            </a:r>
            <a:endParaRPr lang="en-US" i="1" dirty="0"/>
          </a:p>
        </p:txBody>
      </p:sp>
      <p:sp>
        <p:nvSpPr>
          <p:cNvPr id="3" name="Content Placeholder 2">
            <a:extLst>
              <a:ext uri="{FF2B5EF4-FFF2-40B4-BE49-F238E27FC236}">
                <a16:creationId xmlns:a16="http://schemas.microsoft.com/office/drawing/2014/main" id="{DDBB0681-C8C4-DD4C-82BF-60048B6B977F}"/>
              </a:ext>
            </a:extLst>
          </p:cNvPr>
          <p:cNvSpPr>
            <a:spLocks noGrp="1"/>
          </p:cNvSpPr>
          <p:nvPr>
            <p:ph idx="1"/>
          </p:nvPr>
        </p:nvSpPr>
        <p:spPr>
          <a:xfrm>
            <a:off x="3564835" y="1825625"/>
            <a:ext cx="4465983" cy="4351338"/>
          </a:xfrm>
        </p:spPr>
        <p:txBody>
          <a:bodyPr>
            <a:normAutofit fontScale="92500" lnSpcReduction="20000"/>
          </a:bodyPr>
          <a:lstStyle/>
          <a:p>
            <a:pPr marL="0" indent="0">
              <a:buNone/>
            </a:pPr>
            <a:r>
              <a:rPr lang="en-US" dirty="0"/>
              <a:t>Our intrepid robot wants to get across a river, bringing with it (1) a wolf, (2) a duck, and (3) some bread.</a:t>
            </a:r>
          </a:p>
          <a:p>
            <a:pPr marL="0" indent="0">
              <a:buNone/>
            </a:pPr>
            <a:endParaRPr lang="en-US" dirty="0"/>
          </a:p>
          <a:p>
            <a:pPr marL="0" indent="0">
              <a:buNone/>
            </a:pPr>
            <a:r>
              <a:rPr lang="en-US" dirty="0"/>
              <a:t>Easy? Not so fast:</a:t>
            </a:r>
          </a:p>
          <a:p>
            <a:pPr>
              <a:buFontTx/>
              <a:buChar char="-"/>
            </a:pPr>
            <a:r>
              <a:rPr lang="en-US" dirty="0"/>
              <a:t>The boat to cross is small and the robot can only take 1 at a time (or nothing)</a:t>
            </a:r>
          </a:p>
          <a:p>
            <a:pPr>
              <a:buFontTx/>
              <a:buChar char="-"/>
            </a:pPr>
            <a:r>
              <a:rPr lang="en-US" dirty="0"/>
              <a:t>If left alone with the bread, the duck will eat the bread.</a:t>
            </a:r>
          </a:p>
          <a:p>
            <a:pPr>
              <a:buFontTx/>
              <a:buChar char="-"/>
            </a:pPr>
            <a:r>
              <a:rPr lang="en-US" dirty="0"/>
              <a:t>If left alone with the duck, the wolf will eat the duck.</a:t>
            </a:r>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3</a:t>
            </a:fld>
            <a:endParaRPr lang="en-US"/>
          </a:p>
        </p:txBody>
      </p:sp>
    </p:spTree>
    <p:extLst>
      <p:ext uri="{BB962C8B-B14F-4D97-AF65-F5344CB8AC3E}">
        <p14:creationId xmlns:p14="http://schemas.microsoft.com/office/powerpoint/2010/main" val="1187179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The anatomy of a graph</a:t>
            </a:r>
          </a:p>
        </p:txBody>
      </p:sp>
      <p:pic>
        <p:nvPicPr>
          <p:cNvPr id="7" name="Content Placeholder 6">
            <a:extLst>
              <a:ext uri="{FF2B5EF4-FFF2-40B4-BE49-F238E27FC236}">
                <a16:creationId xmlns:a16="http://schemas.microsoft.com/office/drawing/2014/main" id="{8BEBC7B2-82BD-E442-8690-B5CCC0D204BD}"/>
              </a:ext>
            </a:extLst>
          </p:cNvPr>
          <p:cNvPicPr>
            <a:picLocks noGrp="1" noChangeAspect="1"/>
          </p:cNvPicPr>
          <p:nvPr>
            <p:ph idx="1"/>
          </p:nvPr>
        </p:nvPicPr>
        <p:blipFill rotWithShape="1">
          <a:blip r:embed="rId2"/>
          <a:srcRect r="50000"/>
          <a:stretch/>
        </p:blipFill>
        <p:spPr>
          <a:xfrm>
            <a:off x="2676940" y="2162179"/>
            <a:ext cx="3419061" cy="3034670"/>
          </a:xfrm>
        </p:spPr>
      </p:pic>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30</a:t>
            </a:fld>
            <a:endParaRPr lang="en-US"/>
          </a:p>
        </p:txBody>
      </p:sp>
      <p:pic>
        <p:nvPicPr>
          <p:cNvPr id="8" name="Content Placeholder 6">
            <a:extLst>
              <a:ext uri="{FF2B5EF4-FFF2-40B4-BE49-F238E27FC236}">
                <a16:creationId xmlns:a16="http://schemas.microsoft.com/office/drawing/2014/main" id="{F0C1EDDE-5A16-2447-93D0-AF22EEC354AC}"/>
              </a:ext>
            </a:extLst>
          </p:cNvPr>
          <p:cNvPicPr>
            <a:picLocks noChangeAspect="1"/>
          </p:cNvPicPr>
          <p:nvPr/>
        </p:nvPicPr>
        <p:blipFill rotWithShape="1">
          <a:blip r:embed="rId2"/>
          <a:srcRect l="50000"/>
          <a:stretch/>
        </p:blipFill>
        <p:spPr>
          <a:xfrm>
            <a:off x="6901070" y="2162179"/>
            <a:ext cx="3419061" cy="3034670"/>
          </a:xfrm>
          <a:prstGeom prst="rect">
            <a:avLst/>
          </a:prstGeom>
        </p:spPr>
      </p:pic>
      <p:sp>
        <p:nvSpPr>
          <p:cNvPr id="9" name="TextBox 8">
            <a:extLst>
              <a:ext uri="{FF2B5EF4-FFF2-40B4-BE49-F238E27FC236}">
                <a16:creationId xmlns:a16="http://schemas.microsoft.com/office/drawing/2014/main" id="{459EDFFF-AF2F-9B49-BCB2-367C2B979969}"/>
              </a:ext>
            </a:extLst>
          </p:cNvPr>
          <p:cNvSpPr txBox="1"/>
          <p:nvPr/>
        </p:nvSpPr>
        <p:spPr>
          <a:xfrm>
            <a:off x="2517914" y="5830957"/>
            <a:ext cx="2645789" cy="738664"/>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 Directed Graph</a:t>
            </a:r>
          </a:p>
          <a:p>
            <a:r>
              <a:rPr lang="en-US" dirty="0">
                <a:latin typeface="Open Sans" panose="020B0606030504020204" pitchFamily="34" charset="0"/>
                <a:ea typeface="Open Sans" panose="020B0606030504020204" pitchFamily="34" charset="0"/>
                <a:cs typeface="Open Sans" panose="020B0606030504020204" pitchFamily="34" charset="0"/>
              </a:rPr>
              <a:t>Edges have direction</a:t>
            </a:r>
          </a:p>
        </p:txBody>
      </p:sp>
      <p:sp>
        <p:nvSpPr>
          <p:cNvPr id="10" name="TextBox 9">
            <a:extLst>
              <a:ext uri="{FF2B5EF4-FFF2-40B4-BE49-F238E27FC236}">
                <a16:creationId xmlns:a16="http://schemas.microsoft.com/office/drawing/2014/main" id="{385ED191-AE40-C641-86C0-666A30453FBC}"/>
              </a:ext>
            </a:extLst>
          </p:cNvPr>
          <p:cNvSpPr txBox="1"/>
          <p:nvPr/>
        </p:nvSpPr>
        <p:spPr>
          <a:xfrm>
            <a:off x="7028300" y="5825765"/>
            <a:ext cx="3213252" cy="738664"/>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An Undirected Graph</a:t>
            </a:r>
          </a:p>
          <a:p>
            <a:r>
              <a:rPr lang="en-US" dirty="0">
                <a:latin typeface="Open Sans" panose="020B0606030504020204" pitchFamily="34" charset="0"/>
                <a:ea typeface="Open Sans" panose="020B0606030504020204" pitchFamily="34" charset="0"/>
                <a:cs typeface="Open Sans" panose="020B0606030504020204" pitchFamily="34" charset="0"/>
              </a:rPr>
              <a:t>Edges lack direction</a:t>
            </a:r>
          </a:p>
        </p:txBody>
      </p:sp>
      <p:sp>
        <p:nvSpPr>
          <p:cNvPr id="11" name="TextBox 10">
            <a:extLst>
              <a:ext uri="{FF2B5EF4-FFF2-40B4-BE49-F238E27FC236}">
                <a16:creationId xmlns:a16="http://schemas.microsoft.com/office/drawing/2014/main" id="{3911F03D-8017-C34E-85E4-39243B449776}"/>
              </a:ext>
            </a:extLst>
          </p:cNvPr>
          <p:cNvSpPr txBox="1"/>
          <p:nvPr/>
        </p:nvSpPr>
        <p:spPr>
          <a:xfrm>
            <a:off x="4112766" y="1643012"/>
            <a:ext cx="88036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Nodes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States</a:t>
            </a:r>
          </a:p>
        </p:txBody>
      </p:sp>
      <p:sp>
        <p:nvSpPr>
          <p:cNvPr id="12" name="TextBox 11">
            <a:extLst>
              <a:ext uri="{FF2B5EF4-FFF2-40B4-BE49-F238E27FC236}">
                <a16:creationId xmlns:a16="http://schemas.microsoft.com/office/drawing/2014/main" id="{66A1E2F9-084C-044A-8784-95A40213FB96}"/>
              </a:ext>
            </a:extLst>
          </p:cNvPr>
          <p:cNvSpPr txBox="1"/>
          <p:nvPr/>
        </p:nvSpPr>
        <p:spPr>
          <a:xfrm>
            <a:off x="2676940" y="2162180"/>
            <a:ext cx="127970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Edges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Operators</a:t>
            </a:r>
          </a:p>
        </p:txBody>
      </p:sp>
      <p:sp>
        <p:nvSpPr>
          <p:cNvPr id="13" name="TextBox 12">
            <a:extLst>
              <a:ext uri="{FF2B5EF4-FFF2-40B4-BE49-F238E27FC236}">
                <a16:creationId xmlns:a16="http://schemas.microsoft.com/office/drawing/2014/main" id="{01AA4910-6462-C14B-8F90-392F886917DE}"/>
              </a:ext>
            </a:extLst>
          </p:cNvPr>
          <p:cNvSpPr txBox="1"/>
          <p:nvPr/>
        </p:nvSpPr>
        <p:spPr>
          <a:xfrm>
            <a:off x="5092697" y="1966176"/>
            <a:ext cx="1611531" cy="923330"/>
          </a:xfrm>
          <a:prstGeom prst="rect">
            <a:avLst/>
          </a:prstGeom>
          <a:noFill/>
        </p:spPr>
        <p:txBody>
          <a:bodyPr wrap="non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Node B</a:t>
            </a:r>
          </a:p>
          <a:p>
            <a:r>
              <a:rPr lang="en-US" dirty="0">
                <a:latin typeface="Open Sans" panose="020B0606030504020204" pitchFamily="34" charset="0"/>
                <a:ea typeface="Open Sans" panose="020B0606030504020204" pitchFamily="34" charset="0"/>
                <a:cs typeface="Open Sans" panose="020B0606030504020204" pitchFamily="34" charset="0"/>
              </a:rPr>
              <a:t>In Degree 2</a:t>
            </a:r>
          </a:p>
          <a:p>
            <a:r>
              <a:rPr lang="en-US" dirty="0">
                <a:latin typeface="Open Sans" panose="020B0606030504020204" pitchFamily="34" charset="0"/>
                <a:ea typeface="Open Sans" panose="020B0606030504020204" pitchFamily="34" charset="0"/>
                <a:cs typeface="Open Sans" panose="020B0606030504020204" pitchFamily="34" charset="0"/>
              </a:rPr>
              <a:t>Out Degree 1</a:t>
            </a:r>
          </a:p>
        </p:txBody>
      </p:sp>
      <p:sp>
        <p:nvSpPr>
          <p:cNvPr id="14" name="TextBox 13">
            <a:extLst>
              <a:ext uri="{FF2B5EF4-FFF2-40B4-BE49-F238E27FC236}">
                <a16:creationId xmlns:a16="http://schemas.microsoft.com/office/drawing/2014/main" id="{6015BCEB-D4D8-C941-A2B2-8C4B063F84A9}"/>
              </a:ext>
            </a:extLst>
          </p:cNvPr>
          <p:cNvSpPr txBox="1"/>
          <p:nvPr/>
        </p:nvSpPr>
        <p:spPr>
          <a:xfrm>
            <a:off x="8489434" y="1603270"/>
            <a:ext cx="1149867" cy="646331"/>
          </a:xfrm>
          <a:prstGeom prst="rect">
            <a:avLst/>
          </a:prstGeom>
          <a:noFill/>
        </p:spPr>
        <p:txBody>
          <a:bodyPr wrap="non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Node B</a:t>
            </a:r>
          </a:p>
          <a:p>
            <a:r>
              <a:rPr lang="en-US" dirty="0">
                <a:latin typeface="Open Sans" panose="020B0606030504020204" pitchFamily="34" charset="0"/>
                <a:ea typeface="Open Sans" panose="020B0606030504020204" pitchFamily="34" charset="0"/>
                <a:cs typeface="Open Sans" panose="020B0606030504020204" pitchFamily="34" charset="0"/>
              </a:rPr>
              <a:t>Degree 3</a:t>
            </a:r>
          </a:p>
        </p:txBody>
      </p:sp>
    </p:spTree>
    <p:extLst>
      <p:ext uri="{BB962C8B-B14F-4D97-AF65-F5344CB8AC3E}">
        <p14:creationId xmlns:p14="http://schemas.microsoft.com/office/powerpoint/2010/main" val="3944599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The anatomy of a graph</a:t>
            </a:r>
          </a:p>
        </p:txBody>
      </p:sp>
      <p:pic>
        <p:nvPicPr>
          <p:cNvPr id="7" name="Content Placeholder 6">
            <a:extLst>
              <a:ext uri="{FF2B5EF4-FFF2-40B4-BE49-F238E27FC236}">
                <a16:creationId xmlns:a16="http://schemas.microsoft.com/office/drawing/2014/main" id="{8BEBC7B2-82BD-E442-8690-B5CCC0D204BD}"/>
              </a:ext>
            </a:extLst>
          </p:cNvPr>
          <p:cNvPicPr>
            <a:picLocks noGrp="1" noChangeAspect="1"/>
          </p:cNvPicPr>
          <p:nvPr>
            <p:ph idx="1"/>
          </p:nvPr>
        </p:nvPicPr>
        <p:blipFill rotWithShape="1">
          <a:blip r:embed="rId2"/>
          <a:srcRect r="50000"/>
          <a:stretch/>
        </p:blipFill>
        <p:spPr>
          <a:xfrm>
            <a:off x="2676940" y="2162179"/>
            <a:ext cx="3419061" cy="3034670"/>
          </a:xfrm>
        </p:spPr>
      </p:pic>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31</a:t>
            </a:fld>
            <a:endParaRPr lang="en-US"/>
          </a:p>
        </p:txBody>
      </p:sp>
      <p:sp>
        <p:nvSpPr>
          <p:cNvPr id="9" name="TextBox 8">
            <a:extLst>
              <a:ext uri="{FF2B5EF4-FFF2-40B4-BE49-F238E27FC236}">
                <a16:creationId xmlns:a16="http://schemas.microsoft.com/office/drawing/2014/main" id="{459EDFFF-AF2F-9B49-BCB2-367C2B979969}"/>
              </a:ext>
            </a:extLst>
          </p:cNvPr>
          <p:cNvSpPr txBox="1"/>
          <p:nvPr/>
        </p:nvSpPr>
        <p:spPr>
          <a:xfrm>
            <a:off x="2517914" y="5830957"/>
            <a:ext cx="2645789" cy="738664"/>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 Directed Graph</a:t>
            </a:r>
          </a:p>
          <a:p>
            <a:r>
              <a:rPr lang="en-US" dirty="0">
                <a:latin typeface="Open Sans" panose="020B0606030504020204" pitchFamily="34" charset="0"/>
                <a:ea typeface="Open Sans" panose="020B0606030504020204" pitchFamily="34" charset="0"/>
                <a:cs typeface="Open Sans" panose="020B0606030504020204" pitchFamily="34" charset="0"/>
              </a:rPr>
              <a:t>Edges have direction</a:t>
            </a:r>
          </a:p>
        </p:txBody>
      </p:sp>
      <p:sp>
        <p:nvSpPr>
          <p:cNvPr id="11" name="TextBox 10">
            <a:extLst>
              <a:ext uri="{FF2B5EF4-FFF2-40B4-BE49-F238E27FC236}">
                <a16:creationId xmlns:a16="http://schemas.microsoft.com/office/drawing/2014/main" id="{3911F03D-8017-C34E-85E4-39243B449776}"/>
              </a:ext>
            </a:extLst>
          </p:cNvPr>
          <p:cNvSpPr txBox="1"/>
          <p:nvPr/>
        </p:nvSpPr>
        <p:spPr>
          <a:xfrm>
            <a:off x="4112766" y="1643012"/>
            <a:ext cx="88036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Nodes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States</a:t>
            </a:r>
          </a:p>
        </p:txBody>
      </p:sp>
      <p:sp>
        <p:nvSpPr>
          <p:cNvPr id="12" name="TextBox 11">
            <a:extLst>
              <a:ext uri="{FF2B5EF4-FFF2-40B4-BE49-F238E27FC236}">
                <a16:creationId xmlns:a16="http://schemas.microsoft.com/office/drawing/2014/main" id="{66A1E2F9-084C-044A-8784-95A40213FB96}"/>
              </a:ext>
            </a:extLst>
          </p:cNvPr>
          <p:cNvSpPr txBox="1"/>
          <p:nvPr/>
        </p:nvSpPr>
        <p:spPr>
          <a:xfrm>
            <a:off x="2676940" y="2162180"/>
            <a:ext cx="127970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Edges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Operators</a:t>
            </a:r>
          </a:p>
        </p:txBody>
      </p:sp>
      <p:sp>
        <p:nvSpPr>
          <p:cNvPr id="13" name="TextBox 12">
            <a:extLst>
              <a:ext uri="{FF2B5EF4-FFF2-40B4-BE49-F238E27FC236}">
                <a16:creationId xmlns:a16="http://schemas.microsoft.com/office/drawing/2014/main" id="{4CE48397-47D5-8142-99E2-6A9EEDBF6CE1}"/>
              </a:ext>
            </a:extLst>
          </p:cNvPr>
          <p:cNvSpPr txBox="1"/>
          <p:nvPr/>
        </p:nvSpPr>
        <p:spPr>
          <a:xfrm>
            <a:off x="5153714" y="2598004"/>
            <a:ext cx="2485337" cy="646331"/>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States are </a:t>
            </a:r>
            <a:r>
              <a:rPr lang="en-US" i="1" dirty="0">
                <a:latin typeface="Open Sans" panose="020B0606030504020204" pitchFamily="34" charset="0"/>
                <a:ea typeface="Open Sans" panose="020B0606030504020204" pitchFamily="34" charset="0"/>
                <a:cs typeface="Open Sans" panose="020B0606030504020204" pitchFamily="34" charset="0"/>
              </a:rPr>
              <a:t>neighbors</a:t>
            </a:r>
            <a:r>
              <a:rPr lang="en-US" dirty="0">
                <a:latin typeface="Open Sans" panose="020B0606030504020204" pitchFamily="34" charset="0"/>
                <a:ea typeface="Open Sans" panose="020B0606030504020204" pitchFamily="34" charset="0"/>
                <a:cs typeface="Open Sans" panose="020B0606030504020204" pitchFamily="34" charset="0"/>
              </a:rPr>
              <a:t> if they share an edge</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327517A3-B7B9-AB43-B33C-588A7109D613}"/>
              </a:ext>
            </a:extLst>
          </p:cNvPr>
          <p:cNvSpPr txBox="1"/>
          <p:nvPr/>
        </p:nvSpPr>
        <p:spPr>
          <a:xfrm>
            <a:off x="5949673" y="4055726"/>
            <a:ext cx="2485337"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The “tail” of an edge</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82B42B23-473C-564A-B454-47A90A87AD0A}"/>
              </a:ext>
            </a:extLst>
          </p:cNvPr>
          <p:cNvSpPr txBox="1"/>
          <p:nvPr/>
        </p:nvSpPr>
        <p:spPr>
          <a:xfrm>
            <a:off x="3921034" y="4845657"/>
            <a:ext cx="2811071"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The “head” of an edge</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02254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0923-350C-EC4C-8D76-02D1AFFC7D41}"/>
              </a:ext>
            </a:extLst>
          </p:cNvPr>
          <p:cNvSpPr>
            <a:spLocks noGrp="1"/>
          </p:cNvSpPr>
          <p:nvPr>
            <p:ph type="title"/>
          </p:nvPr>
        </p:nvSpPr>
        <p:spPr/>
        <p:txBody>
          <a:bodyPr/>
          <a:lstStyle/>
          <a:p>
            <a:r>
              <a:rPr lang="en-US" dirty="0"/>
              <a:t>Let’s formalize the definition of a graph</a:t>
            </a:r>
          </a:p>
        </p:txBody>
      </p:sp>
      <p:sp>
        <p:nvSpPr>
          <p:cNvPr id="3" name="Content Placeholder 2">
            <a:extLst>
              <a:ext uri="{FF2B5EF4-FFF2-40B4-BE49-F238E27FC236}">
                <a16:creationId xmlns:a16="http://schemas.microsoft.com/office/drawing/2014/main" id="{29AE9606-6870-6C4D-8F49-2EDC35FD7A2F}"/>
              </a:ext>
            </a:extLst>
          </p:cNvPr>
          <p:cNvSpPr>
            <a:spLocks noGrp="1"/>
          </p:cNvSpPr>
          <p:nvPr>
            <p:ph idx="1"/>
          </p:nvPr>
        </p:nvSpPr>
        <p:spPr/>
        <p:txBody>
          <a:bodyPr>
            <a:normAutofit fontScale="85000" lnSpcReduction="20000"/>
          </a:bodyPr>
          <a:lstStyle/>
          <a:p>
            <a:pPr marL="0" indent="0">
              <a:buNone/>
            </a:pPr>
            <a:r>
              <a:rPr lang="en-US" dirty="0"/>
              <a:t>A graph is defined by its nodes (vertices) and edges:</a:t>
            </a:r>
          </a:p>
          <a:p>
            <a:pPr marL="0" indent="0">
              <a:buNone/>
            </a:pPr>
            <a:endParaRPr lang="en-US" dirty="0"/>
          </a:p>
          <a:p>
            <a:pPr marL="0" indent="0">
              <a:buNone/>
            </a:pPr>
            <a:endParaRPr lang="en-US" dirty="0"/>
          </a:p>
          <a:p>
            <a:pPr marL="0" indent="0">
              <a:buNone/>
            </a:pPr>
            <a:r>
              <a:rPr lang="en-US" dirty="0"/>
              <a:t>Notation</a:t>
            </a:r>
          </a:p>
          <a:p>
            <a:pPr>
              <a:buFontTx/>
              <a:buChar char="-"/>
            </a:pPr>
            <a:r>
              <a:rPr lang="en-US" dirty="0"/>
              <a:t>A list (ordered): </a:t>
            </a:r>
          </a:p>
          <a:p>
            <a:pPr>
              <a:buFontTx/>
              <a:buChar char="-"/>
            </a:pPr>
            <a:r>
              <a:rPr lang="en-US" dirty="0"/>
              <a:t>A set (unordered):</a:t>
            </a:r>
          </a:p>
          <a:p>
            <a:pPr>
              <a:buFontTx/>
              <a:buChar char="-"/>
            </a:pPr>
            <a:endParaRPr lang="en-US" dirty="0"/>
          </a:p>
          <a:p>
            <a:pPr>
              <a:buFontTx/>
              <a:buChar char="-"/>
            </a:pPr>
            <a:endParaRPr lang="en-US" dirty="0"/>
          </a:p>
          <a:p>
            <a:pPr marL="0" indent="0">
              <a:buNone/>
            </a:pPr>
            <a:r>
              <a:rPr lang="en-US" dirty="0"/>
              <a:t>The Nodes:</a:t>
            </a:r>
          </a:p>
          <a:p>
            <a:pPr marL="0" indent="0">
              <a:buNone/>
            </a:pPr>
            <a:endParaRPr lang="en-US" dirty="0"/>
          </a:p>
          <a:p>
            <a:pPr marL="0" indent="0">
              <a:buNone/>
            </a:pPr>
            <a:r>
              <a:rPr lang="en-US" dirty="0"/>
              <a:t>The Edges:</a:t>
            </a:r>
          </a:p>
        </p:txBody>
      </p:sp>
      <p:sp>
        <p:nvSpPr>
          <p:cNvPr id="5" name="Slide Number Placeholder 4">
            <a:extLst>
              <a:ext uri="{FF2B5EF4-FFF2-40B4-BE49-F238E27FC236}">
                <a16:creationId xmlns:a16="http://schemas.microsoft.com/office/drawing/2014/main" id="{B7422709-584E-8D41-A439-8F2773DA2760}"/>
              </a:ext>
            </a:extLst>
          </p:cNvPr>
          <p:cNvSpPr>
            <a:spLocks noGrp="1"/>
          </p:cNvSpPr>
          <p:nvPr>
            <p:ph type="sldNum" sz="quarter" idx="12"/>
          </p:nvPr>
        </p:nvSpPr>
        <p:spPr/>
        <p:txBody>
          <a:bodyPr/>
          <a:lstStyle/>
          <a:p>
            <a:fld id="{E538DE21-AC3D-574E-A9BC-92B90566158F}" type="slidenum">
              <a:rPr lang="en-US" smtClean="0"/>
              <a:t>32</a:t>
            </a:fld>
            <a:endParaRPr lang="en-US"/>
          </a:p>
        </p:txBody>
      </p:sp>
      <p:pic>
        <p:nvPicPr>
          <p:cNvPr id="7" name="Picture 6">
            <a:extLst>
              <a:ext uri="{FF2B5EF4-FFF2-40B4-BE49-F238E27FC236}">
                <a16:creationId xmlns:a16="http://schemas.microsoft.com/office/drawing/2014/main" id="{744FB672-BCB2-3343-910F-A28A1C36E4EF}"/>
              </a:ext>
            </a:extLst>
          </p:cNvPr>
          <p:cNvPicPr>
            <a:picLocks noChangeAspect="1"/>
          </p:cNvPicPr>
          <p:nvPr/>
        </p:nvPicPr>
        <p:blipFill>
          <a:blip r:embed="rId3"/>
          <a:stretch>
            <a:fillRect/>
          </a:stretch>
        </p:blipFill>
        <p:spPr>
          <a:xfrm>
            <a:off x="4819650" y="3187700"/>
            <a:ext cx="2552700" cy="482600"/>
          </a:xfrm>
          <a:prstGeom prst="rect">
            <a:avLst/>
          </a:prstGeom>
        </p:spPr>
      </p:pic>
      <p:pic>
        <p:nvPicPr>
          <p:cNvPr id="9" name="Picture 8">
            <a:extLst>
              <a:ext uri="{FF2B5EF4-FFF2-40B4-BE49-F238E27FC236}">
                <a16:creationId xmlns:a16="http://schemas.microsoft.com/office/drawing/2014/main" id="{86011207-C94B-604B-9DBE-AEF7CB97E023}"/>
              </a:ext>
            </a:extLst>
          </p:cNvPr>
          <p:cNvPicPr>
            <a:picLocks noChangeAspect="1"/>
          </p:cNvPicPr>
          <p:nvPr/>
        </p:nvPicPr>
        <p:blipFill>
          <a:blip r:embed="rId4"/>
          <a:stretch>
            <a:fillRect/>
          </a:stretch>
        </p:blipFill>
        <p:spPr>
          <a:xfrm>
            <a:off x="4749800" y="3759994"/>
            <a:ext cx="2692400" cy="482600"/>
          </a:xfrm>
          <a:prstGeom prst="rect">
            <a:avLst/>
          </a:prstGeom>
        </p:spPr>
      </p:pic>
      <p:pic>
        <p:nvPicPr>
          <p:cNvPr id="10" name="Picture 9">
            <a:extLst>
              <a:ext uri="{FF2B5EF4-FFF2-40B4-BE49-F238E27FC236}">
                <a16:creationId xmlns:a16="http://schemas.microsoft.com/office/drawing/2014/main" id="{95EEF53D-7810-2141-BC40-E8FAE177B8B7}"/>
              </a:ext>
            </a:extLst>
          </p:cNvPr>
          <p:cNvPicPr>
            <a:picLocks noChangeAspect="1"/>
          </p:cNvPicPr>
          <p:nvPr/>
        </p:nvPicPr>
        <p:blipFill>
          <a:blip r:embed="rId5"/>
          <a:stretch>
            <a:fillRect/>
          </a:stretch>
        </p:blipFill>
        <p:spPr>
          <a:xfrm>
            <a:off x="5035550" y="2265363"/>
            <a:ext cx="2120900" cy="482600"/>
          </a:xfrm>
          <a:prstGeom prst="rect">
            <a:avLst/>
          </a:prstGeom>
        </p:spPr>
      </p:pic>
      <p:pic>
        <p:nvPicPr>
          <p:cNvPr id="11" name="Content Placeholder 6">
            <a:extLst>
              <a:ext uri="{FF2B5EF4-FFF2-40B4-BE49-F238E27FC236}">
                <a16:creationId xmlns:a16="http://schemas.microsoft.com/office/drawing/2014/main" id="{EBA0892C-7D6B-4346-B323-8B8B9D1696EF}"/>
              </a:ext>
            </a:extLst>
          </p:cNvPr>
          <p:cNvPicPr>
            <a:picLocks noChangeAspect="1"/>
          </p:cNvPicPr>
          <p:nvPr/>
        </p:nvPicPr>
        <p:blipFill rotWithShape="1">
          <a:blip r:embed="rId6"/>
          <a:srcRect r="50000"/>
          <a:stretch/>
        </p:blipFill>
        <p:spPr>
          <a:xfrm>
            <a:off x="7639050" y="3145569"/>
            <a:ext cx="2725446" cy="2419035"/>
          </a:xfrm>
          <a:prstGeom prst="rect">
            <a:avLst/>
          </a:prstGeom>
        </p:spPr>
      </p:pic>
      <p:pic>
        <p:nvPicPr>
          <p:cNvPr id="6" name="Picture 5">
            <a:extLst>
              <a:ext uri="{FF2B5EF4-FFF2-40B4-BE49-F238E27FC236}">
                <a16:creationId xmlns:a16="http://schemas.microsoft.com/office/drawing/2014/main" id="{FDA7A3B8-D33A-114B-B52B-EE0395F661B7}"/>
              </a:ext>
            </a:extLst>
          </p:cNvPr>
          <p:cNvPicPr>
            <a:picLocks noChangeAspect="1"/>
          </p:cNvPicPr>
          <p:nvPr/>
        </p:nvPicPr>
        <p:blipFill>
          <a:blip r:embed="rId7"/>
          <a:stretch>
            <a:fillRect/>
          </a:stretch>
        </p:blipFill>
        <p:spPr>
          <a:xfrm>
            <a:off x="3720272" y="4921820"/>
            <a:ext cx="3263900" cy="469900"/>
          </a:xfrm>
          <a:prstGeom prst="rect">
            <a:avLst/>
          </a:prstGeom>
        </p:spPr>
      </p:pic>
      <p:pic>
        <p:nvPicPr>
          <p:cNvPr id="8" name="Picture 7">
            <a:extLst>
              <a:ext uri="{FF2B5EF4-FFF2-40B4-BE49-F238E27FC236}">
                <a16:creationId xmlns:a16="http://schemas.microsoft.com/office/drawing/2014/main" id="{4A09C9D1-B2F9-494E-9EF2-DFAA8AE54BDE}"/>
              </a:ext>
            </a:extLst>
          </p:cNvPr>
          <p:cNvPicPr>
            <a:picLocks noChangeAspect="1"/>
          </p:cNvPicPr>
          <p:nvPr/>
        </p:nvPicPr>
        <p:blipFill>
          <a:blip r:embed="rId8"/>
          <a:stretch>
            <a:fillRect/>
          </a:stretch>
        </p:blipFill>
        <p:spPr>
          <a:xfrm>
            <a:off x="3725432" y="5756164"/>
            <a:ext cx="6380178" cy="345632"/>
          </a:xfrm>
          <a:prstGeom prst="rect">
            <a:avLst/>
          </a:prstGeom>
        </p:spPr>
      </p:pic>
    </p:spTree>
    <p:extLst>
      <p:ext uri="{BB962C8B-B14F-4D97-AF65-F5344CB8AC3E}">
        <p14:creationId xmlns:p14="http://schemas.microsoft.com/office/powerpoint/2010/main" val="39291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0923-350C-EC4C-8D76-02D1AFFC7D41}"/>
              </a:ext>
            </a:extLst>
          </p:cNvPr>
          <p:cNvSpPr>
            <a:spLocks noGrp="1"/>
          </p:cNvSpPr>
          <p:nvPr>
            <p:ph type="title"/>
          </p:nvPr>
        </p:nvSpPr>
        <p:spPr/>
        <p:txBody>
          <a:bodyPr/>
          <a:lstStyle/>
          <a:p>
            <a:r>
              <a:rPr lang="en-US" dirty="0"/>
              <a:t>Some examples of graph-based representations for planning</a:t>
            </a:r>
          </a:p>
        </p:txBody>
      </p:sp>
      <p:sp>
        <p:nvSpPr>
          <p:cNvPr id="5" name="Slide Number Placeholder 4">
            <a:extLst>
              <a:ext uri="{FF2B5EF4-FFF2-40B4-BE49-F238E27FC236}">
                <a16:creationId xmlns:a16="http://schemas.microsoft.com/office/drawing/2014/main" id="{B7422709-584E-8D41-A439-8F2773DA2760}"/>
              </a:ext>
            </a:extLst>
          </p:cNvPr>
          <p:cNvSpPr>
            <a:spLocks noGrp="1"/>
          </p:cNvSpPr>
          <p:nvPr>
            <p:ph type="sldNum" sz="quarter" idx="12"/>
          </p:nvPr>
        </p:nvSpPr>
        <p:spPr/>
        <p:txBody>
          <a:bodyPr/>
          <a:lstStyle/>
          <a:p>
            <a:fld id="{E538DE21-AC3D-574E-A9BC-92B90566158F}" type="slidenum">
              <a:rPr lang="en-US" smtClean="0"/>
              <a:t>33</a:t>
            </a:fld>
            <a:endParaRPr lang="en-US"/>
          </a:p>
        </p:txBody>
      </p:sp>
      <p:pic>
        <p:nvPicPr>
          <p:cNvPr id="6" name="Picture 5">
            <a:extLst>
              <a:ext uri="{FF2B5EF4-FFF2-40B4-BE49-F238E27FC236}">
                <a16:creationId xmlns:a16="http://schemas.microsoft.com/office/drawing/2014/main" id="{F9859419-434D-154A-A317-DDB0976BEB8F}"/>
              </a:ext>
            </a:extLst>
          </p:cNvPr>
          <p:cNvPicPr>
            <a:picLocks noChangeAspect="1"/>
          </p:cNvPicPr>
          <p:nvPr/>
        </p:nvPicPr>
        <p:blipFill>
          <a:blip r:embed="rId3"/>
          <a:stretch>
            <a:fillRect/>
          </a:stretch>
        </p:blipFill>
        <p:spPr>
          <a:xfrm>
            <a:off x="2806700" y="1601613"/>
            <a:ext cx="6578600" cy="4409718"/>
          </a:xfrm>
          <a:prstGeom prst="rect">
            <a:avLst/>
          </a:prstGeom>
        </p:spPr>
      </p:pic>
      <p:sp>
        <p:nvSpPr>
          <p:cNvPr id="8" name="Content Placeholder 7">
            <a:extLst>
              <a:ext uri="{FF2B5EF4-FFF2-40B4-BE49-F238E27FC236}">
                <a16:creationId xmlns:a16="http://schemas.microsoft.com/office/drawing/2014/main" id="{2C56A596-8495-E345-A3B2-7126F8ADD656}"/>
              </a:ext>
            </a:extLst>
          </p:cNvPr>
          <p:cNvSpPr>
            <a:spLocks noGrp="1"/>
          </p:cNvSpPr>
          <p:nvPr>
            <p:ph idx="1"/>
          </p:nvPr>
        </p:nvSpPr>
        <p:spPr>
          <a:xfrm>
            <a:off x="2152650" y="6206154"/>
            <a:ext cx="7886700" cy="412267"/>
          </a:xfrm>
        </p:spPr>
        <p:txBody>
          <a:bodyPr>
            <a:normAutofit/>
          </a:bodyPr>
          <a:lstStyle/>
          <a:p>
            <a:pPr marL="0" indent="0" algn="r">
              <a:buNone/>
            </a:pPr>
            <a:r>
              <a:rPr lang="en-US" sz="1800" dirty="0"/>
              <a:t>Image from: </a:t>
            </a:r>
            <a:r>
              <a:rPr lang="en-US" sz="1800" dirty="0">
                <a:hlinkClick r:id="rId4"/>
              </a:rPr>
              <a:t>MIT 16.410</a:t>
            </a:r>
            <a:endParaRPr lang="en-US" sz="1800" dirty="0"/>
          </a:p>
        </p:txBody>
      </p:sp>
      <p:sp>
        <p:nvSpPr>
          <p:cNvPr id="9" name="TextBox 8">
            <a:extLst>
              <a:ext uri="{FF2B5EF4-FFF2-40B4-BE49-F238E27FC236}">
                <a16:creationId xmlns:a16="http://schemas.microsoft.com/office/drawing/2014/main" id="{510A180F-985C-2C4E-B19D-329DCFD30B2C}"/>
              </a:ext>
            </a:extLst>
          </p:cNvPr>
          <p:cNvSpPr txBox="1"/>
          <p:nvPr/>
        </p:nvSpPr>
        <p:spPr>
          <a:xfrm>
            <a:off x="7639050" y="1824252"/>
            <a:ext cx="2398734" cy="738664"/>
          </a:xfrm>
          <a:prstGeom prst="rect">
            <a:avLst/>
          </a:prstGeom>
          <a:solidFill>
            <a:schemeClr val="bg1"/>
          </a:solidFill>
        </p:spPr>
        <p:txBody>
          <a:bodyPr wrap="none" rtlCol="0">
            <a:spAutoFit/>
          </a:bodyPr>
          <a:lstStyle/>
          <a:p>
            <a:r>
              <a:rPr lang="en-US" sz="2400" dirty="0">
                <a:latin typeface="Gill Sans MT" panose="020B0502020104020203" pitchFamily="34" charset="77"/>
                <a:ea typeface="Open Sans" panose="020B0606030504020204" pitchFamily="34" charset="0"/>
                <a:cs typeface="Open Sans" panose="020B0606030504020204" pitchFamily="34" charset="0"/>
              </a:rPr>
              <a:t>Roadmap</a:t>
            </a:r>
            <a:endParaRPr lang="en-US" dirty="0">
              <a:latin typeface="Gill Sans MT" panose="020B0502020104020203" pitchFamily="34" charset="77"/>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(Today &amp; Next Week)</a:t>
            </a:r>
          </a:p>
        </p:txBody>
      </p:sp>
      <p:sp>
        <p:nvSpPr>
          <p:cNvPr id="11" name="Rectangle 10">
            <a:extLst>
              <a:ext uri="{FF2B5EF4-FFF2-40B4-BE49-F238E27FC236}">
                <a16:creationId xmlns:a16="http://schemas.microsoft.com/office/drawing/2014/main" id="{1EEA195A-6412-054B-80FB-918E3506F398}"/>
              </a:ext>
            </a:extLst>
          </p:cNvPr>
          <p:cNvSpPr/>
          <p:nvPr/>
        </p:nvSpPr>
        <p:spPr>
          <a:xfrm>
            <a:off x="2806701" y="3429001"/>
            <a:ext cx="2518613" cy="467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3520E4-6459-0841-BEE5-D44F85D24F65}"/>
              </a:ext>
            </a:extLst>
          </p:cNvPr>
          <p:cNvSpPr txBox="1"/>
          <p:nvPr/>
        </p:nvSpPr>
        <p:spPr>
          <a:xfrm>
            <a:off x="2152651" y="3392383"/>
            <a:ext cx="3172663" cy="461665"/>
          </a:xfrm>
          <a:prstGeom prst="rect">
            <a:avLst/>
          </a:prstGeom>
          <a:noFill/>
        </p:spPr>
        <p:txBody>
          <a:bodyPr wrap="none" rtlCol="0">
            <a:spAutoFit/>
          </a:bodyPr>
          <a:lstStyle/>
          <a:p>
            <a:r>
              <a:rPr lang="en-US" sz="2400" dirty="0">
                <a:latin typeface="Gill Sans MT" panose="020B0502020104020203" pitchFamily="34" charset="77"/>
                <a:ea typeface="Open Sans" panose="020B0606030504020204" pitchFamily="34" charset="0"/>
                <a:cs typeface="Open Sans" panose="020B0606030504020204" pitchFamily="34" charset="0"/>
              </a:rPr>
              <a:t>Action Planning (PDDL)</a:t>
            </a:r>
            <a:endParaRPr lang="en-US" dirty="0">
              <a:latin typeface="Gill Sans MT" panose="020B0502020104020203"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27899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3614D-39D8-6041-883A-5B8AA414402D}"/>
              </a:ext>
            </a:extLst>
          </p:cNvPr>
          <p:cNvSpPr>
            <a:spLocks noGrp="1"/>
          </p:cNvSpPr>
          <p:nvPr>
            <p:ph type="title"/>
          </p:nvPr>
        </p:nvSpPr>
        <p:spPr/>
        <p:txBody>
          <a:bodyPr/>
          <a:lstStyle/>
          <a:p>
            <a:r>
              <a:rPr lang="en-US" dirty="0"/>
              <a:t>Let’s formalize our problem:</a:t>
            </a:r>
            <a:br>
              <a:rPr lang="en-US" dirty="0"/>
            </a:br>
            <a:r>
              <a:rPr lang="en-US" dirty="0"/>
              <a:t>State Space Search</a:t>
            </a:r>
          </a:p>
        </p:txBody>
      </p:sp>
      <p:sp>
        <p:nvSpPr>
          <p:cNvPr id="3" name="Content Placeholder 2">
            <a:extLst>
              <a:ext uri="{FF2B5EF4-FFF2-40B4-BE49-F238E27FC236}">
                <a16:creationId xmlns:a16="http://schemas.microsoft.com/office/drawing/2014/main" id="{A184F1DE-7087-D843-9A51-3ED4B96E7D7C}"/>
              </a:ext>
            </a:extLst>
          </p:cNvPr>
          <p:cNvSpPr>
            <a:spLocks noGrp="1"/>
          </p:cNvSpPr>
          <p:nvPr>
            <p:ph idx="1"/>
          </p:nvPr>
        </p:nvSpPr>
        <p:spPr/>
        <p:txBody>
          <a:bodyPr/>
          <a:lstStyle/>
          <a:p>
            <a:pPr marL="0" indent="0">
              <a:buNone/>
            </a:pPr>
            <a:r>
              <a:rPr lang="en-US" dirty="0"/>
              <a:t>Input: A search problem                                       where </a:t>
            </a:r>
          </a:p>
          <a:p>
            <a:pPr>
              <a:buFontTx/>
              <a:buChar char="-"/>
            </a:pPr>
            <a:r>
              <a:rPr lang="en-US" dirty="0"/>
              <a:t>Graph: </a:t>
            </a:r>
          </a:p>
          <a:p>
            <a:pPr>
              <a:buFontTx/>
              <a:buChar char="-"/>
            </a:pPr>
            <a:r>
              <a:rPr lang="en-US" dirty="0"/>
              <a:t>The start and goal are both vertices: </a:t>
            </a:r>
          </a:p>
          <a:p>
            <a:pPr>
              <a:buFontTx/>
              <a:buChar char="-"/>
            </a:pPr>
            <a:endParaRPr lang="en-US" dirty="0"/>
          </a:p>
          <a:p>
            <a:pPr marL="0" indent="0">
              <a:buNone/>
            </a:pPr>
            <a:r>
              <a:rPr lang="en-US" dirty="0"/>
              <a:t>Output: A simple path</a:t>
            </a:r>
          </a:p>
          <a:p>
            <a:pPr marL="0" indent="0">
              <a:buNone/>
            </a:pPr>
            <a:endParaRPr lang="en-US" dirty="0"/>
          </a:p>
          <a:p>
            <a:pPr marL="0" indent="0">
              <a:buNone/>
            </a:pPr>
            <a:r>
              <a:rPr lang="en-US" dirty="0"/>
              <a:t>The path must start at the start S and end at the goal G and it must be possible to travel between connected nodes by “following” an edge.</a:t>
            </a:r>
          </a:p>
        </p:txBody>
      </p:sp>
      <p:sp>
        <p:nvSpPr>
          <p:cNvPr id="5" name="Slide Number Placeholder 4">
            <a:extLst>
              <a:ext uri="{FF2B5EF4-FFF2-40B4-BE49-F238E27FC236}">
                <a16:creationId xmlns:a16="http://schemas.microsoft.com/office/drawing/2014/main" id="{EF0ED0A5-04DC-EA46-B11F-58B725C9F5B3}"/>
              </a:ext>
            </a:extLst>
          </p:cNvPr>
          <p:cNvSpPr>
            <a:spLocks noGrp="1"/>
          </p:cNvSpPr>
          <p:nvPr>
            <p:ph type="sldNum" sz="quarter" idx="12"/>
          </p:nvPr>
        </p:nvSpPr>
        <p:spPr/>
        <p:txBody>
          <a:bodyPr/>
          <a:lstStyle/>
          <a:p>
            <a:fld id="{E538DE21-AC3D-574E-A9BC-92B90566158F}" type="slidenum">
              <a:rPr lang="en-US" smtClean="0"/>
              <a:t>34</a:t>
            </a:fld>
            <a:endParaRPr lang="en-US"/>
          </a:p>
        </p:txBody>
      </p:sp>
      <p:pic>
        <p:nvPicPr>
          <p:cNvPr id="6" name="Picture 5">
            <a:extLst>
              <a:ext uri="{FF2B5EF4-FFF2-40B4-BE49-F238E27FC236}">
                <a16:creationId xmlns:a16="http://schemas.microsoft.com/office/drawing/2014/main" id="{C1AC223A-0283-B249-BBA2-C61A0D6F8F6B}"/>
              </a:ext>
            </a:extLst>
          </p:cNvPr>
          <p:cNvPicPr>
            <a:picLocks noChangeAspect="1"/>
          </p:cNvPicPr>
          <p:nvPr/>
        </p:nvPicPr>
        <p:blipFill>
          <a:blip r:embed="rId2"/>
          <a:stretch>
            <a:fillRect/>
          </a:stretch>
        </p:blipFill>
        <p:spPr>
          <a:xfrm>
            <a:off x="4735388" y="1840462"/>
            <a:ext cx="2476500" cy="469900"/>
          </a:xfrm>
          <a:prstGeom prst="rect">
            <a:avLst/>
          </a:prstGeom>
        </p:spPr>
      </p:pic>
      <p:pic>
        <p:nvPicPr>
          <p:cNvPr id="7" name="Picture 6">
            <a:extLst>
              <a:ext uri="{FF2B5EF4-FFF2-40B4-BE49-F238E27FC236}">
                <a16:creationId xmlns:a16="http://schemas.microsoft.com/office/drawing/2014/main" id="{27C26C6E-ED92-9C47-85EA-8B75E48EF6A4}"/>
              </a:ext>
            </a:extLst>
          </p:cNvPr>
          <p:cNvPicPr>
            <a:picLocks noChangeAspect="1"/>
          </p:cNvPicPr>
          <p:nvPr/>
        </p:nvPicPr>
        <p:blipFill>
          <a:blip r:embed="rId3"/>
          <a:stretch>
            <a:fillRect/>
          </a:stretch>
        </p:blipFill>
        <p:spPr>
          <a:xfrm>
            <a:off x="2321202" y="2364251"/>
            <a:ext cx="1641337" cy="384364"/>
          </a:xfrm>
          <a:prstGeom prst="rect">
            <a:avLst/>
          </a:prstGeom>
        </p:spPr>
      </p:pic>
      <p:pic>
        <p:nvPicPr>
          <p:cNvPr id="9" name="Picture 8">
            <a:extLst>
              <a:ext uri="{FF2B5EF4-FFF2-40B4-BE49-F238E27FC236}">
                <a16:creationId xmlns:a16="http://schemas.microsoft.com/office/drawing/2014/main" id="{412E3444-023B-8C46-98A6-D083DDCB6635}"/>
              </a:ext>
            </a:extLst>
          </p:cNvPr>
          <p:cNvPicPr>
            <a:picLocks noChangeAspect="1"/>
          </p:cNvPicPr>
          <p:nvPr/>
        </p:nvPicPr>
        <p:blipFill>
          <a:blip r:embed="rId4"/>
          <a:stretch>
            <a:fillRect/>
          </a:stretch>
        </p:blipFill>
        <p:spPr>
          <a:xfrm>
            <a:off x="6489700" y="2892063"/>
            <a:ext cx="2603500" cy="419100"/>
          </a:xfrm>
          <a:prstGeom prst="rect">
            <a:avLst/>
          </a:prstGeom>
        </p:spPr>
      </p:pic>
      <p:pic>
        <p:nvPicPr>
          <p:cNvPr id="10" name="Picture 9">
            <a:extLst>
              <a:ext uri="{FF2B5EF4-FFF2-40B4-BE49-F238E27FC236}">
                <a16:creationId xmlns:a16="http://schemas.microsoft.com/office/drawing/2014/main" id="{CA5D765B-6234-F340-A635-AE5A8512B0C1}"/>
              </a:ext>
            </a:extLst>
          </p:cNvPr>
          <p:cNvPicPr>
            <a:picLocks noChangeAspect="1"/>
          </p:cNvPicPr>
          <p:nvPr/>
        </p:nvPicPr>
        <p:blipFill>
          <a:blip r:embed="rId5"/>
          <a:stretch>
            <a:fillRect/>
          </a:stretch>
        </p:blipFill>
        <p:spPr>
          <a:xfrm>
            <a:off x="4287520" y="3892864"/>
            <a:ext cx="4241800" cy="469900"/>
          </a:xfrm>
          <a:prstGeom prst="rect">
            <a:avLst/>
          </a:prstGeom>
        </p:spPr>
      </p:pic>
    </p:spTree>
    <p:extLst>
      <p:ext uri="{BB962C8B-B14F-4D97-AF65-F5344CB8AC3E}">
        <p14:creationId xmlns:p14="http://schemas.microsoft.com/office/powerpoint/2010/main" val="975939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Some simple paths of an example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35</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sp>
        <p:nvSpPr>
          <p:cNvPr id="8" name="TextBox 7">
            <a:extLst>
              <a:ext uri="{FF2B5EF4-FFF2-40B4-BE49-F238E27FC236}">
                <a16:creationId xmlns:a16="http://schemas.microsoft.com/office/drawing/2014/main" id="{5929AA55-371E-3442-A75F-34A51DB3A7E2}"/>
              </a:ext>
            </a:extLst>
          </p:cNvPr>
          <p:cNvSpPr txBox="1"/>
          <p:nvPr/>
        </p:nvSpPr>
        <p:spPr>
          <a:xfrm>
            <a:off x="2632991" y="1838193"/>
            <a:ext cx="254999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Here’s a simple graph:</a:t>
            </a:r>
          </a:p>
        </p:txBody>
      </p:sp>
    </p:spTree>
    <p:extLst>
      <p:ext uri="{BB962C8B-B14F-4D97-AF65-F5344CB8AC3E}">
        <p14:creationId xmlns:p14="http://schemas.microsoft.com/office/powerpoint/2010/main" val="839611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Some simple paths of an example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36</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sp>
        <p:nvSpPr>
          <p:cNvPr id="8" name="TextBox 7">
            <a:extLst>
              <a:ext uri="{FF2B5EF4-FFF2-40B4-BE49-F238E27FC236}">
                <a16:creationId xmlns:a16="http://schemas.microsoft.com/office/drawing/2014/main" id="{5929AA55-371E-3442-A75F-34A51DB3A7E2}"/>
              </a:ext>
            </a:extLst>
          </p:cNvPr>
          <p:cNvSpPr txBox="1"/>
          <p:nvPr/>
        </p:nvSpPr>
        <p:spPr>
          <a:xfrm>
            <a:off x="2632991" y="1838193"/>
            <a:ext cx="254999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Here’s a simple graph:</a:t>
            </a:r>
          </a:p>
        </p:txBody>
      </p:sp>
      <p:sp>
        <p:nvSpPr>
          <p:cNvPr id="9" name="TextBox 8">
            <a:extLst>
              <a:ext uri="{FF2B5EF4-FFF2-40B4-BE49-F238E27FC236}">
                <a16:creationId xmlns:a16="http://schemas.microsoft.com/office/drawing/2014/main" id="{10628500-FD7F-0548-87A0-3DE59C45D6A1}"/>
              </a:ext>
            </a:extLst>
          </p:cNvPr>
          <p:cNvSpPr txBox="1"/>
          <p:nvPr/>
        </p:nvSpPr>
        <p:spPr>
          <a:xfrm>
            <a:off x="2632989" y="5182465"/>
            <a:ext cx="5767092"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We can create simple paths by traversing the nodes.</a:t>
            </a:r>
          </a:p>
        </p:txBody>
      </p:sp>
      <p:pic>
        <p:nvPicPr>
          <p:cNvPr id="10" name="Picture 9">
            <a:extLst>
              <a:ext uri="{FF2B5EF4-FFF2-40B4-BE49-F238E27FC236}">
                <a16:creationId xmlns:a16="http://schemas.microsoft.com/office/drawing/2014/main" id="{55FB349D-49B3-6441-874D-469252C2ECDE}"/>
              </a:ext>
            </a:extLst>
          </p:cNvPr>
          <p:cNvPicPr>
            <a:picLocks noChangeAspect="1"/>
          </p:cNvPicPr>
          <p:nvPr/>
        </p:nvPicPr>
        <p:blipFill>
          <a:blip r:embed="rId3"/>
          <a:stretch>
            <a:fillRect/>
          </a:stretch>
        </p:blipFill>
        <p:spPr>
          <a:xfrm>
            <a:off x="6217755" y="2959100"/>
            <a:ext cx="2247900" cy="469900"/>
          </a:xfrm>
          <a:prstGeom prst="rect">
            <a:avLst/>
          </a:prstGeom>
        </p:spPr>
      </p:pic>
      <p:sp>
        <p:nvSpPr>
          <p:cNvPr id="11" name="Freeform 10">
            <a:extLst>
              <a:ext uri="{FF2B5EF4-FFF2-40B4-BE49-F238E27FC236}">
                <a16:creationId xmlns:a16="http://schemas.microsoft.com/office/drawing/2014/main" id="{F7D68B1C-E570-3448-B88C-3E33B5DE84F8}"/>
              </a:ext>
            </a:extLst>
          </p:cNvPr>
          <p:cNvSpPr/>
          <p:nvPr/>
        </p:nvSpPr>
        <p:spPr>
          <a:xfrm>
            <a:off x="2663687" y="2968488"/>
            <a:ext cx="1656522" cy="1272209"/>
          </a:xfrm>
          <a:custGeom>
            <a:avLst/>
            <a:gdLst>
              <a:gd name="connsiteX0" fmla="*/ 0 w 1656522"/>
              <a:gd name="connsiteY0" fmla="*/ 1272209 h 1272209"/>
              <a:gd name="connsiteX1" fmla="*/ 344556 w 1656522"/>
              <a:gd name="connsiteY1" fmla="*/ 384313 h 1272209"/>
              <a:gd name="connsiteX2" fmla="*/ 1351722 w 1656522"/>
              <a:gd name="connsiteY2" fmla="*/ 742122 h 1272209"/>
              <a:gd name="connsiteX3" fmla="*/ 1656522 w 1656522"/>
              <a:gd name="connsiteY3" fmla="*/ 0 h 1272209"/>
            </a:gdLst>
            <a:ahLst/>
            <a:cxnLst>
              <a:cxn ang="0">
                <a:pos x="connsiteX0" y="connsiteY0"/>
              </a:cxn>
              <a:cxn ang="0">
                <a:pos x="connsiteX1" y="connsiteY1"/>
              </a:cxn>
              <a:cxn ang="0">
                <a:pos x="connsiteX2" y="connsiteY2"/>
              </a:cxn>
              <a:cxn ang="0">
                <a:pos x="connsiteX3" y="connsiteY3"/>
              </a:cxn>
            </a:cxnLst>
            <a:rect l="l" t="t" r="r" b="b"/>
            <a:pathLst>
              <a:path w="1656522" h="1272209">
                <a:moveTo>
                  <a:pt x="0" y="1272209"/>
                </a:moveTo>
                <a:cubicBezTo>
                  <a:pt x="59634" y="872435"/>
                  <a:pt x="119269" y="472661"/>
                  <a:pt x="344556" y="384313"/>
                </a:cubicBezTo>
                <a:cubicBezTo>
                  <a:pt x="569843" y="295965"/>
                  <a:pt x="1133061" y="806174"/>
                  <a:pt x="1351722" y="742122"/>
                </a:cubicBezTo>
                <a:cubicBezTo>
                  <a:pt x="1570383" y="678070"/>
                  <a:pt x="1613452" y="339035"/>
                  <a:pt x="1656522" y="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21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Some simple paths of an example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37</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sp>
        <p:nvSpPr>
          <p:cNvPr id="8" name="TextBox 7">
            <a:extLst>
              <a:ext uri="{FF2B5EF4-FFF2-40B4-BE49-F238E27FC236}">
                <a16:creationId xmlns:a16="http://schemas.microsoft.com/office/drawing/2014/main" id="{5929AA55-371E-3442-A75F-34A51DB3A7E2}"/>
              </a:ext>
            </a:extLst>
          </p:cNvPr>
          <p:cNvSpPr txBox="1"/>
          <p:nvPr/>
        </p:nvSpPr>
        <p:spPr>
          <a:xfrm>
            <a:off x="2632991" y="1838193"/>
            <a:ext cx="254999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Here’s a simple graph:</a:t>
            </a:r>
          </a:p>
        </p:txBody>
      </p:sp>
      <p:sp>
        <p:nvSpPr>
          <p:cNvPr id="9" name="TextBox 8">
            <a:extLst>
              <a:ext uri="{FF2B5EF4-FFF2-40B4-BE49-F238E27FC236}">
                <a16:creationId xmlns:a16="http://schemas.microsoft.com/office/drawing/2014/main" id="{10628500-FD7F-0548-87A0-3DE59C45D6A1}"/>
              </a:ext>
            </a:extLst>
          </p:cNvPr>
          <p:cNvSpPr txBox="1"/>
          <p:nvPr/>
        </p:nvSpPr>
        <p:spPr>
          <a:xfrm>
            <a:off x="2632989" y="5182466"/>
            <a:ext cx="6800255" cy="120032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We can create simple paths by traversing the nodes.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 “simple path” has no cycles; a “cycle” is a </a:t>
            </a:r>
            <a:r>
              <a:rPr lang="en-US" dirty="0" err="1">
                <a:latin typeface="Open Sans" panose="020B0606030504020204" pitchFamily="34" charset="0"/>
                <a:ea typeface="Open Sans" panose="020B0606030504020204" pitchFamily="34" charset="0"/>
                <a:cs typeface="Open Sans" panose="020B0606030504020204" pitchFamily="34" charset="0"/>
              </a:rPr>
              <a:t>subpath</a:t>
            </a:r>
            <a:r>
              <a:rPr lang="en-US" dirty="0">
                <a:latin typeface="Open Sans" panose="020B0606030504020204" pitchFamily="34" charset="0"/>
                <a:ea typeface="Open Sans" panose="020B0606030504020204" pitchFamily="34" charset="0"/>
                <a:cs typeface="Open Sans" panose="020B0606030504020204" pitchFamily="34" charset="0"/>
              </a:rPr>
              <a:t> where the start == the end. No cycles means no repeated vertices.</a:t>
            </a:r>
          </a:p>
        </p:txBody>
      </p:sp>
      <p:pic>
        <p:nvPicPr>
          <p:cNvPr id="10" name="Picture 9">
            <a:extLst>
              <a:ext uri="{FF2B5EF4-FFF2-40B4-BE49-F238E27FC236}">
                <a16:creationId xmlns:a16="http://schemas.microsoft.com/office/drawing/2014/main" id="{55FB349D-49B3-6441-874D-469252C2ECDE}"/>
              </a:ext>
            </a:extLst>
          </p:cNvPr>
          <p:cNvPicPr>
            <a:picLocks noChangeAspect="1"/>
          </p:cNvPicPr>
          <p:nvPr/>
        </p:nvPicPr>
        <p:blipFill>
          <a:blip r:embed="rId3"/>
          <a:stretch>
            <a:fillRect/>
          </a:stretch>
        </p:blipFill>
        <p:spPr>
          <a:xfrm>
            <a:off x="6096000" y="2207525"/>
            <a:ext cx="2247900" cy="469900"/>
          </a:xfrm>
          <a:prstGeom prst="rect">
            <a:avLst/>
          </a:prstGeom>
        </p:spPr>
      </p:pic>
      <p:sp>
        <p:nvSpPr>
          <p:cNvPr id="11" name="Freeform 10">
            <a:extLst>
              <a:ext uri="{FF2B5EF4-FFF2-40B4-BE49-F238E27FC236}">
                <a16:creationId xmlns:a16="http://schemas.microsoft.com/office/drawing/2014/main" id="{F7D68B1C-E570-3448-B88C-3E33B5DE84F8}"/>
              </a:ext>
            </a:extLst>
          </p:cNvPr>
          <p:cNvSpPr/>
          <p:nvPr/>
        </p:nvSpPr>
        <p:spPr>
          <a:xfrm>
            <a:off x="2663687" y="2968488"/>
            <a:ext cx="1656522" cy="1272209"/>
          </a:xfrm>
          <a:custGeom>
            <a:avLst/>
            <a:gdLst>
              <a:gd name="connsiteX0" fmla="*/ 0 w 1656522"/>
              <a:gd name="connsiteY0" fmla="*/ 1272209 h 1272209"/>
              <a:gd name="connsiteX1" fmla="*/ 344556 w 1656522"/>
              <a:gd name="connsiteY1" fmla="*/ 384313 h 1272209"/>
              <a:gd name="connsiteX2" fmla="*/ 1351722 w 1656522"/>
              <a:gd name="connsiteY2" fmla="*/ 742122 h 1272209"/>
              <a:gd name="connsiteX3" fmla="*/ 1656522 w 1656522"/>
              <a:gd name="connsiteY3" fmla="*/ 0 h 1272209"/>
            </a:gdLst>
            <a:ahLst/>
            <a:cxnLst>
              <a:cxn ang="0">
                <a:pos x="connsiteX0" y="connsiteY0"/>
              </a:cxn>
              <a:cxn ang="0">
                <a:pos x="connsiteX1" y="connsiteY1"/>
              </a:cxn>
              <a:cxn ang="0">
                <a:pos x="connsiteX2" y="connsiteY2"/>
              </a:cxn>
              <a:cxn ang="0">
                <a:pos x="connsiteX3" y="connsiteY3"/>
              </a:cxn>
            </a:cxnLst>
            <a:rect l="l" t="t" r="r" b="b"/>
            <a:pathLst>
              <a:path w="1656522" h="1272209">
                <a:moveTo>
                  <a:pt x="0" y="1272209"/>
                </a:moveTo>
                <a:cubicBezTo>
                  <a:pt x="59634" y="872435"/>
                  <a:pt x="119269" y="472661"/>
                  <a:pt x="344556" y="384313"/>
                </a:cubicBezTo>
                <a:cubicBezTo>
                  <a:pt x="569843" y="295965"/>
                  <a:pt x="1133061" y="806174"/>
                  <a:pt x="1351722" y="742122"/>
                </a:cubicBezTo>
                <a:cubicBezTo>
                  <a:pt x="1570383" y="678070"/>
                  <a:pt x="1613452" y="339035"/>
                  <a:pt x="1656522" y="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E945CF8-6E4E-444E-82D5-76A2DF4AC964}"/>
              </a:ext>
            </a:extLst>
          </p:cNvPr>
          <p:cNvPicPr>
            <a:picLocks noChangeAspect="1"/>
          </p:cNvPicPr>
          <p:nvPr/>
        </p:nvPicPr>
        <p:blipFill>
          <a:blip r:embed="rId4"/>
          <a:stretch>
            <a:fillRect/>
          </a:stretch>
        </p:blipFill>
        <p:spPr>
          <a:xfrm>
            <a:off x="5922570" y="3620703"/>
            <a:ext cx="3510674" cy="367974"/>
          </a:xfrm>
          <a:prstGeom prst="rect">
            <a:avLst/>
          </a:prstGeom>
        </p:spPr>
      </p:pic>
      <p:sp>
        <p:nvSpPr>
          <p:cNvPr id="6" name="TextBox 5">
            <a:extLst>
              <a:ext uri="{FF2B5EF4-FFF2-40B4-BE49-F238E27FC236}">
                <a16:creationId xmlns:a16="http://schemas.microsoft.com/office/drawing/2014/main" id="{D70EB977-59C1-5443-8A70-6649314A6710}"/>
              </a:ext>
            </a:extLst>
          </p:cNvPr>
          <p:cNvSpPr txBox="1"/>
          <p:nvPr/>
        </p:nvSpPr>
        <p:spPr>
          <a:xfrm>
            <a:off x="5827483" y="2957255"/>
            <a:ext cx="3857552" cy="1754326"/>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 (directed) path P of graph g is a sequence of vertices: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such that each successive pair is a (directed) edge in E.</a:t>
            </a:r>
          </a:p>
        </p:txBody>
      </p:sp>
    </p:spTree>
    <p:extLst>
      <p:ext uri="{BB962C8B-B14F-4D97-AF65-F5344CB8AC3E}">
        <p14:creationId xmlns:p14="http://schemas.microsoft.com/office/powerpoint/2010/main" val="3656873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We can build a “tree” out of all the simple paths from the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38</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pic>
        <p:nvPicPr>
          <p:cNvPr id="8" name="Picture 7">
            <a:extLst>
              <a:ext uri="{FF2B5EF4-FFF2-40B4-BE49-F238E27FC236}">
                <a16:creationId xmlns:a16="http://schemas.microsoft.com/office/drawing/2014/main" id="{1945D0F1-B147-554E-AA41-656B780E9EB1}"/>
              </a:ext>
            </a:extLst>
          </p:cNvPr>
          <p:cNvPicPr>
            <a:picLocks noChangeAspect="1"/>
          </p:cNvPicPr>
          <p:nvPr/>
        </p:nvPicPr>
        <p:blipFill>
          <a:blip r:embed="rId3"/>
          <a:stretch>
            <a:fillRect/>
          </a:stretch>
        </p:blipFill>
        <p:spPr>
          <a:xfrm>
            <a:off x="6734412" y="2350757"/>
            <a:ext cx="2959879" cy="2663891"/>
          </a:xfrm>
          <a:prstGeom prst="rect">
            <a:avLst/>
          </a:prstGeom>
        </p:spPr>
      </p:pic>
      <p:sp>
        <p:nvSpPr>
          <p:cNvPr id="9" name="Freeform 8">
            <a:extLst>
              <a:ext uri="{FF2B5EF4-FFF2-40B4-BE49-F238E27FC236}">
                <a16:creationId xmlns:a16="http://schemas.microsoft.com/office/drawing/2014/main" id="{902D4CDB-7049-D949-8A27-7D48A951BEDC}"/>
              </a:ext>
            </a:extLst>
          </p:cNvPr>
          <p:cNvSpPr/>
          <p:nvPr/>
        </p:nvSpPr>
        <p:spPr>
          <a:xfrm>
            <a:off x="2663687" y="2968488"/>
            <a:ext cx="1656522" cy="1272209"/>
          </a:xfrm>
          <a:custGeom>
            <a:avLst/>
            <a:gdLst>
              <a:gd name="connsiteX0" fmla="*/ 0 w 1656522"/>
              <a:gd name="connsiteY0" fmla="*/ 1272209 h 1272209"/>
              <a:gd name="connsiteX1" fmla="*/ 344556 w 1656522"/>
              <a:gd name="connsiteY1" fmla="*/ 384313 h 1272209"/>
              <a:gd name="connsiteX2" fmla="*/ 1351722 w 1656522"/>
              <a:gd name="connsiteY2" fmla="*/ 742122 h 1272209"/>
              <a:gd name="connsiteX3" fmla="*/ 1656522 w 1656522"/>
              <a:gd name="connsiteY3" fmla="*/ 0 h 1272209"/>
            </a:gdLst>
            <a:ahLst/>
            <a:cxnLst>
              <a:cxn ang="0">
                <a:pos x="connsiteX0" y="connsiteY0"/>
              </a:cxn>
              <a:cxn ang="0">
                <a:pos x="connsiteX1" y="connsiteY1"/>
              </a:cxn>
              <a:cxn ang="0">
                <a:pos x="connsiteX2" y="connsiteY2"/>
              </a:cxn>
              <a:cxn ang="0">
                <a:pos x="connsiteX3" y="connsiteY3"/>
              </a:cxn>
            </a:cxnLst>
            <a:rect l="l" t="t" r="r" b="b"/>
            <a:pathLst>
              <a:path w="1656522" h="1272209">
                <a:moveTo>
                  <a:pt x="0" y="1272209"/>
                </a:moveTo>
                <a:cubicBezTo>
                  <a:pt x="59634" y="872435"/>
                  <a:pt x="119269" y="472661"/>
                  <a:pt x="344556" y="384313"/>
                </a:cubicBezTo>
                <a:cubicBezTo>
                  <a:pt x="569843" y="295965"/>
                  <a:pt x="1133061" y="806174"/>
                  <a:pt x="1351722" y="742122"/>
                </a:cubicBezTo>
                <a:cubicBezTo>
                  <a:pt x="1570383" y="678070"/>
                  <a:pt x="1613452" y="339035"/>
                  <a:pt x="1656522" y="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880CAE2-11F7-8F42-92D9-55FE18A02177}"/>
              </a:ext>
            </a:extLst>
          </p:cNvPr>
          <p:cNvSpPr/>
          <p:nvPr/>
        </p:nvSpPr>
        <p:spPr>
          <a:xfrm>
            <a:off x="6904384" y="2637184"/>
            <a:ext cx="1298713" cy="2061595"/>
          </a:xfrm>
          <a:custGeom>
            <a:avLst/>
            <a:gdLst>
              <a:gd name="connsiteX0" fmla="*/ 1298713 w 1298713"/>
              <a:gd name="connsiteY0" fmla="*/ 0 h 2061595"/>
              <a:gd name="connsiteX1" fmla="*/ 622852 w 1298713"/>
              <a:gd name="connsiteY1" fmla="*/ 636104 h 2061595"/>
              <a:gd name="connsiteX2" fmla="*/ 304800 w 1298713"/>
              <a:gd name="connsiteY2" fmla="*/ 1311965 h 2061595"/>
              <a:gd name="connsiteX3" fmla="*/ 0 w 1298713"/>
              <a:gd name="connsiteY3" fmla="*/ 1948069 h 2061595"/>
            </a:gdLst>
            <a:ahLst/>
            <a:cxnLst>
              <a:cxn ang="0">
                <a:pos x="connsiteX0" y="connsiteY0"/>
              </a:cxn>
              <a:cxn ang="0">
                <a:pos x="connsiteX1" y="connsiteY1"/>
              </a:cxn>
              <a:cxn ang="0">
                <a:pos x="connsiteX2" y="connsiteY2"/>
              </a:cxn>
              <a:cxn ang="0">
                <a:pos x="connsiteX3" y="connsiteY3"/>
              </a:cxn>
            </a:cxnLst>
            <a:rect l="l" t="t" r="r" b="b"/>
            <a:pathLst>
              <a:path w="1298713" h="2061595">
                <a:moveTo>
                  <a:pt x="1298713" y="0"/>
                </a:moveTo>
                <a:cubicBezTo>
                  <a:pt x="1043608" y="208721"/>
                  <a:pt x="788504" y="417443"/>
                  <a:pt x="622852" y="636104"/>
                </a:cubicBezTo>
                <a:cubicBezTo>
                  <a:pt x="457200" y="854765"/>
                  <a:pt x="408609" y="1093304"/>
                  <a:pt x="304800" y="1311965"/>
                </a:cubicBezTo>
                <a:cubicBezTo>
                  <a:pt x="200991" y="1530626"/>
                  <a:pt x="189948" y="2361095"/>
                  <a:pt x="0" y="1948069"/>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4210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We can build a “tree” out of all the simple paths from the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39</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pic>
        <p:nvPicPr>
          <p:cNvPr id="8" name="Picture 7">
            <a:extLst>
              <a:ext uri="{FF2B5EF4-FFF2-40B4-BE49-F238E27FC236}">
                <a16:creationId xmlns:a16="http://schemas.microsoft.com/office/drawing/2014/main" id="{1945D0F1-B147-554E-AA41-656B780E9EB1}"/>
              </a:ext>
            </a:extLst>
          </p:cNvPr>
          <p:cNvPicPr>
            <a:picLocks noChangeAspect="1"/>
          </p:cNvPicPr>
          <p:nvPr/>
        </p:nvPicPr>
        <p:blipFill>
          <a:blip r:embed="rId3"/>
          <a:srcRect/>
          <a:stretch/>
        </p:blipFill>
        <p:spPr>
          <a:xfrm>
            <a:off x="6734411" y="2350757"/>
            <a:ext cx="2959878" cy="2663891"/>
          </a:xfrm>
          <a:prstGeom prst="rect">
            <a:avLst/>
          </a:prstGeom>
        </p:spPr>
      </p:pic>
      <p:sp>
        <p:nvSpPr>
          <p:cNvPr id="9" name="Freeform 8">
            <a:extLst>
              <a:ext uri="{FF2B5EF4-FFF2-40B4-BE49-F238E27FC236}">
                <a16:creationId xmlns:a16="http://schemas.microsoft.com/office/drawing/2014/main" id="{902D4CDB-7049-D949-8A27-7D48A951BEDC}"/>
              </a:ext>
            </a:extLst>
          </p:cNvPr>
          <p:cNvSpPr/>
          <p:nvPr/>
        </p:nvSpPr>
        <p:spPr>
          <a:xfrm>
            <a:off x="2663687" y="2968488"/>
            <a:ext cx="1656522" cy="1272209"/>
          </a:xfrm>
          <a:custGeom>
            <a:avLst/>
            <a:gdLst>
              <a:gd name="connsiteX0" fmla="*/ 0 w 1656522"/>
              <a:gd name="connsiteY0" fmla="*/ 1272209 h 1272209"/>
              <a:gd name="connsiteX1" fmla="*/ 344556 w 1656522"/>
              <a:gd name="connsiteY1" fmla="*/ 384313 h 1272209"/>
              <a:gd name="connsiteX2" fmla="*/ 1351722 w 1656522"/>
              <a:gd name="connsiteY2" fmla="*/ 742122 h 1272209"/>
              <a:gd name="connsiteX3" fmla="*/ 1656522 w 1656522"/>
              <a:gd name="connsiteY3" fmla="*/ 0 h 1272209"/>
            </a:gdLst>
            <a:ahLst/>
            <a:cxnLst>
              <a:cxn ang="0">
                <a:pos x="connsiteX0" y="connsiteY0"/>
              </a:cxn>
              <a:cxn ang="0">
                <a:pos x="connsiteX1" y="connsiteY1"/>
              </a:cxn>
              <a:cxn ang="0">
                <a:pos x="connsiteX2" y="connsiteY2"/>
              </a:cxn>
              <a:cxn ang="0">
                <a:pos x="connsiteX3" y="connsiteY3"/>
              </a:cxn>
            </a:cxnLst>
            <a:rect l="l" t="t" r="r" b="b"/>
            <a:pathLst>
              <a:path w="1656522" h="1272209">
                <a:moveTo>
                  <a:pt x="0" y="1272209"/>
                </a:moveTo>
                <a:cubicBezTo>
                  <a:pt x="59634" y="872435"/>
                  <a:pt x="119269" y="472661"/>
                  <a:pt x="344556" y="384313"/>
                </a:cubicBezTo>
                <a:cubicBezTo>
                  <a:pt x="569843" y="295965"/>
                  <a:pt x="1133061" y="806174"/>
                  <a:pt x="1351722" y="742122"/>
                </a:cubicBezTo>
                <a:cubicBezTo>
                  <a:pt x="1570383" y="678070"/>
                  <a:pt x="1613452" y="339035"/>
                  <a:pt x="1656522" y="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880CAE2-11F7-8F42-92D9-55FE18A02177}"/>
              </a:ext>
            </a:extLst>
          </p:cNvPr>
          <p:cNvSpPr/>
          <p:nvPr/>
        </p:nvSpPr>
        <p:spPr>
          <a:xfrm>
            <a:off x="6904384" y="2637184"/>
            <a:ext cx="1298713" cy="2061595"/>
          </a:xfrm>
          <a:custGeom>
            <a:avLst/>
            <a:gdLst>
              <a:gd name="connsiteX0" fmla="*/ 1298713 w 1298713"/>
              <a:gd name="connsiteY0" fmla="*/ 0 h 2061595"/>
              <a:gd name="connsiteX1" fmla="*/ 622852 w 1298713"/>
              <a:gd name="connsiteY1" fmla="*/ 636104 h 2061595"/>
              <a:gd name="connsiteX2" fmla="*/ 304800 w 1298713"/>
              <a:gd name="connsiteY2" fmla="*/ 1311965 h 2061595"/>
              <a:gd name="connsiteX3" fmla="*/ 0 w 1298713"/>
              <a:gd name="connsiteY3" fmla="*/ 1948069 h 2061595"/>
            </a:gdLst>
            <a:ahLst/>
            <a:cxnLst>
              <a:cxn ang="0">
                <a:pos x="connsiteX0" y="connsiteY0"/>
              </a:cxn>
              <a:cxn ang="0">
                <a:pos x="connsiteX1" y="connsiteY1"/>
              </a:cxn>
              <a:cxn ang="0">
                <a:pos x="connsiteX2" y="connsiteY2"/>
              </a:cxn>
              <a:cxn ang="0">
                <a:pos x="connsiteX3" y="connsiteY3"/>
              </a:cxn>
            </a:cxnLst>
            <a:rect l="l" t="t" r="r" b="b"/>
            <a:pathLst>
              <a:path w="1298713" h="2061595">
                <a:moveTo>
                  <a:pt x="1298713" y="0"/>
                </a:moveTo>
                <a:cubicBezTo>
                  <a:pt x="1043608" y="208721"/>
                  <a:pt x="788504" y="417443"/>
                  <a:pt x="622852" y="636104"/>
                </a:cubicBezTo>
                <a:cubicBezTo>
                  <a:pt x="457200" y="854765"/>
                  <a:pt x="408609" y="1093304"/>
                  <a:pt x="304800" y="1311965"/>
                </a:cubicBezTo>
                <a:cubicBezTo>
                  <a:pt x="200991" y="1530626"/>
                  <a:pt x="189948" y="2361095"/>
                  <a:pt x="0" y="1948069"/>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81383448-FA06-2F41-AB11-8266AECA12E8}"/>
              </a:ext>
            </a:extLst>
          </p:cNvPr>
          <p:cNvSpPr/>
          <p:nvPr/>
        </p:nvSpPr>
        <p:spPr>
          <a:xfrm>
            <a:off x="2637183" y="3252985"/>
            <a:ext cx="2584174" cy="947954"/>
          </a:xfrm>
          <a:custGeom>
            <a:avLst/>
            <a:gdLst>
              <a:gd name="connsiteX0" fmla="*/ 0 w 2584174"/>
              <a:gd name="connsiteY0" fmla="*/ 947954 h 947954"/>
              <a:gd name="connsiteX1" fmla="*/ 424069 w 2584174"/>
              <a:gd name="connsiteY1" fmla="*/ 20302 h 947954"/>
              <a:gd name="connsiteX2" fmla="*/ 1656521 w 2584174"/>
              <a:gd name="connsiteY2" fmla="*/ 338354 h 947954"/>
              <a:gd name="connsiteX3" fmla="*/ 2584174 w 2584174"/>
              <a:gd name="connsiteY3" fmla="*/ 696163 h 947954"/>
            </a:gdLst>
            <a:ahLst/>
            <a:cxnLst>
              <a:cxn ang="0">
                <a:pos x="connsiteX0" y="connsiteY0"/>
              </a:cxn>
              <a:cxn ang="0">
                <a:pos x="connsiteX1" y="connsiteY1"/>
              </a:cxn>
              <a:cxn ang="0">
                <a:pos x="connsiteX2" y="connsiteY2"/>
              </a:cxn>
              <a:cxn ang="0">
                <a:pos x="connsiteX3" y="connsiteY3"/>
              </a:cxn>
            </a:cxnLst>
            <a:rect l="l" t="t" r="r" b="b"/>
            <a:pathLst>
              <a:path w="2584174" h="947954">
                <a:moveTo>
                  <a:pt x="0" y="947954"/>
                </a:moveTo>
                <a:cubicBezTo>
                  <a:pt x="73991" y="534928"/>
                  <a:pt x="147982" y="121902"/>
                  <a:pt x="424069" y="20302"/>
                </a:cubicBezTo>
                <a:cubicBezTo>
                  <a:pt x="700156" y="-81298"/>
                  <a:pt x="1296504" y="225711"/>
                  <a:pt x="1656521" y="338354"/>
                </a:cubicBezTo>
                <a:cubicBezTo>
                  <a:pt x="2016538" y="450997"/>
                  <a:pt x="2354470" y="680702"/>
                  <a:pt x="2584174" y="696163"/>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A411607F-2BE7-8349-B1FA-4DC83BA5FD64}"/>
              </a:ext>
            </a:extLst>
          </p:cNvPr>
          <p:cNvSpPr/>
          <p:nvPr/>
        </p:nvSpPr>
        <p:spPr>
          <a:xfrm>
            <a:off x="7482376" y="2690191"/>
            <a:ext cx="733972" cy="1966380"/>
          </a:xfrm>
          <a:custGeom>
            <a:avLst/>
            <a:gdLst>
              <a:gd name="connsiteX0" fmla="*/ 733972 w 733972"/>
              <a:gd name="connsiteY0" fmla="*/ 0 h 1966380"/>
              <a:gd name="connsiteX1" fmla="*/ 71363 w 733972"/>
              <a:gd name="connsiteY1" fmla="*/ 583096 h 1966380"/>
              <a:gd name="connsiteX2" fmla="*/ 18354 w 733972"/>
              <a:gd name="connsiteY2" fmla="*/ 1272209 h 1966380"/>
              <a:gd name="connsiteX3" fmla="*/ 71363 w 733972"/>
              <a:gd name="connsiteY3" fmla="*/ 1961322 h 1966380"/>
            </a:gdLst>
            <a:ahLst/>
            <a:cxnLst>
              <a:cxn ang="0">
                <a:pos x="connsiteX0" y="connsiteY0"/>
              </a:cxn>
              <a:cxn ang="0">
                <a:pos x="connsiteX1" y="connsiteY1"/>
              </a:cxn>
              <a:cxn ang="0">
                <a:pos x="connsiteX2" y="connsiteY2"/>
              </a:cxn>
              <a:cxn ang="0">
                <a:pos x="connsiteX3" y="connsiteY3"/>
              </a:cxn>
            </a:cxnLst>
            <a:rect l="l" t="t" r="r" b="b"/>
            <a:pathLst>
              <a:path w="733972" h="1966380">
                <a:moveTo>
                  <a:pt x="733972" y="0"/>
                </a:moveTo>
                <a:cubicBezTo>
                  <a:pt x="462302" y="185530"/>
                  <a:pt x="190633" y="371061"/>
                  <a:pt x="71363" y="583096"/>
                </a:cubicBezTo>
                <a:cubicBezTo>
                  <a:pt x="-47907" y="795131"/>
                  <a:pt x="18354" y="1042505"/>
                  <a:pt x="18354" y="1272209"/>
                </a:cubicBezTo>
                <a:cubicBezTo>
                  <a:pt x="18354" y="1501913"/>
                  <a:pt x="195050" y="2023165"/>
                  <a:pt x="71363" y="196132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83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30C42-DB3F-144D-BDF4-1B9C0104EB98}"/>
              </a:ext>
            </a:extLst>
          </p:cNvPr>
          <p:cNvPicPr>
            <a:picLocks noChangeAspect="1"/>
          </p:cNvPicPr>
          <p:nvPr/>
        </p:nvPicPr>
        <p:blipFill>
          <a:blip r:embed="rId2"/>
          <a:srcRect/>
          <a:stretch/>
        </p:blipFill>
        <p:spPr>
          <a:xfrm>
            <a:off x="2152651" y="1522185"/>
            <a:ext cx="7325553" cy="4654779"/>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Crossing a River …with Constraints</a:t>
            </a: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4</a:t>
            </a:fld>
            <a:endParaRPr lang="en-US"/>
          </a:p>
        </p:txBody>
      </p:sp>
    </p:spTree>
    <p:extLst>
      <p:ext uri="{BB962C8B-B14F-4D97-AF65-F5344CB8AC3E}">
        <p14:creationId xmlns:p14="http://schemas.microsoft.com/office/powerpoint/2010/main" val="3115449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We can build a “tree” out of all the simple paths from the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40</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pic>
        <p:nvPicPr>
          <p:cNvPr id="8" name="Picture 7">
            <a:extLst>
              <a:ext uri="{FF2B5EF4-FFF2-40B4-BE49-F238E27FC236}">
                <a16:creationId xmlns:a16="http://schemas.microsoft.com/office/drawing/2014/main" id="{1945D0F1-B147-554E-AA41-656B780E9EB1}"/>
              </a:ext>
            </a:extLst>
          </p:cNvPr>
          <p:cNvPicPr>
            <a:picLocks noChangeAspect="1"/>
          </p:cNvPicPr>
          <p:nvPr/>
        </p:nvPicPr>
        <p:blipFill>
          <a:blip r:embed="rId3"/>
          <a:srcRect/>
          <a:stretch/>
        </p:blipFill>
        <p:spPr>
          <a:xfrm>
            <a:off x="6734411" y="2350756"/>
            <a:ext cx="2959878" cy="2663890"/>
          </a:xfrm>
          <a:prstGeom prst="rect">
            <a:avLst/>
          </a:prstGeom>
        </p:spPr>
      </p:pic>
      <p:sp>
        <p:nvSpPr>
          <p:cNvPr id="11" name="TextBox 10">
            <a:extLst>
              <a:ext uri="{FF2B5EF4-FFF2-40B4-BE49-F238E27FC236}">
                <a16:creationId xmlns:a16="http://schemas.microsoft.com/office/drawing/2014/main" id="{0A6FB297-A8BE-3F4F-AE0D-9B458A1B0956}"/>
              </a:ext>
            </a:extLst>
          </p:cNvPr>
          <p:cNvSpPr txBox="1"/>
          <p:nvPr/>
        </p:nvSpPr>
        <p:spPr>
          <a:xfrm>
            <a:off x="6528679" y="1841137"/>
            <a:ext cx="3524811"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This is known as a “search tree”</a:t>
            </a:r>
          </a:p>
        </p:txBody>
      </p:sp>
    </p:spTree>
    <p:extLst>
      <p:ext uri="{BB962C8B-B14F-4D97-AF65-F5344CB8AC3E}">
        <p14:creationId xmlns:p14="http://schemas.microsoft.com/office/powerpoint/2010/main" val="172932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DE5B-838B-B74D-BE10-203606E5FBFC}"/>
              </a:ext>
            </a:extLst>
          </p:cNvPr>
          <p:cNvSpPr>
            <a:spLocks noGrp="1"/>
          </p:cNvSpPr>
          <p:nvPr>
            <p:ph type="title"/>
          </p:nvPr>
        </p:nvSpPr>
        <p:spPr/>
        <p:txBody>
          <a:bodyPr/>
          <a:lstStyle/>
          <a:p>
            <a:r>
              <a:rPr lang="en-US" dirty="0"/>
              <a:t>The Search Tree contains all possible simple paths starting from the start node</a:t>
            </a:r>
          </a:p>
        </p:txBody>
      </p:sp>
      <p:sp>
        <p:nvSpPr>
          <p:cNvPr id="3" name="Content Placeholder 2">
            <a:extLst>
              <a:ext uri="{FF2B5EF4-FFF2-40B4-BE49-F238E27FC236}">
                <a16:creationId xmlns:a16="http://schemas.microsoft.com/office/drawing/2014/main" id="{88495F9A-8B5E-F749-A2BF-585DC3F64CBA}"/>
              </a:ext>
            </a:extLst>
          </p:cNvPr>
          <p:cNvSpPr>
            <a:spLocks noGrp="1"/>
          </p:cNvSpPr>
          <p:nvPr>
            <p:ph idx="1"/>
          </p:nvPr>
        </p:nvSpPr>
        <p:spPr>
          <a:xfrm>
            <a:off x="2152651" y="1825625"/>
            <a:ext cx="4581761" cy="4351338"/>
          </a:xfrm>
        </p:spPr>
        <p:txBody>
          <a:bodyPr/>
          <a:lstStyle/>
          <a:p>
            <a:pPr marL="0" indent="0">
              <a:buNone/>
            </a:pPr>
            <a:r>
              <a:rPr lang="en-US" dirty="0"/>
              <a:t>A “tree” is a directed graph such that there is only one edge between any pair of vertices and where the “in degree” for any vertex is at most one.</a:t>
            </a:r>
          </a:p>
        </p:txBody>
      </p:sp>
      <p:sp>
        <p:nvSpPr>
          <p:cNvPr id="5" name="Slide Number Placeholder 4">
            <a:extLst>
              <a:ext uri="{FF2B5EF4-FFF2-40B4-BE49-F238E27FC236}">
                <a16:creationId xmlns:a16="http://schemas.microsoft.com/office/drawing/2014/main" id="{BD76F251-07ED-9C4A-92E4-6F69DEF517BE}"/>
              </a:ext>
            </a:extLst>
          </p:cNvPr>
          <p:cNvSpPr>
            <a:spLocks noGrp="1"/>
          </p:cNvSpPr>
          <p:nvPr>
            <p:ph type="sldNum" sz="quarter" idx="12"/>
          </p:nvPr>
        </p:nvSpPr>
        <p:spPr/>
        <p:txBody>
          <a:bodyPr/>
          <a:lstStyle/>
          <a:p>
            <a:fld id="{E538DE21-AC3D-574E-A9BC-92B90566158F}" type="slidenum">
              <a:rPr lang="en-US" smtClean="0"/>
              <a:t>41</a:t>
            </a:fld>
            <a:endParaRPr lang="en-US"/>
          </a:p>
        </p:txBody>
      </p:sp>
      <p:pic>
        <p:nvPicPr>
          <p:cNvPr id="6" name="Picture 5">
            <a:extLst>
              <a:ext uri="{FF2B5EF4-FFF2-40B4-BE49-F238E27FC236}">
                <a16:creationId xmlns:a16="http://schemas.microsoft.com/office/drawing/2014/main" id="{AEE535E5-91D5-D641-8C41-2C0C7BC38748}"/>
              </a:ext>
            </a:extLst>
          </p:cNvPr>
          <p:cNvPicPr>
            <a:picLocks noChangeAspect="1"/>
          </p:cNvPicPr>
          <p:nvPr/>
        </p:nvPicPr>
        <p:blipFill>
          <a:blip r:embed="rId2"/>
          <a:srcRect/>
          <a:stretch/>
        </p:blipFill>
        <p:spPr>
          <a:xfrm>
            <a:off x="6734411" y="2350756"/>
            <a:ext cx="2959878" cy="2663890"/>
          </a:xfrm>
          <a:prstGeom prst="rect">
            <a:avLst/>
          </a:prstGeom>
        </p:spPr>
      </p:pic>
    </p:spTree>
    <p:extLst>
      <p:ext uri="{BB962C8B-B14F-4D97-AF65-F5344CB8AC3E}">
        <p14:creationId xmlns:p14="http://schemas.microsoft.com/office/powerpoint/2010/main" val="3229880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DE5B-838B-B74D-BE10-203606E5FBFC}"/>
              </a:ext>
            </a:extLst>
          </p:cNvPr>
          <p:cNvSpPr>
            <a:spLocks noGrp="1"/>
          </p:cNvSpPr>
          <p:nvPr>
            <p:ph type="title"/>
          </p:nvPr>
        </p:nvSpPr>
        <p:spPr/>
        <p:txBody>
          <a:bodyPr/>
          <a:lstStyle/>
          <a:p>
            <a:r>
              <a:rPr lang="en-US" dirty="0"/>
              <a:t>The Search Tree contains all possible simple paths starting from the start node</a:t>
            </a:r>
          </a:p>
        </p:txBody>
      </p:sp>
      <p:sp>
        <p:nvSpPr>
          <p:cNvPr id="3" name="Content Placeholder 2">
            <a:extLst>
              <a:ext uri="{FF2B5EF4-FFF2-40B4-BE49-F238E27FC236}">
                <a16:creationId xmlns:a16="http://schemas.microsoft.com/office/drawing/2014/main" id="{88495F9A-8B5E-F749-A2BF-585DC3F64CBA}"/>
              </a:ext>
            </a:extLst>
          </p:cNvPr>
          <p:cNvSpPr>
            <a:spLocks noGrp="1"/>
          </p:cNvSpPr>
          <p:nvPr>
            <p:ph idx="1"/>
          </p:nvPr>
        </p:nvSpPr>
        <p:spPr>
          <a:xfrm>
            <a:off x="2152651" y="1825625"/>
            <a:ext cx="4581761" cy="4351338"/>
          </a:xfrm>
        </p:spPr>
        <p:txBody>
          <a:bodyPr/>
          <a:lstStyle/>
          <a:p>
            <a:pPr marL="0" indent="0">
              <a:buNone/>
            </a:pPr>
            <a:r>
              <a:rPr lang="en-US" dirty="0"/>
              <a:t>A “tree” is a directed graph such that there is only one edge between any pair of vertices and where the “in degree” for any vertex is at most one.</a:t>
            </a:r>
          </a:p>
          <a:p>
            <a:pPr marL="0" indent="0">
              <a:buNone/>
            </a:pPr>
            <a:endParaRPr lang="en-US" dirty="0"/>
          </a:p>
          <a:p>
            <a:pPr marL="0" indent="0">
              <a:buNone/>
            </a:pPr>
            <a:r>
              <a:rPr lang="en-US" dirty="0"/>
              <a:t>The language we use to describe “trees” is similar to familial relationships.</a:t>
            </a:r>
          </a:p>
        </p:txBody>
      </p:sp>
      <p:sp>
        <p:nvSpPr>
          <p:cNvPr id="5" name="Slide Number Placeholder 4">
            <a:extLst>
              <a:ext uri="{FF2B5EF4-FFF2-40B4-BE49-F238E27FC236}">
                <a16:creationId xmlns:a16="http://schemas.microsoft.com/office/drawing/2014/main" id="{BD76F251-07ED-9C4A-92E4-6F69DEF517BE}"/>
              </a:ext>
            </a:extLst>
          </p:cNvPr>
          <p:cNvSpPr>
            <a:spLocks noGrp="1"/>
          </p:cNvSpPr>
          <p:nvPr>
            <p:ph type="sldNum" sz="quarter" idx="12"/>
          </p:nvPr>
        </p:nvSpPr>
        <p:spPr/>
        <p:txBody>
          <a:bodyPr/>
          <a:lstStyle/>
          <a:p>
            <a:fld id="{E538DE21-AC3D-574E-A9BC-92B90566158F}" type="slidenum">
              <a:rPr lang="en-US" smtClean="0"/>
              <a:t>42</a:t>
            </a:fld>
            <a:endParaRPr lang="en-US"/>
          </a:p>
        </p:txBody>
      </p:sp>
      <p:pic>
        <p:nvPicPr>
          <p:cNvPr id="6" name="Picture 5">
            <a:extLst>
              <a:ext uri="{FF2B5EF4-FFF2-40B4-BE49-F238E27FC236}">
                <a16:creationId xmlns:a16="http://schemas.microsoft.com/office/drawing/2014/main" id="{AEE535E5-91D5-D641-8C41-2C0C7BC38748}"/>
              </a:ext>
            </a:extLst>
          </p:cNvPr>
          <p:cNvPicPr>
            <a:picLocks noChangeAspect="1"/>
          </p:cNvPicPr>
          <p:nvPr/>
        </p:nvPicPr>
        <p:blipFill>
          <a:blip r:embed="rId2"/>
          <a:srcRect/>
          <a:stretch/>
        </p:blipFill>
        <p:spPr>
          <a:xfrm>
            <a:off x="6734411" y="2350756"/>
            <a:ext cx="2959878" cy="2663890"/>
          </a:xfrm>
          <a:prstGeom prst="rect">
            <a:avLst/>
          </a:prstGeom>
        </p:spPr>
      </p:pic>
      <p:sp>
        <p:nvSpPr>
          <p:cNvPr id="7" name="TextBox 6">
            <a:extLst>
              <a:ext uri="{FF2B5EF4-FFF2-40B4-BE49-F238E27FC236}">
                <a16:creationId xmlns:a16="http://schemas.microsoft.com/office/drawing/2014/main" id="{1B8B6423-CCE7-114B-9E0C-626CA6EEEDE9}"/>
              </a:ext>
            </a:extLst>
          </p:cNvPr>
          <p:cNvSpPr txBox="1"/>
          <p:nvPr/>
        </p:nvSpPr>
        <p:spPr>
          <a:xfrm>
            <a:off x="9204332" y="2871140"/>
            <a:ext cx="894989"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Parent</a:t>
            </a:r>
          </a:p>
        </p:txBody>
      </p:sp>
      <p:sp>
        <p:nvSpPr>
          <p:cNvPr id="8" name="TextBox 7">
            <a:extLst>
              <a:ext uri="{FF2B5EF4-FFF2-40B4-BE49-F238E27FC236}">
                <a16:creationId xmlns:a16="http://schemas.microsoft.com/office/drawing/2014/main" id="{8A53B666-484B-8B49-8584-7785C6B15575}"/>
              </a:ext>
            </a:extLst>
          </p:cNvPr>
          <p:cNvSpPr txBox="1"/>
          <p:nvPr/>
        </p:nvSpPr>
        <p:spPr>
          <a:xfrm>
            <a:off x="9554277" y="3598182"/>
            <a:ext cx="728084"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Child</a:t>
            </a:r>
          </a:p>
        </p:txBody>
      </p:sp>
      <p:sp>
        <p:nvSpPr>
          <p:cNvPr id="9" name="TextBox 8">
            <a:extLst>
              <a:ext uri="{FF2B5EF4-FFF2-40B4-BE49-F238E27FC236}">
                <a16:creationId xmlns:a16="http://schemas.microsoft.com/office/drawing/2014/main" id="{436AC202-F545-574E-9AD5-36B542A18C91}"/>
              </a:ext>
            </a:extLst>
          </p:cNvPr>
          <p:cNvSpPr txBox="1"/>
          <p:nvPr/>
        </p:nvSpPr>
        <p:spPr>
          <a:xfrm>
            <a:off x="8788587" y="4790256"/>
            <a:ext cx="146084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Leaf</a:t>
            </a:r>
          </a:p>
          <a:p>
            <a:r>
              <a:rPr lang="en-US" i="1" dirty="0">
                <a:latin typeface="Open Sans" panose="020B0606030504020204" pitchFamily="34" charset="0"/>
                <a:ea typeface="Open Sans" panose="020B0606030504020204" pitchFamily="34" charset="0"/>
                <a:cs typeface="Open Sans" panose="020B0606030504020204" pitchFamily="34" charset="0"/>
              </a:rPr>
              <a:t>(no children)</a:t>
            </a:r>
          </a:p>
        </p:txBody>
      </p:sp>
      <p:sp>
        <p:nvSpPr>
          <p:cNvPr id="10" name="TextBox 9">
            <a:extLst>
              <a:ext uri="{FF2B5EF4-FFF2-40B4-BE49-F238E27FC236}">
                <a16:creationId xmlns:a16="http://schemas.microsoft.com/office/drawing/2014/main" id="{4B1F64E7-BBEC-404E-9B2A-3DFC0C1A84C5}"/>
              </a:ext>
            </a:extLst>
          </p:cNvPr>
          <p:cNvSpPr txBox="1"/>
          <p:nvPr/>
        </p:nvSpPr>
        <p:spPr>
          <a:xfrm>
            <a:off x="8214351" y="1802870"/>
            <a:ext cx="1409553"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Root</a:t>
            </a:r>
          </a:p>
          <a:p>
            <a:r>
              <a:rPr lang="en-US" i="1" dirty="0">
                <a:latin typeface="Open Sans" panose="020B0606030504020204" pitchFamily="34" charset="0"/>
                <a:ea typeface="Open Sans" panose="020B0606030504020204" pitchFamily="34" charset="0"/>
                <a:cs typeface="Open Sans" panose="020B0606030504020204" pitchFamily="34" charset="0"/>
              </a:rPr>
              <a:t>(no parents)</a:t>
            </a:r>
          </a:p>
        </p:txBody>
      </p:sp>
      <p:sp>
        <p:nvSpPr>
          <p:cNvPr id="11" name="TextBox 10">
            <a:extLst>
              <a:ext uri="{FF2B5EF4-FFF2-40B4-BE49-F238E27FC236}">
                <a16:creationId xmlns:a16="http://schemas.microsoft.com/office/drawing/2014/main" id="{837A5D00-38C9-F84A-BCE1-92D3B94D00C7}"/>
              </a:ext>
            </a:extLst>
          </p:cNvPr>
          <p:cNvSpPr txBox="1"/>
          <p:nvPr/>
        </p:nvSpPr>
        <p:spPr>
          <a:xfrm>
            <a:off x="7002039" y="2449201"/>
            <a:ext cx="944682"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Branch</a:t>
            </a:r>
          </a:p>
          <a:p>
            <a:r>
              <a:rPr lang="en-US" i="1" dirty="0">
                <a:latin typeface="Open Sans" panose="020B0606030504020204" pitchFamily="34" charset="0"/>
                <a:ea typeface="Open Sans" panose="020B0606030504020204" pitchFamily="34" charset="0"/>
                <a:cs typeface="Open Sans" panose="020B0606030504020204" pitchFamily="34" charset="0"/>
              </a:rPr>
              <a:t>(edge)</a:t>
            </a:r>
          </a:p>
        </p:txBody>
      </p:sp>
      <p:sp>
        <p:nvSpPr>
          <p:cNvPr id="12" name="TextBox 11">
            <a:extLst>
              <a:ext uri="{FF2B5EF4-FFF2-40B4-BE49-F238E27FC236}">
                <a16:creationId xmlns:a16="http://schemas.microsoft.com/office/drawing/2014/main" id="{81AA8780-65AE-0548-90FA-D5F35BAC7F98}"/>
              </a:ext>
            </a:extLst>
          </p:cNvPr>
          <p:cNvSpPr txBox="1"/>
          <p:nvPr/>
        </p:nvSpPr>
        <p:spPr>
          <a:xfrm>
            <a:off x="6872603" y="4820042"/>
            <a:ext cx="1592295"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Siblings</a:t>
            </a:r>
          </a:p>
          <a:p>
            <a:r>
              <a:rPr lang="en-US" i="1" dirty="0">
                <a:latin typeface="Open Sans" panose="020B0606030504020204" pitchFamily="34" charset="0"/>
                <a:ea typeface="Open Sans" panose="020B0606030504020204" pitchFamily="34" charset="0"/>
                <a:cs typeface="Open Sans" panose="020B0606030504020204" pitchFamily="34" charset="0"/>
              </a:rPr>
              <a:t>(same parent)</a:t>
            </a:r>
          </a:p>
        </p:txBody>
      </p:sp>
      <p:sp>
        <p:nvSpPr>
          <p:cNvPr id="13" name="TextBox 12">
            <a:extLst>
              <a:ext uri="{FF2B5EF4-FFF2-40B4-BE49-F238E27FC236}">
                <a16:creationId xmlns:a16="http://schemas.microsoft.com/office/drawing/2014/main" id="{FDA94FD1-07F5-1541-A776-56EDDCD39489}"/>
              </a:ext>
            </a:extLst>
          </p:cNvPr>
          <p:cNvSpPr txBox="1"/>
          <p:nvPr/>
        </p:nvSpPr>
        <p:spPr>
          <a:xfrm>
            <a:off x="6552049" y="5665569"/>
            <a:ext cx="3474413"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Ancestors are upstream nodes</a:t>
            </a:r>
          </a:p>
          <a:p>
            <a:r>
              <a:rPr lang="en-US" dirty="0">
                <a:latin typeface="Open Sans" panose="020B0606030504020204" pitchFamily="34" charset="0"/>
                <a:ea typeface="Open Sans" panose="020B0606030504020204" pitchFamily="34" charset="0"/>
                <a:cs typeface="Open Sans" panose="020B0606030504020204" pitchFamily="34" charset="0"/>
              </a:rPr>
              <a:t>Descendants are downstream</a:t>
            </a:r>
          </a:p>
        </p:txBody>
      </p:sp>
    </p:spTree>
    <p:extLst>
      <p:ext uri="{BB962C8B-B14F-4D97-AF65-F5344CB8AC3E}">
        <p14:creationId xmlns:p14="http://schemas.microsoft.com/office/powerpoint/2010/main" val="27280696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F88A8-6512-E546-914B-25428465939A}"/>
              </a:ext>
            </a:extLst>
          </p:cNvPr>
          <p:cNvSpPr>
            <a:spLocks noGrp="1"/>
          </p:cNvSpPr>
          <p:nvPr>
            <p:ph type="title"/>
          </p:nvPr>
        </p:nvSpPr>
        <p:spPr/>
        <p:txBody>
          <a:bodyPr/>
          <a:lstStyle/>
          <a:p>
            <a:r>
              <a:rPr lang="en-US" dirty="0"/>
              <a:t>So how do we search a graph?</a:t>
            </a:r>
          </a:p>
        </p:txBody>
      </p:sp>
      <p:sp>
        <p:nvSpPr>
          <p:cNvPr id="3" name="Content Placeholder 2">
            <a:extLst>
              <a:ext uri="{FF2B5EF4-FFF2-40B4-BE49-F238E27FC236}">
                <a16:creationId xmlns:a16="http://schemas.microsoft.com/office/drawing/2014/main" id="{A074FCAF-500D-DD43-B1E1-1E64195C6237}"/>
              </a:ext>
            </a:extLst>
          </p:cNvPr>
          <p:cNvSpPr>
            <a:spLocks noGrp="1"/>
          </p:cNvSpPr>
          <p:nvPr>
            <p:ph idx="1"/>
          </p:nvPr>
        </p:nvSpPr>
        <p:spPr/>
        <p:txBody>
          <a:bodyPr/>
          <a:lstStyle/>
          <a:p>
            <a:pPr marL="0" indent="0">
              <a:buNone/>
            </a:pPr>
            <a:r>
              <a:rPr lang="en-US" dirty="0"/>
              <a:t>There are a number of different types of search:</a:t>
            </a:r>
          </a:p>
        </p:txBody>
      </p:sp>
      <p:sp>
        <p:nvSpPr>
          <p:cNvPr id="5" name="Slide Number Placeholder 4">
            <a:extLst>
              <a:ext uri="{FF2B5EF4-FFF2-40B4-BE49-F238E27FC236}">
                <a16:creationId xmlns:a16="http://schemas.microsoft.com/office/drawing/2014/main" id="{5E4E9852-405E-4A40-9A5F-311057C96E04}"/>
              </a:ext>
            </a:extLst>
          </p:cNvPr>
          <p:cNvSpPr>
            <a:spLocks noGrp="1"/>
          </p:cNvSpPr>
          <p:nvPr>
            <p:ph type="sldNum" sz="quarter" idx="12"/>
          </p:nvPr>
        </p:nvSpPr>
        <p:spPr/>
        <p:txBody>
          <a:bodyPr/>
          <a:lstStyle/>
          <a:p>
            <a:fld id="{E538DE21-AC3D-574E-A9BC-92B90566158F}" type="slidenum">
              <a:rPr lang="en-US" smtClean="0"/>
              <a:t>43</a:t>
            </a:fld>
            <a:endParaRPr lang="en-US"/>
          </a:p>
        </p:txBody>
      </p:sp>
      <p:graphicFrame>
        <p:nvGraphicFramePr>
          <p:cNvPr id="6" name="Table 6">
            <a:extLst>
              <a:ext uri="{FF2B5EF4-FFF2-40B4-BE49-F238E27FC236}">
                <a16:creationId xmlns:a16="http://schemas.microsoft.com/office/drawing/2014/main" id="{EAED8BB1-FA1D-8D4B-BB1E-C3FB7F5CCD65}"/>
              </a:ext>
            </a:extLst>
          </p:cNvPr>
          <p:cNvGraphicFramePr>
            <a:graphicFrameLocks noGrp="1"/>
          </p:cNvGraphicFramePr>
          <p:nvPr/>
        </p:nvGraphicFramePr>
        <p:xfrm>
          <a:off x="2033391" y="2316479"/>
          <a:ext cx="8005959" cy="4218092"/>
        </p:xfrm>
        <a:graphic>
          <a:graphicData uri="http://schemas.openxmlformats.org/drawingml/2006/table">
            <a:tbl>
              <a:tblPr firstRow="1" bandRow="1">
                <a:tableStyleId>{2D5ABB26-0587-4C30-8999-92F81FD0307C}</a:tableStyleId>
              </a:tblPr>
              <a:tblGrid>
                <a:gridCol w="2175143">
                  <a:extLst>
                    <a:ext uri="{9D8B030D-6E8A-4147-A177-3AD203B41FA5}">
                      <a16:colId xmlns:a16="http://schemas.microsoft.com/office/drawing/2014/main" val="3793629522"/>
                    </a:ext>
                  </a:extLst>
                </a:gridCol>
                <a:gridCol w="3385220">
                  <a:extLst>
                    <a:ext uri="{9D8B030D-6E8A-4147-A177-3AD203B41FA5}">
                      <a16:colId xmlns:a16="http://schemas.microsoft.com/office/drawing/2014/main" val="1822484941"/>
                    </a:ext>
                  </a:extLst>
                </a:gridCol>
                <a:gridCol w="2445596">
                  <a:extLst>
                    <a:ext uri="{9D8B030D-6E8A-4147-A177-3AD203B41FA5}">
                      <a16:colId xmlns:a16="http://schemas.microsoft.com/office/drawing/2014/main" val="1450503561"/>
                    </a:ext>
                  </a:extLst>
                </a:gridCol>
              </a:tblGrid>
              <a:tr h="1331806">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Uninformed</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Depth-First</a:t>
                      </a:r>
                    </a:p>
                    <a:p>
                      <a:r>
                        <a:rPr lang="en-US" sz="2400" dirty="0">
                          <a:latin typeface="Open Sans" panose="020B0606030504020204" pitchFamily="34" charset="0"/>
                          <a:ea typeface="Open Sans" panose="020B0606030504020204" pitchFamily="34" charset="0"/>
                          <a:cs typeface="Open Sans" panose="020B0606030504020204" pitchFamily="34" charset="0"/>
                        </a:rPr>
                        <a:t>Breadth-first</a:t>
                      </a:r>
                    </a:p>
                    <a:p>
                      <a:r>
                        <a:rPr lang="en-US" sz="2400" dirty="0">
                          <a:latin typeface="Open Sans" panose="020B0606030504020204" pitchFamily="34" charset="0"/>
                          <a:ea typeface="Open Sans" panose="020B0606030504020204" pitchFamily="34" charset="0"/>
                          <a:cs typeface="Open Sans" panose="020B0606030504020204" pitchFamily="34" charset="0"/>
                        </a:rPr>
                        <a:t>Iterative Deepening</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Search the entire tree until goal found</a:t>
                      </a:r>
                    </a:p>
                  </a:txBody>
                  <a:tcPr/>
                </a:tc>
                <a:extLst>
                  <a:ext uri="{0D108BD9-81ED-4DB2-BD59-A6C34878D82A}">
                    <a16:rowId xmlns:a16="http://schemas.microsoft.com/office/drawing/2014/main" val="3453523672"/>
                  </a:ext>
                </a:extLst>
              </a:tr>
              <a:tr h="1331806">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Optimal</a:t>
                      </a:r>
                    </a:p>
                    <a:p>
                      <a:r>
                        <a:rPr lang="en-US" sz="2400" dirty="0">
                          <a:latin typeface="Open Sans" panose="020B0606030504020204" pitchFamily="34" charset="0"/>
                          <a:ea typeface="Open Sans" panose="020B0606030504020204" pitchFamily="34" charset="0"/>
                          <a:cs typeface="Open Sans" panose="020B0606030504020204" pitchFamily="34" charset="0"/>
                        </a:rPr>
                        <a:t>(informed)</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a:t>
                      </a:r>
                    </a:p>
                    <a:p>
                      <a:r>
                        <a:rPr lang="en-US" sz="2400" dirty="0">
                          <a:latin typeface="Open Sans" panose="020B0606030504020204" pitchFamily="34" charset="0"/>
                          <a:ea typeface="Open Sans" panose="020B0606030504020204" pitchFamily="34" charset="0"/>
                          <a:cs typeface="Open Sans" panose="020B0606030504020204" pitchFamily="34" charset="0"/>
                        </a:rPr>
                        <a:t>Branch &amp; Bound</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Use length as a measure and find “shortest” path</a:t>
                      </a:r>
                    </a:p>
                  </a:txBody>
                  <a:tcPr/>
                </a:tc>
                <a:extLst>
                  <a:ext uri="{0D108BD9-81ED-4DB2-BD59-A6C34878D82A}">
                    <a16:rowId xmlns:a16="http://schemas.microsoft.com/office/drawing/2014/main" val="194345967"/>
                  </a:ext>
                </a:extLst>
              </a:tr>
              <a:tr h="1331806">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Heuristic</a:t>
                      </a:r>
                    </a:p>
                    <a:p>
                      <a:r>
                        <a:rPr lang="en-US" sz="2400" dirty="0">
                          <a:latin typeface="Open Sans" panose="020B0606030504020204" pitchFamily="34" charset="0"/>
                          <a:ea typeface="Open Sans" panose="020B0606030504020204" pitchFamily="34" charset="0"/>
                          <a:cs typeface="Open Sans" panose="020B0606030504020204" pitchFamily="34" charset="0"/>
                        </a:rPr>
                        <a:t>(informed)</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Hill-climbing</a:t>
                      </a:r>
                    </a:p>
                    <a:p>
                      <a:r>
                        <a:rPr lang="en-US" sz="2400" dirty="0">
                          <a:latin typeface="Open Sans" panose="020B0606030504020204" pitchFamily="34" charset="0"/>
                          <a:ea typeface="Open Sans" panose="020B0606030504020204" pitchFamily="34" charset="0"/>
                          <a:cs typeface="Open Sans" panose="020B0606030504020204" pitchFamily="34" charset="0"/>
                        </a:rPr>
                        <a:t>Best-first</a:t>
                      </a:r>
                    </a:p>
                    <a:p>
                      <a:r>
                        <a:rPr lang="en-US" sz="2400" dirty="0">
                          <a:latin typeface="Open Sans" panose="020B0606030504020204" pitchFamily="34" charset="0"/>
                          <a:ea typeface="Open Sans" panose="020B0606030504020204" pitchFamily="34" charset="0"/>
                          <a:cs typeface="Open Sans" panose="020B0606030504020204" pitchFamily="34" charset="0"/>
                        </a:rPr>
                        <a:t>Beam</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Use heuristics to guide search</a:t>
                      </a:r>
                    </a:p>
                  </a:txBody>
                  <a:tcPr/>
                </a:tc>
                <a:extLst>
                  <a:ext uri="{0D108BD9-81ED-4DB2-BD59-A6C34878D82A}">
                    <a16:rowId xmlns:a16="http://schemas.microsoft.com/office/drawing/2014/main" val="594962293"/>
                  </a:ext>
                </a:extLst>
              </a:tr>
            </a:tbl>
          </a:graphicData>
        </a:graphic>
      </p:graphicFrame>
    </p:spTree>
    <p:extLst>
      <p:ext uri="{BB962C8B-B14F-4D97-AF65-F5344CB8AC3E}">
        <p14:creationId xmlns:p14="http://schemas.microsoft.com/office/powerpoint/2010/main" val="2329966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You may already be pretty familiar with some different types of search</a:t>
            </a:r>
          </a:p>
        </p:txBody>
      </p:sp>
      <p:sp>
        <p:nvSpPr>
          <p:cNvPr id="3" name="Content Placeholder 2">
            <a:extLst>
              <a:ext uri="{FF2B5EF4-FFF2-40B4-BE49-F238E27FC236}">
                <a16:creationId xmlns:a16="http://schemas.microsoft.com/office/drawing/2014/main" id="{AB68123C-C652-FC49-B74D-E02083A76AB7}"/>
              </a:ext>
            </a:extLst>
          </p:cNvPr>
          <p:cNvSpPr>
            <a:spLocks noGrp="1"/>
          </p:cNvSpPr>
          <p:nvPr>
            <p:ph idx="1"/>
          </p:nvPr>
        </p:nvSpPr>
        <p:spPr/>
        <p:txBody>
          <a:bodyPr/>
          <a:lstStyle/>
          <a:p>
            <a:pPr marL="0" indent="0">
              <a:buNone/>
            </a:pPr>
            <a:r>
              <a:rPr lang="en-US" dirty="0"/>
              <a:t>How should we traverse these nodes to find a path to the goal?</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44</a:t>
            </a:fld>
            <a:endParaRPr lang="en-US"/>
          </a:p>
        </p:txBody>
      </p:sp>
      <p:pic>
        <p:nvPicPr>
          <p:cNvPr id="6" name="Picture 5">
            <a:extLst>
              <a:ext uri="{FF2B5EF4-FFF2-40B4-BE49-F238E27FC236}">
                <a16:creationId xmlns:a16="http://schemas.microsoft.com/office/drawing/2014/main" id="{206D5547-E16E-FE4E-AE03-829BE59605D5}"/>
              </a:ext>
            </a:extLst>
          </p:cNvPr>
          <p:cNvPicPr>
            <a:picLocks noChangeAspect="1"/>
          </p:cNvPicPr>
          <p:nvPr/>
        </p:nvPicPr>
        <p:blipFill>
          <a:blip r:embed="rId2"/>
          <a:srcRect/>
          <a:stretch/>
        </p:blipFill>
        <p:spPr>
          <a:xfrm>
            <a:off x="2600822" y="2776641"/>
            <a:ext cx="2959878" cy="2663890"/>
          </a:xfrm>
          <a:prstGeom prst="rect">
            <a:avLst/>
          </a:prstGeom>
        </p:spPr>
      </p:pic>
    </p:spTree>
    <p:extLst>
      <p:ext uri="{BB962C8B-B14F-4D97-AF65-F5344CB8AC3E}">
        <p14:creationId xmlns:p14="http://schemas.microsoft.com/office/powerpoint/2010/main" val="3738866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You may already be pretty familiar with some different types of search</a:t>
            </a:r>
          </a:p>
        </p:txBody>
      </p:sp>
      <p:sp>
        <p:nvSpPr>
          <p:cNvPr id="3" name="Content Placeholder 2">
            <a:extLst>
              <a:ext uri="{FF2B5EF4-FFF2-40B4-BE49-F238E27FC236}">
                <a16:creationId xmlns:a16="http://schemas.microsoft.com/office/drawing/2014/main" id="{AB68123C-C652-FC49-B74D-E02083A76AB7}"/>
              </a:ext>
            </a:extLst>
          </p:cNvPr>
          <p:cNvSpPr>
            <a:spLocks noGrp="1"/>
          </p:cNvSpPr>
          <p:nvPr>
            <p:ph idx="1"/>
          </p:nvPr>
        </p:nvSpPr>
        <p:spPr/>
        <p:txBody>
          <a:bodyPr/>
          <a:lstStyle/>
          <a:p>
            <a:pPr marL="0" indent="0">
              <a:buNone/>
            </a:pPr>
            <a:r>
              <a:rPr lang="en-US" dirty="0"/>
              <a:t>How should we traverse these nodes to find a path to the goal?</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45</a:t>
            </a:fld>
            <a:endParaRPr lang="en-US"/>
          </a:p>
        </p:txBody>
      </p:sp>
      <p:pic>
        <p:nvPicPr>
          <p:cNvPr id="6" name="Picture 5">
            <a:extLst>
              <a:ext uri="{FF2B5EF4-FFF2-40B4-BE49-F238E27FC236}">
                <a16:creationId xmlns:a16="http://schemas.microsoft.com/office/drawing/2014/main" id="{206D5547-E16E-FE4E-AE03-829BE59605D5}"/>
              </a:ext>
            </a:extLst>
          </p:cNvPr>
          <p:cNvPicPr>
            <a:picLocks noChangeAspect="1"/>
          </p:cNvPicPr>
          <p:nvPr/>
        </p:nvPicPr>
        <p:blipFill>
          <a:blip r:embed="rId2"/>
          <a:srcRect/>
          <a:stretch/>
        </p:blipFill>
        <p:spPr>
          <a:xfrm>
            <a:off x="2600822" y="2776641"/>
            <a:ext cx="2959878" cy="2663890"/>
          </a:xfrm>
          <a:prstGeom prst="rect">
            <a:avLst/>
          </a:prstGeom>
        </p:spPr>
      </p:pic>
      <p:sp>
        <p:nvSpPr>
          <p:cNvPr id="8" name="TextBox 7">
            <a:extLst>
              <a:ext uri="{FF2B5EF4-FFF2-40B4-BE49-F238E27FC236}">
                <a16:creationId xmlns:a16="http://schemas.microsoft.com/office/drawing/2014/main" id="{7C4662B0-A931-354E-89C0-629FD484F30B}"/>
              </a:ext>
            </a:extLst>
          </p:cNvPr>
          <p:cNvSpPr txBox="1"/>
          <p:nvPr/>
        </p:nvSpPr>
        <p:spPr>
          <a:xfrm>
            <a:off x="3699746"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9" name="TextBox 8">
            <a:extLst>
              <a:ext uri="{FF2B5EF4-FFF2-40B4-BE49-F238E27FC236}">
                <a16:creationId xmlns:a16="http://schemas.microsoft.com/office/drawing/2014/main" id="{45B7E669-562B-8145-BA97-D5162522E7B3}"/>
              </a:ext>
            </a:extLst>
          </p:cNvPr>
          <p:cNvSpPr txBox="1"/>
          <p:nvPr/>
        </p:nvSpPr>
        <p:spPr>
          <a:xfrm>
            <a:off x="3064494"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0" name="TextBox 9">
            <a:extLst>
              <a:ext uri="{FF2B5EF4-FFF2-40B4-BE49-F238E27FC236}">
                <a16:creationId xmlns:a16="http://schemas.microsoft.com/office/drawing/2014/main" id="{421D77B8-D6E8-494F-A95D-4536BE531EF0}"/>
              </a:ext>
            </a:extLst>
          </p:cNvPr>
          <p:cNvSpPr txBox="1"/>
          <p:nvPr/>
        </p:nvSpPr>
        <p:spPr>
          <a:xfrm>
            <a:off x="2748382"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1" name="TextBox 10">
            <a:extLst>
              <a:ext uri="{FF2B5EF4-FFF2-40B4-BE49-F238E27FC236}">
                <a16:creationId xmlns:a16="http://schemas.microsoft.com/office/drawing/2014/main" id="{BB6D6C58-5730-D64A-8F10-8869F8ACB787}"/>
              </a:ext>
            </a:extLst>
          </p:cNvPr>
          <p:cNvSpPr txBox="1"/>
          <p:nvPr/>
        </p:nvSpPr>
        <p:spPr>
          <a:xfrm>
            <a:off x="2474453"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2" name="TextBox 11">
            <a:extLst>
              <a:ext uri="{FF2B5EF4-FFF2-40B4-BE49-F238E27FC236}">
                <a16:creationId xmlns:a16="http://schemas.microsoft.com/office/drawing/2014/main" id="{8F3FF6DA-A579-7C46-B6E7-D4DA220A57A4}"/>
              </a:ext>
            </a:extLst>
          </p:cNvPr>
          <p:cNvSpPr txBox="1"/>
          <p:nvPr/>
        </p:nvSpPr>
        <p:spPr>
          <a:xfrm>
            <a:off x="3136122"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3" name="TextBox 12">
            <a:extLst>
              <a:ext uri="{FF2B5EF4-FFF2-40B4-BE49-F238E27FC236}">
                <a16:creationId xmlns:a16="http://schemas.microsoft.com/office/drawing/2014/main" id="{0161ACE2-15BF-BF4D-9AF9-297C6EE23DF2}"/>
              </a:ext>
            </a:extLst>
          </p:cNvPr>
          <p:cNvSpPr txBox="1"/>
          <p:nvPr/>
        </p:nvSpPr>
        <p:spPr>
          <a:xfrm>
            <a:off x="3472666"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14" name="TextBox 13">
            <a:extLst>
              <a:ext uri="{FF2B5EF4-FFF2-40B4-BE49-F238E27FC236}">
                <a16:creationId xmlns:a16="http://schemas.microsoft.com/office/drawing/2014/main" id="{F5E6E7DA-2754-434C-B077-8E23827F2C67}"/>
              </a:ext>
            </a:extLst>
          </p:cNvPr>
          <p:cNvSpPr txBox="1"/>
          <p:nvPr/>
        </p:nvSpPr>
        <p:spPr>
          <a:xfrm>
            <a:off x="4473328"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7" name="TextBox 6">
            <a:extLst>
              <a:ext uri="{FF2B5EF4-FFF2-40B4-BE49-F238E27FC236}">
                <a16:creationId xmlns:a16="http://schemas.microsoft.com/office/drawing/2014/main" id="{348BCEEC-80D2-F19C-80D5-273B22640F36}"/>
              </a:ext>
            </a:extLst>
          </p:cNvPr>
          <p:cNvSpPr txBox="1"/>
          <p:nvPr/>
        </p:nvSpPr>
        <p:spPr>
          <a:xfrm>
            <a:off x="2474454" y="5414669"/>
            <a:ext cx="3086247"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is this called?</a:t>
            </a:r>
          </a:p>
        </p:txBody>
      </p:sp>
    </p:spTree>
    <p:extLst>
      <p:ext uri="{BB962C8B-B14F-4D97-AF65-F5344CB8AC3E}">
        <p14:creationId xmlns:p14="http://schemas.microsoft.com/office/powerpoint/2010/main" val="3248046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You may already be pretty familiar with some different types of search</a:t>
            </a:r>
          </a:p>
        </p:txBody>
      </p:sp>
      <p:sp>
        <p:nvSpPr>
          <p:cNvPr id="3" name="Content Placeholder 2">
            <a:extLst>
              <a:ext uri="{FF2B5EF4-FFF2-40B4-BE49-F238E27FC236}">
                <a16:creationId xmlns:a16="http://schemas.microsoft.com/office/drawing/2014/main" id="{AB68123C-C652-FC49-B74D-E02083A76AB7}"/>
              </a:ext>
            </a:extLst>
          </p:cNvPr>
          <p:cNvSpPr>
            <a:spLocks noGrp="1"/>
          </p:cNvSpPr>
          <p:nvPr>
            <p:ph idx="1"/>
          </p:nvPr>
        </p:nvSpPr>
        <p:spPr/>
        <p:txBody>
          <a:bodyPr/>
          <a:lstStyle/>
          <a:p>
            <a:pPr marL="0" indent="0">
              <a:buNone/>
            </a:pPr>
            <a:r>
              <a:rPr lang="en-US" dirty="0"/>
              <a:t>How should we traverse these nodes to find a path to the goal?</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46</a:t>
            </a:fld>
            <a:endParaRPr lang="en-US"/>
          </a:p>
        </p:txBody>
      </p:sp>
      <p:pic>
        <p:nvPicPr>
          <p:cNvPr id="6" name="Picture 5">
            <a:extLst>
              <a:ext uri="{FF2B5EF4-FFF2-40B4-BE49-F238E27FC236}">
                <a16:creationId xmlns:a16="http://schemas.microsoft.com/office/drawing/2014/main" id="{206D5547-E16E-FE4E-AE03-829BE59605D5}"/>
              </a:ext>
            </a:extLst>
          </p:cNvPr>
          <p:cNvPicPr>
            <a:picLocks noChangeAspect="1"/>
          </p:cNvPicPr>
          <p:nvPr/>
        </p:nvPicPr>
        <p:blipFill>
          <a:blip r:embed="rId2"/>
          <a:srcRect/>
          <a:stretch/>
        </p:blipFill>
        <p:spPr>
          <a:xfrm>
            <a:off x="2600822" y="2776641"/>
            <a:ext cx="2959878" cy="2663890"/>
          </a:xfrm>
          <a:prstGeom prst="rect">
            <a:avLst/>
          </a:prstGeom>
        </p:spPr>
      </p:pic>
      <p:sp>
        <p:nvSpPr>
          <p:cNvPr id="8" name="TextBox 7">
            <a:extLst>
              <a:ext uri="{FF2B5EF4-FFF2-40B4-BE49-F238E27FC236}">
                <a16:creationId xmlns:a16="http://schemas.microsoft.com/office/drawing/2014/main" id="{7C4662B0-A931-354E-89C0-629FD484F30B}"/>
              </a:ext>
            </a:extLst>
          </p:cNvPr>
          <p:cNvSpPr txBox="1"/>
          <p:nvPr/>
        </p:nvSpPr>
        <p:spPr>
          <a:xfrm>
            <a:off x="3699746"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9" name="TextBox 8">
            <a:extLst>
              <a:ext uri="{FF2B5EF4-FFF2-40B4-BE49-F238E27FC236}">
                <a16:creationId xmlns:a16="http://schemas.microsoft.com/office/drawing/2014/main" id="{45B7E669-562B-8145-BA97-D5162522E7B3}"/>
              </a:ext>
            </a:extLst>
          </p:cNvPr>
          <p:cNvSpPr txBox="1"/>
          <p:nvPr/>
        </p:nvSpPr>
        <p:spPr>
          <a:xfrm>
            <a:off x="3064494"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0" name="TextBox 9">
            <a:extLst>
              <a:ext uri="{FF2B5EF4-FFF2-40B4-BE49-F238E27FC236}">
                <a16:creationId xmlns:a16="http://schemas.microsoft.com/office/drawing/2014/main" id="{421D77B8-D6E8-494F-A95D-4536BE531EF0}"/>
              </a:ext>
            </a:extLst>
          </p:cNvPr>
          <p:cNvSpPr txBox="1"/>
          <p:nvPr/>
        </p:nvSpPr>
        <p:spPr>
          <a:xfrm>
            <a:off x="2748382"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1" name="TextBox 10">
            <a:extLst>
              <a:ext uri="{FF2B5EF4-FFF2-40B4-BE49-F238E27FC236}">
                <a16:creationId xmlns:a16="http://schemas.microsoft.com/office/drawing/2014/main" id="{BB6D6C58-5730-D64A-8F10-8869F8ACB787}"/>
              </a:ext>
            </a:extLst>
          </p:cNvPr>
          <p:cNvSpPr txBox="1"/>
          <p:nvPr/>
        </p:nvSpPr>
        <p:spPr>
          <a:xfrm>
            <a:off x="2474453"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2" name="TextBox 11">
            <a:extLst>
              <a:ext uri="{FF2B5EF4-FFF2-40B4-BE49-F238E27FC236}">
                <a16:creationId xmlns:a16="http://schemas.microsoft.com/office/drawing/2014/main" id="{8F3FF6DA-A579-7C46-B6E7-D4DA220A57A4}"/>
              </a:ext>
            </a:extLst>
          </p:cNvPr>
          <p:cNvSpPr txBox="1"/>
          <p:nvPr/>
        </p:nvSpPr>
        <p:spPr>
          <a:xfrm>
            <a:off x="3136122"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3" name="TextBox 12">
            <a:extLst>
              <a:ext uri="{FF2B5EF4-FFF2-40B4-BE49-F238E27FC236}">
                <a16:creationId xmlns:a16="http://schemas.microsoft.com/office/drawing/2014/main" id="{0161ACE2-15BF-BF4D-9AF9-297C6EE23DF2}"/>
              </a:ext>
            </a:extLst>
          </p:cNvPr>
          <p:cNvSpPr txBox="1"/>
          <p:nvPr/>
        </p:nvSpPr>
        <p:spPr>
          <a:xfrm>
            <a:off x="3472666"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14" name="TextBox 13">
            <a:extLst>
              <a:ext uri="{FF2B5EF4-FFF2-40B4-BE49-F238E27FC236}">
                <a16:creationId xmlns:a16="http://schemas.microsoft.com/office/drawing/2014/main" id="{F5E6E7DA-2754-434C-B077-8E23827F2C67}"/>
              </a:ext>
            </a:extLst>
          </p:cNvPr>
          <p:cNvSpPr txBox="1"/>
          <p:nvPr/>
        </p:nvSpPr>
        <p:spPr>
          <a:xfrm>
            <a:off x="4473328"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7" name="TextBox 6">
            <a:extLst>
              <a:ext uri="{FF2B5EF4-FFF2-40B4-BE49-F238E27FC236}">
                <a16:creationId xmlns:a16="http://schemas.microsoft.com/office/drawing/2014/main" id="{DD7032C4-B779-AE4E-82F2-BD8FDF4322F6}"/>
              </a:ext>
            </a:extLst>
          </p:cNvPr>
          <p:cNvSpPr txBox="1"/>
          <p:nvPr/>
        </p:nvSpPr>
        <p:spPr>
          <a:xfrm>
            <a:off x="2474454" y="5414669"/>
            <a:ext cx="3086247" cy="707886"/>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is this called?</a:t>
            </a:r>
          </a:p>
          <a:p>
            <a:r>
              <a:rPr lang="en-US" sz="2000" b="1" dirty="0">
                <a:latin typeface="Open Sans" panose="020B0606030504020204" pitchFamily="34" charset="0"/>
                <a:ea typeface="Open Sans" panose="020B0606030504020204" pitchFamily="34" charset="0"/>
                <a:cs typeface="Open Sans" panose="020B0606030504020204" pitchFamily="34" charset="0"/>
              </a:rPr>
              <a:t>Depth First Search</a:t>
            </a:r>
          </a:p>
        </p:txBody>
      </p:sp>
      <p:sp>
        <p:nvSpPr>
          <p:cNvPr id="15" name="TextBox 14">
            <a:extLst>
              <a:ext uri="{FF2B5EF4-FFF2-40B4-BE49-F238E27FC236}">
                <a16:creationId xmlns:a16="http://schemas.microsoft.com/office/drawing/2014/main" id="{2C5C589A-BF9A-4342-B66F-58DAAE92CA53}"/>
              </a:ext>
            </a:extLst>
          </p:cNvPr>
          <p:cNvSpPr txBox="1"/>
          <p:nvPr/>
        </p:nvSpPr>
        <p:spPr>
          <a:xfrm>
            <a:off x="5968564" y="2776641"/>
            <a:ext cx="4218346" cy="1292662"/>
          </a:xfrm>
          <a:prstGeom prst="rect">
            <a:avLst/>
          </a:prstGeom>
          <a:noFill/>
        </p:spPr>
        <p:txBody>
          <a:bodyPr wrap="square" rtlCol="0">
            <a:spAutoFit/>
          </a:bodyPr>
          <a:lstStyle/>
          <a:p>
            <a:r>
              <a:rPr lang="en-US" sz="2400" dirty="0">
                <a:latin typeface="Gill Sans MT" panose="020B0502020104020203" pitchFamily="34" charset="77"/>
                <a:ea typeface="Open Sans" panose="020B0606030504020204" pitchFamily="34" charset="0"/>
                <a:cs typeface="Open Sans" panose="020B0606030504020204" pitchFamily="34" charset="0"/>
              </a:rPr>
              <a:t>Local Search Rule</a:t>
            </a:r>
          </a:p>
          <a:p>
            <a:r>
              <a:rPr lang="en-US" dirty="0">
                <a:latin typeface="Open Sans" panose="020B0606030504020204" pitchFamily="34" charset="0"/>
                <a:ea typeface="Open Sans" panose="020B0606030504020204" pitchFamily="34" charset="0"/>
                <a:cs typeface="Open Sans" panose="020B0606030504020204" pitchFamily="34" charset="0"/>
              </a:rPr>
              <a:t>After visiting a node:</a:t>
            </a:r>
          </a:p>
          <a:p>
            <a:pPr marL="342900" indent="-342900">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Visit its children before its siblings</a:t>
            </a:r>
          </a:p>
          <a:p>
            <a:pPr marL="342900" indent="-342900">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Visit its children left to right</a:t>
            </a:r>
          </a:p>
        </p:txBody>
      </p:sp>
    </p:spTree>
    <p:extLst>
      <p:ext uri="{BB962C8B-B14F-4D97-AF65-F5344CB8AC3E}">
        <p14:creationId xmlns:p14="http://schemas.microsoft.com/office/powerpoint/2010/main" val="901145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You may already be pretty familiar with some different types of search</a:t>
            </a:r>
          </a:p>
        </p:txBody>
      </p:sp>
      <p:sp>
        <p:nvSpPr>
          <p:cNvPr id="3" name="Content Placeholder 2">
            <a:extLst>
              <a:ext uri="{FF2B5EF4-FFF2-40B4-BE49-F238E27FC236}">
                <a16:creationId xmlns:a16="http://schemas.microsoft.com/office/drawing/2014/main" id="{AB68123C-C652-FC49-B74D-E02083A76AB7}"/>
              </a:ext>
            </a:extLst>
          </p:cNvPr>
          <p:cNvSpPr>
            <a:spLocks noGrp="1"/>
          </p:cNvSpPr>
          <p:nvPr>
            <p:ph idx="1"/>
          </p:nvPr>
        </p:nvSpPr>
        <p:spPr/>
        <p:txBody>
          <a:bodyPr/>
          <a:lstStyle/>
          <a:p>
            <a:pPr marL="0" indent="0">
              <a:buNone/>
            </a:pPr>
            <a:r>
              <a:rPr lang="en-US" dirty="0"/>
              <a:t>How should we traverse these nodes to find a path to the goal?</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47</a:t>
            </a:fld>
            <a:endParaRPr lang="en-US"/>
          </a:p>
        </p:txBody>
      </p:sp>
      <p:pic>
        <p:nvPicPr>
          <p:cNvPr id="29" name="Picture 28">
            <a:extLst>
              <a:ext uri="{FF2B5EF4-FFF2-40B4-BE49-F238E27FC236}">
                <a16:creationId xmlns:a16="http://schemas.microsoft.com/office/drawing/2014/main" id="{46F6C776-C247-4B40-8330-E22657B121D9}"/>
              </a:ext>
            </a:extLst>
          </p:cNvPr>
          <p:cNvPicPr>
            <a:picLocks noChangeAspect="1"/>
          </p:cNvPicPr>
          <p:nvPr/>
        </p:nvPicPr>
        <p:blipFill>
          <a:blip r:embed="rId2"/>
          <a:srcRect/>
          <a:stretch/>
        </p:blipFill>
        <p:spPr>
          <a:xfrm>
            <a:off x="6483740" y="2776641"/>
            <a:ext cx="2959878" cy="2663890"/>
          </a:xfrm>
          <a:prstGeom prst="rect">
            <a:avLst/>
          </a:prstGeom>
        </p:spPr>
      </p:pic>
      <p:sp>
        <p:nvSpPr>
          <p:cNvPr id="30" name="TextBox 29">
            <a:extLst>
              <a:ext uri="{FF2B5EF4-FFF2-40B4-BE49-F238E27FC236}">
                <a16:creationId xmlns:a16="http://schemas.microsoft.com/office/drawing/2014/main" id="{73858B16-EBEF-8D49-89E2-B232C14BE4F5}"/>
              </a:ext>
            </a:extLst>
          </p:cNvPr>
          <p:cNvSpPr txBox="1"/>
          <p:nvPr/>
        </p:nvSpPr>
        <p:spPr>
          <a:xfrm>
            <a:off x="7582664"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31" name="TextBox 30">
            <a:extLst>
              <a:ext uri="{FF2B5EF4-FFF2-40B4-BE49-F238E27FC236}">
                <a16:creationId xmlns:a16="http://schemas.microsoft.com/office/drawing/2014/main" id="{78DC9401-EFB6-B949-A011-AB6BA122977B}"/>
              </a:ext>
            </a:extLst>
          </p:cNvPr>
          <p:cNvSpPr txBox="1"/>
          <p:nvPr/>
        </p:nvSpPr>
        <p:spPr>
          <a:xfrm>
            <a:off x="6947412"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32" name="TextBox 31">
            <a:extLst>
              <a:ext uri="{FF2B5EF4-FFF2-40B4-BE49-F238E27FC236}">
                <a16:creationId xmlns:a16="http://schemas.microsoft.com/office/drawing/2014/main" id="{BAEFF404-BB76-C349-BFE2-EF023ABAF60C}"/>
              </a:ext>
            </a:extLst>
          </p:cNvPr>
          <p:cNvSpPr txBox="1"/>
          <p:nvPr/>
        </p:nvSpPr>
        <p:spPr>
          <a:xfrm>
            <a:off x="6631300"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3" name="TextBox 32">
            <a:extLst>
              <a:ext uri="{FF2B5EF4-FFF2-40B4-BE49-F238E27FC236}">
                <a16:creationId xmlns:a16="http://schemas.microsoft.com/office/drawing/2014/main" id="{4E153D84-3CAE-BE4D-B6B3-E73B426F672B}"/>
              </a:ext>
            </a:extLst>
          </p:cNvPr>
          <p:cNvSpPr txBox="1"/>
          <p:nvPr/>
        </p:nvSpPr>
        <p:spPr>
          <a:xfrm>
            <a:off x="8035153" y="3987145"/>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34" name="TextBox 33">
            <a:extLst>
              <a:ext uri="{FF2B5EF4-FFF2-40B4-BE49-F238E27FC236}">
                <a16:creationId xmlns:a16="http://schemas.microsoft.com/office/drawing/2014/main" id="{9D5B1A86-5BE4-5C42-BE05-F48B06BEF2C7}"/>
              </a:ext>
            </a:extLst>
          </p:cNvPr>
          <p:cNvSpPr txBox="1"/>
          <p:nvPr/>
        </p:nvSpPr>
        <p:spPr>
          <a:xfrm>
            <a:off x="8708731" y="3985247"/>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35" name="TextBox 34">
            <a:extLst>
              <a:ext uri="{FF2B5EF4-FFF2-40B4-BE49-F238E27FC236}">
                <a16:creationId xmlns:a16="http://schemas.microsoft.com/office/drawing/2014/main" id="{262948A9-8914-894D-BE2B-99F043995015}"/>
              </a:ext>
            </a:extLst>
          </p:cNvPr>
          <p:cNvSpPr txBox="1"/>
          <p:nvPr/>
        </p:nvSpPr>
        <p:spPr>
          <a:xfrm>
            <a:off x="7355584"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6" name="TextBox 35">
            <a:extLst>
              <a:ext uri="{FF2B5EF4-FFF2-40B4-BE49-F238E27FC236}">
                <a16:creationId xmlns:a16="http://schemas.microsoft.com/office/drawing/2014/main" id="{786F42ED-BC94-104B-B8E7-B24F44490FA3}"/>
              </a:ext>
            </a:extLst>
          </p:cNvPr>
          <p:cNvSpPr txBox="1"/>
          <p:nvPr/>
        </p:nvSpPr>
        <p:spPr>
          <a:xfrm>
            <a:off x="8356246"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7" name="TextBox 36">
            <a:extLst>
              <a:ext uri="{FF2B5EF4-FFF2-40B4-BE49-F238E27FC236}">
                <a16:creationId xmlns:a16="http://schemas.microsoft.com/office/drawing/2014/main" id="{79899BF8-70BB-2A47-A667-CCE57AD82B45}"/>
              </a:ext>
            </a:extLst>
          </p:cNvPr>
          <p:cNvSpPr txBox="1"/>
          <p:nvPr/>
        </p:nvSpPr>
        <p:spPr>
          <a:xfrm>
            <a:off x="6355653" y="5440531"/>
            <a:ext cx="3086247"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Breadth First Search</a:t>
            </a:r>
          </a:p>
        </p:txBody>
      </p:sp>
      <p:sp>
        <p:nvSpPr>
          <p:cNvPr id="38" name="TextBox 37">
            <a:extLst>
              <a:ext uri="{FF2B5EF4-FFF2-40B4-BE49-F238E27FC236}">
                <a16:creationId xmlns:a16="http://schemas.microsoft.com/office/drawing/2014/main" id="{0AA00279-ED42-624B-ADBD-7B4BBE73B5B1}"/>
              </a:ext>
            </a:extLst>
          </p:cNvPr>
          <p:cNvSpPr txBox="1"/>
          <p:nvPr/>
        </p:nvSpPr>
        <p:spPr>
          <a:xfrm>
            <a:off x="2152342" y="2776581"/>
            <a:ext cx="4203310" cy="1292662"/>
          </a:xfrm>
          <a:prstGeom prst="rect">
            <a:avLst/>
          </a:prstGeom>
          <a:noFill/>
        </p:spPr>
        <p:txBody>
          <a:bodyPr wrap="square" rtlCol="0">
            <a:spAutoFit/>
          </a:bodyPr>
          <a:lstStyle/>
          <a:p>
            <a:r>
              <a:rPr lang="en-US" sz="2400" dirty="0">
                <a:latin typeface="Gill Sans MT" panose="020B0502020104020203" pitchFamily="34" charset="77"/>
                <a:ea typeface="Open Sans" panose="020B0606030504020204" pitchFamily="34" charset="0"/>
                <a:cs typeface="Open Sans" panose="020B0606030504020204" pitchFamily="34" charset="0"/>
              </a:rPr>
              <a:t>Local Search Rule</a:t>
            </a:r>
          </a:p>
          <a:p>
            <a:r>
              <a:rPr lang="en-US" dirty="0">
                <a:latin typeface="Open Sans" panose="020B0606030504020204" pitchFamily="34" charset="0"/>
                <a:ea typeface="Open Sans" panose="020B0606030504020204" pitchFamily="34" charset="0"/>
                <a:cs typeface="Open Sans" panose="020B0606030504020204" pitchFamily="34" charset="0"/>
              </a:rPr>
              <a:t>After visiting a node:</a:t>
            </a:r>
          </a:p>
          <a:p>
            <a:pPr marL="342900" indent="-342900">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Visit its siblings before its children</a:t>
            </a:r>
          </a:p>
          <a:p>
            <a:pPr marL="342900" indent="-342900">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Visit its children left to right</a:t>
            </a:r>
          </a:p>
        </p:txBody>
      </p:sp>
    </p:spTree>
    <p:extLst>
      <p:ext uri="{BB962C8B-B14F-4D97-AF65-F5344CB8AC3E}">
        <p14:creationId xmlns:p14="http://schemas.microsoft.com/office/powerpoint/2010/main" val="631122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How well does each perform?</a:t>
            </a:r>
            <a:br>
              <a:rPr lang="en-US" dirty="0"/>
            </a:br>
            <a:r>
              <a:rPr lang="en-US" dirty="0"/>
              <a:t>Number of steps? Length of path?</a:t>
            </a:r>
          </a:p>
        </p:txBody>
      </p:sp>
      <p:sp>
        <p:nvSpPr>
          <p:cNvPr id="3" name="Content Placeholder 2">
            <a:extLst>
              <a:ext uri="{FF2B5EF4-FFF2-40B4-BE49-F238E27FC236}">
                <a16:creationId xmlns:a16="http://schemas.microsoft.com/office/drawing/2014/main" id="{AB68123C-C652-FC49-B74D-E02083A76AB7}"/>
              </a:ext>
            </a:extLst>
          </p:cNvPr>
          <p:cNvSpPr>
            <a:spLocks noGrp="1"/>
          </p:cNvSpPr>
          <p:nvPr>
            <p:ph idx="1"/>
          </p:nvPr>
        </p:nvSpPr>
        <p:spPr>
          <a:xfrm>
            <a:off x="838200" y="1805305"/>
            <a:ext cx="10515600" cy="4351338"/>
          </a:xfrm>
        </p:spPr>
        <p:txBody>
          <a:bodyPr/>
          <a:lstStyle/>
          <a:p>
            <a:pPr marL="0" indent="0">
              <a:buNone/>
            </a:pPr>
            <a:r>
              <a:rPr lang="en-US" dirty="0"/>
              <a:t>What are the path lengths for each approach for this example?</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48</a:t>
            </a:fld>
            <a:endParaRPr lang="en-US"/>
          </a:p>
        </p:txBody>
      </p:sp>
      <p:pic>
        <p:nvPicPr>
          <p:cNvPr id="29" name="Picture 28">
            <a:extLst>
              <a:ext uri="{FF2B5EF4-FFF2-40B4-BE49-F238E27FC236}">
                <a16:creationId xmlns:a16="http://schemas.microsoft.com/office/drawing/2014/main" id="{46F6C776-C247-4B40-8330-E22657B121D9}"/>
              </a:ext>
            </a:extLst>
          </p:cNvPr>
          <p:cNvPicPr>
            <a:picLocks noChangeAspect="1"/>
          </p:cNvPicPr>
          <p:nvPr/>
        </p:nvPicPr>
        <p:blipFill>
          <a:blip r:embed="rId2"/>
          <a:srcRect/>
          <a:stretch/>
        </p:blipFill>
        <p:spPr>
          <a:xfrm>
            <a:off x="6483740" y="2776641"/>
            <a:ext cx="2959878" cy="2663890"/>
          </a:xfrm>
          <a:prstGeom prst="rect">
            <a:avLst/>
          </a:prstGeom>
        </p:spPr>
      </p:pic>
      <p:sp>
        <p:nvSpPr>
          <p:cNvPr id="30" name="TextBox 29">
            <a:extLst>
              <a:ext uri="{FF2B5EF4-FFF2-40B4-BE49-F238E27FC236}">
                <a16:creationId xmlns:a16="http://schemas.microsoft.com/office/drawing/2014/main" id="{73858B16-EBEF-8D49-89E2-B232C14BE4F5}"/>
              </a:ext>
            </a:extLst>
          </p:cNvPr>
          <p:cNvSpPr txBox="1"/>
          <p:nvPr/>
        </p:nvSpPr>
        <p:spPr>
          <a:xfrm>
            <a:off x="7582664"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31" name="TextBox 30">
            <a:extLst>
              <a:ext uri="{FF2B5EF4-FFF2-40B4-BE49-F238E27FC236}">
                <a16:creationId xmlns:a16="http://schemas.microsoft.com/office/drawing/2014/main" id="{78DC9401-EFB6-B949-A011-AB6BA122977B}"/>
              </a:ext>
            </a:extLst>
          </p:cNvPr>
          <p:cNvSpPr txBox="1"/>
          <p:nvPr/>
        </p:nvSpPr>
        <p:spPr>
          <a:xfrm>
            <a:off x="6947412"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32" name="TextBox 31">
            <a:extLst>
              <a:ext uri="{FF2B5EF4-FFF2-40B4-BE49-F238E27FC236}">
                <a16:creationId xmlns:a16="http://schemas.microsoft.com/office/drawing/2014/main" id="{BAEFF404-BB76-C349-BFE2-EF023ABAF60C}"/>
              </a:ext>
            </a:extLst>
          </p:cNvPr>
          <p:cNvSpPr txBox="1"/>
          <p:nvPr/>
        </p:nvSpPr>
        <p:spPr>
          <a:xfrm>
            <a:off x="6631300"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3" name="TextBox 32">
            <a:extLst>
              <a:ext uri="{FF2B5EF4-FFF2-40B4-BE49-F238E27FC236}">
                <a16:creationId xmlns:a16="http://schemas.microsoft.com/office/drawing/2014/main" id="{4E153D84-3CAE-BE4D-B6B3-E73B426F672B}"/>
              </a:ext>
            </a:extLst>
          </p:cNvPr>
          <p:cNvSpPr txBox="1"/>
          <p:nvPr/>
        </p:nvSpPr>
        <p:spPr>
          <a:xfrm>
            <a:off x="8035153" y="3987145"/>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34" name="TextBox 33">
            <a:extLst>
              <a:ext uri="{FF2B5EF4-FFF2-40B4-BE49-F238E27FC236}">
                <a16:creationId xmlns:a16="http://schemas.microsoft.com/office/drawing/2014/main" id="{9D5B1A86-5BE4-5C42-BE05-F48B06BEF2C7}"/>
              </a:ext>
            </a:extLst>
          </p:cNvPr>
          <p:cNvSpPr txBox="1"/>
          <p:nvPr/>
        </p:nvSpPr>
        <p:spPr>
          <a:xfrm>
            <a:off x="8708731" y="3985247"/>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35" name="TextBox 34">
            <a:extLst>
              <a:ext uri="{FF2B5EF4-FFF2-40B4-BE49-F238E27FC236}">
                <a16:creationId xmlns:a16="http://schemas.microsoft.com/office/drawing/2014/main" id="{262948A9-8914-894D-BE2B-99F043995015}"/>
              </a:ext>
            </a:extLst>
          </p:cNvPr>
          <p:cNvSpPr txBox="1"/>
          <p:nvPr/>
        </p:nvSpPr>
        <p:spPr>
          <a:xfrm>
            <a:off x="7355584"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6" name="TextBox 35">
            <a:extLst>
              <a:ext uri="{FF2B5EF4-FFF2-40B4-BE49-F238E27FC236}">
                <a16:creationId xmlns:a16="http://schemas.microsoft.com/office/drawing/2014/main" id="{786F42ED-BC94-104B-B8E7-B24F44490FA3}"/>
              </a:ext>
            </a:extLst>
          </p:cNvPr>
          <p:cNvSpPr txBox="1"/>
          <p:nvPr/>
        </p:nvSpPr>
        <p:spPr>
          <a:xfrm>
            <a:off x="8356246"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pic>
        <p:nvPicPr>
          <p:cNvPr id="16" name="Picture 15">
            <a:extLst>
              <a:ext uri="{FF2B5EF4-FFF2-40B4-BE49-F238E27FC236}">
                <a16:creationId xmlns:a16="http://schemas.microsoft.com/office/drawing/2014/main" id="{4C6754E8-A6EA-6F4A-BE34-A3CC36CE89B3}"/>
              </a:ext>
            </a:extLst>
          </p:cNvPr>
          <p:cNvPicPr>
            <a:picLocks noChangeAspect="1"/>
          </p:cNvPicPr>
          <p:nvPr/>
        </p:nvPicPr>
        <p:blipFill>
          <a:blip r:embed="rId2"/>
          <a:srcRect/>
          <a:stretch/>
        </p:blipFill>
        <p:spPr>
          <a:xfrm>
            <a:off x="2600822" y="2776641"/>
            <a:ext cx="2959878" cy="2663890"/>
          </a:xfrm>
          <a:prstGeom prst="rect">
            <a:avLst/>
          </a:prstGeom>
        </p:spPr>
      </p:pic>
      <p:sp>
        <p:nvSpPr>
          <p:cNvPr id="17" name="TextBox 16">
            <a:extLst>
              <a:ext uri="{FF2B5EF4-FFF2-40B4-BE49-F238E27FC236}">
                <a16:creationId xmlns:a16="http://schemas.microsoft.com/office/drawing/2014/main" id="{DD48F340-90AE-9845-AD2D-8CCFD3CB87F2}"/>
              </a:ext>
            </a:extLst>
          </p:cNvPr>
          <p:cNvSpPr txBox="1"/>
          <p:nvPr/>
        </p:nvSpPr>
        <p:spPr>
          <a:xfrm>
            <a:off x="3699746"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8" name="TextBox 17">
            <a:extLst>
              <a:ext uri="{FF2B5EF4-FFF2-40B4-BE49-F238E27FC236}">
                <a16:creationId xmlns:a16="http://schemas.microsoft.com/office/drawing/2014/main" id="{CEDA77B8-1E65-AD4C-9F2C-E8C9A5A6AD97}"/>
              </a:ext>
            </a:extLst>
          </p:cNvPr>
          <p:cNvSpPr txBox="1"/>
          <p:nvPr/>
        </p:nvSpPr>
        <p:spPr>
          <a:xfrm>
            <a:off x="3064494"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9" name="TextBox 18">
            <a:extLst>
              <a:ext uri="{FF2B5EF4-FFF2-40B4-BE49-F238E27FC236}">
                <a16:creationId xmlns:a16="http://schemas.microsoft.com/office/drawing/2014/main" id="{404BEC51-B595-6D49-88DE-0BE91D5B14BE}"/>
              </a:ext>
            </a:extLst>
          </p:cNvPr>
          <p:cNvSpPr txBox="1"/>
          <p:nvPr/>
        </p:nvSpPr>
        <p:spPr>
          <a:xfrm>
            <a:off x="2748382"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20" name="TextBox 19">
            <a:extLst>
              <a:ext uri="{FF2B5EF4-FFF2-40B4-BE49-F238E27FC236}">
                <a16:creationId xmlns:a16="http://schemas.microsoft.com/office/drawing/2014/main" id="{4E7ADDD2-FB3E-514E-B002-C2FF818BEDF4}"/>
              </a:ext>
            </a:extLst>
          </p:cNvPr>
          <p:cNvSpPr txBox="1"/>
          <p:nvPr/>
        </p:nvSpPr>
        <p:spPr>
          <a:xfrm>
            <a:off x="2474453"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21" name="TextBox 20">
            <a:extLst>
              <a:ext uri="{FF2B5EF4-FFF2-40B4-BE49-F238E27FC236}">
                <a16:creationId xmlns:a16="http://schemas.microsoft.com/office/drawing/2014/main" id="{7F3F758C-E637-3042-8986-75ACB7C09620}"/>
              </a:ext>
            </a:extLst>
          </p:cNvPr>
          <p:cNvSpPr txBox="1"/>
          <p:nvPr/>
        </p:nvSpPr>
        <p:spPr>
          <a:xfrm>
            <a:off x="3136122"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22" name="TextBox 21">
            <a:extLst>
              <a:ext uri="{FF2B5EF4-FFF2-40B4-BE49-F238E27FC236}">
                <a16:creationId xmlns:a16="http://schemas.microsoft.com/office/drawing/2014/main" id="{81B8038C-F88C-1C4D-90BD-66868AF34604}"/>
              </a:ext>
            </a:extLst>
          </p:cNvPr>
          <p:cNvSpPr txBox="1"/>
          <p:nvPr/>
        </p:nvSpPr>
        <p:spPr>
          <a:xfrm>
            <a:off x="3472666"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23" name="TextBox 22">
            <a:extLst>
              <a:ext uri="{FF2B5EF4-FFF2-40B4-BE49-F238E27FC236}">
                <a16:creationId xmlns:a16="http://schemas.microsoft.com/office/drawing/2014/main" id="{CD86F982-8921-6A41-A207-5919D8EB10B2}"/>
              </a:ext>
            </a:extLst>
          </p:cNvPr>
          <p:cNvSpPr txBox="1"/>
          <p:nvPr/>
        </p:nvSpPr>
        <p:spPr>
          <a:xfrm>
            <a:off x="4473328"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24" name="TextBox 23">
            <a:extLst>
              <a:ext uri="{FF2B5EF4-FFF2-40B4-BE49-F238E27FC236}">
                <a16:creationId xmlns:a16="http://schemas.microsoft.com/office/drawing/2014/main" id="{E0196981-9225-C24B-A452-25E846D75D10}"/>
              </a:ext>
            </a:extLst>
          </p:cNvPr>
          <p:cNvSpPr txBox="1"/>
          <p:nvPr/>
        </p:nvSpPr>
        <p:spPr>
          <a:xfrm>
            <a:off x="2600823" y="2377124"/>
            <a:ext cx="3086247"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Depth First Search</a:t>
            </a:r>
          </a:p>
        </p:txBody>
      </p:sp>
      <p:sp>
        <p:nvSpPr>
          <p:cNvPr id="25" name="TextBox 24">
            <a:extLst>
              <a:ext uri="{FF2B5EF4-FFF2-40B4-BE49-F238E27FC236}">
                <a16:creationId xmlns:a16="http://schemas.microsoft.com/office/drawing/2014/main" id="{D1AA53FB-36B4-A14E-9766-E96760783B22}"/>
              </a:ext>
            </a:extLst>
          </p:cNvPr>
          <p:cNvSpPr txBox="1"/>
          <p:nvPr/>
        </p:nvSpPr>
        <p:spPr>
          <a:xfrm>
            <a:off x="6483741" y="2370525"/>
            <a:ext cx="3086247"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Breadth First Search</a:t>
            </a:r>
          </a:p>
        </p:txBody>
      </p:sp>
    </p:spTree>
    <p:extLst>
      <p:ext uri="{BB962C8B-B14F-4D97-AF65-F5344CB8AC3E}">
        <p14:creationId xmlns:p14="http://schemas.microsoft.com/office/powerpoint/2010/main" val="1087977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How well does each perform?</a:t>
            </a:r>
            <a:br>
              <a:rPr lang="en-US" dirty="0"/>
            </a:br>
            <a:r>
              <a:rPr lang="en-US" dirty="0"/>
              <a:t>Number of steps? Length of path?</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49</a:t>
            </a:fld>
            <a:endParaRPr lang="en-US"/>
          </a:p>
        </p:txBody>
      </p:sp>
      <p:pic>
        <p:nvPicPr>
          <p:cNvPr id="29" name="Picture 28">
            <a:extLst>
              <a:ext uri="{FF2B5EF4-FFF2-40B4-BE49-F238E27FC236}">
                <a16:creationId xmlns:a16="http://schemas.microsoft.com/office/drawing/2014/main" id="{46F6C776-C247-4B40-8330-E22657B121D9}"/>
              </a:ext>
            </a:extLst>
          </p:cNvPr>
          <p:cNvPicPr>
            <a:picLocks noChangeAspect="1"/>
          </p:cNvPicPr>
          <p:nvPr/>
        </p:nvPicPr>
        <p:blipFill>
          <a:blip r:embed="rId2"/>
          <a:srcRect/>
          <a:stretch/>
        </p:blipFill>
        <p:spPr>
          <a:xfrm>
            <a:off x="6483740" y="2776641"/>
            <a:ext cx="2959878" cy="2663890"/>
          </a:xfrm>
          <a:prstGeom prst="rect">
            <a:avLst/>
          </a:prstGeom>
        </p:spPr>
      </p:pic>
      <p:sp>
        <p:nvSpPr>
          <p:cNvPr id="30" name="TextBox 29">
            <a:extLst>
              <a:ext uri="{FF2B5EF4-FFF2-40B4-BE49-F238E27FC236}">
                <a16:creationId xmlns:a16="http://schemas.microsoft.com/office/drawing/2014/main" id="{73858B16-EBEF-8D49-89E2-B232C14BE4F5}"/>
              </a:ext>
            </a:extLst>
          </p:cNvPr>
          <p:cNvSpPr txBox="1"/>
          <p:nvPr/>
        </p:nvSpPr>
        <p:spPr>
          <a:xfrm>
            <a:off x="7582664"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31" name="TextBox 30">
            <a:extLst>
              <a:ext uri="{FF2B5EF4-FFF2-40B4-BE49-F238E27FC236}">
                <a16:creationId xmlns:a16="http://schemas.microsoft.com/office/drawing/2014/main" id="{78DC9401-EFB6-B949-A011-AB6BA122977B}"/>
              </a:ext>
            </a:extLst>
          </p:cNvPr>
          <p:cNvSpPr txBox="1"/>
          <p:nvPr/>
        </p:nvSpPr>
        <p:spPr>
          <a:xfrm>
            <a:off x="6947412"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32" name="TextBox 31">
            <a:extLst>
              <a:ext uri="{FF2B5EF4-FFF2-40B4-BE49-F238E27FC236}">
                <a16:creationId xmlns:a16="http://schemas.microsoft.com/office/drawing/2014/main" id="{BAEFF404-BB76-C349-BFE2-EF023ABAF60C}"/>
              </a:ext>
            </a:extLst>
          </p:cNvPr>
          <p:cNvSpPr txBox="1"/>
          <p:nvPr/>
        </p:nvSpPr>
        <p:spPr>
          <a:xfrm>
            <a:off x="6631300"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3" name="TextBox 32">
            <a:extLst>
              <a:ext uri="{FF2B5EF4-FFF2-40B4-BE49-F238E27FC236}">
                <a16:creationId xmlns:a16="http://schemas.microsoft.com/office/drawing/2014/main" id="{4E153D84-3CAE-BE4D-B6B3-E73B426F672B}"/>
              </a:ext>
            </a:extLst>
          </p:cNvPr>
          <p:cNvSpPr txBox="1"/>
          <p:nvPr/>
        </p:nvSpPr>
        <p:spPr>
          <a:xfrm>
            <a:off x="8035153" y="3987145"/>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34" name="TextBox 33">
            <a:extLst>
              <a:ext uri="{FF2B5EF4-FFF2-40B4-BE49-F238E27FC236}">
                <a16:creationId xmlns:a16="http://schemas.microsoft.com/office/drawing/2014/main" id="{9D5B1A86-5BE4-5C42-BE05-F48B06BEF2C7}"/>
              </a:ext>
            </a:extLst>
          </p:cNvPr>
          <p:cNvSpPr txBox="1"/>
          <p:nvPr/>
        </p:nvSpPr>
        <p:spPr>
          <a:xfrm>
            <a:off x="8708731" y="3985247"/>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35" name="TextBox 34">
            <a:extLst>
              <a:ext uri="{FF2B5EF4-FFF2-40B4-BE49-F238E27FC236}">
                <a16:creationId xmlns:a16="http://schemas.microsoft.com/office/drawing/2014/main" id="{262948A9-8914-894D-BE2B-99F043995015}"/>
              </a:ext>
            </a:extLst>
          </p:cNvPr>
          <p:cNvSpPr txBox="1"/>
          <p:nvPr/>
        </p:nvSpPr>
        <p:spPr>
          <a:xfrm>
            <a:off x="7355584"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6" name="TextBox 35">
            <a:extLst>
              <a:ext uri="{FF2B5EF4-FFF2-40B4-BE49-F238E27FC236}">
                <a16:creationId xmlns:a16="http://schemas.microsoft.com/office/drawing/2014/main" id="{786F42ED-BC94-104B-B8E7-B24F44490FA3}"/>
              </a:ext>
            </a:extLst>
          </p:cNvPr>
          <p:cNvSpPr txBox="1"/>
          <p:nvPr/>
        </p:nvSpPr>
        <p:spPr>
          <a:xfrm>
            <a:off x="8356246"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pic>
        <p:nvPicPr>
          <p:cNvPr id="16" name="Picture 15">
            <a:extLst>
              <a:ext uri="{FF2B5EF4-FFF2-40B4-BE49-F238E27FC236}">
                <a16:creationId xmlns:a16="http://schemas.microsoft.com/office/drawing/2014/main" id="{4C6754E8-A6EA-6F4A-BE34-A3CC36CE89B3}"/>
              </a:ext>
            </a:extLst>
          </p:cNvPr>
          <p:cNvPicPr>
            <a:picLocks noChangeAspect="1"/>
          </p:cNvPicPr>
          <p:nvPr/>
        </p:nvPicPr>
        <p:blipFill>
          <a:blip r:embed="rId2"/>
          <a:srcRect/>
          <a:stretch/>
        </p:blipFill>
        <p:spPr>
          <a:xfrm>
            <a:off x="2600822" y="2776641"/>
            <a:ext cx="2959878" cy="2663890"/>
          </a:xfrm>
          <a:prstGeom prst="rect">
            <a:avLst/>
          </a:prstGeom>
        </p:spPr>
      </p:pic>
      <p:sp>
        <p:nvSpPr>
          <p:cNvPr id="17" name="TextBox 16">
            <a:extLst>
              <a:ext uri="{FF2B5EF4-FFF2-40B4-BE49-F238E27FC236}">
                <a16:creationId xmlns:a16="http://schemas.microsoft.com/office/drawing/2014/main" id="{DD48F340-90AE-9845-AD2D-8CCFD3CB87F2}"/>
              </a:ext>
            </a:extLst>
          </p:cNvPr>
          <p:cNvSpPr txBox="1"/>
          <p:nvPr/>
        </p:nvSpPr>
        <p:spPr>
          <a:xfrm>
            <a:off x="3699746"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8" name="TextBox 17">
            <a:extLst>
              <a:ext uri="{FF2B5EF4-FFF2-40B4-BE49-F238E27FC236}">
                <a16:creationId xmlns:a16="http://schemas.microsoft.com/office/drawing/2014/main" id="{CEDA77B8-1E65-AD4C-9F2C-E8C9A5A6AD97}"/>
              </a:ext>
            </a:extLst>
          </p:cNvPr>
          <p:cNvSpPr txBox="1"/>
          <p:nvPr/>
        </p:nvSpPr>
        <p:spPr>
          <a:xfrm>
            <a:off x="3064494"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9" name="TextBox 18">
            <a:extLst>
              <a:ext uri="{FF2B5EF4-FFF2-40B4-BE49-F238E27FC236}">
                <a16:creationId xmlns:a16="http://schemas.microsoft.com/office/drawing/2014/main" id="{404BEC51-B595-6D49-88DE-0BE91D5B14BE}"/>
              </a:ext>
            </a:extLst>
          </p:cNvPr>
          <p:cNvSpPr txBox="1"/>
          <p:nvPr/>
        </p:nvSpPr>
        <p:spPr>
          <a:xfrm>
            <a:off x="2748382"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20" name="TextBox 19">
            <a:extLst>
              <a:ext uri="{FF2B5EF4-FFF2-40B4-BE49-F238E27FC236}">
                <a16:creationId xmlns:a16="http://schemas.microsoft.com/office/drawing/2014/main" id="{4E7ADDD2-FB3E-514E-B002-C2FF818BEDF4}"/>
              </a:ext>
            </a:extLst>
          </p:cNvPr>
          <p:cNvSpPr txBox="1"/>
          <p:nvPr/>
        </p:nvSpPr>
        <p:spPr>
          <a:xfrm>
            <a:off x="2474453"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21" name="TextBox 20">
            <a:extLst>
              <a:ext uri="{FF2B5EF4-FFF2-40B4-BE49-F238E27FC236}">
                <a16:creationId xmlns:a16="http://schemas.microsoft.com/office/drawing/2014/main" id="{7F3F758C-E637-3042-8986-75ACB7C09620}"/>
              </a:ext>
            </a:extLst>
          </p:cNvPr>
          <p:cNvSpPr txBox="1"/>
          <p:nvPr/>
        </p:nvSpPr>
        <p:spPr>
          <a:xfrm>
            <a:off x="3136122"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22" name="TextBox 21">
            <a:extLst>
              <a:ext uri="{FF2B5EF4-FFF2-40B4-BE49-F238E27FC236}">
                <a16:creationId xmlns:a16="http://schemas.microsoft.com/office/drawing/2014/main" id="{81B8038C-F88C-1C4D-90BD-66868AF34604}"/>
              </a:ext>
            </a:extLst>
          </p:cNvPr>
          <p:cNvSpPr txBox="1"/>
          <p:nvPr/>
        </p:nvSpPr>
        <p:spPr>
          <a:xfrm>
            <a:off x="3472666"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23" name="TextBox 22">
            <a:extLst>
              <a:ext uri="{FF2B5EF4-FFF2-40B4-BE49-F238E27FC236}">
                <a16:creationId xmlns:a16="http://schemas.microsoft.com/office/drawing/2014/main" id="{CD86F982-8921-6A41-A207-5919D8EB10B2}"/>
              </a:ext>
            </a:extLst>
          </p:cNvPr>
          <p:cNvSpPr txBox="1"/>
          <p:nvPr/>
        </p:nvSpPr>
        <p:spPr>
          <a:xfrm>
            <a:off x="4473328"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24" name="TextBox 23">
            <a:extLst>
              <a:ext uri="{FF2B5EF4-FFF2-40B4-BE49-F238E27FC236}">
                <a16:creationId xmlns:a16="http://schemas.microsoft.com/office/drawing/2014/main" id="{E0196981-9225-C24B-A452-25E846D75D10}"/>
              </a:ext>
            </a:extLst>
          </p:cNvPr>
          <p:cNvSpPr txBox="1"/>
          <p:nvPr/>
        </p:nvSpPr>
        <p:spPr>
          <a:xfrm>
            <a:off x="2600823" y="2377124"/>
            <a:ext cx="3086247"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Depth First Search</a:t>
            </a:r>
          </a:p>
        </p:txBody>
      </p:sp>
      <p:sp>
        <p:nvSpPr>
          <p:cNvPr id="25" name="TextBox 24">
            <a:extLst>
              <a:ext uri="{FF2B5EF4-FFF2-40B4-BE49-F238E27FC236}">
                <a16:creationId xmlns:a16="http://schemas.microsoft.com/office/drawing/2014/main" id="{D1AA53FB-36B4-A14E-9766-E96760783B22}"/>
              </a:ext>
            </a:extLst>
          </p:cNvPr>
          <p:cNvSpPr txBox="1"/>
          <p:nvPr/>
        </p:nvSpPr>
        <p:spPr>
          <a:xfrm>
            <a:off x="6483741" y="2370525"/>
            <a:ext cx="3086247"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Breadth First Search</a:t>
            </a:r>
          </a:p>
        </p:txBody>
      </p:sp>
      <p:pic>
        <p:nvPicPr>
          <p:cNvPr id="6" name="Picture 5">
            <a:extLst>
              <a:ext uri="{FF2B5EF4-FFF2-40B4-BE49-F238E27FC236}">
                <a16:creationId xmlns:a16="http://schemas.microsoft.com/office/drawing/2014/main" id="{2DB71FFF-6F0D-024D-8691-7A862A9A1105}"/>
              </a:ext>
            </a:extLst>
          </p:cNvPr>
          <p:cNvPicPr>
            <a:picLocks noChangeAspect="1"/>
          </p:cNvPicPr>
          <p:nvPr/>
        </p:nvPicPr>
        <p:blipFill>
          <a:blip r:embed="rId3"/>
          <a:stretch>
            <a:fillRect/>
          </a:stretch>
        </p:blipFill>
        <p:spPr>
          <a:xfrm>
            <a:off x="2060058" y="5434589"/>
            <a:ext cx="3911600" cy="469900"/>
          </a:xfrm>
          <a:prstGeom prst="rect">
            <a:avLst/>
          </a:prstGeom>
        </p:spPr>
      </p:pic>
      <p:pic>
        <p:nvPicPr>
          <p:cNvPr id="8" name="Picture 7">
            <a:extLst>
              <a:ext uri="{FF2B5EF4-FFF2-40B4-BE49-F238E27FC236}">
                <a16:creationId xmlns:a16="http://schemas.microsoft.com/office/drawing/2014/main" id="{FA3578EF-6CED-B845-9AF3-6C8EF049EC56}"/>
              </a:ext>
            </a:extLst>
          </p:cNvPr>
          <p:cNvPicPr>
            <a:picLocks noChangeAspect="1"/>
          </p:cNvPicPr>
          <p:nvPr/>
        </p:nvPicPr>
        <p:blipFill>
          <a:blip r:embed="rId4"/>
          <a:stretch>
            <a:fillRect/>
          </a:stretch>
        </p:blipFill>
        <p:spPr>
          <a:xfrm>
            <a:off x="6369513" y="5399314"/>
            <a:ext cx="3314700" cy="469900"/>
          </a:xfrm>
          <a:prstGeom prst="rect">
            <a:avLst/>
          </a:prstGeom>
        </p:spPr>
      </p:pic>
      <p:sp>
        <p:nvSpPr>
          <p:cNvPr id="9" name="TextBox 8">
            <a:extLst>
              <a:ext uri="{FF2B5EF4-FFF2-40B4-BE49-F238E27FC236}">
                <a16:creationId xmlns:a16="http://schemas.microsoft.com/office/drawing/2014/main" id="{47323978-8595-8F4A-A137-DDACDFD836A8}"/>
              </a:ext>
            </a:extLst>
          </p:cNvPr>
          <p:cNvSpPr txBox="1"/>
          <p:nvPr/>
        </p:nvSpPr>
        <p:spPr>
          <a:xfrm>
            <a:off x="2054089" y="6069343"/>
            <a:ext cx="5586209" cy="400110"/>
          </a:xfrm>
          <a:prstGeom prst="rect">
            <a:avLst/>
          </a:prstGeom>
          <a:noFill/>
        </p:spPr>
        <p:txBody>
          <a:bodyPr wrap="none" rtlCol="0">
            <a:spAutoFit/>
          </a:bodyPr>
          <a:lstStyle/>
          <a:p>
            <a:r>
              <a:rPr lang="en-US" sz="2000" i="1" dirty="0">
                <a:latin typeface="Open Sans" panose="020B0606030504020204" pitchFamily="34" charset="0"/>
                <a:ea typeface="Open Sans" panose="020B0606030504020204" pitchFamily="34" charset="0"/>
                <a:cs typeface="Open Sans" panose="020B0606030504020204" pitchFamily="34" charset="0"/>
              </a:rPr>
              <a:t>Interesting</a:t>
            </a:r>
            <a:r>
              <a:rPr lang="en-US" sz="2000" dirty="0">
                <a:latin typeface="Open Sans" panose="020B0606030504020204" pitchFamily="34" charset="0"/>
                <a:ea typeface="Open Sans" panose="020B0606030504020204" pitchFamily="34" charset="0"/>
                <a:cs typeface="Open Sans" panose="020B0606030504020204" pitchFamily="34" charset="0"/>
              </a:rPr>
              <a:t>… we’ll study this more later today.</a:t>
            </a:r>
          </a:p>
        </p:txBody>
      </p:sp>
      <p:sp>
        <p:nvSpPr>
          <p:cNvPr id="11" name="Content Placeholder 2">
            <a:extLst>
              <a:ext uri="{FF2B5EF4-FFF2-40B4-BE49-F238E27FC236}">
                <a16:creationId xmlns:a16="http://schemas.microsoft.com/office/drawing/2014/main" id="{7AD5AF46-D3BF-2EA9-EB29-8EFB18589FB0}"/>
              </a:ext>
            </a:extLst>
          </p:cNvPr>
          <p:cNvSpPr>
            <a:spLocks noGrp="1"/>
          </p:cNvSpPr>
          <p:nvPr>
            <p:ph idx="1"/>
          </p:nvPr>
        </p:nvSpPr>
        <p:spPr>
          <a:xfrm>
            <a:off x="838200" y="1805305"/>
            <a:ext cx="10515600" cy="4351338"/>
          </a:xfrm>
        </p:spPr>
        <p:txBody>
          <a:bodyPr/>
          <a:lstStyle/>
          <a:p>
            <a:pPr marL="0" indent="0">
              <a:buNone/>
            </a:pPr>
            <a:r>
              <a:rPr lang="en-US" dirty="0"/>
              <a:t>What are the path lengths for each approach for this example?</a:t>
            </a:r>
          </a:p>
        </p:txBody>
      </p:sp>
    </p:spTree>
    <p:extLst>
      <p:ext uri="{BB962C8B-B14F-4D97-AF65-F5344CB8AC3E}">
        <p14:creationId xmlns:p14="http://schemas.microsoft.com/office/powerpoint/2010/main" val="1020903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30C42-DB3F-144D-BDF4-1B9C0104EB98}"/>
              </a:ext>
            </a:extLst>
          </p:cNvPr>
          <p:cNvPicPr>
            <a:picLocks noChangeAspect="1"/>
          </p:cNvPicPr>
          <p:nvPr/>
        </p:nvPicPr>
        <p:blipFill>
          <a:blip r:embed="rId3"/>
          <a:stretch>
            <a:fillRect/>
          </a:stretch>
        </p:blipFill>
        <p:spPr>
          <a:xfrm>
            <a:off x="2152650" y="1522185"/>
            <a:ext cx="7325554" cy="4654779"/>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Crossing a River …with Constraints</a:t>
            </a: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5</a:t>
            </a:fld>
            <a:endParaRPr lang="en-US"/>
          </a:p>
        </p:txBody>
      </p:sp>
    </p:spTree>
    <p:extLst>
      <p:ext uri="{BB962C8B-B14F-4D97-AF65-F5344CB8AC3E}">
        <p14:creationId xmlns:p14="http://schemas.microsoft.com/office/powerpoint/2010/main" val="3574793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D296-3E23-1B45-9AE9-50FA91CA1F4A}"/>
              </a:ext>
            </a:extLst>
          </p:cNvPr>
          <p:cNvSpPr>
            <a:spLocks noGrp="1"/>
          </p:cNvSpPr>
          <p:nvPr>
            <p:ph type="title"/>
          </p:nvPr>
        </p:nvSpPr>
        <p:spPr/>
        <p:txBody>
          <a:bodyPr/>
          <a:lstStyle/>
          <a:p>
            <a:r>
              <a:rPr lang="en-US" dirty="0"/>
              <a:t>Now we understand search!</a:t>
            </a:r>
            <a:br>
              <a:rPr lang="en-US" dirty="0"/>
            </a:br>
            <a:r>
              <a:rPr lang="en-US" dirty="0"/>
              <a:t>Let’s turn it into an algorithm</a:t>
            </a:r>
          </a:p>
        </p:txBody>
      </p:sp>
      <p:sp>
        <p:nvSpPr>
          <p:cNvPr id="3" name="Content Placeholder 2">
            <a:extLst>
              <a:ext uri="{FF2B5EF4-FFF2-40B4-BE49-F238E27FC236}">
                <a16:creationId xmlns:a16="http://schemas.microsoft.com/office/drawing/2014/main" id="{CA66A77E-2B70-A345-AA68-E48A80075BF6}"/>
              </a:ext>
            </a:extLst>
          </p:cNvPr>
          <p:cNvSpPr>
            <a:spLocks noGrp="1"/>
          </p:cNvSpPr>
          <p:nvPr>
            <p:ph idx="1"/>
          </p:nvPr>
        </p:nvSpPr>
        <p:spPr/>
        <p:txBody>
          <a:bodyPr>
            <a:normAutofit fontScale="92500" lnSpcReduction="10000"/>
          </a:bodyPr>
          <a:lstStyle/>
          <a:p>
            <a:pPr marL="0" indent="0">
              <a:buNone/>
            </a:pPr>
            <a:r>
              <a:rPr lang="en-US" dirty="0"/>
              <a:t>We keep track of all the partial paths as an ordered list: called a </a:t>
            </a:r>
            <a:r>
              <a:rPr lang="en-US" i="1" dirty="0"/>
              <a:t>queue</a:t>
            </a:r>
            <a:r>
              <a:rPr lang="en-US" dirty="0"/>
              <a:t> “Q”</a:t>
            </a:r>
          </a:p>
          <a:p>
            <a:pPr marL="0" indent="0">
              <a:buNone/>
            </a:pPr>
            <a:endParaRPr lang="en-US" dirty="0"/>
          </a:p>
          <a:p>
            <a:pPr marL="0" indent="0">
              <a:buNone/>
            </a:pPr>
            <a:r>
              <a:rPr lang="en-US" dirty="0"/>
              <a:t>Basic idea:</a:t>
            </a:r>
          </a:p>
          <a:p>
            <a:r>
              <a:rPr lang="en-US" dirty="0"/>
              <a:t>Iteratively</a:t>
            </a:r>
          </a:p>
          <a:p>
            <a:pPr lvl="1" indent="-342900">
              <a:buFont typeface="+mj-lt"/>
              <a:buAutoNum type="arabicPeriod"/>
            </a:pPr>
            <a:r>
              <a:rPr lang="en-US" dirty="0"/>
              <a:t>Select the next partial path from Q</a:t>
            </a:r>
          </a:p>
          <a:p>
            <a:pPr lvl="1" indent="-342900">
              <a:buFont typeface="+mj-lt"/>
              <a:buAutoNum type="arabicPeriod"/>
            </a:pPr>
            <a:r>
              <a:rPr lang="en-US" dirty="0"/>
              <a:t>Expand it by adding the children of the head node</a:t>
            </a:r>
          </a:p>
          <a:p>
            <a:pPr lvl="1" indent="-342900">
              <a:buFont typeface="+mj-lt"/>
              <a:buAutoNum type="arabicPeriod"/>
            </a:pPr>
            <a:r>
              <a:rPr lang="en-US" dirty="0"/>
              <a:t>Add the expansions to Q</a:t>
            </a:r>
          </a:p>
          <a:p>
            <a:r>
              <a:rPr lang="en-US" dirty="0"/>
              <a:t>This ends when the goal G is found</a:t>
            </a:r>
          </a:p>
          <a:p>
            <a:pPr marL="0" indent="0">
              <a:buNone/>
            </a:pPr>
            <a:endParaRPr lang="en-US" dirty="0"/>
          </a:p>
          <a:p>
            <a:pPr marL="0" indent="0">
              <a:buNone/>
            </a:pPr>
            <a:r>
              <a:rPr lang="en-US" dirty="0"/>
              <a:t>We also require that the procedure is Complete</a:t>
            </a:r>
          </a:p>
        </p:txBody>
      </p:sp>
      <p:sp>
        <p:nvSpPr>
          <p:cNvPr id="5" name="Slide Number Placeholder 4">
            <a:extLst>
              <a:ext uri="{FF2B5EF4-FFF2-40B4-BE49-F238E27FC236}">
                <a16:creationId xmlns:a16="http://schemas.microsoft.com/office/drawing/2014/main" id="{1ED3DAC7-286F-E845-A5ED-6F5D2EAA2D1C}"/>
              </a:ext>
            </a:extLst>
          </p:cNvPr>
          <p:cNvSpPr>
            <a:spLocks noGrp="1"/>
          </p:cNvSpPr>
          <p:nvPr>
            <p:ph type="sldNum" sz="quarter" idx="12"/>
          </p:nvPr>
        </p:nvSpPr>
        <p:spPr/>
        <p:txBody>
          <a:bodyPr/>
          <a:lstStyle/>
          <a:p>
            <a:fld id="{E538DE21-AC3D-574E-A9BC-92B90566158F}" type="slidenum">
              <a:rPr lang="en-US" smtClean="0"/>
              <a:t>50</a:t>
            </a:fld>
            <a:endParaRPr lang="en-US"/>
          </a:p>
        </p:txBody>
      </p:sp>
    </p:spTree>
    <p:extLst>
      <p:ext uri="{BB962C8B-B14F-4D97-AF65-F5344CB8AC3E}">
        <p14:creationId xmlns:p14="http://schemas.microsoft.com/office/powerpoint/2010/main" val="18530670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7384-28D6-E24D-95D2-B8F155B0F4BF}"/>
              </a:ext>
            </a:extLst>
          </p:cNvPr>
          <p:cNvSpPr>
            <a:spLocks noGrp="1"/>
          </p:cNvSpPr>
          <p:nvPr>
            <p:ph type="title"/>
          </p:nvPr>
        </p:nvSpPr>
        <p:spPr/>
        <p:txBody>
          <a:bodyPr/>
          <a:lstStyle/>
          <a:p>
            <a:r>
              <a:rPr lang="en-US" dirty="0"/>
              <a:t>Breadth-First Search and Depth-First Search are similar</a:t>
            </a:r>
          </a:p>
        </p:txBody>
      </p:sp>
      <p:sp>
        <p:nvSpPr>
          <p:cNvPr id="3" name="Content Placeholder 2">
            <a:extLst>
              <a:ext uri="{FF2B5EF4-FFF2-40B4-BE49-F238E27FC236}">
                <a16:creationId xmlns:a16="http://schemas.microsoft.com/office/drawing/2014/main" id="{C59F6EDA-AA7D-E34D-9308-EBEC419C8BFA}"/>
              </a:ext>
            </a:extLst>
          </p:cNvPr>
          <p:cNvSpPr>
            <a:spLocks noGrp="1"/>
          </p:cNvSpPr>
          <p:nvPr>
            <p:ph idx="1"/>
          </p:nvPr>
        </p:nvSpPr>
        <p:spPr/>
        <p:txBody>
          <a:bodyPr>
            <a:normAutofit fontScale="92500" lnSpcReduction="10000"/>
          </a:bodyPr>
          <a:lstStyle/>
          <a:p>
            <a:pPr marL="0" indent="0">
              <a:buNone/>
            </a:pPr>
            <a:r>
              <a:rPr lang="en-US" dirty="0"/>
              <a:t>Pseudocode is effectively the same except for how Q is modified when new additions are added:</a:t>
            </a:r>
          </a:p>
          <a:p>
            <a:pPr marL="0" indent="0">
              <a:buNone/>
            </a:pPr>
            <a:endParaRPr lang="en-US" dirty="0"/>
          </a:p>
          <a:p>
            <a:pPr marL="0" indent="0">
              <a:buNone/>
            </a:pPr>
            <a:r>
              <a:rPr lang="en-US" sz="2400" dirty="0">
                <a:latin typeface="Gill Sans MT" panose="020B0502020104020203" pitchFamily="34" charset="77"/>
              </a:rPr>
              <a:t>Depth-first:</a:t>
            </a:r>
          </a:p>
          <a:p>
            <a:pPr marL="457200" indent="-457200">
              <a:buFont typeface="+mj-lt"/>
              <a:buAutoNum type="arabicPeriod"/>
            </a:pPr>
            <a:r>
              <a:rPr lang="en-US" dirty="0"/>
              <a:t>add path extensions to the front of Q</a:t>
            </a:r>
          </a:p>
          <a:p>
            <a:pPr marL="457200" indent="-457200">
              <a:buFont typeface="+mj-lt"/>
              <a:buAutoNum type="arabicPeriod"/>
            </a:pPr>
            <a:r>
              <a:rPr lang="en-US" dirty="0"/>
              <a:t>pick the first element of Q</a:t>
            </a:r>
          </a:p>
          <a:p>
            <a:pPr marL="0" indent="0">
              <a:buNone/>
            </a:pPr>
            <a:endParaRPr lang="en-US" dirty="0"/>
          </a:p>
          <a:p>
            <a:pPr marL="0" indent="0">
              <a:buNone/>
            </a:pPr>
            <a:r>
              <a:rPr lang="en-US" sz="2400" dirty="0">
                <a:latin typeface="Gill Sans MT" panose="020B0502020104020203" pitchFamily="34" charset="77"/>
              </a:rPr>
              <a:t>Breadth-first: </a:t>
            </a:r>
          </a:p>
          <a:p>
            <a:pPr marL="457200" indent="-457200">
              <a:buFont typeface="+mj-lt"/>
              <a:buAutoNum type="arabicPeriod"/>
            </a:pPr>
            <a:r>
              <a:rPr lang="en-US" dirty="0"/>
              <a:t>add path extensions to the back of Q</a:t>
            </a:r>
          </a:p>
          <a:p>
            <a:pPr marL="457200" indent="-457200">
              <a:buFont typeface="+mj-lt"/>
              <a:buAutoNum type="arabicPeriod"/>
            </a:pPr>
            <a:r>
              <a:rPr lang="en-US" dirty="0"/>
              <a:t>pick the first element of Q when expanding</a:t>
            </a:r>
          </a:p>
        </p:txBody>
      </p:sp>
      <p:sp>
        <p:nvSpPr>
          <p:cNvPr id="5" name="Slide Number Placeholder 4">
            <a:extLst>
              <a:ext uri="{FF2B5EF4-FFF2-40B4-BE49-F238E27FC236}">
                <a16:creationId xmlns:a16="http://schemas.microsoft.com/office/drawing/2014/main" id="{BF0ECDBE-AA4C-9F48-92D4-0D73087875FE}"/>
              </a:ext>
            </a:extLst>
          </p:cNvPr>
          <p:cNvSpPr>
            <a:spLocks noGrp="1"/>
          </p:cNvSpPr>
          <p:nvPr>
            <p:ph type="sldNum" sz="quarter" idx="12"/>
          </p:nvPr>
        </p:nvSpPr>
        <p:spPr/>
        <p:txBody>
          <a:bodyPr/>
          <a:lstStyle/>
          <a:p>
            <a:fld id="{E538DE21-AC3D-574E-A9BC-92B90566158F}" type="slidenum">
              <a:rPr lang="en-US" smtClean="0"/>
              <a:t>51</a:t>
            </a:fld>
            <a:endParaRPr lang="en-US"/>
          </a:p>
        </p:txBody>
      </p:sp>
      <p:pic>
        <p:nvPicPr>
          <p:cNvPr id="6" name="Picture 5">
            <a:extLst>
              <a:ext uri="{FF2B5EF4-FFF2-40B4-BE49-F238E27FC236}">
                <a16:creationId xmlns:a16="http://schemas.microsoft.com/office/drawing/2014/main" id="{1D090D10-CF2A-BE4D-9057-453CF89EA4B5}"/>
              </a:ext>
            </a:extLst>
          </p:cNvPr>
          <p:cNvPicPr>
            <a:picLocks noChangeAspect="1"/>
          </p:cNvPicPr>
          <p:nvPr/>
        </p:nvPicPr>
        <p:blipFill>
          <a:blip r:embed="rId2"/>
          <a:stretch>
            <a:fillRect/>
          </a:stretch>
        </p:blipFill>
        <p:spPr>
          <a:xfrm>
            <a:off x="8388624" y="2402990"/>
            <a:ext cx="1921565" cy="1809474"/>
          </a:xfrm>
          <a:prstGeom prst="rect">
            <a:avLst/>
          </a:prstGeom>
        </p:spPr>
      </p:pic>
      <p:pic>
        <p:nvPicPr>
          <p:cNvPr id="7" name="Picture 6">
            <a:extLst>
              <a:ext uri="{FF2B5EF4-FFF2-40B4-BE49-F238E27FC236}">
                <a16:creationId xmlns:a16="http://schemas.microsoft.com/office/drawing/2014/main" id="{964CB949-3396-AE43-9EE2-405FC7993A29}"/>
              </a:ext>
            </a:extLst>
          </p:cNvPr>
          <p:cNvPicPr>
            <a:picLocks noChangeAspect="1"/>
          </p:cNvPicPr>
          <p:nvPr/>
        </p:nvPicPr>
        <p:blipFill>
          <a:blip r:embed="rId3"/>
          <a:stretch>
            <a:fillRect/>
          </a:stretch>
        </p:blipFill>
        <p:spPr>
          <a:xfrm>
            <a:off x="8413064" y="4455010"/>
            <a:ext cx="1872687" cy="1809474"/>
          </a:xfrm>
          <a:prstGeom prst="rect">
            <a:avLst/>
          </a:prstGeom>
        </p:spPr>
      </p:pic>
    </p:spTree>
    <p:extLst>
      <p:ext uri="{BB962C8B-B14F-4D97-AF65-F5344CB8AC3E}">
        <p14:creationId xmlns:p14="http://schemas.microsoft.com/office/powerpoint/2010/main" val="2461917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30CD-68CB-8B48-8EAF-832259EC2F0A}"/>
              </a:ext>
            </a:extLst>
          </p:cNvPr>
          <p:cNvSpPr>
            <a:spLocks noGrp="1"/>
          </p:cNvSpPr>
          <p:nvPr>
            <p:ph type="title"/>
          </p:nvPr>
        </p:nvSpPr>
        <p:spPr/>
        <p:txBody>
          <a:bodyPr/>
          <a:lstStyle/>
          <a:p>
            <a:r>
              <a:rPr lang="en-US" dirty="0"/>
              <a:t>What happens if there’s a cycle in our graph?</a:t>
            </a:r>
          </a:p>
        </p:txBody>
      </p:sp>
      <p:sp>
        <p:nvSpPr>
          <p:cNvPr id="3" name="Content Placeholder 2">
            <a:extLst>
              <a:ext uri="{FF2B5EF4-FFF2-40B4-BE49-F238E27FC236}">
                <a16:creationId xmlns:a16="http://schemas.microsoft.com/office/drawing/2014/main" id="{5A54B201-68E9-5A44-AF51-D0918C0C5559}"/>
              </a:ext>
            </a:extLst>
          </p:cNvPr>
          <p:cNvSpPr>
            <a:spLocks noGrp="1"/>
          </p:cNvSpPr>
          <p:nvPr>
            <p:ph idx="1"/>
          </p:nvPr>
        </p:nvSpPr>
        <p:spPr>
          <a:xfrm>
            <a:off x="2152651" y="1825625"/>
            <a:ext cx="4340915" cy="4351338"/>
          </a:xfrm>
        </p:spPr>
        <p:txBody>
          <a:bodyPr/>
          <a:lstStyle/>
          <a:p>
            <a:pPr marL="0" indent="0">
              <a:buNone/>
            </a:pPr>
            <a:r>
              <a:rPr lang="en-US" dirty="0"/>
              <a:t>If there is a cycle, what happens when we run Depth-First Search?</a:t>
            </a:r>
          </a:p>
        </p:txBody>
      </p:sp>
      <p:sp>
        <p:nvSpPr>
          <p:cNvPr id="5" name="Slide Number Placeholder 4">
            <a:extLst>
              <a:ext uri="{FF2B5EF4-FFF2-40B4-BE49-F238E27FC236}">
                <a16:creationId xmlns:a16="http://schemas.microsoft.com/office/drawing/2014/main" id="{31EEACCA-9109-0144-B6AE-AA86C85295EA}"/>
              </a:ext>
            </a:extLst>
          </p:cNvPr>
          <p:cNvSpPr>
            <a:spLocks noGrp="1"/>
          </p:cNvSpPr>
          <p:nvPr>
            <p:ph type="sldNum" sz="quarter" idx="12"/>
          </p:nvPr>
        </p:nvSpPr>
        <p:spPr/>
        <p:txBody>
          <a:bodyPr/>
          <a:lstStyle/>
          <a:p>
            <a:fld id="{E538DE21-AC3D-574E-A9BC-92B90566158F}" type="slidenum">
              <a:rPr lang="en-US" smtClean="0"/>
              <a:t>52</a:t>
            </a:fld>
            <a:endParaRPr lang="en-US"/>
          </a:p>
        </p:txBody>
      </p:sp>
      <p:pic>
        <p:nvPicPr>
          <p:cNvPr id="7" name="Picture 6">
            <a:extLst>
              <a:ext uri="{FF2B5EF4-FFF2-40B4-BE49-F238E27FC236}">
                <a16:creationId xmlns:a16="http://schemas.microsoft.com/office/drawing/2014/main" id="{DF59889C-1FC9-2041-BC4F-776BF0E39CBE}"/>
              </a:ext>
            </a:extLst>
          </p:cNvPr>
          <p:cNvPicPr>
            <a:picLocks noChangeAspect="1"/>
          </p:cNvPicPr>
          <p:nvPr/>
        </p:nvPicPr>
        <p:blipFill>
          <a:blip r:embed="rId2"/>
          <a:stretch>
            <a:fillRect/>
          </a:stretch>
        </p:blipFill>
        <p:spPr>
          <a:xfrm>
            <a:off x="6493566" y="1825625"/>
            <a:ext cx="4033907" cy="3630516"/>
          </a:xfrm>
          <a:prstGeom prst="rect">
            <a:avLst/>
          </a:prstGeom>
        </p:spPr>
      </p:pic>
    </p:spTree>
    <p:extLst>
      <p:ext uri="{BB962C8B-B14F-4D97-AF65-F5344CB8AC3E}">
        <p14:creationId xmlns:p14="http://schemas.microsoft.com/office/powerpoint/2010/main" val="340547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30CD-68CB-8B48-8EAF-832259EC2F0A}"/>
              </a:ext>
            </a:extLst>
          </p:cNvPr>
          <p:cNvSpPr>
            <a:spLocks noGrp="1"/>
          </p:cNvSpPr>
          <p:nvPr>
            <p:ph type="title"/>
          </p:nvPr>
        </p:nvSpPr>
        <p:spPr/>
        <p:txBody>
          <a:bodyPr/>
          <a:lstStyle/>
          <a:p>
            <a:r>
              <a:rPr lang="en-US" dirty="0"/>
              <a:t>What happens if there’s a cycle in our graph?</a:t>
            </a:r>
          </a:p>
        </p:txBody>
      </p:sp>
      <p:sp>
        <p:nvSpPr>
          <p:cNvPr id="3" name="Content Placeholder 2">
            <a:extLst>
              <a:ext uri="{FF2B5EF4-FFF2-40B4-BE49-F238E27FC236}">
                <a16:creationId xmlns:a16="http://schemas.microsoft.com/office/drawing/2014/main" id="{5A54B201-68E9-5A44-AF51-D0918C0C5559}"/>
              </a:ext>
            </a:extLst>
          </p:cNvPr>
          <p:cNvSpPr>
            <a:spLocks noGrp="1"/>
          </p:cNvSpPr>
          <p:nvPr>
            <p:ph idx="1"/>
          </p:nvPr>
        </p:nvSpPr>
        <p:spPr>
          <a:xfrm>
            <a:off x="2152651" y="1825625"/>
            <a:ext cx="4340915" cy="4351338"/>
          </a:xfrm>
        </p:spPr>
        <p:txBody>
          <a:bodyPr/>
          <a:lstStyle/>
          <a:p>
            <a:pPr marL="0" indent="0">
              <a:buNone/>
            </a:pPr>
            <a:r>
              <a:rPr lang="en-US" dirty="0"/>
              <a:t>If there is a cycle, what happens when we run Depth-First Search?</a:t>
            </a:r>
          </a:p>
          <a:p>
            <a:pPr marL="0" indent="0">
              <a:buNone/>
            </a:pPr>
            <a:endParaRPr lang="en-US" dirty="0"/>
          </a:p>
          <a:p>
            <a:pPr marL="0" indent="0">
              <a:buNone/>
            </a:pPr>
            <a:r>
              <a:rPr lang="en-US" dirty="0"/>
              <a:t>DFS will </a:t>
            </a:r>
            <a:r>
              <a:rPr lang="en-US" i="1" dirty="0"/>
              <a:t>never terminate!</a:t>
            </a:r>
            <a:endParaRPr lang="en-US" dirty="0"/>
          </a:p>
          <a:p>
            <a:pPr marL="0" indent="0">
              <a:buNone/>
            </a:pPr>
            <a:endParaRPr lang="en-US" i="1" dirty="0"/>
          </a:p>
          <a:p>
            <a:pPr marL="0" indent="0">
              <a:buNone/>
            </a:pPr>
            <a:r>
              <a:rPr lang="en-US" dirty="0"/>
              <a:t>How can we avoid this?</a:t>
            </a:r>
          </a:p>
        </p:txBody>
      </p:sp>
      <p:sp>
        <p:nvSpPr>
          <p:cNvPr id="5" name="Slide Number Placeholder 4">
            <a:extLst>
              <a:ext uri="{FF2B5EF4-FFF2-40B4-BE49-F238E27FC236}">
                <a16:creationId xmlns:a16="http://schemas.microsoft.com/office/drawing/2014/main" id="{31EEACCA-9109-0144-B6AE-AA86C85295EA}"/>
              </a:ext>
            </a:extLst>
          </p:cNvPr>
          <p:cNvSpPr>
            <a:spLocks noGrp="1"/>
          </p:cNvSpPr>
          <p:nvPr>
            <p:ph type="sldNum" sz="quarter" idx="12"/>
          </p:nvPr>
        </p:nvSpPr>
        <p:spPr/>
        <p:txBody>
          <a:bodyPr/>
          <a:lstStyle/>
          <a:p>
            <a:fld id="{E538DE21-AC3D-574E-A9BC-92B90566158F}" type="slidenum">
              <a:rPr lang="en-US" smtClean="0"/>
              <a:t>53</a:t>
            </a:fld>
            <a:endParaRPr lang="en-US"/>
          </a:p>
        </p:txBody>
      </p:sp>
      <p:pic>
        <p:nvPicPr>
          <p:cNvPr id="7" name="Picture 6">
            <a:extLst>
              <a:ext uri="{FF2B5EF4-FFF2-40B4-BE49-F238E27FC236}">
                <a16:creationId xmlns:a16="http://schemas.microsoft.com/office/drawing/2014/main" id="{DF59889C-1FC9-2041-BC4F-776BF0E39CBE}"/>
              </a:ext>
            </a:extLst>
          </p:cNvPr>
          <p:cNvPicPr>
            <a:picLocks noChangeAspect="1"/>
          </p:cNvPicPr>
          <p:nvPr/>
        </p:nvPicPr>
        <p:blipFill>
          <a:blip r:embed="rId2"/>
          <a:stretch>
            <a:fillRect/>
          </a:stretch>
        </p:blipFill>
        <p:spPr>
          <a:xfrm>
            <a:off x="6493566" y="1825625"/>
            <a:ext cx="4033907" cy="3630516"/>
          </a:xfrm>
          <a:prstGeom prst="rect">
            <a:avLst/>
          </a:prstGeom>
        </p:spPr>
      </p:pic>
    </p:spTree>
    <p:extLst>
      <p:ext uri="{BB962C8B-B14F-4D97-AF65-F5344CB8AC3E}">
        <p14:creationId xmlns:p14="http://schemas.microsoft.com/office/powerpoint/2010/main" val="2501825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30CD-68CB-8B48-8EAF-832259EC2F0A}"/>
              </a:ext>
            </a:extLst>
          </p:cNvPr>
          <p:cNvSpPr>
            <a:spLocks noGrp="1"/>
          </p:cNvSpPr>
          <p:nvPr>
            <p:ph type="title"/>
          </p:nvPr>
        </p:nvSpPr>
        <p:spPr/>
        <p:txBody>
          <a:bodyPr/>
          <a:lstStyle/>
          <a:p>
            <a:r>
              <a:rPr lang="en-US" dirty="0"/>
              <a:t>What happens if there’s a cycle in our graph?</a:t>
            </a:r>
          </a:p>
        </p:txBody>
      </p:sp>
      <p:sp>
        <p:nvSpPr>
          <p:cNvPr id="3" name="Content Placeholder 2">
            <a:extLst>
              <a:ext uri="{FF2B5EF4-FFF2-40B4-BE49-F238E27FC236}">
                <a16:creationId xmlns:a16="http://schemas.microsoft.com/office/drawing/2014/main" id="{5A54B201-68E9-5A44-AF51-D0918C0C5559}"/>
              </a:ext>
            </a:extLst>
          </p:cNvPr>
          <p:cNvSpPr>
            <a:spLocks noGrp="1"/>
          </p:cNvSpPr>
          <p:nvPr>
            <p:ph idx="1"/>
          </p:nvPr>
        </p:nvSpPr>
        <p:spPr>
          <a:xfrm>
            <a:off x="2152651" y="1825625"/>
            <a:ext cx="4340915" cy="4351338"/>
          </a:xfrm>
        </p:spPr>
        <p:txBody>
          <a:bodyPr>
            <a:normAutofit fontScale="92500" lnSpcReduction="20000"/>
          </a:bodyPr>
          <a:lstStyle/>
          <a:p>
            <a:pPr marL="0" indent="0">
              <a:buNone/>
            </a:pPr>
            <a:r>
              <a:rPr lang="en-US" dirty="0"/>
              <a:t>If there is a cycle, what happens when we run Depth-First Search?</a:t>
            </a:r>
          </a:p>
          <a:p>
            <a:pPr marL="0" indent="0">
              <a:buNone/>
            </a:pPr>
            <a:endParaRPr lang="en-US" dirty="0"/>
          </a:p>
          <a:p>
            <a:pPr marL="0" indent="0">
              <a:buNone/>
            </a:pPr>
            <a:r>
              <a:rPr lang="en-US" dirty="0"/>
              <a:t>DFS will </a:t>
            </a:r>
            <a:r>
              <a:rPr lang="en-US" i="1" dirty="0"/>
              <a:t>never terminate!</a:t>
            </a:r>
            <a:endParaRPr lang="en-US" dirty="0"/>
          </a:p>
          <a:p>
            <a:pPr marL="0" indent="0">
              <a:buNone/>
            </a:pPr>
            <a:endParaRPr lang="en-US" i="1" dirty="0"/>
          </a:p>
          <a:p>
            <a:pPr marL="0" indent="0">
              <a:buNone/>
            </a:pPr>
            <a:r>
              <a:rPr lang="en-US" dirty="0"/>
              <a:t>How can we avoid this?</a:t>
            </a:r>
          </a:p>
          <a:p>
            <a:pPr marL="0" indent="0">
              <a:buNone/>
            </a:pPr>
            <a:endParaRPr lang="en-US" dirty="0"/>
          </a:p>
          <a:p>
            <a:pPr marL="0" indent="0">
              <a:buNone/>
            </a:pPr>
            <a:r>
              <a:rPr lang="en-US" dirty="0"/>
              <a:t>What if we remember what nodes we visited already and don’t add paths to Q that start with that node.</a:t>
            </a:r>
          </a:p>
        </p:txBody>
      </p:sp>
      <p:sp>
        <p:nvSpPr>
          <p:cNvPr id="5" name="Slide Number Placeholder 4">
            <a:extLst>
              <a:ext uri="{FF2B5EF4-FFF2-40B4-BE49-F238E27FC236}">
                <a16:creationId xmlns:a16="http://schemas.microsoft.com/office/drawing/2014/main" id="{31EEACCA-9109-0144-B6AE-AA86C85295EA}"/>
              </a:ext>
            </a:extLst>
          </p:cNvPr>
          <p:cNvSpPr>
            <a:spLocks noGrp="1"/>
          </p:cNvSpPr>
          <p:nvPr>
            <p:ph type="sldNum" sz="quarter" idx="12"/>
          </p:nvPr>
        </p:nvSpPr>
        <p:spPr/>
        <p:txBody>
          <a:bodyPr/>
          <a:lstStyle/>
          <a:p>
            <a:fld id="{E538DE21-AC3D-574E-A9BC-92B90566158F}" type="slidenum">
              <a:rPr lang="en-US" smtClean="0"/>
              <a:t>54</a:t>
            </a:fld>
            <a:endParaRPr lang="en-US"/>
          </a:p>
        </p:txBody>
      </p:sp>
      <p:pic>
        <p:nvPicPr>
          <p:cNvPr id="7" name="Picture 6">
            <a:extLst>
              <a:ext uri="{FF2B5EF4-FFF2-40B4-BE49-F238E27FC236}">
                <a16:creationId xmlns:a16="http://schemas.microsoft.com/office/drawing/2014/main" id="{DF59889C-1FC9-2041-BC4F-776BF0E39CBE}"/>
              </a:ext>
            </a:extLst>
          </p:cNvPr>
          <p:cNvPicPr>
            <a:picLocks noChangeAspect="1"/>
          </p:cNvPicPr>
          <p:nvPr/>
        </p:nvPicPr>
        <p:blipFill>
          <a:blip r:embed="rId2"/>
          <a:stretch>
            <a:fillRect/>
          </a:stretch>
        </p:blipFill>
        <p:spPr>
          <a:xfrm>
            <a:off x="6493566" y="1825625"/>
            <a:ext cx="4033907" cy="3630516"/>
          </a:xfrm>
          <a:prstGeom prst="rect">
            <a:avLst/>
          </a:prstGeom>
        </p:spPr>
      </p:pic>
    </p:spTree>
    <p:extLst>
      <p:ext uri="{BB962C8B-B14F-4D97-AF65-F5344CB8AC3E}">
        <p14:creationId xmlns:p14="http://schemas.microsoft.com/office/powerpoint/2010/main" val="632577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D4B1-A623-D647-B931-4502F4D5229B}"/>
              </a:ext>
            </a:extLst>
          </p:cNvPr>
          <p:cNvSpPr>
            <a:spLocks noGrp="1"/>
          </p:cNvSpPr>
          <p:nvPr>
            <p:ph type="title"/>
          </p:nvPr>
        </p:nvSpPr>
        <p:spPr/>
        <p:txBody>
          <a:bodyPr/>
          <a:lstStyle/>
          <a:p>
            <a:r>
              <a:rPr lang="en-US" dirty="0"/>
              <a:t>Iterative Deepening (IDS)</a:t>
            </a:r>
            <a:br>
              <a:rPr lang="en-US" dirty="0"/>
            </a:br>
            <a:r>
              <a:rPr lang="en-US" dirty="0">
                <a:solidFill>
                  <a:schemeClr val="tx2"/>
                </a:solidFill>
              </a:rPr>
              <a:t>Getting the best of both DFS and BFS</a:t>
            </a:r>
          </a:p>
        </p:txBody>
      </p:sp>
      <p:sp>
        <p:nvSpPr>
          <p:cNvPr id="3" name="Content Placeholder 2">
            <a:extLst>
              <a:ext uri="{FF2B5EF4-FFF2-40B4-BE49-F238E27FC236}">
                <a16:creationId xmlns:a16="http://schemas.microsoft.com/office/drawing/2014/main" id="{CB259C92-8004-BF47-BADB-0A847F0553CF}"/>
              </a:ext>
            </a:extLst>
          </p:cNvPr>
          <p:cNvSpPr>
            <a:spLocks noGrp="1"/>
          </p:cNvSpPr>
          <p:nvPr>
            <p:ph idx="1"/>
          </p:nvPr>
        </p:nvSpPr>
        <p:spPr/>
        <p:txBody>
          <a:bodyPr/>
          <a:lstStyle/>
          <a:p>
            <a:pPr marL="0" indent="0">
              <a:buNone/>
            </a:pPr>
            <a:r>
              <a:rPr lang="en-US" dirty="0"/>
              <a:t>Concept: explore the tree at depth-first order, at iteratively increasingly levels of depth.</a:t>
            </a:r>
          </a:p>
          <a:p>
            <a:pPr marL="0" indent="0">
              <a:buNone/>
            </a:pPr>
            <a:r>
              <a:rPr lang="en-US" dirty="0"/>
              <a:t>Iteratively apply “depth-limited search”</a:t>
            </a:r>
          </a:p>
        </p:txBody>
      </p:sp>
      <p:sp>
        <p:nvSpPr>
          <p:cNvPr id="5" name="Slide Number Placeholder 4">
            <a:extLst>
              <a:ext uri="{FF2B5EF4-FFF2-40B4-BE49-F238E27FC236}">
                <a16:creationId xmlns:a16="http://schemas.microsoft.com/office/drawing/2014/main" id="{A9BB97C4-58DE-F040-990A-1218176E59C6}"/>
              </a:ext>
            </a:extLst>
          </p:cNvPr>
          <p:cNvSpPr>
            <a:spLocks noGrp="1"/>
          </p:cNvSpPr>
          <p:nvPr>
            <p:ph type="sldNum" sz="quarter" idx="12"/>
          </p:nvPr>
        </p:nvSpPr>
        <p:spPr/>
        <p:txBody>
          <a:bodyPr/>
          <a:lstStyle/>
          <a:p>
            <a:fld id="{E538DE21-AC3D-574E-A9BC-92B90566158F}" type="slidenum">
              <a:rPr lang="en-US" smtClean="0"/>
              <a:t>55</a:t>
            </a:fld>
            <a:endParaRPr lang="en-US"/>
          </a:p>
        </p:txBody>
      </p:sp>
      <p:pic>
        <p:nvPicPr>
          <p:cNvPr id="6" name="Picture 5">
            <a:extLst>
              <a:ext uri="{FF2B5EF4-FFF2-40B4-BE49-F238E27FC236}">
                <a16:creationId xmlns:a16="http://schemas.microsoft.com/office/drawing/2014/main" id="{17AC1893-7561-8E4E-A040-D0466F83E0A2}"/>
              </a:ext>
            </a:extLst>
          </p:cNvPr>
          <p:cNvPicPr>
            <a:picLocks noChangeAspect="1"/>
          </p:cNvPicPr>
          <p:nvPr/>
        </p:nvPicPr>
        <p:blipFill>
          <a:blip r:embed="rId2"/>
          <a:srcRect/>
          <a:stretch/>
        </p:blipFill>
        <p:spPr>
          <a:xfrm>
            <a:off x="4552950" y="3251904"/>
            <a:ext cx="2959878" cy="2663890"/>
          </a:xfrm>
          <a:prstGeom prst="rect">
            <a:avLst/>
          </a:prstGeom>
        </p:spPr>
      </p:pic>
      <p:sp>
        <p:nvSpPr>
          <p:cNvPr id="7" name="TextBox 6">
            <a:extLst>
              <a:ext uri="{FF2B5EF4-FFF2-40B4-BE49-F238E27FC236}">
                <a16:creationId xmlns:a16="http://schemas.microsoft.com/office/drawing/2014/main" id="{DA4C1E5D-5E61-9C41-931E-25B17D86B2E3}"/>
              </a:ext>
            </a:extLst>
          </p:cNvPr>
          <p:cNvSpPr txBox="1"/>
          <p:nvPr/>
        </p:nvSpPr>
        <p:spPr>
          <a:xfrm>
            <a:off x="2152650" y="3883647"/>
            <a:ext cx="1443024" cy="707886"/>
          </a:xfrm>
          <a:prstGeom prst="rect">
            <a:avLst/>
          </a:prstGeom>
          <a:noFill/>
        </p:spPr>
        <p:txBody>
          <a:bodyPr wrap="non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Round 1</a:t>
            </a:r>
          </a:p>
          <a:p>
            <a:r>
              <a:rPr lang="en-US" sz="2000" dirty="0">
                <a:latin typeface="Open Sans" panose="020B0606030504020204" pitchFamily="34" charset="0"/>
                <a:ea typeface="Open Sans" panose="020B0606030504020204" pitchFamily="34" charset="0"/>
                <a:cs typeface="Open Sans" panose="020B0606030504020204" pitchFamily="34" charset="0"/>
              </a:rPr>
              <a:t>Depth of 1</a:t>
            </a:r>
          </a:p>
        </p:txBody>
      </p:sp>
      <p:sp>
        <p:nvSpPr>
          <p:cNvPr id="8" name="Freeform 7">
            <a:extLst>
              <a:ext uri="{FF2B5EF4-FFF2-40B4-BE49-F238E27FC236}">
                <a16:creationId xmlns:a16="http://schemas.microsoft.com/office/drawing/2014/main" id="{9EEFEFF3-5BA9-4341-958F-C22C936B7574}"/>
              </a:ext>
            </a:extLst>
          </p:cNvPr>
          <p:cNvSpPr/>
          <p:nvPr/>
        </p:nvSpPr>
        <p:spPr>
          <a:xfrm>
            <a:off x="5327289" y="3511827"/>
            <a:ext cx="1590346" cy="730075"/>
          </a:xfrm>
          <a:custGeom>
            <a:avLst/>
            <a:gdLst>
              <a:gd name="connsiteX0" fmla="*/ 755459 w 1590346"/>
              <a:gd name="connsiteY0" fmla="*/ 0 h 730075"/>
              <a:gd name="connsiteX1" fmla="*/ 85 w 1590346"/>
              <a:gd name="connsiteY1" fmla="*/ 728870 h 730075"/>
              <a:gd name="connsiteX2" fmla="*/ 795215 w 1590346"/>
              <a:gd name="connsiteY2" fmla="*/ 185531 h 730075"/>
              <a:gd name="connsiteX3" fmla="*/ 1590346 w 1590346"/>
              <a:gd name="connsiteY3" fmla="*/ 728870 h 730075"/>
            </a:gdLst>
            <a:ahLst/>
            <a:cxnLst>
              <a:cxn ang="0">
                <a:pos x="connsiteX0" y="connsiteY0"/>
              </a:cxn>
              <a:cxn ang="0">
                <a:pos x="connsiteX1" y="connsiteY1"/>
              </a:cxn>
              <a:cxn ang="0">
                <a:pos x="connsiteX2" y="connsiteY2"/>
              </a:cxn>
              <a:cxn ang="0">
                <a:pos x="connsiteX3" y="connsiteY3"/>
              </a:cxn>
            </a:cxnLst>
            <a:rect l="l" t="t" r="r" b="b"/>
            <a:pathLst>
              <a:path w="1590346" h="730075">
                <a:moveTo>
                  <a:pt x="755459" y="0"/>
                </a:moveTo>
                <a:cubicBezTo>
                  <a:pt x="374459" y="348974"/>
                  <a:pt x="-6541" y="697948"/>
                  <a:pt x="85" y="728870"/>
                </a:cubicBezTo>
                <a:cubicBezTo>
                  <a:pt x="6711" y="759792"/>
                  <a:pt x="530172" y="185531"/>
                  <a:pt x="795215" y="185531"/>
                </a:cubicBezTo>
                <a:cubicBezTo>
                  <a:pt x="1060258" y="185531"/>
                  <a:pt x="1325302" y="457200"/>
                  <a:pt x="1590346" y="72887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7683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D4B1-A623-D647-B931-4502F4D5229B}"/>
              </a:ext>
            </a:extLst>
          </p:cNvPr>
          <p:cNvSpPr>
            <a:spLocks noGrp="1"/>
          </p:cNvSpPr>
          <p:nvPr>
            <p:ph type="title"/>
          </p:nvPr>
        </p:nvSpPr>
        <p:spPr/>
        <p:txBody>
          <a:bodyPr/>
          <a:lstStyle/>
          <a:p>
            <a:r>
              <a:rPr lang="en-US" dirty="0"/>
              <a:t>Iterative Deepening (IDS)</a:t>
            </a:r>
            <a:br>
              <a:rPr lang="en-US" dirty="0"/>
            </a:br>
            <a:r>
              <a:rPr lang="en-US" dirty="0">
                <a:solidFill>
                  <a:schemeClr val="tx2"/>
                </a:solidFill>
              </a:rPr>
              <a:t>Getting the best of both DFS and BFS</a:t>
            </a:r>
          </a:p>
        </p:txBody>
      </p:sp>
      <p:sp>
        <p:nvSpPr>
          <p:cNvPr id="3" name="Content Placeholder 2">
            <a:extLst>
              <a:ext uri="{FF2B5EF4-FFF2-40B4-BE49-F238E27FC236}">
                <a16:creationId xmlns:a16="http://schemas.microsoft.com/office/drawing/2014/main" id="{CB259C92-8004-BF47-BADB-0A847F0553CF}"/>
              </a:ext>
            </a:extLst>
          </p:cNvPr>
          <p:cNvSpPr>
            <a:spLocks noGrp="1"/>
          </p:cNvSpPr>
          <p:nvPr>
            <p:ph idx="1"/>
          </p:nvPr>
        </p:nvSpPr>
        <p:spPr/>
        <p:txBody>
          <a:bodyPr/>
          <a:lstStyle/>
          <a:p>
            <a:pPr marL="0" indent="0">
              <a:buNone/>
            </a:pPr>
            <a:r>
              <a:rPr lang="en-US" dirty="0"/>
              <a:t>Concept: explore the tree at depth-first order, at iteratively increasingly levels of depth.</a:t>
            </a:r>
          </a:p>
          <a:p>
            <a:pPr marL="0" indent="0">
              <a:buNone/>
            </a:pPr>
            <a:r>
              <a:rPr lang="en-US" dirty="0"/>
              <a:t>Iteratively apply “depth-limited search”</a:t>
            </a:r>
          </a:p>
        </p:txBody>
      </p:sp>
      <p:sp>
        <p:nvSpPr>
          <p:cNvPr id="5" name="Slide Number Placeholder 4">
            <a:extLst>
              <a:ext uri="{FF2B5EF4-FFF2-40B4-BE49-F238E27FC236}">
                <a16:creationId xmlns:a16="http://schemas.microsoft.com/office/drawing/2014/main" id="{A9BB97C4-58DE-F040-990A-1218176E59C6}"/>
              </a:ext>
            </a:extLst>
          </p:cNvPr>
          <p:cNvSpPr>
            <a:spLocks noGrp="1"/>
          </p:cNvSpPr>
          <p:nvPr>
            <p:ph type="sldNum" sz="quarter" idx="12"/>
          </p:nvPr>
        </p:nvSpPr>
        <p:spPr/>
        <p:txBody>
          <a:bodyPr/>
          <a:lstStyle/>
          <a:p>
            <a:fld id="{E538DE21-AC3D-574E-A9BC-92B90566158F}" type="slidenum">
              <a:rPr lang="en-US" smtClean="0"/>
              <a:t>56</a:t>
            </a:fld>
            <a:endParaRPr lang="en-US"/>
          </a:p>
        </p:txBody>
      </p:sp>
      <p:pic>
        <p:nvPicPr>
          <p:cNvPr id="6" name="Picture 5">
            <a:extLst>
              <a:ext uri="{FF2B5EF4-FFF2-40B4-BE49-F238E27FC236}">
                <a16:creationId xmlns:a16="http://schemas.microsoft.com/office/drawing/2014/main" id="{17AC1893-7561-8E4E-A040-D0466F83E0A2}"/>
              </a:ext>
            </a:extLst>
          </p:cNvPr>
          <p:cNvPicPr>
            <a:picLocks noChangeAspect="1"/>
          </p:cNvPicPr>
          <p:nvPr/>
        </p:nvPicPr>
        <p:blipFill>
          <a:blip r:embed="rId2"/>
          <a:srcRect/>
          <a:stretch/>
        </p:blipFill>
        <p:spPr>
          <a:xfrm>
            <a:off x="4552950" y="3251904"/>
            <a:ext cx="2959878" cy="2663890"/>
          </a:xfrm>
          <a:prstGeom prst="rect">
            <a:avLst/>
          </a:prstGeom>
        </p:spPr>
      </p:pic>
      <p:sp>
        <p:nvSpPr>
          <p:cNvPr id="7" name="TextBox 6">
            <a:extLst>
              <a:ext uri="{FF2B5EF4-FFF2-40B4-BE49-F238E27FC236}">
                <a16:creationId xmlns:a16="http://schemas.microsoft.com/office/drawing/2014/main" id="{DA4C1E5D-5E61-9C41-931E-25B17D86B2E3}"/>
              </a:ext>
            </a:extLst>
          </p:cNvPr>
          <p:cNvSpPr txBox="1"/>
          <p:nvPr/>
        </p:nvSpPr>
        <p:spPr>
          <a:xfrm>
            <a:off x="2152650" y="3883647"/>
            <a:ext cx="1443024" cy="707886"/>
          </a:xfrm>
          <a:prstGeom prst="rect">
            <a:avLst/>
          </a:prstGeom>
          <a:noFill/>
        </p:spPr>
        <p:txBody>
          <a:bodyPr wrap="non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Round 2</a:t>
            </a:r>
          </a:p>
          <a:p>
            <a:r>
              <a:rPr lang="en-US" sz="2000" dirty="0">
                <a:latin typeface="Open Sans" panose="020B0606030504020204" pitchFamily="34" charset="0"/>
                <a:ea typeface="Open Sans" panose="020B0606030504020204" pitchFamily="34" charset="0"/>
                <a:cs typeface="Open Sans" panose="020B0606030504020204" pitchFamily="34" charset="0"/>
              </a:rPr>
              <a:t>Depth of 2</a:t>
            </a:r>
          </a:p>
        </p:txBody>
      </p:sp>
      <p:sp>
        <p:nvSpPr>
          <p:cNvPr id="8" name="Freeform 7">
            <a:extLst>
              <a:ext uri="{FF2B5EF4-FFF2-40B4-BE49-F238E27FC236}">
                <a16:creationId xmlns:a16="http://schemas.microsoft.com/office/drawing/2014/main" id="{61ECEC00-0F4F-2849-B017-3C8459C9A05A}"/>
              </a:ext>
            </a:extLst>
          </p:cNvPr>
          <p:cNvSpPr/>
          <p:nvPr/>
        </p:nvSpPr>
        <p:spPr>
          <a:xfrm>
            <a:off x="5041959" y="3582538"/>
            <a:ext cx="2248221" cy="1352041"/>
          </a:xfrm>
          <a:custGeom>
            <a:avLst/>
            <a:gdLst>
              <a:gd name="connsiteX0" fmla="*/ 1006275 w 2248221"/>
              <a:gd name="connsiteY0" fmla="*/ 0 h 1352041"/>
              <a:gd name="connsiteX1" fmla="*/ 323887 w 2248221"/>
              <a:gd name="connsiteY1" fmla="*/ 573206 h 1352041"/>
              <a:gd name="connsiteX2" fmla="*/ 3164 w 2248221"/>
              <a:gd name="connsiteY2" fmla="*/ 1351129 h 1352041"/>
              <a:gd name="connsiteX3" fmla="*/ 501308 w 2248221"/>
              <a:gd name="connsiteY3" fmla="*/ 682388 h 1352041"/>
              <a:gd name="connsiteX4" fmla="*/ 678729 w 2248221"/>
              <a:gd name="connsiteY4" fmla="*/ 1262418 h 1352041"/>
              <a:gd name="connsiteX5" fmla="*/ 1040394 w 2248221"/>
              <a:gd name="connsiteY5" fmla="*/ 61415 h 1352041"/>
              <a:gd name="connsiteX6" fmla="*/ 1770549 w 2248221"/>
              <a:gd name="connsiteY6" fmla="*/ 600502 h 1352041"/>
              <a:gd name="connsiteX7" fmla="*/ 1429355 w 2248221"/>
              <a:gd name="connsiteY7" fmla="*/ 1351129 h 1352041"/>
              <a:gd name="connsiteX8" fmla="*/ 1886555 w 2248221"/>
              <a:gd name="connsiteY8" fmla="*/ 764275 h 1352041"/>
              <a:gd name="connsiteX9" fmla="*/ 2248221 w 2248221"/>
              <a:gd name="connsiteY9" fmla="*/ 1228299 h 135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8221" h="1352041">
                <a:moveTo>
                  <a:pt x="1006275" y="0"/>
                </a:moveTo>
                <a:cubicBezTo>
                  <a:pt x="748673" y="174009"/>
                  <a:pt x="491072" y="348018"/>
                  <a:pt x="323887" y="573206"/>
                </a:cubicBezTo>
                <a:cubicBezTo>
                  <a:pt x="156702" y="798394"/>
                  <a:pt x="-26406" y="1332932"/>
                  <a:pt x="3164" y="1351129"/>
                </a:cubicBezTo>
                <a:cubicBezTo>
                  <a:pt x="32734" y="1369326"/>
                  <a:pt x="388714" y="697173"/>
                  <a:pt x="501308" y="682388"/>
                </a:cubicBezTo>
                <a:cubicBezTo>
                  <a:pt x="613902" y="667603"/>
                  <a:pt x="588881" y="1365913"/>
                  <a:pt x="678729" y="1262418"/>
                </a:cubicBezTo>
                <a:cubicBezTo>
                  <a:pt x="768577" y="1158923"/>
                  <a:pt x="858424" y="171734"/>
                  <a:pt x="1040394" y="61415"/>
                </a:cubicBezTo>
                <a:cubicBezTo>
                  <a:pt x="1222364" y="-48904"/>
                  <a:pt x="1705722" y="385550"/>
                  <a:pt x="1770549" y="600502"/>
                </a:cubicBezTo>
                <a:cubicBezTo>
                  <a:pt x="1835376" y="815454"/>
                  <a:pt x="1410021" y="1323834"/>
                  <a:pt x="1429355" y="1351129"/>
                </a:cubicBezTo>
                <a:cubicBezTo>
                  <a:pt x="1448689" y="1378425"/>
                  <a:pt x="1750077" y="784747"/>
                  <a:pt x="1886555" y="764275"/>
                </a:cubicBezTo>
                <a:cubicBezTo>
                  <a:pt x="2023033" y="743803"/>
                  <a:pt x="2135627" y="986051"/>
                  <a:pt x="2248221" y="1228299"/>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34371745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D4B1-A623-D647-B931-4502F4D5229B}"/>
              </a:ext>
            </a:extLst>
          </p:cNvPr>
          <p:cNvSpPr>
            <a:spLocks noGrp="1"/>
          </p:cNvSpPr>
          <p:nvPr>
            <p:ph type="title"/>
          </p:nvPr>
        </p:nvSpPr>
        <p:spPr/>
        <p:txBody>
          <a:bodyPr/>
          <a:lstStyle/>
          <a:p>
            <a:r>
              <a:rPr lang="en-US" dirty="0"/>
              <a:t>Iterative Deepening (IDS)</a:t>
            </a:r>
            <a:br>
              <a:rPr lang="en-US" dirty="0"/>
            </a:br>
            <a:r>
              <a:rPr lang="en-US" dirty="0">
                <a:solidFill>
                  <a:schemeClr val="tx2"/>
                </a:solidFill>
              </a:rPr>
              <a:t>Getting the best of both DFS and BFS</a:t>
            </a:r>
          </a:p>
        </p:txBody>
      </p:sp>
      <p:sp>
        <p:nvSpPr>
          <p:cNvPr id="3" name="Content Placeholder 2">
            <a:extLst>
              <a:ext uri="{FF2B5EF4-FFF2-40B4-BE49-F238E27FC236}">
                <a16:creationId xmlns:a16="http://schemas.microsoft.com/office/drawing/2014/main" id="{CB259C92-8004-BF47-BADB-0A847F0553CF}"/>
              </a:ext>
            </a:extLst>
          </p:cNvPr>
          <p:cNvSpPr>
            <a:spLocks noGrp="1"/>
          </p:cNvSpPr>
          <p:nvPr>
            <p:ph idx="1"/>
          </p:nvPr>
        </p:nvSpPr>
        <p:spPr/>
        <p:txBody>
          <a:bodyPr/>
          <a:lstStyle/>
          <a:p>
            <a:pPr marL="0" indent="0">
              <a:buNone/>
            </a:pPr>
            <a:r>
              <a:rPr lang="en-US" dirty="0"/>
              <a:t>Concept: explore the tree at depth-first order, at iteratively increasingly levels of depth.</a:t>
            </a:r>
          </a:p>
          <a:p>
            <a:pPr marL="0" indent="0">
              <a:buNone/>
            </a:pPr>
            <a:r>
              <a:rPr lang="en-US" dirty="0"/>
              <a:t>Iteratively apply “depth-limited search”</a:t>
            </a:r>
          </a:p>
        </p:txBody>
      </p:sp>
      <p:sp>
        <p:nvSpPr>
          <p:cNvPr id="5" name="Slide Number Placeholder 4">
            <a:extLst>
              <a:ext uri="{FF2B5EF4-FFF2-40B4-BE49-F238E27FC236}">
                <a16:creationId xmlns:a16="http://schemas.microsoft.com/office/drawing/2014/main" id="{A9BB97C4-58DE-F040-990A-1218176E59C6}"/>
              </a:ext>
            </a:extLst>
          </p:cNvPr>
          <p:cNvSpPr>
            <a:spLocks noGrp="1"/>
          </p:cNvSpPr>
          <p:nvPr>
            <p:ph type="sldNum" sz="quarter" idx="12"/>
          </p:nvPr>
        </p:nvSpPr>
        <p:spPr/>
        <p:txBody>
          <a:bodyPr/>
          <a:lstStyle/>
          <a:p>
            <a:fld id="{E538DE21-AC3D-574E-A9BC-92B90566158F}" type="slidenum">
              <a:rPr lang="en-US" smtClean="0"/>
              <a:t>57</a:t>
            </a:fld>
            <a:endParaRPr lang="en-US"/>
          </a:p>
        </p:txBody>
      </p:sp>
      <p:pic>
        <p:nvPicPr>
          <p:cNvPr id="6" name="Picture 5">
            <a:extLst>
              <a:ext uri="{FF2B5EF4-FFF2-40B4-BE49-F238E27FC236}">
                <a16:creationId xmlns:a16="http://schemas.microsoft.com/office/drawing/2014/main" id="{17AC1893-7561-8E4E-A040-D0466F83E0A2}"/>
              </a:ext>
            </a:extLst>
          </p:cNvPr>
          <p:cNvPicPr>
            <a:picLocks noChangeAspect="1"/>
          </p:cNvPicPr>
          <p:nvPr/>
        </p:nvPicPr>
        <p:blipFill>
          <a:blip r:embed="rId2"/>
          <a:srcRect/>
          <a:stretch/>
        </p:blipFill>
        <p:spPr>
          <a:xfrm>
            <a:off x="4552950" y="3251904"/>
            <a:ext cx="2959878" cy="2663890"/>
          </a:xfrm>
          <a:prstGeom prst="rect">
            <a:avLst/>
          </a:prstGeom>
        </p:spPr>
      </p:pic>
      <p:sp>
        <p:nvSpPr>
          <p:cNvPr id="7" name="TextBox 6">
            <a:extLst>
              <a:ext uri="{FF2B5EF4-FFF2-40B4-BE49-F238E27FC236}">
                <a16:creationId xmlns:a16="http://schemas.microsoft.com/office/drawing/2014/main" id="{DA4C1E5D-5E61-9C41-931E-25B17D86B2E3}"/>
              </a:ext>
            </a:extLst>
          </p:cNvPr>
          <p:cNvSpPr txBox="1"/>
          <p:nvPr/>
        </p:nvSpPr>
        <p:spPr>
          <a:xfrm>
            <a:off x="2152650" y="3883648"/>
            <a:ext cx="2521524" cy="1015663"/>
          </a:xfrm>
          <a:prstGeom prst="rect">
            <a:avLst/>
          </a:prstGeom>
          <a:noFill/>
        </p:spPr>
        <p:txBody>
          <a:bodyPr wrap="non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Round 3</a:t>
            </a:r>
          </a:p>
          <a:p>
            <a:r>
              <a:rPr lang="en-US" sz="2000" dirty="0">
                <a:latin typeface="Open Sans" panose="020B0606030504020204" pitchFamily="34" charset="0"/>
                <a:ea typeface="Open Sans" panose="020B0606030504020204" pitchFamily="34" charset="0"/>
                <a:cs typeface="Open Sans" panose="020B0606030504020204" pitchFamily="34" charset="0"/>
              </a:rPr>
              <a:t>Depth of 3</a:t>
            </a:r>
          </a:p>
          <a:p>
            <a:r>
              <a:rPr lang="en-US" sz="2000" dirty="0">
                <a:latin typeface="Open Sans" panose="020B0606030504020204" pitchFamily="34" charset="0"/>
                <a:ea typeface="Open Sans" panose="020B0606030504020204" pitchFamily="34" charset="0"/>
                <a:cs typeface="Open Sans" panose="020B0606030504020204" pitchFamily="34" charset="0"/>
              </a:rPr>
              <a:t>(not needed here…)</a:t>
            </a:r>
          </a:p>
        </p:txBody>
      </p:sp>
      <p:sp>
        <p:nvSpPr>
          <p:cNvPr id="9" name="Freeform 8">
            <a:extLst>
              <a:ext uri="{FF2B5EF4-FFF2-40B4-BE49-F238E27FC236}">
                <a16:creationId xmlns:a16="http://schemas.microsoft.com/office/drawing/2014/main" id="{C01805BA-EC38-A64C-AFD0-880D6C82961C}"/>
              </a:ext>
            </a:extLst>
          </p:cNvPr>
          <p:cNvSpPr/>
          <p:nvPr/>
        </p:nvSpPr>
        <p:spPr>
          <a:xfrm>
            <a:off x="4848660" y="3514300"/>
            <a:ext cx="2277747" cy="2020059"/>
          </a:xfrm>
          <a:custGeom>
            <a:avLst/>
            <a:gdLst>
              <a:gd name="connsiteX0" fmla="*/ 1158631 w 2277747"/>
              <a:gd name="connsiteY0" fmla="*/ 0 h 2020059"/>
              <a:gd name="connsiteX1" fmla="*/ 544481 w 2277747"/>
              <a:gd name="connsiteY1" fmla="*/ 607325 h 2020059"/>
              <a:gd name="connsiteX2" fmla="*/ 196463 w 2277747"/>
              <a:gd name="connsiteY2" fmla="*/ 1392071 h 2020059"/>
              <a:gd name="connsiteX3" fmla="*/ 5395 w 2277747"/>
              <a:gd name="connsiteY3" fmla="*/ 2019868 h 2020059"/>
              <a:gd name="connsiteX4" fmla="*/ 401180 w 2277747"/>
              <a:gd name="connsiteY4" fmla="*/ 1330656 h 2020059"/>
              <a:gd name="connsiteX5" fmla="*/ 571777 w 2277747"/>
              <a:gd name="connsiteY5" fmla="*/ 1985749 h 2020059"/>
              <a:gd name="connsiteX6" fmla="*/ 571777 w 2277747"/>
              <a:gd name="connsiteY6" fmla="*/ 771098 h 2020059"/>
              <a:gd name="connsiteX7" fmla="*/ 872028 w 2277747"/>
              <a:gd name="connsiteY7" fmla="*/ 1317008 h 2020059"/>
              <a:gd name="connsiteX8" fmla="*/ 1158631 w 2277747"/>
              <a:gd name="connsiteY8" fmla="*/ 156949 h 2020059"/>
              <a:gd name="connsiteX9" fmla="*/ 1936553 w 2277747"/>
              <a:gd name="connsiteY9" fmla="*/ 757450 h 2020059"/>
              <a:gd name="connsiteX10" fmla="*/ 1588535 w 2277747"/>
              <a:gd name="connsiteY10" fmla="*/ 1241946 h 2020059"/>
              <a:gd name="connsiteX11" fmla="*/ 1322404 w 2277747"/>
              <a:gd name="connsiteY11" fmla="*/ 1985749 h 2020059"/>
              <a:gd name="connsiteX12" fmla="*/ 1718189 w 2277747"/>
              <a:gd name="connsiteY12" fmla="*/ 1398895 h 2020059"/>
              <a:gd name="connsiteX13" fmla="*/ 1909257 w 2277747"/>
              <a:gd name="connsiteY13" fmla="*/ 1944805 h 2020059"/>
              <a:gd name="connsiteX14" fmla="*/ 1984320 w 2277747"/>
              <a:gd name="connsiteY14" fmla="*/ 791570 h 2020059"/>
              <a:gd name="connsiteX15" fmla="*/ 2277747 w 2277747"/>
              <a:gd name="connsiteY15" fmla="*/ 1357952 h 202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7747" h="2020059">
                <a:moveTo>
                  <a:pt x="1158631" y="0"/>
                </a:moveTo>
                <a:cubicBezTo>
                  <a:pt x="931736" y="187656"/>
                  <a:pt x="704842" y="375313"/>
                  <a:pt x="544481" y="607325"/>
                </a:cubicBezTo>
                <a:cubicBezTo>
                  <a:pt x="384120" y="839337"/>
                  <a:pt x="286311" y="1156647"/>
                  <a:pt x="196463" y="1392071"/>
                </a:cubicBezTo>
                <a:cubicBezTo>
                  <a:pt x="106615" y="1627495"/>
                  <a:pt x="-28724" y="2030104"/>
                  <a:pt x="5395" y="2019868"/>
                </a:cubicBezTo>
                <a:cubicBezTo>
                  <a:pt x="39514" y="2009632"/>
                  <a:pt x="306783" y="1336343"/>
                  <a:pt x="401180" y="1330656"/>
                </a:cubicBezTo>
                <a:cubicBezTo>
                  <a:pt x="495577" y="1324970"/>
                  <a:pt x="543344" y="2079009"/>
                  <a:pt x="571777" y="1985749"/>
                </a:cubicBezTo>
                <a:cubicBezTo>
                  <a:pt x="600210" y="1892489"/>
                  <a:pt x="521735" y="882555"/>
                  <a:pt x="571777" y="771098"/>
                </a:cubicBezTo>
                <a:cubicBezTo>
                  <a:pt x="621819" y="659641"/>
                  <a:pt x="774219" y="1419366"/>
                  <a:pt x="872028" y="1317008"/>
                </a:cubicBezTo>
                <a:cubicBezTo>
                  <a:pt x="969837" y="1214650"/>
                  <a:pt x="981210" y="250209"/>
                  <a:pt x="1158631" y="156949"/>
                </a:cubicBezTo>
                <a:cubicBezTo>
                  <a:pt x="1336052" y="63689"/>
                  <a:pt x="1864902" y="576617"/>
                  <a:pt x="1936553" y="757450"/>
                </a:cubicBezTo>
                <a:cubicBezTo>
                  <a:pt x="2008204" y="938283"/>
                  <a:pt x="1690893" y="1037230"/>
                  <a:pt x="1588535" y="1241946"/>
                </a:cubicBezTo>
                <a:cubicBezTo>
                  <a:pt x="1486177" y="1446662"/>
                  <a:pt x="1300795" y="1959591"/>
                  <a:pt x="1322404" y="1985749"/>
                </a:cubicBezTo>
                <a:cubicBezTo>
                  <a:pt x="1344013" y="2011907"/>
                  <a:pt x="1620380" y="1405719"/>
                  <a:pt x="1718189" y="1398895"/>
                </a:cubicBezTo>
                <a:cubicBezTo>
                  <a:pt x="1815998" y="1392071"/>
                  <a:pt x="1864902" y="2046026"/>
                  <a:pt x="1909257" y="1944805"/>
                </a:cubicBezTo>
                <a:cubicBezTo>
                  <a:pt x="1953612" y="1843584"/>
                  <a:pt x="1922905" y="889379"/>
                  <a:pt x="1984320" y="791570"/>
                </a:cubicBezTo>
                <a:cubicBezTo>
                  <a:pt x="2045735" y="693761"/>
                  <a:pt x="2161741" y="1025856"/>
                  <a:pt x="2277747" y="1357952"/>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123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171A0D9-F760-0045-B676-9F18A7FFAA53}"/>
              </a:ext>
            </a:extLst>
          </p:cNvPr>
          <p:cNvSpPr>
            <a:spLocks noGrp="1"/>
          </p:cNvSpPr>
          <p:nvPr>
            <p:ph idx="1"/>
          </p:nvPr>
        </p:nvSpPr>
        <p:spPr/>
        <p:txBody>
          <a:bodyPr/>
          <a:lstStyle/>
          <a:p>
            <a:pPr marL="0" indent="0">
              <a:buNone/>
            </a:pPr>
            <a:r>
              <a:rPr lang="en-US" i="1" dirty="0"/>
              <a:t>Motion Planning</a:t>
            </a:r>
            <a:r>
              <a:rPr lang="en-US" dirty="0"/>
              <a:t>, broadly speaking, refers to how to get an autonomous vehicle from place to place.</a:t>
            </a:r>
          </a:p>
          <a:p>
            <a:pPr marL="0" indent="0">
              <a:buNone/>
            </a:pPr>
            <a:r>
              <a:rPr lang="en-US" dirty="0"/>
              <a:t>While dodging obstacles:</a:t>
            </a:r>
          </a:p>
        </p:txBody>
      </p:sp>
      <p:pic>
        <p:nvPicPr>
          <p:cNvPr id="10" name="Picture 9">
            <a:extLst>
              <a:ext uri="{FF2B5EF4-FFF2-40B4-BE49-F238E27FC236}">
                <a16:creationId xmlns:a16="http://schemas.microsoft.com/office/drawing/2014/main" id="{D72353D0-CE1B-A649-8DC3-32DE4E61F710}"/>
              </a:ext>
            </a:extLst>
          </p:cNvPr>
          <p:cNvPicPr>
            <a:picLocks noChangeAspect="1"/>
          </p:cNvPicPr>
          <p:nvPr/>
        </p:nvPicPr>
        <p:blipFill rotWithShape="1">
          <a:blip r:embed="rId2"/>
          <a:srcRect r="20783"/>
          <a:stretch/>
        </p:blipFill>
        <p:spPr>
          <a:xfrm>
            <a:off x="7769860" y="3408611"/>
            <a:ext cx="2400300" cy="2528028"/>
          </a:xfrm>
          <a:prstGeom prst="rect">
            <a:avLst/>
          </a:prstGeom>
        </p:spPr>
      </p:pic>
      <p:sp>
        <p:nvSpPr>
          <p:cNvPr id="6" name="Title 5">
            <a:extLst>
              <a:ext uri="{FF2B5EF4-FFF2-40B4-BE49-F238E27FC236}">
                <a16:creationId xmlns:a16="http://schemas.microsoft.com/office/drawing/2014/main" id="{82E30BAB-443A-5445-8BAA-1BC8D57447D5}"/>
              </a:ext>
            </a:extLst>
          </p:cNvPr>
          <p:cNvSpPr>
            <a:spLocks noGrp="1"/>
          </p:cNvSpPr>
          <p:nvPr>
            <p:ph type="title"/>
          </p:nvPr>
        </p:nvSpPr>
        <p:spPr/>
        <p:txBody>
          <a:bodyPr>
            <a:normAutofit/>
          </a:bodyPr>
          <a:lstStyle/>
          <a:p>
            <a:r>
              <a:rPr lang="en-US" dirty="0"/>
              <a:t>Motion Planning: getting from A to B</a:t>
            </a:r>
            <a:br>
              <a:rPr lang="en-US" dirty="0"/>
            </a:br>
            <a:endParaRPr lang="en-US" dirty="0"/>
          </a:p>
        </p:txBody>
      </p:sp>
      <p:sp>
        <p:nvSpPr>
          <p:cNvPr id="5" name="Slide Number Placeholder 4">
            <a:extLst>
              <a:ext uri="{FF2B5EF4-FFF2-40B4-BE49-F238E27FC236}">
                <a16:creationId xmlns:a16="http://schemas.microsoft.com/office/drawing/2014/main" id="{520113DD-C09E-0349-AEFD-25B3BD8ED3A8}"/>
              </a:ext>
            </a:extLst>
          </p:cNvPr>
          <p:cNvSpPr>
            <a:spLocks noGrp="1"/>
          </p:cNvSpPr>
          <p:nvPr>
            <p:ph type="sldNum" sz="quarter" idx="12"/>
          </p:nvPr>
        </p:nvSpPr>
        <p:spPr/>
        <p:txBody>
          <a:bodyPr/>
          <a:lstStyle/>
          <a:p>
            <a:fld id="{E538DE21-AC3D-574E-A9BC-92B90566158F}" type="slidenum">
              <a:rPr lang="en-US" smtClean="0"/>
              <a:t>58</a:t>
            </a:fld>
            <a:endParaRPr lang="en-US"/>
          </a:p>
        </p:txBody>
      </p:sp>
      <p:pic>
        <p:nvPicPr>
          <p:cNvPr id="8" name="Picture 7">
            <a:extLst>
              <a:ext uri="{FF2B5EF4-FFF2-40B4-BE49-F238E27FC236}">
                <a16:creationId xmlns:a16="http://schemas.microsoft.com/office/drawing/2014/main" id="{404ABF78-A812-BE43-BA8F-108489CEC218}"/>
              </a:ext>
            </a:extLst>
          </p:cNvPr>
          <p:cNvPicPr>
            <a:picLocks noChangeAspect="1"/>
          </p:cNvPicPr>
          <p:nvPr/>
        </p:nvPicPr>
        <p:blipFill>
          <a:blip r:embed="rId3"/>
          <a:stretch>
            <a:fillRect/>
          </a:stretch>
        </p:blipFill>
        <p:spPr>
          <a:xfrm>
            <a:off x="1654810" y="3405904"/>
            <a:ext cx="6115050" cy="2242185"/>
          </a:xfrm>
          <a:prstGeom prst="rect">
            <a:avLst/>
          </a:prstGeom>
        </p:spPr>
      </p:pic>
      <p:sp>
        <p:nvSpPr>
          <p:cNvPr id="9" name="TextBox 8">
            <a:extLst>
              <a:ext uri="{FF2B5EF4-FFF2-40B4-BE49-F238E27FC236}">
                <a16:creationId xmlns:a16="http://schemas.microsoft.com/office/drawing/2014/main" id="{81A40E8A-DE6E-904A-B21C-DEC4C691D2DF}"/>
              </a:ext>
            </a:extLst>
          </p:cNvPr>
          <p:cNvSpPr txBox="1"/>
          <p:nvPr/>
        </p:nvSpPr>
        <p:spPr>
          <a:xfrm>
            <a:off x="2152651" y="6071576"/>
            <a:ext cx="7751609"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hlinkClick r:id="rId4"/>
              </a:rPr>
              <a:t>Image: Pete Florence, Integrated Perception and Control at High Speed</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47543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171A0D9-F760-0045-B676-9F18A7FFAA53}"/>
              </a:ext>
            </a:extLst>
          </p:cNvPr>
          <p:cNvSpPr>
            <a:spLocks noGrp="1"/>
          </p:cNvSpPr>
          <p:nvPr>
            <p:ph idx="1"/>
          </p:nvPr>
        </p:nvSpPr>
        <p:spPr/>
        <p:txBody>
          <a:bodyPr/>
          <a:lstStyle/>
          <a:p>
            <a:pPr marL="0" indent="0">
              <a:buNone/>
            </a:pPr>
            <a:r>
              <a:rPr lang="en-US" i="1" dirty="0"/>
              <a:t>Motion Planning</a:t>
            </a:r>
            <a:r>
              <a:rPr lang="en-US" dirty="0"/>
              <a:t>, broadly speaking, refers to how to get an autonomous vehicle from place to place.</a:t>
            </a:r>
          </a:p>
          <a:p>
            <a:pPr marL="0" indent="0">
              <a:buNone/>
            </a:pPr>
            <a:r>
              <a:rPr lang="en-US" dirty="0"/>
              <a:t>While planning a route to some faraway goal</a:t>
            </a:r>
          </a:p>
        </p:txBody>
      </p:sp>
      <p:sp>
        <p:nvSpPr>
          <p:cNvPr id="6" name="Title 5">
            <a:extLst>
              <a:ext uri="{FF2B5EF4-FFF2-40B4-BE49-F238E27FC236}">
                <a16:creationId xmlns:a16="http://schemas.microsoft.com/office/drawing/2014/main" id="{82E30BAB-443A-5445-8BAA-1BC8D57447D5}"/>
              </a:ext>
            </a:extLst>
          </p:cNvPr>
          <p:cNvSpPr>
            <a:spLocks noGrp="1"/>
          </p:cNvSpPr>
          <p:nvPr>
            <p:ph type="title"/>
          </p:nvPr>
        </p:nvSpPr>
        <p:spPr/>
        <p:txBody>
          <a:bodyPr>
            <a:normAutofit/>
          </a:bodyPr>
          <a:lstStyle/>
          <a:p>
            <a:r>
              <a:rPr lang="en-US" dirty="0"/>
              <a:t>Motion Planning: getting from A to B</a:t>
            </a:r>
            <a:br>
              <a:rPr lang="en-US" dirty="0"/>
            </a:br>
            <a:endParaRPr lang="en-US" dirty="0"/>
          </a:p>
        </p:txBody>
      </p:sp>
      <p:sp>
        <p:nvSpPr>
          <p:cNvPr id="5" name="Slide Number Placeholder 4">
            <a:extLst>
              <a:ext uri="{FF2B5EF4-FFF2-40B4-BE49-F238E27FC236}">
                <a16:creationId xmlns:a16="http://schemas.microsoft.com/office/drawing/2014/main" id="{520113DD-C09E-0349-AEFD-25B3BD8ED3A8}"/>
              </a:ext>
            </a:extLst>
          </p:cNvPr>
          <p:cNvSpPr>
            <a:spLocks noGrp="1"/>
          </p:cNvSpPr>
          <p:nvPr>
            <p:ph type="sldNum" sz="quarter" idx="12"/>
          </p:nvPr>
        </p:nvSpPr>
        <p:spPr/>
        <p:txBody>
          <a:bodyPr/>
          <a:lstStyle/>
          <a:p>
            <a:fld id="{E538DE21-AC3D-574E-A9BC-92B90566158F}" type="slidenum">
              <a:rPr lang="en-US" smtClean="0"/>
              <a:t>59</a:t>
            </a:fld>
            <a:endParaRPr lang="en-US" dirty="0"/>
          </a:p>
        </p:txBody>
      </p:sp>
      <p:pic>
        <p:nvPicPr>
          <p:cNvPr id="2" name="Picture 1">
            <a:extLst>
              <a:ext uri="{FF2B5EF4-FFF2-40B4-BE49-F238E27FC236}">
                <a16:creationId xmlns:a16="http://schemas.microsoft.com/office/drawing/2014/main" id="{669BB6CD-0A1E-BC7E-5842-87B43026B641}"/>
              </a:ext>
            </a:extLst>
          </p:cNvPr>
          <p:cNvPicPr>
            <a:picLocks noChangeAspect="1"/>
          </p:cNvPicPr>
          <p:nvPr/>
        </p:nvPicPr>
        <p:blipFill rotWithShape="1">
          <a:blip r:embed="rId2"/>
          <a:srcRect t="19016" b="17049"/>
          <a:stretch/>
        </p:blipFill>
        <p:spPr>
          <a:xfrm>
            <a:off x="2166626" y="3366849"/>
            <a:ext cx="7858748" cy="2989501"/>
          </a:xfrm>
          <a:prstGeom prst="rect">
            <a:avLst/>
          </a:prstGeom>
        </p:spPr>
      </p:pic>
      <p:sp>
        <p:nvSpPr>
          <p:cNvPr id="3" name="Content Placeholder 6">
            <a:extLst>
              <a:ext uri="{FF2B5EF4-FFF2-40B4-BE49-F238E27FC236}">
                <a16:creationId xmlns:a16="http://schemas.microsoft.com/office/drawing/2014/main" id="{45A50BBD-F1EB-EF96-9E5E-D2DF3FF015E5}"/>
              </a:ext>
            </a:extLst>
          </p:cNvPr>
          <p:cNvSpPr txBox="1">
            <a:spLocks/>
          </p:cNvSpPr>
          <p:nvPr/>
        </p:nvSpPr>
        <p:spPr>
          <a:xfrm>
            <a:off x="4800991" y="6448425"/>
            <a:ext cx="2590018" cy="542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600" dirty="0">
                <a:solidFill>
                  <a:schemeClr val="accent2">
                    <a:lumMod val="40000"/>
                    <a:lumOff val="60000"/>
                  </a:schemeClr>
                </a:solidFill>
              </a:rPr>
              <a:t>Image: Apple Maps</a:t>
            </a:r>
          </a:p>
        </p:txBody>
      </p:sp>
    </p:spTree>
    <p:extLst>
      <p:ext uri="{BB962C8B-B14F-4D97-AF65-F5344CB8AC3E}">
        <p14:creationId xmlns:p14="http://schemas.microsoft.com/office/powerpoint/2010/main" val="2248535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30C42-DB3F-144D-BDF4-1B9C0104EB98}"/>
              </a:ext>
            </a:extLst>
          </p:cNvPr>
          <p:cNvPicPr>
            <a:picLocks noChangeAspect="1"/>
          </p:cNvPicPr>
          <p:nvPr/>
        </p:nvPicPr>
        <p:blipFill>
          <a:blip r:embed="rId2"/>
          <a:stretch>
            <a:fillRect/>
          </a:stretch>
        </p:blipFill>
        <p:spPr>
          <a:xfrm>
            <a:off x="2152650" y="1522185"/>
            <a:ext cx="7325554" cy="4654779"/>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Crossing a River …with Constraints         Solved!</a:t>
            </a: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6</a:t>
            </a:fld>
            <a:endParaRPr lang="en-US"/>
          </a:p>
        </p:txBody>
      </p:sp>
      <p:sp>
        <p:nvSpPr>
          <p:cNvPr id="3" name="Freeform 2">
            <a:extLst>
              <a:ext uri="{FF2B5EF4-FFF2-40B4-BE49-F238E27FC236}">
                <a16:creationId xmlns:a16="http://schemas.microsoft.com/office/drawing/2014/main" id="{E15998B1-2E68-3B44-B25E-98C7672D021B}"/>
              </a:ext>
            </a:extLst>
          </p:cNvPr>
          <p:cNvSpPr/>
          <p:nvPr/>
        </p:nvSpPr>
        <p:spPr>
          <a:xfrm>
            <a:off x="2676940" y="2197202"/>
            <a:ext cx="6334539" cy="1703143"/>
          </a:xfrm>
          <a:custGeom>
            <a:avLst/>
            <a:gdLst>
              <a:gd name="connsiteX0" fmla="*/ 0 w 6334539"/>
              <a:gd name="connsiteY0" fmla="*/ 1645929 h 1703143"/>
              <a:gd name="connsiteX1" fmla="*/ 2385391 w 6334539"/>
              <a:gd name="connsiteY1" fmla="*/ 1500156 h 1703143"/>
              <a:gd name="connsiteX2" fmla="*/ 2570922 w 6334539"/>
              <a:gd name="connsiteY2" fmla="*/ 201442 h 1703143"/>
              <a:gd name="connsiteX3" fmla="*/ 3843131 w 6334539"/>
              <a:gd name="connsiteY3" fmla="*/ 148434 h 1703143"/>
              <a:gd name="connsiteX4" fmla="*/ 3644348 w 6334539"/>
              <a:gd name="connsiteY4" fmla="*/ 1606173 h 1703143"/>
              <a:gd name="connsiteX5" fmla="*/ 6334539 w 6334539"/>
              <a:gd name="connsiteY5" fmla="*/ 1579669 h 170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4539" h="1703143">
                <a:moveTo>
                  <a:pt x="0" y="1645929"/>
                </a:moveTo>
                <a:cubicBezTo>
                  <a:pt x="978452" y="1693416"/>
                  <a:pt x="1956904" y="1740904"/>
                  <a:pt x="2385391" y="1500156"/>
                </a:cubicBezTo>
                <a:cubicBezTo>
                  <a:pt x="2813878" y="1259408"/>
                  <a:pt x="2327965" y="426729"/>
                  <a:pt x="2570922" y="201442"/>
                </a:cubicBezTo>
                <a:cubicBezTo>
                  <a:pt x="2813879" y="-23845"/>
                  <a:pt x="3664227" y="-85688"/>
                  <a:pt x="3843131" y="148434"/>
                </a:cubicBezTo>
                <a:cubicBezTo>
                  <a:pt x="4022035" y="382556"/>
                  <a:pt x="3229113" y="1367634"/>
                  <a:pt x="3644348" y="1606173"/>
                </a:cubicBezTo>
                <a:cubicBezTo>
                  <a:pt x="4059583" y="1844712"/>
                  <a:pt x="5892800" y="1566417"/>
                  <a:pt x="6334539" y="1579669"/>
                </a:cubicBez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561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E30BAB-443A-5445-8BAA-1BC8D57447D5}"/>
              </a:ext>
            </a:extLst>
          </p:cNvPr>
          <p:cNvSpPr>
            <a:spLocks noGrp="1"/>
          </p:cNvSpPr>
          <p:nvPr>
            <p:ph type="title"/>
          </p:nvPr>
        </p:nvSpPr>
        <p:spPr/>
        <p:txBody>
          <a:bodyPr/>
          <a:lstStyle/>
          <a:p>
            <a:r>
              <a:rPr lang="en-US" dirty="0"/>
              <a:t>Motion Planning: </a:t>
            </a:r>
            <a:br>
              <a:rPr lang="en-US" dirty="0"/>
            </a:br>
            <a:r>
              <a:rPr lang="en-US" dirty="0"/>
              <a:t>…more than just getting from A to B</a:t>
            </a:r>
          </a:p>
        </p:txBody>
      </p:sp>
      <p:sp>
        <p:nvSpPr>
          <p:cNvPr id="7" name="Content Placeholder 6">
            <a:extLst>
              <a:ext uri="{FF2B5EF4-FFF2-40B4-BE49-F238E27FC236}">
                <a16:creationId xmlns:a16="http://schemas.microsoft.com/office/drawing/2014/main" id="{A171A0D9-F760-0045-B676-9F18A7FFAA53}"/>
              </a:ext>
            </a:extLst>
          </p:cNvPr>
          <p:cNvSpPr>
            <a:spLocks noGrp="1"/>
          </p:cNvSpPr>
          <p:nvPr>
            <p:ph idx="1"/>
          </p:nvPr>
        </p:nvSpPr>
        <p:spPr/>
        <p:txBody>
          <a:bodyPr/>
          <a:lstStyle/>
          <a:p>
            <a:pPr marL="0" indent="0">
              <a:buNone/>
            </a:pPr>
            <a:r>
              <a:rPr lang="en-US" dirty="0"/>
              <a:t>Motion Planning can be even more complex than this. Waymo thinks about incredibly difficult situations: </a:t>
            </a:r>
          </a:p>
          <a:p>
            <a:pPr marL="0" indent="0">
              <a:buNone/>
            </a:pPr>
            <a:endParaRPr lang="en-US" dirty="0"/>
          </a:p>
        </p:txBody>
      </p:sp>
      <p:sp>
        <p:nvSpPr>
          <p:cNvPr id="5" name="Slide Number Placeholder 4">
            <a:extLst>
              <a:ext uri="{FF2B5EF4-FFF2-40B4-BE49-F238E27FC236}">
                <a16:creationId xmlns:a16="http://schemas.microsoft.com/office/drawing/2014/main" id="{520113DD-C09E-0349-AEFD-25B3BD8ED3A8}"/>
              </a:ext>
            </a:extLst>
          </p:cNvPr>
          <p:cNvSpPr>
            <a:spLocks noGrp="1"/>
          </p:cNvSpPr>
          <p:nvPr>
            <p:ph type="sldNum" sz="quarter" idx="12"/>
          </p:nvPr>
        </p:nvSpPr>
        <p:spPr/>
        <p:txBody>
          <a:bodyPr/>
          <a:lstStyle/>
          <a:p>
            <a:fld id="{E538DE21-AC3D-574E-A9BC-92B90566158F}" type="slidenum">
              <a:rPr lang="en-US" smtClean="0"/>
              <a:t>60</a:t>
            </a:fld>
            <a:endParaRPr lang="en-US"/>
          </a:p>
        </p:txBody>
      </p:sp>
      <p:pic>
        <p:nvPicPr>
          <p:cNvPr id="2" name="Picture 1">
            <a:extLst>
              <a:ext uri="{FF2B5EF4-FFF2-40B4-BE49-F238E27FC236}">
                <a16:creationId xmlns:a16="http://schemas.microsoft.com/office/drawing/2014/main" id="{4973E96C-AC17-674F-BC93-66988322726D}"/>
              </a:ext>
            </a:extLst>
          </p:cNvPr>
          <p:cNvPicPr>
            <a:picLocks noChangeAspect="1"/>
          </p:cNvPicPr>
          <p:nvPr/>
        </p:nvPicPr>
        <p:blipFill>
          <a:blip r:embed="rId2"/>
          <a:stretch>
            <a:fillRect/>
          </a:stretch>
        </p:blipFill>
        <p:spPr>
          <a:xfrm>
            <a:off x="3362976" y="2658240"/>
            <a:ext cx="4866625" cy="3920027"/>
          </a:xfrm>
          <a:prstGeom prst="rect">
            <a:avLst/>
          </a:prstGeom>
        </p:spPr>
      </p:pic>
      <p:sp>
        <p:nvSpPr>
          <p:cNvPr id="3" name="TextBox 2">
            <a:extLst>
              <a:ext uri="{FF2B5EF4-FFF2-40B4-BE49-F238E27FC236}">
                <a16:creationId xmlns:a16="http://schemas.microsoft.com/office/drawing/2014/main" id="{FA2DA9C0-B9A9-A845-9513-25C1D7CF0DE8}"/>
              </a:ext>
            </a:extLst>
          </p:cNvPr>
          <p:cNvSpPr txBox="1"/>
          <p:nvPr/>
        </p:nvSpPr>
        <p:spPr>
          <a:xfrm>
            <a:off x="8450262" y="6393600"/>
            <a:ext cx="1589089" cy="369332"/>
          </a:xfrm>
          <a:prstGeom prst="rect">
            <a:avLst/>
          </a:prstGeom>
          <a:noFill/>
        </p:spPr>
        <p:txBody>
          <a:bodyPr wrap="none" rtlCol="0">
            <a:spAutoFit/>
          </a:bodyPr>
          <a:lstStyle/>
          <a:p>
            <a:r>
              <a:rPr lang="en-US" dirty="0"/>
              <a:t>Image: </a:t>
            </a:r>
            <a:r>
              <a:rPr lang="en-US" dirty="0">
                <a:hlinkClick r:id="rId3"/>
              </a:rPr>
              <a:t>Waymo</a:t>
            </a:r>
            <a:endParaRPr lang="en-US" dirty="0"/>
          </a:p>
        </p:txBody>
      </p:sp>
    </p:spTree>
    <p:extLst>
      <p:ext uri="{BB962C8B-B14F-4D97-AF65-F5344CB8AC3E}">
        <p14:creationId xmlns:p14="http://schemas.microsoft.com/office/powerpoint/2010/main" val="3081496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50A04-9904-4843-90DF-93E6D87DC625}"/>
              </a:ext>
            </a:extLst>
          </p:cNvPr>
          <p:cNvSpPr>
            <a:spLocks noGrp="1"/>
          </p:cNvSpPr>
          <p:nvPr>
            <p:ph type="title"/>
          </p:nvPr>
        </p:nvSpPr>
        <p:spPr/>
        <p:txBody>
          <a:bodyPr/>
          <a:lstStyle/>
          <a:p>
            <a:r>
              <a:rPr lang="en-US" dirty="0"/>
              <a:t>Motivation: How do we solve more problems (and with increasing complexity)?</a:t>
            </a:r>
          </a:p>
        </p:txBody>
      </p:sp>
      <p:sp>
        <p:nvSpPr>
          <p:cNvPr id="3" name="Content Placeholder 2">
            <a:extLst>
              <a:ext uri="{FF2B5EF4-FFF2-40B4-BE49-F238E27FC236}">
                <a16:creationId xmlns:a16="http://schemas.microsoft.com/office/drawing/2014/main" id="{927AA936-EFF0-044B-B923-BD34D78DCBDD}"/>
              </a:ext>
            </a:extLst>
          </p:cNvPr>
          <p:cNvSpPr>
            <a:spLocks noGrp="1"/>
          </p:cNvSpPr>
          <p:nvPr>
            <p:ph idx="1"/>
          </p:nvPr>
        </p:nvSpPr>
        <p:spPr>
          <a:xfrm>
            <a:off x="2943726" y="1825625"/>
            <a:ext cx="6304548" cy="4351338"/>
          </a:xfrm>
        </p:spPr>
        <p:txBody>
          <a:bodyPr anchor="ctr">
            <a:normAutofit/>
          </a:bodyPr>
          <a:lstStyle/>
          <a:p>
            <a:pPr marL="0" indent="0" algn="ctr">
              <a:buNone/>
            </a:pPr>
            <a:r>
              <a:rPr lang="en-US" sz="3200" dirty="0">
                <a:latin typeface="Gill Sans MT" panose="020B0502020104020203" pitchFamily="34" charset="77"/>
              </a:rPr>
              <a:t>Next we’ll talk about (and mostly review) </a:t>
            </a:r>
            <a:r>
              <a:rPr lang="en-US" sz="3200" i="1" dirty="0">
                <a:latin typeface="Gill Sans MT" panose="020B0502020104020203" pitchFamily="34" charset="77"/>
              </a:rPr>
              <a:t>state space search</a:t>
            </a:r>
            <a:r>
              <a:rPr lang="en-US" sz="3200" dirty="0">
                <a:latin typeface="Gill Sans MT" panose="020B0502020104020203" pitchFamily="34" charset="77"/>
              </a:rPr>
              <a:t>, and ask questions about how to represent the world and how we can leverage that representation to achieve our goals.</a:t>
            </a:r>
          </a:p>
        </p:txBody>
      </p:sp>
      <p:sp>
        <p:nvSpPr>
          <p:cNvPr id="5" name="Slide Number Placeholder 4">
            <a:extLst>
              <a:ext uri="{FF2B5EF4-FFF2-40B4-BE49-F238E27FC236}">
                <a16:creationId xmlns:a16="http://schemas.microsoft.com/office/drawing/2014/main" id="{0EE01F15-D40A-344F-BEA4-5CEF5847BB05}"/>
              </a:ext>
            </a:extLst>
          </p:cNvPr>
          <p:cNvSpPr>
            <a:spLocks noGrp="1"/>
          </p:cNvSpPr>
          <p:nvPr>
            <p:ph type="sldNum" sz="quarter" idx="12"/>
          </p:nvPr>
        </p:nvSpPr>
        <p:spPr/>
        <p:txBody>
          <a:bodyPr/>
          <a:lstStyle/>
          <a:p>
            <a:fld id="{E538DE21-AC3D-574E-A9BC-92B90566158F}" type="slidenum">
              <a:rPr lang="en-US" smtClean="0"/>
              <a:t>7</a:t>
            </a:fld>
            <a:endParaRPr lang="en-US"/>
          </a:p>
        </p:txBody>
      </p:sp>
    </p:spTree>
    <p:extLst>
      <p:ext uri="{BB962C8B-B14F-4D97-AF65-F5344CB8AC3E}">
        <p14:creationId xmlns:p14="http://schemas.microsoft.com/office/powerpoint/2010/main" val="2111647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F7427-241A-9F4D-8643-9F3B0D1837B7}"/>
              </a:ext>
            </a:extLst>
          </p:cNvPr>
          <p:cNvSpPr>
            <a:spLocks noGrp="1"/>
          </p:cNvSpPr>
          <p:nvPr>
            <p:ph type="title"/>
          </p:nvPr>
        </p:nvSpPr>
        <p:spPr/>
        <p:txBody>
          <a:bodyPr/>
          <a:lstStyle/>
          <a:p>
            <a:r>
              <a:rPr lang="en-US" dirty="0"/>
              <a:t>Reading &amp; Slide Credits</a:t>
            </a:r>
          </a:p>
        </p:txBody>
      </p:sp>
      <p:sp>
        <p:nvSpPr>
          <p:cNvPr id="3" name="Content Placeholder 2">
            <a:extLst>
              <a:ext uri="{FF2B5EF4-FFF2-40B4-BE49-F238E27FC236}">
                <a16:creationId xmlns:a16="http://schemas.microsoft.com/office/drawing/2014/main" id="{5BD968C2-B9B5-FA41-87BB-65E8D4D5D1DD}"/>
              </a:ext>
            </a:extLst>
          </p:cNvPr>
          <p:cNvSpPr>
            <a:spLocks noGrp="1"/>
          </p:cNvSpPr>
          <p:nvPr>
            <p:ph idx="1"/>
          </p:nvPr>
        </p:nvSpPr>
        <p:spPr/>
        <p:txBody>
          <a:bodyPr>
            <a:normAutofit/>
          </a:bodyPr>
          <a:lstStyle/>
          <a:p>
            <a:pPr marL="0" indent="0">
              <a:buNone/>
            </a:pPr>
            <a:endParaRPr lang="en-US" dirty="0"/>
          </a:p>
          <a:p>
            <a:pPr marL="0" indent="0">
              <a:buNone/>
            </a:pPr>
            <a:r>
              <a:rPr lang="en-US" dirty="0"/>
              <a:t>Slide Credits (from which many of the reference images have been taken or adapted):</a:t>
            </a:r>
          </a:p>
          <a:p>
            <a:pPr>
              <a:buFontTx/>
              <a:buChar char="-"/>
            </a:pPr>
            <a:r>
              <a:rPr lang="en-US" dirty="0">
                <a:hlinkClick r:id="rId2"/>
              </a:rPr>
              <a:t>MIT’s 16.410: Principles </a:t>
            </a:r>
            <a:r>
              <a:rPr lang="en-US">
                <a:hlinkClick r:id="rId2"/>
              </a:rPr>
              <a:t>of Autonomy</a:t>
            </a:r>
            <a:r>
              <a:rPr lang="en-US"/>
              <a:t> </a:t>
            </a:r>
            <a:endParaRPr lang="en-US" dirty="0"/>
          </a:p>
          <a:p>
            <a:pPr>
              <a:buFontTx/>
              <a:buChar char="-"/>
            </a:pPr>
            <a:r>
              <a:rPr lang="en-US" dirty="0">
                <a:hlinkClick r:id="rId3"/>
              </a:rPr>
              <a:t>S. M. LaValle: Planning Algorithms</a:t>
            </a:r>
            <a:r>
              <a:rPr lang="en-US" dirty="0"/>
              <a:t> [An excellent free textbook] Mostly Ch. 6</a:t>
            </a:r>
          </a:p>
          <a:p>
            <a:pPr>
              <a:buFontTx/>
              <a:buChar char="-"/>
            </a:pPr>
            <a:r>
              <a:rPr lang="en-US" dirty="0">
                <a:hlinkClick r:id="rId4"/>
              </a:rPr>
              <a:t>CMU’s 15.381</a:t>
            </a:r>
            <a:endParaRPr lang="en-US" dirty="0"/>
          </a:p>
          <a:p>
            <a:pPr>
              <a:buFontTx/>
              <a:buChar char="-"/>
            </a:pPr>
            <a:r>
              <a:rPr lang="en-US" dirty="0">
                <a:hlinkClick r:id="rId5"/>
              </a:rPr>
              <a:t>CMU Motion Planning Course </a:t>
            </a:r>
            <a:endParaRPr lang="en-US" dirty="0"/>
          </a:p>
          <a:p>
            <a:pPr>
              <a:buFontTx/>
              <a:buChar char="-"/>
            </a:pPr>
            <a:endParaRPr lang="en-US" dirty="0"/>
          </a:p>
          <a:p>
            <a:pPr>
              <a:buFontTx/>
              <a:buChar char="-"/>
            </a:pPr>
            <a:endParaRPr lang="en-US" dirty="0"/>
          </a:p>
          <a:p>
            <a:pPr>
              <a:buFontTx/>
              <a:buChar char="-"/>
            </a:pPr>
            <a:endParaRPr lang="en-US" dirty="0"/>
          </a:p>
        </p:txBody>
      </p:sp>
      <p:sp>
        <p:nvSpPr>
          <p:cNvPr id="5" name="Slide Number Placeholder 4">
            <a:extLst>
              <a:ext uri="{FF2B5EF4-FFF2-40B4-BE49-F238E27FC236}">
                <a16:creationId xmlns:a16="http://schemas.microsoft.com/office/drawing/2014/main" id="{18B64C47-BD40-F449-9A4A-D1830B7B417B}"/>
              </a:ext>
            </a:extLst>
          </p:cNvPr>
          <p:cNvSpPr>
            <a:spLocks noGrp="1"/>
          </p:cNvSpPr>
          <p:nvPr>
            <p:ph type="sldNum" sz="quarter" idx="12"/>
          </p:nvPr>
        </p:nvSpPr>
        <p:spPr/>
        <p:txBody>
          <a:bodyPr/>
          <a:lstStyle/>
          <a:p>
            <a:fld id="{E538DE21-AC3D-574E-A9BC-92B90566158F}" type="slidenum">
              <a:rPr lang="en-US" smtClean="0"/>
              <a:t>8</a:t>
            </a:fld>
            <a:endParaRPr lang="en-US"/>
          </a:p>
        </p:txBody>
      </p:sp>
    </p:spTree>
    <p:extLst>
      <p:ext uri="{BB962C8B-B14F-4D97-AF65-F5344CB8AC3E}">
        <p14:creationId xmlns:p14="http://schemas.microsoft.com/office/powerpoint/2010/main" val="1846932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93849-1C9E-CB4D-B0BF-5D6524E0F872}"/>
              </a:ext>
            </a:extLst>
          </p:cNvPr>
          <p:cNvSpPr>
            <a:spLocks noGrp="1"/>
          </p:cNvSpPr>
          <p:nvPr>
            <p:ph type="title"/>
          </p:nvPr>
        </p:nvSpPr>
        <p:spPr/>
        <p:txBody>
          <a:bodyPr/>
          <a:lstStyle/>
          <a:p>
            <a:r>
              <a:rPr lang="en-US" dirty="0"/>
              <a:t>Many of the building blocks of autonomy rely on some type of search</a:t>
            </a:r>
          </a:p>
        </p:txBody>
      </p:sp>
      <p:sp>
        <p:nvSpPr>
          <p:cNvPr id="3" name="Content Placeholder 2">
            <a:extLst>
              <a:ext uri="{FF2B5EF4-FFF2-40B4-BE49-F238E27FC236}">
                <a16:creationId xmlns:a16="http://schemas.microsoft.com/office/drawing/2014/main" id="{416A5FF5-592A-F347-A167-489F9199C15C}"/>
              </a:ext>
            </a:extLst>
          </p:cNvPr>
          <p:cNvSpPr>
            <a:spLocks noGrp="1"/>
          </p:cNvSpPr>
          <p:nvPr>
            <p:ph idx="1"/>
          </p:nvPr>
        </p:nvSpPr>
        <p:spPr/>
        <p:txBody>
          <a:bodyPr/>
          <a:lstStyle/>
          <a:p>
            <a:pPr marL="0" indent="0">
              <a:buNone/>
            </a:pPr>
            <a:r>
              <a:rPr lang="en-US" dirty="0"/>
              <a:t>Search is a critical component of many of the tools my robot needs:</a:t>
            </a:r>
          </a:p>
          <a:p>
            <a:pPr marL="0" indent="0">
              <a:buNone/>
            </a:pPr>
            <a:endParaRPr lang="en-US" dirty="0"/>
          </a:p>
          <a:p>
            <a:pPr marL="0" indent="0">
              <a:buNone/>
            </a:pPr>
            <a:endParaRPr lang="en-US" dirty="0"/>
          </a:p>
          <a:p>
            <a:pPr>
              <a:buFontTx/>
              <a:buChar char="-"/>
            </a:pPr>
            <a:r>
              <a:rPr lang="en-US" dirty="0"/>
              <a:t>Navigation</a:t>
            </a:r>
          </a:p>
          <a:p>
            <a:pPr>
              <a:buFontTx/>
              <a:buChar char="-"/>
            </a:pPr>
            <a:r>
              <a:rPr lang="en-US" dirty="0"/>
              <a:t>Motion Planning &amp; Manipulation</a:t>
            </a:r>
          </a:p>
          <a:p>
            <a:pPr>
              <a:buFontTx/>
              <a:buChar char="-"/>
            </a:pPr>
            <a:r>
              <a:rPr lang="en-US" dirty="0"/>
              <a:t>Task Planning &amp; Scheduling</a:t>
            </a:r>
          </a:p>
          <a:p>
            <a:pPr>
              <a:buFontTx/>
              <a:buChar char="-"/>
            </a:pPr>
            <a:r>
              <a:rPr lang="en-US" dirty="0"/>
              <a:t>Localization and Map Building</a:t>
            </a:r>
          </a:p>
        </p:txBody>
      </p:sp>
      <p:sp>
        <p:nvSpPr>
          <p:cNvPr id="5" name="Slide Number Placeholder 4">
            <a:extLst>
              <a:ext uri="{FF2B5EF4-FFF2-40B4-BE49-F238E27FC236}">
                <a16:creationId xmlns:a16="http://schemas.microsoft.com/office/drawing/2014/main" id="{DA624C13-3353-C041-AA48-5996F3AA82DC}"/>
              </a:ext>
            </a:extLst>
          </p:cNvPr>
          <p:cNvSpPr>
            <a:spLocks noGrp="1"/>
          </p:cNvSpPr>
          <p:nvPr>
            <p:ph type="sldNum" sz="quarter" idx="12"/>
          </p:nvPr>
        </p:nvSpPr>
        <p:spPr/>
        <p:txBody>
          <a:bodyPr/>
          <a:lstStyle/>
          <a:p>
            <a:fld id="{E538DE21-AC3D-574E-A9BC-92B90566158F}" type="slidenum">
              <a:rPr lang="en-US" smtClean="0"/>
              <a:t>9</a:t>
            </a:fld>
            <a:endParaRPr lang="en-US"/>
          </a:p>
        </p:txBody>
      </p:sp>
      <p:pic>
        <p:nvPicPr>
          <p:cNvPr id="8" name="Picture 7">
            <a:extLst>
              <a:ext uri="{FF2B5EF4-FFF2-40B4-BE49-F238E27FC236}">
                <a16:creationId xmlns:a16="http://schemas.microsoft.com/office/drawing/2014/main" id="{77FB9288-78E5-034E-AE50-397CB98E3F22}"/>
              </a:ext>
            </a:extLst>
          </p:cNvPr>
          <p:cNvPicPr>
            <a:picLocks noChangeAspect="1"/>
          </p:cNvPicPr>
          <p:nvPr/>
        </p:nvPicPr>
        <p:blipFill>
          <a:blip r:embed="rId2"/>
          <a:stretch>
            <a:fillRect/>
          </a:stretch>
        </p:blipFill>
        <p:spPr>
          <a:xfrm>
            <a:off x="6711317" y="2363613"/>
            <a:ext cx="3565556" cy="3527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4398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1312</TotalTime>
  <Words>2889</Words>
  <Application>Microsoft Macintosh PowerPoint</Application>
  <PresentationFormat>Widescreen</PresentationFormat>
  <Paragraphs>483</Paragraphs>
  <Slides>60</Slides>
  <Notes>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Calibri Light</vt:lpstr>
      <vt:lpstr>Gill Sans MT</vt:lpstr>
      <vt:lpstr>Open Sans</vt:lpstr>
      <vt:lpstr>Office Theme</vt:lpstr>
      <vt:lpstr>CS 685 Autonomous Robotics Motion Planning I</vt:lpstr>
      <vt:lpstr>So that’s control (in a nutshell) What can’t we do with a controller?</vt:lpstr>
      <vt:lpstr>Motivation: Crossing a River …with Constraints</vt:lpstr>
      <vt:lpstr>Motivation: Crossing a River …with Constraints</vt:lpstr>
      <vt:lpstr>Motivation: Crossing a River …with Constraints</vt:lpstr>
      <vt:lpstr>Motivation: Crossing a River …with Constraints         Solved!</vt:lpstr>
      <vt:lpstr>Motivation: How do we solve more problems (and with increasing complexity)?</vt:lpstr>
      <vt:lpstr>Reading &amp; Slide Credits</vt:lpstr>
      <vt:lpstr>Many of the building blocks of autonomy rely on some type of search</vt:lpstr>
      <vt:lpstr>Search implies that you’re looking for something: so what are we looking for?</vt:lpstr>
      <vt:lpstr>Search implies that you’re looking for something: so what are we looking for?</vt:lpstr>
      <vt:lpstr>Let’s revisit our river-crossing example: what did we need to find a solution?</vt:lpstr>
      <vt:lpstr>Let’s revisit our river-crossing example: what did we need to find a solution?</vt:lpstr>
      <vt:lpstr>Search implies that you’re looking for something: so what are we looking for?</vt:lpstr>
      <vt:lpstr>Aside: Models</vt:lpstr>
      <vt:lpstr>For today, search will require 3 things:</vt:lpstr>
      <vt:lpstr>Let’s revisit that river again… How do we formalize this problem?</vt:lpstr>
      <vt:lpstr>Let’s revisit that river again… How do we formalize this problem?</vt:lpstr>
      <vt:lpstr>Let’s revisit that river again… How do we formalize this problem?</vt:lpstr>
      <vt:lpstr>Let’s revisit that river again… How do we formalize this problem?</vt:lpstr>
      <vt:lpstr>Let’s revisit that river again… How do we formalize this problem?</vt:lpstr>
      <vt:lpstr>STRIPS is a language for describing planning problems like this one</vt:lpstr>
      <vt:lpstr>Ok, what do we do with this model? Let’s build a graph!</vt:lpstr>
      <vt:lpstr>Ok, what do we do with this model? Let’s build a graph!</vt:lpstr>
      <vt:lpstr>It’s very common to represent the world as some type of graph</vt:lpstr>
      <vt:lpstr>It’s very common to represent the world as some type of graph</vt:lpstr>
      <vt:lpstr>It’s very common to represent the world as some type of graph</vt:lpstr>
      <vt:lpstr>Graph Search</vt:lpstr>
      <vt:lpstr>The anatomy of a graph</vt:lpstr>
      <vt:lpstr>The anatomy of a graph</vt:lpstr>
      <vt:lpstr>The anatomy of a graph</vt:lpstr>
      <vt:lpstr>Let’s formalize the definition of a graph</vt:lpstr>
      <vt:lpstr>Some examples of graph-based representations for planning</vt:lpstr>
      <vt:lpstr>Let’s formalize our problem: State Space Search</vt:lpstr>
      <vt:lpstr>Some simple paths of an example graph</vt:lpstr>
      <vt:lpstr>Some simple paths of an example graph</vt:lpstr>
      <vt:lpstr>Some simple paths of an example graph</vt:lpstr>
      <vt:lpstr>We can build a “tree” out of all the simple paths from the graph.</vt:lpstr>
      <vt:lpstr>We can build a “tree” out of all the simple paths from the graph.</vt:lpstr>
      <vt:lpstr>We can build a “tree” out of all the simple paths from the graph.</vt:lpstr>
      <vt:lpstr>The Search Tree contains all possible simple paths starting from the start node</vt:lpstr>
      <vt:lpstr>The Search Tree contains all possible simple paths starting from the start node</vt:lpstr>
      <vt:lpstr>So how do we search a graph?</vt:lpstr>
      <vt:lpstr>You may already be pretty familiar with some different types of search</vt:lpstr>
      <vt:lpstr>You may already be pretty familiar with some different types of search</vt:lpstr>
      <vt:lpstr>You may already be pretty familiar with some different types of search</vt:lpstr>
      <vt:lpstr>You may already be pretty familiar with some different types of search</vt:lpstr>
      <vt:lpstr>How well does each perform? Number of steps? Length of path?</vt:lpstr>
      <vt:lpstr>How well does each perform? Number of steps? Length of path?</vt:lpstr>
      <vt:lpstr>Now we understand search! Let’s turn it into an algorithm</vt:lpstr>
      <vt:lpstr>Breadth-First Search and Depth-First Search are similar</vt:lpstr>
      <vt:lpstr>What happens if there’s a cycle in our graph?</vt:lpstr>
      <vt:lpstr>What happens if there’s a cycle in our graph?</vt:lpstr>
      <vt:lpstr>What happens if there’s a cycle in our graph?</vt:lpstr>
      <vt:lpstr>Iterative Deepening (IDS) Getting the best of both DFS and BFS</vt:lpstr>
      <vt:lpstr>Iterative Deepening (IDS) Getting the best of both DFS and BFS</vt:lpstr>
      <vt:lpstr>Iterative Deepening (IDS) Getting the best of both DFS and BFS</vt:lpstr>
      <vt:lpstr>Motion Planning: getting from A to B </vt:lpstr>
      <vt:lpstr>Motion Planning: getting from A to B </vt:lpstr>
      <vt:lpstr>Motion Planning:  …more than just getting from A to 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75</cp:revision>
  <dcterms:created xsi:type="dcterms:W3CDTF">2022-11-15T23:23:43Z</dcterms:created>
  <dcterms:modified xsi:type="dcterms:W3CDTF">2023-02-15T22:27:11Z</dcterms:modified>
</cp:coreProperties>
</file>