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256" r:id="rId2"/>
    <p:sldId id="613" r:id="rId3"/>
    <p:sldId id="614" r:id="rId4"/>
    <p:sldId id="620" r:id="rId5"/>
    <p:sldId id="615" r:id="rId6"/>
    <p:sldId id="621" r:id="rId7"/>
    <p:sldId id="622" r:id="rId8"/>
    <p:sldId id="623" r:id="rId9"/>
    <p:sldId id="624" r:id="rId10"/>
    <p:sldId id="625" r:id="rId11"/>
    <p:sldId id="617" r:id="rId12"/>
    <p:sldId id="626" r:id="rId13"/>
    <p:sldId id="628" r:id="rId14"/>
    <p:sldId id="629" r:id="rId15"/>
    <p:sldId id="618" r:id="rId16"/>
    <p:sldId id="634" r:id="rId17"/>
    <p:sldId id="635" r:id="rId18"/>
    <p:sldId id="636" r:id="rId19"/>
    <p:sldId id="637" r:id="rId20"/>
    <p:sldId id="619" r:id="rId21"/>
    <p:sldId id="633" r:id="rId22"/>
    <p:sldId id="639" r:id="rId23"/>
    <p:sldId id="631" r:id="rId24"/>
    <p:sldId id="644" r:id="rId25"/>
    <p:sldId id="643" r:id="rId26"/>
    <p:sldId id="641" r:id="rId27"/>
    <p:sldId id="642" r:id="rId28"/>
    <p:sldId id="754" r:id="rId29"/>
    <p:sldId id="755" r:id="rId30"/>
    <p:sldId id="756" r:id="rId31"/>
    <p:sldId id="757" r:id="rId32"/>
    <p:sldId id="466" r:id="rId33"/>
    <p:sldId id="758" r:id="rId34"/>
    <p:sldId id="837" r:id="rId35"/>
    <p:sldId id="760" r:id="rId36"/>
    <p:sldId id="467" r:id="rId37"/>
    <p:sldId id="761" r:id="rId38"/>
    <p:sldId id="482" r:id="rId39"/>
    <p:sldId id="665" r:id="rId40"/>
    <p:sldId id="666" r:id="rId41"/>
    <p:sldId id="667" r:id="rId42"/>
    <p:sldId id="668" r:id="rId43"/>
    <p:sldId id="669" r:id="rId44"/>
    <p:sldId id="770" r:id="rId45"/>
    <p:sldId id="771" r:id="rId46"/>
    <p:sldId id="772" r:id="rId47"/>
    <p:sldId id="773" r:id="rId48"/>
    <p:sldId id="762" r:id="rId49"/>
    <p:sldId id="763" r:id="rId50"/>
    <p:sldId id="764" r:id="rId51"/>
    <p:sldId id="765" r:id="rId52"/>
    <p:sldId id="766" r:id="rId53"/>
    <p:sldId id="767" r:id="rId54"/>
    <p:sldId id="768" r:id="rId55"/>
    <p:sldId id="774" r:id="rId56"/>
    <p:sldId id="778" r:id="rId57"/>
    <p:sldId id="779" r:id="rId58"/>
    <p:sldId id="658" r:id="rId59"/>
    <p:sldId id="780" r:id="rId60"/>
    <p:sldId id="781" r:id="rId61"/>
    <p:sldId id="782" r:id="rId62"/>
    <p:sldId id="783" r:id="rId63"/>
    <p:sldId id="784" r:id="rId64"/>
    <p:sldId id="470" r:id="rId65"/>
    <p:sldId id="472" r:id="rId66"/>
    <p:sldId id="469" r:id="rId67"/>
    <p:sldId id="481" r:id="rId68"/>
    <p:sldId id="785" r:id="rId69"/>
    <p:sldId id="786" r:id="rId70"/>
    <p:sldId id="473" r:id="rId71"/>
    <p:sldId id="838" r:id="rId72"/>
    <p:sldId id="475" r:id="rId73"/>
    <p:sldId id="468" r:id="rId74"/>
    <p:sldId id="476" r:id="rId75"/>
    <p:sldId id="478" r:id="rId76"/>
    <p:sldId id="787" r:id="rId77"/>
    <p:sldId id="788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308F6-D7A6-9F41-B355-761CF4825A2E}" v="69" dt="2023-02-22T23:16:00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/>
    <p:restoredTop sz="96187"/>
  </p:normalViewPr>
  <p:slideViewPr>
    <p:cSldViewPr snapToGrid="0">
      <p:cViewPr varScale="1">
        <p:scale>
          <a:sx n="146" d="100"/>
          <a:sy n="146" d="100"/>
        </p:scale>
        <p:origin x="1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925308F6-D7A6-9F41-B355-761CF4825A2E}"/>
    <pc:docChg chg="undo redo custSel addSld delSld modSld sldOrd delSection modSection">
      <pc:chgData name="Xuesu Xiao" userId="2da2dc19-76a6-42ca-a03e-a5becae5e7dc" providerId="ADAL" clId="{925308F6-D7A6-9F41-B355-761CF4825A2E}" dt="2023-02-22T23:16:06.914" v="710" actId="1076"/>
      <pc:docMkLst>
        <pc:docMk/>
      </pc:docMkLst>
      <pc:sldChg chg="addSp delSp modSp mod">
        <pc:chgData name="Xuesu Xiao" userId="2da2dc19-76a6-42ca-a03e-a5becae5e7dc" providerId="ADAL" clId="{925308F6-D7A6-9F41-B355-761CF4825A2E}" dt="2022-11-21T04:18:27.920" v="524"/>
        <pc:sldMkLst>
          <pc:docMk/>
          <pc:sldMk cId="2969206148" sldId="256"/>
        </pc:sldMkLst>
        <pc:spChg chg="mod">
          <ac:chgData name="Xuesu Xiao" userId="2da2dc19-76a6-42ca-a03e-a5becae5e7dc" providerId="ADAL" clId="{925308F6-D7A6-9F41-B355-761CF4825A2E}" dt="2022-11-20T19:11:12.863" v="485" actId="20577"/>
          <ac:spMkLst>
            <pc:docMk/>
            <pc:sldMk cId="2969206148" sldId="256"/>
            <ac:spMk id="2" creationId="{A600D3CE-C200-DF17-E8F3-428208355F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969206148" sldId="256"/>
            <ac:spMk id="4" creationId="{B65830C3-5640-92FF-00C9-A539D4C192A9}"/>
          </ac:spMkLst>
        </pc:spChg>
      </pc:sldChg>
      <pc:sldChg chg="add del">
        <pc:chgData name="Xuesu Xiao" userId="2da2dc19-76a6-42ca-a03e-a5becae5e7dc" providerId="ADAL" clId="{925308F6-D7A6-9F41-B355-761CF4825A2E}" dt="2022-11-20T18:58:50.443" v="443" actId="2696"/>
        <pc:sldMkLst>
          <pc:docMk/>
          <pc:sldMk cId="4260048858" sldId="425"/>
        </pc:sldMkLst>
      </pc:sldChg>
      <pc:sldChg chg="delSp add del">
        <pc:chgData name="Xuesu Xiao" userId="2da2dc19-76a6-42ca-a03e-a5becae5e7dc" providerId="ADAL" clId="{925308F6-D7A6-9F41-B355-761CF4825A2E}" dt="2022-11-20T18:43:21.393" v="384" actId="2696"/>
        <pc:sldMkLst>
          <pc:docMk/>
          <pc:sldMk cId="652257861" sldId="45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652257861" sldId="456"/>
            <ac:spMk id="4" creationId="{23F7FAC5-C9F6-8648-A46F-0E36160985E3}"/>
          </ac:spMkLst>
        </pc:spChg>
      </pc:sldChg>
      <pc:sldChg chg="delSp add del">
        <pc:chgData name="Xuesu Xiao" userId="2da2dc19-76a6-42ca-a03e-a5becae5e7dc" providerId="ADAL" clId="{925308F6-D7A6-9F41-B355-761CF4825A2E}" dt="2022-11-20T18:43:21.392" v="383" actId="2696"/>
        <pc:sldMkLst>
          <pc:docMk/>
          <pc:sldMk cId="259192492" sldId="45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59192492" sldId="459"/>
            <ac:spMk id="4" creationId="{4A8FBDB4-E19C-A84D-AA71-22FF230E779B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77" v="372" actId="2696"/>
        <pc:sldMkLst>
          <pc:docMk/>
          <pc:sldMk cId="357879904" sldId="46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57879904" sldId="460"/>
            <ac:spMk id="4" creationId="{ABFC60DC-5A4C-EA4F-882F-D5810B931759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8" creationId="{3E40BE25-1D23-1A4F-B4F3-024993EAB05B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9" creationId="{BA11EBA7-B622-2343-AAAC-D843B6A29209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0" creationId="{3BEB2AB3-BA09-F045-A3BB-0507F48EB8A7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1" creationId="{C08BCB1F-C4B8-C14B-81D6-173DBD3B9955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2" creationId="{2F564B6C-ABF9-D546-ACE4-A562A0E987CA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3" creationId="{52735A0F-8BB1-8D47-B283-30AFD36D74F5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4" creationId="{FC42CEDB-131F-6540-A23F-670DBE499AE6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5" creationId="{EB51D3FF-5EA2-E94F-8084-D4AB7BBE2912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8" creationId="{8386E83F-67CE-6846-A22D-12267641C44E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9" creationId="{D5222DB9-9BBB-364C-8DB2-5A2FB0C7ACA0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0" creationId="{55A2C173-D216-0448-829A-E1D9FE3CC30F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1" creationId="{96A91474-DCD6-AE41-8679-4D35B7FD3C6C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2" creationId="{36FABA4B-E04F-0948-A32D-602F3B9E1963}"/>
          </ac:spMkLst>
        </pc:spChg>
        <pc:picChg chg="mod">
          <ac:chgData name="Xuesu Xiao" userId="2da2dc19-76a6-42ca-a03e-a5becae5e7dc" providerId="ADAL" clId="{925308F6-D7A6-9F41-B355-761CF4825A2E}" dt="2022-11-20T17:38:39.285" v="294" actId="1035"/>
          <ac:picMkLst>
            <pc:docMk/>
            <pc:sldMk cId="357879904" sldId="460"/>
            <ac:picMk id="7" creationId="{0B99AB47-7495-DF4D-A288-AFF2DEC05701}"/>
          </ac:picMkLst>
        </pc:picChg>
        <pc:picChg chg="mod">
          <ac:chgData name="Xuesu Xiao" userId="2da2dc19-76a6-42ca-a03e-a5becae5e7dc" providerId="ADAL" clId="{925308F6-D7A6-9F41-B355-761CF4825A2E}" dt="2022-11-20T17:38:39.285" v="294" actId="1035"/>
          <ac:picMkLst>
            <pc:docMk/>
            <pc:sldMk cId="357879904" sldId="460"/>
            <ac:picMk id="17" creationId="{3860AA64-FDDB-9844-8B49-5D9445D9CCF2}"/>
          </ac:picMkLst>
        </pc:picChg>
      </pc:sldChg>
      <pc:sldChg chg="delSp modSp add del mod">
        <pc:chgData name="Xuesu Xiao" userId="2da2dc19-76a6-42ca-a03e-a5becae5e7dc" providerId="ADAL" clId="{925308F6-D7A6-9F41-B355-761CF4825A2E}" dt="2022-11-20T18:43:21.368" v="364" actId="2696"/>
        <pc:sldMkLst>
          <pc:docMk/>
          <pc:sldMk cId="2776527449" sldId="461"/>
        </pc:sldMkLst>
        <pc:spChg chg="mod">
          <ac:chgData name="Xuesu Xiao" userId="2da2dc19-76a6-42ca-a03e-a5becae5e7dc" providerId="ADAL" clId="{925308F6-D7A6-9F41-B355-761CF4825A2E}" dt="2022-11-20T17:39:06.652" v="302" actId="20577"/>
          <ac:spMkLst>
            <pc:docMk/>
            <pc:sldMk cId="2776527449" sldId="461"/>
            <ac:spMk id="3" creationId="{864A960F-3B33-BE4B-8452-4A775E1E583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776527449" sldId="461"/>
            <ac:spMk id="4" creationId="{AD40E85F-EB06-CA4D-B5A5-4D91037B3D13}"/>
          </ac:spMkLst>
        </pc:spChg>
        <pc:picChg chg="mod">
          <ac:chgData name="Xuesu Xiao" userId="2da2dc19-76a6-42ca-a03e-a5becae5e7dc" providerId="ADAL" clId="{925308F6-D7A6-9F41-B355-761CF4825A2E}" dt="2022-11-20T17:39:04.973" v="300" actId="1076"/>
          <ac:picMkLst>
            <pc:docMk/>
            <pc:sldMk cId="2776527449" sldId="461"/>
            <ac:picMk id="7" creationId="{B1106298-878D-D945-A882-91321711E3E3}"/>
          </ac:picMkLst>
        </pc:picChg>
        <pc:picChg chg="mod">
          <ac:chgData name="Xuesu Xiao" userId="2da2dc19-76a6-42ca-a03e-a5becae5e7dc" providerId="ADAL" clId="{925308F6-D7A6-9F41-B355-761CF4825A2E}" dt="2022-11-20T17:39:08.893" v="303" actId="1076"/>
          <ac:picMkLst>
            <pc:docMk/>
            <pc:sldMk cId="2776527449" sldId="461"/>
            <ac:picMk id="9" creationId="{FC24B1A0-3636-514E-8864-1EF8E518FE38}"/>
          </ac:picMkLst>
        </pc:picChg>
      </pc:sldChg>
      <pc:sldChg chg="delSp add del">
        <pc:chgData name="Xuesu Xiao" userId="2da2dc19-76a6-42ca-a03e-a5becae5e7dc" providerId="ADAL" clId="{925308F6-D7A6-9F41-B355-761CF4825A2E}" dt="2022-11-20T18:43:21.405" v="388" actId="2696"/>
        <pc:sldMkLst>
          <pc:docMk/>
          <pc:sldMk cId="1021556463" sldId="462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021556463" sldId="462"/>
            <ac:spMk id="4" creationId="{D8040E9D-803E-CA47-BAAB-0EC12DDAB9E1}"/>
          </ac:spMkLst>
        </pc:spChg>
      </pc:sldChg>
      <pc:sldChg chg="del">
        <pc:chgData name="Xuesu Xiao" userId="2da2dc19-76a6-42ca-a03e-a5becae5e7dc" providerId="ADAL" clId="{925308F6-D7A6-9F41-B355-761CF4825A2E}" dt="2022-11-20T16:57:47.233" v="28" actId="2696"/>
        <pc:sldMkLst>
          <pc:docMk/>
          <pc:sldMk cId="1871055340" sldId="462"/>
        </pc:sldMkLst>
      </pc:sldChg>
      <pc:sldChg chg="delSp add del">
        <pc:chgData name="Xuesu Xiao" userId="2da2dc19-76a6-42ca-a03e-a5becae5e7dc" providerId="ADAL" clId="{925308F6-D7A6-9F41-B355-761CF4825A2E}" dt="2022-11-20T18:43:21.392" v="382" actId="2696"/>
        <pc:sldMkLst>
          <pc:docMk/>
          <pc:sldMk cId="1397849826" sldId="463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397849826" sldId="463"/>
            <ac:spMk id="4" creationId="{FE151707-768F-5046-92A1-6836D317AE5F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272" v="323" actId="2696"/>
        <pc:sldMkLst>
          <pc:docMk/>
          <pc:sldMk cId="3236000688" sldId="464"/>
        </pc:sldMkLst>
        <pc:spChg chg="mod">
          <ac:chgData name="Xuesu Xiao" userId="2da2dc19-76a6-42ca-a03e-a5becae5e7dc" providerId="ADAL" clId="{925308F6-D7A6-9F41-B355-761CF4825A2E}" dt="2022-11-20T18:22:26.667" v="312" actId="20577"/>
          <ac:spMkLst>
            <pc:docMk/>
            <pc:sldMk cId="3236000688" sldId="464"/>
            <ac:spMk id="3" creationId="{71A6A810-2685-C449-8FEB-07938867AB81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236000688" sldId="464"/>
            <ac:spMk id="4" creationId="{C68E8D03-95C6-724D-B807-D815CC5521ED}"/>
          </ac:spMkLst>
        </pc:spChg>
      </pc:sldChg>
      <pc:sldChg chg="delSp add del">
        <pc:chgData name="Xuesu Xiao" userId="2da2dc19-76a6-42ca-a03e-a5becae5e7dc" providerId="ADAL" clId="{925308F6-D7A6-9F41-B355-761CF4825A2E}" dt="2022-11-20T18:43:21.369" v="365" actId="2696"/>
        <pc:sldMkLst>
          <pc:docMk/>
          <pc:sldMk cId="1912889877" sldId="46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12889877" sldId="465"/>
            <ac:spMk id="4" creationId="{BCBDEC46-B69A-2544-984E-75E3BDEB17AF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431257714" sldId="466"/>
        </pc:sldMkLst>
        <pc:spChg chg="mod">
          <ac:chgData name="Xuesu Xiao" userId="2da2dc19-76a6-42ca-a03e-a5becae5e7dc" providerId="ADAL" clId="{925308F6-D7A6-9F41-B355-761CF4825A2E}" dt="2022-11-20T18:59:29.959" v="447" actId="27636"/>
          <ac:spMkLst>
            <pc:docMk/>
            <pc:sldMk cId="1431257714" sldId="466"/>
            <ac:spMk id="2" creationId="{5C58BA84-9FF3-364B-868D-D8D84BA23D25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431257714" sldId="466"/>
            <ac:spMk id="3" creationId="{0468F57F-162B-220C-7A33-B7A6446B45B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31257714" sldId="466"/>
            <ac:spMk id="4" creationId="{FFFA238F-BEB8-0042-B492-4AC8C5139F57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939019244" sldId="46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939019244" sldId="467"/>
            <ac:spMk id="2" creationId="{D6E090C7-4A72-AAB2-5B8A-B0C7E042ED8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39019244" sldId="467"/>
            <ac:spMk id="4" creationId="{6ABCA9A1-DB0B-824A-8DCD-7A2D5EAFACD7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1T04:18:27.920" v="524"/>
        <pc:sldMkLst>
          <pc:docMk/>
          <pc:sldMk cId="1440548654" sldId="468"/>
        </pc:sldMkLst>
        <pc:spChg chg="mod">
          <ac:chgData name="Xuesu Xiao" userId="2da2dc19-76a6-42ca-a03e-a5becae5e7dc" providerId="ADAL" clId="{925308F6-D7A6-9F41-B355-761CF4825A2E}" dt="2022-11-20T19:13:42.530" v="511" actId="1076"/>
          <ac:spMkLst>
            <pc:docMk/>
            <pc:sldMk cId="1440548654" sldId="468"/>
            <ac:spMk id="3" creationId="{18AEAC90-6416-1B4B-AD2B-F90E3A7BE1D3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440548654" sldId="468"/>
            <ac:spMk id="4" creationId="{1EF152EC-E519-6562-1481-1CD2C7E2DA30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40548654" sldId="468"/>
            <ac:spMk id="4" creationId="{54860E39-AD1D-4046-8F96-D51FF6DB6A29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94512362" sldId="46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94512362" sldId="469"/>
            <ac:spMk id="2" creationId="{DC486CD1-8B22-CA4C-9D49-0365C4766A1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94512362" sldId="469"/>
            <ac:spMk id="4" creationId="{A73545F5-3EFC-C940-9C9F-9C67F67DDA8A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4292282701" sldId="47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292282701" sldId="470"/>
            <ac:spMk id="3" creationId="{960BE678-ACF9-7F9B-94AE-7E10150779E6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292282701" sldId="470"/>
            <ac:spMk id="4" creationId="{A73545F5-3EFC-C940-9C9F-9C67F67DDA8A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19821690" sldId="47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19821690" sldId="472"/>
            <ac:spMk id="3" creationId="{167DE6B2-9B0B-166C-00F8-44A482F1FFF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9821690" sldId="472"/>
            <ac:spMk id="4" creationId="{A73545F5-3EFC-C940-9C9F-9C67F67DDA8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46:06.835" v="660" actId="20577"/>
        <pc:sldMkLst>
          <pc:docMk/>
          <pc:sldMk cId="858060174" sldId="473"/>
        </pc:sldMkLst>
        <pc:spChg chg="mod">
          <ac:chgData name="Xuesu Xiao" userId="2da2dc19-76a6-42ca-a03e-a5becae5e7dc" providerId="ADAL" clId="{925308F6-D7A6-9F41-B355-761CF4825A2E}" dt="2023-02-19T03:46:06.835" v="660" actId="20577"/>
          <ac:spMkLst>
            <pc:docMk/>
            <pc:sldMk cId="858060174" sldId="473"/>
            <ac:spMk id="3" creationId="{DCC78042-9583-6D4A-B038-079052CECFB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58060174" sldId="473"/>
            <ac:spMk id="4" creationId="{154013E4-6623-CB4D-8DCA-622E3E64CFBB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858060174" sldId="473"/>
            <ac:spMk id="4" creationId="{9FE09BBE-2891-87E5-6835-4DD5571C5A06}"/>
          </ac:spMkLst>
        </pc:spChg>
        <pc:picChg chg="del">
          <ac:chgData name="Xuesu Xiao" userId="2da2dc19-76a6-42ca-a03e-a5becae5e7dc" providerId="ADAL" clId="{925308F6-D7A6-9F41-B355-761CF4825A2E}" dt="2023-02-19T03:45:38.781" v="649" actId="478"/>
          <ac:picMkLst>
            <pc:docMk/>
            <pc:sldMk cId="858060174" sldId="473"/>
            <ac:picMk id="6" creationId="{AAF9E9F7-0B6C-A749-97F1-F2910C55D820}"/>
          </ac:picMkLst>
        </pc:picChg>
      </pc:sldChg>
      <pc:sldChg chg="addSp delSp modSp add del mod">
        <pc:chgData name="Xuesu Xiao" userId="2da2dc19-76a6-42ca-a03e-a5becae5e7dc" providerId="ADAL" clId="{925308F6-D7A6-9F41-B355-761CF4825A2E}" dt="2023-02-19T03:46:01.224" v="657" actId="2696"/>
        <pc:sldMkLst>
          <pc:docMk/>
          <pc:sldMk cId="1115228915" sldId="474"/>
        </pc:sldMkLst>
        <pc:spChg chg="mod">
          <ac:chgData name="Xuesu Xiao" userId="2da2dc19-76a6-42ca-a03e-a5becae5e7dc" providerId="ADAL" clId="{925308F6-D7A6-9F41-B355-761CF4825A2E}" dt="2023-02-19T03:45:27.174" v="648" actId="20577"/>
          <ac:spMkLst>
            <pc:docMk/>
            <pc:sldMk cId="1115228915" sldId="474"/>
            <ac:spMk id="3" creationId="{DCC78042-9583-6D4A-B038-079052CECFB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15228915" sldId="474"/>
            <ac:spMk id="4" creationId="{154013E4-6623-CB4D-8DCA-622E3E64CFBB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15228915" sldId="474"/>
            <ac:spMk id="4" creationId="{F0FE07EF-D96A-A803-37AE-986A46FFDA13}"/>
          </ac:spMkLst>
        </pc:spChg>
        <pc:picChg chg="del mod">
          <ac:chgData name="Xuesu Xiao" userId="2da2dc19-76a6-42ca-a03e-a5becae5e7dc" providerId="ADAL" clId="{925308F6-D7A6-9F41-B355-761CF4825A2E}" dt="2023-02-19T03:45:40.647" v="650" actId="478"/>
          <ac:picMkLst>
            <pc:docMk/>
            <pc:sldMk cId="1115228915" sldId="474"/>
            <ac:picMk id="6" creationId="{AAF9E9F7-0B6C-A749-97F1-F2910C55D820}"/>
          </ac:picMkLst>
        </pc:picChg>
      </pc:sldChg>
      <pc:sldChg chg="del">
        <pc:chgData name="Xuesu Xiao" userId="2da2dc19-76a6-42ca-a03e-a5becae5e7dc" providerId="ADAL" clId="{925308F6-D7A6-9F41-B355-761CF4825A2E}" dt="2022-11-20T16:57:47.212" v="11" actId="2696"/>
        <pc:sldMkLst>
          <pc:docMk/>
          <pc:sldMk cId="2544702103" sldId="475"/>
        </pc:sldMkLst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4258674680" sldId="47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258674680" sldId="475"/>
            <ac:spMk id="4" creationId="{54860E39-AD1D-4046-8F96-D51FF6DB6A29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258674680" sldId="475"/>
            <ac:spMk id="4" creationId="{8A2E81D6-B931-E391-EEB2-DA771366CD4C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1T04:18:27.920" v="524"/>
        <pc:sldMkLst>
          <pc:docMk/>
          <pc:sldMk cId="3300496608" sldId="476"/>
        </pc:sldMkLst>
        <pc:spChg chg="add del">
          <ac:chgData name="Xuesu Xiao" userId="2da2dc19-76a6-42ca-a03e-a5becae5e7dc" providerId="ADAL" clId="{925308F6-D7A6-9F41-B355-761CF4825A2E}" dt="2022-11-20T19:13:55.760" v="518" actId="478"/>
          <ac:spMkLst>
            <pc:docMk/>
            <pc:sldMk cId="3300496608" sldId="476"/>
            <ac:spMk id="3" creationId="{18AEAC90-6416-1B4B-AD2B-F90E3A7BE1D3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300496608" sldId="476"/>
            <ac:spMk id="3" creationId="{4DF750CA-E44B-68C2-C1BC-9A69652A073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300496608" sldId="476"/>
            <ac:spMk id="4" creationId="{54860E39-AD1D-4046-8F96-D51FF6DB6A29}"/>
          </ac:spMkLst>
        </pc:spChg>
        <pc:spChg chg="add del mod">
          <ac:chgData name="Xuesu Xiao" userId="2da2dc19-76a6-42ca-a03e-a5becae5e7dc" providerId="ADAL" clId="{925308F6-D7A6-9F41-B355-761CF4825A2E}" dt="2022-11-20T19:13:56.172" v="519" actId="478"/>
          <ac:spMkLst>
            <pc:docMk/>
            <pc:sldMk cId="3300496608" sldId="476"/>
            <ac:spMk id="19" creationId="{183F1F25-DC6C-961C-FC65-EDCA6B8619F4}"/>
          </ac:spMkLst>
        </pc:spChg>
        <pc:spChg chg="add del mod">
          <ac:chgData name="Xuesu Xiao" userId="2da2dc19-76a6-42ca-a03e-a5becae5e7dc" providerId="ADAL" clId="{925308F6-D7A6-9F41-B355-761CF4825A2E}" dt="2022-11-20T19:13:48.911" v="514"/>
          <ac:spMkLst>
            <pc:docMk/>
            <pc:sldMk cId="3300496608" sldId="476"/>
            <ac:spMk id="20" creationId="{6FD31EC1-7C87-8752-1AE8-0750AB98C14D}"/>
          </ac:spMkLst>
        </pc:spChg>
        <pc:spChg chg="add mod">
          <ac:chgData name="Xuesu Xiao" userId="2da2dc19-76a6-42ca-a03e-a5becae5e7dc" providerId="ADAL" clId="{925308F6-D7A6-9F41-B355-761CF4825A2E}" dt="2022-11-20T19:13:57.164" v="520"/>
          <ac:spMkLst>
            <pc:docMk/>
            <pc:sldMk cId="3300496608" sldId="476"/>
            <ac:spMk id="21" creationId="{066C0840-01DF-48A5-8E92-47E3342D1954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46:56.131" v="665" actId="2696"/>
        <pc:sldMkLst>
          <pc:docMk/>
          <pc:sldMk cId="1874554893" sldId="47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874554893" sldId="477"/>
            <ac:spMk id="2" creationId="{26AA752F-F874-63C5-4A37-99E9F6D87A1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874554893" sldId="477"/>
            <ac:spMk id="4" creationId="{A73545F5-3EFC-C940-9C9F-9C67F67DDA8A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236982173" sldId="47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236982173" sldId="478"/>
            <ac:spMk id="4" creationId="{EBF16525-57BE-460D-B59E-CC875A94EBE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236982173" sldId="478"/>
            <ac:spMk id="4" creationId="{FB3BACF4-0222-0742-AA49-BD6165F0A304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44:26.932" v="646" actId="20577"/>
        <pc:sldMkLst>
          <pc:docMk/>
          <pc:sldMk cId="2765027819" sldId="48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65027819" sldId="481"/>
            <ac:spMk id="3" creationId="{C776E65F-B976-76D3-039E-C4ECA9C8290A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65027819" sldId="481"/>
            <ac:spMk id="4" creationId="{4B931099-6795-4446-85D0-3FA7012EA176}"/>
          </ac:spMkLst>
        </pc:spChg>
        <pc:spChg chg="mod">
          <ac:chgData name="Xuesu Xiao" userId="2da2dc19-76a6-42ca-a03e-a5becae5e7dc" providerId="ADAL" clId="{925308F6-D7A6-9F41-B355-761CF4825A2E}" dt="2023-02-19T03:44:26.932" v="646" actId="20577"/>
          <ac:spMkLst>
            <pc:docMk/>
            <pc:sldMk cId="2765027819" sldId="481"/>
            <ac:spMk id="10" creationId="{0D2B952F-9538-A443-AD3B-806D64BD1B87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433061614" sldId="48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433061614" sldId="482"/>
            <ac:spMk id="2" creationId="{E786EA4F-DCB3-C030-54DA-11D32DBBE206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33061614" sldId="482"/>
            <ac:spMk id="4" creationId="{806E58EF-E724-4048-9920-4C63629C7C69}"/>
          </ac:spMkLst>
        </pc:spChg>
      </pc:sldChg>
      <pc:sldChg chg="del">
        <pc:chgData name="Xuesu Xiao" userId="2da2dc19-76a6-42ca-a03e-a5becae5e7dc" providerId="ADAL" clId="{925308F6-D7A6-9F41-B355-761CF4825A2E}" dt="2022-11-20T16:57:47.269" v="62" actId="2696"/>
        <pc:sldMkLst>
          <pc:docMk/>
          <pc:sldMk cId="1007683941" sldId="514"/>
        </pc:sldMkLst>
      </pc:sldChg>
      <pc:sldChg chg="del">
        <pc:chgData name="Xuesu Xiao" userId="2da2dc19-76a6-42ca-a03e-a5becae5e7dc" providerId="ADAL" clId="{925308F6-D7A6-9F41-B355-761CF4825A2E}" dt="2022-11-20T16:57:47.262" v="53" actId="2696"/>
        <pc:sldMkLst>
          <pc:docMk/>
          <pc:sldMk cId="1187179596" sldId="551"/>
        </pc:sldMkLst>
      </pc:sldChg>
      <pc:sldChg chg="del">
        <pc:chgData name="Xuesu Xiao" userId="2da2dc19-76a6-42ca-a03e-a5becae5e7dc" providerId="ADAL" clId="{925308F6-D7A6-9F41-B355-761CF4825A2E}" dt="2022-11-20T16:57:47.309" v="102" actId="2696"/>
        <pc:sldMkLst>
          <pc:docMk/>
          <pc:sldMk cId="3115449360" sldId="552"/>
        </pc:sldMkLst>
      </pc:sldChg>
      <pc:sldChg chg="del">
        <pc:chgData name="Xuesu Xiao" userId="2da2dc19-76a6-42ca-a03e-a5becae5e7dc" providerId="ADAL" clId="{925308F6-D7A6-9F41-B355-761CF4825A2E}" dt="2022-11-20T16:57:47.280" v="78" actId="2696"/>
        <pc:sldMkLst>
          <pc:docMk/>
          <pc:sldMk cId="3574793329" sldId="553"/>
        </pc:sldMkLst>
      </pc:sldChg>
      <pc:sldChg chg="del">
        <pc:chgData name="Xuesu Xiao" userId="2da2dc19-76a6-42ca-a03e-a5becae5e7dc" providerId="ADAL" clId="{925308F6-D7A6-9F41-B355-761CF4825A2E}" dt="2022-11-20T16:57:47.206" v="4" actId="2696"/>
        <pc:sldMkLst>
          <pc:docMk/>
          <pc:sldMk cId="3607561481" sldId="554"/>
        </pc:sldMkLst>
      </pc:sldChg>
      <pc:sldChg chg="del">
        <pc:chgData name="Xuesu Xiao" userId="2da2dc19-76a6-42ca-a03e-a5becae5e7dc" providerId="ADAL" clId="{925308F6-D7A6-9F41-B355-761CF4825A2E}" dt="2022-11-20T16:57:47.303" v="95" actId="2696"/>
        <pc:sldMkLst>
          <pc:docMk/>
          <pc:sldMk cId="2111647405" sldId="555"/>
        </pc:sldMkLst>
      </pc:sldChg>
      <pc:sldChg chg="del">
        <pc:chgData name="Xuesu Xiao" userId="2da2dc19-76a6-42ca-a03e-a5becae5e7dc" providerId="ADAL" clId="{925308F6-D7A6-9F41-B355-761CF4825A2E}" dt="2022-11-20T16:57:47.222" v="17" actId="2696"/>
        <pc:sldMkLst>
          <pc:docMk/>
          <pc:sldMk cId="1846932586" sldId="556"/>
        </pc:sldMkLst>
      </pc:sldChg>
      <pc:sldChg chg="del">
        <pc:chgData name="Xuesu Xiao" userId="2da2dc19-76a6-42ca-a03e-a5becae5e7dc" providerId="ADAL" clId="{925308F6-D7A6-9F41-B355-761CF4825A2E}" dt="2022-11-20T16:57:47.216" v="14" actId="2696"/>
        <pc:sldMkLst>
          <pc:docMk/>
          <pc:sldMk cId="3764398760" sldId="558"/>
        </pc:sldMkLst>
      </pc:sldChg>
      <pc:sldChg chg="del">
        <pc:chgData name="Xuesu Xiao" userId="2da2dc19-76a6-42ca-a03e-a5becae5e7dc" providerId="ADAL" clId="{925308F6-D7A6-9F41-B355-761CF4825A2E}" dt="2022-11-20T16:57:47.263" v="54" actId="2696"/>
        <pc:sldMkLst>
          <pc:docMk/>
          <pc:sldMk cId="4101754803" sldId="559"/>
        </pc:sldMkLst>
      </pc:sldChg>
      <pc:sldChg chg="del">
        <pc:chgData name="Xuesu Xiao" userId="2da2dc19-76a6-42ca-a03e-a5becae5e7dc" providerId="ADAL" clId="{925308F6-D7A6-9F41-B355-761CF4825A2E}" dt="2022-11-20T16:57:47.312" v="104" actId="2696"/>
        <pc:sldMkLst>
          <pc:docMk/>
          <pc:sldMk cId="3840762746" sldId="560"/>
        </pc:sldMkLst>
      </pc:sldChg>
      <pc:sldChg chg="del">
        <pc:chgData name="Xuesu Xiao" userId="2da2dc19-76a6-42ca-a03e-a5becae5e7dc" providerId="ADAL" clId="{925308F6-D7A6-9F41-B355-761CF4825A2E}" dt="2022-11-20T16:57:47.265" v="57" actId="2696"/>
        <pc:sldMkLst>
          <pc:docMk/>
          <pc:sldMk cId="3259795678" sldId="561"/>
        </pc:sldMkLst>
      </pc:sldChg>
      <pc:sldChg chg="del">
        <pc:chgData name="Xuesu Xiao" userId="2da2dc19-76a6-42ca-a03e-a5becae5e7dc" providerId="ADAL" clId="{925308F6-D7A6-9F41-B355-761CF4825A2E}" dt="2022-11-20T16:57:47.252" v="44" actId="2696"/>
        <pc:sldMkLst>
          <pc:docMk/>
          <pc:sldMk cId="3773831647" sldId="562"/>
        </pc:sldMkLst>
      </pc:sldChg>
      <pc:sldChg chg="del">
        <pc:chgData name="Xuesu Xiao" userId="2da2dc19-76a6-42ca-a03e-a5becae5e7dc" providerId="ADAL" clId="{925308F6-D7A6-9F41-B355-761CF4825A2E}" dt="2022-11-20T16:57:47.228" v="23" actId="2696"/>
        <pc:sldMkLst>
          <pc:docMk/>
          <pc:sldMk cId="3603279904" sldId="564"/>
        </pc:sldMkLst>
      </pc:sldChg>
      <pc:sldChg chg="del">
        <pc:chgData name="Xuesu Xiao" userId="2da2dc19-76a6-42ca-a03e-a5becae5e7dc" providerId="ADAL" clId="{925308F6-D7A6-9F41-B355-761CF4825A2E}" dt="2022-11-20T16:57:47.235" v="30" actId="2696"/>
        <pc:sldMkLst>
          <pc:docMk/>
          <pc:sldMk cId="1596148285" sldId="565"/>
        </pc:sldMkLst>
      </pc:sldChg>
      <pc:sldChg chg="del">
        <pc:chgData name="Xuesu Xiao" userId="2da2dc19-76a6-42ca-a03e-a5becae5e7dc" providerId="ADAL" clId="{925308F6-D7A6-9F41-B355-761CF4825A2E}" dt="2022-11-20T16:57:47.298" v="92" actId="2696"/>
        <pc:sldMkLst>
          <pc:docMk/>
          <pc:sldMk cId="4260042503" sldId="568"/>
        </pc:sldMkLst>
      </pc:sldChg>
      <pc:sldChg chg="del">
        <pc:chgData name="Xuesu Xiao" userId="2da2dc19-76a6-42ca-a03e-a5becae5e7dc" providerId="ADAL" clId="{925308F6-D7A6-9F41-B355-761CF4825A2E}" dt="2022-11-20T16:57:47.266" v="58" actId="2696"/>
        <pc:sldMkLst>
          <pc:docMk/>
          <pc:sldMk cId="4062567460" sldId="569"/>
        </pc:sldMkLst>
      </pc:sldChg>
      <pc:sldChg chg="del">
        <pc:chgData name="Xuesu Xiao" userId="2da2dc19-76a6-42ca-a03e-a5becae5e7dc" providerId="ADAL" clId="{925308F6-D7A6-9F41-B355-761CF4825A2E}" dt="2022-11-20T16:57:47.250" v="42" actId="2696"/>
        <pc:sldMkLst>
          <pc:docMk/>
          <pc:sldMk cId="470184505" sldId="570"/>
        </pc:sldMkLst>
      </pc:sldChg>
      <pc:sldChg chg="del">
        <pc:chgData name="Xuesu Xiao" userId="2da2dc19-76a6-42ca-a03e-a5becae5e7dc" providerId="ADAL" clId="{925308F6-D7A6-9F41-B355-761CF4825A2E}" dt="2022-11-20T16:57:47.259" v="52" actId="2696"/>
        <pc:sldMkLst>
          <pc:docMk/>
          <pc:sldMk cId="3955770251" sldId="571"/>
        </pc:sldMkLst>
      </pc:sldChg>
      <pc:sldChg chg="del">
        <pc:chgData name="Xuesu Xiao" userId="2da2dc19-76a6-42ca-a03e-a5becae5e7dc" providerId="ADAL" clId="{925308F6-D7A6-9F41-B355-761CF4825A2E}" dt="2022-11-20T16:57:47.215" v="13" actId="2696"/>
        <pc:sldMkLst>
          <pc:docMk/>
          <pc:sldMk cId="575985837" sldId="572"/>
        </pc:sldMkLst>
      </pc:sldChg>
      <pc:sldChg chg="del">
        <pc:chgData name="Xuesu Xiao" userId="2da2dc19-76a6-42ca-a03e-a5becae5e7dc" providerId="ADAL" clId="{925308F6-D7A6-9F41-B355-761CF4825A2E}" dt="2022-11-20T16:57:47.255" v="47" actId="2696"/>
        <pc:sldMkLst>
          <pc:docMk/>
          <pc:sldMk cId="238455881" sldId="573"/>
        </pc:sldMkLst>
      </pc:sldChg>
      <pc:sldChg chg="del">
        <pc:chgData name="Xuesu Xiao" userId="2da2dc19-76a6-42ca-a03e-a5becae5e7dc" providerId="ADAL" clId="{925308F6-D7A6-9F41-B355-761CF4825A2E}" dt="2022-11-20T16:57:47.234" v="29" actId="2696"/>
        <pc:sldMkLst>
          <pc:docMk/>
          <pc:sldMk cId="1418782740" sldId="574"/>
        </pc:sldMkLst>
      </pc:sldChg>
      <pc:sldChg chg="del">
        <pc:chgData name="Xuesu Xiao" userId="2da2dc19-76a6-42ca-a03e-a5becae5e7dc" providerId="ADAL" clId="{925308F6-D7A6-9F41-B355-761CF4825A2E}" dt="2022-11-20T16:57:47.231" v="26" actId="2696"/>
        <pc:sldMkLst>
          <pc:docMk/>
          <pc:sldMk cId="3340369385" sldId="576"/>
        </pc:sldMkLst>
      </pc:sldChg>
      <pc:sldChg chg="del">
        <pc:chgData name="Xuesu Xiao" userId="2da2dc19-76a6-42ca-a03e-a5becae5e7dc" providerId="ADAL" clId="{925308F6-D7A6-9F41-B355-761CF4825A2E}" dt="2022-11-20T16:57:47.279" v="76" actId="2696"/>
        <pc:sldMkLst>
          <pc:docMk/>
          <pc:sldMk cId="2241536575" sldId="577"/>
        </pc:sldMkLst>
      </pc:sldChg>
      <pc:sldChg chg="del">
        <pc:chgData name="Xuesu Xiao" userId="2da2dc19-76a6-42ca-a03e-a5becae5e7dc" providerId="ADAL" clId="{925308F6-D7A6-9F41-B355-761CF4825A2E}" dt="2022-11-20T16:57:47.295" v="87" actId="2696"/>
        <pc:sldMkLst>
          <pc:docMk/>
          <pc:sldMk cId="2505435162" sldId="578"/>
        </pc:sldMkLst>
      </pc:sldChg>
      <pc:sldChg chg="del">
        <pc:chgData name="Xuesu Xiao" userId="2da2dc19-76a6-42ca-a03e-a5becae5e7dc" providerId="ADAL" clId="{925308F6-D7A6-9F41-B355-761CF4825A2E}" dt="2022-11-20T16:57:47.270" v="64" actId="2696"/>
        <pc:sldMkLst>
          <pc:docMk/>
          <pc:sldMk cId="1602085219" sldId="579"/>
        </pc:sldMkLst>
      </pc:sldChg>
      <pc:sldChg chg="del">
        <pc:chgData name="Xuesu Xiao" userId="2da2dc19-76a6-42ca-a03e-a5becae5e7dc" providerId="ADAL" clId="{925308F6-D7A6-9F41-B355-761CF4825A2E}" dt="2022-11-20T16:57:47.295" v="88" actId="2696"/>
        <pc:sldMkLst>
          <pc:docMk/>
          <pc:sldMk cId="1450728088" sldId="580"/>
        </pc:sldMkLst>
      </pc:sldChg>
      <pc:sldChg chg="del">
        <pc:chgData name="Xuesu Xiao" userId="2da2dc19-76a6-42ca-a03e-a5becae5e7dc" providerId="ADAL" clId="{925308F6-D7A6-9F41-B355-761CF4825A2E}" dt="2022-11-20T16:57:47.271" v="65" actId="2696"/>
        <pc:sldMkLst>
          <pc:docMk/>
          <pc:sldMk cId="2418434937" sldId="581"/>
        </pc:sldMkLst>
      </pc:sldChg>
      <pc:sldChg chg="del">
        <pc:chgData name="Xuesu Xiao" userId="2da2dc19-76a6-42ca-a03e-a5becae5e7dc" providerId="ADAL" clId="{925308F6-D7A6-9F41-B355-761CF4825A2E}" dt="2022-11-20T16:57:47.298" v="91" actId="2696"/>
        <pc:sldMkLst>
          <pc:docMk/>
          <pc:sldMk cId="3944599857" sldId="582"/>
        </pc:sldMkLst>
      </pc:sldChg>
      <pc:sldChg chg="del">
        <pc:chgData name="Xuesu Xiao" userId="2da2dc19-76a6-42ca-a03e-a5becae5e7dc" providerId="ADAL" clId="{925308F6-D7A6-9F41-B355-761CF4825A2E}" dt="2022-11-20T16:57:47.254" v="46" actId="2696"/>
        <pc:sldMkLst>
          <pc:docMk/>
          <pc:sldMk cId="2902254666" sldId="583"/>
        </pc:sldMkLst>
      </pc:sldChg>
      <pc:sldChg chg="delSp modSp add del mod">
        <pc:chgData name="Xuesu Xiao" userId="2da2dc19-76a6-42ca-a03e-a5becae5e7dc" providerId="ADAL" clId="{925308F6-D7A6-9F41-B355-761CF4825A2E}" dt="2022-11-20T18:43:21.300" v="334" actId="2696"/>
        <pc:sldMkLst>
          <pc:docMk/>
          <pc:sldMk cId="444025566" sldId="584"/>
        </pc:sldMkLst>
        <pc:spChg chg="mod">
          <ac:chgData name="Xuesu Xiao" userId="2da2dc19-76a6-42ca-a03e-a5becae5e7dc" providerId="ADAL" clId="{925308F6-D7A6-9F41-B355-761CF4825A2E}" dt="2022-11-20T17:36:50.828" v="227" actId="20577"/>
          <ac:spMkLst>
            <pc:docMk/>
            <pc:sldMk cId="444025566" sldId="584"/>
            <ac:spMk id="3" creationId="{26B57C93-62DA-5645-93F0-06AF1B304C44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44025566" sldId="584"/>
            <ac:spMk id="4" creationId="{EA8F5D3D-AC78-E74C-80B5-535A002E5B9F}"/>
          </ac:spMkLst>
        </pc:spChg>
        <pc:spChg chg="mod">
          <ac:chgData name="Xuesu Xiao" userId="2da2dc19-76a6-42ca-a03e-a5becae5e7dc" providerId="ADAL" clId="{925308F6-D7A6-9F41-B355-761CF4825A2E}" dt="2022-11-20T17:37:22.417" v="247" actId="1036"/>
          <ac:spMkLst>
            <pc:docMk/>
            <pc:sldMk cId="444025566" sldId="584"/>
            <ac:spMk id="7" creationId="{A724E8F2-0BD3-4844-BA90-3699CC915424}"/>
          </ac:spMkLst>
        </pc:spChg>
        <pc:picChg chg="mod">
          <ac:chgData name="Xuesu Xiao" userId="2da2dc19-76a6-42ca-a03e-a5becae5e7dc" providerId="ADAL" clId="{925308F6-D7A6-9F41-B355-761CF4825A2E}" dt="2022-11-20T17:37:22.417" v="247" actId="1036"/>
          <ac:picMkLst>
            <pc:docMk/>
            <pc:sldMk cId="444025566" sldId="584"/>
            <ac:picMk id="6" creationId="{6C793816-88C9-3B43-880A-7047A3127E59}"/>
          </ac:picMkLst>
        </pc:picChg>
      </pc:sldChg>
      <pc:sldChg chg="del">
        <pc:chgData name="Xuesu Xiao" userId="2da2dc19-76a6-42ca-a03e-a5becae5e7dc" providerId="ADAL" clId="{925308F6-D7A6-9F41-B355-761CF4825A2E}" dt="2022-11-20T16:57:47.287" v="81" actId="2696"/>
        <pc:sldMkLst>
          <pc:docMk/>
          <pc:sldMk cId="3929122740" sldId="585"/>
        </pc:sldMkLst>
      </pc:sldChg>
      <pc:sldChg chg="delSp modSp add del mod">
        <pc:chgData name="Xuesu Xiao" userId="2da2dc19-76a6-42ca-a03e-a5becae5e7dc" providerId="ADAL" clId="{925308F6-D7A6-9F41-B355-761CF4825A2E}" dt="2022-11-20T18:43:21.385" v="378" actId="2696"/>
        <pc:sldMkLst>
          <pc:docMk/>
          <pc:sldMk cId="4009296259" sldId="585"/>
        </pc:sldMkLst>
        <pc:spChg chg="mod">
          <ac:chgData name="Xuesu Xiao" userId="2da2dc19-76a6-42ca-a03e-a5becae5e7dc" providerId="ADAL" clId="{925308F6-D7A6-9F41-B355-761CF4825A2E}" dt="2022-11-20T17:37:37.495" v="251" actId="20577"/>
          <ac:spMkLst>
            <pc:docMk/>
            <pc:sldMk cId="4009296259" sldId="585"/>
            <ac:spMk id="3" creationId="{17B7DEC6-B124-1D43-8CFD-049E8AA0DD2C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009296259" sldId="585"/>
            <ac:spMk id="4" creationId="{9F4F4E05-961F-504C-BCBE-34F03CFB6D70}"/>
          </ac:spMkLst>
        </pc:spChg>
      </pc:sldChg>
      <pc:sldChg chg="del">
        <pc:chgData name="Xuesu Xiao" userId="2da2dc19-76a6-42ca-a03e-a5becae5e7dc" providerId="ADAL" clId="{925308F6-D7A6-9F41-B355-761CF4825A2E}" dt="2022-11-20T16:57:47.251" v="43" actId="2696"/>
        <pc:sldMkLst>
          <pc:docMk/>
          <pc:sldMk cId="627899184" sldId="586"/>
        </pc:sldMkLst>
      </pc:sldChg>
      <pc:sldChg chg="delSp modSp add del mod">
        <pc:chgData name="Xuesu Xiao" userId="2da2dc19-76a6-42ca-a03e-a5becae5e7dc" providerId="ADAL" clId="{925308F6-D7A6-9F41-B355-761CF4825A2E}" dt="2022-11-20T18:43:21.339" v="349" actId="2696"/>
        <pc:sldMkLst>
          <pc:docMk/>
          <pc:sldMk cId="1502385913" sldId="586"/>
        </pc:sldMkLst>
        <pc:spChg chg="mod">
          <ac:chgData name="Xuesu Xiao" userId="2da2dc19-76a6-42ca-a03e-a5becae5e7dc" providerId="ADAL" clId="{925308F6-D7A6-9F41-B355-761CF4825A2E}" dt="2022-11-20T17:38:29.017" v="278" actId="20577"/>
          <ac:spMkLst>
            <pc:docMk/>
            <pc:sldMk cId="1502385913" sldId="586"/>
            <ac:spMk id="3" creationId="{17B7DEC6-B124-1D43-8CFD-049E8AA0DD2C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502385913" sldId="586"/>
            <ac:spMk id="4" creationId="{9F4F4E05-961F-504C-BCBE-34F03CFB6D70}"/>
          </ac:spMkLst>
        </pc:spChg>
      </pc:sldChg>
      <pc:sldChg chg="del">
        <pc:chgData name="Xuesu Xiao" userId="2da2dc19-76a6-42ca-a03e-a5becae5e7dc" providerId="ADAL" clId="{925308F6-D7A6-9F41-B355-761CF4825A2E}" dt="2022-11-20T16:57:47.294" v="86" actId="2696"/>
        <pc:sldMkLst>
          <pc:docMk/>
          <pc:sldMk cId="975939031" sldId="587"/>
        </pc:sldMkLst>
      </pc:sldChg>
      <pc:sldChg chg="delSp modSp add del mod">
        <pc:chgData name="Xuesu Xiao" userId="2da2dc19-76a6-42ca-a03e-a5becae5e7dc" providerId="ADAL" clId="{925308F6-D7A6-9F41-B355-761CF4825A2E}" dt="2022-11-20T18:43:21.382" v="374" actId="2696"/>
        <pc:sldMkLst>
          <pc:docMk/>
          <pc:sldMk cId="1145162940" sldId="587"/>
        </pc:sldMkLst>
        <pc:spChg chg="mod">
          <ac:chgData name="Xuesu Xiao" userId="2da2dc19-76a6-42ca-a03e-a5becae5e7dc" providerId="ADAL" clId="{925308F6-D7A6-9F41-B355-761CF4825A2E}" dt="2022-11-20T17:34:12.587" v="215" actId="27636"/>
          <ac:spMkLst>
            <pc:docMk/>
            <pc:sldMk cId="1145162940" sldId="587"/>
            <ac:spMk id="3" creationId="{5AFAFA53-C2F6-3740-B000-0AC04F372FBA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145162940" sldId="587"/>
            <ac:spMk id="4" creationId="{4A8FBDB4-E19C-A84D-AA71-22FF230E779B}"/>
          </ac:spMkLst>
        </pc:spChg>
      </pc:sldChg>
      <pc:sldChg chg="delSp add del">
        <pc:chgData name="Xuesu Xiao" userId="2da2dc19-76a6-42ca-a03e-a5becae5e7dc" providerId="ADAL" clId="{925308F6-D7A6-9F41-B355-761CF4825A2E}" dt="2022-11-20T18:43:21.306" v="336" actId="2696"/>
        <pc:sldMkLst>
          <pc:docMk/>
          <pc:sldMk cId="121718921" sldId="58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1718921" sldId="588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37" v="32" actId="2696"/>
        <pc:sldMkLst>
          <pc:docMk/>
          <pc:sldMk cId="839611139" sldId="588"/>
        </pc:sldMkLst>
      </pc:sldChg>
      <pc:sldChg chg="del">
        <pc:chgData name="Xuesu Xiao" userId="2da2dc19-76a6-42ca-a03e-a5becae5e7dc" providerId="ADAL" clId="{925308F6-D7A6-9F41-B355-761CF4825A2E}" dt="2022-11-20T16:57:47.245" v="40" actId="2696"/>
        <pc:sldMkLst>
          <pc:docMk/>
          <pc:sldMk cId="103021500" sldId="589"/>
        </pc:sldMkLst>
      </pc:sldChg>
      <pc:sldChg chg="del">
        <pc:chgData name="Xuesu Xiao" userId="2da2dc19-76a6-42ca-a03e-a5becae5e7dc" providerId="ADAL" clId="{925308F6-D7A6-9F41-B355-761CF4825A2E}" dt="2022-11-20T16:57:47.249" v="41" actId="2696"/>
        <pc:sldMkLst>
          <pc:docMk/>
          <pc:sldMk cId="3656873702" sldId="590"/>
        </pc:sldMkLst>
      </pc:sldChg>
      <pc:sldChg chg="delSp add del">
        <pc:chgData name="Xuesu Xiao" userId="2da2dc19-76a6-42ca-a03e-a5becae5e7dc" providerId="ADAL" clId="{925308F6-D7A6-9F41-B355-761CF4825A2E}" dt="2022-11-20T18:43:21.401" v="387" actId="2696"/>
        <pc:sldMkLst>
          <pc:docMk/>
          <pc:sldMk cId="3990851647" sldId="59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990851647" sldId="590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31" v="345" actId="2696"/>
        <pc:sldMkLst>
          <pc:docMk/>
          <pc:sldMk cId="848950032" sldId="59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848950032" sldId="591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96" v="89" actId="2696"/>
        <pc:sldMkLst>
          <pc:docMk/>
          <pc:sldMk cId="3454210482" sldId="591"/>
        </pc:sldMkLst>
      </pc:sldChg>
      <pc:sldChg chg="del">
        <pc:chgData name="Xuesu Xiao" userId="2da2dc19-76a6-42ca-a03e-a5becae5e7dc" providerId="ADAL" clId="{925308F6-D7A6-9F41-B355-761CF4825A2E}" dt="2022-11-20T16:57:47.304" v="97" actId="2696"/>
        <pc:sldMkLst>
          <pc:docMk/>
          <pc:sldMk cId="172932525" sldId="592"/>
        </pc:sldMkLst>
      </pc:sldChg>
      <pc:sldChg chg="delSp add del">
        <pc:chgData name="Xuesu Xiao" userId="2da2dc19-76a6-42ca-a03e-a5becae5e7dc" providerId="ADAL" clId="{925308F6-D7A6-9F41-B355-761CF4825A2E}" dt="2022-11-20T18:43:21.313" v="339" actId="2696"/>
        <pc:sldMkLst>
          <pc:docMk/>
          <pc:sldMk cId="4044943706" sldId="592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044943706" sldId="592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75" v="71" actId="2696"/>
        <pc:sldMkLst>
          <pc:docMk/>
          <pc:sldMk cId="3229880861" sldId="593"/>
        </pc:sldMkLst>
      </pc:sldChg>
      <pc:sldChg chg="del">
        <pc:chgData name="Xuesu Xiao" userId="2da2dc19-76a6-42ca-a03e-a5becae5e7dc" providerId="ADAL" clId="{925308F6-D7A6-9F41-B355-761CF4825A2E}" dt="2022-11-20T16:57:47.305" v="99" actId="2696"/>
        <pc:sldMkLst>
          <pc:docMk/>
          <pc:sldMk cId="2728069650" sldId="594"/>
        </pc:sldMkLst>
      </pc:sldChg>
      <pc:sldChg chg="delSp add del">
        <pc:chgData name="Xuesu Xiao" userId="2da2dc19-76a6-42ca-a03e-a5becae5e7dc" providerId="ADAL" clId="{925308F6-D7A6-9F41-B355-761CF4825A2E}" dt="2022-11-20T18:43:21.416" v="393" actId="2696"/>
        <pc:sldMkLst>
          <pc:docMk/>
          <pc:sldMk cId="3408132491" sldId="594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408132491" sldId="594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55" v="361" actId="2696"/>
        <pc:sldMkLst>
          <pc:docMk/>
          <pc:sldMk cId="152423383" sldId="59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52423383" sldId="595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41" v="36" actId="2696"/>
        <pc:sldMkLst>
          <pc:docMk/>
          <pc:sldMk cId="2329966976" sldId="595"/>
        </pc:sldMkLst>
      </pc:sldChg>
      <pc:sldChg chg="del">
        <pc:chgData name="Xuesu Xiao" userId="2da2dc19-76a6-42ca-a03e-a5becae5e7dc" providerId="ADAL" clId="{925308F6-D7A6-9F41-B355-761CF4825A2E}" dt="2022-11-20T16:57:47.281" v="79" actId="2696"/>
        <pc:sldMkLst>
          <pc:docMk/>
          <pc:sldMk cId="3738866819" sldId="596"/>
        </pc:sldMkLst>
      </pc:sldChg>
      <pc:sldChg chg="del">
        <pc:chgData name="Xuesu Xiao" userId="2da2dc19-76a6-42ca-a03e-a5becae5e7dc" providerId="ADAL" clId="{925308F6-D7A6-9F41-B355-761CF4825A2E}" dt="2022-11-20T16:57:47.306" v="101" actId="2696"/>
        <pc:sldMkLst>
          <pc:docMk/>
          <pc:sldMk cId="3248046028" sldId="597"/>
        </pc:sldMkLst>
      </pc:sldChg>
      <pc:sldChg chg="del">
        <pc:chgData name="Xuesu Xiao" userId="2da2dc19-76a6-42ca-a03e-a5becae5e7dc" providerId="ADAL" clId="{925308F6-D7A6-9F41-B355-761CF4825A2E}" dt="2022-11-20T16:57:47.306" v="100" actId="2696"/>
        <pc:sldMkLst>
          <pc:docMk/>
          <pc:sldMk cId="901145663" sldId="598"/>
        </pc:sldMkLst>
      </pc:sldChg>
      <pc:sldChg chg="del">
        <pc:chgData name="Xuesu Xiao" userId="2da2dc19-76a6-42ca-a03e-a5becae5e7dc" providerId="ADAL" clId="{925308F6-D7A6-9F41-B355-761CF4825A2E}" dt="2022-11-20T16:57:47.240" v="35" actId="2696"/>
        <pc:sldMkLst>
          <pc:docMk/>
          <pc:sldMk cId="631122589" sldId="599"/>
        </pc:sldMkLst>
      </pc:sldChg>
      <pc:sldChg chg="delSp add del">
        <pc:chgData name="Xuesu Xiao" userId="2da2dc19-76a6-42ca-a03e-a5becae5e7dc" providerId="ADAL" clId="{925308F6-D7A6-9F41-B355-761CF4825A2E}" dt="2022-11-20T18:43:21.287" v="328" actId="2696"/>
        <pc:sldMkLst>
          <pc:docMk/>
          <pc:sldMk cId="1988400100" sldId="59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88400100" sldId="599"/>
            <ac:spMk id="4" creationId="{F604ACA4-2250-A04E-AA46-341CB069F965}"/>
          </ac:spMkLst>
        </pc:spChg>
      </pc:sldChg>
      <pc:sldChg chg="del">
        <pc:chgData name="Xuesu Xiao" userId="2da2dc19-76a6-42ca-a03e-a5becae5e7dc" providerId="ADAL" clId="{925308F6-D7A6-9F41-B355-761CF4825A2E}" dt="2022-11-20T16:57:47.278" v="75" actId="2696"/>
        <pc:sldMkLst>
          <pc:docMk/>
          <pc:sldMk cId="1087977116" sldId="600"/>
        </pc:sldMkLst>
      </pc:sldChg>
      <pc:sldChg chg="delSp add del">
        <pc:chgData name="Xuesu Xiao" userId="2da2dc19-76a6-42ca-a03e-a5becae5e7dc" providerId="ADAL" clId="{925308F6-D7A6-9F41-B355-761CF4825A2E}" dt="2022-11-20T18:43:21.271" v="322" actId="2696"/>
        <pc:sldMkLst>
          <pc:docMk/>
          <pc:sldMk cId="3010280247" sldId="60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010280247" sldId="600"/>
            <ac:spMk id="4" creationId="{F604ACA4-2250-A04E-AA46-341CB069F965}"/>
          </ac:spMkLst>
        </pc:spChg>
      </pc:sldChg>
      <pc:sldChg chg="del">
        <pc:chgData name="Xuesu Xiao" userId="2da2dc19-76a6-42ca-a03e-a5becae5e7dc" providerId="ADAL" clId="{925308F6-D7A6-9F41-B355-761CF4825A2E}" dt="2022-11-20T16:57:47.220" v="15" actId="2696"/>
        <pc:sldMkLst>
          <pc:docMk/>
          <pc:sldMk cId="1020903188" sldId="601"/>
        </pc:sldMkLst>
      </pc:sldChg>
      <pc:sldChg chg="delSp add del">
        <pc:chgData name="Xuesu Xiao" userId="2da2dc19-76a6-42ca-a03e-a5becae5e7dc" providerId="ADAL" clId="{925308F6-D7A6-9F41-B355-761CF4825A2E}" dt="2022-11-20T18:43:21.277" v="326" actId="2696"/>
        <pc:sldMkLst>
          <pc:docMk/>
          <pc:sldMk cId="4239971819" sldId="60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9971819" sldId="601"/>
            <ac:spMk id="4" creationId="{F604ACA4-2250-A04E-AA46-341CB069F965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60" v="362" actId="2696"/>
        <pc:sldMkLst>
          <pc:docMk/>
          <pc:sldMk cId="149976115" sldId="602"/>
        </pc:sldMkLst>
        <pc:spChg chg="mod">
          <ac:chgData name="Xuesu Xiao" userId="2da2dc19-76a6-42ca-a03e-a5becae5e7dc" providerId="ADAL" clId="{925308F6-D7A6-9F41-B355-761CF4825A2E}" dt="2022-11-20T17:34:12.658" v="216" actId="27636"/>
          <ac:spMkLst>
            <pc:docMk/>
            <pc:sldMk cId="149976115" sldId="602"/>
            <ac:spMk id="3" creationId="{8FC3F55B-F9C6-2E49-9162-616239A6F7E8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49976115" sldId="602"/>
            <ac:spMk id="4" creationId="{D8040E9D-803E-CA47-BAAB-0EC12DDAB9E1}"/>
          </ac:spMkLst>
        </pc:spChg>
      </pc:sldChg>
      <pc:sldChg chg="del">
        <pc:chgData name="Xuesu Xiao" userId="2da2dc19-76a6-42ca-a03e-a5becae5e7dc" providerId="ADAL" clId="{925308F6-D7A6-9F41-B355-761CF4825A2E}" dt="2022-11-20T16:57:47.277" v="74" actId="2696"/>
        <pc:sldMkLst>
          <pc:docMk/>
          <pc:sldMk cId="1853067093" sldId="602"/>
        </pc:sldMkLst>
      </pc:sldChg>
      <pc:sldChg chg="delSp add del">
        <pc:chgData name="Xuesu Xiao" userId="2da2dc19-76a6-42ca-a03e-a5becae5e7dc" providerId="ADAL" clId="{925308F6-D7A6-9F41-B355-761CF4825A2E}" dt="2022-11-20T18:43:21.293" v="329" actId="2696"/>
        <pc:sldMkLst>
          <pc:docMk/>
          <pc:sldMk cId="3876770693" sldId="603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876770693" sldId="603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38" v="348" actId="2696"/>
        <pc:sldMkLst>
          <pc:docMk/>
          <pc:sldMk cId="1253655485" sldId="604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53655485" sldId="604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24" v="342" actId="2696"/>
        <pc:sldMkLst>
          <pc:docMk/>
          <pc:sldMk cId="4232290681" sldId="60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2290681" sldId="605"/>
            <ac:spMk id="4" creationId="{FE151707-768F-5046-92A1-6836D317AE5F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417" v="395" actId="2696"/>
        <pc:sldMkLst>
          <pc:docMk/>
          <pc:sldMk cId="2501640610" sldId="60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501640610" sldId="606"/>
            <ac:spMk id="4" creationId="{BCBDEC46-B69A-2544-984E-75E3BDEB17AF}"/>
          </ac:spMkLst>
        </pc:spChg>
        <pc:spChg chg="mod">
          <ac:chgData name="Xuesu Xiao" userId="2da2dc19-76a6-42ca-a03e-a5becae5e7dc" providerId="ADAL" clId="{925308F6-D7A6-9F41-B355-761CF4825A2E}" dt="2022-11-20T17:34:12.913" v="222" actId="27636"/>
          <ac:spMkLst>
            <pc:docMk/>
            <pc:sldMk cId="2501640610" sldId="606"/>
            <ac:spMk id="8" creationId="{6F6102FD-719C-104E-9EFD-913DEE72C143}"/>
          </ac:spMkLst>
        </pc:spChg>
        <pc:picChg chg="mod">
          <ac:chgData name="Xuesu Xiao" userId="2da2dc19-76a6-42ca-a03e-a5becae5e7dc" providerId="ADAL" clId="{925308F6-D7A6-9F41-B355-761CF4825A2E}" dt="2022-11-20T18:22:49.883" v="319" actId="1037"/>
          <ac:picMkLst>
            <pc:docMk/>
            <pc:sldMk cId="2501640610" sldId="606"/>
            <ac:picMk id="3" creationId="{E848C83B-9BED-A546-BE2F-F5156A65A08B}"/>
          </ac:picMkLst>
        </pc:picChg>
      </pc:sldChg>
      <pc:sldChg chg="add del">
        <pc:chgData name="Xuesu Xiao" userId="2da2dc19-76a6-42ca-a03e-a5becae5e7dc" providerId="ADAL" clId="{925308F6-D7A6-9F41-B355-761CF4825A2E}" dt="2022-11-20T18:43:21.332" v="346" actId="2696"/>
        <pc:sldMkLst>
          <pc:docMk/>
          <pc:sldMk cId="1341022803" sldId="607"/>
        </pc:sldMkLst>
      </pc:sldChg>
      <pc:sldChg chg="delSp add del">
        <pc:chgData name="Xuesu Xiao" userId="2da2dc19-76a6-42ca-a03e-a5becae5e7dc" providerId="ADAL" clId="{925308F6-D7A6-9F41-B355-761CF4825A2E}" dt="2022-11-20T18:43:21.382" v="373" actId="2696"/>
        <pc:sldMkLst>
          <pc:docMk/>
          <pc:sldMk cId="1481781515" sldId="60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481781515" sldId="608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65" v="363" actId="2696"/>
        <pc:sldMkLst>
          <pc:docMk/>
          <pc:sldMk cId="2694361583" sldId="60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694361583" sldId="609"/>
            <ac:spMk id="4" creationId="{8B49C73F-4D89-4F4A-8324-B359639ADF62}"/>
          </ac:spMkLst>
        </pc:spChg>
      </pc:sldChg>
      <pc:sldChg chg="add del">
        <pc:chgData name="Xuesu Xiao" userId="2da2dc19-76a6-42ca-a03e-a5becae5e7dc" providerId="ADAL" clId="{925308F6-D7A6-9F41-B355-761CF4825A2E}" dt="2022-11-20T18:43:21.349" v="359" actId="2696"/>
        <pc:sldMkLst>
          <pc:docMk/>
          <pc:sldMk cId="667106493" sldId="610"/>
        </pc:sldMkLst>
      </pc:sldChg>
      <pc:sldChg chg="add del">
        <pc:chgData name="Xuesu Xiao" userId="2da2dc19-76a6-42ca-a03e-a5becae5e7dc" providerId="ADAL" clId="{925308F6-D7A6-9F41-B355-761CF4825A2E}" dt="2022-11-20T18:43:21.376" v="371" actId="2696"/>
        <pc:sldMkLst>
          <pc:docMk/>
          <pc:sldMk cId="3162960992" sldId="611"/>
        </pc:sldMkLst>
      </pc:sldChg>
      <pc:sldChg chg="add del">
        <pc:chgData name="Xuesu Xiao" userId="2da2dc19-76a6-42ca-a03e-a5becae5e7dc" providerId="ADAL" clId="{925308F6-D7A6-9F41-B355-761CF4825A2E}" dt="2022-11-20T18:43:21.410" v="391" actId="2696"/>
        <pc:sldMkLst>
          <pc:docMk/>
          <pc:sldMk cId="1542036777" sldId="612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805546700" sldId="613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805546700" sldId="613"/>
            <ac:spMk id="4" creationId="{30479A13-7EFD-004F-99F4-C13B49E85B6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805546700" sldId="613"/>
            <ac:spMk id="4" creationId="{B0B20A57-A5B6-D226-60F4-76809F02880A}"/>
          </ac:spMkLst>
        </pc:spChg>
      </pc:sldChg>
      <pc:sldChg chg="add del">
        <pc:chgData name="Xuesu Xiao" userId="2da2dc19-76a6-42ca-a03e-a5becae5e7dc" providerId="ADAL" clId="{925308F6-D7A6-9F41-B355-761CF4825A2E}" dt="2022-11-20T18:43:21.383" v="375" actId="2696"/>
        <pc:sldMkLst>
          <pc:docMk/>
          <pc:sldMk cId="4044669008" sldId="613"/>
        </pc:sldMkLst>
      </pc:sldChg>
      <pc:sldChg chg="addSp delSp modSp add mod">
        <pc:chgData name="Xuesu Xiao" userId="2da2dc19-76a6-42ca-a03e-a5becae5e7dc" providerId="ADAL" clId="{925308F6-D7A6-9F41-B355-761CF4825A2E}" dt="2023-02-19T02:49:27.449" v="528" actId="27636"/>
        <pc:sldMkLst>
          <pc:docMk/>
          <pc:sldMk cId="4096821238" sldId="614"/>
        </pc:sldMkLst>
        <pc:spChg chg="mod">
          <ac:chgData name="Xuesu Xiao" userId="2da2dc19-76a6-42ca-a03e-a5becae5e7dc" providerId="ADAL" clId="{925308F6-D7A6-9F41-B355-761CF4825A2E}" dt="2023-02-19T02:49:27.449" v="528" actId="27636"/>
          <ac:spMkLst>
            <pc:docMk/>
            <pc:sldMk cId="4096821238" sldId="614"/>
            <ac:spMk id="3" creationId="{3C33E024-AB6E-8E4D-A0A5-3A204E2539A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96821238" sldId="614"/>
            <ac:spMk id="4" creationId="{30479A13-7EFD-004F-99F4-C13B49E85B6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96821238" sldId="614"/>
            <ac:spMk id="4" creationId="{F923158A-5B3A-62D6-CD35-5336E24265F2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072062290" sldId="61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72062290" sldId="615"/>
            <ac:spMk id="3" creationId="{14172C04-E844-2857-B51B-8FDFF17A7545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072062290" sldId="615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27" v="344" actId="2696"/>
        <pc:sldMkLst>
          <pc:docMk/>
          <pc:sldMk cId="2711353472" sldId="616"/>
        </pc:sldMkLst>
      </pc:sldChg>
      <pc:sldChg chg="add del">
        <pc:chgData name="Xuesu Xiao" userId="2da2dc19-76a6-42ca-a03e-a5becae5e7dc" providerId="ADAL" clId="{925308F6-D7A6-9F41-B355-761CF4825A2E}" dt="2022-11-20T18:43:21.390" v="380" actId="2696"/>
        <pc:sldMkLst>
          <pc:docMk/>
          <pc:sldMk cId="544724943" sldId="617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2831342619" sldId="617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31342619" sldId="617"/>
            <ac:spMk id="4" creationId="{3927A735-6CDF-F747-8095-A9E8FC2710B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31342619" sldId="617"/>
            <ac:spMk id="4" creationId="{7ABDCA3E-45CA-C053-1214-678CB326D5E2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939098931" sldId="61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939098931" sldId="618"/>
            <ac:spMk id="3" creationId="{7FD89AE7-FC82-EBA2-DB9C-F92E6A09082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939098931" sldId="618"/>
            <ac:spMk id="4" creationId="{E85CE628-C294-1F4A-AA3D-9B524CDE25C5}"/>
          </ac:spMkLst>
        </pc:spChg>
      </pc:sldChg>
      <pc:sldChg chg="add del">
        <pc:chgData name="Xuesu Xiao" userId="2da2dc19-76a6-42ca-a03e-a5becae5e7dc" providerId="ADAL" clId="{925308F6-D7A6-9F41-B355-761CF4825A2E}" dt="2022-11-20T18:43:21.296" v="331" actId="2696"/>
        <pc:sldMkLst>
          <pc:docMk/>
          <pc:sldMk cId="1668479977" sldId="618"/>
        </pc:sldMkLst>
      </pc:sldChg>
      <pc:sldChg chg="add del">
        <pc:chgData name="Xuesu Xiao" userId="2da2dc19-76a6-42ca-a03e-a5becae5e7dc" providerId="ADAL" clId="{925308F6-D7A6-9F41-B355-761CF4825A2E}" dt="2022-11-20T18:43:21.396" v="386" actId="2696"/>
        <pc:sldMkLst>
          <pc:docMk/>
          <pc:sldMk cId="849935815" sldId="619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051631924" sldId="61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51631924" sldId="619"/>
            <ac:spMk id="3" creationId="{12240BD2-750D-B18D-65DE-286EB88FFA2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051631924" sldId="619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189309044" sldId="620"/>
        </pc:sldMkLst>
        <pc:spChg chg="mod">
          <ac:chgData name="Xuesu Xiao" userId="2da2dc19-76a6-42ca-a03e-a5becae5e7dc" providerId="ADAL" clId="{925308F6-D7A6-9F41-B355-761CF4825A2E}" dt="2022-11-20T18:49:40.625" v="417" actId="27636"/>
          <ac:spMkLst>
            <pc:docMk/>
            <pc:sldMk cId="1189309044" sldId="620"/>
            <ac:spMk id="3" creationId="{3C33E024-AB6E-8E4D-A0A5-3A204E2539A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189309044" sldId="620"/>
            <ac:spMk id="4" creationId="{30479A13-7EFD-004F-99F4-C13B49E85B6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89309044" sldId="620"/>
            <ac:spMk id="4" creationId="{CCAAA013-8BEA-30F8-21ED-76172A472853}"/>
          </ac:spMkLst>
        </pc:spChg>
      </pc:sldChg>
      <pc:sldChg chg="add del">
        <pc:chgData name="Xuesu Xiao" userId="2da2dc19-76a6-42ca-a03e-a5becae5e7dc" providerId="ADAL" clId="{925308F6-D7A6-9F41-B355-761CF4825A2E}" dt="2022-11-20T18:43:21.298" v="333" actId="2696"/>
        <pc:sldMkLst>
          <pc:docMk/>
          <pc:sldMk cId="2307547678" sldId="620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1923920752" sldId="62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923920752" sldId="621"/>
            <ac:spMk id="3" creationId="{C3C85538-8B04-B0B5-6489-4E4836B4B41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923920752" sldId="621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01" v="335" actId="2696"/>
        <pc:sldMkLst>
          <pc:docMk/>
          <pc:sldMk cId="4025269740" sldId="621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562184702" sldId="62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562184702" sldId="622"/>
            <ac:spMk id="3" creationId="{69585745-79EC-4572-34C0-7D76499D5142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562184702" sldId="622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45" v="356" actId="2696"/>
        <pc:sldMkLst>
          <pc:docMk/>
          <pc:sldMk cId="3781514186" sldId="622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799343790" sldId="62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799343790" sldId="623"/>
            <ac:spMk id="3" creationId="{3D2C0E91-0218-90FB-610C-3001D20E7BA3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799343790" sldId="623"/>
            <ac:spMk id="4" creationId="{586A8614-5761-B54F-8A95-960AF3B5BA15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4058070985" sldId="62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58070985" sldId="624"/>
            <ac:spMk id="3" creationId="{8381F262-F1EB-C37C-DF50-656DF57179C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58070985" sldId="624"/>
            <ac:spMk id="4" creationId="{586A8614-5761-B54F-8A95-960AF3B5BA15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72882100" sldId="625"/>
        </pc:sldMkLst>
        <pc:spChg chg="mod">
          <ac:chgData name="Xuesu Xiao" userId="2da2dc19-76a6-42ca-a03e-a5becae5e7dc" providerId="ADAL" clId="{925308F6-D7A6-9F41-B355-761CF4825A2E}" dt="2022-11-20T18:50:26.885" v="423" actId="20577"/>
          <ac:spMkLst>
            <pc:docMk/>
            <pc:sldMk cId="172882100" sldId="625"/>
            <ac:spMk id="3" creationId="{1B91B942-31EA-2840-89C5-006F9EA4C8E2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2882100" sldId="625"/>
            <ac:spMk id="4" creationId="{0D97D84A-421D-1F40-A6C4-980015CAC12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72882100" sldId="625"/>
            <ac:spMk id="4" creationId="{44E8E491-5502-9FB7-EA88-8641CA98980F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141061994" sldId="62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141061994" sldId="626"/>
            <ac:spMk id="4" creationId="{3927A735-6CDF-F747-8095-A9E8FC2710B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141061994" sldId="626"/>
            <ac:spMk id="4" creationId="{C0C52990-CD03-A44C-008F-22BD1F86694C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4029288095" sldId="62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29288095" sldId="628"/>
            <ac:spMk id="4" creationId="{09C6D58B-B507-0E46-45A7-055783178A89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29288095" sldId="628"/>
            <ac:spMk id="4" creationId="{3927A735-6CDF-F747-8095-A9E8FC2710BC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744926223" sldId="62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744926223" sldId="629"/>
            <ac:spMk id="4" creationId="{3927A735-6CDF-F747-8095-A9E8FC2710B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744926223" sldId="629"/>
            <ac:spMk id="4" creationId="{807710CC-9060-F5F8-FC01-C17F54DF842B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0.616" v="531" actId="2696"/>
        <pc:sldMkLst>
          <pc:docMk/>
          <pc:sldMk cId="3248848195" sldId="630"/>
        </pc:sldMkLst>
        <pc:spChg chg="mod">
          <ac:chgData name="Xuesu Xiao" userId="2da2dc19-76a6-42ca-a03e-a5becae5e7dc" providerId="ADAL" clId="{925308F6-D7A6-9F41-B355-761CF4825A2E}" dt="2022-11-20T18:49:40.035" v="401" actId="27636"/>
          <ac:spMkLst>
            <pc:docMk/>
            <pc:sldMk cId="3248848195" sldId="630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248848195" sldId="630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248848195" sldId="630"/>
            <ac:spMk id="4" creationId="{D509AB4F-1741-924B-7620-351286AAE33C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2446115223" sldId="631"/>
        </pc:sldMkLst>
        <pc:spChg chg="mod">
          <ac:chgData name="Xuesu Xiao" userId="2da2dc19-76a6-42ca-a03e-a5becae5e7dc" providerId="ADAL" clId="{925308F6-D7A6-9F41-B355-761CF4825A2E}" dt="2022-11-20T18:51:58.293" v="429" actId="20577"/>
          <ac:spMkLst>
            <pc:docMk/>
            <pc:sldMk cId="2446115223" sldId="631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446115223" sldId="631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446115223" sldId="631"/>
            <ac:spMk id="4" creationId="{FD377BA5-2477-BE67-D6C1-50C9F31346D1}"/>
          </ac:spMkLst>
        </pc:spChg>
      </pc:sldChg>
      <pc:sldChg chg="del">
        <pc:chgData name="Xuesu Xiao" userId="2da2dc19-76a6-42ca-a03e-a5becae5e7dc" providerId="ADAL" clId="{925308F6-D7A6-9F41-B355-761CF4825A2E}" dt="2022-11-20T16:57:47.264" v="56" actId="2696"/>
        <pc:sldMkLst>
          <pc:docMk/>
          <pc:sldMk cId="2461917139" sldId="631"/>
        </pc:sldMkLst>
      </pc:sldChg>
      <pc:sldChg chg="addSp delSp modSp add del">
        <pc:chgData name="Xuesu Xiao" userId="2da2dc19-76a6-42ca-a03e-a5becae5e7dc" providerId="ADAL" clId="{925308F6-D7A6-9F41-B355-761CF4825A2E}" dt="2023-02-19T02:56:39.742" v="530" actId="2696"/>
        <pc:sldMkLst>
          <pc:docMk/>
          <pc:sldMk cId="4203277004" sldId="63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203277004" sldId="632"/>
            <ac:spMk id="4" creationId="{169E3408-26DD-C128-749E-BE86F5FBE6D9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203277004" sldId="632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2572297990" sldId="633"/>
        </pc:sldMkLst>
        <pc:spChg chg="mod">
          <ac:chgData name="Xuesu Xiao" userId="2da2dc19-76a6-42ca-a03e-a5becae5e7dc" providerId="ADAL" clId="{925308F6-D7A6-9F41-B355-761CF4825A2E}" dt="2022-11-20T18:49:39.994" v="400" actId="27636"/>
          <ac:spMkLst>
            <pc:docMk/>
            <pc:sldMk cId="2572297990" sldId="633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572297990" sldId="633"/>
            <ac:spMk id="4" creationId="{8872927E-F085-D022-37CA-FABDB25CEC5E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572297990" sldId="633"/>
            <ac:spMk id="4" creationId="{9553E0B4-825F-9347-9C44-2A530E0BDDAA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135155243" sldId="63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135155243" sldId="634"/>
            <ac:spMk id="3" creationId="{E6592758-D6AE-9DF5-4CD6-72ACBDC58ED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135155243" sldId="634"/>
            <ac:spMk id="4" creationId="{E85CE628-C294-1F4A-AA3D-9B524CDE25C5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648327769" sldId="63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648327769" sldId="635"/>
            <ac:spMk id="3" creationId="{BAAAF7FB-92BC-D49E-E8D0-66A529E47CC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648327769" sldId="635"/>
            <ac:spMk id="4" creationId="{E85CE628-C294-1F4A-AA3D-9B524CDE25C5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906815586" sldId="63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906815586" sldId="636"/>
            <ac:spMk id="3" creationId="{C2D3C839-A423-C430-6C87-B5057FF0C2CC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906815586" sldId="636"/>
            <ac:spMk id="4" creationId="{E85CE628-C294-1F4A-AA3D-9B524CDE25C5}"/>
          </ac:spMkLst>
        </pc:spChg>
      </pc:sldChg>
      <pc:sldChg chg="del">
        <pc:chgData name="Xuesu Xiao" userId="2da2dc19-76a6-42ca-a03e-a5becae5e7dc" providerId="ADAL" clId="{925308F6-D7A6-9F41-B355-761CF4825A2E}" dt="2022-11-20T16:57:47.290" v="85" actId="2696"/>
        <pc:sldMkLst>
          <pc:docMk/>
          <pc:sldMk cId="2501825183" sldId="636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426988413" sldId="63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26988413" sldId="637"/>
            <ac:spMk id="3" creationId="{DAC738D2-B7F9-1056-A4B2-972386AB013F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26988413" sldId="637"/>
            <ac:spMk id="4" creationId="{E85CE628-C294-1F4A-AA3D-9B524CDE25C5}"/>
          </ac:spMkLst>
        </pc:spChg>
      </pc:sldChg>
      <pc:sldChg chg="del">
        <pc:chgData name="Xuesu Xiao" userId="2da2dc19-76a6-42ca-a03e-a5becae5e7dc" providerId="ADAL" clId="{925308F6-D7A6-9F41-B355-761CF4825A2E}" dt="2022-11-20T16:57:47.272" v="66" actId="2696"/>
        <pc:sldMkLst>
          <pc:docMk/>
          <pc:sldMk cId="632577557" sldId="637"/>
        </pc:sldMkLst>
      </pc:sldChg>
      <pc:sldChg chg="addSp delSp modSp add del">
        <pc:chgData name="Xuesu Xiao" userId="2da2dc19-76a6-42ca-a03e-a5becae5e7dc" providerId="ADAL" clId="{925308F6-D7A6-9F41-B355-761CF4825A2E}" dt="2023-02-19T03:40:41.337" v="632" actId="2696"/>
        <pc:sldMkLst>
          <pc:docMk/>
          <pc:sldMk cId="1140739501" sldId="63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40739501" sldId="638"/>
            <ac:spMk id="4" creationId="{A7B1A649-7C96-234B-86AD-CB0CB610A013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40739501" sldId="638"/>
            <ac:spMk id="4" creationId="{CF6A4937-0A23-C63B-ACB6-9CB8328A2A16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4112913756" sldId="63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112913756" sldId="639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112913756" sldId="639"/>
            <ac:spMk id="4" creationId="{BE9C804A-8B8E-EC8A-AA31-97DEF9CA4256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6:23.306" v="529" actId="2696"/>
        <pc:sldMkLst>
          <pc:docMk/>
          <pc:sldMk cId="1725066753" sldId="64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725066753" sldId="640"/>
            <ac:spMk id="3" creationId="{0C97D7D1-100D-7EBD-446D-BFF78F5897C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25066753" sldId="640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3-02-19T03:01:51.777" v="556" actId="27636"/>
        <pc:sldMkLst>
          <pc:docMk/>
          <pc:sldMk cId="2736524853" sldId="641"/>
        </pc:sldMkLst>
        <pc:spChg chg="mod">
          <ac:chgData name="Xuesu Xiao" userId="2da2dc19-76a6-42ca-a03e-a5becae5e7dc" providerId="ADAL" clId="{925308F6-D7A6-9F41-B355-761CF4825A2E}" dt="2023-02-19T03:01:51.777" v="556" actId="27636"/>
          <ac:spMkLst>
            <pc:docMk/>
            <pc:sldMk cId="2736524853" sldId="641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36524853" sldId="641"/>
            <ac:spMk id="4" creationId="{7DB2F435-4F9F-CDA0-C891-006EA503BE6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36524853" sldId="641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3-02-19T03:01:14.850" v="554" actId="12"/>
        <pc:sldMkLst>
          <pc:docMk/>
          <pc:sldMk cId="2711753900" sldId="642"/>
        </pc:sldMkLst>
        <pc:spChg chg="mod">
          <ac:chgData name="Xuesu Xiao" userId="2da2dc19-76a6-42ca-a03e-a5becae5e7dc" providerId="ADAL" clId="{925308F6-D7A6-9F41-B355-761CF4825A2E}" dt="2023-02-19T03:01:14.850" v="554" actId="12"/>
          <ac:spMkLst>
            <pc:docMk/>
            <pc:sldMk cId="2711753900" sldId="642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11753900" sldId="642"/>
            <ac:spMk id="4" creationId="{48DDCECB-D917-95C1-D63D-CC339E1B48A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11753900" sldId="642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253980802" sldId="643"/>
        </pc:sldMkLst>
        <pc:spChg chg="mod">
          <ac:chgData name="Xuesu Xiao" userId="2da2dc19-76a6-42ca-a03e-a5becae5e7dc" providerId="ADAL" clId="{925308F6-D7A6-9F41-B355-761CF4825A2E}" dt="2022-11-20T18:49:40.371" v="410" actId="27636"/>
          <ac:spMkLst>
            <pc:docMk/>
            <pc:sldMk cId="253980802" sldId="643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53980802" sldId="643"/>
            <ac:spMk id="4" creationId="{83521D8C-C465-9901-7758-0E2F7A8A4AED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53980802" sldId="643"/>
            <ac:spMk id="4" creationId="{9553E0B4-825F-9347-9C44-2A530E0BDDAA}"/>
          </ac:spMkLst>
        </pc:spChg>
      </pc:sldChg>
      <pc:sldChg chg="del">
        <pc:chgData name="Xuesu Xiao" userId="2da2dc19-76a6-42ca-a03e-a5becae5e7dc" providerId="ADAL" clId="{925308F6-D7A6-9F41-B355-761CF4825A2E}" dt="2022-11-20T16:57:47.232" v="27" actId="2696"/>
        <pc:sldMkLst>
          <pc:docMk/>
          <pc:sldMk cId="340547363" sldId="644"/>
        </pc:sldMkLst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918806180" sldId="644"/>
        </pc:sldMkLst>
        <pc:spChg chg="mod">
          <ac:chgData name="Xuesu Xiao" userId="2da2dc19-76a6-42ca-a03e-a5becae5e7dc" providerId="ADAL" clId="{925308F6-D7A6-9F41-B355-761CF4825A2E}" dt="2022-11-20T18:49:40.343" v="409" actId="27636"/>
          <ac:spMkLst>
            <pc:docMk/>
            <pc:sldMk cId="1918806180" sldId="644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918806180" sldId="644"/>
            <ac:spMk id="4" creationId="{3F8A4CD1-BFAA-74C8-377E-5BC481E11FB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918806180" sldId="644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12.906" v="538" actId="2696"/>
        <pc:sldMkLst>
          <pc:docMk/>
          <pc:sldMk cId="3792914928" sldId="64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792914928" sldId="645"/>
            <ac:spMk id="3" creationId="{E80B27E3-0122-A8D8-3044-5407547508C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792914928" sldId="645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42.467" v="552" actId="2696"/>
        <pc:sldMkLst>
          <pc:docMk/>
          <pc:sldMk cId="3310975985" sldId="64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310975985" sldId="646"/>
            <ac:spMk id="3" creationId="{C8D4C49B-C71A-6A71-CE53-468871FC44E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310975985" sldId="646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4:44.194" v="558" actId="2696"/>
        <pc:sldMkLst>
          <pc:docMk/>
          <pc:sldMk cId="4090176085" sldId="647"/>
        </pc:sldMkLst>
        <pc:spChg chg="mod">
          <ac:chgData name="Xuesu Xiao" userId="2da2dc19-76a6-42ca-a03e-a5becae5e7dc" providerId="ADAL" clId="{925308F6-D7A6-9F41-B355-761CF4825A2E}" dt="2022-11-20T18:49:40.485" v="413" actId="27636"/>
          <ac:spMkLst>
            <pc:docMk/>
            <pc:sldMk cId="4090176085" sldId="647"/>
            <ac:spMk id="3" creationId="{036297DE-5546-DE40-85A4-D665145A5C3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90176085" sldId="647"/>
            <ac:spMk id="4" creationId="{5CF11FA5-8F2C-882F-118C-0AF9D62566F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90176085" sldId="647"/>
            <ac:spMk id="4" creationId="{7A6B2981-966A-F74B-B74A-B48DB930AB53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4:54.174" v="560" actId="2696"/>
        <pc:sldMkLst>
          <pc:docMk/>
          <pc:sldMk cId="863311158" sldId="648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863311158" sldId="648"/>
            <ac:spMk id="4" creationId="{2A1E752E-567A-6C40-B1D9-B6AFEE70B01E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863311158" sldId="648"/>
            <ac:spMk id="4" creationId="{CC445074-3B14-2C73-786D-C65C9C9157A4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4:45.866" v="559" actId="2696"/>
        <pc:sldMkLst>
          <pc:docMk/>
          <pc:sldMk cId="4041288929" sldId="649"/>
        </pc:sldMkLst>
        <pc:spChg chg="mod">
          <ac:chgData name="Xuesu Xiao" userId="2da2dc19-76a6-42ca-a03e-a5becae5e7dc" providerId="ADAL" clId="{925308F6-D7A6-9F41-B355-761CF4825A2E}" dt="2022-11-20T18:49:40.524" v="414" actId="27636"/>
          <ac:spMkLst>
            <pc:docMk/>
            <pc:sldMk cId="4041288929" sldId="649"/>
            <ac:spMk id="3" creationId="{036297DE-5546-DE40-85A4-D665145A5C3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41288929" sldId="649"/>
            <ac:spMk id="4" creationId="{4CCFBD16-E7AC-CF30-3420-ACDA0C47185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41288929" sldId="649"/>
            <ac:spMk id="4" creationId="{7A6B2981-966A-F74B-B74A-B48DB930AB53}"/>
          </ac:spMkLst>
        </pc:spChg>
      </pc:sldChg>
      <pc:sldChg chg="addSp delSp modSp add del">
        <pc:chgData name="Xuesu Xiao" userId="2da2dc19-76a6-42ca-a03e-a5becae5e7dc" providerId="ADAL" clId="{925308F6-D7A6-9F41-B355-761CF4825A2E}" dt="2023-02-22T23:10:51.618" v="677" actId="2696"/>
        <pc:sldMkLst>
          <pc:docMk/>
          <pc:sldMk cId="565004967" sldId="65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565004967" sldId="650"/>
            <ac:spMk id="4" creationId="{B4D50B05-A13B-F44E-AC5B-52FEBC93EF3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565004967" sldId="650"/>
            <ac:spMk id="4" creationId="{C1B58C3D-8311-6C47-9531-813C2A8E89B3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1.060" v="532" actId="2696"/>
        <pc:sldMkLst>
          <pc:docMk/>
          <pc:sldMk cId="2864989505" sldId="651"/>
        </pc:sldMkLst>
        <pc:spChg chg="mod">
          <ac:chgData name="Xuesu Xiao" userId="2da2dc19-76a6-42ca-a03e-a5becae5e7dc" providerId="ADAL" clId="{925308F6-D7A6-9F41-B355-761CF4825A2E}" dt="2022-11-20T18:49:40.074" v="402" actId="27636"/>
          <ac:spMkLst>
            <pc:docMk/>
            <pc:sldMk cId="2864989505" sldId="651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64989505" sldId="651"/>
            <ac:spMk id="4" creationId="{3A841E88-2D7C-E9FF-CA8C-0225E73AFAB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64989505" sldId="651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1.742" v="533" actId="2696"/>
        <pc:sldMkLst>
          <pc:docMk/>
          <pc:sldMk cId="789238471" sldId="652"/>
        </pc:sldMkLst>
        <pc:spChg chg="mod">
          <ac:chgData name="Xuesu Xiao" userId="2da2dc19-76a6-42ca-a03e-a5becae5e7dc" providerId="ADAL" clId="{925308F6-D7A6-9F41-B355-761CF4825A2E}" dt="2022-11-20T18:49:40.106" v="403" actId="27636"/>
          <ac:spMkLst>
            <pc:docMk/>
            <pc:sldMk cId="789238471" sldId="652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789238471" sldId="652"/>
            <ac:spMk id="4" creationId="{01D9C0CD-13C1-1B05-B859-83B1EE19BAB9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789238471" sldId="652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2.121" v="534" actId="2696"/>
        <pc:sldMkLst>
          <pc:docMk/>
          <pc:sldMk cId="585434116" sldId="653"/>
        </pc:sldMkLst>
        <pc:spChg chg="mod">
          <ac:chgData name="Xuesu Xiao" userId="2da2dc19-76a6-42ca-a03e-a5becae5e7dc" providerId="ADAL" clId="{925308F6-D7A6-9F41-B355-761CF4825A2E}" dt="2022-11-20T18:49:40.141" v="404" actId="27636"/>
          <ac:spMkLst>
            <pc:docMk/>
            <pc:sldMk cId="585434116" sldId="653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585434116" sldId="653"/>
            <ac:spMk id="4" creationId="{3C6F8413-579D-8110-86CD-252F2B3B6AFD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585434116" sldId="653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4.859" v="536" actId="2696"/>
        <pc:sldMkLst>
          <pc:docMk/>
          <pc:sldMk cId="3881577655" sldId="654"/>
        </pc:sldMkLst>
        <pc:spChg chg="mod">
          <ac:chgData name="Xuesu Xiao" userId="2da2dc19-76a6-42ca-a03e-a5becae5e7dc" providerId="ADAL" clId="{925308F6-D7A6-9F41-B355-761CF4825A2E}" dt="2022-11-20T18:49:40.224" v="406" actId="27636"/>
          <ac:spMkLst>
            <pc:docMk/>
            <pc:sldMk cId="3881577655" sldId="654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881577655" sldId="654"/>
            <ac:spMk id="4" creationId="{845FB011-80EF-8605-8A65-AF7BD80424E5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881577655" sldId="654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9.076" v="537" actId="2696"/>
        <pc:sldMkLst>
          <pc:docMk/>
          <pc:sldMk cId="3697351964" sldId="655"/>
        </pc:sldMkLst>
        <pc:spChg chg="mod">
          <ac:chgData name="Xuesu Xiao" userId="2da2dc19-76a6-42ca-a03e-a5becae5e7dc" providerId="ADAL" clId="{925308F6-D7A6-9F41-B355-761CF4825A2E}" dt="2022-11-20T18:49:40.265" v="407" actId="27636"/>
          <ac:spMkLst>
            <pc:docMk/>
            <pc:sldMk cId="3697351964" sldId="655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697351964" sldId="655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697351964" sldId="655"/>
            <ac:spMk id="4" creationId="{B5F9FCA6-F0E9-26B1-839E-7A69242945E7}"/>
          </ac:spMkLst>
        </pc:spChg>
      </pc:sldChg>
      <pc:sldChg chg="delSp add del">
        <pc:chgData name="Xuesu Xiao" userId="2da2dc19-76a6-42ca-a03e-a5becae5e7dc" providerId="ADAL" clId="{925308F6-D7A6-9F41-B355-761CF4825A2E}" dt="2022-11-20T18:52:49.805" v="432" actId="2696"/>
        <pc:sldMkLst>
          <pc:docMk/>
          <pc:sldMk cId="403936921" sldId="65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3936921" sldId="656"/>
            <ac:spMk id="4" creationId="{895723F3-C9B8-3E4D-A242-3B3CA060E7F1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1369910021" sldId="65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69910021" sldId="657"/>
            <ac:spMk id="4" creationId="{BDE5A81A-AA05-A712-B9B2-319FB3A2521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69910021" sldId="657"/>
            <ac:spMk id="4" creationId="{EABE1DE4-635C-8443-A2F9-790B865C2916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2T23:15:54.255" v="706" actId="2085"/>
        <pc:sldMkLst>
          <pc:docMk/>
          <pc:sldMk cId="3247644664" sldId="658"/>
        </pc:sldMkLst>
        <pc:spChg chg="add mod">
          <ac:chgData name="Xuesu Xiao" userId="2da2dc19-76a6-42ca-a03e-a5becae5e7dc" providerId="ADAL" clId="{925308F6-D7A6-9F41-B355-761CF4825A2E}" dt="2023-02-22T23:15:54.255" v="706" actId="2085"/>
          <ac:spMkLst>
            <pc:docMk/>
            <pc:sldMk cId="3247644664" sldId="658"/>
            <ac:spMk id="3" creationId="{75DF735D-0B25-E382-A338-FC7281F70D96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247644664" sldId="658"/>
            <ac:spMk id="3" creationId="{A67448E5-9364-92A7-EA1B-0E0BA034707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247644664" sldId="658"/>
            <ac:spMk id="4" creationId="{08B011D6-4684-DC41-BE9D-323B58BDAFC5}"/>
          </ac:spMkLst>
        </pc:spChg>
      </pc:sldChg>
      <pc:sldChg chg="add del">
        <pc:chgData name="Xuesu Xiao" userId="2da2dc19-76a6-42ca-a03e-a5becae5e7dc" providerId="ADAL" clId="{925308F6-D7A6-9F41-B355-761CF4825A2E}" dt="2022-11-20T18:54:39.656" v="435" actId="2696"/>
        <pc:sldMkLst>
          <pc:docMk/>
          <pc:sldMk cId="3789053710" sldId="659"/>
        </pc:sldMkLst>
      </pc:sldChg>
      <pc:sldChg chg="addSp delSp modSp add del">
        <pc:chgData name="Xuesu Xiao" userId="2da2dc19-76a6-42ca-a03e-a5becae5e7dc" providerId="ADAL" clId="{925308F6-D7A6-9F41-B355-761CF4825A2E}" dt="2023-02-19T02:59:42.253" v="551" actId="2696"/>
        <pc:sldMkLst>
          <pc:docMk/>
          <pc:sldMk cId="3256989860" sldId="66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256989860" sldId="660"/>
            <ac:spMk id="3" creationId="{56647A27-7558-F48B-A7F1-348002E79FBD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256989860" sldId="660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13.940" v="539" actId="2696"/>
        <pc:sldMkLst>
          <pc:docMk/>
          <pc:sldMk cId="1054131421" sldId="66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054131421" sldId="661"/>
            <ac:spMk id="3" creationId="{B8EDC29B-E4FC-0090-E031-1769CC33DFCE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054131421" sldId="661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14.322" v="540" actId="2696"/>
        <pc:sldMkLst>
          <pc:docMk/>
          <pc:sldMk cId="280008542" sldId="66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0008542" sldId="662"/>
            <ac:spMk id="3" creationId="{09B5882F-722D-40FE-628E-B37BCC6D0BB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0008542" sldId="662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41.339" v="549" actId="2696"/>
        <pc:sldMkLst>
          <pc:docMk/>
          <pc:sldMk cId="2784481382" sldId="66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84481382" sldId="663"/>
            <ac:spMk id="3" creationId="{EADA2EDD-F326-9E0C-69B3-8451179D0AA6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84481382" sldId="663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41.981" v="550" actId="2696"/>
        <pc:sldMkLst>
          <pc:docMk/>
          <pc:sldMk cId="2941664693" sldId="66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941664693" sldId="664"/>
            <ac:spMk id="3" creationId="{2BC09EE4-2070-7930-9422-A463D6BFF18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941664693" sldId="664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921026502" sldId="66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921026502" sldId="665"/>
            <ac:spMk id="2" creationId="{41768C06-328E-0B4A-38F0-CD4C2F23E7E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21026502" sldId="665"/>
            <ac:spMk id="4" creationId="{806E58EF-E724-4048-9920-4C63629C7C69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365345660" sldId="66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65345660" sldId="666"/>
            <ac:spMk id="2" creationId="{D74EC052-D78F-B7AE-9F25-EF9FD67F299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65345660" sldId="666"/>
            <ac:spMk id="4" creationId="{806E58EF-E724-4048-9920-4C63629C7C69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736542653" sldId="66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736542653" sldId="667"/>
            <ac:spMk id="2" creationId="{9BCE5334-2E5E-1632-9902-D4F6B9617A4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736542653" sldId="667"/>
            <ac:spMk id="4" creationId="{806E58EF-E724-4048-9920-4C63629C7C69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22:23.107" v="600" actId="1076"/>
        <pc:sldMkLst>
          <pc:docMk/>
          <pc:sldMk cId="2750566234" sldId="66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50566234" sldId="668"/>
            <ac:spMk id="2" creationId="{9FA6DAAD-B2D3-C92C-D9E4-4C3211D6E03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50566234" sldId="668"/>
            <ac:spMk id="4" creationId="{806E58EF-E724-4048-9920-4C63629C7C69}"/>
          </ac:spMkLst>
        </pc:spChg>
        <pc:picChg chg="mod">
          <ac:chgData name="Xuesu Xiao" userId="2da2dc19-76a6-42ca-a03e-a5becae5e7dc" providerId="ADAL" clId="{925308F6-D7A6-9F41-B355-761CF4825A2E}" dt="2023-02-19T03:22:23.107" v="600" actId="1076"/>
          <ac:picMkLst>
            <pc:docMk/>
            <pc:sldMk cId="2750566234" sldId="668"/>
            <ac:picMk id="3" creationId="{0D3F7BAF-80C7-DA43-8D27-2A3B83039E6F}"/>
          </ac:picMkLst>
        </pc:picChg>
      </pc:sldChg>
      <pc:sldChg chg="addSp delSp modSp add del mod">
        <pc:chgData name="Xuesu Xiao" userId="2da2dc19-76a6-42ca-a03e-a5becae5e7dc" providerId="ADAL" clId="{925308F6-D7A6-9F41-B355-761CF4825A2E}" dt="2023-02-22T23:13:16.146" v="701" actId="1076"/>
        <pc:sldMkLst>
          <pc:docMk/>
          <pc:sldMk cId="1166488966" sldId="66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66488966" sldId="669"/>
            <ac:spMk id="2" creationId="{B077357A-9B55-226C-E550-9A1795B3BC2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66488966" sldId="669"/>
            <ac:spMk id="4" creationId="{806E58EF-E724-4048-9920-4C63629C7C69}"/>
          </ac:spMkLst>
        </pc:spChg>
        <pc:picChg chg="mod">
          <ac:chgData name="Xuesu Xiao" userId="2da2dc19-76a6-42ca-a03e-a5becae5e7dc" providerId="ADAL" clId="{925308F6-D7A6-9F41-B355-761CF4825A2E}" dt="2023-02-22T23:13:16.146" v="701" actId="1076"/>
          <ac:picMkLst>
            <pc:docMk/>
            <pc:sldMk cId="1166488966" sldId="669"/>
            <ac:picMk id="3" creationId="{C6A576AB-3DB2-BD45-B6A3-E19C58CF38D2}"/>
          </ac:picMkLst>
        </pc:picChg>
      </pc:sldChg>
      <pc:sldChg chg="del">
        <pc:chgData name="Xuesu Xiao" userId="2da2dc19-76a6-42ca-a03e-a5becae5e7dc" providerId="ADAL" clId="{925308F6-D7A6-9F41-B355-761CF4825A2E}" dt="2022-11-20T16:57:47.301" v="93" actId="2696"/>
        <pc:sldMkLst>
          <pc:docMk/>
          <pc:sldMk cId="3015404516" sldId="672"/>
        </pc:sldMkLst>
      </pc:sldChg>
      <pc:sldChg chg="del">
        <pc:chgData name="Xuesu Xiao" userId="2da2dc19-76a6-42ca-a03e-a5becae5e7dc" providerId="ADAL" clId="{925308F6-D7A6-9F41-B355-761CF4825A2E}" dt="2022-11-20T16:57:47.226" v="21" actId="2696"/>
        <pc:sldMkLst>
          <pc:docMk/>
          <pc:sldMk cId="3754768350" sldId="673"/>
        </pc:sldMkLst>
      </pc:sldChg>
      <pc:sldChg chg="del">
        <pc:chgData name="Xuesu Xiao" userId="2da2dc19-76a6-42ca-a03e-a5becae5e7dc" providerId="ADAL" clId="{925308F6-D7A6-9F41-B355-761CF4825A2E}" dt="2022-11-20T16:57:47.209" v="7" actId="2696"/>
        <pc:sldMkLst>
          <pc:docMk/>
          <pc:sldMk cId="3437174548" sldId="674"/>
        </pc:sldMkLst>
      </pc:sldChg>
      <pc:sldChg chg="del">
        <pc:chgData name="Xuesu Xiao" userId="2da2dc19-76a6-42ca-a03e-a5becae5e7dc" providerId="ADAL" clId="{925308F6-D7A6-9F41-B355-761CF4825A2E}" dt="2022-11-20T16:57:47.274" v="70" actId="2696"/>
        <pc:sldMkLst>
          <pc:docMk/>
          <pc:sldMk cId="3935123386" sldId="675"/>
        </pc:sldMkLst>
      </pc:sldChg>
      <pc:sldChg chg="del">
        <pc:chgData name="Xuesu Xiao" userId="2da2dc19-76a6-42ca-a03e-a5becae5e7dc" providerId="ADAL" clId="{925308F6-D7A6-9F41-B355-761CF4825A2E}" dt="2022-11-20T16:57:47.289" v="82" actId="2696"/>
        <pc:sldMkLst>
          <pc:docMk/>
          <pc:sldMk cId="578629246" sldId="676"/>
        </pc:sldMkLst>
      </pc:sldChg>
      <pc:sldChg chg="add del">
        <pc:chgData name="Xuesu Xiao" userId="2da2dc19-76a6-42ca-a03e-a5becae5e7dc" providerId="ADAL" clId="{925308F6-D7A6-9F41-B355-761CF4825A2E}" dt="2022-11-20T18:43:21.376" v="370" actId="2696"/>
        <pc:sldMkLst>
          <pc:docMk/>
          <pc:sldMk cId="2768960095" sldId="678"/>
        </pc:sldMkLst>
      </pc:sldChg>
      <pc:sldChg chg="add del ord">
        <pc:chgData name="Xuesu Xiao" userId="2da2dc19-76a6-42ca-a03e-a5becae5e7dc" providerId="ADAL" clId="{925308F6-D7A6-9F41-B355-761CF4825A2E}" dt="2022-11-20T18:43:21.267" v="320" actId="2696"/>
        <pc:sldMkLst>
          <pc:docMk/>
          <pc:sldMk cId="1347543124" sldId="679"/>
        </pc:sldMkLst>
      </pc:sldChg>
      <pc:sldChg chg="add del ord">
        <pc:chgData name="Xuesu Xiao" userId="2da2dc19-76a6-42ca-a03e-a5becae5e7dc" providerId="ADAL" clId="{925308F6-D7A6-9F41-B355-761CF4825A2E}" dt="2022-11-20T18:43:21.348" v="357" actId="2696"/>
        <pc:sldMkLst>
          <pc:docMk/>
          <pc:sldMk cId="3081496584" sldId="683"/>
        </pc:sldMkLst>
      </pc:sldChg>
      <pc:sldChg chg="add del ord">
        <pc:chgData name="Xuesu Xiao" userId="2da2dc19-76a6-42ca-a03e-a5becae5e7dc" providerId="ADAL" clId="{925308F6-D7A6-9F41-B355-761CF4825A2E}" dt="2022-11-20T18:43:21.307" v="337" actId="2696"/>
        <pc:sldMkLst>
          <pc:docMk/>
          <pc:sldMk cId="129389494" sldId="684"/>
        </pc:sldMkLst>
      </pc:sldChg>
      <pc:sldChg chg="add del">
        <pc:chgData name="Xuesu Xiao" userId="2da2dc19-76a6-42ca-a03e-a5becae5e7dc" providerId="ADAL" clId="{925308F6-D7A6-9F41-B355-761CF4825A2E}" dt="2022-11-20T18:43:21.396" v="385" actId="2696"/>
        <pc:sldMkLst>
          <pc:docMk/>
          <pc:sldMk cId="85860571" sldId="685"/>
        </pc:sldMkLst>
      </pc:sldChg>
      <pc:sldChg chg="add del">
        <pc:chgData name="Xuesu Xiao" userId="2da2dc19-76a6-42ca-a03e-a5becae5e7dc" providerId="ADAL" clId="{925308F6-D7A6-9F41-B355-761CF4825A2E}" dt="2022-11-20T18:43:21.275" v="325" actId="2696"/>
        <pc:sldMkLst>
          <pc:docMk/>
          <pc:sldMk cId="3494423622" sldId="686"/>
        </pc:sldMkLst>
      </pc:sldChg>
      <pc:sldChg chg="modSp add del mod">
        <pc:chgData name="Xuesu Xiao" userId="2da2dc19-76a6-42ca-a03e-a5becae5e7dc" providerId="ADAL" clId="{925308F6-D7A6-9F41-B355-761CF4825A2E}" dt="2022-11-20T18:43:21.384" v="376" actId="2696"/>
        <pc:sldMkLst>
          <pc:docMk/>
          <pc:sldMk cId="3785991771" sldId="687"/>
        </pc:sldMkLst>
        <pc:spChg chg="mod">
          <ac:chgData name="Xuesu Xiao" userId="2da2dc19-76a6-42ca-a03e-a5becae5e7dc" providerId="ADAL" clId="{925308F6-D7A6-9F41-B355-761CF4825A2E}" dt="2022-11-20T17:26:34.020" v="125" actId="27636"/>
          <ac:spMkLst>
            <pc:docMk/>
            <pc:sldMk cId="3785991771" sldId="687"/>
            <ac:spMk id="3" creationId="{73792B7B-5FA9-394A-BB7F-8AD713D75735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294" v="330" actId="2696"/>
        <pc:sldMkLst>
          <pc:docMk/>
          <pc:sldMk cId="82913130" sldId="688"/>
        </pc:sldMkLst>
        <pc:spChg chg="mod">
          <ac:chgData name="Xuesu Xiao" userId="2da2dc19-76a6-42ca-a03e-a5becae5e7dc" providerId="ADAL" clId="{925308F6-D7A6-9F41-B355-761CF4825A2E}" dt="2022-11-20T17:26:49.105" v="137" actId="1036"/>
          <ac:spMkLst>
            <pc:docMk/>
            <pc:sldMk cId="82913130" sldId="688"/>
            <ac:spMk id="3" creationId="{2993CC8E-E4C3-CC44-930C-87EE78F2D4CF}"/>
          </ac:spMkLst>
        </pc:sp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6" creationId="{7DE30062-C271-4B42-9199-A85FD494116D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7" creationId="{D770630D-BB12-0241-9E70-F996344248E7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8" creationId="{85C924B6-94A3-2E42-9028-7C35B4D49D2B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9" creationId="{19C2CD15-B74F-1C44-837F-36483E36A079}"/>
          </ac:picMkLst>
        </pc:picChg>
      </pc:sldChg>
      <pc:sldChg chg="add del">
        <pc:chgData name="Xuesu Xiao" userId="2da2dc19-76a6-42ca-a03e-a5becae5e7dc" providerId="ADAL" clId="{925308F6-D7A6-9F41-B355-761CF4825A2E}" dt="2022-11-20T18:43:21.369" v="366" actId="2696"/>
        <pc:sldMkLst>
          <pc:docMk/>
          <pc:sldMk cId="2360903140" sldId="689"/>
        </pc:sldMkLst>
      </pc:sldChg>
      <pc:sldChg chg="add del">
        <pc:chgData name="Xuesu Xiao" userId="2da2dc19-76a6-42ca-a03e-a5becae5e7dc" providerId="ADAL" clId="{925308F6-D7A6-9F41-B355-761CF4825A2E}" dt="2022-11-20T18:43:21.409" v="389" actId="2696"/>
        <pc:sldMkLst>
          <pc:docMk/>
          <pc:sldMk cId="3282667399" sldId="690"/>
        </pc:sldMkLst>
      </pc:sldChg>
      <pc:sldChg chg="add del">
        <pc:chgData name="Xuesu Xiao" userId="2da2dc19-76a6-42ca-a03e-a5becae5e7dc" providerId="ADAL" clId="{925308F6-D7A6-9F41-B355-761CF4825A2E}" dt="2022-11-20T18:43:21.371" v="368" actId="2696"/>
        <pc:sldMkLst>
          <pc:docMk/>
          <pc:sldMk cId="3772226775" sldId="691"/>
        </pc:sldMkLst>
      </pc:sldChg>
      <pc:sldChg chg="modSp add del mod">
        <pc:chgData name="Xuesu Xiao" userId="2da2dc19-76a6-42ca-a03e-a5becae5e7dc" providerId="ADAL" clId="{925308F6-D7A6-9F41-B355-761CF4825A2E}" dt="2022-11-20T18:43:21.420" v="396" actId="2696"/>
        <pc:sldMkLst>
          <pc:docMk/>
          <pc:sldMk cId="3260193700" sldId="692"/>
        </pc:sldMkLst>
        <pc:picChg chg="mod">
          <ac:chgData name="Xuesu Xiao" userId="2da2dc19-76a6-42ca-a03e-a5becae5e7dc" providerId="ADAL" clId="{925308F6-D7A6-9F41-B355-761CF4825A2E}" dt="2022-11-20T17:27:03.429" v="138" actId="1076"/>
          <ac:picMkLst>
            <pc:docMk/>
            <pc:sldMk cId="3260193700" sldId="692"/>
            <ac:picMk id="8" creationId="{6F4FB4C2-E833-1640-A65C-D96735FCCF22}"/>
          </ac:picMkLst>
        </pc:picChg>
      </pc:sldChg>
      <pc:sldChg chg="modSp add del mod">
        <pc:chgData name="Xuesu Xiao" userId="2da2dc19-76a6-42ca-a03e-a5becae5e7dc" providerId="ADAL" clId="{925308F6-D7A6-9F41-B355-761CF4825A2E}" dt="2022-11-20T18:43:21.274" v="324" actId="2696"/>
        <pc:sldMkLst>
          <pc:docMk/>
          <pc:sldMk cId="1836788809" sldId="693"/>
        </pc:sldMkLst>
        <pc:spChg chg="mod">
          <ac:chgData name="Xuesu Xiao" userId="2da2dc19-76a6-42ca-a03e-a5becae5e7dc" providerId="ADAL" clId="{925308F6-D7A6-9F41-B355-761CF4825A2E}" dt="2022-11-20T17:27:17.806" v="142" actId="27636"/>
          <ac:spMkLst>
            <pc:docMk/>
            <pc:sldMk cId="1836788809" sldId="693"/>
            <ac:spMk id="3" creationId="{B06157DF-2F52-8F41-B302-5155945386BB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270" v="321" actId="2696"/>
        <pc:sldMkLst>
          <pc:docMk/>
          <pc:sldMk cId="3961741475" sldId="694"/>
        </pc:sldMkLst>
        <pc:spChg chg="del mod">
          <ac:chgData name="Xuesu Xiao" userId="2da2dc19-76a6-42ca-a03e-a5becae5e7dc" providerId="ADAL" clId="{925308F6-D7A6-9F41-B355-761CF4825A2E}" dt="2022-11-20T17:28:53.724" v="185" actId="478"/>
          <ac:spMkLst>
            <pc:docMk/>
            <pc:sldMk cId="3961741475" sldId="694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55.333" v="186" actId="478"/>
          <ac:spMkLst>
            <pc:docMk/>
            <pc:sldMk cId="3961741475" sldId="694"/>
            <ac:spMk id="7" creationId="{F0A66BB5-01A7-25EE-75DC-0DCABA2A10AA}"/>
          </ac:spMkLst>
        </pc:spChg>
        <pc:spChg chg="add mod">
          <ac:chgData name="Xuesu Xiao" userId="2da2dc19-76a6-42ca-a03e-a5becae5e7dc" providerId="ADAL" clId="{925308F6-D7A6-9F41-B355-761CF4825A2E}" dt="2022-11-20T17:28:57.720" v="188" actId="20577"/>
          <ac:spMkLst>
            <pc:docMk/>
            <pc:sldMk cId="3961741475" sldId="694"/>
            <ac:spMk id="8" creationId="{A3511BE4-02F3-29DF-772C-6226C3F22CD4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350" v="360" actId="2696"/>
        <pc:sldMkLst>
          <pc:docMk/>
          <pc:sldMk cId="3347548226" sldId="695"/>
        </pc:sldMkLst>
        <pc:spChg chg="add del mod">
          <ac:chgData name="Xuesu Xiao" userId="2da2dc19-76a6-42ca-a03e-a5becae5e7dc" providerId="ADAL" clId="{925308F6-D7A6-9F41-B355-761CF4825A2E}" dt="2022-11-20T17:28:43.534" v="178" actId="478"/>
          <ac:spMkLst>
            <pc:docMk/>
            <pc:sldMk cId="3347548226" sldId="695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43.777" v="179" actId="478"/>
          <ac:spMkLst>
            <pc:docMk/>
            <pc:sldMk cId="3347548226" sldId="695"/>
            <ac:spMk id="7" creationId="{EE62A128-AEBA-EE15-DF69-C0A0985C2296}"/>
          </ac:spMkLst>
        </pc:spChg>
        <pc:spChg chg="add del mod">
          <ac:chgData name="Xuesu Xiao" userId="2da2dc19-76a6-42ca-a03e-a5becae5e7dc" providerId="ADAL" clId="{925308F6-D7A6-9F41-B355-761CF4825A2E}" dt="2022-11-20T17:28:38.105" v="172"/>
          <ac:spMkLst>
            <pc:docMk/>
            <pc:sldMk cId="3347548226" sldId="695"/>
            <ac:spMk id="8" creationId="{EC3D35B3-1E67-25EE-7F64-A5C6C053B9D2}"/>
          </ac:spMkLst>
        </pc:spChg>
        <pc:spChg chg="add del mod">
          <ac:chgData name="Xuesu Xiao" userId="2da2dc19-76a6-42ca-a03e-a5becae5e7dc" providerId="ADAL" clId="{925308F6-D7A6-9F41-B355-761CF4825A2E}" dt="2022-11-20T17:28:49.096" v="184" actId="20577"/>
          <ac:spMkLst>
            <pc:docMk/>
            <pc:sldMk cId="3347548226" sldId="695"/>
            <ac:spMk id="9" creationId="{1D07FBE9-A68A-2B88-CDBA-ABA6BC374F0F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341" v="351" actId="2696"/>
        <pc:sldMkLst>
          <pc:docMk/>
          <pc:sldMk cId="420911502" sldId="696"/>
        </pc:sldMkLst>
        <pc:spChg chg="del mod">
          <ac:chgData name="Xuesu Xiao" userId="2da2dc19-76a6-42ca-a03e-a5becae5e7dc" providerId="ADAL" clId="{925308F6-D7A6-9F41-B355-761CF4825A2E}" dt="2022-11-20T17:28:29.047" v="164" actId="478"/>
          <ac:spMkLst>
            <pc:docMk/>
            <pc:sldMk cId="420911502" sldId="696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31.194" v="167" actId="478"/>
          <ac:spMkLst>
            <pc:docMk/>
            <pc:sldMk cId="420911502" sldId="696"/>
            <ac:spMk id="8" creationId="{36CAB2D2-BBB3-9C8C-BF8E-6BFE80BF31FD}"/>
          </ac:spMkLst>
        </pc:spChg>
        <pc:spChg chg="add del mod">
          <ac:chgData name="Xuesu Xiao" userId="2da2dc19-76a6-42ca-a03e-a5becae5e7dc" providerId="ADAL" clId="{925308F6-D7A6-9F41-B355-761CF4825A2E}" dt="2022-11-20T17:28:30.145" v="166"/>
          <ac:spMkLst>
            <pc:docMk/>
            <pc:sldMk cId="420911502" sldId="696"/>
            <ac:spMk id="9" creationId="{EDFBC87B-B60C-F2ED-4887-7E6C453D21C0}"/>
          </ac:spMkLst>
        </pc:spChg>
        <pc:spChg chg="add mod">
          <ac:chgData name="Xuesu Xiao" userId="2da2dc19-76a6-42ca-a03e-a5becae5e7dc" providerId="ADAL" clId="{925308F6-D7A6-9F41-B355-761CF4825A2E}" dt="2022-11-20T17:28:33.873" v="169" actId="20577"/>
          <ac:spMkLst>
            <pc:docMk/>
            <pc:sldMk cId="420911502" sldId="696"/>
            <ac:spMk id="10" creationId="{9F8E9628-DD05-739A-9512-FF3726CAB2FE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340" v="350" actId="2696"/>
        <pc:sldMkLst>
          <pc:docMk/>
          <pc:sldMk cId="1125410821" sldId="697"/>
        </pc:sldMkLst>
        <pc:spChg chg="mod">
          <ac:chgData name="Xuesu Xiao" userId="2da2dc19-76a6-42ca-a03e-a5becae5e7dc" providerId="ADAL" clId="{925308F6-D7A6-9F41-B355-761CF4825A2E}" dt="2022-11-20T17:28:25.314" v="163" actId="1076"/>
          <ac:spMkLst>
            <pc:docMk/>
            <pc:sldMk cId="1125410821" sldId="697"/>
            <ac:spMk id="3" creationId="{FC26B26A-349F-7145-9B74-07D6BBE82B42}"/>
          </ac:spMkLst>
        </pc:spChg>
        <pc:picChg chg="mod">
          <ac:chgData name="Xuesu Xiao" userId="2da2dc19-76a6-42ca-a03e-a5becae5e7dc" providerId="ADAL" clId="{925308F6-D7A6-9F41-B355-761CF4825A2E}" dt="2022-11-20T17:28:05.861" v="151" actId="167"/>
          <ac:picMkLst>
            <pc:docMk/>
            <pc:sldMk cId="1125410821" sldId="697"/>
            <ac:picMk id="6" creationId="{4B7F69CC-3095-4D4A-B44A-D4A03F53EE3F}"/>
          </ac:picMkLst>
        </pc:picChg>
        <pc:picChg chg="mod">
          <ac:chgData name="Xuesu Xiao" userId="2da2dc19-76a6-42ca-a03e-a5becae5e7dc" providerId="ADAL" clId="{925308F6-D7A6-9F41-B355-761CF4825A2E}" dt="2022-11-20T17:28:05.861" v="151" actId="167"/>
          <ac:picMkLst>
            <pc:docMk/>
            <pc:sldMk cId="1125410821" sldId="697"/>
            <ac:picMk id="7" creationId="{E5E9550F-3237-DB46-BE52-1F770510E5C1}"/>
          </ac:picMkLst>
        </pc:picChg>
      </pc:sldChg>
      <pc:sldChg chg="add del">
        <pc:chgData name="Xuesu Xiao" userId="2da2dc19-76a6-42ca-a03e-a5becae5e7dc" providerId="ADAL" clId="{925308F6-D7A6-9F41-B355-761CF4825A2E}" dt="2022-11-20T17:29:55.860" v="194" actId="2696"/>
        <pc:sldMkLst>
          <pc:docMk/>
          <pc:sldMk cId="2106770756" sldId="698"/>
        </pc:sldMkLst>
      </pc:sldChg>
      <pc:sldChg chg="modSp add del modAnim">
        <pc:chgData name="Xuesu Xiao" userId="2da2dc19-76a6-42ca-a03e-a5becae5e7dc" providerId="ADAL" clId="{925308F6-D7A6-9F41-B355-761CF4825A2E}" dt="2022-11-20T18:43:21.342" v="352" actId="2696"/>
        <pc:sldMkLst>
          <pc:docMk/>
          <pc:sldMk cId="446126016" sldId="699"/>
        </pc:sldMkLst>
        <pc:spChg chg="mod">
          <ac:chgData name="Xuesu Xiao" userId="2da2dc19-76a6-42ca-a03e-a5becae5e7dc" providerId="ADAL" clId="{925308F6-D7A6-9F41-B355-761CF4825A2E}" dt="2022-11-20T17:29:53.992" v="193" actId="20577"/>
          <ac:spMkLst>
            <pc:docMk/>
            <pc:sldMk cId="446126016" sldId="699"/>
            <ac:spMk id="3" creationId="{26B57C93-62DA-5645-93F0-06AF1B304C44}"/>
          </ac:spMkLst>
        </pc:spChg>
      </pc:sldChg>
      <pc:sldChg chg="add del">
        <pc:chgData name="Xuesu Xiao" userId="2da2dc19-76a6-42ca-a03e-a5becae5e7dc" providerId="ADAL" clId="{925308F6-D7A6-9F41-B355-761CF4825A2E}" dt="2022-11-20T18:43:21.349" v="358" actId="2696"/>
        <pc:sldMkLst>
          <pc:docMk/>
          <pc:sldMk cId="3095994719" sldId="700"/>
        </pc:sldMkLst>
      </pc:sldChg>
      <pc:sldChg chg="add del">
        <pc:chgData name="Xuesu Xiao" userId="2da2dc19-76a6-42ca-a03e-a5becae5e7dc" providerId="ADAL" clId="{925308F6-D7A6-9F41-B355-761CF4825A2E}" dt="2022-11-20T18:43:21.344" v="355" actId="2696"/>
        <pc:sldMkLst>
          <pc:docMk/>
          <pc:sldMk cId="3197960572" sldId="701"/>
        </pc:sldMkLst>
      </pc:sldChg>
      <pc:sldChg chg="add del">
        <pc:chgData name="Xuesu Xiao" userId="2da2dc19-76a6-42ca-a03e-a5becae5e7dc" providerId="ADAL" clId="{925308F6-D7A6-9F41-B355-761CF4825A2E}" dt="2022-11-20T18:43:21.384" v="377" actId="2696"/>
        <pc:sldMkLst>
          <pc:docMk/>
          <pc:sldMk cId="1780172420" sldId="702"/>
        </pc:sldMkLst>
      </pc:sldChg>
      <pc:sldChg chg="add del">
        <pc:chgData name="Xuesu Xiao" userId="2da2dc19-76a6-42ca-a03e-a5becae5e7dc" providerId="ADAL" clId="{925308F6-D7A6-9F41-B355-761CF4825A2E}" dt="2022-11-20T18:43:21.343" v="353" actId="2696"/>
        <pc:sldMkLst>
          <pc:docMk/>
          <pc:sldMk cId="1436329181" sldId="703"/>
        </pc:sldMkLst>
      </pc:sldChg>
      <pc:sldChg chg="add del">
        <pc:chgData name="Xuesu Xiao" userId="2da2dc19-76a6-42ca-a03e-a5becae5e7dc" providerId="ADAL" clId="{925308F6-D7A6-9F41-B355-761CF4825A2E}" dt="2022-11-20T18:43:21.409" v="390" actId="2696"/>
        <pc:sldMkLst>
          <pc:docMk/>
          <pc:sldMk cId="3335512224" sldId="704"/>
        </pc:sldMkLst>
      </pc:sldChg>
      <pc:sldChg chg="add del">
        <pc:chgData name="Xuesu Xiao" userId="2da2dc19-76a6-42ca-a03e-a5becae5e7dc" providerId="ADAL" clId="{925308F6-D7A6-9F41-B355-761CF4825A2E}" dt="2022-11-20T18:43:21.391" v="381" actId="2696"/>
        <pc:sldMkLst>
          <pc:docMk/>
          <pc:sldMk cId="729826291" sldId="705"/>
        </pc:sldMkLst>
      </pc:sldChg>
      <pc:sldChg chg="modSp add del mod">
        <pc:chgData name="Xuesu Xiao" userId="2da2dc19-76a6-42ca-a03e-a5becae5e7dc" providerId="ADAL" clId="{925308F6-D7A6-9F41-B355-761CF4825A2E}" dt="2022-11-20T18:43:21.326" v="343" actId="2696"/>
        <pc:sldMkLst>
          <pc:docMk/>
          <pc:sldMk cId="1850081896" sldId="706"/>
        </pc:sldMkLst>
        <pc:spChg chg="mod">
          <ac:chgData name="Xuesu Xiao" userId="2da2dc19-76a6-42ca-a03e-a5becae5e7dc" providerId="ADAL" clId="{925308F6-D7A6-9F41-B355-761CF4825A2E}" dt="2022-11-20T17:18:38.233" v="112" actId="14100"/>
          <ac:spMkLst>
            <pc:docMk/>
            <pc:sldMk cId="1850081896" sldId="706"/>
            <ac:spMk id="3" creationId="{112B09F9-B672-6C43-8589-21409A556167}"/>
          </ac:spMkLst>
        </pc:spChg>
        <pc:picChg chg="mod">
          <ac:chgData name="Xuesu Xiao" userId="2da2dc19-76a6-42ca-a03e-a5becae5e7dc" providerId="ADAL" clId="{925308F6-D7A6-9F41-B355-761CF4825A2E}" dt="2022-11-20T17:18:48.440" v="115" actId="1076"/>
          <ac:picMkLst>
            <pc:docMk/>
            <pc:sldMk cId="1850081896" sldId="706"/>
            <ac:picMk id="9" creationId="{75CB6D54-05D3-3F47-BB40-3B4E98E131CE}"/>
          </ac:picMkLst>
        </pc:picChg>
      </pc:sldChg>
      <pc:sldChg chg="add del">
        <pc:chgData name="Xuesu Xiao" userId="2da2dc19-76a6-42ca-a03e-a5becae5e7dc" providerId="ADAL" clId="{925308F6-D7A6-9F41-B355-761CF4825A2E}" dt="2022-11-20T18:43:21.416" v="394" actId="2696"/>
        <pc:sldMkLst>
          <pc:docMk/>
          <pc:sldMk cId="3127122518" sldId="711"/>
        </pc:sldMkLst>
      </pc:sldChg>
      <pc:sldChg chg="add del">
        <pc:chgData name="Xuesu Xiao" userId="2da2dc19-76a6-42ca-a03e-a5becae5e7dc" providerId="ADAL" clId="{925308F6-D7A6-9F41-B355-761CF4825A2E}" dt="2022-11-20T18:43:21.411" v="392" actId="2696"/>
        <pc:sldMkLst>
          <pc:docMk/>
          <pc:sldMk cId="2704203769" sldId="712"/>
        </pc:sldMkLst>
      </pc:sldChg>
      <pc:sldChg chg="addSp delSp modSp add del mod">
        <pc:chgData name="Xuesu Xiao" userId="2da2dc19-76a6-42ca-a03e-a5becae5e7dc" providerId="ADAL" clId="{925308F6-D7A6-9F41-B355-761CF4825A2E}" dt="2023-02-21T02:20:29.055" v="676" actId="2696"/>
        <pc:sldMkLst>
          <pc:docMk/>
          <pc:sldMk cId="2897394894" sldId="712"/>
        </pc:sldMkLst>
        <pc:spChg chg="mod">
          <ac:chgData name="Xuesu Xiao" userId="2da2dc19-76a6-42ca-a03e-a5becae5e7dc" providerId="ADAL" clId="{925308F6-D7A6-9F41-B355-761CF4825A2E}" dt="2022-11-20T18:58:20.957" v="442" actId="20577"/>
          <ac:spMkLst>
            <pc:docMk/>
            <pc:sldMk cId="2897394894" sldId="712"/>
            <ac:spMk id="3" creationId="{439D191C-7EB8-644E-8390-1D05FCF3B45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97394894" sldId="712"/>
            <ac:spMk id="4" creationId="{28ABB918-7182-0D9A-CB59-10189B89474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897394894" sldId="712"/>
            <ac:spMk id="4" creationId="{EABE1DE4-635C-8443-A2F9-790B865C2916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1T02:20:29.055" v="676" actId="2696"/>
        <pc:sldMkLst>
          <pc:docMk/>
          <pc:sldMk cId="172050686" sldId="713"/>
        </pc:sldMkLst>
        <pc:spChg chg="mod">
          <ac:chgData name="Xuesu Xiao" userId="2da2dc19-76a6-42ca-a03e-a5becae5e7dc" providerId="ADAL" clId="{925308F6-D7A6-9F41-B355-761CF4825A2E}" dt="2022-11-20T18:58:17.625" v="440" actId="20577"/>
          <ac:spMkLst>
            <pc:docMk/>
            <pc:sldMk cId="172050686" sldId="713"/>
            <ac:spMk id="3" creationId="{439D191C-7EB8-644E-8390-1D05FCF3B45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72050686" sldId="713"/>
            <ac:spMk id="4" creationId="{11331337-BDF6-8C9E-1EF9-788E272CBA3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72050686" sldId="713"/>
            <ac:spMk id="4" creationId="{EABE1DE4-635C-8443-A2F9-790B865C2916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333" v="347" actId="2696"/>
        <pc:sldMkLst>
          <pc:docMk/>
          <pc:sldMk cId="4282223815" sldId="713"/>
        </pc:sldMkLst>
        <pc:spChg chg="mod">
          <ac:chgData name="Xuesu Xiao" userId="2da2dc19-76a6-42ca-a03e-a5becae5e7dc" providerId="ADAL" clId="{925308F6-D7A6-9F41-B355-761CF4825A2E}" dt="2022-11-20T17:32:02.997" v="213" actId="20577"/>
          <ac:spMkLst>
            <pc:docMk/>
            <pc:sldMk cId="4282223815" sldId="713"/>
            <ac:spMk id="2" creationId="{C2D22100-95B5-4847-B21B-0E75967746B0}"/>
          </ac:spMkLst>
        </pc:spChg>
        <pc:spChg chg="mod">
          <ac:chgData name="Xuesu Xiao" userId="2da2dc19-76a6-42ca-a03e-a5becae5e7dc" providerId="ADAL" clId="{925308F6-D7A6-9F41-B355-761CF4825A2E}" dt="2022-11-20T17:31:55.042" v="204" actId="20577"/>
          <ac:spMkLst>
            <pc:docMk/>
            <pc:sldMk cId="4282223815" sldId="713"/>
            <ac:spMk id="3" creationId="{33BCAC12-F708-DF4A-BECC-26FCA733B75B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2268317340" sldId="71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268317340" sldId="714"/>
            <ac:spMk id="3" creationId="{AAB573DF-E028-F8E3-707E-94C01959173A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68317340" sldId="714"/>
            <ac:spMk id="4" creationId="{B79175CF-5ADC-0F43-8CE4-F5322D9A1830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2271813021" sldId="71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271813021" sldId="715"/>
            <ac:spMk id="4" creationId="{76C5DCFA-44C8-9449-5737-93D9FF8B83A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71813021" sldId="715"/>
            <ac:spMk id="4" creationId="{D741C593-5435-2E45-85FD-553D327E4A4A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15:05.517" v="675" actId="2696"/>
        <pc:sldMkLst>
          <pc:docMk/>
          <pc:sldMk cId="480139370" sldId="71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80139370" sldId="717"/>
            <ac:spMk id="4" creationId="{D7CE722F-B800-9AE1-06A5-4FBEC103F3A6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80139370" sldId="717"/>
            <ac:spMk id="4" creationId="{F163118F-F385-4E41-B68F-2B79BB8A4D61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3592844745" sldId="71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592844745" sldId="718"/>
            <ac:spMk id="4" creationId="{6C2B9148-3C23-783C-CB61-39FF8A71882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592844745" sldId="718"/>
            <ac:spMk id="4" creationId="{D741C593-5435-2E45-85FD-553D327E4A4A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2405808362" sldId="71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405808362" sldId="719"/>
            <ac:spMk id="4" creationId="{5473D7D4-D4CD-6090-1A36-9343F550CD70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405808362" sldId="719"/>
            <ac:spMk id="4" creationId="{D741C593-5435-2E45-85FD-553D327E4A4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1T02:20:29.055" v="676" actId="2696"/>
        <pc:sldMkLst>
          <pc:docMk/>
          <pc:sldMk cId="3069937916" sldId="720"/>
        </pc:sldMkLst>
        <pc:spChg chg="mod">
          <ac:chgData name="Xuesu Xiao" userId="2da2dc19-76a6-42ca-a03e-a5becae5e7dc" providerId="ADAL" clId="{925308F6-D7A6-9F41-B355-761CF4825A2E}" dt="2023-02-21T02:08:44.926" v="671" actId="20577"/>
          <ac:spMkLst>
            <pc:docMk/>
            <pc:sldMk cId="3069937916" sldId="720"/>
            <ac:spMk id="3" creationId="{56F1C17E-BA9B-8B42-A195-3A702E9A244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69937916" sldId="720"/>
            <ac:spMk id="4" creationId="{D741C593-5435-2E45-85FD-553D327E4A4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69937916" sldId="720"/>
            <ac:spMk id="4" creationId="{FC2BBD54-E61C-C2AC-1C18-E5BF05A28CC5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8:53.585" v="575" actId="2696"/>
        <pc:sldMkLst>
          <pc:docMk/>
          <pc:sldMk cId="3399742846" sldId="721"/>
        </pc:sldMkLst>
        <pc:spChg chg="mod">
          <ac:chgData name="Xuesu Xiao" userId="2da2dc19-76a6-42ca-a03e-a5becae5e7dc" providerId="ADAL" clId="{925308F6-D7A6-9F41-B355-761CF4825A2E}" dt="2023-02-19T03:08:32.414" v="566" actId="6549"/>
          <ac:spMkLst>
            <pc:docMk/>
            <pc:sldMk cId="3399742846" sldId="721"/>
            <ac:spMk id="3" creationId="{23D037B7-5691-044A-96F1-42B38246B7C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399742846" sldId="721"/>
            <ac:spMk id="4" creationId="{0ABDA9F5-49A7-594A-AA33-B6EB0C2DF49E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399742846" sldId="721"/>
            <ac:spMk id="4" creationId="{CB18FFFE-16CF-E6DA-DDB2-E6F88F0222F7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8:55.238" v="576" actId="2696"/>
        <pc:sldMkLst>
          <pc:docMk/>
          <pc:sldMk cId="2180194591" sldId="72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80194591" sldId="722"/>
            <ac:spMk id="4" creationId="{0ABDA9F5-49A7-594A-AA33-B6EB0C2DF49E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180194591" sldId="722"/>
            <ac:spMk id="4" creationId="{A4FD617D-63A7-D5FF-DC05-A029122553C4}"/>
          </ac:spMkLst>
        </pc:spChg>
        <pc:spChg chg="mod">
          <ac:chgData name="Xuesu Xiao" userId="2da2dc19-76a6-42ca-a03e-a5becae5e7dc" providerId="ADAL" clId="{925308F6-D7A6-9F41-B355-761CF4825A2E}" dt="2023-02-19T03:08:52.462" v="573" actId="1076"/>
          <ac:spMkLst>
            <pc:docMk/>
            <pc:sldMk cId="2180194591" sldId="722"/>
            <ac:spMk id="7" creationId="{E7E4E7AE-4C85-894A-9945-4F90C6A89B55}"/>
          </ac:spMkLst>
        </pc:spChg>
        <pc:spChg chg="mod">
          <ac:chgData name="Xuesu Xiao" userId="2da2dc19-76a6-42ca-a03e-a5becae5e7dc" providerId="ADAL" clId="{925308F6-D7A6-9F41-B355-761CF4825A2E}" dt="2023-02-19T03:08:52.462" v="573" actId="1076"/>
          <ac:spMkLst>
            <pc:docMk/>
            <pc:sldMk cId="2180194591" sldId="722"/>
            <ac:spMk id="10" creationId="{073E201B-4ADB-4E43-B78D-32AEB7CAC060}"/>
          </ac:spMkLst>
        </pc:spChg>
        <pc:spChg chg="mod">
          <ac:chgData name="Xuesu Xiao" userId="2da2dc19-76a6-42ca-a03e-a5becae5e7dc" providerId="ADAL" clId="{925308F6-D7A6-9F41-B355-761CF4825A2E}" dt="2023-02-19T03:08:52.120" v="572" actId="1076"/>
          <ac:spMkLst>
            <pc:docMk/>
            <pc:sldMk cId="2180194591" sldId="722"/>
            <ac:spMk id="16" creationId="{89E9B404-19DD-B04F-8FE7-D0DC74730035}"/>
          </ac:spMkLst>
        </pc:spChg>
        <pc:spChg chg="mod">
          <ac:chgData name="Xuesu Xiao" userId="2da2dc19-76a6-42ca-a03e-a5becae5e7dc" providerId="ADAL" clId="{925308F6-D7A6-9F41-B355-761CF4825A2E}" dt="2023-02-19T03:08:52.120" v="572" actId="1076"/>
          <ac:spMkLst>
            <pc:docMk/>
            <pc:sldMk cId="2180194591" sldId="722"/>
            <ac:spMk id="17" creationId="{C1F29014-903B-B146-BF03-88ADC1E594ED}"/>
          </ac:spMkLst>
        </pc:spChg>
        <pc:spChg chg="mod">
          <ac:chgData name="Xuesu Xiao" userId="2da2dc19-76a6-42ca-a03e-a5becae5e7dc" providerId="ADAL" clId="{925308F6-D7A6-9F41-B355-761CF4825A2E}" dt="2023-02-19T03:08:52.120" v="572" actId="1076"/>
          <ac:spMkLst>
            <pc:docMk/>
            <pc:sldMk cId="2180194591" sldId="722"/>
            <ac:spMk id="19" creationId="{04F59ED8-7FFC-1644-880F-7BEB3D0DA151}"/>
          </ac:spMkLst>
        </pc:spChg>
        <pc:spChg chg="mod">
          <ac:chgData name="Xuesu Xiao" userId="2da2dc19-76a6-42ca-a03e-a5becae5e7dc" providerId="ADAL" clId="{925308F6-D7A6-9F41-B355-761CF4825A2E}" dt="2023-02-19T03:08:51.629" v="571" actId="1076"/>
          <ac:spMkLst>
            <pc:docMk/>
            <pc:sldMk cId="2180194591" sldId="722"/>
            <ac:spMk id="40" creationId="{0209A512-A91B-D747-A213-765DB23E274B}"/>
          </ac:spMkLst>
        </pc:spChg>
        <pc:grpChg chg="mod">
          <ac:chgData name="Xuesu Xiao" userId="2da2dc19-76a6-42ca-a03e-a5becae5e7dc" providerId="ADAL" clId="{925308F6-D7A6-9F41-B355-761CF4825A2E}" dt="2023-02-19T03:08:52.462" v="573" actId="1076"/>
          <ac:grpSpMkLst>
            <pc:docMk/>
            <pc:sldMk cId="2180194591" sldId="722"/>
            <ac:grpSpMk id="9" creationId="{1FAA0DBA-DD46-E644-B151-68E409BDCF93}"/>
          </ac:grpSpMkLst>
        </pc:grpChg>
        <pc:grpChg chg="mod">
          <ac:chgData name="Xuesu Xiao" userId="2da2dc19-76a6-42ca-a03e-a5becae5e7dc" providerId="ADAL" clId="{925308F6-D7A6-9F41-B355-761CF4825A2E}" dt="2023-02-19T03:08:52.120" v="572" actId="1076"/>
          <ac:grpSpMkLst>
            <pc:docMk/>
            <pc:sldMk cId="2180194591" sldId="722"/>
            <ac:grpSpMk id="14" creationId="{42FAE681-5243-1C4D-9F56-23ECA91DC245}"/>
          </ac:grpSpMkLst>
        </pc:grpChg>
        <pc:picChg chg="mod">
          <ac:chgData name="Xuesu Xiao" userId="2da2dc19-76a6-42ca-a03e-a5becae5e7dc" providerId="ADAL" clId="{925308F6-D7A6-9F41-B355-761CF4825A2E}" dt="2023-02-19T03:08:52.462" v="573" actId="1076"/>
          <ac:picMkLst>
            <pc:docMk/>
            <pc:sldMk cId="2180194591" sldId="722"/>
            <ac:picMk id="8" creationId="{FD6DC4CA-D577-5042-8314-78BC56862856}"/>
          </ac:picMkLst>
        </pc:picChg>
        <pc:picChg chg="mod">
          <ac:chgData name="Xuesu Xiao" userId="2da2dc19-76a6-42ca-a03e-a5becae5e7dc" providerId="ADAL" clId="{925308F6-D7A6-9F41-B355-761CF4825A2E}" dt="2023-02-19T03:08:52.120" v="572" actId="1076"/>
          <ac:picMkLst>
            <pc:docMk/>
            <pc:sldMk cId="2180194591" sldId="722"/>
            <ac:picMk id="15" creationId="{C6FBD454-EBFC-334E-8924-FE8164B99D02}"/>
          </ac:picMkLst>
        </pc:picChg>
        <pc:cxnChg chg="mod">
          <ac:chgData name="Xuesu Xiao" userId="2da2dc19-76a6-42ca-a03e-a5becae5e7dc" providerId="ADAL" clId="{925308F6-D7A6-9F41-B355-761CF4825A2E}" dt="2023-02-19T03:08:52.462" v="573" actId="1076"/>
          <ac:cxnSpMkLst>
            <pc:docMk/>
            <pc:sldMk cId="2180194591" sldId="722"/>
            <ac:cxnSpMk id="38" creationId="{5D127596-E6E1-CC42-985E-3DC29679731C}"/>
          </ac:cxnSpMkLst>
        </pc:cxnChg>
      </pc:sldChg>
      <pc:sldChg chg="addSp delSp modSp add del">
        <pc:chgData name="Xuesu Xiao" userId="2da2dc19-76a6-42ca-a03e-a5becae5e7dc" providerId="ADAL" clId="{925308F6-D7A6-9F41-B355-761CF4825A2E}" dt="2023-02-19T03:09:04.569" v="579" actId="2696"/>
        <pc:sldMkLst>
          <pc:docMk/>
          <pc:sldMk cId="1079792082" sldId="72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079792082" sldId="723"/>
            <ac:spMk id="3" creationId="{1DE94B77-4F12-30FB-36FF-E6D864504CD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079792082" sldId="723"/>
            <ac:spMk id="4" creationId="{6BE82D37-FDFC-8C4B-A7BE-6CDA48E8446E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05.040" v="580" actId="2696"/>
        <pc:sldMkLst>
          <pc:docMk/>
          <pc:sldMk cId="3861931654" sldId="72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861931654" sldId="724"/>
            <ac:spMk id="3" creationId="{948AFD4E-1A40-245F-2299-B37C1F78D1C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861931654" sldId="724"/>
            <ac:spMk id="4" creationId="{6BE82D37-FDFC-8C4B-A7BE-6CDA48E8446E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05.566" v="581" actId="2696"/>
        <pc:sldMkLst>
          <pc:docMk/>
          <pc:sldMk cId="3486367075" sldId="72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486367075" sldId="725"/>
            <ac:spMk id="3" creationId="{71BB0349-AE39-F82A-B439-8CFB9467AAF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86367075" sldId="725"/>
            <ac:spMk id="4" creationId="{6BE82D37-FDFC-8C4B-A7BE-6CDA48E8446E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15:01.415" v="674" actId="2696"/>
        <pc:sldMkLst>
          <pc:docMk/>
          <pc:sldMk cId="4113849769" sldId="72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113849769" sldId="726"/>
            <ac:spMk id="3" creationId="{C4052033-F600-24B4-F827-CF5D51CE906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113849769" sldId="726"/>
            <ac:spMk id="4" creationId="{7B8FFCC4-E4FB-924E-A46C-6CF87C797D8C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1T02:20:29.055" v="676" actId="2696"/>
        <pc:sldMkLst>
          <pc:docMk/>
          <pc:sldMk cId="3076554511" sldId="727"/>
        </pc:sldMkLst>
        <pc:spChg chg="mod">
          <ac:chgData name="Xuesu Xiao" userId="2da2dc19-76a6-42ca-a03e-a5becae5e7dc" providerId="ADAL" clId="{925308F6-D7A6-9F41-B355-761CF4825A2E}" dt="2023-02-21T02:12:30.237" v="673" actId="27636"/>
          <ac:spMkLst>
            <pc:docMk/>
            <pc:sldMk cId="3076554511" sldId="727"/>
            <ac:spMk id="3" creationId="{8F4D2FAA-CC08-EE43-8384-BE1B89175FC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76554511" sldId="727"/>
            <ac:spMk id="4" creationId="{4A7C2AE4-C9DB-E24F-9EEF-A935C81340D7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76554511" sldId="727"/>
            <ac:spMk id="4" creationId="{9C33F157-610E-3BDA-6B64-7C15499FD16F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1315790376" sldId="72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15790376" sldId="728"/>
            <ac:spMk id="3" creationId="{B38B3462-3AB0-41A1-6008-26C51D4B8E2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15790376" sldId="728"/>
            <ac:spMk id="4" creationId="{47558824-FEE5-534C-85C1-C9BA418ABFB0}"/>
          </ac:spMkLst>
        </pc:spChg>
      </pc:sldChg>
      <pc:sldChg chg="del">
        <pc:chgData name="Xuesu Xiao" userId="2da2dc19-76a6-42ca-a03e-a5becae5e7dc" providerId="ADAL" clId="{925308F6-D7A6-9F41-B355-761CF4825A2E}" dt="2022-11-20T16:57:47.201" v="0" actId="2696"/>
        <pc:sldMkLst>
          <pc:docMk/>
          <pc:sldMk cId="2918958790" sldId="728"/>
        </pc:sldMkLst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3215383027" sldId="72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215383027" sldId="729"/>
            <ac:spMk id="3" creationId="{D5B265B5-2D17-9AF9-46A8-40FC6E76E39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215383027" sldId="729"/>
            <ac:spMk id="4" creationId="{47558824-FEE5-534C-85C1-C9BA418ABFB0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2966486897" sldId="73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966486897" sldId="730"/>
            <ac:spMk id="3" creationId="{EB808862-F9B3-4DE9-1A3E-34EC324CF2D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966486897" sldId="730"/>
            <ac:spMk id="4" creationId="{47558824-FEE5-534C-85C1-C9BA418ABFB0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11.761" v="582" actId="2696"/>
        <pc:sldMkLst>
          <pc:docMk/>
          <pc:sldMk cId="2254955912" sldId="73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54955912" sldId="731"/>
            <ac:spMk id="4" creationId="{03A728B5-F934-7C49-92B7-B268C3A7173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254955912" sldId="731"/>
            <ac:spMk id="4" creationId="{89C8DEAF-7D02-51A6-9E46-CC7A432BEE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20.587" v="583" actId="2696"/>
        <pc:sldMkLst>
          <pc:docMk/>
          <pc:sldMk cId="869541345" sldId="73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69541345" sldId="732"/>
            <ac:spMk id="4" creationId="{03A728B5-F934-7C49-92B7-B268C3A7173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869541345" sldId="732"/>
            <ac:spMk id="4" creationId="{D7655AB1-1054-2199-132F-44C19A8B4B60}"/>
          </ac:spMkLst>
        </pc:spChg>
      </pc:sldChg>
      <pc:sldChg chg="add del">
        <pc:chgData name="Xuesu Xiao" userId="2da2dc19-76a6-42ca-a03e-a5becae5e7dc" providerId="ADAL" clId="{925308F6-D7A6-9F41-B355-761CF4825A2E}" dt="2022-11-20T18:43:21.370" v="367" actId="2696"/>
        <pc:sldMkLst>
          <pc:docMk/>
          <pc:sldMk cId="1226639660" sldId="733"/>
        </pc:sldMkLst>
      </pc:sldChg>
      <pc:sldChg chg="addSp delSp modSp add del">
        <pc:chgData name="Xuesu Xiao" userId="2da2dc19-76a6-42ca-a03e-a5becae5e7dc" providerId="ADAL" clId="{925308F6-D7A6-9F41-B355-761CF4825A2E}" dt="2023-02-19T03:09:29.837" v="584" actId="2696"/>
        <pc:sldMkLst>
          <pc:docMk/>
          <pc:sldMk cId="1650641428" sldId="73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650641428" sldId="733"/>
            <ac:spMk id="3" creationId="{0F9EA423-F33F-CCEA-A78F-67593D8C5FD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650641428" sldId="733"/>
            <ac:spMk id="4" creationId="{03A728B5-F934-7C49-92B7-B268C3A7173C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48.081" v="587" actId="2696"/>
        <pc:sldMkLst>
          <pc:docMk/>
          <pc:sldMk cId="3157392245" sldId="73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157392245" sldId="734"/>
            <ac:spMk id="3" creationId="{EB63DB50-8EBD-CA9B-3831-FDE148DD09F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157392245" sldId="734"/>
            <ac:spMk id="4" creationId="{03A728B5-F934-7C49-92B7-B268C3A7173C}"/>
          </ac:spMkLst>
        </pc:spChg>
      </pc:sldChg>
      <pc:sldChg chg="add del">
        <pc:chgData name="Xuesu Xiao" userId="2da2dc19-76a6-42ca-a03e-a5becae5e7dc" providerId="ADAL" clId="{925308F6-D7A6-9F41-B355-761CF4825A2E}" dt="2022-11-20T18:43:21.372" v="369" actId="2696"/>
        <pc:sldMkLst>
          <pc:docMk/>
          <pc:sldMk cId="3487132830" sldId="734"/>
        </pc:sldMkLst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1299530257" sldId="73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299530257" sldId="735"/>
            <ac:spMk id="3" creationId="{751673B6-A367-F4DF-806E-001429BCE3D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299530257" sldId="735"/>
            <ac:spMk id="4" creationId="{47558824-FEE5-534C-85C1-C9BA418ABFB0}"/>
          </ac:spMkLst>
        </pc:spChg>
      </pc:sldChg>
      <pc:sldChg chg="add del">
        <pc:chgData name="Xuesu Xiao" userId="2da2dc19-76a6-42ca-a03e-a5becae5e7dc" providerId="ADAL" clId="{925308F6-D7A6-9F41-B355-761CF4825A2E}" dt="2022-11-20T18:43:21.343" v="354" actId="2696"/>
        <pc:sldMkLst>
          <pc:docMk/>
          <pc:sldMk cId="2952684842" sldId="735"/>
        </pc:sldMkLst>
      </pc:sldChg>
      <pc:sldChg chg="add del">
        <pc:chgData name="Xuesu Xiao" userId="2da2dc19-76a6-42ca-a03e-a5becae5e7dc" providerId="ADAL" clId="{925308F6-D7A6-9F41-B355-761CF4825A2E}" dt="2022-11-20T18:43:21.297" v="332" actId="2696"/>
        <pc:sldMkLst>
          <pc:docMk/>
          <pc:sldMk cId="2511588277" sldId="736"/>
        </pc:sldMkLst>
      </pc:sldChg>
      <pc:sldChg chg="addSp delSp modSp add del mod">
        <pc:chgData name="Xuesu Xiao" userId="2da2dc19-76a6-42ca-a03e-a5becae5e7dc" providerId="ADAL" clId="{925308F6-D7A6-9F41-B355-761CF4825A2E}" dt="2023-02-19T02:57:12.642" v="535" actId="2696"/>
        <pc:sldMkLst>
          <pc:docMk/>
          <pc:sldMk cId="1287322145" sldId="740"/>
        </pc:sldMkLst>
        <pc:spChg chg="mod">
          <ac:chgData name="Xuesu Xiao" userId="2da2dc19-76a6-42ca-a03e-a5becae5e7dc" providerId="ADAL" clId="{925308F6-D7A6-9F41-B355-761CF4825A2E}" dt="2022-11-20T18:49:40.182" v="405" actId="27636"/>
          <ac:spMkLst>
            <pc:docMk/>
            <pc:sldMk cId="1287322145" sldId="740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287322145" sldId="740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287322145" sldId="740"/>
            <ac:spMk id="4" creationId="{BC0A02FE-1E48-E539-3463-0AEBFBDD73DB}"/>
          </ac:spMkLst>
        </pc:spChg>
      </pc:sldChg>
      <pc:sldChg chg="add del ord">
        <pc:chgData name="Xuesu Xiao" userId="2da2dc19-76a6-42ca-a03e-a5becae5e7dc" providerId="ADAL" clId="{925308F6-D7A6-9F41-B355-761CF4825A2E}" dt="2022-11-20T18:43:21.322" v="341" actId="2696"/>
        <pc:sldMkLst>
          <pc:docMk/>
          <pc:sldMk cId="2248535624" sldId="741"/>
        </pc:sldMkLst>
      </pc:sldChg>
      <pc:sldChg chg="delSp modSp add del mod">
        <pc:chgData name="Xuesu Xiao" userId="2da2dc19-76a6-42ca-a03e-a5becae5e7dc" providerId="ADAL" clId="{925308F6-D7A6-9F41-B355-761CF4825A2E}" dt="2022-11-20T18:20:08.197" v="305" actId="2696"/>
        <pc:sldMkLst>
          <pc:docMk/>
          <pc:sldMk cId="1740007554" sldId="742"/>
        </pc:sldMkLst>
        <pc:spChg chg="mod">
          <ac:chgData name="Xuesu Xiao" userId="2da2dc19-76a6-42ca-a03e-a5becae5e7dc" providerId="ADAL" clId="{925308F6-D7A6-9F41-B355-761CF4825A2E}" dt="2022-11-20T17:34:12.665" v="217" actId="27636"/>
          <ac:spMkLst>
            <pc:docMk/>
            <pc:sldMk cId="1740007554" sldId="742"/>
            <ac:spMk id="2" creationId="{AC371DCE-29DC-1F44-B244-4E7542D7066E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740007554" sldId="742"/>
            <ac:spMk id="4" creationId="{CE38FF2F-7009-BC46-88DB-60DA59D7CFF7}"/>
          </ac:spMkLst>
        </pc:spChg>
      </pc:sldChg>
      <pc:sldChg chg="add del">
        <pc:chgData name="Xuesu Xiao" userId="2da2dc19-76a6-42ca-a03e-a5becae5e7dc" providerId="ADAL" clId="{925308F6-D7A6-9F41-B355-761CF4825A2E}" dt="2022-11-20T17:30:06.218" v="195" actId="2696"/>
        <pc:sldMkLst>
          <pc:docMk/>
          <pc:sldMk cId="2625973222" sldId="742"/>
        </pc:sldMkLst>
      </pc:sldChg>
      <pc:sldChg chg="delSp modSp add del mod">
        <pc:chgData name="Xuesu Xiao" userId="2da2dc19-76a6-42ca-a03e-a5becae5e7dc" providerId="ADAL" clId="{925308F6-D7A6-9F41-B355-761CF4825A2E}" dt="2022-11-20T18:20:10.547" v="306" actId="2696"/>
        <pc:sldMkLst>
          <pc:docMk/>
          <pc:sldMk cId="3757523482" sldId="743"/>
        </pc:sldMkLst>
        <pc:spChg chg="mod">
          <ac:chgData name="Xuesu Xiao" userId="2da2dc19-76a6-42ca-a03e-a5becae5e7dc" providerId="ADAL" clId="{925308F6-D7A6-9F41-B355-761CF4825A2E}" dt="2022-11-20T17:34:12.699" v="218" actId="27636"/>
          <ac:spMkLst>
            <pc:docMk/>
            <pc:sldMk cId="3757523482" sldId="743"/>
            <ac:spMk id="3" creationId="{D0B7DAF9-5B5A-294D-A0D5-4B49C22044ED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757523482" sldId="743"/>
            <ac:spMk id="4" creationId="{A63158B2-19FE-1B4D-808F-FF7DCA73D4FC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20:12.434" v="307" actId="2696"/>
        <pc:sldMkLst>
          <pc:docMk/>
          <pc:sldMk cId="69688910" sldId="744"/>
        </pc:sldMkLst>
        <pc:spChg chg="mod">
          <ac:chgData name="Xuesu Xiao" userId="2da2dc19-76a6-42ca-a03e-a5becae5e7dc" providerId="ADAL" clId="{925308F6-D7A6-9F41-B355-761CF4825A2E}" dt="2022-11-20T17:34:12.761" v="219" actId="27636"/>
          <ac:spMkLst>
            <pc:docMk/>
            <pc:sldMk cId="69688910" sldId="744"/>
            <ac:spMk id="3" creationId="{29111903-8793-0346-95A5-32D63386DBE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69688910" sldId="744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20:15.856" v="310" actId="2696"/>
        <pc:sldMkLst>
          <pc:docMk/>
          <pc:sldMk cId="3752027366" sldId="74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752027366" sldId="745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20:13.818" v="308" actId="2696"/>
        <pc:sldMkLst>
          <pc:docMk/>
          <pc:sldMk cId="1246271669" sldId="74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46271669" sldId="746"/>
            <ac:spMk id="4" creationId="{28460E02-E931-A84F-B2A2-A02FE652D3B9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4:38.216" v="557" actId="2696"/>
        <pc:sldMkLst>
          <pc:docMk/>
          <pc:sldMk cId="2766993978" sldId="747"/>
        </pc:sldMkLst>
        <pc:spChg chg="mod">
          <ac:chgData name="Xuesu Xiao" userId="2da2dc19-76a6-42ca-a03e-a5becae5e7dc" providerId="ADAL" clId="{925308F6-D7A6-9F41-B355-761CF4825A2E}" dt="2022-11-20T18:49:40.432" v="412" actId="27636"/>
          <ac:spMkLst>
            <pc:docMk/>
            <pc:sldMk cId="2766993978" sldId="747"/>
            <ac:spMk id="3" creationId="{45AB0E31-948B-3743-948A-6638BC0E17E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66993978" sldId="747"/>
            <ac:spMk id="4" creationId="{A6BADC81-66C0-C341-ADA2-566B1458FF12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66993978" sldId="747"/>
            <ac:spMk id="4" creationId="{E20E7340-07BF-3A87-2EEE-0C1D5434C96C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20:14.633" v="309" actId="2696"/>
        <pc:sldMkLst>
          <pc:docMk/>
          <pc:sldMk cId="1684355835" sldId="748"/>
        </pc:sldMkLst>
        <pc:spChg chg="mod">
          <ac:chgData name="Xuesu Xiao" userId="2da2dc19-76a6-42ca-a03e-a5becae5e7dc" providerId="ADAL" clId="{925308F6-D7A6-9F41-B355-761CF4825A2E}" dt="2022-11-20T17:34:12.822" v="220" actId="27636"/>
          <ac:spMkLst>
            <pc:docMk/>
            <pc:sldMk cId="1684355835" sldId="748"/>
            <ac:spMk id="3" creationId="{29111903-8793-0346-95A5-32D63386DBE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684355835" sldId="748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52:48.124" v="430" actId="2696"/>
        <pc:sldMkLst>
          <pc:docMk/>
          <pc:sldMk cId="1736921375" sldId="75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36921375" sldId="750"/>
            <ac:spMk id="4" creationId="{8E59F170-B352-AB45-918D-41CD8CE29AE8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52:48.661" v="431" actId="2696"/>
        <pc:sldMkLst>
          <pc:docMk/>
          <pc:sldMk cId="1067093264" sldId="751"/>
        </pc:sldMkLst>
        <pc:spChg chg="mod">
          <ac:chgData name="Xuesu Xiao" userId="2da2dc19-76a6-42ca-a03e-a5becae5e7dc" providerId="ADAL" clId="{925308F6-D7A6-9F41-B355-761CF4825A2E}" dt="2022-11-20T18:49:40.549" v="415" actId="27636"/>
          <ac:spMkLst>
            <pc:docMk/>
            <pc:sldMk cId="1067093264" sldId="751"/>
            <ac:spMk id="3" creationId="{75D528DE-77EF-514C-97E7-9F36DCEE7F25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067093264" sldId="751"/>
            <ac:spMk id="4" creationId="{8E59F170-B352-AB45-918D-41CD8CE29AE8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875636159" sldId="754"/>
        </pc:sldMkLst>
        <pc:spChg chg="del">
          <ac:chgData name="Xuesu Xiao" userId="2da2dc19-76a6-42ca-a03e-a5becae5e7dc" providerId="ADAL" clId="{925308F6-D7A6-9F41-B355-761CF4825A2E}" dt="2022-11-20T18:59:53.338" v="451" actId="478"/>
          <ac:spMkLst>
            <pc:docMk/>
            <pc:sldMk cId="1875636159" sldId="754"/>
            <ac:spMk id="3" creationId="{717B1FC0-89BA-3344-8880-1A6DFB376BE7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875636159" sldId="754"/>
            <ac:spMk id="3" creationId="{CEAB9857-D9EF-0A63-8855-1AED064EDF8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875636159" sldId="754"/>
            <ac:spMk id="5" creationId="{E5505510-7E13-AE49-91DC-4573DFC116ED}"/>
          </ac:spMkLst>
        </pc:spChg>
        <pc:spChg chg="add del mod">
          <ac:chgData name="Xuesu Xiao" userId="2da2dc19-76a6-42ca-a03e-a5becae5e7dc" providerId="ADAL" clId="{925308F6-D7A6-9F41-B355-761CF4825A2E}" dt="2022-11-20T18:59:55.048" v="452" actId="478"/>
          <ac:spMkLst>
            <pc:docMk/>
            <pc:sldMk cId="1875636159" sldId="754"/>
            <ac:spMk id="8" creationId="{148D8FB5-B7C1-BC45-04D6-B97D149D019C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1111961136" sldId="75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11961136" sldId="755"/>
            <ac:spMk id="4" creationId="{6C314635-7C35-5143-A965-D0B10B88F050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11961136" sldId="755"/>
            <ac:spMk id="4" creationId="{AA264E13-D9F5-5016-4B38-4BFAA51721CF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1371520162" sldId="75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71520162" sldId="756"/>
            <ac:spMk id="4" creationId="{6C314635-7C35-5143-A965-D0B10B88F050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71520162" sldId="756"/>
            <ac:spMk id="4" creationId="{D376D708-A112-355D-9CE9-ADD183B39F97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920437795" sldId="757"/>
        </pc:sldMkLst>
        <pc:spChg chg="mod">
          <ac:chgData name="Xuesu Xiao" userId="2da2dc19-76a6-42ca-a03e-a5becae5e7dc" providerId="ADAL" clId="{925308F6-D7A6-9F41-B355-761CF4825A2E}" dt="2022-11-20T18:59:29.949" v="446" actId="27636"/>
          <ac:spMkLst>
            <pc:docMk/>
            <pc:sldMk cId="1920437795" sldId="757"/>
            <ac:spMk id="3" creationId="{98C9A564-ACA9-AA4C-AA34-939F43A6A1C5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920437795" sldId="757"/>
            <ac:spMk id="4" creationId="{01DAD129-9749-890C-30B3-68AE9BEAC03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920437795" sldId="757"/>
            <ac:spMk id="4" creationId="{6C314635-7C35-5143-A965-D0B10B88F050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3053428733" sldId="758"/>
        </pc:sldMkLst>
        <pc:spChg chg="mod">
          <ac:chgData name="Xuesu Xiao" userId="2da2dc19-76a6-42ca-a03e-a5becae5e7dc" providerId="ADAL" clId="{925308F6-D7A6-9F41-B355-761CF4825A2E}" dt="2022-11-20T18:59:29.974" v="448" actId="27636"/>
          <ac:spMkLst>
            <pc:docMk/>
            <pc:sldMk cId="3053428733" sldId="758"/>
            <ac:spMk id="3" creationId="{5BD968C2-B9B5-FA41-87BB-65E8D4D5D1DD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53428733" sldId="758"/>
            <ac:spMk id="4" creationId="{23F7FAC5-C9F6-8648-A46F-0E36160985E3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53428733" sldId="758"/>
            <ac:spMk id="4" creationId="{330CD550-ADBF-36C8-CD94-EAF60586379C}"/>
          </ac:spMkLst>
        </pc:spChg>
      </pc:sldChg>
      <pc:sldChg chg="modSp add del mod">
        <pc:chgData name="Xuesu Xiao" userId="2da2dc19-76a6-42ca-a03e-a5becae5e7dc" providerId="ADAL" clId="{925308F6-D7A6-9F41-B355-761CF4825A2E}" dt="2022-11-20T19:10:46.651" v="481" actId="2696"/>
        <pc:sldMkLst>
          <pc:docMk/>
          <pc:sldMk cId="3959279445" sldId="759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959279445" sldId="759"/>
            <ac:spMk id="3" creationId="{9175D627-7450-AE4D-910D-2A237E1C0443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2T23:12:10.294" v="699" actId="478"/>
        <pc:sldMkLst>
          <pc:docMk/>
          <pc:sldMk cId="3407974978" sldId="760"/>
        </pc:sldMkLst>
        <pc:spChg chg="mod">
          <ac:chgData name="Xuesu Xiao" userId="2da2dc19-76a6-42ca-a03e-a5becae5e7dc" providerId="ADAL" clId="{925308F6-D7A6-9F41-B355-761CF4825A2E}" dt="2023-02-19T03:22:21.767" v="598" actId="20577"/>
          <ac:spMkLst>
            <pc:docMk/>
            <pc:sldMk cId="3407974978" sldId="760"/>
            <ac:spMk id="3" creationId="{F28A1C1B-5BC8-1B4A-B6E4-CA092191DC8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07974978" sldId="760"/>
            <ac:spMk id="4" creationId="{90EDB6AB-BBB5-D840-8D3B-5DF5CA9DB2F7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407974978" sldId="760"/>
            <ac:spMk id="4" creationId="{FA9709F4-9658-AFF9-AFC8-B7281697D1AE}"/>
          </ac:spMkLst>
        </pc:spChg>
        <pc:spChg chg="del">
          <ac:chgData name="Xuesu Xiao" userId="2da2dc19-76a6-42ca-a03e-a5becae5e7dc" providerId="ADAL" clId="{925308F6-D7A6-9F41-B355-761CF4825A2E}" dt="2023-02-22T23:12:10.294" v="699" actId="478"/>
          <ac:spMkLst>
            <pc:docMk/>
            <pc:sldMk cId="3407974978" sldId="760"/>
            <ac:spMk id="7" creationId="{5508317F-321C-3648-8B9F-0C87E5738BE0}"/>
          </ac:spMkLst>
        </pc:spChg>
        <pc:picChg chg="mod">
          <ac:chgData name="Xuesu Xiao" userId="2da2dc19-76a6-42ca-a03e-a5becae5e7dc" providerId="ADAL" clId="{925308F6-D7A6-9F41-B355-761CF4825A2E}" dt="2023-02-22T23:11:34.583" v="698" actId="1035"/>
          <ac:picMkLst>
            <pc:docMk/>
            <pc:sldMk cId="3407974978" sldId="760"/>
            <ac:picMk id="6" creationId="{F7F925F6-FD6C-3D4D-813B-BF908E0C5E2A}"/>
          </ac:picMkLst>
        </pc:picChg>
        <pc:picChg chg="mod">
          <ac:chgData name="Xuesu Xiao" userId="2da2dc19-76a6-42ca-a03e-a5becae5e7dc" providerId="ADAL" clId="{925308F6-D7A6-9F41-B355-761CF4825A2E}" dt="2023-02-22T23:11:34.583" v="698" actId="1035"/>
          <ac:picMkLst>
            <pc:docMk/>
            <pc:sldMk cId="3407974978" sldId="760"/>
            <ac:picMk id="1026" creationId="{C6B8800F-7A77-8846-BBEA-3D82A7B382B2}"/>
          </ac:picMkLst>
        </pc:pic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049602291" sldId="76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49602291" sldId="761"/>
            <ac:spMk id="3" creationId="{FEBD9EC4-A6D1-1D06-CAF7-2FF40BD486F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49602291" sldId="761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888665482" sldId="76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888665482" sldId="762"/>
            <ac:spMk id="3" creationId="{F0233079-050A-1C6D-D4D2-8285EAA3F7DA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88665482" sldId="762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792309585" sldId="76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792309585" sldId="763"/>
            <ac:spMk id="3" creationId="{5F11C68F-A80E-171A-668F-3178CE0B8C8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792309585" sldId="763"/>
            <ac:spMk id="4" creationId="{08B011D6-4684-DC41-BE9D-323B58BDAFC5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28:15.991" v="618" actId="478"/>
        <pc:sldMkLst>
          <pc:docMk/>
          <pc:sldMk cId="2390014184" sldId="76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390014184" sldId="764"/>
            <ac:spMk id="3" creationId="{3EB72CC8-9804-A949-895E-66AFDF5F022B}"/>
          </ac:spMkLst>
        </pc:spChg>
        <pc:spChg chg="add del mod">
          <ac:chgData name="Xuesu Xiao" userId="2da2dc19-76a6-42ca-a03e-a5becae5e7dc" providerId="ADAL" clId="{925308F6-D7A6-9F41-B355-761CF4825A2E}" dt="2023-02-19T03:23:41.687" v="608" actId="767"/>
          <ac:spMkLst>
            <pc:docMk/>
            <pc:sldMk cId="2390014184" sldId="764"/>
            <ac:spMk id="3" creationId="{BFCBF6C5-BDD2-FF5B-0FFC-8CED2658428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390014184" sldId="764"/>
            <ac:spMk id="4" creationId="{08B011D6-4684-DC41-BE9D-323B58BDAFC5}"/>
          </ac:spMkLst>
        </pc:spChg>
        <pc:spChg chg="add del mod">
          <ac:chgData name="Xuesu Xiao" userId="2da2dc19-76a6-42ca-a03e-a5becae5e7dc" providerId="ADAL" clId="{925308F6-D7A6-9F41-B355-761CF4825A2E}" dt="2023-02-19T03:28:15.991" v="618" actId="478"/>
          <ac:spMkLst>
            <pc:docMk/>
            <pc:sldMk cId="2390014184" sldId="764"/>
            <ac:spMk id="4" creationId="{EEFE7E59-83A3-E914-1992-72F353706C4E}"/>
          </ac:spMkLst>
        </pc:spChg>
        <pc:picChg chg="mod">
          <ac:chgData name="Xuesu Xiao" userId="2da2dc19-76a6-42ca-a03e-a5becae5e7dc" providerId="ADAL" clId="{925308F6-D7A6-9F41-B355-761CF4825A2E}" dt="2023-02-19T03:23:33.617" v="604" actId="1076"/>
          <ac:picMkLst>
            <pc:docMk/>
            <pc:sldMk cId="2390014184" sldId="764"/>
            <ac:picMk id="6" creationId="{E1F21E8F-7AF5-2B42-8523-9704383DF11F}"/>
          </ac:picMkLst>
        </pc:pic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676980609" sldId="76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676980609" sldId="765"/>
            <ac:spMk id="3" creationId="{A5FDAC25-D8E4-B941-24B0-338E22F43D30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676980609" sldId="765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50193646" sldId="76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50193646" sldId="766"/>
            <ac:spMk id="3" creationId="{114D71C8-765E-97AA-8B0C-357DCCAC949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50193646" sldId="766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487864110" sldId="76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487864110" sldId="767"/>
            <ac:spMk id="3" creationId="{65DB81DD-01D8-4958-A62F-C5729FC009F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87864110" sldId="767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891909344" sldId="76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891909344" sldId="768"/>
            <ac:spMk id="3" creationId="{13A5F3A0-04BB-B6C5-1997-7DD40EE2EDA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891909344" sldId="768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29:16.399" v="619" actId="2696"/>
        <pc:sldMkLst>
          <pc:docMk/>
          <pc:sldMk cId="2318609218" sldId="76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318609218" sldId="769"/>
            <ac:spMk id="3" creationId="{1E35EFDB-6556-5BE6-B1C4-083DF6924B1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318609218" sldId="769"/>
            <ac:spMk id="4" creationId="{08B011D6-4684-DC41-BE9D-323B58BDAFC5}"/>
          </ac:spMkLst>
        </pc:spChg>
      </pc:sldChg>
      <pc:sldChg chg="add">
        <pc:chgData name="Xuesu Xiao" userId="2da2dc19-76a6-42ca-a03e-a5becae5e7dc" providerId="ADAL" clId="{925308F6-D7A6-9F41-B355-761CF4825A2E}" dt="2023-02-19T03:48:30.563" v="668"/>
        <pc:sldMkLst>
          <pc:docMk/>
          <pc:sldMk cId="1703714451" sldId="770"/>
        </pc:sldMkLst>
      </pc:sldChg>
      <pc:sldChg chg="addSp delSp modSp add del">
        <pc:chgData name="Xuesu Xiao" userId="2da2dc19-76a6-42ca-a03e-a5becae5e7dc" providerId="ADAL" clId="{925308F6-D7A6-9F41-B355-761CF4825A2E}" dt="2023-02-19T03:48:13.124" v="667" actId="2696"/>
        <pc:sldMkLst>
          <pc:docMk/>
          <pc:sldMk cId="3961340512" sldId="77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961340512" sldId="770"/>
            <ac:spMk id="3" creationId="{A6B6D8F9-9FB3-5360-4669-78601D162E5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61340512" sldId="770"/>
            <ac:spMk id="4" creationId="{08B011D6-4684-DC41-BE9D-323B58BDAFC5}"/>
          </ac:spMkLst>
        </pc:spChg>
      </pc:sldChg>
      <pc:sldChg chg="add">
        <pc:chgData name="Xuesu Xiao" userId="2da2dc19-76a6-42ca-a03e-a5becae5e7dc" providerId="ADAL" clId="{925308F6-D7A6-9F41-B355-761CF4825A2E}" dt="2023-02-19T03:48:30.563" v="668"/>
        <pc:sldMkLst>
          <pc:docMk/>
          <pc:sldMk cId="3280333605" sldId="771"/>
        </pc:sldMkLst>
      </pc:sldChg>
      <pc:sldChg chg="addSp delSp modSp add del">
        <pc:chgData name="Xuesu Xiao" userId="2da2dc19-76a6-42ca-a03e-a5becae5e7dc" providerId="ADAL" clId="{925308F6-D7A6-9F41-B355-761CF4825A2E}" dt="2023-02-19T03:48:13.124" v="667" actId="2696"/>
        <pc:sldMkLst>
          <pc:docMk/>
          <pc:sldMk cId="3676320090" sldId="77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676320090" sldId="771"/>
            <ac:spMk id="3" creationId="{A1F4A595-0292-261E-F85C-0FF5A604ECF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676320090" sldId="771"/>
            <ac:spMk id="4" creationId="{08B011D6-4684-DC41-BE9D-323B58BDAFC5}"/>
          </ac:spMkLst>
        </pc:spChg>
      </pc:sldChg>
      <pc:sldChg chg="add">
        <pc:chgData name="Xuesu Xiao" userId="2da2dc19-76a6-42ca-a03e-a5becae5e7dc" providerId="ADAL" clId="{925308F6-D7A6-9F41-B355-761CF4825A2E}" dt="2023-02-19T03:48:30.563" v="668"/>
        <pc:sldMkLst>
          <pc:docMk/>
          <pc:sldMk cId="1573926434" sldId="772"/>
        </pc:sldMkLst>
      </pc:sldChg>
      <pc:sldChg chg="addSp delSp modSp add del">
        <pc:chgData name="Xuesu Xiao" userId="2da2dc19-76a6-42ca-a03e-a5becae5e7dc" providerId="ADAL" clId="{925308F6-D7A6-9F41-B355-761CF4825A2E}" dt="2023-02-19T03:48:13.124" v="667" actId="2696"/>
        <pc:sldMkLst>
          <pc:docMk/>
          <pc:sldMk cId="1684661151" sldId="77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684661151" sldId="772"/>
            <ac:spMk id="3" creationId="{FDEDD889-0D3A-2B7C-C9D1-F97BEECD80E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684661151" sldId="772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48:13.124" v="667" actId="2696"/>
        <pc:sldMkLst>
          <pc:docMk/>
          <pc:sldMk cId="2710065849" sldId="77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10065849" sldId="773"/>
            <ac:spMk id="3" creationId="{D0901BB9-E994-B416-8DCC-6B97AB39282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10065849" sldId="773"/>
            <ac:spMk id="4" creationId="{08B011D6-4684-DC41-BE9D-323B58BDAFC5}"/>
          </ac:spMkLst>
        </pc:spChg>
      </pc:sldChg>
      <pc:sldChg chg="add">
        <pc:chgData name="Xuesu Xiao" userId="2da2dc19-76a6-42ca-a03e-a5becae5e7dc" providerId="ADAL" clId="{925308F6-D7A6-9F41-B355-761CF4825A2E}" dt="2023-02-19T03:48:30.563" v="668"/>
        <pc:sldMkLst>
          <pc:docMk/>
          <pc:sldMk cId="2736273136" sldId="773"/>
        </pc:sldMkLst>
      </pc:sldChg>
      <pc:sldChg chg="addSp delSp modSp add del mod">
        <pc:chgData name="Xuesu Xiao" userId="2da2dc19-76a6-42ca-a03e-a5becae5e7dc" providerId="ADAL" clId="{925308F6-D7A6-9F41-B355-761CF4825A2E}" dt="2023-02-22T23:16:06.914" v="710" actId="1076"/>
        <pc:sldMkLst>
          <pc:docMk/>
          <pc:sldMk cId="1935789153" sldId="774"/>
        </pc:sldMkLst>
        <pc:spChg chg="add mod">
          <ac:chgData name="Xuesu Xiao" userId="2da2dc19-76a6-42ca-a03e-a5becae5e7dc" providerId="ADAL" clId="{925308F6-D7A6-9F41-B355-761CF4825A2E}" dt="2023-02-22T23:16:06.914" v="710" actId="1076"/>
          <ac:spMkLst>
            <pc:docMk/>
            <pc:sldMk cId="1935789153" sldId="774"/>
            <ac:spMk id="3" creationId="{305E796A-CE6E-DA40-15C3-48F66DF8C3C4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935789153" sldId="774"/>
            <ac:spMk id="3" creationId="{5BFDA52B-817F-F0AE-F7E2-4596B508D80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935789153" sldId="774"/>
            <ac:spMk id="4" creationId="{08B011D6-4684-DC41-BE9D-323B58BDAFC5}"/>
          </ac:spMkLst>
        </pc:spChg>
        <pc:picChg chg="mod">
          <ac:chgData name="Xuesu Xiao" userId="2da2dc19-76a6-42ca-a03e-a5becae5e7dc" providerId="ADAL" clId="{925308F6-D7A6-9F41-B355-761CF4825A2E}" dt="2023-02-19T03:34:04.455" v="622" actId="1076"/>
          <ac:picMkLst>
            <pc:docMk/>
            <pc:sldMk cId="1935789153" sldId="774"/>
            <ac:picMk id="6" creationId="{05062C72-E2E9-0049-8B53-727163C078A2}"/>
          </ac:picMkLst>
        </pc:picChg>
      </pc:sldChg>
      <pc:sldChg chg="addSp delSp modSp add del">
        <pc:chgData name="Xuesu Xiao" userId="2da2dc19-76a6-42ca-a03e-a5becae5e7dc" providerId="ADAL" clId="{925308F6-D7A6-9F41-B355-761CF4825A2E}" dt="2023-02-19T03:41:37.222" v="641" actId="2696"/>
        <pc:sldMkLst>
          <pc:docMk/>
          <pc:sldMk cId="2570960629" sldId="77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570960629" sldId="775"/>
            <ac:spMk id="3" creationId="{2E9E2ECB-3A1B-52C1-2643-B303DD81A0C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570960629" sldId="775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41:38.972" v="642" actId="2696"/>
        <pc:sldMkLst>
          <pc:docMk/>
          <pc:sldMk cId="1316840390" sldId="77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16840390" sldId="776"/>
            <ac:spMk id="3" creationId="{56012FB9-EC2B-46C5-CDD6-5D06AD84AB8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16840390" sldId="776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41:42.372" v="645" actId="2696"/>
        <pc:sldMkLst>
          <pc:docMk/>
          <pc:sldMk cId="2830504135" sldId="77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30504135" sldId="777"/>
            <ac:spMk id="3" creationId="{DAFDC5EE-C722-011C-633B-B23C684C2A0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830504135" sldId="777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451618034" sldId="77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451618034" sldId="778"/>
            <ac:spMk id="3" creationId="{F76C6095-1402-469D-A3AB-8BDFB62A806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51618034" sldId="778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14116184" sldId="77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14116184" sldId="779"/>
            <ac:spMk id="3" creationId="{0B964CAA-7CEB-0C41-ED1A-894ED6CEBDDA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4116184" sldId="779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4050248474" sldId="78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50248474" sldId="780"/>
            <ac:spMk id="3" creationId="{AB035A65-9E01-01C3-592F-296530E0845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050248474" sldId="780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4141023325" sldId="78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141023325" sldId="781"/>
            <ac:spMk id="3" creationId="{D6A45772-B505-A32A-CC42-F784C1D6AA6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141023325" sldId="781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716044952" sldId="78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716044952" sldId="782"/>
            <ac:spMk id="3" creationId="{6B1BF3BF-ED6F-6696-FA91-FD0615D4C84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716044952" sldId="782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106639792" sldId="78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106639792" sldId="783"/>
            <ac:spMk id="3" creationId="{A42EDAC2-37D5-FD65-41CB-3E72DC42F65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06639792" sldId="783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137454003" sldId="78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37454003" sldId="784"/>
            <ac:spMk id="3" creationId="{E90E3AA5-9147-1556-1E91-CAF468FC26F0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37454003" sldId="784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50465918" sldId="78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50465918" sldId="785"/>
            <ac:spMk id="3" creationId="{21FE4B86-2FF1-5D85-EEE9-F0B05F66372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50465918" sldId="785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68234740" sldId="78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68234740" sldId="786"/>
            <ac:spMk id="4" creationId="{154013E4-6623-CB4D-8DCA-622E3E64CFBB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68234740" sldId="786"/>
            <ac:spMk id="4" creationId="{8C8FED1E-118C-93EA-59C5-84083DB6BAFB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47:24.900" v="666" actId="20577"/>
        <pc:sldMkLst>
          <pc:docMk/>
          <pc:sldMk cId="223437661" sldId="787"/>
        </pc:sldMkLst>
        <pc:spChg chg="mod">
          <ac:chgData name="Xuesu Xiao" userId="2da2dc19-76a6-42ca-a03e-a5becae5e7dc" providerId="ADAL" clId="{925308F6-D7A6-9F41-B355-761CF4825A2E}" dt="2023-02-19T03:26:43.164" v="616" actId="20577"/>
          <ac:spMkLst>
            <pc:docMk/>
            <pc:sldMk cId="223437661" sldId="787"/>
            <ac:spMk id="2" creationId="{16B7B867-190F-6E4F-8B0D-7E349B6A8169}"/>
          </ac:spMkLst>
        </pc:spChg>
        <pc:spChg chg="mod">
          <ac:chgData name="Xuesu Xiao" userId="2da2dc19-76a6-42ca-a03e-a5becae5e7dc" providerId="ADAL" clId="{925308F6-D7A6-9F41-B355-761CF4825A2E}" dt="2023-02-19T03:47:24.900" v="666" actId="20577"/>
          <ac:spMkLst>
            <pc:docMk/>
            <pc:sldMk cId="223437661" sldId="787"/>
            <ac:spMk id="3" creationId="{9512BF77-298E-8F47-9A01-71237FB914EF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23437661" sldId="787"/>
            <ac:spMk id="4" creationId="{16E5E8ED-5C1F-8C1C-F307-36839D18D5A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3437661" sldId="787"/>
            <ac:spMk id="4" creationId="{F7489284-DB3E-6C43-8053-B42EABC75A40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1T04:18:27.920" v="524"/>
        <pc:sldMkLst>
          <pc:docMk/>
          <pc:sldMk cId="393028150" sldId="788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93028150" sldId="788"/>
            <ac:spMk id="3" creationId="{2E4BF675-E9B3-0342-87D3-6779FA3EB3C4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93028150" sldId="788"/>
            <ac:spMk id="4" creationId="{1D9CA732-6396-58AD-973D-B873C12AAC4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3028150" sldId="788"/>
            <ac:spMk id="4" creationId="{8597507E-7F2D-9140-A559-F3A1B2FF305D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68627703" sldId="837"/>
        </pc:sldMkLst>
        <pc:spChg chg="mod">
          <ac:chgData name="Xuesu Xiao" userId="2da2dc19-76a6-42ca-a03e-a5becae5e7dc" providerId="ADAL" clId="{925308F6-D7A6-9F41-B355-761CF4825A2E}" dt="2022-11-20T18:59:30.026" v="449" actId="27636"/>
          <ac:spMkLst>
            <pc:docMk/>
            <pc:sldMk cId="68627703" sldId="837"/>
            <ac:spMk id="3" creationId="{9175D627-7450-AE4D-910D-2A237E1C044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68627703" sldId="837"/>
            <ac:spMk id="4" creationId="{413BA472-789A-724A-B59B-F20B4BCBE429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68627703" sldId="837"/>
            <ac:spMk id="4" creationId="{E0ED0BEF-803D-5381-43DD-E6FD8070423F}"/>
          </ac:spMkLst>
        </pc:spChg>
      </pc:sldChg>
      <pc:sldChg chg="modSp add mod">
        <pc:chgData name="Xuesu Xiao" userId="2da2dc19-76a6-42ca-a03e-a5becae5e7dc" providerId="ADAL" clId="{925308F6-D7A6-9F41-B355-761CF4825A2E}" dt="2023-02-19T03:46:12.039" v="664" actId="20577"/>
        <pc:sldMkLst>
          <pc:docMk/>
          <pc:sldMk cId="3364312905" sldId="838"/>
        </pc:sldMkLst>
        <pc:spChg chg="mod">
          <ac:chgData name="Xuesu Xiao" userId="2da2dc19-76a6-42ca-a03e-a5becae5e7dc" providerId="ADAL" clId="{925308F6-D7A6-9F41-B355-761CF4825A2E}" dt="2023-02-19T03:46:12.039" v="664" actId="20577"/>
          <ac:spMkLst>
            <pc:docMk/>
            <pc:sldMk cId="3364312905" sldId="838"/>
            <ac:spMk id="3" creationId="{DCC78042-9583-6D4A-B038-079052CECFBB}"/>
          </ac:spMkLst>
        </pc:spChg>
      </pc:sldChg>
      <pc:sldChg chg="add del">
        <pc:chgData name="Xuesu Xiao" userId="2da2dc19-76a6-42ca-a03e-a5becae5e7dc" providerId="ADAL" clId="{925308F6-D7A6-9F41-B355-761CF4825A2E}" dt="2022-11-20T17:36:42.376" v="224" actId="2696"/>
        <pc:sldMkLst>
          <pc:docMk/>
          <pc:sldMk cId="1125691826" sldId="876"/>
        </pc:sldMkLst>
      </pc:sldChg>
      <pc:sldChg chg="add del">
        <pc:chgData name="Xuesu Xiao" userId="2da2dc19-76a6-42ca-a03e-a5becae5e7dc" providerId="ADAL" clId="{925308F6-D7A6-9F41-B355-761CF4825A2E}" dt="2022-11-20T18:58:51.721" v="444" actId="2696"/>
        <pc:sldMkLst>
          <pc:docMk/>
          <pc:sldMk cId="2287990899" sldId="877"/>
        </pc:sldMkLst>
      </pc:sldChg>
      <pc:sldChg chg="delSp add del">
        <pc:chgData name="Xuesu Xiao" userId="2da2dc19-76a6-42ca-a03e-a5becae5e7dc" providerId="ADAL" clId="{925308F6-D7A6-9F41-B355-761CF4825A2E}" dt="2022-11-20T18:20:02.883" v="304" actId="2696"/>
        <pc:sldMkLst>
          <pc:docMk/>
          <pc:sldMk cId="3238752708" sldId="877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238752708" sldId="877"/>
            <ac:spMk id="4" creationId="{44FB5DC2-1003-5F46-90B9-6EE2BFB0898A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08" v="338" actId="2696"/>
        <pc:sldMkLst>
          <pc:docMk/>
          <pc:sldMk cId="4239425289" sldId="87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9425289" sldId="878"/>
            <ac:spMk id="4" creationId="{BCBDEC46-B69A-2544-984E-75E3BDEB17AF}"/>
          </ac:spMkLst>
        </pc:spChg>
        <pc:spChg chg="mod">
          <ac:chgData name="Xuesu Xiao" userId="2da2dc19-76a6-42ca-a03e-a5becae5e7dc" providerId="ADAL" clId="{925308F6-D7A6-9F41-B355-761CF4825A2E}" dt="2022-11-20T17:34:12.897" v="221" actId="27636"/>
          <ac:spMkLst>
            <pc:docMk/>
            <pc:sldMk cId="4239425289" sldId="878"/>
            <ac:spMk id="8" creationId="{6F6102FD-719C-104E-9EFD-913DEE72C143}"/>
          </ac:spMkLst>
        </pc:spChg>
      </pc:sldChg>
      <pc:sldChg chg="delSp add del">
        <pc:chgData name="Xuesu Xiao" userId="2da2dc19-76a6-42ca-a03e-a5becae5e7dc" providerId="ADAL" clId="{925308F6-D7A6-9F41-B355-761CF4825A2E}" dt="2022-11-20T18:43:21.286" v="327" actId="2696"/>
        <pc:sldMkLst>
          <pc:docMk/>
          <pc:sldMk cId="1917574742" sldId="87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17574742" sldId="879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90" v="379" actId="2696"/>
        <pc:sldMkLst>
          <pc:docMk/>
          <pc:sldMk cId="1605442606" sldId="88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605442606" sldId="880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19" v="340" actId="2696"/>
        <pc:sldMkLst>
          <pc:docMk/>
          <pc:sldMk cId="2279522752" sldId="88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279522752" sldId="881"/>
            <ac:spMk id="4" creationId="{8B49C73F-4D89-4F4A-8324-B359639ADF62}"/>
          </ac:spMkLst>
        </pc:spChg>
      </pc:sldChg>
    </pc:docChg>
  </pc:docChgLst>
  <pc:docChgLst>
    <pc:chgData name="Xuesu Xiao" userId="2da2dc19-76a6-42ca-a03e-a5becae5e7dc" providerId="ADAL" clId="{C7E96C78-2380-9841-B78E-3D7EC686BF62}"/>
    <pc:docChg chg="delSld modSld">
      <pc:chgData name="Xuesu Xiao" userId="2da2dc19-76a6-42ca-a03e-a5becae5e7dc" providerId="ADAL" clId="{C7E96C78-2380-9841-B78E-3D7EC686BF62}" dt="2022-11-20T04:03:32.847" v="62" actId="2696"/>
      <pc:docMkLst>
        <pc:docMk/>
      </pc:docMkLst>
      <pc:sldChg chg="modSp mod">
        <pc:chgData name="Xuesu Xiao" userId="2da2dc19-76a6-42ca-a03e-a5becae5e7dc" providerId="ADAL" clId="{C7E96C78-2380-9841-B78E-3D7EC686BF62}" dt="2022-11-20T04:03:24.713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C7E96C78-2380-9841-B78E-3D7EC686BF62}" dt="2022-11-20T04:03:24.713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C7E96C78-2380-9841-B78E-3D7EC686BF62}" dt="2022-11-20T04:03:32.830" v="44" actId="2696"/>
        <pc:sldMkLst>
          <pc:docMk/>
          <pc:sldMk cId="2785254642" sldId="414"/>
        </pc:sldMkLst>
      </pc:sldChg>
      <pc:sldChg chg="del">
        <pc:chgData name="Xuesu Xiao" userId="2da2dc19-76a6-42ca-a03e-a5becae5e7dc" providerId="ADAL" clId="{C7E96C78-2380-9841-B78E-3D7EC686BF62}" dt="2022-11-20T04:03:32.786" v="5" actId="2696"/>
        <pc:sldMkLst>
          <pc:docMk/>
          <pc:sldMk cId="2792353199" sldId="426"/>
        </pc:sldMkLst>
      </pc:sldChg>
      <pc:sldChg chg="del">
        <pc:chgData name="Xuesu Xiao" userId="2da2dc19-76a6-42ca-a03e-a5becae5e7dc" providerId="ADAL" clId="{C7E96C78-2380-9841-B78E-3D7EC686BF62}" dt="2022-11-20T04:03:32.833" v="47" actId="2696"/>
        <pc:sldMkLst>
          <pc:docMk/>
          <pc:sldMk cId="414340722" sldId="427"/>
        </pc:sldMkLst>
      </pc:sldChg>
      <pc:sldChg chg="del">
        <pc:chgData name="Xuesu Xiao" userId="2da2dc19-76a6-42ca-a03e-a5becae5e7dc" providerId="ADAL" clId="{C7E96C78-2380-9841-B78E-3D7EC686BF62}" dt="2022-11-20T04:03:32.809" v="23" actId="2696"/>
        <pc:sldMkLst>
          <pc:docMk/>
          <pc:sldMk cId="2060241144" sldId="428"/>
        </pc:sldMkLst>
      </pc:sldChg>
      <pc:sldChg chg="del">
        <pc:chgData name="Xuesu Xiao" userId="2da2dc19-76a6-42ca-a03e-a5becae5e7dc" providerId="ADAL" clId="{C7E96C78-2380-9841-B78E-3D7EC686BF62}" dt="2022-11-20T04:03:32.810" v="24" actId="2696"/>
        <pc:sldMkLst>
          <pc:docMk/>
          <pc:sldMk cId="4119856068" sldId="438"/>
        </pc:sldMkLst>
      </pc:sldChg>
      <pc:sldChg chg="del">
        <pc:chgData name="Xuesu Xiao" userId="2da2dc19-76a6-42ca-a03e-a5becae5e7dc" providerId="ADAL" clId="{C7E96C78-2380-9841-B78E-3D7EC686BF62}" dt="2022-11-20T04:03:32.796" v="12" actId="2696"/>
        <pc:sldMkLst>
          <pc:docMk/>
          <pc:sldMk cId="3336362259" sldId="439"/>
        </pc:sldMkLst>
      </pc:sldChg>
      <pc:sldChg chg="del">
        <pc:chgData name="Xuesu Xiao" userId="2da2dc19-76a6-42ca-a03e-a5becae5e7dc" providerId="ADAL" clId="{C7E96C78-2380-9841-B78E-3D7EC686BF62}" dt="2022-11-20T04:03:32.801" v="16" actId="2696"/>
        <pc:sldMkLst>
          <pc:docMk/>
          <pc:sldMk cId="232814697" sldId="440"/>
        </pc:sldMkLst>
      </pc:sldChg>
      <pc:sldChg chg="del">
        <pc:chgData name="Xuesu Xiao" userId="2da2dc19-76a6-42ca-a03e-a5becae5e7dc" providerId="ADAL" clId="{C7E96C78-2380-9841-B78E-3D7EC686BF62}" dt="2022-11-20T04:03:32.784" v="4" actId="2696"/>
        <pc:sldMkLst>
          <pc:docMk/>
          <pc:sldMk cId="4206366031" sldId="442"/>
        </pc:sldMkLst>
      </pc:sldChg>
      <pc:sldChg chg="del">
        <pc:chgData name="Xuesu Xiao" userId="2da2dc19-76a6-42ca-a03e-a5becae5e7dc" providerId="ADAL" clId="{C7E96C78-2380-9841-B78E-3D7EC686BF62}" dt="2022-11-20T04:03:32.812" v="26" actId="2696"/>
        <pc:sldMkLst>
          <pc:docMk/>
          <pc:sldMk cId="1343189778" sldId="443"/>
        </pc:sldMkLst>
      </pc:sldChg>
      <pc:sldChg chg="del">
        <pc:chgData name="Xuesu Xiao" userId="2da2dc19-76a6-42ca-a03e-a5becae5e7dc" providerId="ADAL" clId="{C7E96C78-2380-9841-B78E-3D7EC686BF62}" dt="2022-11-20T04:03:32.824" v="38" actId="2696"/>
        <pc:sldMkLst>
          <pc:docMk/>
          <pc:sldMk cId="1417212444" sldId="444"/>
        </pc:sldMkLst>
      </pc:sldChg>
      <pc:sldChg chg="del">
        <pc:chgData name="Xuesu Xiao" userId="2da2dc19-76a6-42ca-a03e-a5becae5e7dc" providerId="ADAL" clId="{C7E96C78-2380-9841-B78E-3D7EC686BF62}" dt="2022-11-20T04:03:32.823" v="37" actId="2696"/>
        <pc:sldMkLst>
          <pc:docMk/>
          <pc:sldMk cId="1632346696" sldId="445"/>
        </pc:sldMkLst>
      </pc:sldChg>
      <pc:sldChg chg="del">
        <pc:chgData name="Xuesu Xiao" userId="2da2dc19-76a6-42ca-a03e-a5becae5e7dc" providerId="ADAL" clId="{C7E96C78-2380-9841-B78E-3D7EC686BF62}" dt="2022-11-20T04:03:32.837" v="51" actId="2696"/>
        <pc:sldMkLst>
          <pc:docMk/>
          <pc:sldMk cId="2643329449" sldId="446"/>
        </pc:sldMkLst>
      </pc:sldChg>
      <pc:sldChg chg="del">
        <pc:chgData name="Xuesu Xiao" userId="2da2dc19-76a6-42ca-a03e-a5becae5e7dc" providerId="ADAL" clId="{C7E96C78-2380-9841-B78E-3D7EC686BF62}" dt="2022-11-20T04:03:32.821" v="35" actId="2696"/>
        <pc:sldMkLst>
          <pc:docMk/>
          <pc:sldMk cId="3035214396" sldId="447"/>
        </pc:sldMkLst>
      </pc:sldChg>
      <pc:sldChg chg="del">
        <pc:chgData name="Xuesu Xiao" userId="2da2dc19-76a6-42ca-a03e-a5becae5e7dc" providerId="ADAL" clId="{C7E96C78-2380-9841-B78E-3D7EC686BF62}" dt="2022-11-20T04:03:32.844" v="59" actId="2696"/>
        <pc:sldMkLst>
          <pc:docMk/>
          <pc:sldMk cId="1653244426" sldId="448"/>
        </pc:sldMkLst>
      </pc:sldChg>
      <pc:sldChg chg="del">
        <pc:chgData name="Xuesu Xiao" userId="2da2dc19-76a6-42ca-a03e-a5becae5e7dc" providerId="ADAL" clId="{C7E96C78-2380-9841-B78E-3D7EC686BF62}" dt="2022-11-20T04:03:32.834" v="48" actId="2696"/>
        <pc:sldMkLst>
          <pc:docMk/>
          <pc:sldMk cId="1004256660" sldId="449"/>
        </pc:sldMkLst>
      </pc:sldChg>
      <pc:sldChg chg="del">
        <pc:chgData name="Xuesu Xiao" userId="2da2dc19-76a6-42ca-a03e-a5becae5e7dc" providerId="ADAL" clId="{C7E96C78-2380-9841-B78E-3D7EC686BF62}" dt="2022-11-20T04:03:32.840" v="55" actId="2696"/>
        <pc:sldMkLst>
          <pc:docMk/>
          <pc:sldMk cId="1988042690" sldId="450"/>
        </pc:sldMkLst>
      </pc:sldChg>
      <pc:sldChg chg="del">
        <pc:chgData name="Xuesu Xiao" userId="2da2dc19-76a6-42ca-a03e-a5becae5e7dc" providerId="ADAL" clId="{C7E96C78-2380-9841-B78E-3D7EC686BF62}" dt="2022-11-20T04:03:32.797" v="13" actId="2696"/>
        <pc:sldMkLst>
          <pc:docMk/>
          <pc:sldMk cId="222169771" sldId="451"/>
        </pc:sldMkLst>
      </pc:sldChg>
      <pc:sldChg chg="del">
        <pc:chgData name="Xuesu Xiao" userId="2da2dc19-76a6-42ca-a03e-a5becae5e7dc" providerId="ADAL" clId="{C7E96C78-2380-9841-B78E-3D7EC686BF62}" dt="2022-11-20T04:03:32.829" v="43" actId="2696"/>
        <pc:sldMkLst>
          <pc:docMk/>
          <pc:sldMk cId="652257861" sldId="456"/>
        </pc:sldMkLst>
      </pc:sldChg>
      <pc:sldChg chg="del">
        <pc:chgData name="Xuesu Xiao" userId="2da2dc19-76a6-42ca-a03e-a5becae5e7dc" providerId="ADAL" clId="{C7E96C78-2380-9841-B78E-3D7EC686BF62}" dt="2022-11-20T04:03:32.808" v="22" actId="2696"/>
        <pc:sldMkLst>
          <pc:docMk/>
          <pc:sldMk cId="3133028597" sldId="463"/>
        </pc:sldMkLst>
      </pc:sldChg>
      <pc:sldChg chg="del">
        <pc:chgData name="Xuesu Xiao" userId="2da2dc19-76a6-42ca-a03e-a5becae5e7dc" providerId="ADAL" clId="{C7E96C78-2380-9841-B78E-3D7EC686BF62}" dt="2022-11-20T04:03:32.803" v="18" actId="2696"/>
        <pc:sldMkLst>
          <pc:docMk/>
          <pc:sldMk cId="2072041715" sldId="469"/>
        </pc:sldMkLst>
      </pc:sldChg>
      <pc:sldChg chg="del">
        <pc:chgData name="Xuesu Xiao" userId="2da2dc19-76a6-42ca-a03e-a5becae5e7dc" providerId="ADAL" clId="{C7E96C78-2380-9841-B78E-3D7EC686BF62}" dt="2022-11-20T04:03:32.822" v="36" actId="2696"/>
        <pc:sldMkLst>
          <pc:docMk/>
          <pc:sldMk cId="522971075" sldId="478"/>
        </pc:sldMkLst>
      </pc:sldChg>
      <pc:sldChg chg="del">
        <pc:chgData name="Xuesu Xiao" userId="2da2dc19-76a6-42ca-a03e-a5becae5e7dc" providerId="ADAL" clId="{C7E96C78-2380-9841-B78E-3D7EC686BF62}" dt="2022-11-20T04:03:32.840" v="54" actId="2696"/>
        <pc:sldMkLst>
          <pc:docMk/>
          <pc:sldMk cId="1977486341" sldId="479"/>
        </pc:sldMkLst>
      </pc:sldChg>
      <pc:sldChg chg="del">
        <pc:chgData name="Xuesu Xiao" userId="2da2dc19-76a6-42ca-a03e-a5becae5e7dc" providerId="ADAL" clId="{C7E96C78-2380-9841-B78E-3D7EC686BF62}" dt="2022-11-20T04:03:32.807" v="21" actId="2696"/>
        <pc:sldMkLst>
          <pc:docMk/>
          <pc:sldMk cId="1338222313" sldId="480"/>
        </pc:sldMkLst>
      </pc:sldChg>
      <pc:sldChg chg="del">
        <pc:chgData name="Xuesu Xiao" userId="2da2dc19-76a6-42ca-a03e-a5becae5e7dc" providerId="ADAL" clId="{C7E96C78-2380-9841-B78E-3D7EC686BF62}" dt="2022-11-20T04:03:32.800" v="15" actId="2696"/>
        <pc:sldMkLst>
          <pc:docMk/>
          <pc:sldMk cId="3537859319" sldId="481"/>
        </pc:sldMkLst>
      </pc:sldChg>
      <pc:sldChg chg="del">
        <pc:chgData name="Xuesu Xiao" userId="2da2dc19-76a6-42ca-a03e-a5becae5e7dc" providerId="ADAL" clId="{C7E96C78-2380-9841-B78E-3D7EC686BF62}" dt="2022-11-20T04:03:32.798" v="14" actId="2696"/>
        <pc:sldMkLst>
          <pc:docMk/>
          <pc:sldMk cId="3856366771" sldId="482"/>
        </pc:sldMkLst>
      </pc:sldChg>
      <pc:sldChg chg="del">
        <pc:chgData name="Xuesu Xiao" userId="2da2dc19-76a6-42ca-a03e-a5becae5e7dc" providerId="ADAL" clId="{C7E96C78-2380-9841-B78E-3D7EC686BF62}" dt="2022-11-20T04:03:32.814" v="28" actId="2696"/>
        <pc:sldMkLst>
          <pc:docMk/>
          <pc:sldMk cId="1071925522" sldId="485"/>
        </pc:sldMkLst>
      </pc:sldChg>
      <pc:sldChg chg="del">
        <pc:chgData name="Xuesu Xiao" userId="2da2dc19-76a6-42ca-a03e-a5becae5e7dc" providerId="ADAL" clId="{C7E96C78-2380-9841-B78E-3D7EC686BF62}" dt="2022-11-20T04:03:32.839" v="53" actId="2696"/>
        <pc:sldMkLst>
          <pc:docMk/>
          <pc:sldMk cId="3019913970" sldId="486"/>
        </pc:sldMkLst>
      </pc:sldChg>
      <pc:sldChg chg="del">
        <pc:chgData name="Xuesu Xiao" userId="2da2dc19-76a6-42ca-a03e-a5becae5e7dc" providerId="ADAL" clId="{C7E96C78-2380-9841-B78E-3D7EC686BF62}" dt="2022-11-20T04:03:32.788" v="6" actId="2696"/>
        <pc:sldMkLst>
          <pc:docMk/>
          <pc:sldMk cId="517504232" sldId="494"/>
        </pc:sldMkLst>
      </pc:sldChg>
      <pc:sldChg chg="del">
        <pc:chgData name="Xuesu Xiao" userId="2da2dc19-76a6-42ca-a03e-a5becae5e7dc" providerId="ADAL" clId="{C7E96C78-2380-9841-B78E-3D7EC686BF62}" dt="2022-11-20T04:03:32.836" v="50" actId="2696"/>
        <pc:sldMkLst>
          <pc:docMk/>
          <pc:sldMk cId="422553874" sldId="501"/>
        </pc:sldMkLst>
      </pc:sldChg>
      <pc:sldChg chg="del">
        <pc:chgData name="Xuesu Xiao" userId="2da2dc19-76a6-42ca-a03e-a5becae5e7dc" providerId="ADAL" clId="{C7E96C78-2380-9841-B78E-3D7EC686BF62}" dt="2022-11-20T04:03:32.793" v="10" actId="2696"/>
        <pc:sldMkLst>
          <pc:docMk/>
          <pc:sldMk cId="4185596027" sldId="502"/>
        </pc:sldMkLst>
      </pc:sldChg>
      <pc:sldChg chg="del">
        <pc:chgData name="Xuesu Xiao" userId="2da2dc19-76a6-42ca-a03e-a5becae5e7dc" providerId="ADAL" clId="{C7E96C78-2380-9841-B78E-3D7EC686BF62}" dt="2022-11-20T04:03:32.826" v="40" actId="2696"/>
        <pc:sldMkLst>
          <pc:docMk/>
          <pc:sldMk cId="1405509169" sldId="505"/>
        </pc:sldMkLst>
      </pc:sldChg>
      <pc:sldChg chg="del">
        <pc:chgData name="Xuesu Xiao" userId="2da2dc19-76a6-42ca-a03e-a5becae5e7dc" providerId="ADAL" clId="{C7E96C78-2380-9841-B78E-3D7EC686BF62}" dt="2022-11-20T04:03:32.815" v="29" actId="2696"/>
        <pc:sldMkLst>
          <pc:docMk/>
          <pc:sldMk cId="1276680132" sldId="506"/>
        </pc:sldMkLst>
      </pc:sldChg>
      <pc:sldChg chg="del">
        <pc:chgData name="Xuesu Xiao" userId="2da2dc19-76a6-42ca-a03e-a5becae5e7dc" providerId="ADAL" clId="{C7E96C78-2380-9841-B78E-3D7EC686BF62}" dt="2022-11-20T04:03:32.816" v="30" actId="2696"/>
        <pc:sldMkLst>
          <pc:docMk/>
          <pc:sldMk cId="532996767" sldId="507"/>
        </pc:sldMkLst>
      </pc:sldChg>
      <pc:sldChg chg="del">
        <pc:chgData name="Xuesu Xiao" userId="2da2dc19-76a6-42ca-a03e-a5becae5e7dc" providerId="ADAL" clId="{C7E96C78-2380-9841-B78E-3D7EC686BF62}" dt="2022-11-20T04:03:32.827" v="41" actId="2696"/>
        <pc:sldMkLst>
          <pc:docMk/>
          <pc:sldMk cId="3028535963" sldId="508"/>
        </pc:sldMkLst>
      </pc:sldChg>
      <pc:sldChg chg="del">
        <pc:chgData name="Xuesu Xiao" userId="2da2dc19-76a6-42ca-a03e-a5becae5e7dc" providerId="ADAL" clId="{C7E96C78-2380-9841-B78E-3D7EC686BF62}" dt="2022-11-20T04:03:32.841" v="56" actId="2696"/>
        <pc:sldMkLst>
          <pc:docMk/>
          <pc:sldMk cId="2427033621" sldId="510"/>
        </pc:sldMkLst>
      </pc:sldChg>
      <pc:sldChg chg="del">
        <pc:chgData name="Xuesu Xiao" userId="2da2dc19-76a6-42ca-a03e-a5becae5e7dc" providerId="ADAL" clId="{C7E96C78-2380-9841-B78E-3D7EC686BF62}" dt="2022-11-20T04:03:32.838" v="52" actId="2696"/>
        <pc:sldMkLst>
          <pc:docMk/>
          <pc:sldMk cId="499206043" sldId="511"/>
        </pc:sldMkLst>
      </pc:sldChg>
      <pc:sldChg chg="del">
        <pc:chgData name="Xuesu Xiao" userId="2da2dc19-76a6-42ca-a03e-a5becae5e7dc" providerId="ADAL" clId="{C7E96C78-2380-9841-B78E-3D7EC686BF62}" dt="2022-11-20T04:03:32.845" v="60" actId="2696"/>
        <pc:sldMkLst>
          <pc:docMk/>
          <pc:sldMk cId="4154647555" sldId="513"/>
        </pc:sldMkLst>
      </pc:sldChg>
      <pc:sldChg chg="del">
        <pc:chgData name="Xuesu Xiao" userId="2da2dc19-76a6-42ca-a03e-a5becae5e7dc" providerId="ADAL" clId="{C7E96C78-2380-9841-B78E-3D7EC686BF62}" dt="2022-11-20T04:03:32.835" v="49" actId="2696"/>
        <pc:sldMkLst>
          <pc:docMk/>
          <pc:sldMk cId="555433722" sldId="514"/>
        </pc:sldMkLst>
      </pc:sldChg>
      <pc:sldChg chg="del">
        <pc:chgData name="Xuesu Xiao" userId="2da2dc19-76a6-42ca-a03e-a5becae5e7dc" providerId="ADAL" clId="{C7E96C78-2380-9841-B78E-3D7EC686BF62}" dt="2022-11-20T04:03:32.831" v="45" actId="2696"/>
        <pc:sldMkLst>
          <pc:docMk/>
          <pc:sldMk cId="2616930668" sldId="515"/>
        </pc:sldMkLst>
      </pc:sldChg>
      <pc:sldChg chg="del">
        <pc:chgData name="Xuesu Xiao" userId="2da2dc19-76a6-42ca-a03e-a5becae5e7dc" providerId="ADAL" clId="{C7E96C78-2380-9841-B78E-3D7EC686BF62}" dt="2022-11-20T04:03:32.790" v="8" actId="2696"/>
        <pc:sldMkLst>
          <pc:docMk/>
          <pc:sldMk cId="2214830292" sldId="516"/>
        </pc:sldMkLst>
      </pc:sldChg>
      <pc:sldChg chg="del">
        <pc:chgData name="Xuesu Xiao" userId="2da2dc19-76a6-42ca-a03e-a5becae5e7dc" providerId="ADAL" clId="{C7E96C78-2380-9841-B78E-3D7EC686BF62}" dt="2022-11-20T04:03:32.847" v="62" actId="2696"/>
        <pc:sldMkLst>
          <pc:docMk/>
          <pc:sldMk cId="2719988919" sldId="517"/>
        </pc:sldMkLst>
      </pc:sldChg>
      <pc:sldChg chg="del">
        <pc:chgData name="Xuesu Xiao" userId="2da2dc19-76a6-42ca-a03e-a5becae5e7dc" providerId="ADAL" clId="{C7E96C78-2380-9841-B78E-3D7EC686BF62}" dt="2022-11-20T04:03:32.794" v="11" actId="2696"/>
        <pc:sldMkLst>
          <pc:docMk/>
          <pc:sldMk cId="528173853" sldId="518"/>
        </pc:sldMkLst>
      </pc:sldChg>
      <pc:sldChg chg="del">
        <pc:chgData name="Xuesu Xiao" userId="2da2dc19-76a6-42ca-a03e-a5becae5e7dc" providerId="ADAL" clId="{C7E96C78-2380-9841-B78E-3D7EC686BF62}" dt="2022-11-20T04:03:32.825" v="39" actId="2696"/>
        <pc:sldMkLst>
          <pc:docMk/>
          <pc:sldMk cId="998468472" sldId="519"/>
        </pc:sldMkLst>
      </pc:sldChg>
      <pc:sldChg chg="del">
        <pc:chgData name="Xuesu Xiao" userId="2da2dc19-76a6-42ca-a03e-a5becae5e7dc" providerId="ADAL" clId="{C7E96C78-2380-9841-B78E-3D7EC686BF62}" dt="2022-11-20T04:03:32.805" v="20" actId="2696"/>
        <pc:sldMkLst>
          <pc:docMk/>
          <pc:sldMk cId="3839737693" sldId="520"/>
        </pc:sldMkLst>
      </pc:sldChg>
      <pc:sldChg chg="del">
        <pc:chgData name="Xuesu Xiao" userId="2da2dc19-76a6-42ca-a03e-a5becae5e7dc" providerId="ADAL" clId="{C7E96C78-2380-9841-B78E-3D7EC686BF62}" dt="2022-11-20T04:03:32.811" v="25" actId="2696"/>
        <pc:sldMkLst>
          <pc:docMk/>
          <pc:sldMk cId="3195797690" sldId="534"/>
        </pc:sldMkLst>
      </pc:sldChg>
      <pc:sldChg chg="del">
        <pc:chgData name="Xuesu Xiao" userId="2da2dc19-76a6-42ca-a03e-a5becae5e7dc" providerId="ADAL" clId="{C7E96C78-2380-9841-B78E-3D7EC686BF62}" dt="2022-11-20T04:03:32.846" v="61" actId="2696"/>
        <pc:sldMkLst>
          <pc:docMk/>
          <pc:sldMk cId="1020090745" sldId="535"/>
        </pc:sldMkLst>
      </pc:sldChg>
      <pc:sldChg chg="del">
        <pc:chgData name="Xuesu Xiao" userId="2da2dc19-76a6-42ca-a03e-a5becae5e7dc" providerId="ADAL" clId="{C7E96C78-2380-9841-B78E-3D7EC686BF62}" dt="2022-11-20T04:03:32.813" v="27" actId="2696"/>
        <pc:sldMkLst>
          <pc:docMk/>
          <pc:sldMk cId="260451634" sldId="536"/>
        </pc:sldMkLst>
      </pc:sldChg>
      <pc:sldChg chg="del">
        <pc:chgData name="Xuesu Xiao" userId="2da2dc19-76a6-42ca-a03e-a5becae5e7dc" providerId="ADAL" clId="{C7E96C78-2380-9841-B78E-3D7EC686BF62}" dt="2022-11-20T04:03:32.819" v="33" actId="2696"/>
        <pc:sldMkLst>
          <pc:docMk/>
          <pc:sldMk cId="3090064072" sldId="537"/>
        </pc:sldMkLst>
      </pc:sldChg>
      <pc:sldChg chg="del">
        <pc:chgData name="Xuesu Xiao" userId="2da2dc19-76a6-42ca-a03e-a5becae5e7dc" providerId="ADAL" clId="{C7E96C78-2380-9841-B78E-3D7EC686BF62}" dt="2022-11-20T04:03:32.791" v="9" actId="2696"/>
        <pc:sldMkLst>
          <pc:docMk/>
          <pc:sldMk cId="743581013" sldId="538"/>
        </pc:sldMkLst>
      </pc:sldChg>
      <pc:sldChg chg="del">
        <pc:chgData name="Xuesu Xiao" userId="2da2dc19-76a6-42ca-a03e-a5becae5e7dc" providerId="ADAL" clId="{C7E96C78-2380-9841-B78E-3D7EC686BF62}" dt="2022-11-20T04:03:32.842" v="57" actId="2696"/>
        <pc:sldMkLst>
          <pc:docMk/>
          <pc:sldMk cId="1493707993" sldId="539"/>
        </pc:sldMkLst>
      </pc:sldChg>
      <pc:sldChg chg="del">
        <pc:chgData name="Xuesu Xiao" userId="2da2dc19-76a6-42ca-a03e-a5becae5e7dc" providerId="ADAL" clId="{C7E96C78-2380-9841-B78E-3D7EC686BF62}" dt="2022-11-20T04:03:32.782" v="3" actId="2696"/>
        <pc:sldMkLst>
          <pc:docMk/>
          <pc:sldMk cId="1741362464" sldId="540"/>
        </pc:sldMkLst>
      </pc:sldChg>
      <pc:sldChg chg="del">
        <pc:chgData name="Xuesu Xiao" userId="2da2dc19-76a6-42ca-a03e-a5becae5e7dc" providerId="ADAL" clId="{C7E96C78-2380-9841-B78E-3D7EC686BF62}" dt="2022-11-20T04:03:32.802" v="17" actId="2696"/>
        <pc:sldMkLst>
          <pc:docMk/>
          <pc:sldMk cId="3900257319" sldId="541"/>
        </pc:sldMkLst>
      </pc:sldChg>
      <pc:sldChg chg="del">
        <pc:chgData name="Xuesu Xiao" userId="2da2dc19-76a6-42ca-a03e-a5becae5e7dc" providerId="ADAL" clId="{C7E96C78-2380-9841-B78E-3D7EC686BF62}" dt="2022-11-20T04:03:32.817" v="31" actId="2696"/>
        <pc:sldMkLst>
          <pc:docMk/>
          <pc:sldMk cId="2092015878" sldId="542"/>
        </pc:sldMkLst>
      </pc:sldChg>
      <pc:sldChg chg="del">
        <pc:chgData name="Xuesu Xiao" userId="2da2dc19-76a6-42ca-a03e-a5becae5e7dc" providerId="ADAL" clId="{C7E96C78-2380-9841-B78E-3D7EC686BF62}" dt="2022-11-20T04:03:32.832" v="46" actId="2696"/>
        <pc:sldMkLst>
          <pc:docMk/>
          <pc:sldMk cId="3458925638" sldId="543"/>
        </pc:sldMkLst>
      </pc:sldChg>
      <pc:sldChg chg="del">
        <pc:chgData name="Xuesu Xiao" userId="2da2dc19-76a6-42ca-a03e-a5becae5e7dc" providerId="ADAL" clId="{C7E96C78-2380-9841-B78E-3D7EC686BF62}" dt="2022-11-20T04:03:32.820" v="34" actId="2696"/>
        <pc:sldMkLst>
          <pc:docMk/>
          <pc:sldMk cId="4144634977" sldId="544"/>
        </pc:sldMkLst>
      </pc:sldChg>
      <pc:sldChg chg="del">
        <pc:chgData name="Xuesu Xiao" userId="2da2dc19-76a6-42ca-a03e-a5becae5e7dc" providerId="ADAL" clId="{C7E96C78-2380-9841-B78E-3D7EC686BF62}" dt="2022-11-20T04:03:32.804" v="19" actId="2696"/>
        <pc:sldMkLst>
          <pc:docMk/>
          <pc:sldMk cId="995979242" sldId="545"/>
        </pc:sldMkLst>
      </pc:sldChg>
      <pc:sldChg chg="del">
        <pc:chgData name="Xuesu Xiao" userId="2da2dc19-76a6-42ca-a03e-a5becae5e7dc" providerId="ADAL" clId="{C7E96C78-2380-9841-B78E-3D7EC686BF62}" dt="2022-11-20T04:03:32.828" v="42" actId="2696"/>
        <pc:sldMkLst>
          <pc:docMk/>
          <pc:sldMk cId="2275408222" sldId="546"/>
        </pc:sldMkLst>
      </pc:sldChg>
      <pc:sldChg chg="del">
        <pc:chgData name="Xuesu Xiao" userId="2da2dc19-76a6-42ca-a03e-a5becae5e7dc" providerId="ADAL" clId="{C7E96C78-2380-9841-B78E-3D7EC686BF62}" dt="2022-11-20T04:03:32.818" v="32" actId="2696"/>
        <pc:sldMkLst>
          <pc:docMk/>
          <pc:sldMk cId="2313172705" sldId="547"/>
        </pc:sldMkLst>
      </pc:sldChg>
      <pc:sldChg chg="del">
        <pc:chgData name="Xuesu Xiao" userId="2da2dc19-76a6-42ca-a03e-a5becae5e7dc" providerId="ADAL" clId="{C7E96C78-2380-9841-B78E-3D7EC686BF62}" dt="2022-11-20T04:03:32.843" v="58" actId="2696"/>
        <pc:sldMkLst>
          <pc:docMk/>
          <pc:sldMk cId="3060296709" sldId="548"/>
        </pc:sldMkLst>
      </pc:sldChg>
      <pc:sldChg chg="del">
        <pc:chgData name="Xuesu Xiao" userId="2da2dc19-76a6-42ca-a03e-a5becae5e7dc" providerId="ADAL" clId="{C7E96C78-2380-9841-B78E-3D7EC686BF62}" dt="2022-11-20T04:03:32.789" v="7" actId="2696"/>
        <pc:sldMkLst>
          <pc:docMk/>
          <pc:sldMk cId="5234716" sldId="549"/>
        </pc:sldMkLst>
      </pc:sldChg>
    </pc:docChg>
  </pc:docChgLst>
  <pc:docChgLst>
    <pc:chgData name="Xuesu Xiao" userId="2da2dc19-76a6-42ca-a03e-a5becae5e7dc" providerId="ADAL" clId="{B74F66C9-E5B3-EF46-B5D8-FD99D1E58699}"/>
    <pc:docChg chg="undo redo custSel addSld delSld modSld addSection delSection modSection">
      <pc:chgData name="Xuesu Xiao" userId="2da2dc19-76a6-42ca-a03e-a5becae5e7dc" providerId="ADAL" clId="{B74F66C9-E5B3-EF46-B5D8-FD99D1E58699}" dt="2022-11-20T04:01:01.846" v="749" actId="17851"/>
      <pc:docMkLst>
        <pc:docMk/>
      </pc:docMkLst>
      <pc:sldChg chg="addSp delSp modSp mod">
        <pc:chgData name="Xuesu Xiao" userId="2da2dc19-76a6-42ca-a03e-a5becae5e7dc" providerId="ADAL" clId="{B74F66C9-E5B3-EF46-B5D8-FD99D1E58699}" dt="2022-11-20T02:46:01.439" v="540" actId="20577"/>
        <pc:sldMkLst>
          <pc:docMk/>
          <pc:sldMk cId="2969206148" sldId="256"/>
        </pc:sldMkLst>
        <pc:spChg chg="mod">
          <ac:chgData name="Xuesu Xiao" userId="2da2dc19-76a6-42ca-a03e-a5becae5e7dc" providerId="ADAL" clId="{B74F66C9-E5B3-EF46-B5D8-FD99D1E58699}" dt="2022-11-20T02:46:01.439" v="540" actId="20577"/>
          <ac:spMkLst>
            <pc:docMk/>
            <pc:sldMk cId="2969206148" sldId="256"/>
            <ac:spMk id="2" creationId="{A600D3CE-C200-DF17-E8F3-428208355F4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69206148" sldId="256"/>
            <ac:spMk id="4" creationId="{9B2FDD8C-AA43-D465-0FF8-99093167DB4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69206148" sldId="256"/>
            <ac:spMk id="7" creationId="{690316D5-D272-7C36-B9F7-36A06E624D8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3:11.302" v="100"/>
        <pc:sldMkLst>
          <pc:docMk/>
          <pc:sldMk cId="2785254642" sldId="41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85254642" sldId="414"/>
            <ac:spMk id="3" creationId="{26943002-2038-7DAC-6489-52255AE3C334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85254642" sldId="414"/>
            <ac:spMk id="4" creationId="{CBC30F79-AAC8-FC46-A23E-C0B1033F3E5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85254642" sldId="414"/>
            <ac:spMk id="5" creationId="{0EBB07FA-9D21-4F40-88D8-C5EE85501D54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19:06.417" v="396" actId="2696"/>
        <pc:sldMkLst>
          <pc:docMk/>
          <pc:sldMk cId="4260048858" sldId="42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60048858" sldId="425"/>
            <ac:spMk id="2" creationId="{B994021A-BAAA-51A4-1A4A-493320B60A08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60048858" sldId="425"/>
            <ac:spMk id="4" creationId="{00E377FA-AEFA-B84D-A341-BC388936C82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60048858" sldId="425"/>
            <ac:spMk id="5" creationId="{8F17E563-FD64-5649-9BF9-F8727D5999EA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6:32.845" v="155" actId="1036"/>
        <pc:sldMkLst>
          <pc:docMk/>
          <pc:sldMk cId="2792353199" sldId="42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92353199" sldId="426"/>
            <ac:spMk id="4" creationId="{9C844207-8FAF-9A4C-865F-BC3BBF084E8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92353199" sldId="426"/>
            <ac:spMk id="5" creationId="{9D8FE8C2-7183-1343-A61B-DBA177D388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92353199" sldId="426"/>
            <ac:spMk id="8" creationId="{F621A72F-091A-07D4-1DBC-2EC8981AE8E8}"/>
          </ac:spMkLst>
        </pc:spChg>
        <pc:picChg chg="mod">
          <ac:chgData name="Xuesu Xiao" userId="2da2dc19-76a6-42ca-a03e-a5becae5e7dc" providerId="ADAL" clId="{B74F66C9-E5B3-EF46-B5D8-FD99D1E58699}" dt="2022-11-19T04:46:32.845" v="155" actId="1036"/>
          <ac:picMkLst>
            <pc:docMk/>
            <pc:sldMk cId="2792353199" sldId="426"/>
            <ac:picMk id="6" creationId="{6848541A-C1F5-BE48-AAAE-BC7DBA03C907}"/>
          </ac:picMkLst>
        </pc:picChg>
        <pc:picChg chg="mod">
          <ac:chgData name="Xuesu Xiao" userId="2da2dc19-76a6-42ca-a03e-a5becae5e7dc" providerId="ADAL" clId="{B74F66C9-E5B3-EF46-B5D8-FD99D1E58699}" dt="2022-11-19T04:46:29.475" v="154" actId="1035"/>
          <ac:picMkLst>
            <pc:docMk/>
            <pc:sldMk cId="2792353199" sldId="426"/>
            <ac:picMk id="7" creationId="{080B2827-05AA-4A48-BEC8-F52CD87C6E05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4340722" sldId="42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4340722" sldId="427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4340722" sldId="427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4340722" sldId="427"/>
            <ac:spMk id="11" creationId="{EB11A553-C3D2-08AF-308E-0DA23ABF945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60241144" sldId="42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60241144" sldId="428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60241144" sldId="428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60241144" sldId="428"/>
            <ac:spMk id="6" creationId="{CCA6FDC3-AAC7-08DF-6457-B9C093D31E2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19856068" sldId="43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19856068" sldId="438"/>
            <ac:spMk id="4" creationId="{01D256A1-B8EF-EF45-8BEB-1D1E274A146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19856068" sldId="438"/>
            <ac:spMk id="5" creationId="{8E2A9C84-9560-5847-A902-21131DC2FAA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19856068" sldId="438"/>
            <ac:spMk id="13" creationId="{44636D2C-3327-76F1-3B62-F792D74A36F9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336362259" sldId="43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336362259" sldId="439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336362259" sldId="439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336362259" sldId="439"/>
            <ac:spMk id="14" creationId="{4D7536F1-6817-79AF-87BE-E90FD0B73B7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32814697" sldId="44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2814697" sldId="440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2814697" sldId="440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2814697" sldId="440"/>
            <ac:spMk id="12" creationId="{BBDB8EB0-74C1-9582-8808-948454357EB4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0:31.074" v="177" actId="20577"/>
        <pc:sldMkLst>
          <pc:docMk/>
          <pc:sldMk cId="4206366031" sldId="44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06366031" sldId="442"/>
            <ac:spMk id="3" creationId="{B9D44EAB-7A80-B928-BF0D-B3349FBE620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06366031" sldId="442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06366031" sldId="442"/>
            <ac:spMk id="5" creationId="{399E0DF1-F382-704B-925D-3C0B4A7B4BD6}"/>
          </ac:spMkLst>
        </pc:spChg>
        <pc:spChg chg="mod">
          <ac:chgData name="Xuesu Xiao" userId="2da2dc19-76a6-42ca-a03e-a5becae5e7dc" providerId="ADAL" clId="{B74F66C9-E5B3-EF46-B5D8-FD99D1E58699}" dt="2022-11-19T04:50:31.074" v="177" actId="20577"/>
          <ac:spMkLst>
            <pc:docMk/>
            <pc:sldMk cId="4206366031" sldId="442"/>
            <ac:spMk id="11" creationId="{4A2CE1B7-075E-9149-AEB0-997F35FBBB83}"/>
          </ac:spMkLst>
        </pc:spChg>
        <pc:spChg chg="mod">
          <ac:chgData name="Xuesu Xiao" userId="2da2dc19-76a6-42ca-a03e-a5becae5e7dc" providerId="ADAL" clId="{B74F66C9-E5B3-EF46-B5D8-FD99D1E58699}" dt="2022-11-19T04:48:50.506" v="174" actId="1036"/>
          <ac:spMkLst>
            <pc:docMk/>
            <pc:sldMk cId="4206366031" sldId="442"/>
            <ac:spMk id="14" creationId="{D7FA70E1-7546-1B4E-9FED-5B4B9B762A13}"/>
          </ac:spMkLst>
        </pc:spChg>
        <pc:picChg chg="mod">
          <ac:chgData name="Xuesu Xiao" userId="2da2dc19-76a6-42ca-a03e-a5becae5e7dc" providerId="ADAL" clId="{B74F66C9-E5B3-EF46-B5D8-FD99D1E58699}" dt="2022-11-19T04:48:50.506" v="174" actId="1036"/>
          <ac:picMkLst>
            <pc:docMk/>
            <pc:sldMk cId="4206366031" sldId="442"/>
            <ac:picMk id="6" creationId="{34419AA3-0759-EC4F-B83F-56F96A3EAFFF}"/>
          </ac:picMkLst>
        </pc:picChg>
        <pc:picChg chg="mod">
          <ac:chgData name="Xuesu Xiao" userId="2da2dc19-76a6-42ca-a03e-a5becae5e7dc" providerId="ADAL" clId="{B74F66C9-E5B3-EF46-B5D8-FD99D1E58699}" dt="2022-11-19T04:48:50.506" v="174" actId="1036"/>
          <ac:picMkLst>
            <pc:docMk/>
            <pc:sldMk cId="4206366031" sldId="442"/>
            <ac:picMk id="12" creationId="{3A394C23-799E-9E41-9EAF-2BF032FE981A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43189778" sldId="44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43189778" sldId="443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43189778" sldId="443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43189778" sldId="443"/>
            <ac:spMk id="6" creationId="{410B636B-0E65-4B66-A778-0694EE7F80F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417212444" sldId="44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17212444" sldId="444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17212444" sldId="444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17212444" sldId="444"/>
            <ac:spMk id="7" creationId="{15866D12-13D5-A59D-3315-ABCB0C4422B5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3:12.152" v="221" actId="20577"/>
        <pc:sldMkLst>
          <pc:docMk/>
          <pc:sldMk cId="1632346696" sldId="445"/>
        </pc:sldMkLst>
        <pc:spChg chg="mod">
          <ac:chgData name="Xuesu Xiao" userId="2da2dc19-76a6-42ca-a03e-a5becae5e7dc" providerId="ADAL" clId="{B74F66C9-E5B3-EF46-B5D8-FD99D1E58699}" dt="2022-11-19T04:53:12.152" v="221" actId="20577"/>
          <ac:spMkLst>
            <pc:docMk/>
            <pc:sldMk cId="1632346696" sldId="445"/>
            <ac:spMk id="3" creationId="{5F002607-71B8-7D4A-B06E-DEB0E89BA43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32346696" sldId="445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32346696" sldId="445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32346696" sldId="445"/>
            <ac:spMk id="8" creationId="{6F3AAEC8-933F-75A8-B02A-D0911A7AEBC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43329449" sldId="44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43329449" sldId="446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43329449" sldId="446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43329449" sldId="446"/>
            <ac:spMk id="6" creationId="{D19CA7E3-3984-1EF3-3AD4-B82FEF4D03C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35214396" sldId="44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35214396" sldId="447"/>
            <ac:spMk id="3" creationId="{3C821F8A-7E18-C5C3-CE34-8B2FCCD3C204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35214396" sldId="447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35214396" sldId="447"/>
            <ac:spMk id="5" creationId="{2BD85589-9AED-F949-AB6D-2DED51B0F49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653244426" sldId="44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53244426" sldId="448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53244426" sldId="448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53244426" sldId="448"/>
            <ac:spMk id="6" creationId="{CAAD0E0A-2968-0318-8A6F-AE59BFBE6C9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04256660" sldId="44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04256660" sldId="449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04256660" sldId="449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04256660" sldId="449"/>
            <ac:spMk id="7" creationId="{0E44A1C1-861A-A701-48B0-FEEB847BC2A1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5:12.949" v="237" actId="1036"/>
        <pc:sldMkLst>
          <pc:docMk/>
          <pc:sldMk cId="1988042690" sldId="45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88042690" sldId="450"/>
            <ac:spMk id="4" creationId="{51F69D77-A964-6341-9FAE-0CD31BB68DC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88042690" sldId="450"/>
            <ac:spMk id="5" creationId="{1F7C27AF-4ADF-7B47-B4B2-602DEE46F40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88042690" sldId="450"/>
            <ac:spMk id="7" creationId="{9C7692D7-6AC7-BF89-C236-69153EFD4A45}"/>
          </ac:spMkLst>
        </pc:spChg>
        <pc:picChg chg="mod">
          <ac:chgData name="Xuesu Xiao" userId="2da2dc19-76a6-42ca-a03e-a5becae5e7dc" providerId="ADAL" clId="{B74F66C9-E5B3-EF46-B5D8-FD99D1E58699}" dt="2022-11-19T04:55:12.949" v="237" actId="1036"/>
          <ac:picMkLst>
            <pc:docMk/>
            <pc:sldMk cId="1988042690" sldId="450"/>
            <ac:picMk id="6" creationId="{642A5BE1-4A2E-8243-9045-4999D80A3D9D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22169771" sldId="451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2169771" sldId="451"/>
            <ac:spMk id="3" creationId="{D86E9723-DA40-ED0E-C3C4-DFE2F613DC8B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2169771" sldId="451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2169771" sldId="451"/>
            <ac:spMk id="5" creationId="{41E036CD-8BDB-7F4F-AE37-3D02BCB99D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652257861" sldId="45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52257861" sldId="456"/>
            <ac:spMk id="4" creationId="{23F7FAC5-C9F6-8648-A46F-0E36160985E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52257861" sldId="456"/>
            <ac:spMk id="5" creationId="{18B64C47-BD40-F449-9A4A-D1830B7B417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52257861" sldId="456"/>
            <ac:spMk id="6" creationId="{3E96D81E-CD7B-DFC4-8A27-5A481F69E81A}"/>
          </ac:spMkLst>
        </pc:spChg>
      </pc:sldChg>
      <pc:sldChg chg="del">
        <pc:chgData name="Xuesu Xiao" userId="2da2dc19-76a6-42ca-a03e-a5becae5e7dc" providerId="ADAL" clId="{B74F66C9-E5B3-EF46-B5D8-FD99D1E58699}" dt="2022-11-19T04:40:05.618" v="16" actId="2696"/>
        <pc:sldMkLst>
          <pc:docMk/>
          <pc:sldMk cId="344749237" sldId="457"/>
        </pc:sldMkLst>
      </pc:sldChg>
      <pc:sldChg chg="del">
        <pc:chgData name="Xuesu Xiao" userId="2da2dc19-76a6-42ca-a03e-a5becae5e7dc" providerId="ADAL" clId="{B74F66C9-E5B3-EF46-B5D8-FD99D1E58699}" dt="2022-11-19T04:40:05.609" v="4" actId="2696"/>
        <pc:sldMkLst>
          <pc:docMk/>
          <pc:sldMk cId="4214850307" sldId="459"/>
        </pc:sldMkLst>
      </pc:sldChg>
      <pc:sldChg chg="del">
        <pc:chgData name="Xuesu Xiao" userId="2da2dc19-76a6-42ca-a03e-a5becae5e7dc" providerId="ADAL" clId="{B74F66C9-E5B3-EF46-B5D8-FD99D1E58699}" dt="2022-11-19T04:40:05.646" v="37" actId="2696"/>
        <pc:sldMkLst>
          <pc:docMk/>
          <pc:sldMk cId="2658887374" sldId="460"/>
        </pc:sldMkLst>
      </pc:sldChg>
      <pc:sldChg chg="addSp delSp modSp add mod">
        <pc:chgData name="Xuesu Xiao" userId="2da2dc19-76a6-42ca-a03e-a5becae5e7dc" providerId="ADAL" clId="{B74F66C9-E5B3-EF46-B5D8-FD99D1E58699}" dt="2022-11-19T05:19:15.553" v="398" actId="20577"/>
        <pc:sldMkLst>
          <pc:docMk/>
          <pc:sldMk cId="3216749591" sldId="460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216749591" sldId="460"/>
            <ac:spMk id="2" creationId="{3D54F4C3-5C40-878E-14BE-360215A6633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216749591" sldId="460"/>
            <ac:spMk id="4" creationId="{A5AD51CF-0409-865C-7985-5B7798977B2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216749591" sldId="460"/>
            <ac:spMk id="5" creationId="{8325FBE8-07C2-B379-179C-6FC7E6DADE38}"/>
          </ac:spMkLst>
        </pc:spChg>
        <pc:spChg chg="mod">
          <ac:chgData name="Xuesu Xiao" userId="2da2dc19-76a6-42ca-a03e-a5becae5e7dc" providerId="ADAL" clId="{B74F66C9-E5B3-EF46-B5D8-FD99D1E58699}" dt="2022-11-19T05:19:15.553" v="398" actId="20577"/>
          <ac:spMkLst>
            <pc:docMk/>
            <pc:sldMk cId="3216749591" sldId="460"/>
            <ac:spMk id="6" creationId="{6420FF27-7341-6394-4476-DBB842F2B40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927423786" sldId="461"/>
        </pc:sldMkLst>
        <pc:spChg chg="mod">
          <ac:chgData name="Xuesu Xiao" userId="2da2dc19-76a6-42ca-a03e-a5becae5e7dc" providerId="ADAL" clId="{B74F66C9-E5B3-EF46-B5D8-FD99D1E58699}" dt="2022-11-19T04:40:07.877" v="60" actId="27636"/>
          <ac:spMkLst>
            <pc:docMk/>
            <pc:sldMk cId="927423786" sldId="461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27423786" sldId="461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27423786" sldId="461"/>
            <ac:spMk id="5" creationId="{0DE69B6C-10AB-21A1-CE1C-3F4D048B2B1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27423786" sldId="461"/>
            <ac:spMk id="8" creationId="{08E19126-4A18-C49D-B143-C078DD72248F}"/>
          </ac:spMkLst>
        </pc:spChg>
      </pc:sldChg>
      <pc:sldChg chg="del">
        <pc:chgData name="Xuesu Xiao" userId="2da2dc19-76a6-42ca-a03e-a5becae5e7dc" providerId="ADAL" clId="{B74F66C9-E5B3-EF46-B5D8-FD99D1E58699}" dt="2022-11-19T04:40:05.607" v="2" actId="2696"/>
        <pc:sldMkLst>
          <pc:docMk/>
          <pc:sldMk cId="2612433067" sldId="461"/>
        </pc:sldMkLst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1556469" sldId="46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1556469" sldId="462"/>
            <ac:spMk id="3" creationId="{9EE4E488-B865-A383-4E62-A6D475F846C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1556469" sldId="462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1556469" sldId="462"/>
            <ac:spMk id="5" creationId="{F6A4044F-CFE7-BCA8-7E36-04066A89A026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133028597" sldId="46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33028597" sldId="463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33028597" sldId="463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33028597" sldId="463"/>
            <ac:spMk id="7" creationId="{C8D2E5B8-C30E-BED6-3755-3F829E8FBED2}"/>
          </ac:spMkLst>
        </pc:spChg>
      </pc:sldChg>
      <pc:sldChg chg="del">
        <pc:chgData name="Xuesu Xiao" userId="2da2dc19-76a6-42ca-a03e-a5becae5e7dc" providerId="ADAL" clId="{B74F66C9-E5B3-EF46-B5D8-FD99D1E58699}" dt="2022-11-19T04:40:05.605" v="0" actId="2696"/>
        <pc:sldMkLst>
          <pc:docMk/>
          <pc:sldMk cId="4244294782" sldId="463"/>
        </pc:sldMkLst>
      </pc:sldChg>
      <pc:sldChg chg="del">
        <pc:chgData name="Xuesu Xiao" userId="2da2dc19-76a6-42ca-a03e-a5becae5e7dc" providerId="ADAL" clId="{B74F66C9-E5B3-EF46-B5D8-FD99D1E58699}" dt="2022-11-19T04:40:05.619" v="18" actId="2696"/>
        <pc:sldMkLst>
          <pc:docMk/>
          <pc:sldMk cId="1325154083" sldId="464"/>
        </pc:sldMkLst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102407465" sldId="464"/>
        </pc:sldMkLst>
        <pc:spChg chg="mod">
          <ac:chgData name="Xuesu Xiao" userId="2da2dc19-76a6-42ca-a03e-a5becae5e7dc" providerId="ADAL" clId="{B74F66C9-E5B3-EF46-B5D8-FD99D1E58699}" dt="2022-11-19T04:40:07.586" v="51" actId="27636"/>
          <ac:spMkLst>
            <pc:docMk/>
            <pc:sldMk cId="2102407465" sldId="464"/>
            <ac:spMk id="3" creationId="{1F144A1C-11C1-4394-5041-8A787D124C7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02407465" sldId="464"/>
            <ac:spMk id="4" creationId="{ADF78EA1-381D-5C7B-A39F-6118A6B2003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02407465" sldId="464"/>
            <ac:spMk id="5" creationId="{C4023068-49CE-DD54-6C44-9C562973E35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02407465" sldId="464"/>
            <ac:spMk id="6" creationId="{B131DB61-08A6-4826-1D0F-0784DAF86793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4.945" v="389" actId="20577"/>
        <pc:sldMkLst>
          <pc:docMk/>
          <pc:sldMk cId="1019163237" sldId="466"/>
        </pc:sldMkLst>
        <pc:spChg chg="mod">
          <ac:chgData name="Xuesu Xiao" userId="2da2dc19-76a6-42ca-a03e-a5becae5e7dc" providerId="ADAL" clId="{B74F66C9-E5B3-EF46-B5D8-FD99D1E58699}" dt="2022-11-19T05:19:04.945" v="389" actId="20577"/>
          <ac:spMkLst>
            <pc:docMk/>
            <pc:sldMk cId="1019163237" sldId="466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19163237" sldId="466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19163237" sldId="466"/>
            <ac:spMk id="5" creationId="{0DE69B6C-10AB-21A1-CE1C-3F4D048B2B1B}"/>
          </ac:spMkLst>
        </pc:spChg>
        <pc:spChg chg="add del mod">
          <ac:chgData name="Xuesu Xiao" userId="2da2dc19-76a6-42ca-a03e-a5becae5e7dc" providerId="ADAL" clId="{B74F66C9-E5B3-EF46-B5D8-FD99D1E58699}" dt="2022-11-19T05:18:59.826" v="381" actId="478"/>
          <ac:spMkLst>
            <pc:docMk/>
            <pc:sldMk cId="1019163237" sldId="466"/>
            <ac:spMk id="7" creationId="{A963DD9F-B27C-1106-28CC-E731AFDD524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19163237" sldId="466"/>
            <ac:spMk id="8" creationId="{A5E48795-67FB-F8EA-C277-C897F0C9FD3F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19:00.785" v="383" actId="2696"/>
        <pc:sldMkLst>
          <pc:docMk/>
          <pc:sldMk cId="1060138097" sldId="467"/>
        </pc:sldMkLst>
        <pc:spChg chg="mod">
          <ac:chgData name="Xuesu Xiao" userId="2da2dc19-76a6-42ca-a03e-a5becae5e7dc" providerId="ADAL" clId="{B74F66C9-E5B3-EF46-B5D8-FD99D1E58699}" dt="2022-11-19T05:14:04.897" v="288" actId="15"/>
          <ac:spMkLst>
            <pc:docMk/>
            <pc:sldMk cId="1060138097" sldId="467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60138097" sldId="467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60138097" sldId="467"/>
            <ac:spMk id="5" creationId="{0DE69B6C-10AB-21A1-CE1C-3F4D048B2B1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60138097" sldId="467"/>
            <ac:spMk id="7" creationId="{12B341D4-AE68-1E4D-97F3-7B02CE63133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72041715" sldId="46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72041715" sldId="469"/>
            <ac:spMk id="4" creationId="{89D6F3C3-39F5-79C1-C6B9-4A72CD93950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72041715" sldId="469"/>
            <ac:spMk id="5" creationId="{38D8EC14-FCE4-1385-1191-433A54349BB2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72041715" sldId="469"/>
            <ac:spMk id="6" creationId="{1A68C1B3-9EE0-FCE4-6E51-FBED9C0D198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5779629" sldId="47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5779629" sldId="470"/>
            <ac:spMk id="4" creationId="{C7B09308-8A04-9D85-B615-778897883C4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5779629" sldId="470"/>
            <ac:spMk id="5" creationId="{E821B164-662C-6D97-024B-902B584F6C5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5779629" sldId="470"/>
            <ac:spMk id="6" creationId="{466751B1-440D-D6BC-A52F-BB25E2995182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617063890" sldId="47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17063890" sldId="473"/>
            <ac:spMk id="3" creationId="{E05051C2-FD4D-51DC-C2A1-B59F313F4B3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17063890" sldId="473"/>
            <ac:spMk id="4" creationId="{FE2C2B80-D96B-A0F4-4309-E5E17A1244C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17063890" sldId="473"/>
            <ac:spMk id="5" creationId="{583FBA51-3DB6-98B7-DC22-356BD53A12CA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21:03.212" v="623" actId="2696"/>
        <pc:sldMkLst>
          <pc:docMk/>
          <pc:sldMk cId="1027330437" sldId="47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27330437" sldId="474"/>
            <ac:spMk id="3" creationId="{EF5C2E41-F0F4-FF4B-B834-FF283B94126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27330437" sldId="474"/>
            <ac:spMk id="4" creationId="{17BD9D74-94B2-4DFB-A612-E5E4582377F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27330437" sldId="474"/>
            <ac:spMk id="5" creationId="{EA550672-61B0-6B6D-1ABF-F73A2BD9800D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19:35.434" v="399" actId="2696"/>
        <pc:sldMkLst>
          <pc:docMk/>
          <pc:sldMk cId="1119581466" sldId="47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119581466" sldId="475"/>
            <ac:spMk id="4" creationId="{08C2723F-3D2F-BFFB-4ED0-64605287846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119581466" sldId="475"/>
            <ac:spMk id="5" creationId="{DF7301F1-5B9C-B7C4-F02B-4C8A761F40F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119581466" sldId="475"/>
            <ac:spMk id="6" creationId="{7F8EC459-026C-699A-F378-74C0BEF12F9E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7:56.840" v="157" actId="2696"/>
        <pc:sldMkLst>
          <pc:docMk/>
          <pc:sldMk cId="4186152412" sldId="47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6152412" sldId="476"/>
            <ac:spMk id="4" creationId="{5E517F96-82D8-C44D-8EBA-5FCB5131830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6152412" sldId="476"/>
            <ac:spMk id="5" creationId="{E333C002-A46B-5145-9B4F-8C779BD9DBE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6152412" sldId="476"/>
            <ac:spMk id="6" creationId="{AB56C01D-A445-35FF-0288-9EBFFE903B37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7:32.155" v="156" actId="2696"/>
        <pc:sldMkLst>
          <pc:docMk/>
          <pc:sldMk cId="770003526" sldId="47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70003526" sldId="477"/>
            <ac:spMk id="4" creationId="{5E517F96-82D8-C44D-8EBA-5FCB5131830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70003526" sldId="477"/>
            <ac:spMk id="5" creationId="{E333C002-A46B-5145-9B4F-8C779BD9DBE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70003526" sldId="477"/>
            <ac:spMk id="7" creationId="{45D707C8-A65A-A2C3-FA59-00FCEA1241D4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3:08.467" v="217" actId="20577"/>
        <pc:sldMkLst>
          <pc:docMk/>
          <pc:sldMk cId="522971075" sldId="478"/>
        </pc:sldMkLst>
        <pc:spChg chg="mod">
          <ac:chgData name="Xuesu Xiao" userId="2da2dc19-76a6-42ca-a03e-a5becae5e7dc" providerId="ADAL" clId="{B74F66C9-E5B3-EF46-B5D8-FD99D1E58699}" dt="2022-11-19T04:53:08.467" v="217" actId="20577"/>
          <ac:spMkLst>
            <pc:docMk/>
            <pc:sldMk cId="522971075" sldId="478"/>
            <ac:spMk id="3" creationId="{CD1A59C8-0BE5-1749-94B1-6E0A48788DC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2971075" sldId="478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2971075" sldId="478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2971075" sldId="478"/>
            <ac:spMk id="8" creationId="{F8A0AAE3-AF5D-D593-781E-064352BCA33A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77486341" sldId="47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77486341" sldId="479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77486341" sldId="479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77486341" sldId="479"/>
            <ac:spMk id="7" creationId="{B68339BE-748E-7185-7E83-B174A73A02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38222313" sldId="48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38222313" sldId="480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38222313" sldId="480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38222313" sldId="480"/>
            <ac:spMk id="7" creationId="{EED1AD27-EDBB-4A36-2FFB-E01A21C3E82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537859319" sldId="48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537859319" sldId="481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537859319" sldId="481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537859319" sldId="481"/>
            <ac:spMk id="10" creationId="{98EAFA4A-5D8D-FF30-1E51-B5D7D0F2C59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856366771" sldId="48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56366771" sldId="482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56366771" sldId="482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56366771" sldId="482"/>
            <ac:spMk id="11" creationId="{468E1256-3F0D-5C49-437D-D0DBDD73EB7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71925522" sldId="48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71925522" sldId="485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71925522" sldId="485"/>
            <ac:spMk id="5" creationId="{41E036CD-8BDB-7F4F-AE37-3D02BCB99D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71925522" sldId="485"/>
            <ac:spMk id="6" creationId="{B8681413-7FD6-559D-7F68-7738C5B6EAA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19913970" sldId="48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19913970" sldId="486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19913970" sldId="486"/>
            <ac:spMk id="5" creationId="{41E036CD-8BDB-7F4F-AE37-3D02BCB99D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19913970" sldId="486"/>
            <ac:spMk id="7" creationId="{8B69C137-FA4D-C8A3-E1A5-CA43027DD23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38.697" v="409" actId="2696"/>
        <pc:sldMkLst>
          <pc:docMk/>
          <pc:sldMk cId="1670619051" sldId="48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70619051" sldId="487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70619051" sldId="487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70619051" sldId="487"/>
            <ac:spMk id="6" creationId="{6A0925A5-FB5C-6873-18F8-1BB6919B9463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3:39.195" v="410" actId="2696"/>
        <pc:sldMkLst>
          <pc:docMk/>
          <pc:sldMk cId="1740037731" sldId="488"/>
        </pc:sldMkLst>
        <pc:spChg chg="mod">
          <ac:chgData name="Xuesu Xiao" userId="2da2dc19-76a6-42ca-a03e-a5becae5e7dc" providerId="ADAL" clId="{B74F66C9-E5B3-EF46-B5D8-FD99D1E58699}" dt="2022-11-19T04:40:07.245" v="42" actId="27636"/>
          <ac:spMkLst>
            <pc:docMk/>
            <pc:sldMk cId="1740037731" sldId="488"/>
            <ac:spMk id="3" creationId="{99A8C704-4798-6895-F5A1-479AAFC47EC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40037731" sldId="488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40037731" sldId="488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40037731" sldId="488"/>
            <ac:spMk id="6" creationId="{8B5074BF-96A5-ACFE-6F83-60FE5F978271}"/>
          </ac:spMkLst>
        </pc:spChg>
        <pc:picChg chg="mod">
          <ac:chgData name="Xuesu Xiao" userId="2da2dc19-76a6-42ca-a03e-a5becae5e7dc" providerId="ADAL" clId="{B74F66C9-E5B3-EF46-B5D8-FD99D1E58699}" dt="2022-11-19T05:05:03.653" v="247" actId="1076"/>
          <ac:picMkLst>
            <pc:docMk/>
            <pc:sldMk cId="1740037731" sldId="488"/>
            <ac:picMk id="2050" creationId="{FAD008F7-3D96-6A50-9655-569F8664F9AB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19T05:23:39.583" v="411" actId="2696"/>
        <pc:sldMkLst>
          <pc:docMk/>
          <pc:sldMk cId="379245142" sldId="489"/>
        </pc:sldMkLst>
        <pc:spChg chg="mod">
          <ac:chgData name="Xuesu Xiao" userId="2da2dc19-76a6-42ca-a03e-a5becae5e7dc" providerId="ADAL" clId="{B74F66C9-E5B3-EF46-B5D8-FD99D1E58699}" dt="2022-11-19T04:40:07.289" v="43" actId="27636"/>
          <ac:spMkLst>
            <pc:docMk/>
            <pc:sldMk cId="379245142" sldId="489"/>
            <ac:spMk id="3" creationId="{99A8C704-4798-6895-F5A1-479AAFC47EC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9245142" sldId="489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9245142" sldId="489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9245142" sldId="489"/>
            <ac:spMk id="6" creationId="{ACB8CDA0-2E83-69E3-DD44-488E6E5A56B0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3:40.028" v="412" actId="2696"/>
        <pc:sldMkLst>
          <pc:docMk/>
          <pc:sldMk cId="2226713212" sldId="490"/>
        </pc:sldMkLst>
        <pc:spChg chg="mod">
          <ac:chgData name="Xuesu Xiao" userId="2da2dc19-76a6-42ca-a03e-a5becae5e7dc" providerId="ADAL" clId="{B74F66C9-E5B3-EF46-B5D8-FD99D1E58699}" dt="2022-11-19T04:40:07.304" v="44" actId="27636"/>
          <ac:spMkLst>
            <pc:docMk/>
            <pc:sldMk cId="2226713212" sldId="490"/>
            <ac:spMk id="3" creationId="{9E9717EC-284A-3BC6-C7AE-CB56EDE1857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26713212" sldId="490"/>
            <ac:spMk id="4" creationId="{36ACF96C-D10F-081E-602E-D02027D767C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26713212" sldId="490"/>
            <ac:spMk id="5" creationId="{F7771CB9-BE04-2D8B-94B2-A40210D4B4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26713212" sldId="490"/>
            <ac:spMk id="6" creationId="{D1C8BF3F-3A2A-3048-3064-D1C9E68E7535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4:22.901" v="417" actId="2696"/>
        <pc:sldMkLst>
          <pc:docMk/>
          <pc:sldMk cId="2638240263" sldId="491"/>
        </pc:sldMkLst>
        <pc:spChg chg="mod">
          <ac:chgData name="Xuesu Xiao" userId="2da2dc19-76a6-42ca-a03e-a5becae5e7dc" providerId="ADAL" clId="{B74F66C9-E5B3-EF46-B5D8-FD99D1E58699}" dt="2022-11-19T04:40:07.349" v="45" actId="27636"/>
          <ac:spMkLst>
            <pc:docMk/>
            <pc:sldMk cId="2638240263" sldId="491"/>
            <ac:spMk id="3" creationId="{9E9717EC-284A-3BC6-C7AE-CB56EDE1857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38240263" sldId="491"/>
            <ac:spMk id="4" creationId="{36ACF96C-D10F-081E-602E-D02027D767C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38240263" sldId="491"/>
            <ac:spMk id="5" creationId="{F7771CB9-BE04-2D8B-94B2-A40210D4B4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38240263" sldId="491"/>
            <ac:spMk id="7" creationId="{0D80955B-D2DB-8730-68CD-CBA7C6466EA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27.005" v="408" actId="2696"/>
        <pc:sldMkLst>
          <pc:docMk/>
          <pc:sldMk cId="2943203320" sldId="49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943203320" sldId="492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43203320" sldId="492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43203320" sldId="492"/>
            <ac:spMk id="6" creationId="{22E481C9-DFF2-ECA0-4A91-1C2EF51D118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17504232" sldId="49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17504232" sldId="494"/>
            <ac:spMk id="3" creationId="{2EBAEB48-2EEB-A8F9-BD5E-E59892AF903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17504232" sldId="494"/>
            <ac:spMk id="4" creationId="{51A72ED6-B7E1-8613-2E8F-B510B577E4F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17504232" sldId="494"/>
            <ac:spMk id="5" creationId="{D7482A10-DA2D-780B-2C93-BED8D66FD339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01.203" v="407" actId="2696"/>
        <pc:sldMkLst>
          <pc:docMk/>
          <pc:sldMk cId="1257842646" sldId="49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257842646" sldId="495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257842646" sldId="495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257842646" sldId="495"/>
            <ac:spMk id="8" creationId="{1A8F8D7B-A55B-9198-85DF-0B640AE6D50B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8.676" v="405" actId="2696"/>
        <pc:sldMkLst>
          <pc:docMk/>
          <pc:sldMk cId="155791797" sldId="49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55791797" sldId="496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55791797" sldId="496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55791797" sldId="496"/>
            <ac:spMk id="7" creationId="{2F75BE3D-4DCF-ED85-C510-A9BFA87159D3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9.508" v="406" actId="2696"/>
        <pc:sldMkLst>
          <pc:docMk/>
          <pc:sldMk cId="947789912" sldId="49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47789912" sldId="497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47789912" sldId="497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47789912" sldId="497"/>
            <ac:spMk id="7" creationId="{37A237A8-C534-9319-C9F7-9B47077F790A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7.876" v="404" actId="2696"/>
        <pc:sldMkLst>
          <pc:docMk/>
          <pc:sldMk cId="3196384517" sldId="49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96384517" sldId="498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96384517" sldId="498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96384517" sldId="498"/>
            <ac:spMk id="7" creationId="{C39959ED-1A74-F929-450B-6233888ED86B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7.191" v="403" actId="2696"/>
        <pc:sldMkLst>
          <pc:docMk/>
          <pc:sldMk cId="991331779" sldId="49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1331779" sldId="499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1331779" sldId="499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1331779" sldId="499"/>
            <ac:spMk id="7" creationId="{7EBAA06F-BC43-4839-696E-6BC37F41245C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6.253" v="402" actId="2696"/>
        <pc:sldMkLst>
          <pc:docMk/>
          <pc:sldMk cId="1449528718" sldId="50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49528718" sldId="500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49528718" sldId="500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49528718" sldId="500"/>
            <ac:spMk id="6" creationId="{EBBA2FED-39A8-CC57-5FB9-169695841796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8:09.601" v="522" actId="20577"/>
        <pc:sldMkLst>
          <pc:docMk/>
          <pc:sldMk cId="422553874" sldId="501"/>
        </pc:sldMkLst>
        <pc:spChg chg="mod">
          <ac:chgData name="Xuesu Xiao" userId="2da2dc19-76a6-42ca-a03e-a5becae5e7dc" providerId="ADAL" clId="{B74F66C9-E5B3-EF46-B5D8-FD99D1E58699}" dt="2022-11-19T05:28:09.601" v="522" actId="20577"/>
          <ac:spMkLst>
            <pc:docMk/>
            <pc:sldMk cId="422553874" sldId="501"/>
            <ac:spMk id="2" creationId="{0E234F21-E2AF-59BC-35D7-50D2614CC70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2553874" sldId="501"/>
            <ac:spMk id="4" creationId="{2FA2F78C-56D1-AF62-557C-CC0A7C575D6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2553874" sldId="501"/>
            <ac:spMk id="5" creationId="{4F720C12-F6D8-2F8C-75F9-BCF44C11DB8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2553874" sldId="501"/>
            <ac:spMk id="6" creationId="{ED2C9DD5-38C6-794F-EF84-53926B565BA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28:33.349" v="523"/>
        <pc:sldMkLst>
          <pc:docMk/>
          <pc:sldMk cId="4185596027" sldId="502"/>
        </pc:sldMkLst>
        <pc:spChg chg="mod">
          <ac:chgData name="Xuesu Xiao" userId="2da2dc19-76a6-42ca-a03e-a5becae5e7dc" providerId="ADAL" clId="{B74F66C9-E5B3-EF46-B5D8-FD99D1E58699}" dt="2022-11-19T05:28:33.349" v="523"/>
          <ac:spMkLst>
            <pc:docMk/>
            <pc:sldMk cId="4185596027" sldId="502"/>
            <ac:spMk id="2" creationId="{0E234F21-E2AF-59BC-35D7-50D2614CC70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5596027" sldId="502"/>
            <ac:spMk id="4" creationId="{2FA2F78C-56D1-AF62-557C-CC0A7C575D6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5596027" sldId="502"/>
            <ac:spMk id="5" creationId="{4F720C12-F6D8-2F8C-75F9-BCF44C11DB8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5596027" sldId="502"/>
            <ac:spMk id="6" creationId="{78F1FE31-3A26-73A9-E99C-3843BF1E4FA6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33:00.611" v="525" actId="2696"/>
        <pc:sldMkLst>
          <pc:docMk/>
          <pc:sldMk cId="2179238239" sldId="50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79238239" sldId="503"/>
            <ac:spMk id="3" creationId="{40B6A8F7-FABC-0CA1-51C8-1EB81A177F5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79238239" sldId="503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79238239" sldId="503"/>
            <ac:spMk id="5" creationId="{D85C5E8F-3D86-5B84-22E9-FE9AB3634787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33:01.625" v="526" actId="2696"/>
        <pc:sldMkLst>
          <pc:docMk/>
          <pc:sldMk cId="25274934" sldId="50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274934" sldId="504"/>
            <ac:spMk id="3" creationId="{8954916C-9C65-54B1-79FF-C1E9A8E398E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274934" sldId="504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274934" sldId="504"/>
            <ac:spMk id="5" creationId="{D85C5E8F-3D86-5B84-22E9-FE9AB3634787}"/>
          </ac:spMkLst>
        </pc:spChg>
        <pc:picChg chg="mod">
          <ac:chgData name="Xuesu Xiao" userId="2da2dc19-76a6-42ca-a03e-a5becae5e7dc" providerId="ADAL" clId="{B74F66C9-E5B3-EF46-B5D8-FD99D1E58699}" dt="2022-11-19T05:29:24.112" v="524" actId="14100"/>
          <ac:picMkLst>
            <pc:docMk/>
            <pc:sldMk cId="25274934" sldId="504"/>
            <ac:picMk id="9" creationId="{1A68B132-EE46-D71F-AAF1-EFDE8058FFD0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19T05:33:55.324" v="532" actId="1076"/>
        <pc:sldMkLst>
          <pc:docMk/>
          <pc:sldMk cId="1405509169" sldId="505"/>
        </pc:sldMkLst>
        <pc:spChg chg="del">
          <ac:chgData name="Xuesu Xiao" userId="2da2dc19-76a6-42ca-a03e-a5becae5e7dc" providerId="ADAL" clId="{B74F66C9-E5B3-EF46-B5D8-FD99D1E58699}" dt="2022-11-19T05:33:21.449" v="527" actId="478"/>
          <ac:spMkLst>
            <pc:docMk/>
            <pc:sldMk cId="1405509169" sldId="505"/>
            <ac:spMk id="2" creationId="{F160B9F5-F3AA-978A-A21D-6864080F597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05509169" sldId="505"/>
            <ac:spMk id="3" creationId="{6C8604CC-DD21-6705-B10B-0A13722A7D5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05509169" sldId="505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05509169" sldId="505"/>
            <ac:spMk id="5" creationId="{D85C5E8F-3D86-5B84-22E9-FE9AB3634787}"/>
          </ac:spMkLst>
        </pc:spChg>
        <pc:spChg chg="add mod">
          <ac:chgData name="Xuesu Xiao" userId="2da2dc19-76a6-42ca-a03e-a5becae5e7dc" providerId="ADAL" clId="{B74F66C9-E5B3-EF46-B5D8-FD99D1E58699}" dt="2022-11-19T05:33:28.161" v="528"/>
          <ac:spMkLst>
            <pc:docMk/>
            <pc:sldMk cId="1405509169" sldId="505"/>
            <ac:spMk id="9" creationId="{EFE4DE61-E1DD-F2DE-1B84-7A987CBE9C12}"/>
          </ac:spMkLst>
        </pc:spChg>
        <pc:picChg chg="mod modCrop">
          <ac:chgData name="Xuesu Xiao" userId="2da2dc19-76a6-42ca-a03e-a5becae5e7dc" providerId="ADAL" clId="{B74F66C9-E5B3-EF46-B5D8-FD99D1E58699}" dt="2022-11-19T05:33:55.324" v="532" actId="1076"/>
          <ac:picMkLst>
            <pc:docMk/>
            <pc:sldMk cId="1405509169" sldId="505"/>
            <ac:picMk id="8" creationId="{72A8B5B0-C42B-4ADC-1165-AB84FF5F40C3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2:29:59.953" v="536"/>
        <pc:sldMkLst>
          <pc:docMk/>
          <pc:sldMk cId="1276680132" sldId="506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276680132" sldId="506"/>
            <ac:spMk id="3" creationId="{4756FF74-9827-1130-2DE1-806FE9EACBE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276680132" sldId="506"/>
            <ac:spMk id="4" creationId="{DC5652F7-6457-F5D5-F0D6-A2A0EDDAAC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276680132" sldId="506"/>
            <ac:spMk id="5" creationId="{449A0808-52C4-1A5E-A424-251DA4595BCC}"/>
          </ac:spMkLst>
        </pc:spChg>
        <pc:spChg chg="mod">
          <ac:chgData name="Xuesu Xiao" userId="2da2dc19-76a6-42ca-a03e-a5becae5e7dc" providerId="ADAL" clId="{B74F66C9-E5B3-EF46-B5D8-FD99D1E58699}" dt="2022-11-20T02:29:59.953" v="536"/>
          <ac:spMkLst>
            <pc:docMk/>
            <pc:sldMk cId="1276680132" sldId="506"/>
            <ac:spMk id="9" creationId="{678339EF-ECA1-FFDB-A174-3224869B5734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32996767" sldId="50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32996767" sldId="507"/>
            <ac:spMk id="3" creationId="{27A105AF-AFC8-F810-9A2E-AC5F3F0BB26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32996767" sldId="507"/>
            <ac:spMk id="4" creationId="{DC5652F7-6457-F5D5-F0D6-A2A0EDDAAC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32996767" sldId="507"/>
            <ac:spMk id="5" creationId="{449A0808-52C4-1A5E-A424-251DA4595BC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28535963" sldId="50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28535963" sldId="508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28535963" sldId="508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28535963" sldId="508"/>
            <ac:spMk id="7" creationId="{B68B22C7-9D1B-8102-17ED-718A50165849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427033621" sldId="510"/>
        </pc:sldMkLst>
        <pc:spChg chg="mod">
          <ac:chgData name="Xuesu Xiao" userId="2da2dc19-76a6-42ca-a03e-a5becae5e7dc" providerId="ADAL" clId="{B74F66C9-E5B3-EF46-B5D8-FD99D1E58699}" dt="2022-11-19T04:40:07.452" v="46" actId="27636"/>
          <ac:spMkLst>
            <pc:docMk/>
            <pc:sldMk cId="2427033621" sldId="510"/>
            <ac:spMk id="3" creationId="{11A83B91-15BD-5E1E-5267-35D7ADFF280B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427033621" sldId="510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427033621" sldId="510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427033621" sldId="510"/>
            <ac:spMk id="7" creationId="{F7112BA0-3E3F-AB45-666E-3272694EDBE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99206043" sldId="51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99206043" sldId="511"/>
            <ac:spMk id="4" creationId="{D76CDFC7-C91B-9563-BB2A-C2064E357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99206043" sldId="511"/>
            <ac:spMk id="5" creationId="{88F67891-4ECB-42DD-313F-39C270ACB119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99206043" sldId="511"/>
            <ac:spMk id="8" creationId="{8DC691EA-5DED-015C-8851-AF8B8ABCC61E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20T02:44:22.434" v="537" actId="2696"/>
        <pc:sldMkLst>
          <pc:docMk/>
          <pc:sldMk cId="2739789779" sldId="512"/>
        </pc:sldMkLst>
        <pc:spChg chg="mod">
          <ac:chgData name="Xuesu Xiao" userId="2da2dc19-76a6-42ca-a03e-a5becae5e7dc" providerId="ADAL" clId="{B74F66C9-E5B3-EF46-B5D8-FD99D1E58699}" dt="2022-11-19T04:40:07.506" v="47" actId="27636"/>
          <ac:spMkLst>
            <pc:docMk/>
            <pc:sldMk cId="2739789779" sldId="512"/>
            <ac:spMk id="3" creationId="{C5779D0E-9C84-D2F8-B0B5-0FF506C59F99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39789779" sldId="512"/>
            <ac:spMk id="4" creationId="{A7C84800-CF87-1C8E-4EC5-8265202BB4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39789779" sldId="512"/>
            <ac:spMk id="5" creationId="{B9661C7E-00ED-418D-8B3A-97D9E5A9BC3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39789779" sldId="512"/>
            <ac:spMk id="7" creationId="{DCC1E62A-12CC-642E-82F9-8421A605EB8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54647555" sldId="51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54647555" sldId="513"/>
            <ac:spMk id="4" creationId="{B07E930C-36E4-337E-0C9D-FC91798E584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54647555" sldId="513"/>
            <ac:spMk id="5" creationId="{55610593-8797-D189-E608-5B7A177FCC6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54647555" sldId="513"/>
            <ac:spMk id="7" creationId="{8D0E79A4-67FF-8B52-A010-8CC8F3D5C52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55433722" sldId="51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55433722" sldId="514"/>
            <ac:spMk id="4" creationId="{812B13F5-7593-AD60-FDEE-A480C50FA39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55433722" sldId="514"/>
            <ac:spMk id="5" creationId="{8584D34C-B923-586F-F44E-6AE77F05D66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55433722" sldId="514"/>
            <ac:spMk id="6" creationId="{19758796-6465-DCD9-C3D0-27823072955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16930668" sldId="51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16930668" sldId="515"/>
            <ac:spMk id="2" creationId="{73AF1125-4A93-EB16-9932-BFFB351888D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16930668" sldId="515"/>
            <ac:spMk id="4" creationId="{5B6B52E4-F36A-E030-FD17-B4627441553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16930668" sldId="515"/>
            <ac:spMk id="5" creationId="{1734DA35-6C5F-E118-B28A-23BEF3ABE5D9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2:54:00.135" v="560" actId="1036"/>
        <pc:sldMkLst>
          <pc:docMk/>
          <pc:sldMk cId="2214830292" sldId="51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14830292" sldId="516"/>
            <ac:spMk id="4" creationId="{FBCC5E58-7FB0-417C-D2FE-1903E3B59B7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14830292" sldId="516"/>
            <ac:spMk id="5" creationId="{B85EB10C-D986-870D-884A-C52EC6B4DB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14830292" sldId="516"/>
            <ac:spMk id="7" creationId="{0538919F-C123-91B5-6805-2DD43369525A}"/>
          </ac:spMkLst>
        </pc:spChg>
        <pc:picChg chg="mod">
          <ac:chgData name="Xuesu Xiao" userId="2da2dc19-76a6-42ca-a03e-a5becae5e7dc" providerId="ADAL" clId="{B74F66C9-E5B3-EF46-B5D8-FD99D1E58699}" dt="2022-11-20T02:54:00.135" v="560" actId="1036"/>
          <ac:picMkLst>
            <pc:docMk/>
            <pc:sldMk cId="2214830292" sldId="516"/>
            <ac:picMk id="6" creationId="{990A776F-C47F-DFFF-9F1F-C3A7AB26B880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719988919" sldId="51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19988919" sldId="517"/>
            <ac:spMk id="4" creationId="{E620CFF8-7A27-1032-6C74-1F9DCBA5CB5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19988919" sldId="517"/>
            <ac:spMk id="5" creationId="{E7A5CDCB-5E3B-3CC2-7FF0-6B15CE9BA4E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19988919" sldId="517"/>
            <ac:spMk id="6" creationId="{95932B7F-6644-F733-9868-95333220BCE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28173853" sldId="51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8173853" sldId="518"/>
            <ac:spMk id="4" creationId="{4BAEBD1E-630B-857D-39FF-CC4799FDFE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8173853" sldId="518"/>
            <ac:spMk id="5" creationId="{E565A113-36A7-E6C3-CDEE-244AEE22ADE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8173853" sldId="518"/>
            <ac:spMk id="7" creationId="{F050217D-414B-8ED5-F755-C85CF941C46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998468472" sldId="51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8468472" sldId="519"/>
            <ac:spMk id="4" creationId="{CE25FE45-D4E2-0BEB-CDA3-97130355A17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8468472" sldId="519"/>
            <ac:spMk id="5" creationId="{3A6249A4-297C-CA89-6C9D-CEEEA085AE4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8468472" sldId="519"/>
            <ac:spMk id="7" creationId="{7CC2819F-F1AD-D8B9-678E-B55644FA5CE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839737693" sldId="52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39737693" sldId="520"/>
            <ac:spMk id="4" creationId="{630FAAE2-7E5E-CCDA-6FD3-F2774E608B9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39737693" sldId="520"/>
            <ac:spMk id="5" creationId="{A102DC25-14CC-C7D9-4B6B-E666C4413D29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39737693" sldId="520"/>
            <ac:spMk id="6" creationId="{7D900B9F-8C76-155C-FA79-D809ECF7A15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118660206" sldId="52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18660206" sldId="521"/>
            <ac:spMk id="4" creationId="{6AE2993A-1543-F7CC-1A9B-8B566D03453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18660206" sldId="521"/>
            <ac:spMk id="5" creationId="{89DDC66E-DC7C-60BB-AFCD-B047930937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18660206" sldId="521"/>
            <ac:spMk id="6" creationId="{E039C2F2-12DC-A8BC-468E-3BE5033E267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24373490" sldId="52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24373490" sldId="522"/>
            <ac:spMk id="3" creationId="{89B4285B-6723-CECA-842B-DF747A61491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24373490" sldId="522"/>
            <ac:spMk id="4" creationId="{5C668CF1-818B-8243-3480-06DC4FA29DF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24373490" sldId="522"/>
            <ac:spMk id="5" creationId="{B6D4BFBD-FD99-7EF0-1AA8-B5919BBFF8C7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5:44.279" v="310" actId="20577"/>
        <pc:sldMkLst>
          <pc:docMk/>
          <pc:sldMk cId="3047866080" sldId="523"/>
        </pc:sldMkLst>
        <pc:spChg chg="mod">
          <ac:chgData name="Xuesu Xiao" userId="2da2dc19-76a6-42ca-a03e-a5becae5e7dc" providerId="ADAL" clId="{B74F66C9-E5B3-EF46-B5D8-FD99D1E58699}" dt="2022-11-19T05:15:44.279" v="310" actId="20577"/>
          <ac:spMkLst>
            <pc:docMk/>
            <pc:sldMk cId="3047866080" sldId="523"/>
            <ac:spMk id="2" creationId="{117951AF-3FAB-52F7-A675-F45BC4D4E9B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47866080" sldId="523"/>
            <ac:spMk id="4" creationId="{6346D117-C4F6-C7B6-3FAA-3E233D4EF25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47866080" sldId="523"/>
            <ac:spMk id="5" creationId="{0F79EA38-40D7-2C50-CF1F-505EE619F1D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47866080" sldId="523"/>
            <ac:spMk id="6" creationId="{58EF324E-B4AF-9C8C-3C0C-877F1FFB4D4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88062194" sldId="52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88062194" sldId="524"/>
            <ac:spMk id="3" creationId="{9E1B23F9-9DB5-09CD-5EC9-DB209EE6A3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88062194" sldId="524"/>
            <ac:spMk id="4" creationId="{5A1B88F4-EC3F-9EF8-3F15-7790B8DDA99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88062194" sldId="524"/>
            <ac:spMk id="5" creationId="{250897EB-A66B-988B-CB36-70ACD8029E3A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8:11.049" v="712" actId="1036"/>
        <pc:sldMkLst>
          <pc:docMk/>
          <pc:sldMk cId="499620237" sldId="52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99620237" sldId="525"/>
            <ac:spMk id="3" creationId="{93037C4D-3938-8E28-3286-ADC876B25B6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99620237" sldId="525"/>
            <ac:spMk id="4" creationId="{E3E6D3BB-3B57-C67E-3FBD-B7A5A3E0CFF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99620237" sldId="525"/>
            <ac:spMk id="5" creationId="{8CA2094B-A96B-8E26-D9F7-9ABEAE55F067}"/>
          </ac:spMkLst>
        </pc:spChg>
        <pc:spChg chg="mod">
          <ac:chgData name="Xuesu Xiao" userId="2da2dc19-76a6-42ca-a03e-a5becae5e7dc" providerId="ADAL" clId="{B74F66C9-E5B3-EF46-B5D8-FD99D1E58699}" dt="2022-11-19T04:40:08.022" v="63" actId="27636"/>
          <ac:spMkLst>
            <pc:docMk/>
            <pc:sldMk cId="499620237" sldId="525"/>
            <ac:spMk id="6" creationId="{6251BD6F-4C8A-E658-0B54-096389469BD2}"/>
          </ac:spMkLst>
        </pc:spChg>
        <pc:picChg chg="mod">
          <ac:chgData name="Xuesu Xiao" userId="2da2dc19-76a6-42ca-a03e-a5becae5e7dc" providerId="ADAL" clId="{B74F66C9-E5B3-EF46-B5D8-FD99D1E58699}" dt="2022-11-20T03:58:11.049" v="712" actId="1036"/>
          <ac:picMkLst>
            <pc:docMk/>
            <pc:sldMk cId="499620237" sldId="525"/>
            <ac:picMk id="7" creationId="{9E6055F2-D805-4F1B-327B-3D8198DC31A0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854659173" sldId="52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54659173" sldId="526"/>
            <ac:spMk id="4" creationId="{B64FB29A-5AA2-5D21-AE3D-9E1BA51A612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54659173" sldId="526"/>
            <ac:spMk id="5" creationId="{B9377D98-2F11-653A-9621-8596BB60E31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54659173" sldId="526"/>
            <ac:spMk id="6" creationId="{2AA8CF55-D01A-A252-1CB8-0E9113C8536D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6.176" v="395" actId="1036"/>
        <pc:sldMkLst>
          <pc:docMk/>
          <pc:sldMk cId="1873024031" sldId="527"/>
        </pc:sldMkLst>
        <pc:spChg chg="mod">
          <ac:chgData name="Xuesu Xiao" userId="2da2dc19-76a6-42ca-a03e-a5becae5e7dc" providerId="ADAL" clId="{B74F66C9-E5B3-EF46-B5D8-FD99D1E58699}" dt="2022-11-19T05:19:06.176" v="395" actId="1036"/>
          <ac:spMkLst>
            <pc:docMk/>
            <pc:sldMk cId="1873024031" sldId="527"/>
            <ac:spMk id="3" creationId="{D94B159D-5442-0B5A-55BC-7050358D5FD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73024031" sldId="527"/>
            <ac:spMk id="4" creationId="{2ECC0A50-A7B8-D2A3-3230-4EC676611B3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73024031" sldId="527"/>
            <ac:spMk id="5" creationId="{D7E3338A-E4A2-1B97-2FF4-5895392E9BF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73024031" sldId="527"/>
            <ac:spMk id="7" creationId="{76694076-B804-A66D-8ECD-AB954C87478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269864000" sldId="528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69864000" sldId="528"/>
            <ac:spMk id="3" creationId="{41F7CBA2-583C-EB54-70CA-6764566458E9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69864000" sldId="528"/>
            <ac:spMk id="4" creationId="{2ECC0A50-A7B8-D2A3-3230-4EC676611B3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69864000" sldId="528"/>
            <ac:spMk id="5" creationId="{D7E3338A-E4A2-1B97-2FF4-5895392E9BF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81181105" sldId="529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1181105" sldId="529"/>
            <ac:spMk id="3" creationId="{7915A8B7-9316-A32E-4868-3F447A9D5A9D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1181105" sldId="529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1181105" sldId="529"/>
            <ac:spMk id="5" creationId="{8E8F51DB-F268-AA8B-38D9-0C431894F2B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78960568" sldId="53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78960568" sldId="530"/>
            <ac:spMk id="4" creationId="{40525429-9796-4E53-CD73-55FFC761C28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78960568" sldId="530"/>
            <ac:spMk id="5" creationId="{44BF0B09-9962-5FD6-FF1E-6480488BBA5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78960568" sldId="530"/>
            <ac:spMk id="6" creationId="{D28CA716-B066-DA25-76F0-8629FF6A9CD7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42529977" sldId="531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42529977" sldId="531"/>
            <ac:spMk id="3" creationId="{9586E563-85FB-B102-0F3E-4529E882966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42529977" sldId="531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42529977" sldId="531"/>
            <ac:spMk id="5" creationId="{8E8F51DB-F268-AA8B-38D9-0C431894F2B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15582044" sldId="53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15582044" sldId="532"/>
            <ac:spMk id="3" creationId="{207B6FA3-F86C-28EE-81CB-74174311E23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15582044" sldId="532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15582044" sldId="532"/>
            <ac:spMk id="5" creationId="{8E8F51DB-F268-AA8B-38D9-0C431894F2B8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2:44:28.112" v="538" actId="2696"/>
        <pc:sldMkLst>
          <pc:docMk/>
          <pc:sldMk cId="2393024650" sldId="53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93024650" sldId="533"/>
            <ac:spMk id="2" creationId="{485CFAF6-0EA5-AD36-9464-06582E94375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93024650" sldId="533"/>
            <ac:spMk id="4" creationId="{21FD71A5-30CE-CEC9-5CCC-CB8063C05E7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93024650" sldId="533"/>
            <ac:spMk id="5" creationId="{F0D00ECA-D782-6C5E-F0C8-96BC58D6F76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195797690" sldId="53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95797690" sldId="534"/>
            <ac:spMk id="2" creationId="{19CCA961-1020-C87A-85D0-CC5C788A905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95797690" sldId="534"/>
            <ac:spMk id="4" creationId="{F9AA4E2E-6705-3739-FEF3-9F0778A59D9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95797690" sldId="534"/>
            <ac:spMk id="5" creationId="{242BFA92-DAD6-5609-727E-342EB890567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20090745" sldId="53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20090745" sldId="535"/>
            <ac:spMk id="3" creationId="{3AB99F43-1A10-36C1-7AA0-1CCD93038CC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20090745" sldId="535"/>
            <ac:spMk id="4" creationId="{DB27AE54-589C-4442-5EB9-490A8A79EA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20090745" sldId="535"/>
            <ac:spMk id="5" creationId="{8104977A-222E-7FF9-8EDA-DB73110CCBE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0451634" sldId="53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0451634" sldId="536"/>
            <ac:spMk id="4" creationId="{FBCC5E58-7FB0-417C-D2FE-1903E3B59B7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0451634" sldId="536"/>
            <ac:spMk id="5" creationId="{B85EB10C-D986-870D-884A-C52EC6B4DB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0451634" sldId="536"/>
            <ac:spMk id="6" creationId="{CCB52CBF-ACD9-4513-0F78-9B283C685A2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90064072" sldId="53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90064072" sldId="537"/>
            <ac:spMk id="3" creationId="{01B5361C-2C67-8618-7FD3-0A57C518A02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90064072" sldId="537"/>
            <ac:spMk id="4" creationId="{A11E4A87-AD4E-0525-C6B2-33C691EBBCD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90064072" sldId="537"/>
            <ac:spMk id="5" creationId="{EB0FF435-A922-60EC-0519-E872DC387B1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743581013" sldId="53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43581013" sldId="538"/>
            <ac:spMk id="4" creationId="{84D92CDA-60F5-89E3-901A-D8DC938497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43581013" sldId="538"/>
            <ac:spMk id="5" creationId="{A448B219-810F-10BF-BC4F-822BC42C9C2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43581013" sldId="538"/>
            <ac:spMk id="6" creationId="{81B7198D-CE74-9D66-8D29-1E99A7D85F22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493707993" sldId="539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93707993" sldId="539"/>
            <ac:spMk id="3" creationId="{BD387C49-3D22-DCCD-E3A2-9DCBBFFC7AF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93707993" sldId="539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93707993" sldId="539"/>
            <ac:spMk id="5" creationId="{7E4C1E88-D7F6-6164-2F83-A574EE6A97D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741362464" sldId="54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41362464" sldId="540"/>
            <ac:spMk id="4" creationId="{90AAA240-F599-5749-1E5C-74101BA82E7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41362464" sldId="540"/>
            <ac:spMk id="5" creationId="{E034352A-5D79-D31C-2781-9D3F676390B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41362464" sldId="540"/>
            <ac:spMk id="7" creationId="{60CCA0C2-5537-1C2A-1934-729603A06348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0:03.783" v="257" actId="1035"/>
        <pc:sldMkLst>
          <pc:docMk/>
          <pc:sldMk cId="3900257319" sldId="541"/>
        </pc:sldMkLst>
        <pc:spChg chg="mod">
          <ac:chgData name="Xuesu Xiao" userId="2da2dc19-76a6-42ca-a03e-a5becae5e7dc" providerId="ADAL" clId="{B74F66C9-E5B3-EF46-B5D8-FD99D1E58699}" dt="2022-11-19T04:40:07.546" v="49" actId="27636"/>
          <ac:spMkLst>
            <pc:docMk/>
            <pc:sldMk cId="3900257319" sldId="541"/>
            <ac:spMk id="2" creationId="{5FCF5A99-1129-024F-8C7D-33C5FADB8484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900257319" sldId="541"/>
            <ac:spMk id="3" creationId="{99576D04-7BB1-9CEF-E033-A21FF30C76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900257319" sldId="541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900257319" sldId="541"/>
            <ac:spMk id="5" creationId="{7E4C1E88-D7F6-6164-2F83-A574EE6A97D3}"/>
          </ac:spMkLst>
        </pc:spChg>
        <pc:picChg chg="mod">
          <ac:chgData name="Xuesu Xiao" userId="2da2dc19-76a6-42ca-a03e-a5becae5e7dc" providerId="ADAL" clId="{B74F66C9-E5B3-EF46-B5D8-FD99D1E58699}" dt="2022-11-19T05:10:03.783" v="257" actId="1035"/>
          <ac:picMkLst>
            <pc:docMk/>
            <pc:sldMk cId="3900257319" sldId="541"/>
            <ac:picMk id="8" creationId="{633A8686-B224-A848-9B34-B6616A43EF62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92015878" sldId="54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92015878" sldId="542"/>
            <ac:spMk id="3" creationId="{98653C15-22A9-3797-7AA9-D12560B6D68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92015878" sldId="542"/>
            <ac:spMk id="4" creationId="{11FF2E05-C2D7-7959-E4ED-7B44B774216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92015878" sldId="542"/>
            <ac:spMk id="5" creationId="{3AF14134-D06A-7FF5-6805-479AB519D0F2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6:48.710" v="620" actId="1035"/>
        <pc:sldMkLst>
          <pc:docMk/>
          <pc:sldMk cId="3458925638" sldId="543"/>
        </pc:sldMkLst>
        <pc:spChg chg="mod">
          <ac:chgData name="Xuesu Xiao" userId="2da2dc19-76a6-42ca-a03e-a5becae5e7dc" providerId="ADAL" clId="{B74F66C9-E5B3-EF46-B5D8-FD99D1E58699}" dt="2022-11-20T03:06:45.397" v="605" actId="167"/>
          <ac:spMkLst>
            <pc:docMk/>
            <pc:sldMk cId="3458925638" sldId="543"/>
            <ac:spMk id="3" creationId="{C7572269-DBA1-CFAA-5DD1-B715AAC1698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458925638" sldId="543"/>
            <ac:spMk id="4" creationId="{45B2BBEB-0E38-73F1-7569-E091FD866BF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458925638" sldId="543"/>
            <ac:spMk id="5" creationId="{4D4A7AC8-8BF5-3135-BB31-96C6F904AAA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458925638" sldId="543"/>
            <ac:spMk id="8" creationId="{C550A33B-39F4-74A6-8B1F-5BD00A257E27}"/>
          </ac:spMkLst>
        </pc:spChg>
        <pc:picChg chg="mod">
          <ac:chgData name="Xuesu Xiao" userId="2da2dc19-76a6-42ca-a03e-a5becae5e7dc" providerId="ADAL" clId="{B74F66C9-E5B3-EF46-B5D8-FD99D1E58699}" dt="2022-11-20T03:06:36.240" v="604" actId="1036"/>
          <ac:picMkLst>
            <pc:docMk/>
            <pc:sldMk cId="3458925638" sldId="543"/>
            <ac:picMk id="6" creationId="{161CE818-ECB8-BEAF-4EF4-FAACC08D05D6}"/>
          </ac:picMkLst>
        </pc:picChg>
        <pc:picChg chg="mod">
          <ac:chgData name="Xuesu Xiao" userId="2da2dc19-76a6-42ca-a03e-a5becae5e7dc" providerId="ADAL" clId="{B74F66C9-E5B3-EF46-B5D8-FD99D1E58699}" dt="2022-11-20T03:06:48.710" v="620" actId="1035"/>
          <ac:picMkLst>
            <pc:docMk/>
            <pc:sldMk cId="3458925638" sldId="543"/>
            <ac:picMk id="7" creationId="{BA934296-C4F4-96D1-5060-EC60102CFD2C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44634977" sldId="54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44634977" sldId="544"/>
            <ac:spMk id="3" creationId="{58E5A539-79B9-C57C-B5B2-61F2FEFF6B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44634977" sldId="544"/>
            <ac:spMk id="4" creationId="{11FF2E05-C2D7-7959-E4ED-7B44B774216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44634977" sldId="544"/>
            <ac:spMk id="5" creationId="{3AF14134-D06A-7FF5-6805-479AB519D0F2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1:53.988" v="561" actId="20577"/>
        <pc:sldMkLst>
          <pc:docMk/>
          <pc:sldMk cId="995979242" sldId="545"/>
        </pc:sldMkLst>
        <pc:spChg chg="mod">
          <ac:chgData name="Xuesu Xiao" userId="2da2dc19-76a6-42ca-a03e-a5becae5e7dc" providerId="ADAL" clId="{B74F66C9-E5B3-EF46-B5D8-FD99D1E58699}" dt="2022-11-20T03:01:53.988" v="561" actId="20577"/>
          <ac:spMkLst>
            <pc:docMk/>
            <pc:sldMk cId="995979242" sldId="545"/>
            <ac:spMk id="2" creationId="{C902B590-E5D6-730B-91A6-FACD47C27E9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5979242" sldId="545"/>
            <ac:spMk id="3" creationId="{EABE2DDC-8C55-4D6C-CDF8-5486C2DB7A7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5979242" sldId="545"/>
            <ac:spMk id="4" creationId="{7700FE4E-5271-2473-60E1-A389982C38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5979242" sldId="545"/>
            <ac:spMk id="5" creationId="{A4938728-1CA6-41B4-B96D-A52019CFB745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4:28.631" v="581" actId="20577"/>
        <pc:sldMkLst>
          <pc:docMk/>
          <pc:sldMk cId="2275408222" sldId="546"/>
        </pc:sldMkLst>
        <pc:spChg chg="mod">
          <ac:chgData name="Xuesu Xiao" userId="2da2dc19-76a6-42ca-a03e-a5becae5e7dc" providerId="ADAL" clId="{B74F66C9-E5B3-EF46-B5D8-FD99D1E58699}" dt="2022-11-20T03:04:28.631" v="581" actId="20577"/>
          <ac:spMkLst>
            <pc:docMk/>
            <pc:sldMk cId="2275408222" sldId="546"/>
            <ac:spMk id="2" creationId="{C902B590-E5D6-730B-91A6-FACD47C27E9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75408222" sldId="546"/>
            <ac:spMk id="3" creationId="{A5264F89-CA3A-0F00-A806-37413836D53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75408222" sldId="546"/>
            <ac:spMk id="4" creationId="{7700FE4E-5271-2473-60E1-A389982C38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75408222" sldId="546"/>
            <ac:spMk id="5" creationId="{A4938728-1CA6-41B4-B96D-A52019CFB745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313172705" sldId="547"/>
        </pc:sldMkLst>
        <pc:spChg chg="mod">
          <ac:chgData name="Xuesu Xiao" userId="2da2dc19-76a6-42ca-a03e-a5becae5e7dc" providerId="ADAL" clId="{B74F66C9-E5B3-EF46-B5D8-FD99D1E58699}" dt="2022-11-19T04:40:07.543" v="48" actId="27636"/>
          <ac:spMkLst>
            <pc:docMk/>
            <pc:sldMk cId="2313172705" sldId="547"/>
            <ac:spMk id="2" creationId="{5FCF5A99-1129-024F-8C7D-33C5FADB8484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13172705" sldId="547"/>
            <ac:spMk id="3" creationId="{C36AEF3F-7FF1-BB9E-DBD2-098D6457CE5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13172705" sldId="547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13172705" sldId="547"/>
            <ac:spMk id="5" creationId="{7E4C1E88-D7F6-6164-2F83-A574EE6A97D3}"/>
          </ac:spMkLst>
        </pc:spChg>
      </pc:sldChg>
      <pc:sldChg chg="addSp delSp modSp add">
        <pc:chgData name="Xuesu Xiao" userId="2da2dc19-76a6-42ca-a03e-a5becae5e7dc" providerId="ADAL" clId="{B74F66C9-E5B3-EF46-B5D8-FD99D1E58699}" dt="2022-11-20T03:02:30.478" v="580" actId="1036"/>
        <pc:sldMkLst>
          <pc:docMk/>
          <pc:sldMk cId="3060296709" sldId="54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60296709" sldId="548"/>
            <ac:spMk id="4" creationId="{8D752BDA-F21C-78FC-4937-2C076462EF4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60296709" sldId="548"/>
            <ac:spMk id="5" creationId="{E0E82220-E1CD-56BD-15D7-BA7C5190DE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60296709" sldId="548"/>
            <ac:spMk id="7" creationId="{6CBD5DD4-CA77-09BC-40C8-66A2E2841DE6}"/>
          </ac:spMkLst>
        </pc:spChg>
        <pc:picChg chg="mod">
          <ac:chgData name="Xuesu Xiao" userId="2da2dc19-76a6-42ca-a03e-a5becae5e7dc" providerId="ADAL" clId="{B74F66C9-E5B3-EF46-B5D8-FD99D1E58699}" dt="2022-11-20T03:02:30.478" v="580" actId="1036"/>
          <ac:picMkLst>
            <pc:docMk/>
            <pc:sldMk cId="3060296709" sldId="548"/>
            <ac:picMk id="7170" creationId="{0DE109A4-C610-38B8-50F7-AEBF4CB5B456}"/>
          </ac:picMkLst>
        </pc:picChg>
        <pc:picChg chg="mod">
          <ac:chgData name="Xuesu Xiao" userId="2da2dc19-76a6-42ca-a03e-a5becae5e7dc" providerId="ADAL" clId="{B74F66C9-E5B3-EF46-B5D8-FD99D1E58699}" dt="2022-11-20T03:02:30.478" v="580" actId="1036"/>
          <ac:picMkLst>
            <pc:docMk/>
            <pc:sldMk cId="3060296709" sldId="548"/>
            <ac:picMk id="7172" creationId="{C94CCEB3-72DE-C60B-1500-3D335B5FAFD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07:25.342" v="621" actId="478"/>
        <pc:sldMkLst>
          <pc:docMk/>
          <pc:sldMk cId="5234716" sldId="549"/>
        </pc:sldMkLst>
        <pc:spChg chg="del">
          <ac:chgData name="Xuesu Xiao" userId="2da2dc19-76a6-42ca-a03e-a5becae5e7dc" providerId="ADAL" clId="{B74F66C9-E5B3-EF46-B5D8-FD99D1E58699}" dt="2022-11-20T03:07:25.342" v="621" actId="478"/>
          <ac:spMkLst>
            <pc:docMk/>
            <pc:sldMk cId="5234716" sldId="549"/>
            <ac:spMk id="3" creationId="{9CD5D84D-F5D6-64F0-AF5B-5A1C40FC4E0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34716" sldId="549"/>
            <ac:spMk id="4" creationId="{90AAA240-F599-5749-1E5C-74101BA82E7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34716" sldId="549"/>
            <ac:spMk id="5" creationId="{E034352A-5D79-D31C-2781-9D3F676390B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34716" sldId="549"/>
            <ac:spMk id="6" creationId="{59E13A5A-FFE2-FF2F-E56C-74B12DB6D927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906586153" sldId="55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06586153" sldId="550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06586153" sldId="550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06586153" sldId="550"/>
            <ac:spMk id="7" creationId="{D1F40A5F-1685-8500-7AE6-44FA44FF527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825099269" sldId="55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5099269" sldId="551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5099269" sldId="551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5099269" sldId="551"/>
            <ac:spMk id="6" creationId="{96740158-4BC2-CE90-8D52-ED66FC7233C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186420898" sldId="55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86420898" sldId="552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86420898" sldId="552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86420898" sldId="552"/>
            <ac:spMk id="6" creationId="{4A79DC41-78F1-E238-D3D8-79196DD04E7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764514349" sldId="55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64514349" sldId="553"/>
            <ac:spMk id="3" creationId="{3BB3A1DA-95AE-E2B7-57B6-B134CBD5CD5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64514349" sldId="553"/>
            <ac:spMk id="4" creationId="{97F1F952-D061-FE49-BE6C-1215EE6A2A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64514349" sldId="553"/>
            <ac:spMk id="5" creationId="{CB45DF7D-5215-864C-B45E-8E6069602F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462347418" sldId="55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462347418" sldId="554"/>
            <ac:spMk id="3" creationId="{287B91B1-CBAB-E2A7-1C79-F7CA40D0DD3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462347418" sldId="554"/>
            <ac:spMk id="4" creationId="{97F1F952-D061-FE49-BE6C-1215EE6A2A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462347418" sldId="554"/>
            <ac:spMk id="5" creationId="{CB45DF7D-5215-864C-B45E-8E6069602F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829646673" sldId="55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9646673" sldId="555"/>
            <ac:spMk id="3" creationId="{33689ABC-F9C7-E9CC-8AF5-A6B9143C1EDD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9646673" sldId="555"/>
            <ac:spMk id="4" creationId="{B9220F5E-F382-CD42-B3D4-B5CC9590675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9646673" sldId="555"/>
            <ac:spMk id="5" creationId="{D055F10A-4223-6B40-9643-E73A98A8539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719156662" sldId="556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19156662" sldId="556"/>
            <ac:spMk id="3" creationId="{41459236-4345-DD2E-B494-A8DE78386E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19156662" sldId="556"/>
            <ac:spMk id="4" creationId="{B9220F5E-F382-CD42-B3D4-B5CC9590675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19156662" sldId="556"/>
            <ac:spMk id="5" creationId="{D055F10A-4223-6B40-9643-E73A98A8539D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284345746" sldId="557"/>
        </pc:sldMkLst>
        <pc:spChg chg="mod">
          <ac:chgData name="Xuesu Xiao" userId="2da2dc19-76a6-42ca-a03e-a5becae5e7dc" providerId="ADAL" clId="{B74F66C9-E5B3-EF46-B5D8-FD99D1E58699}" dt="2022-11-19T04:40:07.556" v="50" actId="27636"/>
          <ac:spMkLst>
            <pc:docMk/>
            <pc:sldMk cId="2284345746" sldId="557"/>
            <ac:spMk id="2" creationId="{11812CD5-89CB-9543-9641-2BD335DB412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84345746" sldId="557"/>
            <ac:spMk id="3" creationId="{03552E02-82FD-812D-08AC-B3CE75AE33B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84345746" sldId="557"/>
            <ac:spMk id="4" creationId="{B15576B6-B403-A44D-B0F1-836CCE11E2E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84345746" sldId="557"/>
            <ac:spMk id="5" creationId="{87C9B232-8C3F-3249-A6E9-DF8BD8B9200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552631947" sldId="558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52631947" sldId="558"/>
            <ac:spMk id="3" creationId="{E0661B17-5E18-846B-506F-8E3D1A7E46D8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52631947" sldId="558"/>
            <ac:spMk id="4" creationId="{852FC978-2A9B-1F4A-9348-0BE2215DAC9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52631947" sldId="558"/>
            <ac:spMk id="5" creationId="{17EA8644-FA00-064F-A3FC-962CC3F25C6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54068852" sldId="55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4068852" sldId="559"/>
            <ac:spMk id="4" creationId="{852FC978-2A9B-1F4A-9348-0BE2215DAC9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4068852" sldId="559"/>
            <ac:spMk id="5" creationId="{17EA8644-FA00-064F-A3FC-962CC3F25C6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4068852" sldId="559"/>
            <ac:spMk id="7" creationId="{A039A266-BB7E-466B-F190-ADC617D8277A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50445415" sldId="56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50445415" sldId="560"/>
            <ac:spMk id="4" creationId="{55838D3E-5F9A-7342-8D38-7618B7860C8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50445415" sldId="560"/>
            <ac:spMk id="5" creationId="{4B46922F-F32B-70E1-9992-87D304724CF3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50445415" sldId="560"/>
            <ac:spMk id="6" creationId="{86153E39-4145-B8BA-367A-2698AA7DC78E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9:30.856" v="715" actId="1076"/>
        <pc:sldMkLst>
          <pc:docMk/>
          <pc:sldMk cId="3847747662" sldId="56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47747662" sldId="561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47747662" sldId="561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47747662" sldId="561"/>
            <ac:spMk id="6" creationId="{1D39E001-5967-18C1-22C7-28E1A28B1C66}"/>
          </ac:spMkLst>
        </pc:spChg>
        <pc:picChg chg="mod">
          <ac:chgData name="Xuesu Xiao" userId="2da2dc19-76a6-42ca-a03e-a5becae5e7dc" providerId="ADAL" clId="{B74F66C9-E5B3-EF46-B5D8-FD99D1E58699}" dt="2022-11-20T03:59:30.856" v="715" actId="1076"/>
          <ac:picMkLst>
            <pc:docMk/>
            <pc:sldMk cId="3847747662" sldId="561"/>
            <ac:picMk id="7" creationId="{CB236A08-35F8-634F-4C3D-7FB25B9DBEFD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3.906" v="717"/>
        <pc:sldMkLst>
          <pc:docMk/>
          <pc:sldMk cId="2885830857" sldId="56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885830857" sldId="56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885830857" sldId="56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885830857" sldId="562"/>
            <ac:spMk id="6" creationId="{31F257E7-BAC6-BDDC-6D3A-7F3AAFF79299}"/>
          </ac:spMkLst>
        </pc:spChg>
        <pc:picChg chg="add mod">
          <ac:chgData name="Xuesu Xiao" userId="2da2dc19-76a6-42ca-a03e-a5becae5e7dc" providerId="ADAL" clId="{B74F66C9-E5B3-EF46-B5D8-FD99D1E58699}" dt="2022-11-20T03:59:33.906" v="717"/>
          <ac:picMkLst>
            <pc:docMk/>
            <pc:sldMk cId="2885830857" sldId="562"/>
            <ac:picMk id="4" creationId="{9D0AED2F-1982-ABBA-D333-87471521FB17}"/>
          </ac:picMkLst>
        </pc:picChg>
        <pc:picChg chg="del">
          <ac:chgData name="Xuesu Xiao" userId="2da2dc19-76a6-42ca-a03e-a5becae5e7dc" providerId="ADAL" clId="{B74F66C9-E5B3-EF46-B5D8-FD99D1E58699}" dt="2022-11-20T03:59:33.676" v="716" actId="478"/>
          <ac:picMkLst>
            <pc:docMk/>
            <pc:sldMk cId="2885830857" sldId="562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6.888" v="719"/>
        <pc:sldMkLst>
          <pc:docMk/>
          <pc:sldMk cId="869157005" sldId="56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69157005" sldId="563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69157005" sldId="563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69157005" sldId="563"/>
            <ac:spMk id="6" creationId="{EFB19140-9AE8-B99B-A578-0981D34F7261}"/>
          </ac:spMkLst>
        </pc:spChg>
        <pc:picChg chg="add mod">
          <ac:chgData name="Xuesu Xiao" userId="2da2dc19-76a6-42ca-a03e-a5becae5e7dc" providerId="ADAL" clId="{B74F66C9-E5B3-EF46-B5D8-FD99D1E58699}" dt="2022-11-20T03:59:36.888" v="719"/>
          <ac:picMkLst>
            <pc:docMk/>
            <pc:sldMk cId="869157005" sldId="563"/>
            <ac:picMk id="4" creationId="{7D5A08BE-E4D9-7E76-1BAD-E7A35B268C29}"/>
          </ac:picMkLst>
        </pc:picChg>
        <pc:picChg chg="del">
          <ac:chgData name="Xuesu Xiao" userId="2da2dc19-76a6-42ca-a03e-a5becae5e7dc" providerId="ADAL" clId="{B74F66C9-E5B3-EF46-B5D8-FD99D1E58699}" dt="2022-11-20T03:44:10.625" v="639" actId="478"/>
          <ac:picMkLst>
            <pc:docMk/>
            <pc:sldMk cId="869157005" sldId="563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36.612" v="718" actId="478"/>
          <ac:picMkLst>
            <pc:docMk/>
            <pc:sldMk cId="869157005" sldId="563"/>
            <ac:picMk id="8" creationId="{38910632-BA0C-FE0C-EC87-1C7242AC14A4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19T05:11:19.119" v="260" actId="2696"/>
        <pc:sldMkLst>
          <pc:docMk/>
          <pc:sldMk cId="3057125402" sldId="564"/>
        </pc:sldMkLst>
        <pc:spChg chg="mod">
          <ac:chgData name="Xuesu Xiao" userId="2da2dc19-76a6-42ca-a03e-a5becae5e7dc" providerId="ADAL" clId="{B74F66C9-E5B3-EF46-B5D8-FD99D1E58699}" dt="2022-11-19T04:40:07.617" v="52" actId="27636"/>
          <ac:spMkLst>
            <pc:docMk/>
            <pc:sldMk cId="3057125402" sldId="564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57125402" sldId="564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57125402" sldId="564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57125402" sldId="564"/>
            <ac:spMk id="6" creationId="{E07B4BC2-C94E-62F5-5D4F-A9E22CA8E6B7}"/>
          </ac:spMkLst>
        </pc:spChg>
        <pc:picChg chg="mod">
          <ac:chgData name="Xuesu Xiao" userId="2da2dc19-76a6-42ca-a03e-a5becae5e7dc" providerId="ADAL" clId="{B74F66C9-E5B3-EF46-B5D8-FD99D1E58699}" dt="2022-11-19T05:10:56.942" v="259" actId="1076"/>
          <ac:picMkLst>
            <pc:docMk/>
            <pc:sldMk cId="3057125402" sldId="564"/>
            <ac:picMk id="7" creationId="{799D30CF-4E1E-1E2E-5386-C63FCC4F088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9.988" v="721"/>
        <pc:sldMkLst>
          <pc:docMk/>
          <pc:sldMk cId="1822573885" sldId="565"/>
        </pc:sldMkLst>
        <pc:spChg chg="mod">
          <ac:chgData name="Xuesu Xiao" userId="2da2dc19-76a6-42ca-a03e-a5becae5e7dc" providerId="ADAL" clId="{B74F66C9-E5B3-EF46-B5D8-FD99D1E58699}" dt="2022-11-19T04:40:07.644" v="53" actId="27636"/>
          <ac:spMkLst>
            <pc:docMk/>
            <pc:sldMk cId="1822573885" sldId="565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2573885" sldId="565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2573885" sldId="565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2573885" sldId="565"/>
            <ac:spMk id="6" creationId="{D2620EBD-2453-1EB6-11A3-ECD2DC0BAA0E}"/>
          </ac:spMkLst>
        </pc:spChg>
        <pc:picChg chg="add mod">
          <ac:chgData name="Xuesu Xiao" userId="2da2dc19-76a6-42ca-a03e-a5becae5e7dc" providerId="ADAL" clId="{B74F66C9-E5B3-EF46-B5D8-FD99D1E58699}" dt="2022-11-20T03:59:39.988" v="721"/>
          <ac:picMkLst>
            <pc:docMk/>
            <pc:sldMk cId="1822573885" sldId="565"/>
            <ac:picMk id="4" creationId="{504A871A-AB26-1F0D-AE8F-C00BD0286681}"/>
          </ac:picMkLst>
        </pc:picChg>
        <pc:picChg chg="del">
          <ac:chgData name="Xuesu Xiao" userId="2da2dc19-76a6-42ca-a03e-a5becae5e7dc" providerId="ADAL" clId="{B74F66C9-E5B3-EF46-B5D8-FD99D1E58699}" dt="2022-11-20T03:44:16.600" v="640" actId="478"/>
          <ac:picMkLst>
            <pc:docMk/>
            <pc:sldMk cId="1822573885" sldId="565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39.695" v="720" actId="478"/>
          <ac:picMkLst>
            <pc:docMk/>
            <pc:sldMk cId="1822573885" sldId="565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43.355" v="723"/>
        <pc:sldMkLst>
          <pc:docMk/>
          <pc:sldMk cId="1627664344" sldId="56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27664344" sldId="566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27664344" sldId="566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27664344" sldId="566"/>
            <ac:spMk id="6" creationId="{F857850C-DDF6-7CD2-D106-4257D8981400}"/>
          </ac:spMkLst>
        </pc:spChg>
        <pc:picChg chg="add mod">
          <ac:chgData name="Xuesu Xiao" userId="2da2dc19-76a6-42ca-a03e-a5becae5e7dc" providerId="ADAL" clId="{B74F66C9-E5B3-EF46-B5D8-FD99D1E58699}" dt="2022-11-20T03:59:43.355" v="723"/>
          <ac:picMkLst>
            <pc:docMk/>
            <pc:sldMk cId="1627664344" sldId="566"/>
            <ac:picMk id="4" creationId="{ED66E1FC-7FFD-5EAC-25E2-7951F5B17F84}"/>
          </ac:picMkLst>
        </pc:picChg>
        <pc:picChg chg="del">
          <ac:chgData name="Xuesu Xiao" userId="2da2dc19-76a6-42ca-a03e-a5becae5e7dc" providerId="ADAL" clId="{B74F66C9-E5B3-EF46-B5D8-FD99D1E58699}" dt="2022-11-20T03:44:25.400" v="641" actId="478"/>
          <ac:picMkLst>
            <pc:docMk/>
            <pc:sldMk cId="1627664344" sldId="566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42.893" v="722" actId="478"/>
          <ac:picMkLst>
            <pc:docMk/>
            <pc:sldMk cId="1627664344" sldId="566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46.278" v="725"/>
        <pc:sldMkLst>
          <pc:docMk/>
          <pc:sldMk cId="511523215" sldId="567"/>
        </pc:sldMkLst>
        <pc:spChg chg="mod">
          <ac:chgData name="Xuesu Xiao" userId="2da2dc19-76a6-42ca-a03e-a5becae5e7dc" providerId="ADAL" clId="{B74F66C9-E5B3-EF46-B5D8-FD99D1E58699}" dt="2022-11-19T05:11:56.853" v="264" actId="1036"/>
          <ac:spMkLst>
            <pc:docMk/>
            <pc:sldMk cId="511523215" sldId="567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11523215" sldId="567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11523215" sldId="567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11523215" sldId="567"/>
            <ac:spMk id="9" creationId="{AF37284F-74FF-01D8-D4E0-65EC95CB6997}"/>
          </ac:spMkLst>
        </pc:spChg>
        <pc:picChg chg="add mod">
          <ac:chgData name="Xuesu Xiao" userId="2da2dc19-76a6-42ca-a03e-a5becae5e7dc" providerId="ADAL" clId="{B74F66C9-E5B3-EF46-B5D8-FD99D1E58699}" dt="2022-11-20T03:59:46.278" v="725"/>
          <ac:picMkLst>
            <pc:docMk/>
            <pc:sldMk cId="511523215" sldId="567"/>
            <ac:picMk id="4" creationId="{3C9DF4D2-742A-6BE5-4CB4-3448BD8B7A67}"/>
          </ac:picMkLst>
        </pc:picChg>
        <pc:picChg chg="add del mod">
          <ac:chgData name="Xuesu Xiao" userId="2da2dc19-76a6-42ca-a03e-a5becae5e7dc" providerId="ADAL" clId="{B74F66C9-E5B3-EF46-B5D8-FD99D1E58699}" dt="2022-11-20T03:45:35.921" v="646" actId="478"/>
          <ac:picMkLst>
            <pc:docMk/>
            <pc:sldMk cId="511523215" sldId="567"/>
            <ac:picMk id="6" creationId="{8B8702CE-E618-9F62-5AAB-66FA11AB7F68}"/>
          </ac:picMkLst>
        </pc:picChg>
        <pc:picChg chg="del">
          <ac:chgData name="Xuesu Xiao" userId="2da2dc19-76a6-42ca-a03e-a5becae5e7dc" providerId="ADAL" clId="{B74F66C9-E5B3-EF46-B5D8-FD99D1E58699}" dt="2022-11-20T03:44:30.449" v="642" actId="478"/>
          <ac:picMkLst>
            <pc:docMk/>
            <pc:sldMk cId="511523215" sldId="567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45.930" v="724" actId="478"/>
          <ac:picMkLst>
            <pc:docMk/>
            <pc:sldMk cId="511523215" sldId="567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2.188" v="743" actId="1038"/>
        <pc:sldMkLst>
          <pc:docMk/>
          <pc:sldMk cId="3521333101" sldId="56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521333101" sldId="569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521333101" sldId="569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521333101" sldId="569"/>
            <ac:spMk id="6" creationId="{3F04C8F8-AD07-05AB-C87F-B6BD4C248817}"/>
          </ac:spMkLst>
        </pc:spChg>
        <pc:picChg chg="del">
          <ac:chgData name="Xuesu Xiao" userId="2da2dc19-76a6-42ca-a03e-a5becae5e7dc" providerId="ADAL" clId="{B74F66C9-E5B3-EF46-B5D8-FD99D1E58699}" dt="2022-11-20T03:45:44.084" v="647" actId="478"/>
          <ac:picMkLst>
            <pc:docMk/>
            <pc:sldMk cId="3521333101" sldId="569"/>
            <ac:picMk id="7" creationId="{799D30CF-4E1E-1E2E-5386-C63FCC4F0888}"/>
          </ac:picMkLst>
        </pc:picChg>
        <pc:picChg chg="mod">
          <ac:chgData name="Xuesu Xiao" userId="2da2dc19-76a6-42ca-a03e-a5becae5e7dc" providerId="ADAL" clId="{B74F66C9-E5B3-EF46-B5D8-FD99D1E58699}" dt="2022-11-20T03:59:52.188" v="743" actId="1038"/>
          <ac:picMkLst>
            <pc:docMk/>
            <pc:sldMk cId="3521333101" sldId="569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6.131" v="746"/>
        <pc:sldMkLst>
          <pc:docMk/>
          <pc:sldMk cId="1610729716" sldId="57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10729716" sldId="570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10729716" sldId="570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10729716" sldId="570"/>
            <ac:spMk id="6" creationId="{0DD008BD-FEAF-20D6-C84D-06947EFB4254}"/>
          </ac:spMkLst>
        </pc:spChg>
        <pc:picChg chg="add mod">
          <ac:chgData name="Xuesu Xiao" userId="2da2dc19-76a6-42ca-a03e-a5becae5e7dc" providerId="ADAL" clId="{B74F66C9-E5B3-EF46-B5D8-FD99D1E58699}" dt="2022-11-20T03:59:56.131" v="746"/>
          <ac:picMkLst>
            <pc:docMk/>
            <pc:sldMk cId="1610729716" sldId="570"/>
            <ac:picMk id="4" creationId="{C45AC9C4-D938-4646-3F58-E2C6B54C61F9}"/>
          </ac:picMkLst>
        </pc:picChg>
        <pc:picChg chg="del mod">
          <ac:chgData name="Xuesu Xiao" userId="2da2dc19-76a6-42ca-a03e-a5becae5e7dc" providerId="ADAL" clId="{B74F66C9-E5B3-EF46-B5D8-FD99D1E58699}" dt="2022-11-20T03:59:55.835" v="745" actId="478"/>
          <ac:picMkLst>
            <pc:docMk/>
            <pc:sldMk cId="1610729716" sldId="570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9.890" v="748"/>
        <pc:sldMkLst>
          <pc:docMk/>
          <pc:sldMk cId="2210852587" sldId="571"/>
        </pc:sldMkLst>
        <pc:spChg chg="mod">
          <ac:chgData name="Xuesu Xiao" userId="2da2dc19-76a6-42ca-a03e-a5becae5e7dc" providerId="ADAL" clId="{B74F66C9-E5B3-EF46-B5D8-FD99D1E58699}" dt="2022-11-19T04:40:07.679" v="54" actId="27636"/>
          <ac:spMkLst>
            <pc:docMk/>
            <pc:sldMk cId="2210852587" sldId="571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10852587" sldId="571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10852587" sldId="571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10852587" sldId="571"/>
            <ac:spMk id="6" creationId="{34524760-C583-D2D4-ACD7-45D4F4057A70}"/>
          </ac:spMkLst>
        </pc:spChg>
        <pc:picChg chg="add mod">
          <ac:chgData name="Xuesu Xiao" userId="2da2dc19-76a6-42ca-a03e-a5becae5e7dc" providerId="ADAL" clId="{B74F66C9-E5B3-EF46-B5D8-FD99D1E58699}" dt="2022-11-20T03:59:59.890" v="748"/>
          <ac:picMkLst>
            <pc:docMk/>
            <pc:sldMk cId="2210852587" sldId="571"/>
            <ac:picMk id="4" creationId="{E231B73C-FED9-0D81-5BE7-63FCEE6CA2A4}"/>
          </ac:picMkLst>
        </pc:picChg>
        <pc:picChg chg="del">
          <ac:chgData name="Xuesu Xiao" userId="2da2dc19-76a6-42ca-a03e-a5becae5e7dc" providerId="ADAL" clId="{B74F66C9-E5B3-EF46-B5D8-FD99D1E58699}" dt="2022-11-20T03:48:37.963" v="648" actId="478"/>
          <ac:picMkLst>
            <pc:docMk/>
            <pc:sldMk cId="2210852587" sldId="571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59.606" v="747" actId="478"/>
          <ac:picMkLst>
            <pc:docMk/>
            <pc:sldMk cId="2210852587" sldId="571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2:14.909" v="655" actId="167"/>
        <pc:sldMkLst>
          <pc:docMk/>
          <pc:sldMk cId="300413120" sldId="572"/>
        </pc:sldMkLst>
        <pc:spChg chg="mod">
          <ac:chgData name="Xuesu Xiao" userId="2da2dc19-76a6-42ca-a03e-a5becae5e7dc" providerId="ADAL" clId="{B74F66C9-E5B3-EF46-B5D8-FD99D1E58699}" dt="2022-11-20T03:51:43.883" v="650" actId="167"/>
          <ac:spMkLst>
            <pc:docMk/>
            <pc:sldMk cId="300413120" sldId="572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0413120" sldId="57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0413120" sldId="57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0413120" sldId="572"/>
            <ac:spMk id="6" creationId="{1301E81E-2170-8940-636D-DAD6369DF4A7}"/>
          </ac:spMkLst>
        </pc:spChg>
        <pc:picChg chg="del">
          <ac:chgData name="Xuesu Xiao" userId="2da2dc19-76a6-42ca-a03e-a5becae5e7dc" providerId="ADAL" clId="{B74F66C9-E5B3-EF46-B5D8-FD99D1E58699}" dt="2022-11-20T03:51:49.910" v="652" actId="478"/>
          <ac:picMkLst>
            <pc:docMk/>
            <pc:sldMk cId="300413120" sldId="572"/>
            <ac:picMk id="7" creationId="{799D30CF-4E1E-1E2E-5386-C63FCC4F0888}"/>
          </ac:picMkLst>
        </pc:picChg>
        <pc:picChg chg="mod">
          <ac:chgData name="Xuesu Xiao" userId="2da2dc19-76a6-42ca-a03e-a5becae5e7dc" providerId="ADAL" clId="{B74F66C9-E5B3-EF46-B5D8-FD99D1E58699}" dt="2022-11-20T03:52:14.909" v="655" actId="167"/>
          <ac:picMkLst>
            <pc:docMk/>
            <pc:sldMk cId="300413120" sldId="572"/>
            <ac:picMk id="9" creationId="{FBA870F0-F54E-A203-2FC1-70C37CC86093}"/>
          </ac:picMkLst>
        </pc:picChg>
        <pc:picChg chg="mod">
          <ac:chgData name="Xuesu Xiao" userId="2da2dc19-76a6-42ca-a03e-a5becae5e7dc" providerId="ADAL" clId="{B74F66C9-E5B3-EF46-B5D8-FD99D1E58699}" dt="2022-11-20T03:52:05.621" v="654" actId="1076"/>
          <ac:picMkLst>
            <pc:docMk/>
            <pc:sldMk cId="300413120" sldId="572"/>
            <ac:picMk id="10" creationId="{B3EC8A14-7F8B-7CEF-1E1A-6AC9730D8CBB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20T03:52:59.609" v="664" actId="2696"/>
        <pc:sldMkLst>
          <pc:docMk/>
          <pc:sldMk cId="1080649433" sldId="57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80649433" sldId="573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80649433" sldId="573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80649433" sldId="573"/>
            <ac:spMk id="8" creationId="{D1BCA4C1-3FE8-C7A2-F824-BFC95385B0E9}"/>
          </ac:spMkLst>
        </pc:spChg>
        <pc:picChg chg="add mod">
          <ac:chgData name="Xuesu Xiao" userId="2da2dc19-76a6-42ca-a03e-a5becae5e7dc" providerId="ADAL" clId="{B74F66C9-E5B3-EF46-B5D8-FD99D1E58699}" dt="2022-11-20T03:52:41.163" v="660" actId="167"/>
          <ac:picMkLst>
            <pc:docMk/>
            <pc:sldMk cId="1080649433" sldId="573"/>
            <ac:picMk id="4" creationId="{A067E978-F517-EACC-F186-73B819E6978B}"/>
          </ac:picMkLst>
        </pc:picChg>
        <pc:picChg chg="del">
          <ac:chgData name="Xuesu Xiao" userId="2da2dc19-76a6-42ca-a03e-a5becae5e7dc" providerId="ADAL" clId="{B74F66C9-E5B3-EF46-B5D8-FD99D1E58699}" dt="2022-11-20T03:52:55.002" v="662" actId="21"/>
          <ac:picMkLst>
            <pc:docMk/>
            <pc:sldMk cId="1080649433" sldId="573"/>
            <ac:picMk id="6" creationId="{C7A6DAC8-6C82-1F86-245D-433B4210A0A5}"/>
          </ac:picMkLst>
        </pc:picChg>
        <pc:picChg chg="del mod">
          <ac:chgData name="Xuesu Xiao" userId="2da2dc19-76a6-42ca-a03e-a5becae5e7dc" providerId="ADAL" clId="{B74F66C9-E5B3-EF46-B5D8-FD99D1E58699}" dt="2022-11-20T03:52:36.347" v="658" actId="478"/>
          <ac:picMkLst>
            <pc:docMk/>
            <pc:sldMk cId="1080649433" sldId="573"/>
            <ac:picMk id="9" creationId="{FBA870F0-F54E-A203-2FC1-70C37CC86093}"/>
          </ac:picMkLst>
        </pc:picChg>
      </pc:sldChg>
      <pc:sldChg chg="addSp delSp modSp add del">
        <pc:chgData name="Xuesu Xiao" userId="2da2dc19-76a6-42ca-a03e-a5becae5e7dc" providerId="ADAL" clId="{B74F66C9-E5B3-EF46-B5D8-FD99D1E58699}" dt="2022-11-20T03:38:32.235" v="635" actId="2696"/>
        <pc:sldMkLst>
          <pc:docMk/>
          <pc:sldMk cId="728490661" sldId="57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28490661" sldId="574"/>
            <ac:spMk id="4" creationId="{CCFC96FA-AC6E-6692-4245-6E321FA556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28490661" sldId="574"/>
            <ac:spMk id="5" creationId="{FAE6F5E1-8637-4974-6EAB-1F9D7F834D9D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28490661" sldId="574"/>
            <ac:spMk id="6" creationId="{74B872DA-D822-34E6-63B9-79BBDFBC1773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4250606674" sldId="575"/>
        </pc:sldMkLst>
        <pc:spChg chg="mod">
          <ac:chgData name="Xuesu Xiao" userId="2da2dc19-76a6-42ca-a03e-a5becae5e7dc" providerId="ADAL" clId="{B74F66C9-E5B3-EF46-B5D8-FD99D1E58699}" dt="2022-11-19T04:40:07.764" v="56" actId="27636"/>
          <ac:spMkLst>
            <pc:docMk/>
            <pc:sldMk cId="4250606674" sldId="575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50606674" sldId="575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50606674" sldId="575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50606674" sldId="575"/>
            <ac:spMk id="6" creationId="{A55EA90B-7CB5-7B86-03EC-27352B51390A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3170227208" sldId="576"/>
        </pc:sldMkLst>
        <pc:spChg chg="mod">
          <ac:chgData name="Xuesu Xiao" userId="2da2dc19-76a6-42ca-a03e-a5becae5e7dc" providerId="ADAL" clId="{B74F66C9-E5B3-EF46-B5D8-FD99D1E58699}" dt="2022-11-19T04:40:07.784" v="57" actId="27636"/>
          <ac:spMkLst>
            <pc:docMk/>
            <pc:sldMk cId="3170227208" sldId="576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70227208" sldId="576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70227208" sldId="576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70227208" sldId="576"/>
            <ac:spMk id="6" creationId="{0D4BE134-42F2-F4A6-20BC-88C8A1DC3CD1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7:20.723" v="697" actId="478"/>
        <pc:sldMkLst>
          <pc:docMk/>
          <pc:sldMk cId="2114030096" sldId="577"/>
        </pc:sldMkLst>
        <pc:spChg chg="mod">
          <ac:chgData name="Xuesu Xiao" userId="2da2dc19-76a6-42ca-a03e-a5becae5e7dc" providerId="ADAL" clId="{B74F66C9-E5B3-EF46-B5D8-FD99D1E58699}" dt="2022-11-19T04:40:07.800" v="58" actId="27636"/>
          <ac:spMkLst>
            <pc:docMk/>
            <pc:sldMk cId="2114030096" sldId="577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14030096" sldId="577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14030096" sldId="577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14030096" sldId="577"/>
            <ac:spMk id="7" creationId="{5A8818B3-E158-FA8F-8228-D8F44D759BC1}"/>
          </ac:spMkLst>
        </pc:spChg>
        <pc:picChg chg="add del">
          <ac:chgData name="Xuesu Xiao" userId="2da2dc19-76a6-42ca-a03e-a5becae5e7dc" providerId="ADAL" clId="{B74F66C9-E5B3-EF46-B5D8-FD99D1E58699}" dt="2022-11-20T03:57:20.723" v="697" actId="478"/>
          <ac:picMkLst>
            <pc:docMk/>
            <pc:sldMk cId="2114030096" sldId="577"/>
            <ac:picMk id="6" creationId="{67780DB7-BFF3-C3CC-B5B0-65A707D09DBE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20T03:57:29.208" v="701" actId="2696"/>
        <pc:sldMkLst>
          <pc:docMk/>
          <pc:sldMk cId="831963216" sldId="578"/>
        </pc:sldMkLst>
        <pc:spChg chg="mod">
          <ac:chgData name="Xuesu Xiao" userId="2da2dc19-76a6-42ca-a03e-a5becae5e7dc" providerId="ADAL" clId="{B74F66C9-E5B3-EF46-B5D8-FD99D1E58699}" dt="2022-11-19T04:40:07.815" v="59" actId="27636"/>
          <ac:spMkLst>
            <pc:docMk/>
            <pc:sldMk cId="831963216" sldId="578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31963216" sldId="578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31963216" sldId="578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31963216" sldId="578"/>
            <ac:spMk id="9" creationId="{CB7593C9-2BA8-50B5-8486-6C0FB285C1D4}"/>
          </ac:spMkLst>
        </pc:spChg>
        <pc:picChg chg="del">
          <ac:chgData name="Xuesu Xiao" userId="2da2dc19-76a6-42ca-a03e-a5becae5e7dc" providerId="ADAL" clId="{B74F66C9-E5B3-EF46-B5D8-FD99D1E58699}" dt="2022-11-20T03:57:24.376" v="700" actId="478"/>
          <ac:picMkLst>
            <pc:docMk/>
            <pc:sldMk cId="831963216" sldId="578"/>
            <ac:picMk id="6" creationId="{67780DB7-BFF3-C3CC-B5B0-65A707D09DBE}"/>
          </ac:picMkLst>
        </pc:picChg>
        <pc:picChg chg="del">
          <ac:chgData name="Xuesu Xiao" userId="2da2dc19-76a6-42ca-a03e-a5becae5e7dc" providerId="ADAL" clId="{B74F66C9-E5B3-EF46-B5D8-FD99D1E58699}" dt="2022-11-20T03:57:23.661" v="699" actId="478"/>
          <ac:picMkLst>
            <pc:docMk/>
            <pc:sldMk cId="831963216" sldId="578"/>
            <ac:picMk id="7" creationId="{99CF629E-D030-DB82-0D51-40A07A5C8036}"/>
          </ac:picMkLst>
        </pc:picChg>
        <pc:picChg chg="del">
          <ac:chgData name="Xuesu Xiao" userId="2da2dc19-76a6-42ca-a03e-a5becae5e7dc" providerId="ADAL" clId="{B74F66C9-E5B3-EF46-B5D8-FD99D1E58699}" dt="2022-11-20T03:57:22.796" v="698" actId="478"/>
          <ac:picMkLst>
            <pc:docMk/>
            <pc:sldMk cId="831963216" sldId="578"/>
            <ac:picMk id="8" creationId="{4F3C24BE-05D1-D8D5-13C9-A0C59B3C5F8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19T05:18:59.383" v="379" actId="20577"/>
        <pc:sldMkLst>
          <pc:docMk/>
          <pc:sldMk cId="157026869" sldId="579"/>
        </pc:sldMkLst>
        <pc:spChg chg="mod">
          <ac:chgData name="Xuesu Xiao" userId="2da2dc19-76a6-42ca-a03e-a5becae5e7dc" providerId="ADAL" clId="{B74F66C9-E5B3-EF46-B5D8-FD99D1E58699}" dt="2022-11-19T05:18:59.383" v="379" actId="20577"/>
          <ac:spMkLst>
            <pc:docMk/>
            <pc:sldMk cId="157026869" sldId="579"/>
            <ac:spMk id="2" creationId="{6EB1DC6F-1E84-3C2F-AA23-AB589C492650}"/>
          </ac:spMkLst>
        </pc:spChg>
        <pc:spChg chg="del">
          <ac:chgData name="Xuesu Xiao" userId="2da2dc19-76a6-42ca-a03e-a5becae5e7dc" providerId="ADAL" clId="{B74F66C9-E5B3-EF46-B5D8-FD99D1E58699}" dt="2022-11-19T05:12:54.003" v="266" actId="478"/>
          <ac:spMkLst>
            <pc:docMk/>
            <pc:sldMk cId="157026869" sldId="579"/>
            <ac:spMk id="3" creationId="{99C74196-CAC0-D4F4-AE47-F886E9C539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57026869" sldId="579"/>
            <ac:spMk id="4" creationId="{5A308C81-1D49-7EB2-89C0-2F398D74CA3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57026869" sldId="579"/>
            <ac:spMk id="5" creationId="{5BF29313-AB37-05E0-5E38-4D7EA2A86B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57026869" sldId="579"/>
            <ac:spMk id="7" creationId="{E0092873-49BE-3249-AE89-18BB429CCFE7}"/>
          </ac:spMkLst>
        </pc:spChg>
        <pc:spChg chg="add del mod">
          <ac:chgData name="Xuesu Xiao" userId="2da2dc19-76a6-42ca-a03e-a5becae5e7dc" providerId="ADAL" clId="{B74F66C9-E5B3-EF46-B5D8-FD99D1E58699}" dt="2022-11-19T05:12:55.224" v="267" actId="478"/>
          <ac:spMkLst>
            <pc:docMk/>
            <pc:sldMk cId="157026869" sldId="579"/>
            <ac:spMk id="9" creationId="{1EF1B859-1DDE-2E63-F5C8-042C8D395E1C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7:58.745" v="702" actId="2696"/>
        <pc:sldMkLst>
          <pc:docMk/>
          <pc:sldMk cId="2685360788" sldId="58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85360788" sldId="580"/>
            <ac:spMk id="4" creationId="{B7B4D78E-5D97-C0FB-BC4A-EB447A0D1EA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85360788" sldId="580"/>
            <ac:spMk id="5" creationId="{D69F95E1-2EFF-8672-0FC8-DBB30B6C4A8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85360788" sldId="580"/>
            <ac:spMk id="7" creationId="{4F78360F-0B10-060A-CA1A-7E04CA7AA480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8:59.090" v="378" actId="20577"/>
        <pc:sldMkLst>
          <pc:docMk/>
          <pc:sldMk cId="1768079579" sldId="581"/>
        </pc:sldMkLst>
        <pc:spChg chg="mod">
          <ac:chgData name="Xuesu Xiao" userId="2da2dc19-76a6-42ca-a03e-a5becae5e7dc" providerId="ADAL" clId="{B74F66C9-E5B3-EF46-B5D8-FD99D1E58699}" dt="2022-11-19T05:18:59.090" v="378" actId="20577"/>
          <ac:spMkLst>
            <pc:docMk/>
            <pc:sldMk cId="1768079579" sldId="581"/>
            <ac:spMk id="2" creationId="{6EB1DC6F-1E84-3C2F-AA23-AB589C492650}"/>
          </ac:spMkLst>
        </pc:spChg>
        <pc:spChg chg="del">
          <ac:chgData name="Xuesu Xiao" userId="2da2dc19-76a6-42ca-a03e-a5becae5e7dc" providerId="ADAL" clId="{B74F66C9-E5B3-EF46-B5D8-FD99D1E58699}" dt="2022-11-19T05:12:59.833" v="268" actId="478"/>
          <ac:spMkLst>
            <pc:docMk/>
            <pc:sldMk cId="1768079579" sldId="581"/>
            <ac:spMk id="3" creationId="{99C74196-CAC0-D4F4-AE47-F886E9C539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68079579" sldId="581"/>
            <ac:spMk id="4" creationId="{5A308C81-1D49-7EB2-89C0-2F398D74CA3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68079579" sldId="581"/>
            <ac:spMk id="5" creationId="{5BF29313-AB37-05E0-5E38-4D7EA2A86B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68079579" sldId="581"/>
            <ac:spMk id="8" creationId="{0C41F06C-AFC5-FF6E-8F4F-675CA9C03C64}"/>
          </ac:spMkLst>
        </pc:spChg>
        <pc:spChg chg="add del mod">
          <ac:chgData name="Xuesu Xiao" userId="2da2dc19-76a6-42ca-a03e-a5becae5e7dc" providerId="ADAL" clId="{B74F66C9-E5B3-EF46-B5D8-FD99D1E58699}" dt="2022-11-19T05:13:03.248" v="269" actId="478"/>
          <ac:spMkLst>
            <pc:docMk/>
            <pc:sldMk cId="1768079579" sldId="581"/>
            <ac:spMk id="10" creationId="{A284309F-2932-EC09-E1AD-C6B9EA2698C1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9:17.162" v="714" actId="2696"/>
        <pc:sldMkLst>
          <pc:docMk/>
          <pc:sldMk cId="2525189121" sldId="58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25189121" sldId="58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25189121" sldId="58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25189121" sldId="582"/>
            <ac:spMk id="7" creationId="{D7A04DEB-D1FD-07FB-2A10-C0BAED841CAB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9:08.720" v="713" actId="2696"/>
        <pc:sldMkLst>
          <pc:docMk/>
          <pc:sldMk cId="3375153582" sldId="58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375153582" sldId="583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375153582" sldId="583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375153582" sldId="583"/>
            <ac:spMk id="7" creationId="{2C7363A6-E0DC-7361-16E3-963579193063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5:16.957" v="674" actId="2696"/>
        <pc:sldMkLst>
          <pc:docMk/>
          <pc:sldMk cId="4070917949" sldId="58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070917949" sldId="584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070917949" sldId="584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070917949" sldId="584"/>
            <ac:spMk id="7" creationId="{C02A829F-FA23-BCE7-4882-185D39B7C38C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20T03:55:14.192" v="673" actId="2696"/>
        <pc:sldMkLst>
          <pc:docMk/>
          <pc:sldMk cId="1400273816" sldId="585"/>
        </pc:sldMkLst>
        <pc:spChg chg="mod">
          <ac:chgData name="Xuesu Xiao" userId="2da2dc19-76a6-42ca-a03e-a5becae5e7dc" providerId="ADAL" clId="{B74F66C9-E5B3-EF46-B5D8-FD99D1E58699}" dt="2022-11-19T04:40:07.741" v="55" actId="27636"/>
          <ac:spMkLst>
            <pc:docMk/>
            <pc:sldMk cId="1400273816" sldId="585"/>
            <ac:spMk id="3" creationId="{C1FA7478-05AB-8719-FC85-17FE3B09BA0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00273816" sldId="585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00273816" sldId="585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00273816" sldId="585"/>
            <ac:spMk id="7" creationId="{6BE2FEAC-E077-A678-1300-6C85A7008D9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6.610" v="397" actId="1037"/>
        <pc:sldMkLst>
          <pc:docMk/>
          <pc:sldMk cId="61520634" sldId="586"/>
        </pc:sldMkLst>
        <pc:spChg chg="mod">
          <ac:chgData name="Xuesu Xiao" userId="2da2dc19-76a6-42ca-a03e-a5becae5e7dc" providerId="ADAL" clId="{B74F66C9-E5B3-EF46-B5D8-FD99D1E58699}" dt="2022-11-19T05:19:06.610" v="397" actId="1037"/>
          <ac:spMkLst>
            <pc:docMk/>
            <pc:sldMk cId="61520634" sldId="586"/>
            <ac:spMk id="3" creationId="{A96B2834-B659-CACC-E6B7-DE6E2B50D0F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1520634" sldId="586"/>
            <ac:spMk id="4" creationId="{135C615F-185A-7291-7016-5221815151F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1520634" sldId="586"/>
            <ac:spMk id="5" creationId="{294F5427-DB52-F932-FA6E-1703954B8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1520634" sldId="586"/>
            <ac:spMk id="9" creationId="{E2EC7DCE-589A-DC4F-C6A3-19155C9A52AA}"/>
          </ac:spMkLst>
        </pc:spChg>
      </pc:sldChg>
      <pc:sldChg chg="delSp add del">
        <pc:chgData name="Xuesu Xiao" userId="2da2dc19-76a6-42ca-a03e-a5becae5e7dc" providerId="ADAL" clId="{B74F66C9-E5B3-EF46-B5D8-FD99D1E58699}" dt="2022-11-19T04:41:44.396" v="82" actId="2696"/>
        <pc:sldMkLst>
          <pc:docMk/>
          <pc:sldMk cId="1925132286" sldId="58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25132286" sldId="587"/>
            <ac:spMk id="4" creationId="{1C33D65C-ECCF-4226-F36A-5D1C6682ACCA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0:13.716" v="401" actId="2696"/>
        <pc:sldMkLst>
          <pc:docMk/>
          <pc:sldMk cId="2969544125" sldId="588"/>
        </pc:sldMkLst>
        <pc:spChg chg="mod">
          <ac:chgData name="Xuesu Xiao" userId="2da2dc19-76a6-42ca-a03e-a5becae5e7dc" providerId="ADAL" clId="{B74F66C9-E5B3-EF46-B5D8-FD99D1E58699}" dt="2022-11-19T04:42:40.927" v="98" actId="1076"/>
          <ac:spMkLst>
            <pc:docMk/>
            <pc:sldMk cId="2969544125" sldId="588"/>
            <ac:spMk id="2" creationId="{2C7A1132-952A-CA49-9D4A-65C8E84C5FC6}"/>
          </ac:spMkLst>
        </pc:spChg>
        <pc:spChg chg="del mod">
          <ac:chgData name="Xuesu Xiao" userId="2da2dc19-76a6-42ca-a03e-a5becae5e7dc" providerId="ADAL" clId="{B74F66C9-E5B3-EF46-B5D8-FD99D1E58699}" dt="2022-11-19T04:41:59.231" v="96" actId="478"/>
          <ac:spMkLst>
            <pc:docMk/>
            <pc:sldMk cId="2969544125" sldId="588"/>
            <ac:spMk id="3" creationId="{717B1FC0-89BA-3344-8880-1A6DFB376BE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969544125" sldId="588"/>
            <ac:spMk id="5" creationId="{E5505510-7E13-AE49-91DC-4573DFC116E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69544125" sldId="588"/>
            <ac:spMk id="6" creationId="{95AF7075-6A83-A94B-9555-88A69424428E}"/>
          </ac:spMkLst>
        </pc:spChg>
        <pc:spChg chg="add del mod">
          <ac:chgData name="Xuesu Xiao" userId="2da2dc19-76a6-42ca-a03e-a5becae5e7dc" providerId="ADAL" clId="{B74F66C9-E5B3-EF46-B5D8-FD99D1E58699}" dt="2022-11-19T04:42:00.866" v="97" actId="478"/>
          <ac:spMkLst>
            <pc:docMk/>
            <pc:sldMk cId="2969544125" sldId="588"/>
            <ac:spMk id="8" creationId="{2C4F0692-FAA3-A61F-0C47-B8C2F6E69A7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69544125" sldId="588"/>
            <ac:spMk id="9" creationId="{72AF8AB3-D1CA-A5E3-490A-B4938FBAAF01}"/>
          </ac:spMkLst>
        </pc:spChg>
      </pc:sldChg>
      <pc:sldChg chg="add del">
        <pc:chgData name="Xuesu Xiao" userId="2da2dc19-76a6-42ca-a03e-a5becae5e7dc" providerId="ADAL" clId="{B74F66C9-E5B3-EF46-B5D8-FD99D1E58699}" dt="2022-11-19T05:19:00.398" v="382"/>
        <pc:sldMkLst>
          <pc:docMk/>
          <pc:sldMk cId="34047299" sldId="589"/>
        </pc:sldMkLst>
      </pc:sldChg>
      <pc:sldChg chg="addSp modSp add">
        <pc:chgData name="Xuesu Xiao" userId="2da2dc19-76a6-42ca-a03e-a5becae5e7dc" providerId="ADAL" clId="{B74F66C9-E5B3-EF46-B5D8-FD99D1E58699}" dt="2022-11-20T03:52:56.837" v="663"/>
        <pc:sldMkLst>
          <pc:docMk/>
          <pc:sldMk cId="1462603498" sldId="590"/>
        </pc:sldMkLst>
        <pc:picChg chg="add mod">
          <ac:chgData name="Xuesu Xiao" userId="2da2dc19-76a6-42ca-a03e-a5becae5e7dc" providerId="ADAL" clId="{B74F66C9-E5B3-EF46-B5D8-FD99D1E58699}" dt="2022-11-20T03:52:56.837" v="663"/>
          <ac:picMkLst>
            <pc:docMk/>
            <pc:sldMk cId="1462603498" sldId="590"/>
            <ac:picMk id="4" creationId="{41B719D6-FD40-7B73-AD1E-492B9C6D7458}"/>
          </ac:picMkLst>
        </pc:picChg>
      </pc:sldChg>
      <pc:sldChg chg="modSp add del mod">
        <pc:chgData name="Xuesu Xiao" userId="2da2dc19-76a6-42ca-a03e-a5becae5e7dc" providerId="ADAL" clId="{B74F66C9-E5B3-EF46-B5D8-FD99D1E58699}" dt="2022-11-20T03:56:06.733" v="691" actId="2696"/>
        <pc:sldMkLst>
          <pc:docMk/>
          <pc:sldMk cId="2673907018" sldId="591"/>
        </pc:sldMkLst>
        <pc:spChg chg="mod">
          <ac:chgData name="Xuesu Xiao" userId="2da2dc19-76a6-42ca-a03e-a5becae5e7dc" providerId="ADAL" clId="{B74F66C9-E5B3-EF46-B5D8-FD99D1E58699}" dt="2022-11-20T03:56:04.018" v="690" actId="27636"/>
          <ac:spMkLst>
            <pc:docMk/>
            <pc:sldMk cId="2673907018" sldId="591"/>
            <ac:spMk id="3" creationId="{C1FA7478-05AB-8719-FC85-17FE3B09BA0E}"/>
          </ac:spMkLst>
        </pc:spChg>
      </pc:sldChg>
      <pc:sldChg chg="add modAnim">
        <pc:chgData name="Xuesu Xiao" userId="2da2dc19-76a6-42ca-a03e-a5becae5e7dc" providerId="ADAL" clId="{B74F66C9-E5B3-EF46-B5D8-FD99D1E58699}" dt="2022-11-20T03:56:34.692" v="694"/>
        <pc:sldMkLst>
          <pc:docMk/>
          <pc:sldMk cId="2653884021" sldId="592"/>
        </pc:sldMkLst>
      </pc:sldChg>
      <pc:sldChg chg="add del">
        <pc:chgData name="Xuesu Xiao" userId="2da2dc19-76a6-42ca-a03e-a5becae5e7dc" providerId="ADAL" clId="{B74F66C9-E5B3-EF46-B5D8-FD99D1E58699}" dt="2022-11-20T03:55:10.020" v="672" actId="2696"/>
        <pc:sldMkLst>
          <pc:docMk/>
          <pc:sldMk cId="2957474714" sldId="592"/>
        </pc:sldMkLst>
      </pc:sldChg>
      <pc:sldChg chg="new del">
        <pc:chgData name="Xuesu Xiao" userId="2da2dc19-76a6-42ca-a03e-a5becae5e7dc" providerId="ADAL" clId="{B74F66C9-E5B3-EF46-B5D8-FD99D1E58699}" dt="2022-11-20T03:55:22.434" v="678" actId="2696"/>
        <pc:sldMkLst>
          <pc:docMk/>
          <pc:sldMk cId="643069921" sldId="593"/>
        </pc:sldMkLst>
      </pc:sldChg>
      <pc:sldChg chg="modSp add del mod">
        <pc:chgData name="Xuesu Xiao" userId="2da2dc19-76a6-42ca-a03e-a5becae5e7dc" providerId="ADAL" clId="{B74F66C9-E5B3-EF46-B5D8-FD99D1E58699}" dt="2022-11-20T03:56:08.563" v="692" actId="2696"/>
        <pc:sldMkLst>
          <pc:docMk/>
          <pc:sldMk cId="2793412616" sldId="594"/>
        </pc:sldMkLst>
        <pc:spChg chg="mod">
          <ac:chgData name="Xuesu Xiao" userId="2da2dc19-76a6-42ca-a03e-a5becae5e7dc" providerId="ADAL" clId="{B74F66C9-E5B3-EF46-B5D8-FD99D1E58699}" dt="2022-11-20T03:55:47.506" v="688" actId="255"/>
          <ac:spMkLst>
            <pc:docMk/>
            <pc:sldMk cId="2793412616" sldId="594"/>
            <ac:spMk id="3" creationId="{C1FA7478-05AB-8719-FC85-17FE3B09BA0E}"/>
          </ac:spMkLst>
        </pc:spChg>
      </pc:sldChg>
      <pc:sldChg chg="del">
        <pc:chgData name="Xuesu Xiao" userId="2da2dc19-76a6-42ca-a03e-a5becae5e7dc" providerId="ADAL" clId="{B74F66C9-E5B3-EF46-B5D8-FD99D1E58699}" dt="2022-11-19T04:40:05.641" v="30" actId="2696"/>
        <pc:sldMkLst>
          <pc:docMk/>
          <pc:sldMk cId="311774" sldId="794"/>
        </pc:sldMkLst>
      </pc:sldChg>
      <pc:sldChg chg="del">
        <pc:chgData name="Xuesu Xiao" userId="2da2dc19-76a6-42ca-a03e-a5becae5e7dc" providerId="ADAL" clId="{B74F66C9-E5B3-EF46-B5D8-FD99D1E58699}" dt="2022-11-19T04:40:05.611" v="7" actId="2696"/>
        <pc:sldMkLst>
          <pc:docMk/>
          <pc:sldMk cId="80366052" sldId="795"/>
        </pc:sldMkLst>
      </pc:sldChg>
      <pc:sldChg chg="del">
        <pc:chgData name="Xuesu Xiao" userId="2da2dc19-76a6-42ca-a03e-a5becae5e7dc" providerId="ADAL" clId="{B74F66C9-E5B3-EF46-B5D8-FD99D1E58699}" dt="2022-11-19T04:40:05.612" v="8" actId="2696"/>
        <pc:sldMkLst>
          <pc:docMk/>
          <pc:sldMk cId="1389276509" sldId="796"/>
        </pc:sldMkLst>
      </pc:sldChg>
      <pc:sldChg chg="del">
        <pc:chgData name="Xuesu Xiao" userId="2da2dc19-76a6-42ca-a03e-a5becae5e7dc" providerId="ADAL" clId="{B74F66C9-E5B3-EF46-B5D8-FD99D1E58699}" dt="2022-11-19T04:40:05.644" v="36" actId="2696"/>
        <pc:sldMkLst>
          <pc:docMk/>
          <pc:sldMk cId="2790699495" sldId="797"/>
        </pc:sldMkLst>
      </pc:sldChg>
      <pc:sldChg chg="del">
        <pc:chgData name="Xuesu Xiao" userId="2da2dc19-76a6-42ca-a03e-a5becae5e7dc" providerId="ADAL" clId="{B74F66C9-E5B3-EF46-B5D8-FD99D1E58699}" dt="2022-11-19T04:40:05.623" v="23" actId="2696"/>
        <pc:sldMkLst>
          <pc:docMk/>
          <pc:sldMk cId="3442949248" sldId="799"/>
        </pc:sldMkLst>
      </pc:sldChg>
      <pc:sldChg chg="del">
        <pc:chgData name="Xuesu Xiao" userId="2da2dc19-76a6-42ca-a03e-a5becae5e7dc" providerId="ADAL" clId="{B74F66C9-E5B3-EF46-B5D8-FD99D1E58699}" dt="2022-11-19T04:40:05.643" v="34" actId="2696"/>
        <pc:sldMkLst>
          <pc:docMk/>
          <pc:sldMk cId="46142356" sldId="800"/>
        </pc:sldMkLst>
      </pc:sldChg>
      <pc:sldChg chg="del">
        <pc:chgData name="Xuesu Xiao" userId="2da2dc19-76a6-42ca-a03e-a5becae5e7dc" providerId="ADAL" clId="{B74F66C9-E5B3-EF46-B5D8-FD99D1E58699}" dt="2022-11-19T04:40:05.606" v="1" actId="2696"/>
        <pc:sldMkLst>
          <pc:docMk/>
          <pc:sldMk cId="4184307591" sldId="801"/>
        </pc:sldMkLst>
      </pc:sldChg>
      <pc:sldChg chg="del">
        <pc:chgData name="Xuesu Xiao" userId="2da2dc19-76a6-42ca-a03e-a5becae5e7dc" providerId="ADAL" clId="{B74F66C9-E5B3-EF46-B5D8-FD99D1E58699}" dt="2022-11-19T04:40:05.626" v="25" actId="2696"/>
        <pc:sldMkLst>
          <pc:docMk/>
          <pc:sldMk cId="2510730691" sldId="803"/>
        </pc:sldMkLst>
      </pc:sldChg>
      <pc:sldChg chg="del">
        <pc:chgData name="Xuesu Xiao" userId="2da2dc19-76a6-42ca-a03e-a5becae5e7dc" providerId="ADAL" clId="{B74F66C9-E5B3-EF46-B5D8-FD99D1E58699}" dt="2022-11-19T04:40:05.617" v="15" actId="2696"/>
        <pc:sldMkLst>
          <pc:docMk/>
          <pc:sldMk cId="1774379676" sldId="804"/>
        </pc:sldMkLst>
      </pc:sldChg>
      <pc:sldChg chg="del">
        <pc:chgData name="Xuesu Xiao" userId="2da2dc19-76a6-42ca-a03e-a5becae5e7dc" providerId="ADAL" clId="{B74F66C9-E5B3-EF46-B5D8-FD99D1E58699}" dt="2022-11-19T04:40:05.615" v="11" actId="2696"/>
        <pc:sldMkLst>
          <pc:docMk/>
          <pc:sldMk cId="923464152" sldId="805"/>
        </pc:sldMkLst>
      </pc:sldChg>
      <pc:sldChg chg="del">
        <pc:chgData name="Xuesu Xiao" userId="2da2dc19-76a6-42ca-a03e-a5becae5e7dc" providerId="ADAL" clId="{B74F66C9-E5B3-EF46-B5D8-FD99D1E58699}" dt="2022-11-19T04:40:05.643" v="35" actId="2696"/>
        <pc:sldMkLst>
          <pc:docMk/>
          <pc:sldMk cId="729919654" sldId="806"/>
        </pc:sldMkLst>
      </pc:sldChg>
      <pc:sldChg chg="del">
        <pc:chgData name="Xuesu Xiao" userId="2da2dc19-76a6-42ca-a03e-a5becae5e7dc" providerId="ADAL" clId="{B74F66C9-E5B3-EF46-B5D8-FD99D1E58699}" dt="2022-11-19T04:40:05.619" v="17" actId="2696"/>
        <pc:sldMkLst>
          <pc:docMk/>
          <pc:sldMk cId="2220642976" sldId="807"/>
        </pc:sldMkLst>
      </pc:sldChg>
      <pc:sldChg chg="del">
        <pc:chgData name="Xuesu Xiao" userId="2da2dc19-76a6-42ca-a03e-a5becae5e7dc" providerId="ADAL" clId="{B74F66C9-E5B3-EF46-B5D8-FD99D1E58699}" dt="2022-11-19T04:40:05.621" v="20" actId="2696"/>
        <pc:sldMkLst>
          <pc:docMk/>
          <pc:sldMk cId="3956206846" sldId="808"/>
        </pc:sldMkLst>
      </pc:sldChg>
      <pc:sldChg chg="del">
        <pc:chgData name="Xuesu Xiao" userId="2da2dc19-76a6-42ca-a03e-a5becae5e7dc" providerId="ADAL" clId="{B74F66C9-E5B3-EF46-B5D8-FD99D1E58699}" dt="2022-11-19T04:40:05.663" v="38" actId="2696"/>
        <pc:sldMkLst>
          <pc:docMk/>
          <pc:sldMk cId="3513255148" sldId="809"/>
        </pc:sldMkLst>
      </pc:sldChg>
      <pc:sldChg chg="del">
        <pc:chgData name="Xuesu Xiao" userId="2da2dc19-76a6-42ca-a03e-a5becae5e7dc" providerId="ADAL" clId="{B74F66C9-E5B3-EF46-B5D8-FD99D1E58699}" dt="2022-11-19T04:40:05.641" v="31" actId="2696"/>
        <pc:sldMkLst>
          <pc:docMk/>
          <pc:sldMk cId="350808756" sldId="810"/>
        </pc:sldMkLst>
      </pc:sldChg>
      <pc:sldChg chg="del">
        <pc:chgData name="Xuesu Xiao" userId="2da2dc19-76a6-42ca-a03e-a5becae5e7dc" providerId="ADAL" clId="{B74F66C9-E5B3-EF46-B5D8-FD99D1E58699}" dt="2022-11-19T04:40:05.615" v="12" actId="2696"/>
        <pc:sldMkLst>
          <pc:docMk/>
          <pc:sldMk cId="4025122609" sldId="812"/>
        </pc:sldMkLst>
      </pc:sldChg>
      <pc:sldChg chg="del">
        <pc:chgData name="Xuesu Xiao" userId="2da2dc19-76a6-42ca-a03e-a5becae5e7dc" providerId="ADAL" clId="{B74F66C9-E5B3-EF46-B5D8-FD99D1E58699}" dt="2022-11-19T04:40:05.642" v="32" actId="2696"/>
        <pc:sldMkLst>
          <pc:docMk/>
          <pc:sldMk cId="3071074745" sldId="813"/>
        </pc:sldMkLst>
      </pc:sldChg>
      <pc:sldChg chg="del">
        <pc:chgData name="Xuesu Xiao" userId="2da2dc19-76a6-42ca-a03e-a5becae5e7dc" providerId="ADAL" clId="{B74F66C9-E5B3-EF46-B5D8-FD99D1E58699}" dt="2022-11-19T04:40:05.610" v="6" actId="2696"/>
        <pc:sldMkLst>
          <pc:docMk/>
          <pc:sldMk cId="1456289206" sldId="814"/>
        </pc:sldMkLst>
      </pc:sldChg>
      <pc:sldChg chg="del">
        <pc:chgData name="Xuesu Xiao" userId="2da2dc19-76a6-42ca-a03e-a5becae5e7dc" providerId="ADAL" clId="{B74F66C9-E5B3-EF46-B5D8-FD99D1E58699}" dt="2022-11-19T04:40:05.608" v="3" actId="2696"/>
        <pc:sldMkLst>
          <pc:docMk/>
          <pc:sldMk cId="1717217000" sldId="815"/>
        </pc:sldMkLst>
      </pc:sldChg>
      <pc:sldChg chg="del">
        <pc:chgData name="Xuesu Xiao" userId="2da2dc19-76a6-42ca-a03e-a5becae5e7dc" providerId="ADAL" clId="{B74F66C9-E5B3-EF46-B5D8-FD99D1E58699}" dt="2022-11-19T04:40:05.627" v="27" actId="2696"/>
        <pc:sldMkLst>
          <pc:docMk/>
          <pc:sldMk cId="1620073569" sldId="816"/>
        </pc:sldMkLst>
      </pc:sldChg>
      <pc:sldChg chg="del">
        <pc:chgData name="Xuesu Xiao" userId="2da2dc19-76a6-42ca-a03e-a5becae5e7dc" providerId="ADAL" clId="{B74F66C9-E5B3-EF46-B5D8-FD99D1E58699}" dt="2022-11-19T04:40:05.665" v="39" actId="2696"/>
        <pc:sldMkLst>
          <pc:docMk/>
          <pc:sldMk cId="1306695044" sldId="817"/>
        </pc:sldMkLst>
      </pc:sldChg>
      <pc:sldChg chg="del">
        <pc:chgData name="Xuesu Xiao" userId="2da2dc19-76a6-42ca-a03e-a5becae5e7dc" providerId="ADAL" clId="{B74F66C9-E5B3-EF46-B5D8-FD99D1E58699}" dt="2022-11-19T04:40:05.625" v="24" actId="2696"/>
        <pc:sldMkLst>
          <pc:docMk/>
          <pc:sldMk cId="197772761" sldId="821"/>
        </pc:sldMkLst>
      </pc:sldChg>
      <pc:sldChg chg="del">
        <pc:chgData name="Xuesu Xiao" userId="2da2dc19-76a6-42ca-a03e-a5becae5e7dc" providerId="ADAL" clId="{B74F66C9-E5B3-EF46-B5D8-FD99D1E58699}" dt="2022-11-19T04:40:05.613" v="9" actId="2696"/>
        <pc:sldMkLst>
          <pc:docMk/>
          <pc:sldMk cId="4062368074" sldId="822"/>
        </pc:sldMkLst>
      </pc:sldChg>
      <pc:sldChg chg="del">
        <pc:chgData name="Xuesu Xiao" userId="2da2dc19-76a6-42ca-a03e-a5becae5e7dc" providerId="ADAL" clId="{B74F66C9-E5B3-EF46-B5D8-FD99D1E58699}" dt="2022-11-19T04:40:05.616" v="13" actId="2696"/>
        <pc:sldMkLst>
          <pc:docMk/>
          <pc:sldMk cId="914407901" sldId="823"/>
        </pc:sldMkLst>
      </pc:sldChg>
      <pc:sldChg chg="del">
        <pc:chgData name="Xuesu Xiao" userId="2da2dc19-76a6-42ca-a03e-a5becae5e7dc" providerId="ADAL" clId="{B74F66C9-E5B3-EF46-B5D8-FD99D1E58699}" dt="2022-11-19T04:40:05.614" v="10" actId="2696"/>
        <pc:sldMkLst>
          <pc:docMk/>
          <pc:sldMk cId="2934550190" sldId="824"/>
        </pc:sldMkLst>
      </pc:sldChg>
      <pc:sldChg chg="del">
        <pc:chgData name="Xuesu Xiao" userId="2da2dc19-76a6-42ca-a03e-a5becae5e7dc" providerId="ADAL" clId="{B74F66C9-E5B3-EF46-B5D8-FD99D1E58699}" dt="2022-11-19T04:40:05.620" v="19" actId="2696"/>
        <pc:sldMkLst>
          <pc:docMk/>
          <pc:sldMk cId="3025667706" sldId="825"/>
        </pc:sldMkLst>
      </pc:sldChg>
      <pc:sldChg chg="del">
        <pc:chgData name="Xuesu Xiao" userId="2da2dc19-76a6-42ca-a03e-a5becae5e7dc" providerId="ADAL" clId="{B74F66C9-E5B3-EF46-B5D8-FD99D1E58699}" dt="2022-11-19T04:40:05.621" v="21" actId="2696"/>
        <pc:sldMkLst>
          <pc:docMk/>
          <pc:sldMk cId="3331113610" sldId="826"/>
        </pc:sldMkLst>
      </pc:sldChg>
      <pc:sldChg chg="del">
        <pc:chgData name="Xuesu Xiao" userId="2da2dc19-76a6-42ca-a03e-a5becae5e7dc" providerId="ADAL" clId="{B74F66C9-E5B3-EF46-B5D8-FD99D1E58699}" dt="2022-11-19T04:40:05.609" v="5" actId="2696"/>
        <pc:sldMkLst>
          <pc:docMk/>
          <pc:sldMk cId="469707630" sldId="828"/>
        </pc:sldMkLst>
      </pc:sldChg>
      <pc:sldChg chg="del">
        <pc:chgData name="Xuesu Xiao" userId="2da2dc19-76a6-42ca-a03e-a5becae5e7dc" providerId="ADAL" clId="{B74F66C9-E5B3-EF46-B5D8-FD99D1E58699}" dt="2022-11-19T04:40:05.630" v="29" actId="2696"/>
        <pc:sldMkLst>
          <pc:docMk/>
          <pc:sldMk cId="430795446" sldId="829"/>
        </pc:sldMkLst>
      </pc:sldChg>
      <pc:sldChg chg="del">
        <pc:chgData name="Xuesu Xiao" userId="2da2dc19-76a6-42ca-a03e-a5becae5e7dc" providerId="ADAL" clId="{B74F66C9-E5B3-EF46-B5D8-FD99D1E58699}" dt="2022-11-19T04:40:05.617" v="14" actId="2696"/>
        <pc:sldMkLst>
          <pc:docMk/>
          <pc:sldMk cId="675939136" sldId="831"/>
        </pc:sldMkLst>
      </pc:sldChg>
      <pc:sldChg chg="del">
        <pc:chgData name="Xuesu Xiao" userId="2da2dc19-76a6-42ca-a03e-a5becae5e7dc" providerId="ADAL" clId="{B74F66C9-E5B3-EF46-B5D8-FD99D1E58699}" dt="2022-11-19T04:40:05.622" v="22" actId="2696"/>
        <pc:sldMkLst>
          <pc:docMk/>
          <pc:sldMk cId="3443827062" sldId="833"/>
        </pc:sldMkLst>
      </pc:sldChg>
      <pc:sldChg chg="del">
        <pc:chgData name="Xuesu Xiao" userId="2da2dc19-76a6-42ca-a03e-a5becae5e7dc" providerId="ADAL" clId="{B74F66C9-E5B3-EF46-B5D8-FD99D1E58699}" dt="2022-11-19T04:40:05.667" v="40" actId="2696"/>
        <pc:sldMkLst>
          <pc:docMk/>
          <pc:sldMk cId="710812285" sldId="834"/>
        </pc:sldMkLst>
      </pc:sldChg>
      <pc:sldChg chg="del">
        <pc:chgData name="Xuesu Xiao" userId="2da2dc19-76a6-42ca-a03e-a5becae5e7dc" providerId="ADAL" clId="{B74F66C9-E5B3-EF46-B5D8-FD99D1E58699}" dt="2022-11-19T04:40:05.642" v="33" actId="2696"/>
        <pc:sldMkLst>
          <pc:docMk/>
          <pc:sldMk cId="869286046" sldId="836"/>
        </pc:sldMkLst>
      </pc:sldChg>
      <pc:sldChg chg="del">
        <pc:chgData name="Xuesu Xiao" userId="2da2dc19-76a6-42ca-a03e-a5becae5e7dc" providerId="ADAL" clId="{B74F66C9-E5B3-EF46-B5D8-FD99D1E58699}" dt="2022-11-19T04:40:05.626" v="26" actId="2696"/>
        <pc:sldMkLst>
          <pc:docMk/>
          <pc:sldMk cId="3001829125" sldId="837"/>
        </pc:sldMkLst>
      </pc:sldChg>
    </pc:docChg>
  </pc:docChgLst>
  <pc:docChgLst>
    <pc:chgData name="Xuesu Xiao" userId="2da2dc19-76a6-42ca-a03e-a5becae5e7dc" providerId="ADAL" clId="{4B094AD4-A0D2-254C-8E99-A74E3FE7AF95}"/>
    <pc:docChg chg="delSld modSld delSection">
      <pc:chgData name="Xuesu Xiao" userId="2da2dc19-76a6-42ca-a03e-a5becae5e7dc" providerId="ADAL" clId="{4B094AD4-A0D2-254C-8E99-A74E3FE7AF95}" dt="2022-11-20T16:18:55.989" v="74" actId="2696"/>
      <pc:docMkLst>
        <pc:docMk/>
      </pc:docMkLst>
      <pc:sldChg chg="modSp mod">
        <pc:chgData name="Xuesu Xiao" userId="2da2dc19-76a6-42ca-a03e-a5becae5e7dc" providerId="ADAL" clId="{4B094AD4-A0D2-254C-8E99-A74E3FE7AF95}" dt="2022-11-20T16:18:18.482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4B094AD4-A0D2-254C-8E99-A74E3FE7AF95}" dt="2022-11-20T16:18:18.482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4B094AD4-A0D2-254C-8E99-A74E3FE7AF95}" dt="2022-11-20T16:18:55.940" v="48" actId="2696"/>
        <pc:sldMkLst>
          <pc:docMk/>
          <pc:sldMk cId="988755413" sldId="394"/>
        </pc:sldMkLst>
      </pc:sldChg>
      <pc:sldChg chg="del">
        <pc:chgData name="Xuesu Xiao" userId="2da2dc19-76a6-42ca-a03e-a5becae5e7dc" providerId="ADAL" clId="{4B094AD4-A0D2-254C-8E99-A74E3FE7AF95}" dt="2022-11-20T16:18:55.914" v="37" actId="2696"/>
        <pc:sldMkLst>
          <pc:docMk/>
          <pc:sldMk cId="1560180526" sldId="395"/>
        </pc:sldMkLst>
      </pc:sldChg>
      <pc:sldChg chg="del">
        <pc:chgData name="Xuesu Xiao" userId="2da2dc19-76a6-42ca-a03e-a5becae5e7dc" providerId="ADAL" clId="{4B094AD4-A0D2-254C-8E99-A74E3FE7AF95}" dt="2022-11-20T16:18:55.939" v="47" actId="2696"/>
        <pc:sldMkLst>
          <pc:docMk/>
          <pc:sldMk cId="2785254642" sldId="414"/>
        </pc:sldMkLst>
      </pc:sldChg>
      <pc:sldChg chg="del">
        <pc:chgData name="Xuesu Xiao" userId="2da2dc19-76a6-42ca-a03e-a5becae5e7dc" providerId="ADAL" clId="{4B094AD4-A0D2-254C-8E99-A74E3FE7AF95}" dt="2022-11-20T16:18:55.946" v="51" actId="2696"/>
        <pc:sldMkLst>
          <pc:docMk/>
          <pc:sldMk cId="652257861" sldId="456"/>
        </pc:sldMkLst>
      </pc:sldChg>
      <pc:sldChg chg="del">
        <pc:chgData name="Xuesu Xiao" userId="2da2dc19-76a6-42ca-a03e-a5becae5e7dc" providerId="ADAL" clId="{4B094AD4-A0D2-254C-8E99-A74E3FE7AF95}" dt="2022-11-20T16:18:55.835" v="8" actId="2696"/>
        <pc:sldMkLst>
          <pc:docMk/>
          <pc:sldMk cId="4071763711" sldId="459"/>
        </pc:sldMkLst>
      </pc:sldChg>
      <pc:sldChg chg="del">
        <pc:chgData name="Xuesu Xiao" userId="2da2dc19-76a6-42ca-a03e-a5becae5e7dc" providerId="ADAL" clId="{4B094AD4-A0D2-254C-8E99-A74E3FE7AF95}" dt="2022-11-20T16:18:55.885" v="25" actId="2696"/>
        <pc:sldMkLst>
          <pc:docMk/>
          <pc:sldMk cId="1355934097" sldId="461"/>
        </pc:sldMkLst>
      </pc:sldChg>
      <pc:sldChg chg="del">
        <pc:chgData name="Xuesu Xiao" userId="2da2dc19-76a6-42ca-a03e-a5becae5e7dc" providerId="ADAL" clId="{4B094AD4-A0D2-254C-8E99-A74E3FE7AF95}" dt="2022-11-20T16:18:55.987" v="73" actId="2696"/>
        <pc:sldMkLst>
          <pc:docMk/>
          <pc:sldMk cId="1797078552" sldId="463"/>
        </pc:sldMkLst>
      </pc:sldChg>
      <pc:sldChg chg="del">
        <pc:chgData name="Xuesu Xiao" userId="2da2dc19-76a6-42ca-a03e-a5becae5e7dc" providerId="ADAL" clId="{4B094AD4-A0D2-254C-8E99-A74E3FE7AF95}" dt="2022-11-20T16:18:55.986" v="72" actId="2696"/>
        <pc:sldMkLst>
          <pc:docMk/>
          <pc:sldMk cId="2794015516" sldId="464"/>
        </pc:sldMkLst>
      </pc:sldChg>
      <pc:sldChg chg="del">
        <pc:chgData name="Xuesu Xiao" userId="2da2dc19-76a6-42ca-a03e-a5becae5e7dc" providerId="ADAL" clId="{4B094AD4-A0D2-254C-8E99-A74E3FE7AF95}" dt="2022-11-20T16:18:55.989" v="74" actId="2696"/>
        <pc:sldMkLst>
          <pc:docMk/>
          <pc:sldMk cId="647654334" sldId="465"/>
        </pc:sldMkLst>
      </pc:sldChg>
      <pc:sldChg chg="del">
        <pc:chgData name="Xuesu Xiao" userId="2da2dc19-76a6-42ca-a03e-a5becae5e7dc" providerId="ADAL" clId="{4B094AD4-A0D2-254C-8E99-A74E3FE7AF95}" dt="2022-11-20T16:18:55.921" v="41" actId="2696"/>
        <pc:sldMkLst>
          <pc:docMk/>
          <pc:sldMk cId="112665678" sldId="466"/>
        </pc:sldMkLst>
      </pc:sldChg>
      <pc:sldChg chg="del">
        <pc:chgData name="Xuesu Xiao" userId="2da2dc19-76a6-42ca-a03e-a5becae5e7dc" providerId="ADAL" clId="{4B094AD4-A0D2-254C-8E99-A74E3FE7AF95}" dt="2022-11-20T16:18:55.962" v="61" actId="2696"/>
        <pc:sldMkLst>
          <pc:docMk/>
          <pc:sldMk cId="3396521039" sldId="467"/>
        </pc:sldMkLst>
      </pc:sldChg>
      <pc:sldChg chg="del">
        <pc:chgData name="Xuesu Xiao" userId="2da2dc19-76a6-42ca-a03e-a5becae5e7dc" providerId="ADAL" clId="{4B094AD4-A0D2-254C-8E99-A74E3FE7AF95}" dt="2022-11-20T16:18:55.828" v="5" actId="2696"/>
        <pc:sldMkLst>
          <pc:docMk/>
          <pc:sldMk cId="3059173850" sldId="468"/>
        </pc:sldMkLst>
      </pc:sldChg>
      <pc:sldChg chg="del">
        <pc:chgData name="Xuesu Xiao" userId="2da2dc19-76a6-42ca-a03e-a5becae5e7dc" providerId="ADAL" clId="{4B094AD4-A0D2-254C-8E99-A74E3FE7AF95}" dt="2022-11-20T16:18:55.919" v="40" actId="2696"/>
        <pc:sldMkLst>
          <pc:docMk/>
          <pc:sldMk cId="1536123393" sldId="470"/>
        </pc:sldMkLst>
      </pc:sldChg>
      <pc:sldChg chg="del">
        <pc:chgData name="Xuesu Xiao" userId="2da2dc19-76a6-42ca-a03e-a5becae5e7dc" providerId="ADAL" clId="{4B094AD4-A0D2-254C-8E99-A74E3FE7AF95}" dt="2022-11-20T16:18:55.965" v="63" actId="2696"/>
        <pc:sldMkLst>
          <pc:docMk/>
          <pc:sldMk cId="4005189508" sldId="471"/>
        </pc:sldMkLst>
      </pc:sldChg>
      <pc:sldChg chg="del">
        <pc:chgData name="Xuesu Xiao" userId="2da2dc19-76a6-42ca-a03e-a5becae5e7dc" providerId="ADAL" clId="{4B094AD4-A0D2-254C-8E99-A74E3FE7AF95}" dt="2022-11-20T16:18:55.937" v="46" actId="2696"/>
        <pc:sldMkLst>
          <pc:docMk/>
          <pc:sldMk cId="28666100" sldId="472"/>
        </pc:sldMkLst>
      </pc:sldChg>
      <pc:sldChg chg="del">
        <pc:chgData name="Xuesu Xiao" userId="2da2dc19-76a6-42ca-a03e-a5becae5e7dc" providerId="ADAL" clId="{4B094AD4-A0D2-254C-8E99-A74E3FE7AF95}" dt="2022-11-20T16:18:55.970" v="66" actId="2696"/>
        <pc:sldMkLst>
          <pc:docMk/>
          <pc:sldMk cId="2903724806" sldId="473"/>
        </pc:sldMkLst>
      </pc:sldChg>
      <pc:sldChg chg="del">
        <pc:chgData name="Xuesu Xiao" userId="2da2dc19-76a6-42ca-a03e-a5becae5e7dc" providerId="ADAL" clId="{4B094AD4-A0D2-254C-8E99-A74E3FE7AF95}" dt="2022-11-20T16:18:55.833" v="7" actId="2696"/>
        <pc:sldMkLst>
          <pc:docMk/>
          <pc:sldMk cId="628996206" sldId="474"/>
        </pc:sldMkLst>
      </pc:sldChg>
      <pc:sldChg chg="del">
        <pc:chgData name="Xuesu Xiao" userId="2da2dc19-76a6-42ca-a03e-a5becae5e7dc" providerId="ADAL" clId="{4B094AD4-A0D2-254C-8E99-A74E3FE7AF95}" dt="2022-11-20T16:18:55.903" v="31" actId="2696"/>
        <pc:sldMkLst>
          <pc:docMk/>
          <pc:sldMk cId="4115758268" sldId="476"/>
        </pc:sldMkLst>
      </pc:sldChg>
      <pc:sldChg chg="del">
        <pc:chgData name="Xuesu Xiao" userId="2da2dc19-76a6-42ca-a03e-a5becae5e7dc" providerId="ADAL" clId="{4B094AD4-A0D2-254C-8E99-A74E3FE7AF95}" dt="2022-11-20T16:18:55.958" v="59" actId="2696"/>
        <pc:sldMkLst>
          <pc:docMk/>
          <pc:sldMk cId="3489923300" sldId="477"/>
        </pc:sldMkLst>
      </pc:sldChg>
      <pc:sldChg chg="del">
        <pc:chgData name="Xuesu Xiao" userId="2da2dc19-76a6-42ca-a03e-a5becae5e7dc" providerId="ADAL" clId="{4B094AD4-A0D2-254C-8E99-A74E3FE7AF95}" dt="2022-11-20T16:18:55.923" v="42" actId="2696"/>
        <pc:sldMkLst>
          <pc:docMk/>
          <pc:sldMk cId="3324501855" sldId="478"/>
        </pc:sldMkLst>
      </pc:sldChg>
      <pc:sldChg chg="del">
        <pc:chgData name="Xuesu Xiao" userId="2da2dc19-76a6-42ca-a03e-a5becae5e7dc" providerId="ADAL" clId="{4B094AD4-A0D2-254C-8E99-A74E3FE7AF95}" dt="2022-11-20T16:18:55.925" v="43" actId="2696"/>
        <pc:sldMkLst>
          <pc:docMk/>
          <pc:sldMk cId="139395654" sldId="480"/>
        </pc:sldMkLst>
      </pc:sldChg>
      <pc:sldChg chg="del">
        <pc:chgData name="Xuesu Xiao" userId="2da2dc19-76a6-42ca-a03e-a5becae5e7dc" providerId="ADAL" clId="{4B094AD4-A0D2-254C-8E99-A74E3FE7AF95}" dt="2022-11-20T16:18:55.942" v="49" actId="2696"/>
        <pc:sldMkLst>
          <pc:docMk/>
          <pc:sldMk cId="4258671434" sldId="481"/>
        </pc:sldMkLst>
      </pc:sldChg>
      <pc:sldChg chg="del">
        <pc:chgData name="Xuesu Xiao" userId="2da2dc19-76a6-42ca-a03e-a5becae5e7dc" providerId="ADAL" clId="{4B094AD4-A0D2-254C-8E99-A74E3FE7AF95}" dt="2022-11-20T16:18:55.873" v="22" actId="2696"/>
        <pc:sldMkLst>
          <pc:docMk/>
          <pc:sldMk cId="2928016714" sldId="482"/>
        </pc:sldMkLst>
      </pc:sldChg>
      <pc:sldChg chg="del">
        <pc:chgData name="Xuesu Xiao" userId="2da2dc19-76a6-42ca-a03e-a5becae5e7dc" providerId="ADAL" clId="{4B094AD4-A0D2-254C-8E99-A74E3FE7AF95}" dt="2022-11-20T16:18:55.953" v="56" actId="2696"/>
        <pc:sldMkLst>
          <pc:docMk/>
          <pc:sldMk cId="3310608038" sldId="488"/>
        </pc:sldMkLst>
      </pc:sldChg>
      <pc:sldChg chg="del">
        <pc:chgData name="Xuesu Xiao" userId="2da2dc19-76a6-42ca-a03e-a5becae5e7dc" providerId="ADAL" clId="{4B094AD4-A0D2-254C-8E99-A74E3FE7AF95}" dt="2022-11-20T16:18:55.972" v="67" actId="2696"/>
        <pc:sldMkLst>
          <pc:docMk/>
          <pc:sldMk cId="4198181289" sldId="489"/>
        </pc:sldMkLst>
      </pc:sldChg>
      <pc:sldChg chg="del">
        <pc:chgData name="Xuesu Xiao" userId="2da2dc19-76a6-42ca-a03e-a5becae5e7dc" providerId="ADAL" clId="{4B094AD4-A0D2-254C-8E99-A74E3FE7AF95}" dt="2022-11-20T16:18:55.896" v="27" actId="2696"/>
        <pc:sldMkLst>
          <pc:docMk/>
          <pc:sldMk cId="656616517" sldId="490"/>
        </pc:sldMkLst>
      </pc:sldChg>
      <pc:sldChg chg="del">
        <pc:chgData name="Xuesu Xiao" userId="2da2dc19-76a6-42ca-a03e-a5becae5e7dc" providerId="ADAL" clId="{4B094AD4-A0D2-254C-8E99-A74E3FE7AF95}" dt="2022-11-20T16:18:55.910" v="35" actId="2696"/>
        <pc:sldMkLst>
          <pc:docMk/>
          <pc:sldMk cId="1428632584" sldId="491"/>
        </pc:sldMkLst>
      </pc:sldChg>
      <pc:sldChg chg="del">
        <pc:chgData name="Xuesu Xiao" userId="2da2dc19-76a6-42ca-a03e-a5becae5e7dc" providerId="ADAL" clId="{4B094AD4-A0D2-254C-8E99-A74E3FE7AF95}" dt="2022-11-20T16:18:55.860" v="15" actId="2696"/>
        <pc:sldMkLst>
          <pc:docMk/>
          <pc:sldMk cId="3529416636" sldId="496"/>
        </pc:sldMkLst>
      </pc:sldChg>
      <pc:sldChg chg="del">
        <pc:chgData name="Xuesu Xiao" userId="2da2dc19-76a6-42ca-a03e-a5becae5e7dc" providerId="ADAL" clId="{4B094AD4-A0D2-254C-8E99-A74E3FE7AF95}" dt="2022-11-20T16:18:55.875" v="23" actId="2696"/>
        <pc:sldMkLst>
          <pc:docMk/>
          <pc:sldMk cId="2679248719" sldId="497"/>
        </pc:sldMkLst>
      </pc:sldChg>
      <pc:sldChg chg="del">
        <pc:chgData name="Xuesu Xiao" userId="2da2dc19-76a6-42ca-a03e-a5becae5e7dc" providerId="ADAL" clId="{4B094AD4-A0D2-254C-8E99-A74E3FE7AF95}" dt="2022-11-20T16:18:55.871" v="21" actId="2696"/>
        <pc:sldMkLst>
          <pc:docMk/>
          <pc:sldMk cId="1619102624" sldId="498"/>
        </pc:sldMkLst>
      </pc:sldChg>
      <pc:sldChg chg="del">
        <pc:chgData name="Xuesu Xiao" userId="2da2dc19-76a6-42ca-a03e-a5becae5e7dc" providerId="ADAL" clId="{4B094AD4-A0D2-254C-8E99-A74E3FE7AF95}" dt="2022-11-20T16:18:55.963" v="62" actId="2696"/>
        <pc:sldMkLst>
          <pc:docMk/>
          <pc:sldMk cId="653161323" sldId="499"/>
        </pc:sldMkLst>
      </pc:sldChg>
      <pc:sldChg chg="del">
        <pc:chgData name="Xuesu Xiao" userId="2da2dc19-76a6-42ca-a03e-a5becae5e7dc" providerId="ADAL" clId="{4B094AD4-A0D2-254C-8E99-A74E3FE7AF95}" dt="2022-11-20T16:18:55.905" v="32" actId="2696"/>
        <pc:sldMkLst>
          <pc:docMk/>
          <pc:sldMk cId="4127809316" sldId="500"/>
        </pc:sldMkLst>
      </pc:sldChg>
      <pc:sldChg chg="del">
        <pc:chgData name="Xuesu Xiao" userId="2da2dc19-76a6-42ca-a03e-a5becae5e7dc" providerId="ADAL" clId="{4B094AD4-A0D2-254C-8E99-A74E3FE7AF95}" dt="2022-11-20T16:18:55.844" v="12" actId="2696"/>
        <pc:sldMkLst>
          <pc:docMk/>
          <pc:sldMk cId="26690597" sldId="501"/>
        </pc:sldMkLst>
      </pc:sldChg>
      <pc:sldChg chg="del">
        <pc:chgData name="Xuesu Xiao" userId="2da2dc19-76a6-42ca-a03e-a5becae5e7dc" providerId="ADAL" clId="{4B094AD4-A0D2-254C-8E99-A74E3FE7AF95}" dt="2022-11-20T16:18:55.898" v="28" actId="2696"/>
        <pc:sldMkLst>
          <pc:docMk/>
          <pc:sldMk cId="3721239332" sldId="502"/>
        </pc:sldMkLst>
      </pc:sldChg>
      <pc:sldChg chg="del">
        <pc:chgData name="Xuesu Xiao" userId="2da2dc19-76a6-42ca-a03e-a5becae5e7dc" providerId="ADAL" clId="{4B094AD4-A0D2-254C-8E99-A74E3FE7AF95}" dt="2022-11-20T16:18:55.840" v="10" actId="2696"/>
        <pc:sldMkLst>
          <pc:docMk/>
          <pc:sldMk cId="1204264808" sldId="503"/>
        </pc:sldMkLst>
      </pc:sldChg>
      <pc:sldChg chg="del">
        <pc:chgData name="Xuesu Xiao" userId="2da2dc19-76a6-42ca-a03e-a5becae5e7dc" providerId="ADAL" clId="{4B094AD4-A0D2-254C-8E99-A74E3FE7AF95}" dt="2022-11-20T16:18:55.907" v="33" actId="2696"/>
        <pc:sldMkLst>
          <pc:docMk/>
          <pc:sldMk cId="132227845" sldId="504"/>
        </pc:sldMkLst>
      </pc:sldChg>
      <pc:sldChg chg="del">
        <pc:chgData name="Xuesu Xiao" userId="2da2dc19-76a6-42ca-a03e-a5becae5e7dc" providerId="ADAL" clId="{4B094AD4-A0D2-254C-8E99-A74E3FE7AF95}" dt="2022-11-20T16:18:55.984" v="71" actId="2696"/>
        <pc:sldMkLst>
          <pc:docMk/>
          <pc:sldMk cId="3419903596" sldId="505"/>
        </pc:sldMkLst>
      </pc:sldChg>
      <pc:sldChg chg="del">
        <pc:chgData name="Xuesu Xiao" userId="2da2dc19-76a6-42ca-a03e-a5becae5e7dc" providerId="ADAL" clId="{4B094AD4-A0D2-254C-8E99-A74E3FE7AF95}" dt="2022-11-20T16:18:55.830" v="6" actId="2696"/>
        <pc:sldMkLst>
          <pc:docMk/>
          <pc:sldMk cId="643898032" sldId="506"/>
        </pc:sldMkLst>
      </pc:sldChg>
      <pc:sldChg chg="del">
        <pc:chgData name="Xuesu Xiao" userId="2da2dc19-76a6-42ca-a03e-a5becae5e7dc" providerId="ADAL" clId="{4B094AD4-A0D2-254C-8E99-A74E3FE7AF95}" dt="2022-11-20T16:18:55.944" v="50" actId="2696"/>
        <pc:sldMkLst>
          <pc:docMk/>
          <pc:sldMk cId="25167481" sldId="507"/>
        </pc:sldMkLst>
      </pc:sldChg>
      <pc:sldChg chg="del">
        <pc:chgData name="Xuesu Xiao" userId="2da2dc19-76a6-42ca-a03e-a5becae5e7dc" providerId="ADAL" clId="{4B094AD4-A0D2-254C-8E99-A74E3FE7AF95}" dt="2022-11-20T16:18:55.949" v="53" actId="2696"/>
        <pc:sldMkLst>
          <pc:docMk/>
          <pc:sldMk cId="1030911792" sldId="508"/>
        </pc:sldMkLst>
      </pc:sldChg>
      <pc:sldChg chg="del">
        <pc:chgData name="Xuesu Xiao" userId="2da2dc19-76a6-42ca-a03e-a5becae5e7dc" providerId="ADAL" clId="{4B094AD4-A0D2-254C-8E99-A74E3FE7AF95}" dt="2022-11-20T16:18:55.917" v="39" actId="2696"/>
        <pc:sldMkLst>
          <pc:docMk/>
          <pc:sldMk cId="439518349" sldId="510"/>
        </pc:sldMkLst>
      </pc:sldChg>
      <pc:sldChg chg="del">
        <pc:chgData name="Xuesu Xiao" userId="2da2dc19-76a6-42ca-a03e-a5becae5e7dc" providerId="ADAL" clId="{4B094AD4-A0D2-254C-8E99-A74E3FE7AF95}" dt="2022-11-20T16:18:55.927" v="44" actId="2696"/>
        <pc:sldMkLst>
          <pc:docMk/>
          <pc:sldMk cId="1704286767" sldId="511"/>
        </pc:sldMkLst>
      </pc:sldChg>
      <pc:sldChg chg="del">
        <pc:chgData name="Xuesu Xiao" userId="2da2dc19-76a6-42ca-a03e-a5becae5e7dc" providerId="ADAL" clId="{4B094AD4-A0D2-254C-8E99-A74E3FE7AF95}" dt="2022-11-20T16:18:55.868" v="19" actId="2696"/>
        <pc:sldMkLst>
          <pc:docMk/>
          <pc:sldMk cId="648508694" sldId="515"/>
        </pc:sldMkLst>
      </pc:sldChg>
      <pc:sldChg chg="del">
        <pc:chgData name="Xuesu Xiao" userId="2da2dc19-76a6-42ca-a03e-a5becae5e7dc" providerId="ADAL" clId="{4B094AD4-A0D2-254C-8E99-A74E3FE7AF95}" dt="2022-11-20T16:18:55.957" v="58" actId="2696"/>
        <pc:sldMkLst>
          <pc:docMk/>
          <pc:sldMk cId="3223629307" sldId="516"/>
        </pc:sldMkLst>
      </pc:sldChg>
      <pc:sldChg chg="del">
        <pc:chgData name="Xuesu Xiao" userId="2da2dc19-76a6-42ca-a03e-a5becae5e7dc" providerId="ADAL" clId="{4B094AD4-A0D2-254C-8E99-A74E3FE7AF95}" dt="2022-11-20T16:18:55.862" v="16" actId="2696"/>
        <pc:sldMkLst>
          <pc:docMk/>
          <pc:sldMk cId="3787707273" sldId="517"/>
        </pc:sldMkLst>
      </pc:sldChg>
      <pc:sldChg chg="del">
        <pc:chgData name="Xuesu Xiao" userId="2da2dc19-76a6-42ca-a03e-a5becae5e7dc" providerId="ADAL" clId="{4B094AD4-A0D2-254C-8E99-A74E3FE7AF95}" dt="2022-11-20T16:18:55.960" v="60" actId="2696"/>
        <pc:sldMkLst>
          <pc:docMk/>
          <pc:sldMk cId="1912952687" sldId="518"/>
        </pc:sldMkLst>
      </pc:sldChg>
      <pc:sldChg chg="del">
        <pc:chgData name="Xuesu Xiao" userId="2da2dc19-76a6-42ca-a03e-a5becae5e7dc" providerId="ADAL" clId="{4B094AD4-A0D2-254C-8E99-A74E3FE7AF95}" dt="2022-11-20T16:18:55.864" v="17" actId="2696"/>
        <pc:sldMkLst>
          <pc:docMk/>
          <pc:sldMk cId="3057166973" sldId="519"/>
        </pc:sldMkLst>
      </pc:sldChg>
      <pc:sldChg chg="del">
        <pc:chgData name="Xuesu Xiao" userId="2da2dc19-76a6-42ca-a03e-a5becae5e7dc" providerId="ADAL" clId="{4B094AD4-A0D2-254C-8E99-A74E3FE7AF95}" dt="2022-11-20T16:18:55.869" v="20" actId="2696"/>
        <pc:sldMkLst>
          <pc:docMk/>
          <pc:sldMk cId="1719367939" sldId="520"/>
        </pc:sldMkLst>
      </pc:sldChg>
      <pc:sldChg chg="del">
        <pc:chgData name="Xuesu Xiao" userId="2da2dc19-76a6-42ca-a03e-a5becae5e7dc" providerId="ADAL" clId="{4B094AD4-A0D2-254C-8E99-A74E3FE7AF95}" dt="2022-11-20T16:18:55.842" v="11" actId="2696"/>
        <pc:sldMkLst>
          <pc:docMk/>
          <pc:sldMk cId="3374973549" sldId="522"/>
        </pc:sldMkLst>
      </pc:sldChg>
      <pc:sldChg chg="del">
        <pc:chgData name="Xuesu Xiao" userId="2da2dc19-76a6-42ca-a03e-a5becae5e7dc" providerId="ADAL" clId="{4B094AD4-A0D2-254C-8E99-A74E3FE7AF95}" dt="2022-11-20T16:18:55.823" v="4" actId="2696"/>
        <pc:sldMkLst>
          <pc:docMk/>
          <pc:sldMk cId="315154482" sldId="523"/>
        </pc:sldMkLst>
      </pc:sldChg>
      <pc:sldChg chg="del">
        <pc:chgData name="Xuesu Xiao" userId="2da2dc19-76a6-42ca-a03e-a5becae5e7dc" providerId="ADAL" clId="{4B094AD4-A0D2-254C-8E99-A74E3FE7AF95}" dt="2022-11-20T16:18:55.947" v="52" actId="2696"/>
        <pc:sldMkLst>
          <pc:docMk/>
          <pc:sldMk cId="2133192180" sldId="524"/>
        </pc:sldMkLst>
      </pc:sldChg>
      <pc:sldChg chg="del">
        <pc:chgData name="Xuesu Xiao" userId="2da2dc19-76a6-42ca-a03e-a5becae5e7dc" providerId="ADAL" clId="{4B094AD4-A0D2-254C-8E99-A74E3FE7AF95}" dt="2022-11-20T16:18:55.838" v="9" actId="2696"/>
        <pc:sldMkLst>
          <pc:docMk/>
          <pc:sldMk cId="2122376183" sldId="525"/>
        </pc:sldMkLst>
      </pc:sldChg>
      <pc:sldChg chg="del">
        <pc:chgData name="Xuesu Xiao" userId="2da2dc19-76a6-42ca-a03e-a5becae5e7dc" providerId="ADAL" clId="{4B094AD4-A0D2-254C-8E99-A74E3FE7AF95}" dt="2022-11-20T16:18:55.916" v="38" actId="2696"/>
        <pc:sldMkLst>
          <pc:docMk/>
          <pc:sldMk cId="1048590421" sldId="526"/>
        </pc:sldMkLst>
      </pc:sldChg>
      <pc:sldChg chg="del">
        <pc:chgData name="Xuesu Xiao" userId="2da2dc19-76a6-42ca-a03e-a5becae5e7dc" providerId="ADAL" clId="{4B094AD4-A0D2-254C-8E99-A74E3FE7AF95}" dt="2022-11-20T16:18:55.950" v="54" actId="2696"/>
        <pc:sldMkLst>
          <pc:docMk/>
          <pc:sldMk cId="2412778936" sldId="527"/>
        </pc:sldMkLst>
      </pc:sldChg>
      <pc:sldChg chg="del">
        <pc:chgData name="Xuesu Xiao" userId="2da2dc19-76a6-42ca-a03e-a5becae5e7dc" providerId="ADAL" clId="{4B094AD4-A0D2-254C-8E99-A74E3FE7AF95}" dt="2022-11-20T16:18:55.901" v="30" actId="2696"/>
        <pc:sldMkLst>
          <pc:docMk/>
          <pc:sldMk cId="2964937778" sldId="528"/>
        </pc:sldMkLst>
      </pc:sldChg>
      <pc:sldChg chg="del">
        <pc:chgData name="Xuesu Xiao" userId="2da2dc19-76a6-42ca-a03e-a5becae5e7dc" providerId="ADAL" clId="{4B094AD4-A0D2-254C-8E99-A74E3FE7AF95}" dt="2022-11-20T16:18:55.982" v="70" actId="2696"/>
        <pc:sldMkLst>
          <pc:docMk/>
          <pc:sldMk cId="3809500417" sldId="529"/>
        </pc:sldMkLst>
      </pc:sldChg>
      <pc:sldChg chg="del">
        <pc:chgData name="Xuesu Xiao" userId="2da2dc19-76a6-42ca-a03e-a5becae5e7dc" providerId="ADAL" clId="{4B094AD4-A0D2-254C-8E99-A74E3FE7AF95}" dt="2022-11-20T16:18:55.952" v="55" actId="2696"/>
        <pc:sldMkLst>
          <pc:docMk/>
          <pc:sldMk cId="3144213272" sldId="531"/>
        </pc:sldMkLst>
      </pc:sldChg>
      <pc:sldChg chg="del">
        <pc:chgData name="Xuesu Xiao" userId="2da2dc19-76a6-42ca-a03e-a5becae5e7dc" providerId="ADAL" clId="{4B094AD4-A0D2-254C-8E99-A74E3FE7AF95}" dt="2022-11-20T16:18:55.912" v="36" actId="2696"/>
        <pc:sldMkLst>
          <pc:docMk/>
          <pc:sldMk cId="3239477948" sldId="532"/>
        </pc:sldMkLst>
      </pc:sldChg>
      <pc:sldChg chg="del">
        <pc:chgData name="Xuesu Xiao" userId="2da2dc19-76a6-42ca-a03e-a5becae5e7dc" providerId="ADAL" clId="{4B094AD4-A0D2-254C-8E99-A74E3FE7AF95}" dt="2022-11-20T16:18:55.909" v="34" actId="2696"/>
        <pc:sldMkLst>
          <pc:docMk/>
          <pc:sldMk cId="153472613" sldId="533"/>
        </pc:sldMkLst>
      </pc:sldChg>
      <pc:sldChg chg="del">
        <pc:chgData name="Xuesu Xiao" userId="2da2dc19-76a6-42ca-a03e-a5becae5e7dc" providerId="ADAL" clId="{4B094AD4-A0D2-254C-8E99-A74E3FE7AF95}" dt="2022-11-20T16:18:55.855" v="13" actId="2696"/>
        <pc:sldMkLst>
          <pc:docMk/>
          <pc:sldMk cId="680043796" sldId="535"/>
        </pc:sldMkLst>
      </pc:sldChg>
      <pc:sldChg chg="del">
        <pc:chgData name="Xuesu Xiao" userId="2da2dc19-76a6-42ca-a03e-a5becae5e7dc" providerId="ADAL" clId="{4B094AD4-A0D2-254C-8E99-A74E3FE7AF95}" dt="2022-11-20T16:18:55.981" v="69" actId="2696"/>
        <pc:sldMkLst>
          <pc:docMk/>
          <pc:sldMk cId="3664673882" sldId="538"/>
        </pc:sldMkLst>
      </pc:sldChg>
      <pc:sldChg chg="del">
        <pc:chgData name="Xuesu Xiao" userId="2da2dc19-76a6-42ca-a03e-a5becae5e7dc" providerId="ADAL" clId="{4B094AD4-A0D2-254C-8E99-A74E3FE7AF95}" dt="2022-11-20T16:18:55.883" v="24" actId="2696"/>
        <pc:sldMkLst>
          <pc:docMk/>
          <pc:sldMk cId="3662808779" sldId="539"/>
        </pc:sldMkLst>
      </pc:sldChg>
      <pc:sldChg chg="del">
        <pc:chgData name="Xuesu Xiao" userId="2da2dc19-76a6-42ca-a03e-a5becae5e7dc" providerId="ADAL" clId="{4B094AD4-A0D2-254C-8E99-A74E3FE7AF95}" dt="2022-11-20T16:18:55.899" v="29" actId="2696"/>
        <pc:sldMkLst>
          <pc:docMk/>
          <pc:sldMk cId="4154373762" sldId="540"/>
        </pc:sldMkLst>
      </pc:sldChg>
      <pc:sldChg chg="del">
        <pc:chgData name="Xuesu Xiao" userId="2da2dc19-76a6-42ca-a03e-a5becae5e7dc" providerId="ADAL" clId="{4B094AD4-A0D2-254C-8E99-A74E3FE7AF95}" dt="2022-11-20T16:18:55.894" v="26" actId="2696"/>
        <pc:sldMkLst>
          <pc:docMk/>
          <pc:sldMk cId="258991690" sldId="541"/>
        </pc:sldMkLst>
      </pc:sldChg>
      <pc:sldChg chg="del">
        <pc:chgData name="Xuesu Xiao" userId="2da2dc19-76a6-42ca-a03e-a5becae5e7dc" providerId="ADAL" clId="{4B094AD4-A0D2-254C-8E99-A74E3FE7AF95}" dt="2022-11-20T16:18:55.857" v="14" actId="2696"/>
        <pc:sldMkLst>
          <pc:docMk/>
          <pc:sldMk cId="3504695865" sldId="542"/>
        </pc:sldMkLst>
      </pc:sldChg>
      <pc:sldChg chg="del">
        <pc:chgData name="Xuesu Xiao" userId="2da2dc19-76a6-42ca-a03e-a5becae5e7dc" providerId="ADAL" clId="{4B094AD4-A0D2-254C-8E99-A74E3FE7AF95}" dt="2022-11-20T16:18:55.866" v="18" actId="2696"/>
        <pc:sldMkLst>
          <pc:docMk/>
          <pc:sldMk cId="2901534414" sldId="543"/>
        </pc:sldMkLst>
      </pc:sldChg>
      <pc:sldChg chg="del">
        <pc:chgData name="Xuesu Xiao" userId="2da2dc19-76a6-42ca-a03e-a5becae5e7dc" providerId="ADAL" clId="{4B094AD4-A0D2-254C-8E99-A74E3FE7AF95}" dt="2022-11-20T16:18:55.967" v="64" actId="2696"/>
        <pc:sldMkLst>
          <pc:docMk/>
          <pc:sldMk cId="3753738643" sldId="726"/>
        </pc:sldMkLst>
      </pc:sldChg>
      <pc:sldChg chg="del">
        <pc:chgData name="Xuesu Xiao" userId="2da2dc19-76a6-42ca-a03e-a5becae5e7dc" providerId="ADAL" clId="{4B094AD4-A0D2-254C-8E99-A74E3FE7AF95}" dt="2022-11-20T16:18:55.955" v="57" actId="2696"/>
        <pc:sldMkLst>
          <pc:docMk/>
          <pc:sldMk cId="2809207500" sldId="731"/>
        </pc:sldMkLst>
      </pc:sldChg>
      <pc:sldChg chg="del">
        <pc:chgData name="Xuesu Xiao" userId="2da2dc19-76a6-42ca-a03e-a5becae5e7dc" providerId="ADAL" clId="{4B094AD4-A0D2-254C-8E99-A74E3FE7AF95}" dt="2022-11-20T16:18:55.973" v="68" actId="2696"/>
        <pc:sldMkLst>
          <pc:docMk/>
          <pc:sldMk cId="3234864020" sldId="738"/>
        </pc:sldMkLst>
      </pc:sldChg>
      <pc:sldChg chg="del">
        <pc:chgData name="Xuesu Xiao" userId="2da2dc19-76a6-42ca-a03e-a5becae5e7dc" providerId="ADAL" clId="{4B094AD4-A0D2-254C-8E99-A74E3FE7AF95}" dt="2022-11-20T16:18:55.968" v="65" actId="2696"/>
        <pc:sldMkLst>
          <pc:docMk/>
          <pc:sldMk cId="707204639" sldId="739"/>
        </pc:sldMkLst>
      </pc:sldChg>
      <pc:sldChg chg="del">
        <pc:chgData name="Xuesu Xiao" userId="2da2dc19-76a6-42ca-a03e-a5becae5e7dc" providerId="ADAL" clId="{4B094AD4-A0D2-254C-8E99-A74E3FE7AF95}" dt="2022-11-20T16:18:55.935" v="45" actId="2696"/>
        <pc:sldMkLst>
          <pc:docMk/>
          <pc:sldMk cId="2490905786" sldId="740"/>
        </pc:sldMkLst>
      </pc:sldChg>
    </pc:docChg>
  </pc:docChgLst>
  <pc:docChgLst>
    <pc:chgData name="Xuesu Xiao" userId="2da2dc19-76a6-42ca-a03e-a5becae5e7dc" providerId="ADAL" clId="{861D8F39-5C37-0F48-94E0-16FDDABA774A}"/>
    <pc:docChg chg="undo redo custSel addSld delSld modSld delSection modSection">
      <pc:chgData name="Xuesu Xiao" userId="2da2dc19-76a6-42ca-a03e-a5becae5e7dc" providerId="ADAL" clId="{861D8F39-5C37-0F48-94E0-16FDDABA774A}" dt="2022-11-20T05:19:45.199" v="819" actId="2696"/>
      <pc:docMkLst>
        <pc:docMk/>
      </pc:docMkLst>
      <pc:sldChg chg="modSp mod">
        <pc:chgData name="Xuesu Xiao" userId="2da2dc19-76a6-42ca-a03e-a5becae5e7dc" providerId="ADAL" clId="{861D8F39-5C37-0F48-94E0-16FDDABA774A}" dt="2022-11-20T04:13:53.706" v="159" actId="20577"/>
        <pc:sldMkLst>
          <pc:docMk/>
          <pc:sldMk cId="2969206148" sldId="256"/>
        </pc:sldMkLst>
        <pc:spChg chg="mod">
          <ac:chgData name="Xuesu Xiao" userId="2da2dc19-76a6-42ca-a03e-a5becae5e7dc" providerId="ADAL" clId="{861D8F39-5C37-0F48-94E0-16FDDABA774A}" dt="2022-11-20T04:13:53.706" v="159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Sp modSp add mod">
        <pc:chgData name="Xuesu Xiao" userId="2da2dc19-76a6-42ca-a03e-a5becae5e7dc" providerId="ADAL" clId="{861D8F39-5C37-0F48-94E0-16FDDABA774A}" dt="2022-11-20T04:36:21.198" v="331" actId="1076"/>
        <pc:sldMkLst>
          <pc:docMk/>
          <pc:sldMk cId="988755413" sldId="394"/>
        </pc:sldMkLst>
        <pc:spChg chg="mod">
          <ac:chgData name="Xuesu Xiao" userId="2da2dc19-76a6-42ca-a03e-a5becae5e7dc" providerId="ADAL" clId="{861D8F39-5C37-0F48-94E0-16FDDABA774A}" dt="2022-11-20T04:36:18.773" v="330" actId="20577"/>
          <ac:spMkLst>
            <pc:docMk/>
            <pc:sldMk cId="988755413" sldId="394"/>
            <ac:spMk id="3" creationId="{D01F9946-C35A-7746-AD36-47661B7C2822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88755413" sldId="394"/>
            <ac:spMk id="4" creationId="{F1225C9E-2E97-1543-A65E-B6E0F6DB1454}"/>
          </ac:spMkLst>
        </pc:spChg>
        <pc:picChg chg="mod">
          <ac:chgData name="Xuesu Xiao" userId="2da2dc19-76a6-42ca-a03e-a5becae5e7dc" providerId="ADAL" clId="{861D8F39-5C37-0F48-94E0-16FDDABA774A}" dt="2022-11-20T04:36:09.475" v="323" actId="1076"/>
          <ac:picMkLst>
            <pc:docMk/>
            <pc:sldMk cId="988755413" sldId="394"/>
            <ac:picMk id="6" creationId="{1F7DD824-BBA1-F74A-9FA2-862FEC17D762}"/>
          </ac:picMkLst>
        </pc:picChg>
        <pc:picChg chg="mod">
          <ac:chgData name="Xuesu Xiao" userId="2da2dc19-76a6-42ca-a03e-a5becae5e7dc" providerId="ADAL" clId="{861D8F39-5C37-0F48-94E0-16FDDABA774A}" dt="2022-11-20T04:36:21.198" v="331" actId="1076"/>
          <ac:picMkLst>
            <pc:docMk/>
            <pc:sldMk cId="988755413" sldId="394"/>
            <ac:picMk id="7" creationId="{2F31F87B-47EA-AA48-A575-0B86A0B0B5EC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60180526" sldId="3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60180526" sldId="395"/>
            <ac:spMk id="4" creationId="{D3115A59-4EB1-2F47-884E-10CBD25C911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85254642" sldId="4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85254642" sldId="414"/>
            <ac:spMk id="4" creationId="{CBC30F79-AAC8-FC46-A23E-C0B1033F3E5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52257861" sldId="456"/>
        </pc:sldMkLst>
        <pc:spChg chg="mod">
          <ac:chgData name="Xuesu Xiao" userId="2da2dc19-76a6-42ca-a03e-a5becae5e7dc" providerId="ADAL" clId="{861D8F39-5C37-0F48-94E0-16FDDABA774A}" dt="2022-11-20T04:13:24.492" v="80" actId="27636"/>
          <ac:spMkLst>
            <pc:docMk/>
            <pc:sldMk cId="652257861" sldId="456"/>
            <ac:spMk id="3" creationId="{5BD968C2-B9B5-FA41-87BB-65E8D4D5D1D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2257861" sldId="456"/>
            <ac:spMk id="4" creationId="{23F7FAC5-C9F6-8648-A46F-0E36160985E3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071763711" sldId="459"/>
        </pc:sldMkLst>
        <pc:spChg chg="mod">
          <ac:chgData name="Xuesu Xiao" userId="2da2dc19-76a6-42ca-a03e-a5becae5e7dc" providerId="ADAL" clId="{861D8F39-5C37-0F48-94E0-16FDDABA774A}" dt="2022-11-20T04:13:24.566" v="81" actId="27636"/>
          <ac:spMkLst>
            <pc:docMk/>
            <pc:sldMk cId="4071763711" sldId="459"/>
            <ac:spMk id="3" creationId="{458A72B5-B101-E8E0-5C0E-84AAA03EC95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71763711" sldId="459"/>
            <ac:spMk id="4" creationId="{5B4DD57B-A1F2-AA06-B272-960D0FAD6F14}"/>
          </ac:spMkLst>
        </pc:spChg>
      </pc:sldChg>
      <pc:sldChg chg="del">
        <pc:chgData name="Xuesu Xiao" userId="2da2dc19-76a6-42ca-a03e-a5becae5e7dc" providerId="ADAL" clId="{861D8F39-5C37-0F48-94E0-16FDDABA774A}" dt="2022-11-20T04:06:26.553" v="46" actId="2696"/>
        <pc:sldMkLst>
          <pc:docMk/>
          <pc:sldMk cId="3216749591" sldId="460"/>
        </pc:sldMkLst>
      </pc:sldChg>
      <pc:sldChg chg="del">
        <pc:chgData name="Xuesu Xiao" userId="2da2dc19-76a6-42ca-a03e-a5becae5e7dc" providerId="ADAL" clId="{861D8F39-5C37-0F48-94E0-16FDDABA774A}" dt="2022-11-20T04:06:26.535" v="34" actId="2696"/>
        <pc:sldMkLst>
          <pc:docMk/>
          <pc:sldMk cId="927423786" sldId="461"/>
        </pc:sldMkLst>
      </pc:sldChg>
      <pc:sldChg chg="addSp delSp modSp add mod">
        <pc:chgData name="Xuesu Xiao" userId="2da2dc19-76a6-42ca-a03e-a5becae5e7dc" providerId="ADAL" clId="{861D8F39-5C37-0F48-94E0-16FDDABA774A}" dt="2022-11-20T04:28:17.519" v="188" actId="1076"/>
        <pc:sldMkLst>
          <pc:docMk/>
          <pc:sldMk cId="1355934097" sldId="461"/>
        </pc:sldMkLst>
        <pc:spChg chg="mod">
          <ac:chgData name="Xuesu Xiao" userId="2da2dc19-76a6-42ca-a03e-a5becae5e7dc" providerId="ADAL" clId="{861D8F39-5C37-0F48-94E0-16FDDABA774A}" dt="2022-11-20T04:28:17.519" v="188" actId="1076"/>
          <ac:spMkLst>
            <pc:docMk/>
            <pc:sldMk cId="1355934097" sldId="461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55934097" sldId="461"/>
            <ac:spMk id="4" creationId="{B690D656-9539-03C4-1B85-0107259DF4C9}"/>
          </ac:spMkLst>
        </pc:spChg>
        <pc:picChg chg="del mod">
          <ac:chgData name="Xuesu Xiao" userId="2da2dc19-76a6-42ca-a03e-a5becae5e7dc" providerId="ADAL" clId="{861D8F39-5C37-0F48-94E0-16FDDABA774A}" dt="2022-11-20T04:24:22.501" v="169" actId="478"/>
          <ac:picMkLst>
            <pc:docMk/>
            <pc:sldMk cId="1355934097" sldId="461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04.733" v="175" actId="1076"/>
          <ac:picMkLst>
            <pc:docMk/>
            <pc:sldMk cId="1355934097" sldId="461"/>
            <ac:picMk id="7" creationId="{7B1FA0AC-190C-1EBE-B784-1ECCA2974DC3}"/>
          </ac:picMkLst>
        </pc:picChg>
        <pc:cxnChg chg="mod">
          <ac:chgData name="Xuesu Xiao" userId="2da2dc19-76a6-42ca-a03e-a5becae5e7dc" providerId="ADAL" clId="{861D8F39-5C37-0F48-94E0-16FDDABA774A}" dt="2022-11-20T04:24:22.501" v="169" actId="478"/>
          <ac:cxnSpMkLst>
            <pc:docMk/>
            <pc:sldMk cId="1355934097" sldId="461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48" v="41" actId="2696"/>
        <pc:sldMkLst>
          <pc:docMk/>
          <pc:sldMk cId="191556469" sldId="46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871055340" sldId="46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71055340" sldId="462"/>
            <ac:spMk id="4" creationId="{25ECF366-CBC2-534B-84D7-2B44F01BCDC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97078552" sldId="46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97078552" sldId="463"/>
            <ac:spMk id="4" creationId="{BB5DFD9F-7A5C-AD8C-5C70-E8C0D4710B8B}"/>
          </ac:spMkLst>
        </pc:spChg>
      </pc:sldChg>
      <pc:sldChg chg="del">
        <pc:chgData name="Xuesu Xiao" userId="2da2dc19-76a6-42ca-a03e-a5becae5e7dc" providerId="ADAL" clId="{861D8F39-5C37-0F48-94E0-16FDDABA774A}" dt="2022-11-20T04:06:26.565" v="61" actId="2696"/>
        <pc:sldMkLst>
          <pc:docMk/>
          <pc:sldMk cId="2102407465" sldId="464"/>
        </pc:sldMkLst>
      </pc:sldChg>
      <pc:sldChg chg="addSp delSp modSp add mod">
        <pc:chgData name="Xuesu Xiao" userId="2da2dc19-76a6-42ca-a03e-a5becae5e7dc" providerId="ADAL" clId="{861D8F39-5C37-0F48-94E0-16FDDABA774A}" dt="2022-11-20T04:31:24.164" v="248" actId="14100"/>
        <pc:sldMkLst>
          <pc:docMk/>
          <pc:sldMk cId="2794015516" sldId="464"/>
        </pc:sldMkLst>
        <pc:spChg chg="mod">
          <ac:chgData name="Xuesu Xiao" userId="2da2dc19-76a6-42ca-a03e-a5becae5e7dc" providerId="ADAL" clId="{861D8F39-5C37-0F48-94E0-16FDDABA774A}" dt="2022-11-20T04:31:24.164" v="248" actId="14100"/>
          <ac:spMkLst>
            <pc:docMk/>
            <pc:sldMk cId="2794015516" sldId="464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94015516" sldId="464"/>
            <ac:spMk id="4" creationId="{B690D656-9539-03C4-1B85-0107259DF4C9}"/>
          </ac:spMkLst>
        </pc:spChg>
        <pc:spChg chg="add del mod">
          <ac:chgData name="Xuesu Xiao" userId="2da2dc19-76a6-42ca-a03e-a5becae5e7dc" providerId="ADAL" clId="{861D8F39-5C37-0F48-94E0-16FDDABA774A}" dt="2022-11-20T04:30:03.362" v="202"/>
          <ac:spMkLst>
            <pc:docMk/>
            <pc:sldMk cId="2794015516" sldId="464"/>
            <ac:spMk id="7" creationId="{C5C46AA6-B9CC-CDCD-95C0-F58C6766F2CF}"/>
          </ac:spMkLst>
        </pc:spChg>
        <pc:picChg chg="del">
          <ac:chgData name="Xuesu Xiao" userId="2da2dc19-76a6-42ca-a03e-a5becae5e7dc" providerId="ADAL" clId="{861D8F39-5C37-0F48-94E0-16FDDABA774A}" dt="2022-11-20T04:30:02.253" v="200" actId="478"/>
          <ac:picMkLst>
            <pc:docMk/>
            <pc:sldMk cId="2794015516" sldId="464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07.070" v="203"/>
          <ac:picMkLst>
            <pc:docMk/>
            <pc:sldMk cId="2794015516" sldId="464"/>
            <ac:picMk id="9" creationId="{CD1463E5-0842-EFC9-7C88-F293C543722F}"/>
          </ac:picMkLst>
        </pc:picChg>
        <pc:cxnChg chg="mod">
          <ac:chgData name="Xuesu Xiao" userId="2da2dc19-76a6-42ca-a03e-a5becae5e7dc" providerId="ADAL" clId="{861D8F39-5C37-0F48-94E0-16FDDABA774A}" dt="2022-11-20T04:30:02.253" v="200" actId="478"/>
          <ac:cxnSpMkLst>
            <pc:docMk/>
            <pc:sldMk cId="2794015516" sldId="464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31:30.919" v="250" actId="14100"/>
        <pc:sldMkLst>
          <pc:docMk/>
          <pc:sldMk cId="647654334" sldId="465"/>
        </pc:sldMkLst>
        <pc:spChg chg="mod">
          <ac:chgData name="Xuesu Xiao" userId="2da2dc19-76a6-42ca-a03e-a5becae5e7dc" providerId="ADAL" clId="{861D8F39-5C37-0F48-94E0-16FDDABA774A}" dt="2022-11-20T04:31:30.919" v="250" actId="14100"/>
          <ac:spMkLst>
            <pc:docMk/>
            <pc:sldMk cId="647654334" sldId="465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7654334" sldId="465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30:08.941" v="204" actId="478"/>
          <ac:picMkLst>
            <pc:docMk/>
            <pc:sldMk cId="647654334" sldId="465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09.224" v="205"/>
          <ac:picMkLst>
            <pc:docMk/>
            <pc:sldMk cId="647654334" sldId="465"/>
            <ac:picMk id="7" creationId="{FBB54D39-482C-C77A-39F5-40A38B9185B5}"/>
          </ac:picMkLst>
        </pc:picChg>
        <pc:cxnChg chg="mod">
          <ac:chgData name="Xuesu Xiao" userId="2da2dc19-76a6-42ca-a03e-a5becae5e7dc" providerId="ADAL" clId="{861D8F39-5C37-0F48-94E0-16FDDABA774A}" dt="2022-11-20T04:30:08.941" v="204" actId="478"/>
          <ac:cxnSpMkLst>
            <pc:docMk/>
            <pc:sldMk cId="647654334" sldId="465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31:38.708" v="252" actId="14100"/>
        <pc:sldMkLst>
          <pc:docMk/>
          <pc:sldMk cId="112665678" sldId="466"/>
        </pc:sldMkLst>
        <pc:spChg chg="mod">
          <ac:chgData name="Xuesu Xiao" userId="2da2dc19-76a6-42ca-a03e-a5becae5e7dc" providerId="ADAL" clId="{861D8F39-5C37-0F48-94E0-16FDDABA774A}" dt="2022-11-20T04:31:38.708" v="252" actId="14100"/>
          <ac:spMkLst>
            <pc:docMk/>
            <pc:sldMk cId="112665678" sldId="466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2665678" sldId="466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30:51.228" v="230" actId="478"/>
          <ac:picMkLst>
            <pc:docMk/>
            <pc:sldMk cId="112665678" sldId="466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51.507" v="231"/>
          <ac:picMkLst>
            <pc:docMk/>
            <pc:sldMk cId="112665678" sldId="466"/>
            <ac:picMk id="7" creationId="{CAEC7EBF-3991-BECC-DC57-277DF1BFD6BD}"/>
          </ac:picMkLst>
        </pc:picChg>
        <pc:cxnChg chg="mod">
          <ac:chgData name="Xuesu Xiao" userId="2da2dc19-76a6-42ca-a03e-a5becae5e7dc" providerId="ADAL" clId="{861D8F39-5C37-0F48-94E0-16FDDABA774A}" dt="2022-11-20T04:30:51.228" v="230" actId="478"/>
          <ac:cxnSpMkLst>
            <pc:docMk/>
            <pc:sldMk cId="112665678" sldId="466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77" v="74" actId="2696"/>
        <pc:sldMkLst>
          <pc:docMk/>
          <pc:sldMk cId="1019163237" sldId="466"/>
        </pc:sldMkLst>
      </pc:sldChg>
      <pc:sldChg chg="addSp delSp modSp add mod">
        <pc:chgData name="Xuesu Xiao" userId="2da2dc19-76a6-42ca-a03e-a5becae5e7dc" providerId="ADAL" clId="{861D8F39-5C37-0F48-94E0-16FDDABA774A}" dt="2022-11-20T04:27:08.630" v="177"/>
        <pc:sldMkLst>
          <pc:docMk/>
          <pc:sldMk cId="3396521039" sldId="46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96521039" sldId="467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27:08.238" v="176" actId="478"/>
          <ac:picMkLst>
            <pc:docMk/>
            <pc:sldMk cId="3396521039" sldId="467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08.630" v="177"/>
          <ac:picMkLst>
            <pc:docMk/>
            <pc:sldMk cId="3396521039" sldId="467"/>
            <ac:picMk id="7" creationId="{52979CDD-1B7A-ADFE-FDB7-29B6905295BD}"/>
          </ac:picMkLst>
        </pc:picChg>
        <pc:cxnChg chg="mod">
          <ac:chgData name="Xuesu Xiao" userId="2da2dc19-76a6-42ca-a03e-a5becae5e7dc" providerId="ADAL" clId="{861D8F39-5C37-0F48-94E0-16FDDABA774A}" dt="2022-11-20T04:27:08.238" v="176" actId="478"/>
          <ac:cxnSpMkLst>
            <pc:docMk/>
            <pc:sldMk cId="3396521039" sldId="467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28:53.877" v="194" actId="14100"/>
        <pc:sldMkLst>
          <pc:docMk/>
          <pc:sldMk cId="3059173850" sldId="468"/>
        </pc:sldMkLst>
        <pc:spChg chg="mod">
          <ac:chgData name="Xuesu Xiao" userId="2da2dc19-76a6-42ca-a03e-a5becae5e7dc" providerId="ADAL" clId="{861D8F39-5C37-0F48-94E0-16FDDABA774A}" dt="2022-11-20T04:28:53.877" v="194" actId="14100"/>
          <ac:spMkLst>
            <pc:docMk/>
            <pc:sldMk cId="3059173850" sldId="468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59173850" sldId="468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27:11.270" v="178" actId="478"/>
          <ac:picMkLst>
            <pc:docMk/>
            <pc:sldMk cId="3059173850" sldId="468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11.733" v="179"/>
          <ac:picMkLst>
            <pc:docMk/>
            <pc:sldMk cId="3059173850" sldId="468"/>
            <ac:picMk id="7" creationId="{AF378854-49DC-4AB0-6ACB-C00C72B9AB81}"/>
          </ac:picMkLst>
        </pc:picChg>
        <pc:cxnChg chg="mod">
          <ac:chgData name="Xuesu Xiao" userId="2da2dc19-76a6-42ca-a03e-a5becae5e7dc" providerId="ADAL" clId="{861D8F39-5C37-0F48-94E0-16FDDABA774A}" dt="2022-11-20T04:27:11.270" v="178" actId="478"/>
          <ac:cxnSpMkLst>
            <pc:docMk/>
            <pc:sldMk cId="3059173850" sldId="468"/>
            <ac:cxnSpMk id="10" creationId="{C86C20EA-CF34-C47A-D89E-678C4E4C7C26}"/>
          </ac:cxnSpMkLst>
        </pc:cxnChg>
      </pc:sldChg>
      <pc:sldChg chg="addSp delSp modSp add del mod">
        <pc:chgData name="Xuesu Xiao" userId="2da2dc19-76a6-42ca-a03e-a5becae5e7dc" providerId="ADAL" clId="{861D8F39-5C37-0F48-94E0-16FDDABA774A}" dt="2022-11-20T04:29:18.582" v="199" actId="2696"/>
        <pc:sldMkLst>
          <pc:docMk/>
          <pc:sldMk cId="3202980992" sldId="469"/>
        </pc:sldMkLst>
        <pc:spChg chg="mod">
          <ac:chgData name="Xuesu Xiao" userId="2da2dc19-76a6-42ca-a03e-a5becae5e7dc" providerId="ADAL" clId="{861D8F39-5C37-0F48-94E0-16FDDABA774A}" dt="2022-11-20T04:28:45.569" v="192" actId="20577"/>
          <ac:spMkLst>
            <pc:docMk/>
            <pc:sldMk cId="3202980992" sldId="469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02980992" sldId="469"/>
            <ac:spMk id="4" creationId="{B690D656-9539-03C4-1B85-0107259DF4C9}"/>
          </ac:spMkLst>
        </pc:spChg>
        <pc:spChg chg="mod">
          <ac:chgData name="Xuesu Xiao" userId="2da2dc19-76a6-42ca-a03e-a5becae5e7dc" providerId="ADAL" clId="{861D8F39-5C37-0F48-94E0-16FDDABA774A}" dt="2022-11-20T04:27:37.010" v="182" actId="1076"/>
          <ac:spMkLst>
            <pc:docMk/>
            <pc:sldMk cId="3202980992" sldId="469"/>
            <ac:spMk id="7" creationId="{FE351789-FB9C-1E64-17C5-59FAD6CEAC41}"/>
          </ac:spMkLst>
        </pc:spChg>
        <pc:picChg chg="del">
          <ac:chgData name="Xuesu Xiao" userId="2da2dc19-76a6-42ca-a03e-a5becae5e7dc" providerId="ADAL" clId="{861D8F39-5C37-0F48-94E0-16FDDABA774A}" dt="2022-11-20T04:27:14.877" v="180" actId="478"/>
          <ac:picMkLst>
            <pc:docMk/>
            <pc:sldMk cId="3202980992" sldId="469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17.822" v="181"/>
          <ac:picMkLst>
            <pc:docMk/>
            <pc:sldMk cId="3202980992" sldId="469"/>
            <ac:picMk id="9" creationId="{264D194E-00C2-C745-7031-D52ADE43E5ED}"/>
          </ac:picMkLst>
        </pc:picChg>
        <pc:cxnChg chg="mod">
          <ac:chgData name="Xuesu Xiao" userId="2da2dc19-76a6-42ca-a03e-a5becae5e7dc" providerId="ADAL" clId="{861D8F39-5C37-0F48-94E0-16FDDABA774A}" dt="2022-11-20T04:27:14.877" v="180" actId="478"/>
          <ac:cxnSpMkLst>
            <pc:docMk/>
            <pc:sldMk cId="3202980992" sldId="469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28" v="30" actId="2696"/>
        <pc:sldMkLst>
          <pc:docMk/>
          <pc:sldMk cId="415779629" sldId="470"/>
        </pc:sldMkLst>
      </pc:sldChg>
      <pc:sldChg chg="delSp modSp add mod">
        <pc:chgData name="Xuesu Xiao" userId="2da2dc19-76a6-42ca-a03e-a5becae5e7dc" providerId="ADAL" clId="{861D8F39-5C37-0F48-94E0-16FDDABA774A}" dt="2022-11-20T04:31:14.248" v="246" actId="1036"/>
        <pc:sldMkLst>
          <pc:docMk/>
          <pc:sldMk cId="1536123393" sldId="470"/>
        </pc:sldMkLst>
        <pc:spChg chg="mod">
          <ac:chgData name="Xuesu Xiao" userId="2da2dc19-76a6-42ca-a03e-a5becae5e7dc" providerId="ADAL" clId="{861D8F39-5C37-0F48-94E0-16FDDABA774A}" dt="2022-11-20T04:31:05.645" v="234" actId="20577"/>
          <ac:spMkLst>
            <pc:docMk/>
            <pc:sldMk cId="1536123393" sldId="470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36123393" sldId="470"/>
            <ac:spMk id="4" creationId="{FA86CEEF-3538-EE00-0E75-7C0ED4B394B3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6" creationId="{FC908567-46FA-897B-1A55-49BDD68FCBBA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7" creationId="{54DD2A35-C97D-2282-FC86-34F106928AC5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8" creationId="{652079E0-8386-7D62-44F2-7E96C35D694F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9" creationId="{F6898197-F38B-DBAC-D118-C53ABC120CFC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13" creationId="{3FE8C012-282C-2E9A-471D-80D314533C14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27" creationId="{18C8A539-FEE5-8DED-E913-1DA1808D544F}"/>
          </ac:spMkLst>
        </pc:sp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0" creationId="{9AA5920C-33B3-6D91-DE3D-ECF3C8E5F701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1" creationId="{531069D2-0771-8E76-3509-4F9ED2B5347B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2" creationId="{ADA8E1AD-9F26-3D07-5C87-109BB3CB68A5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4" creationId="{452AF574-E43D-ADFE-1492-19E292EAABA1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5" creationId="{FD87179E-BDD7-ED87-D8F3-48A0938599EA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7" creationId="{9226417C-9413-DB1A-44BE-8202ADF485A5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20" creationId="{9A78896B-F4DC-52A0-097D-105CF5838F0C}"/>
          </ac:cxnSpMkLst>
        </pc:cxn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05189508" sldId="47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05189508" sldId="471"/>
            <ac:spMk id="4" creationId="{CBC30F79-AAC8-FC46-A23E-C0B1033F3E5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6:03.801" v="166" actId="12"/>
        <pc:sldMkLst>
          <pc:docMk/>
          <pc:sldMk cId="28666100" sldId="472"/>
        </pc:sldMkLst>
        <pc:spChg chg="mod">
          <ac:chgData name="Xuesu Xiao" userId="2da2dc19-76a6-42ca-a03e-a5becae5e7dc" providerId="ADAL" clId="{861D8F39-5C37-0F48-94E0-16FDDABA774A}" dt="2022-11-20T04:16:03.801" v="166" actId="12"/>
          <ac:spMkLst>
            <pc:docMk/>
            <pc:sldMk cId="28666100" sldId="472"/>
            <ac:spMk id="3" creationId="{EE2894F3-B60A-713E-C793-3D817D8DE8A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666100" sldId="472"/>
            <ac:spMk id="4" creationId="{AC9F66D5-4E3D-A3B5-8DE4-1400E4567404}"/>
          </ac:spMkLst>
        </pc:spChg>
      </pc:sldChg>
      <pc:sldChg chg="del">
        <pc:chgData name="Xuesu Xiao" userId="2da2dc19-76a6-42ca-a03e-a5becae5e7dc" providerId="ADAL" clId="{861D8F39-5C37-0F48-94E0-16FDDABA774A}" dt="2022-11-20T04:06:26.531" v="31" actId="2696"/>
        <pc:sldMkLst>
          <pc:docMk/>
          <pc:sldMk cId="617063890" sldId="473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03724806" sldId="473"/>
        </pc:sldMkLst>
        <pc:spChg chg="mod">
          <ac:chgData name="Xuesu Xiao" userId="2da2dc19-76a6-42ca-a03e-a5becae5e7dc" providerId="ADAL" clId="{861D8F39-5C37-0F48-94E0-16FDDABA774A}" dt="2022-11-20T04:13:26.176" v="137" actId="27636"/>
          <ac:spMkLst>
            <pc:docMk/>
            <pc:sldMk cId="2903724806" sldId="473"/>
            <ac:spMk id="3" creationId="{F3C67146-C610-8B80-A28A-9EC3B9B822E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3724806" sldId="473"/>
            <ac:spMk id="4" creationId="{3DB479DB-86E9-50AB-61A3-63EE352781C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28996206" sldId="4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28996206" sldId="474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44702103" sldId="47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44702103" sldId="475"/>
            <ac:spMk id="4" creationId="{489B0BAE-7DB0-D245-AE77-46A252124D3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115758268" sldId="476"/>
        </pc:sldMkLst>
        <pc:spChg chg="mod">
          <ac:chgData name="Xuesu Xiao" userId="2da2dc19-76a6-42ca-a03e-a5becae5e7dc" providerId="ADAL" clId="{861D8F39-5C37-0F48-94E0-16FDDABA774A}" dt="2022-11-20T04:13:24.644" v="82" actId="27636"/>
          <ac:spMkLst>
            <pc:docMk/>
            <pc:sldMk cId="4115758268" sldId="476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15758268" sldId="476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89923300" sldId="47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89923300" sldId="477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24501855" sldId="4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24501855" sldId="478"/>
            <ac:spMk id="4" creationId="{D14D95CC-EDD4-3369-F95C-E28ADE15489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39395654" sldId="4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9395654" sldId="480"/>
            <ac:spMk id="4" creationId="{EFFA94A4-9858-A856-3B44-6EB73601B9C4}"/>
          </ac:spMkLst>
        </pc:spChg>
      </pc:sldChg>
      <pc:sldChg chg="delSp modSp add mod">
        <pc:chgData name="Xuesu Xiao" userId="2da2dc19-76a6-42ca-a03e-a5becae5e7dc" providerId="ADAL" clId="{861D8F39-5C37-0F48-94E0-16FDDABA774A}" dt="2022-11-20T04:34:45.181" v="279" actId="1036"/>
        <pc:sldMkLst>
          <pc:docMk/>
          <pc:sldMk cId="4258671434" sldId="481"/>
        </pc:sldMkLst>
        <pc:spChg chg="mod">
          <ac:chgData name="Xuesu Xiao" userId="2da2dc19-76a6-42ca-a03e-a5becae5e7dc" providerId="ADAL" clId="{861D8F39-5C37-0F48-94E0-16FDDABA774A}" dt="2022-11-20T04:34:45.181" v="279" actId="1036"/>
          <ac:spMkLst>
            <pc:docMk/>
            <pc:sldMk cId="4258671434" sldId="481"/>
            <ac:spMk id="3" creationId="{1EC72D9A-EAB1-A4E6-CC02-5F8B41EAC83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58671434" sldId="481"/>
            <ac:spMk id="4" creationId="{D14D95CC-EDD4-3369-F95C-E28ADE154890}"/>
          </ac:spMkLst>
        </pc:spChg>
        <pc:picChg chg="mod">
          <ac:chgData name="Xuesu Xiao" userId="2da2dc19-76a6-42ca-a03e-a5becae5e7dc" providerId="ADAL" clId="{861D8F39-5C37-0F48-94E0-16FDDABA774A}" dt="2022-11-20T04:32:02.118" v="254" actId="1076"/>
          <ac:picMkLst>
            <pc:docMk/>
            <pc:sldMk cId="4258671434" sldId="481"/>
            <ac:picMk id="6" creationId="{3C6F945F-4FAD-7CC4-23C0-7C4EBBD31FFF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4:32:49.165" v="258" actId="255"/>
        <pc:sldMkLst>
          <pc:docMk/>
          <pc:sldMk cId="2928016714" sldId="482"/>
        </pc:sldMkLst>
        <pc:spChg chg="mod">
          <ac:chgData name="Xuesu Xiao" userId="2da2dc19-76a6-42ca-a03e-a5becae5e7dc" providerId="ADAL" clId="{861D8F39-5C37-0F48-94E0-16FDDABA774A}" dt="2022-11-20T04:32:49.165" v="258" actId="255"/>
          <ac:spMkLst>
            <pc:docMk/>
            <pc:sldMk cId="2928016714" sldId="482"/>
            <ac:spMk id="3" creationId="{1EC72D9A-EAB1-A4E6-CC02-5F8B41EAC83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28016714" sldId="482"/>
            <ac:spMk id="4" creationId="{D14D95CC-EDD4-3369-F95C-E28ADE154890}"/>
          </ac:spMkLst>
        </pc:spChg>
        <pc:picChg chg="del">
          <ac:chgData name="Xuesu Xiao" userId="2da2dc19-76a6-42ca-a03e-a5becae5e7dc" providerId="ADAL" clId="{861D8F39-5C37-0F48-94E0-16FDDABA774A}" dt="2022-11-20T04:32:35.508" v="256" actId="478"/>
          <ac:picMkLst>
            <pc:docMk/>
            <pc:sldMk cId="2928016714" sldId="482"/>
            <ac:picMk id="6" creationId="{3C6F945F-4FAD-7CC4-23C0-7C4EBBD31FFF}"/>
          </ac:picMkLst>
        </pc:picChg>
        <pc:picChg chg="add mod">
          <ac:chgData name="Xuesu Xiao" userId="2da2dc19-76a6-42ca-a03e-a5becae5e7dc" providerId="ADAL" clId="{861D8F39-5C37-0F48-94E0-16FDDABA774A}" dt="2022-11-20T04:32:35.869" v="257"/>
          <ac:picMkLst>
            <pc:docMk/>
            <pc:sldMk cId="2928016714" sldId="482"/>
            <ac:picMk id="7" creationId="{E0308B91-2C1E-809A-F3FF-96D1EEFF3890}"/>
          </ac:picMkLst>
        </pc:picChg>
      </pc:sldChg>
      <pc:sldChg chg="delSp add del">
        <pc:chgData name="Xuesu Xiao" userId="2da2dc19-76a6-42ca-a03e-a5becae5e7dc" providerId="ADAL" clId="{861D8F39-5C37-0F48-94E0-16FDDABA774A}" dt="2022-11-20T04:34:48.938" v="282" actId="2696"/>
        <pc:sldMkLst>
          <pc:docMk/>
          <pc:sldMk cId="708861846" sldId="4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08861846" sldId="483"/>
            <ac:spMk id="4" creationId="{BE8BB206-DB06-03AD-E3FA-28EAABC1587F}"/>
          </ac:spMkLst>
        </pc:spChg>
      </pc:sldChg>
      <pc:sldChg chg="delSp add del">
        <pc:chgData name="Xuesu Xiao" userId="2da2dc19-76a6-42ca-a03e-a5becae5e7dc" providerId="ADAL" clId="{861D8F39-5C37-0F48-94E0-16FDDABA774A}" dt="2022-11-20T04:34:53.110" v="283" actId="2696"/>
        <pc:sldMkLst>
          <pc:docMk/>
          <pc:sldMk cId="78224016" sldId="4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8224016" sldId="484"/>
            <ac:spMk id="4" creationId="{BE8BB206-DB06-03AD-E3FA-28EAABC1587F}"/>
          </ac:spMkLst>
        </pc:spChg>
      </pc:sldChg>
      <pc:sldChg chg="delSp add del">
        <pc:chgData name="Xuesu Xiao" userId="2da2dc19-76a6-42ca-a03e-a5becae5e7dc" providerId="ADAL" clId="{861D8F39-5C37-0F48-94E0-16FDDABA774A}" dt="2022-11-20T04:34:54.853" v="284" actId="2696"/>
        <pc:sldMkLst>
          <pc:docMk/>
          <pc:sldMk cId="3150152679" sldId="48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50152679" sldId="485"/>
            <ac:spMk id="4" creationId="{9371B995-1AAE-CC38-3A5C-E74FDD1895DE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4:57.940" v="286" actId="2696"/>
        <pc:sldMkLst>
          <pc:docMk/>
          <pc:sldMk cId="2717112735" sldId="486"/>
        </pc:sldMkLst>
        <pc:spChg chg="mod">
          <ac:chgData name="Xuesu Xiao" userId="2da2dc19-76a6-42ca-a03e-a5becae5e7dc" providerId="ADAL" clId="{861D8F39-5C37-0F48-94E0-16FDDABA774A}" dt="2022-11-20T04:13:24.791" v="85" actId="27636"/>
          <ac:spMkLst>
            <pc:docMk/>
            <pc:sldMk cId="2717112735" sldId="486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17112735" sldId="486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4:58.935" v="287" actId="2696"/>
        <pc:sldMkLst>
          <pc:docMk/>
          <pc:sldMk cId="1685435461" sldId="487"/>
        </pc:sldMkLst>
        <pc:spChg chg="mod">
          <ac:chgData name="Xuesu Xiao" userId="2da2dc19-76a6-42ca-a03e-a5becae5e7dc" providerId="ADAL" clId="{861D8F39-5C37-0F48-94E0-16FDDABA774A}" dt="2022-11-20T04:13:24.844" v="86" actId="27636"/>
          <ac:spMkLst>
            <pc:docMk/>
            <pc:sldMk cId="1685435461" sldId="487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85435461" sldId="487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5:39.893" v="301" actId="20577"/>
        <pc:sldMkLst>
          <pc:docMk/>
          <pc:sldMk cId="3310608038" sldId="488"/>
        </pc:sldMkLst>
        <pc:spChg chg="mod">
          <ac:chgData name="Xuesu Xiao" userId="2da2dc19-76a6-42ca-a03e-a5becae5e7dc" providerId="ADAL" clId="{861D8F39-5C37-0F48-94E0-16FDDABA774A}" dt="2022-11-20T04:35:39.893" v="301" actId="20577"/>
          <ac:spMkLst>
            <pc:docMk/>
            <pc:sldMk cId="3310608038" sldId="488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10608038" sldId="488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9:25.262" v="363" actId="1036"/>
        <pc:sldMkLst>
          <pc:docMk/>
          <pc:sldMk cId="4198181289" sldId="489"/>
        </pc:sldMkLst>
        <pc:spChg chg="mod">
          <ac:chgData name="Xuesu Xiao" userId="2da2dc19-76a6-42ca-a03e-a5becae5e7dc" providerId="ADAL" clId="{861D8F39-5C37-0F48-94E0-16FDDABA774A}" dt="2022-11-20T04:35:46.250" v="302"/>
          <ac:spMkLst>
            <pc:docMk/>
            <pc:sldMk cId="4198181289" sldId="489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98181289" sldId="489"/>
            <ac:spMk id="4" creationId="{61F1B9E8-0F70-6937-0885-FDFEA052E20A}"/>
          </ac:spMkLst>
        </pc:spChg>
        <pc:picChg chg="mod">
          <ac:chgData name="Xuesu Xiao" userId="2da2dc19-76a6-42ca-a03e-a5becae5e7dc" providerId="ADAL" clId="{861D8F39-5C37-0F48-94E0-16FDDABA774A}" dt="2022-11-20T04:39:25.262" v="363" actId="1036"/>
          <ac:picMkLst>
            <pc:docMk/>
            <pc:sldMk cId="4198181289" sldId="489"/>
            <ac:picMk id="1026" creationId="{0155D6DE-D092-CF39-5766-06B049D08637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35:59.780" v="322" actId="1036"/>
        <pc:sldMkLst>
          <pc:docMk/>
          <pc:sldMk cId="656616517" sldId="49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6616517" sldId="490"/>
            <ac:spMk id="4" creationId="{E1D712CB-AE85-6390-02F2-987D78D19815}"/>
          </ac:spMkLst>
        </pc:spChg>
        <pc:picChg chg="mod">
          <ac:chgData name="Xuesu Xiao" userId="2da2dc19-76a6-42ca-a03e-a5becae5e7dc" providerId="ADAL" clId="{861D8F39-5C37-0F48-94E0-16FDDABA774A}" dt="2022-11-20T04:35:59.780" v="322" actId="1036"/>
          <ac:picMkLst>
            <pc:docMk/>
            <pc:sldMk cId="656616517" sldId="490"/>
            <ac:picMk id="6" creationId="{549F0E59-689C-7784-0957-D7E289E81119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4:41:28.957" v="382" actId="1076"/>
        <pc:sldMkLst>
          <pc:docMk/>
          <pc:sldMk cId="1428632584" sldId="491"/>
        </pc:sldMkLst>
        <pc:spChg chg="mod">
          <ac:chgData name="Xuesu Xiao" userId="2da2dc19-76a6-42ca-a03e-a5becae5e7dc" providerId="ADAL" clId="{861D8F39-5C37-0F48-94E0-16FDDABA774A}" dt="2022-11-20T04:36:54.575" v="342" actId="167"/>
          <ac:spMkLst>
            <pc:docMk/>
            <pc:sldMk cId="1428632584" sldId="491"/>
            <ac:spMk id="3" creationId="{A31C962F-32CC-057E-6FFC-C586330FAC0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28632584" sldId="491"/>
            <ac:spMk id="4" creationId="{E1D712CB-AE85-6390-02F2-987D78D19815}"/>
          </ac:spMkLst>
        </pc:spChg>
        <pc:picChg chg="del">
          <ac:chgData name="Xuesu Xiao" userId="2da2dc19-76a6-42ca-a03e-a5becae5e7dc" providerId="ADAL" clId="{861D8F39-5C37-0F48-94E0-16FDDABA774A}" dt="2022-11-20T04:36:40.839" v="340" actId="478"/>
          <ac:picMkLst>
            <pc:docMk/>
            <pc:sldMk cId="1428632584" sldId="491"/>
            <ac:picMk id="6" creationId="{549F0E59-689C-7784-0957-D7E289E81119}"/>
          </ac:picMkLst>
        </pc:picChg>
        <pc:picChg chg="mod">
          <ac:chgData name="Xuesu Xiao" userId="2da2dc19-76a6-42ca-a03e-a5becae5e7dc" providerId="ADAL" clId="{861D8F39-5C37-0F48-94E0-16FDDABA774A}" dt="2022-11-20T04:41:28.957" v="382" actId="1076"/>
          <ac:picMkLst>
            <pc:docMk/>
            <pc:sldMk cId="1428632584" sldId="491"/>
            <ac:picMk id="7" creationId="{643171E8-997A-9C93-4037-EE43CF39BBAE}"/>
          </ac:picMkLst>
        </pc:picChg>
        <pc:picChg chg="add del mod">
          <ac:chgData name="Xuesu Xiao" userId="2da2dc19-76a6-42ca-a03e-a5becae5e7dc" providerId="ADAL" clId="{861D8F39-5C37-0F48-94E0-16FDDABA774A}" dt="2022-11-20T04:36:35.417" v="333"/>
          <ac:picMkLst>
            <pc:docMk/>
            <pc:sldMk cId="1428632584" sldId="491"/>
            <ac:picMk id="8" creationId="{3F765D4B-E513-E872-5B05-998D6125AAE0}"/>
          </ac:picMkLst>
        </pc:picChg>
        <pc:picChg chg="add del mod">
          <ac:chgData name="Xuesu Xiao" userId="2da2dc19-76a6-42ca-a03e-a5becae5e7dc" providerId="ADAL" clId="{861D8F39-5C37-0F48-94E0-16FDDABA774A}" dt="2022-11-20T04:36:39.578" v="339"/>
          <ac:picMkLst>
            <pc:docMk/>
            <pc:sldMk cId="1428632584" sldId="491"/>
            <ac:picMk id="9" creationId="{A60A4558-7510-9B76-4749-9EB2B07AF21B}"/>
          </ac:picMkLst>
        </pc:picChg>
        <pc:picChg chg="add mod">
          <ac:chgData name="Xuesu Xiao" userId="2da2dc19-76a6-42ca-a03e-a5becae5e7dc" providerId="ADAL" clId="{861D8F39-5C37-0F48-94E0-16FDDABA774A}" dt="2022-11-20T04:36:41.417" v="341"/>
          <ac:picMkLst>
            <pc:docMk/>
            <pc:sldMk cId="1428632584" sldId="491"/>
            <ac:picMk id="10" creationId="{5BC329AF-B7ED-C83A-AE3C-E50FA97FCD65}"/>
          </ac:picMkLst>
        </pc:picChg>
      </pc:sldChg>
      <pc:sldChg chg="addSp delSp modSp add del mod">
        <pc:chgData name="Xuesu Xiao" userId="2da2dc19-76a6-42ca-a03e-a5becae5e7dc" providerId="ADAL" clId="{861D8F39-5C37-0F48-94E0-16FDDABA774A}" dt="2022-11-20T04:42:03.102" v="383" actId="2696"/>
        <pc:sldMkLst>
          <pc:docMk/>
          <pc:sldMk cId="3767181291" sldId="492"/>
        </pc:sldMkLst>
        <pc:spChg chg="mod">
          <ac:chgData name="Xuesu Xiao" userId="2da2dc19-76a6-42ca-a03e-a5becae5e7dc" providerId="ADAL" clId="{861D8F39-5C37-0F48-94E0-16FDDABA774A}" dt="2022-11-20T04:37:13.560" v="346" actId="167"/>
          <ac:spMkLst>
            <pc:docMk/>
            <pc:sldMk cId="3767181291" sldId="492"/>
            <ac:spMk id="3" creationId="{A31C962F-32CC-057E-6FFC-C586330FAC0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67181291" sldId="492"/>
            <ac:spMk id="4" creationId="{E1D712CB-AE85-6390-02F2-987D78D19815}"/>
          </ac:spMkLst>
        </pc:spChg>
        <pc:picChg chg="add del">
          <ac:chgData name="Xuesu Xiao" userId="2da2dc19-76a6-42ca-a03e-a5becae5e7dc" providerId="ADAL" clId="{861D8F39-5C37-0F48-94E0-16FDDABA774A}" dt="2022-11-20T04:41:18.496" v="369" actId="478"/>
          <ac:picMkLst>
            <pc:docMk/>
            <pc:sldMk cId="3767181291" sldId="492"/>
            <ac:picMk id="6" creationId="{549F0E59-689C-7784-0957-D7E289E81119}"/>
          </ac:picMkLst>
        </pc:picChg>
        <pc:picChg chg="mod">
          <ac:chgData name="Xuesu Xiao" userId="2da2dc19-76a6-42ca-a03e-a5becae5e7dc" providerId="ADAL" clId="{861D8F39-5C37-0F48-94E0-16FDDABA774A}" dt="2022-11-20T04:41:13.522" v="368" actId="1076"/>
          <ac:picMkLst>
            <pc:docMk/>
            <pc:sldMk cId="3767181291" sldId="492"/>
            <ac:picMk id="7" creationId="{643171E8-997A-9C93-4037-EE43CF39BBAE}"/>
          </ac:picMkLst>
        </pc:picChg>
        <pc:picChg chg="add del mod">
          <ac:chgData name="Xuesu Xiao" userId="2da2dc19-76a6-42ca-a03e-a5becae5e7dc" providerId="ADAL" clId="{861D8F39-5C37-0F48-94E0-16FDDABA774A}" dt="2022-11-20T04:41:27.716" v="380"/>
          <ac:picMkLst>
            <pc:docMk/>
            <pc:sldMk cId="3767181291" sldId="492"/>
            <ac:picMk id="8" creationId="{397509C4-1E47-1B2C-12CB-6297BFA5FEBA}"/>
          </ac:picMkLst>
        </pc:picChg>
      </pc:sldChg>
      <pc:sldChg chg="delSp add del">
        <pc:chgData name="Xuesu Xiao" userId="2da2dc19-76a6-42ca-a03e-a5becae5e7dc" providerId="ADAL" clId="{861D8F39-5C37-0F48-94E0-16FDDABA774A}" dt="2022-11-20T04:34:55.974" v="285" actId="2696"/>
        <pc:sldMkLst>
          <pc:docMk/>
          <pc:sldMk cId="2564559647" sldId="49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64559647" sldId="493"/>
            <ac:spMk id="4" creationId="{9371B995-1AAE-CC38-3A5C-E74FDD1895DE}"/>
          </ac:spMkLst>
        </pc:spChg>
      </pc:sldChg>
      <pc:sldChg chg="delSp add del">
        <pc:chgData name="Xuesu Xiao" userId="2da2dc19-76a6-42ca-a03e-a5becae5e7dc" providerId="ADAL" clId="{861D8F39-5C37-0F48-94E0-16FDDABA774A}" dt="2022-11-20T04:42:04.234" v="384" actId="2696"/>
        <pc:sldMkLst>
          <pc:docMk/>
          <pc:sldMk cId="1194739694" sldId="4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94739694" sldId="494"/>
            <ac:spMk id="4" creationId="{E1D712CB-AE85-6390-02F2-987D78D19815}"/>
          </ac:spMkLst>
        </pc:spChg>
      </pc:sldChg>
      <pc:sldChg chg="delSp add del">
        <pc:chgData name="Xuesu Xiao" userId="2da2dc19-76a6-42ca-a03e-a5becae5e7dc" providerId="ADAL" clId="{861D8F39-5C37-0F48-94E0-16FDDABA774A}" dt="2022-11-20T04:42:04.820" v="385" actId="2696"/>
        <pc:sldMkLst>
          <pc:docMk/>
          <pc:sldMk cId="2736193622" sldId="4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36193622" sldId="495"/>
            <ac:spMk id="4" creationId="{E1D712CB-AE85-6390-02F2-987D78D19815}"/>
          </ac:spMkLst>
        </pc:spChg>
      </pc:sldChg>
      <pc:sldChg chg="delSp modSp add mod">
        <pc:chgData name="Xuesu Xiao" userId="2da2dc19-76a6-42ca-a03e-a5becae5e7dc" providerId="ADAL" clId="{861D8F39-5C37-0F48-94E0-16FDDABA774A}" dt="2022-11-20T04:42:20.947" v="403" actId="1035"/>
        <pc:sldMkLst>
          <pc:docMk/>
          <pc:sldMk cId="3529416636" sldId="496"/>
        </pc:sldMkLst>
        <pc:spChg chg="mod">
          <ac:chgData name="Xuesu Xiao" userId="2da2dc19-76a6-42ca-a03e-a5becae5e7dc" providerId="ADAL" clId="{861D8F39-5C37-0F48-94E0-16FDDABA774A}" dt="2022-11-20T04:13:25.002" v="90" actId="27636"/>
          <ac:spMkLst>
            <pc:docMk/>
            <pc:sldMk cId="3529416636" sldId="496"/>
            <ac:spMk id="3" creationId="{E9C09194-E3CE-BA18-A64E-34B153E334E8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29416636" sldId="496"/>
            <ac:spMk id="4" creationId="{EEF4159F-12F6-D369-EBCA-56BA0F9DD4D8}"/>
          </ac:spMkLst>
        </pc:spChg>
        <pc:picChg chg="mod">
          <ac:chgData name="Xuesu Xiao" userId="2da2dc19-76a6-42ca-a03e-a5becae5e7dc" providerId="ADAL" clId="{861D8F39-5C37-0F48-94E0-16FDDABA774A}" dt="2022-11-20T04:42:20.947" v="403" actId="1035"/>
          <ac:picMkLst>
            <pc:docMk/>
            <pc:sldMk cId="3529416636" sldId="496"/>
            <ac:picMk id="6" creationId="{A02083CD-1548-AFC5-1919-369E7C969C7F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679248719" sldId="497"/>
        </pc:sldMkLst>
        <pc:spChg chg="mod">
          <ac:chgData name="Xuesu Xiao" userId="2da2dc19-76a6-42ca-a03e-a5becae5e7dc" providerId="ADAL" clId="{861D8F39-5C37-0F48-94E0-16FDDABA774A}" dt="2022-11-20T04:13:25.016" v="91" actId="27636"/>
          <ac:spMkLst>
            <pc:docMk/>
            <pc:sldMk cId="2679248719" sldId="497"/>
            <ac:spMk id="3" creationId="{3B3C59CB-2407-D5EC-1E0B-8C70967060F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79248719" sldId="497"/>
            <ac:spMk id="4" creationId="{50F4E0E9-C6C5-D1D6-BE39-686D352F6833}"/>
          </ac:spMkLst>
        </pc:spChg>
      </pc:sldChg>
      <pc:sldChg chg="delSp modSp add mod">
        <pc:chgData name="Xuesu Xiao" userId="2da2dc19-76a6-42ca-a03e-a5becae5e7dc" providerId="ADAL" clId="{861D8F39-5C37-0F48-94E0-16FDDABA774A}" dt="2022-11-20T04:42:44.913" v="426" actId="1035"/>
        <pc:sldMkLst>
          <pc:docMk/>
          <pc:sldMk cId="1619102624" sldId="4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19102624" sldId="498"/>
            <ac:spMk id="4" creationId="{50F4E0E9-C6C5-D1D6-BE39-686D352F6833}"/>
          </ac:spMkLst>
        </pc:spChg>
        <pc:picChg chg="mod">
          <ac:chgData name="Xuesu Xiao" userId="2da2dc19-76a6-42ca-a03e-a5becae5e7dc" providerId="ADAL" clId="{861D8F39-5C37-0F48-94E0-16FDDABA774A}" dt="2022-11-20T04:42:44.913" v="426" actId="1035"/>
          <ac:picMkLst>
            <pc:docMk/>
            <pc:sldMk cId="1619102624" sldId="498"/>
            <ac:picMk id="6" creationId="{90F7A4CE-6053-6E4A-811C-9595712502C5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53161323" sldId="49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3161323" sldId="499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127809316" sldId="50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27809316" sldId="500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6690597" sldId="50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690597" sldId="501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21239332" sldId="50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21239332" sldId="502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204264808" sldId="50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04264808" sldId="503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32227845" sldId="50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2227845" sldId="504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19903596" sldId="5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19903596" sldId="505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43898032" sldId="5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3898032" sldId="506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167481" sldId="50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67481" sldId="507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30911792" sldId="50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30911792" sldId="508"/>
            <ac:spMk id="4" creationId="{8181E33A-FA36-29EE-C607-DE4A332036B4}"/>
          </ac:spMkLst>
        </pc:spChg>
      </pc:sldChg>
      <pc:sldChg chg="delSp add del">
        <pc:chgData name="Xuesu Xiao" userId="2da2dc19-76a6-42ca-a03e-a5becae5e7dc" providerId="ADAL" clId="{861D8F39-5C37-0F48-94E0-16FDDABA774A}" dt="2022-11-20T04:43:02.871" v="427" actId="2696"/>
        <pc:sldMkLst>
          <pc:docMk/>
          <pc:sldMk cId="1873876803" sldId="50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73876803" sldId="509"/>
            <ac:spMk id="4" creationId="{CFD5344D-63D4-D0CD-DF17-1D9E78DD7F68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4:43:24.685" v="429"/>
        <pc:sldMkLst>
          <pc:docMk/>
          <pc:sldMk cId="439518349" sldId="510"/>
        </pc:sldMkLst>
        <pc:spChg chg="mod">
          <ac:chgData name="Xuesu Xiao" userId="2da2dc19-76a6-42ca-a03e-a5becae5e7dc" providerId="ADAL" clId="{861D8F39-5C37-0F48-94E0-16FDDABA774A}" dt="2022-11-20T04:13:25.039" v="92" actId="27636"/>
          <ac:spMkLst>
            <pc:docMk/>
            <pc:sldMk cId="439518349" sldId="510"/>
            <ac:spMk id="3" creationId="{7C25F68E-4386-DB3A-FABD-F44F756D61B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39518349" sldId="510"/>
            <ac:spMk id="4" creationId="{CFD5344D-63D4-D0CD-DF17-1D9E78DD7F6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04286767" sldId="5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04286767" sldId="511"/>
            <ac:spMk id="4" creationId="{95F3F0BC-E2B0-A1ED-FC5C-798F49E5B5CF}"/>
          </ac:spMkLst>
        </pc:spChg>
      </pc:sldChg>
      <pc:sldChg chg="delSp add del">
        <pc:chgData name="Xuesu Xiao" userId="2da2dc19-76a6-42ca-a03e-a5becae5e7dc" providerId="ADAL" clId="{861D8F39-5C37-0F48-94E0-16FDDABA774A}" dt="2022-11-20T04:53:07.295" v="483" actId="2696"/>
        <pc:sldMkLst>
          <pc:docMk/>
          <pc:sldMk cId="3698335073" sldId="51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98335073" sldId="512"/>
            <ac:spMk id="4" creationId="{90A359FE-AE39-7AC1-6840-BCA1B075420E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46:28.740" v="434" actId="2696"/>
        <pc:sldMkLst>
          <pc:docMk/>
          <pc:sldMk cId="3496646446" sldId="51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96646446" sldId="513"/>
            <ac:spMk id="4" creationId="{8181E33A-FA36-29EE-C607-DE4A332036B4}"/>
          </ac:spMkLst>
        </pc:spChg>
        <pc:spChg chg="del mod">
          <ac:chgData name="Xuesu Xiao" userId="2da2dc19-76a6-42ca-a03e-a5becae5e7dc" providerId="ADAL" clId="{861D8F39-5C37-0F48-94E0-16FDDABA774A}" dt="2022-11-20T04:46:19.665" v="432" actId="478"/>
          <ac:spMkLst>
            <pc:docMk/>
            <pc:sldMk cId="3496646446" sldId="513"/>
            <ac:spMk id="9" creationId="{85F8D7E0-5E61-267B-80D1-5BE2205318E6}"/>
          </ac:spMkLst>
        </pc:spChg>
        <pc:cxnChg chg="del">
          <ac:chgData name="Xuesu Xiao" userId="2da2dc19-76a6-42ca-a03e-a5becae5e7dc" providerId="ADAL" clId="{861D8F39-5C37-0F48-94E0-16FDDABA774A}" dt="2022-11-20T04:46:21.655" v="433" actId="478"/>
          <ac:cxnSpMkLst>
            <pc:docMk/>
            <pc:sldMk cId="3496646446" sldId="513"/>
            <ac:cxnSpMk id="8" creationId="{050A5375-6ED8-7A08-EE77-759D7C7195B4}"/>
          </ac:cxnSpMkLst>
        </pc:cxn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07683941" sldId="5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07683941" sldId="514"/>
            <ac:spMk id="4" creationId="{0EE2DCC5-6504-564E-8556-8CA627884D31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48508694" sldId="51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8508694" sldId="515"/>
            <ac:spMk id="4" creationId="{A6B83CA5-7C76-0B8D-B1B7-1BD130580A16}"/>
          </ac:spMkLst>
        </pc:spChg>
        <pc:spChg chg="mod">
          <ac:chgData name="Xuesu Xiao" userId="2da2dc19-76a6-42ca-a03e-a5becae5e7dc" providerId="ADAL" clId="{861D8F39-5C37-0F48-94E0-16FDDABA774A}" dt="2022-11-20T04:13:25.162" v="95" actId="27636"/>
          <ac:spMkLst>
            <pc:docMk/>
            <pc:sldMk cId="648508694" sldId="515"/>
            <ac:spMk id="9" creationId="{BB4F287E-FD9D-734E-205F-CCA2C32001E8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223629307" sldId="516"/>
        </pc:sldMkLst>
        <pc:spChg chg="mod">
          <ac:chgData name="Xuesu Xiao" userId="2da2dc19-76a6-42ca-a03e-a5becae5e7dc" providerId="ADAL" clId="{861D8F39-5C37-0F48-94E0-16FDDABA774A}" dt="2022-11-20T04:13:25.096" v="93" actId="27636"/>
          <ac:spMkLst>
            <pc:docMk/>
            <pc:sldMk cId="3223629307" sldId="516"/>
            <ac:spMk id="3" creationId="{B687030A-9DC8-87F0-F309-4529D96539C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23629307" sldId="516"/>
            <ac:spMk id="4" creationId="{873AAB19-A20D-A042-E437-3A56F812C68B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787707273" sldId="517"/>
        </pc:sldMkLst>
        <pc:spChg chg="mod">
          <ac:chgData name="Xuesu Xiao" userId="2da2dc19-76a6-42ca-a03e-a5becae5e7dc" providerId="ADAL" clId="{861D8F39-5C37-0F48-94E0-16FDDABA774A}" dt="2022-11-20T04:13:25.144" v="94" actId="27636"/>
          <ac:spMkLst>
            <pc:docMk/>
            <pc:sldMk cId="3787707273" sldId="517"/>
            <ac:spMk id="3" creationId="{B687030A-9DC8-87F0-F309-4529D96539C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7707273" sldId="517"/>
            <ac:spMk id="4" creationId="{873AAB19-A20D-A042-E437-3A56F812C68B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912952687" sldId="51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912952687" sldId="518"/>
            <ac:spMk id="4" creationId="{816B4CD8-0B36-424E-12BC-2FF492050C1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57166973" sldId="51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57166973" sldId="519"/>
            <ac:spMk id="4" creationId="{816B4CD8-0B36-424E-12BC-2FF492050C18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719367939" sldId="520"/>
        </pc:sldMkLst>
        <pc:spChg chg="mod">
          <ac:chgData name="Xuesu Xiao" userId="2da2dc19-76a6-42ca-a03e-a5becae5e7dc" providerId="ADAL" clId="{861D8F39-5C37-0F48-94E0-16FDDABA774A}" dt="2022-11-20T04:13:25.207" v="96" actId="27636"/>
          <ac:spMkLst>
            <pc:docMk/>
            <pc:sldMk cId="1719367939" sldId="520"/>
            <ac:spMk id="3" creationId="{BE36A9DE-E094-10F1-5F3F-E1ACB250676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19367939" sldId="520"/>
            <ac:spMk id="4" creationId="{04AA42C1-284C-4FE5-A666-02D699C1BC89}"/>
          </ac:spMkLst>
        </pc:spChg>
      </pc:sldChg>
      <pc:sldChg chg="del">
        <pc:chgData name="Xuesu Xiao" userId="2da2dc19-76a6-42ca-a03e-a5becae5e7dc" providerId="ADAL" clId="{861D8F39-5C37-0F48-94E0-16FDDABA774A}" dt="2022-11-20T04:06:26.542" v="39" actId="2696"/>
        <pc:sldMkLst>
          <pc:docMk/>
          <pc:sldMk cId="2118660206" sldId="521"/>
        </pc:sldMkLst>
      </pc:sldChg>
      <pc:sldChg chg="delSp modSp add del mod">
        <pc:chgData name="Xuesu Xiao" userId="2da2dc19-76a6-42ca-a03e-a5becae5e7dc" providerId="ADAL" clId="{861D8F39-5C37-0F48-94E0-16FDDABA774A}" dt="2022-11-20T04:47:39.896" v="435" actId="2696"/>
        <pc:sldMkLst>
          <pc:docMk/>
          <pc:sldMk cId="2779995206" sldId="521"/>
        </pc:sldMkLst>
        <pc:spChg chg="mod">
          <ac:chgData name="Xuesu Xiao" userId="2da2dc19-76a6-42ca-a03e-a5becae5e7dc" providerId="ADAL" clId="{861D8F39-5C37-0F48-94E0-16FDDABA774A}" dt="2022-11-20T04:13:25.221" v="97" actId="27636"/>
          <ac:spMkLst>
            <pc:docMk/>
            <pc:sldMk cId="2779995206" sldId="521"/>
            <ac:spMk id="3" creationId="{BE36A9DE-E094-10F1-5F3F-E1ACB250676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79995206" sldId="521"/>
            <ac:spMk id="4" creationId="{04AA42C1-284C-4FE5-A666-02D699C1BC89}"/>
          </ac:spMkLst>
        </pc:spChg>
      </pc:sldChg>
      <pc:sldChg chg="del">
        <pc:chgData name="Xuesu Xiao" userId="2da2dc19-76a6-42ca-a03e-a5becae5e7dc" providerId="ADAL" clId="{861D8F39-5C37-0F48-94E0-16FDDABA774A}" dt="2022-11-20T04:06:26.573" v="70" actId="2696"/>
        <pc:sldMkLst>
          <pc:docMk/>
          <pc:sldMk cId="3024373490" sldId="52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74973549" sldId="52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74973549" sldId="522"/>
            <ac:spMk id="4" creationId="{55CF9333-FCDC-06A6-F0C2-36E1BBDF444A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15154482" sldId="52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5154482" sldId="523"/>
            <ac:spMk id="4" creationId="{55CF9333-FCDC-06A6-F0C2-36E1BBDF444A}"/>
          </ac:spMkLst>
        </pc:spChg>
        <pc:spChg chg="mod">
          <ac:chgData name="Xuesu Xiao" userId="2da2dc19-76a6-42ca-a03e-a5becae5e7dc" providerId="ADAL" clId="{861D8F39-5C37-0F48-94E0-16FDDABA774A}" dt="2022-11-20T04:13:25.586" v="107" actId="27636"/>
          <ac:spMkLst>
            <pc:docMk/>
            <pc:sldMk cId="315154482" sldId="523"/>
            <ac:spMk id="7" creationId="{97B58E01-FDA4-3283-9B23-BFEB068113DE}"/>
          </ac:spMkLst>
        </pc:spChg>
      </pc:sldChg>
      <pc:sldChg chg="del">
        <pc:chgData name="Xuesu Xiao" userId="2da2dc19-76a6-42ca-a03e-a5becae5e7dc" providerId="ADAL" clId="{861D8F39-5C37-0F48-94E0-16FDDABA774A}" dt="2022-11-20T04:06:26.567" v="65" actId="2696"/>
        <pc:sldMkLst>
          <pc:docMk/>
          <pc:sldMk cId="3047866080" sldId="523"/>
        </pc:sldMkLst>
      </pc:sldChg>
      <pc:sldChg chg="del">
        <pc:chgData name="Xuesu Xiao" userId="2da2dc19-76a6-42ca-a03e-a5becae5e7dc" providerId="ADAL" clId="{861D8F39-5C37-0F48-94E0-16FDDABA774A}" dt="2022-11-20T04:06:26.566" v="63" actId="2696"/>
        <pc:sldMkLst>
          <pc:docMk/>
          <pc:sldMk cId="1388062194" sldId="524"/>
        </pc:sldMkLst>
      </pc:sldChg>
      <pc:sldChg chg="delSp modSp add mod">
        <pc:chgData name="Xuesu Xiao" userId="2da2dc19-76a6-42ca-a03e-a5becae5e7dc" providerId="ADAL" clId="{861D8F39-5C37-0F48-94E0-16FDDABA774A}" dt="2022-11-20T04:48:18.670" v="439" actId="20577"/>
        <pc:sldMkLst>
          <pc:docMk/>
          <pc:sldMk cId="2133192180" sldId="524"/>
        </pc:sldMkLst>
        <pc:spChg chg="mod">
          <ac:chgData name="Xuesu Xiao" userId="2da2dc19-76a6-42ca-a03e-a5becae5e7dc" providerId="ADAL" clId="{861D8F39-5C37-0F48-94E0-16FDDABA774A}" dt="2022-11-20T04:48:18.670" v="439" actId="20577"/>
          <ac:spMkLst>
            <pc:docMk/>
            <pc:sldMk cId="2133192180" sldId="524"/>
            <ac:spMk id="3" creationId="{6F587C0E-B1C0-5FFA-CF29-95D5D0E9E48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33192180" sldId="524"/>
            <ac:spMk id="4" creationId="{9A325E96-000B-6C79-A68B-CE4ABA5C8C97}"/>
          </ac:spMkLst>
        </pc:spChg>
      </pc:sldChg>
      <pc:sldChg chg="del">
        <pc:chgData name="Xuesu Xiao" userId="2da2dc19-76a6-42ca-a03e-a5becae5e7dc" providerId="ADAL" clId="{861D8F39-5C37-0F48-94E0-16FDDABA774A}" dt="2022-11-20T04:06:26.558" v="51" actId="2696"/>
        <pc:sldMkLst>
          <pc:docMk/>
          <pc:sldMk cId="499620237" sldId="525"/>
        </pc:sldMkLst>
      </pc:sldChg>
      <pc:sldChg chg="addSp delSp modSp add mod delAnim">
        <pc:chgData name="Xuesu Xiao" userId="2da2dc19-76a6-42ca-a03e-a5becae5e7dc" providerId="ADAL" clId="{861D8F39-5C37-0F48-94E0-16FDDABA774A}" dt="2022-11-20T04:51:45.565" v="457" actId="1076"/>
        <pc:sldMkLst>
          <pc:docMk/>
          <pc:sldMk cId="2122376183" sldId="525"/>
        </pc:sldMkLst>
        <pc:spChg chg="mod">
          <ac:chgData name="Xuesu Xiao" userId="2da2dc19-76a6-42ca-a03e-a5becae5e7dc" providerId="ADAL" clId="{861D8F39-5C37-0F48-94E0-16FDDABA774A}" dt="2022-11-20T04:49:17.657" v="440" actId="20577"/>
          <ac:spMkLst>
            <pc:docMk/>
            <pc:sldMk cId="2122376183" sldId="525"/>
            <ac:spMk id="3" creationId="{6F587C0E-B1C0-5FFA-CF29-95D5D0E9E48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22376183" sldId="525"/>
            <ac:spMk id="4" creationId="{9A325E96-000B-6C79-A68B-CE4ABA5C8C97}"/>
          </ac:spMkLst>
        </pc:spChg>
        <pc:spChg chg="add del">
          <ac:chgData name="Xuesu Xiao" userId="2da2dc19-76a6-42ca-a03e-a5becae5e7dc" providerId="ADAL" clId="{861D8F39-5C37-0F48-94E0-16FDDABA774A}" dt="2022-11-20T04:49:41.772" v="447" actId="478"/>
          <ac:spMkLst>
            <pc:docMk/>
            <pc:sldMk cId="2122376183" sldId="525"/>
            <ac:spMk id="10" creationId="{DF4564BD-C82C-C40D-E64D-807D78E58CEE}"/>
          </ac:spMkLst>
        </pc:spChg>
        <pc:spChg chg="del">
          <ac:chgData name="Xuesu Xiao" userId="2da2dc19-76a6-42ca-a03e-a5becae5e7dc" providerId="ADAL" clId="{861D8F39-5C37-0F48-94E0-16FDDABA774A}" dt="2022-11-20T04:50:02.070" v="450" actId="478"/>
          <ac:spMkLst>
            <pc:docMk/>
            <pc:sldMk cId="2122376183" sldId="525"/>
            <ac:spMk id="11" creationId="{4B00283D-71BA-8128-63AA-DDE7492ECA03}"/>
          </ac:spMkLst>
        </pc:spChg>
        <pc:picChg chg="mod">
          <ac:chgData name="Xuesu Xiao" userId="2da2dc19-76a6-42ca-a03e-a5becae5e7dc" providerId="ADAL" clId="{861D8F39-5C37-0F48-94E0-16FDDABA774A}" dt="2022-11-20T04:51:45.565" v="457" actId="1076"/>
          <ac:picMkLst>
            <pc:docMk/>
            <pc:sldMk cId="2122376183" sldId="525"/>
            <ac:picMk id="8" creationId="{91973264-7088-23C2-70CE-FCD7E06519FE}"/>
          </ac:picMkLst>
        </pc:picChg>
        <pc:picChg chg="del mod">
          <ac:chgData name="Xuesu Xiao" userId="2da2dc19-76a6-42ca-a03e-a5becae5e7dc" providerId="ADAL" clId="{861D8F39-5C37-0F48-94E0-16FDDABA774A}" dt="2022-11-20T04:50:02.070" v="450" actId="478"/>
          <ac:picMkLst>
            <pc:docMk/>
            <pc:sldMk cId="2122376183" sldId="525"/>
            <ac:picMk id="9" creationId="{6CD698D8-A282-6B4C-D6EB-7031EB61D4EF}"/>
          </ac:picMkLst>
        </pc:picChg>
      </pc:sldChg>
      <pc:sldChg chg="del">
        <pc:chgData name="Xuesu Xiao" userId="2da2dc19-76a6-42ca-a03e-a5becae5e7dc" providerId="ADAL" clId="{861D8F39-5C37-0F48-94E0-16FDDABA774A}" dt="2022-11-20T04:06:26.565" v="62" actId="2696"/>
        <pc:sldMkLst>
          <pc:docMk/>
          <pc:sldMk cId="854659173" sldId="526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048590421" sldId="526"/>
        </pc:sldMkLst>
        <pc:spChg chg="mod">
          <ac:chgData name="Xuesu Xiao" userId="2da2dc19-76a6-42ca-a03e-a5becae5e7dc" providerId="ADAL" clId="{861D8F39-5C37-0F48-94E0-16FDDABA774A}" dt="2022-11-20T04:13:25.230" v="98" actId="27636"/>
          <ac:spMkLst>
            <pc:docMk/>
            <pc:sldMk cId="1048590421" sldId="526"/>
            <ac:spMk id="2" creationId="{DDDF95CC-A2DF-95E4-C076-4C101421836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48590421" sldId="526"/>
            <ac:spMk id="4" creationId="{1091D37A-93FC-0FA2-1E34-37BECA4345F6}"/>
          </ac:spMkLst>
        </pc:spChg>
      </pc:sldChg>
      <pc:sldChg chg="del">
        <pc:chgData name="Xuesu Xiao" userId="2da2dc19-76a6-42ca-a03e-a5becae5e7dc" providerId="ADAL" clId="{861D8F39-5C37-0F48-94E0-16FDDABA774A}" dt="2022-11-20T04:06:26.562" v="57" actId="2696"/>
        <pc:sldMkLst>
          <pc:docMk/>
          <pc:sldMk cId="1873024031" sldId="52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412778936" sldId="52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12778936" sldId="527"/>
            <ac:spMk id="4" creationId="{1091D37A-93FC-0FA2-1E34-37BECA4345F6}"/>
          </ac:spMkLst>
        </pc:spChg>
      </pc:sldChg>
      <pc:sldChg chg="del">
        <pc:chgData name="Xuesu Xiao" userId="2da2dc19-76a6-42ca-a03e-a5becae5e7dc" providerId="ADAL" clId="{861D8F39-5C37-0F48-94E0-16FDDABA774A}" dt="2022-11-20T04:06:26.541" v="38" actId="2696"/>
        <pc:sldMkLst>
          <pc:docMk/>
          <pc:sldMk cId="2269864000" sldId="528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64937778" sldId="528"/>
        </pc:sldMkLst>
        <pc:spChg chg="mod">
          <ac:chgData name="Xuesu Xiao" userId="2da2dc19-76a6-42ca-a03e-a5becae5e7dc" providerId="ADAL" clId="{861D8F39-5C37-0F48-94E0-16FDDABA774A}" dt="2022-11-20T04:13:25.250" v="99" actId="27636"/>
          <ac:spMkLst>
            <pc:docMk/>
            <pc:sldMk cId="2964937778" sldId="528"/>
            <ac:spMk id="3" creationId="{E20F3DB6-2593-1250-57CE-13C0A2C3119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64937778" sldId="528"/>
            <ac:spMk id="4" creationId="{5591795E-FFC2-9DA9-B327-67D141AD791C}"/>
          </ac:spMkLst>
        </pc:spChg>
      </pc:sldChg>
      <pc:sldChg chg="delSp modSp add mod">
        <pc:chgData name="Xuesu Xiao" userId="2da2dc19-76a6-42ca-a03e-a5becae5e7dc" providerId="ADAL" clId="{861D8F39-5C37-0F48-94E0-16FDDABA774A}" dt="2022-11-20T04:52:14.054" v="480" actId="1036"/>
        <pc:sldMkLst>
          <pc:docMk/>
          <pc:sldMk cId="3809500417" sldId="529"/>
        </pc:sldMkLst>
        <pc:spChg chg="mod">
          <ac:chgData name="Xuesu Xiao" userId="2da2dc19-76a6-42ca-a03e-a5becae5e7dc" providerId="ADAL" clId="{861D8F39-5C37-0F48-94E0-16FDDABA774A}" dt="2022-11-20T04:52:14.054" v="480" actId="1036"/>
          <ac:spMkLst>
            <pc:docMk/>
            <pc:sldMk cId="3809500417" sldId="529"/>
            <ac:spMk id="3" creationId="{0A155E4C-3A75-A183-3835-EBCB6718F2F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809500417" sldId="529"/>
            <ac:spMk id="4" creationId="{5EBD5358-5E1A-A30E-9621-F07213386368}"/>
          </ac:spMkLst>
        </pc:spChg>
        <pc:spChg chg="mod">
          <ac:chgData name="Xuesu Xiao" userId="2da2dc19-76a6-42ca-a03e-a5becae5e7dc" providerId="ADAL" clId="{861D8F39-5C37-0F48-94E0-16FDDABA774A}" dt="2022-11-20T04:52:10.236" v="469" actId="1076"/>
          <ac:spMkLst>
            <pc:docMk/>
            <pc:sldMk cId="3809500417" sldId="529"/>
            <ac:spMk id="7" creationId="{9A3CDE23-5FF3-E8A4-3851-54509DF07B98}"/>
          </ac:spMkLst>
        </pc:spChg>
        <pc:picChg chg="mod">
          <ac:chgData name="Xuesu Xiao" userId="2da2dc19-76a6-42ca-a03e-a5becae5e7dc" providerId="ADAL" clId="{861D8F39-5C37-0F48-94E0-16FDDABA774A}" dt="2022-11-20T04:52:14.054" v="480" actId="1036"/>
          <ac:picMkLst>
            <pc:docMk/>
            <pc:sldMk cId="3809500417" sldId="529"/>
            <ac:picMk id="6" creationId="{47A2E109-54DA-3CE0-A4A9-BB3ADF60114E}"/>
          </ac:picMkLst>
        </pc:picChg>
      </pc:sldChg>
      <pc:sldChg chg="del">
        <pc:chgData name="Xuesu Xiao" userId="2da2dc19-76a6-42ca-a03e-a5becae5e7dc" providerId="ADAL" clId="{861D8F39-5C37-0F48-94E0-16FDDABA774A}" dt="2022-11-20T04:06:26.550" v="43" actId="2696"/>
        <pc:sldMkLst>
          <pc:docMk/>
          <pc:sldMk cId="4181181105" sldId="529"/>
        </pc:sldMkLst>
      </pc:sldChg>
      <pc:sldChg chg="del">
        <pc:chgData name="Xuesu Xiao" userId="2da2dc19-76a6-42ca-a03e-a5becae5e7dc" providerId="ADAL" clId="{861D8F39-5C37-0F48-94E0-16FDDABA774A}" dt="2022-11-20T04:06:26.567" v="64" actId="2696"/>
        <pc:sldMkLst>
          <pc:docMk/>
          <pc:sldMk cId="1978960568" sldId="530"/>
        </pc:sldMkLst>
      </pc:sldChg>
      <pc:sldChg chg="delSp add del">
        <pc:chgData name="Xuesu Xiao" userId="2da2dc19-76a6-42ca-a03e-a5becae5e7dc" providerId="ADAL" clId="{861D8F39-5C37-0F48-94E0-16FDDABA774A}" dt="2022-11-20T04:52:33.264" v="481" actId="2696"/>
        <pc:sldMkLst>
          <pc:docMk/>
          <pc:sldMk cId="2510540986" sldId="53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0540986" sldId="530"/>
            <ac:spMk id="4" creationId="{69A87057-B65B-0AA8-9462-34CB225C9D35}"/>
          </ac:spMkLst>
        </pc:spChg>
      </pc:sldChg>
      <pc:sldChg chg="del">
        <pc:chgData name="Xuesu Xiao" userId="2da2dc19-76a6-42ca-a03e-a5becae5e7dc" providerId="ADAL" clId="{861D8F39-5C37-0F48-94E0-16FDDABA774A}" dt="2022-11-20T04:06:26.574" v="71" actId="2696"/>
        <pc:sldMkLst>
          <pc:docMk/>
          <pc:sldMk cId="442529977" sldId="531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44213272" sldId="53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44213272" sldId="531"/>
            <ac:spMk id="4" creationId="{320FF8BE-4469-F1A8-8ED5-C7C1C1D2C101}"/>
          </ac:spMkLst>
        </pc:spChg>
      </pc:sldChg>
      <pc:sldChg chg="del">
        <pc:chgData name="Xuesu Xiao" userId="2da2dc19-76a6-42ca-a03e-a5becae5e7dc" providerId="ADAL" clId="{861D8F39-5C37-0F48-94E0-16FDDABA774A}" dt="2022-11-20T04:06:26.559" v="53" actId="2696"/>
        <pc:sldMkLst>
          <pc:docMk/>
          <pc:sldMk cId="1015582044" sldId="53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39477948" sldId="53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39477948" sldId="532"/>
            <ac:spMk id="4" creationId="{80342081-CD83-0C12-01F5-4C22B455C8D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53472613" sldId="53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3472613" sldId="533"/>
            <ac:spMk id="4" creationId="{FF66C2E5-815B-6A28-C28F-134AFF457F65}"/>
          </ac:spMkLst>
        </pc:spChg>
        <pc:spChg chg="mod">
          <ac:chgData name="Xuesu Xiao" userId="2da2dc19-76a6-42ca-a03e-a5becae5e7dc" providerId="ADAL" clId="{861D8F39-5C37-0F48-94E0-16FDDABA774A}" dt="2022-11-20T04:13:25.338" v="102" actId="27636"/>
          <ac:spMkLst>
            <pc:docMk/>
            <pc:sldMk cId="153472613" sldId="533"/>
            <ac:spMk id="7" creationId="{C4915017-1758-450F-FCE7-3669F4D7603B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59:11.797" v="555" actId="2696"/>
        <pc:sldMkLst>
          <pc:docMk/>
          <pc:sldMk cId="240128565" sldId="534"/>
        </pc:sldMkLst>
        <pc:spChg chg="mod">
          <ac:chgData name="Xuesu Xiao" userId="2da2dc19-76a6-42ca-a03e-a5becae5e7dc" providerId="ADAL" clId="{861D8F39-5C37-0F48-94E0-16FDDABA774A}" dt="2022-11-20T04:57:34.870" v="547" actId="14100"/>
          <ac:spMkLst>
            <pc:docMk/>
            <pc:sldMk cId="240128565" sldId="534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0128565" sldId="534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7:37.658" v="548" actId="1076"/>
          <ac:picMkLst>
            <pc:docMk/>
            <pc:sldMk cId="240128565" sldId="534"/>
            <ac:picMk id="9" creationId="{0A5B8492-EDAC-26C3-2AB9-6C9C2B3D81AF}"/>
          </ac:picMkLst>
        </pc:picChg>
      </pc:sldChg>
      <pc:sldChg chg="delSp modSp add mod modAnim">
        <pc:chgData name="Xuesu Xiao" userId="2da2dc19-76a6-42ca-a03e-a5becae5e7dc" providerId="ADAL" clId="{861D8F39-5C37-0F48-94E0-16FDDABA774A}" dt="2022-11-20T04:58:54.745" v="554"/>
        <pc:sldMkLst>
          <pc:docMk/>
          <pc:sldMk cId="680043796" sldId="535"/>
        </pc:sldMkLst>
        <pc:spChg chg="mod">
          <ac:chgData name="Xuesu Xiao" userId="2da2dc19-76a6-42ca-a03e-a5becae5e7dc" providerId="ADAL" clId="{861D8F39-5C37-0F48-94E0-16FDDABA774A}" dt="2022-11-20T04:58:42.215" v="553" actId="20577"/>
          <ac:spMkLst>
            <pc:docMk/>
            <pc:sldMk cId="680043796" sldId="535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80043796" sldId="535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8:32.998" v="550" actId="1076"/>
          <ac:picMkLst>
            <pc:docMk/>
            <pc:sldMk cId="680043796" sldId="535"/>
            <ac:picMk id="9" creationId="{0A5B8492-EDAC-26C3-2AB9-6C9C2B3D81AF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4:59:33.772" v="560" actId="2696"/>
        <pc:sldMkLst>
          <pc:docMk/>
          <pc:sldMk cId="2670338935" sldId="537"/>
        </pc:sldMkLst>
        <pc:spChg chg="mod">
          <ac:chgData name="Xuesu Xiao" userId="2da2dc19-76a6-42ca-a03e-a5becae5e7dc" providerId="ADAL" clId="{861D8F39-5C37-0F48-94E0-16FDDABA774A}" dt="2022-11-20T04:13:25.449" v="104" actId="27636"/>
          <ac:spMkLst>
            <pc:docMk/>
            <pc:sldMk cId="2670338935" sldId="537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70338935" sldId="537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12.177" v="567" actId="20577"/>
        <pc:sldMkLst>
          <pc:docMk/>
          <pc:sldMk cId="3664673882" sldId="538"/>
        </pc:sldMkLst>
        <pc:spChg chg="mod">
          <ac:chgData name="Xuesu Xiao" userId="2da2dc19-76a6-42ca-a03e-a5becae5e7dc" providerId="ADAL" clId="{861D8F39-5C37-0F48-94E0-16FDDABA774A}" dt="2022-11-20T05:00:12.177" v="567" actId="20577"/>
          <ac:spMkLst>
            <pc:docMk/>
            <pc:sldMk cId="3664673882" sldId="538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4673882" sldId="538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9:50.268" v="562" actId="1076"/>
          <ac:picMkLst>
            <pc:docMk/>
            <pc:sldMk cId="3664673882" sldId="538"/>
            <ac:picMk id="10" creationId="{CAFF418C-BAC5-B48C-496F-712E95434EED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59:57.546" v="563" actId="14100"/>
        <pc:sldMkLst>
          <pc:docMk/>
          <pc:sldMk cId="3662808779" sldId="539"/>
        </pc:sldMkLst>
        <pc:spChg chg="mod">
          <ac:chgData name="Xuesu Xiao" userId="2da2dc19-76a6-42ca-a03e-a5becae5e7dc" providerId="ADAL" clId="{861D8F39-5C37-0F48-94E0-16FDDABA774A}" dt="2022-11-20T04:59:57.546" v="563" actId="14100"/>
          <ac:spMkLst>
            <pc:docMk/>
            <pc:sldMk cId="3662808779" sldId="539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2808779" sldId="539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154373762" sldId="540"/>
        </pc:sldMkLst>
        <pc:spChg chg="mod">
          <ac:chgData name="Xuesu Xiao" userId="2da2dc19-76a6-42ca-a03e-a5becae5e7dc" providerId="ADAL" clId="{861D8F39-5C37-0F48-94E0-16FDDABA774A}" dt="2022-11-20T04:13:25.525" v="106" actId="27636"/>
          <ac:spMkLst>
            <pc:docMk/>
            <pc:sldMk cId="4154373762" sldId="540"/>
            <ac:spMk id="3" creationId="{0BB2BCDA-C4F2-6739-8483-E1EF9B60CAA2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54373762" sldId="540"/>
            <ac:spMk id="4" creationId="{DBCA4E64-23A3-6510-C4AE-6D5A460BE0DF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24.904" v="568" actId="14100"/>
        <pc:sldMkLst>
          <pc:docMk/>
          <pc:sldMk cId="258991690" sldId="541"/>
        </pc:sldMkLst>
        <pc:spChg chg="mod">
          <ac:chgData name="Xuesu Xiao" userId="2da2dc19-76a6-42ca-a03e-a5becae5e7dc" providerId="ADAL" clId="{861D8F39-5C37-0F48-94E0-16FDDABA774A}" dt="2022-11-20T05:00:24.904" v="568" actId="14100"/>
          <ac:spMkLst>
            <pc:docMk/>
            <pc:sldMk cId="258991690" sldId="541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8991690" sldId="541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41.032" v="570" actId="1076"/>
        <pc:sldMkLst>
          <pc:docMk/>
          <pc:sldMk cId="3504695865" sldId="542"/>
        </pc:sldMkLst>
        <pc:spChg chg="mod">
          <ac:chgData name="Xuesu Xiao" userId="2da2dc19-76a6-42ca-a03e-a5becae5e7dc" providerId="ADAL" clId="{861D8F39-5C37-0F48-94E0-16FDDABA774A}" dt="2022-11-20T04:13:25.501" v="105" actId="27636"/>
          <ac:spMkLst>
            <pc:docMk/>
            <pc:sldMk cId="3504695865" sldId="542"/>
            <ac:spMk id="3" creationId="{A4557897-A319-1D84-4461-E9AF7A9FCAA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04695865" sldId="542"/>
            <ac:spMk id="4" creationId="{FF91B8C7-AB46-D869-98E2-21BC153EC000}"/>
          </ac:spMkLst>
        </pc:spChg>
        <pc:picChg chg="mod">
          <ac:chgData name="Xuesu Xiao" userId="2da2dc19-76a6-42ca-a03e-a5becae5e7dc" providerId="ADAL" clId="{861D8F39-5C37-0F48-94E0-16FDDABA774A}" dt="2022-11-20T05:00:41.032" v="570" actId="1076"/>
          <ac:picMkLst>
            <pc:docMk/>
            <pc:sldMk cId="3504695865" sldId="542"/>
            <ac:picMk id="6" creationId="{4214FA31-6364-271D-A8E0-164BA2A999E8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01534414" sldId="54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1534414" sldId="543"/>
            <ac:spMk id="4" creationId="{746F49AD-3411-B362-9316-57326F712959}"/>
          </ac:spMkLst>
        </pc:spChg>
      </pc:sldChg>
      <pc:sldChg chg="del">
        <pc:chgData name="Xuesu Xiao" userId="2da2dc19-76a6-42ca-a03e-a5becae5e7dc" providerId="ADAL" clId="{861D8F39-5C37-0F48-94E0-16FDDABA774A}" dt="2022-11-20T04:06:26.573" v="69" actId="2696"/>
        <pc:sldMkLst>
          <pc:docMk/>
          <pc:sldMk cId="906586153" sldId="550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187179596" sldId="551"/>
        </pc:sldMkLst>
        <pc:spChg chg="mod">
          <ac:chgData name="Xuesu Xiao" userId="2da2dc19-76a6-42ca-a03e-a5becae5e7dc" providerId="ADAL" clId="{861D8F39-5C37-0F48-94E0-16FDDABA774A}" dt="2022-11-20T04:13:25.643" v="109" actId="27636"/>
          <ac:spMkLst>
            <pc:docMk/>
            <pc:sldMk cId="1187179596" sldId="551"/>
            <ac:spMk id="3" creationId="{DDBB0681-C8C4-DD4C-82BF-60048B6B977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87179596" sldId="551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38" v="36" actId="2696"/>
        <pc:sldMkLst>
          <pc:docMk/>
          <pc:sldMk cId="1825099269" sldId="551"/>
        </pc:sldMkLst>
      </pc:sldChg>
      <pc:sldChg chg="del">
        <pc:chgData name="Xuesu Xiao" userId="2da2dc19-76a6-42ca-a03e-a5becae5e7dc" providerId="ADAL" clId="{861D8F39-5C37-0F48-94E0-16FDDABA774A}" dt="2022-11-20T04:06:26.577" v="73" actId="2696"/>
        <pc:sldMkLst>
          <pc:docMk/>
          <pc:sldMk cId="2186420898" sldId="55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15449360" sldId="55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15449360" sldId="552"/>
            <ac:spMk id="4" creationId="{CBC30F79-AAC8-FC46-A23E-C0B1033F3E5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574793329" sldId="55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74793329" sldId="553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81" v="78" actId="2696"/>
        <pc:sldMkLst>
          <pc:docMk/>
          <pc:sldMk cId="3764514349" sldId="553"/>
        </pc:sldMkLst>
      </pc:sldChg>
      <pc:sldChg chg="del">
        <pc:chgData name="Xuesu Xiao" userId="2da2dc19-76a6-42ca-a03e-a5becae5e7dc" providerId="ADAL" clId="{861D8F39-5C37-0F48-94E0-16FDDABA774A}" dt="2022-11-20T04:06:26.534" v="33" actId="2696"/>
        <pc:sldMkLst>
          <pc:docMk/>
          <pc:sldMk cId="2462347418" sldId="554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607561481" sldId="55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07561481" sldId="554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40" v="37" actId="2696"/>
        <pc:sldMkLst>
          <pc:docMk/>
          <pc:sldMk cId="1829646673" sldId="555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111647405" sldId="55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11647405" sldId="555"/>
            <ac:spMk id="4" creationId="{955DCE7C-6DAA-8C47-9AB7-21700267E73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46932586" sldId="556"/>
        </pc:sldMkLst>
        <pc:spChg chg="mod">
          <ac:chgData name="Xuesu Xiao" userId="2da2dc19-76a6-42ca-a03e-a5becae5e7dc" providerId="ADAL" clId="{861D8F39-5C37-0F48-94E0-16FDDABA774A}" dt="2022-11-20T04:13:25.680" v="110" actId="27636"/>
          <ac:spMkLst>
            <pc:docMk/>
            <pc:sldMk cId="1846932586" sldId="556"/>
            <ac:spMk id="3" creationId="{5BD968C2-B9B5-FA41-87BB-65E8D4D5D1D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46932586" sldId="556"/>
            <ac:spMk id="4" creationId="{23F7FAC5-C9F6-8648-A46F-0E36160985E3}"/>
          </ac:spMkLst>
        </pc:spChg>
      </pc:sldChg>
      <pc:sldChg chg="del">
        <pc:chgData name="Xuesu Xiao" userId="2da2dc19-76a6-42ca-a03e-a5becae5e7dc" providerId="ADAL" clId="{861D8F39-5C37-0F48-94E0-16FDDABA774A}" dt="2022-11-20T04:06:26.568" v="67" actId="2696"/>
        <pc:sldMkLst>
          <pc:docMk/>
          <pc:sldMk cId="3719156662" sldId="556"/>
        </pc:sldMkLst>
      </pc:sldChg>
      <pc:sldChg chg="del">
        <pc:chgData name="Xuesu Xiao" userId="2da2dc19-76a6-42ca-a03e-a5becae5e7dc" providerId="ADAL" clId="{861D8F39-5C37-0F48-94E0-16FDDABA774A}" dt="2022-11-20T04:06:26.564" v="60" actId="2696"/>
        <pc:sldMkLst>
          <pc:docMk/>
          <pc:sldMk cId="2284345746" sldId="557"/>
        </pc:sldMkLst>
      </pc:sldChg>
      <pc:sldChg chg="del">
        <pc:chgData name="Xuesu Xiao" userId="2da2dc19-76a6-42ca-a03e-a5becae5e7dc" providerId="ADAL" clId="{861D8F39-5C37-0F48-94E0-16FDDABA774A}" dt="2022-11-20T04:06:26.556" v="49" actId="2696"/>
        <pc:sldMkLst>
          <pc:docMk/>
          <pc:sldMk cId="2552631947" sldId="558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64398760" sldId="55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64398760" sldId="558"/>
            <ac:spMk id="4" creationId="{1BB74980-2C7C-A443-A28B-5E53B387D86C}"/>
          </ac:spMkLst>
        </pc:spChg>
      </pc:sldChg>
      <pc:sldChg chg="del">
        <pc:chgData name="Xuesu Xiao" userId="2da2dc19-76a6-42ca-a03e-a5becae5e7dc" providerId="ADAL" clId="{861D8F39-5C37-0F48-94E0-16FDDABA774A}" dt="2022-11-20T04:06:26.579" v="77" actId="2696"/>
        <pc:sldMkLst>
          <pc:docMk/>
          <pc:sldMk cId="254068852" sldId="55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101754803" sldId="55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01754803" sldId="559"/>
            <ac:spMk id="4" creationId="{25ECF366-CBC2-534B-84D7-2B44F01BCDCA}"/>
          </ac:spMkLst>
        </pc:spChg>
      </pc:sldChg>
      <pc:sldChg chg="del">
        <pc:chgData name="Xuesu Xiao" userId="2da2dc19-76a6-42ca-a03e-a5becae5e7dc" providerId="ADAL" clId="{861D8F39-5C37-0F48-94E0-16FDDABA774A}" dt="2022-11-20T04:06:26.532" v="32" actId="2696"/>
        <pc:sldMkLst>
          <pc:docMk/>
          <pc:sldMk cId="2050445415" sldId="560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840762746" sldId="56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840762746" sldId="560"/>
            <ac:spMk id="4" creationId="{F74F886C-B55F-0345-9CFA-B2A8C9B8690F}"/>
          </ac:spMkLst>
        </pc:spChg>
      </pc:sldChg>
      <pc:sldChg chg="delSp modSp add mod">
        <pc:chgData name="Xuesu Xiao" userId="2da2dc19-76a6-42ca-a03e-a5becae5e7dc" providerId="ADAL" clId="{861D8F39-5C37-0F48-94E0-16FDDABA774A}" dt="2022-11-20T05:03:02.177" v="607" actId="1036"/>
        <pc:sldMkLst>
          <pc:docMk/>
          <pc:sldMk cId="3259795678" sldId="561"/>
        </pc:sldMkLst>
        <pc:spChg chg="mod">
          <ac:chgData name="Xuesu Xiao" userId="2da2dc19-76a6-42ca-a03e-a5becae5e7dc" providerId="ADAL" clId="{861D8F39-5C37-0F48-94E0-16FDDABA774A}" dt="2022-11-20T04:13:25.701" v="111" actId="27636"/>
          <ac:spMkLst>
            <pc:docMk/>
            <pc:sldMk cId="3259795678" sldId="561"/>
            <ac:spMk id="3" creationId="{6C41D748-47EB-E045-95FE-0D891ED29AD3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59795678" sldId="561"/>
            <ac:spMk id="4" creationId="{F74F886C-B55F-0345-9CFA-B2A8C9B8690F}"/>
          </ac:spMkLst>
        </pc:spChg>
        <pc:picChg chg="mod">
          <ac:chgData name="Xuesu Xiao" userId="2da2dc19-76a6-42ca-a03e-a5becae5e7dc" providerId="ADAL" clId="{861D8F39-5C37-0F48-94E0-16FDDABA774A}" dt="2022-11-20T05:03:02.177" v="607" actId="1036"/>
          <ac:picMkLst>
            <pc:docMk/>
            <pc:sldMk cId="3259795678" sldId="561"/>
            <ac:picMk id="6" creationId="{368FA638-68C3-9642-A8A0-BFE13BA4BA25}"/>
          </ac:picMkLst>
        </pc:picChg>
      </pc:sldChg>
      <pc:sldChg chg="del">
        <pc:chgData name="Xuesu Xiao" userId="2da2dc19-76a6-42ca-a03e-a5becae5e7dc" providerId="ADAL" clId="{861D8F39-5C37-0F48-94E0-16FDDABA774A}" dt="2022-11-20T04:06:26.555" v="48" actId="2696"/>
        <pc:sldMkLst>
          <pc:docMk/>
          <pc:sldMk cId="3847747662" sldId="561"/>
        </pc:sldMkLst>
      </pc:sldChg>
      <pc:sldChg chg="del">
        <pc:chgData name="Xuesu Xiao" userId="2da2dc19-76a6-42ca-a03e-a5becae5e7dc" providerId="ADAL" clId="{861D8F39-5C37-0F48-94E0-16FDDABA774A}" dt="2022-11-20T04:06:26.554" v="47" actId="2696"/>
        <pc:sldMkLst>
          <pc:docMk/>
          <pc:sldMk cId="2885830857" sldId="562"/>
        </pc:sldMkLst>
      </pc:sldChg>
      <pc:sldChg chg="delSp modSp add mod">
        <pc:chgData name="Xuesu Xiao" userId="2da2dc19-76a6-42ca-a03e-a5becae5e7dc" providerId="ADAL" clId="{861D8F39-5C37-0F48-94E0-16FDDABA774A}" dt="2022-11-20T05:02:02.059" v="578" actId="20577"/>
        <pc:sldMkLst>
          <pc:docMk/>
          <pc:sldMk cId="3773831647" sldId="562"/>
        </pc:sldMkLst>
        <pc:spChg chg="mod">
          <ac:chgData name="Xuesu Xiao" userId="2da2dc19-76a6-42ca-a03e-a5becae5e7dc" providerId="ADAL" clId="{861D8F39-5C37-0F48-94E0-16FDDABA774A}" dt="2022-11-20T05:02:02.059" v="578" actId="20577"/>
          <ac:spMkLst>
            <pc:docMk/>
            <pc:sldMk cId="3773831647" sldId="562"/>
            <ac:spMk id="3" creationId="{8EE1247F-8CAB-AA46-9B50-C708670F3061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73831647" sldId="562"/>
            <ac:spMk id="4" creationId="{25ECF366-CBC2-534B-84D7-2B44F01BCDCA}"/>
          </ac:spMkLst>
        </pc:spChg>
        <pc:picChg chg="mod">
          <ac:chgData name="Xuesu Xiao" userId="2da2dc19-76a6-42ca-a03e-a5becae5e7dc" providerId="ADAL" clId="{861D8F39-5C37-0F48-94E0-16FDDABA774A}" dt="2022-11-20T05:02:00.868" v="577" actId="1036"/>
          <ac:picMkLst>
            <pc:docMk/>
            <pc:sldMk cId="3773831647" sldId="562"/>
            <ac:picMk id="6" creationId="{993281D2-42CD-B447-BF14-DB2E2D19F8D7}"/>
          </ac:picMkLst>
        </pc:picChg>
      </pc:sldChg>
      <pc:sldChg chg="del">
        <pc:chgData name="Xuesu Xiao" userId="2da2dc19-76a6-42ca-a03e-a5becae5e7dc" providerId="ADAL" clId="{861D8F39-5C37-0F48-94E0-16FDDABA774A}" dt="2022-11-20T04:06:26.578" v="76" actId="2696"/>
        <pc:sldMkLst>
          <pc:docMk/>
          <pc:sldMk cId="869157005" sldId="563"/>
        </pc:sldMkLst>
      </pc:sldChg>
      <pc:sldChg chg="delSp add del">
        <pc:chgData name="Xuesu Xiao" userId="2da2dc19-76a6-42ca-a03e-a5becae5e7dc" providerId="ADAL" clId="{861D8F39-5C37-0F48-94E0-16FDDABA774A}" dt="2022-11-20T05:02:25.588" v="580" actId="2696"/>
        <pc:sldMkLst>
          <pc:docMk/>
          <pc:sldMk cId="2094404739" sldId="56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094404739" sldId="563"/>
            <ac:spMk id="4" creationId="{0659743A-C536-F544-B48C-B41D0C28626E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5:02:20.828" v="579"/>
        <pc:sldMkLst>
          <pc:docMk/>
          <pc:sldMk cId="3603279904" sldId="564"/>
        </pc:sldMkLst>
        <pc:spChg chg="mod">
          <ac:chgData name="Xuesu Xiao" userId="2da2dc19-76a6-42ca-a03e-a5becae5e7dc" providerId="ADAL" clId="{861D8F39-5C37-0F48-94E0-16FDDABA774A}" dt="2022-11-20T04:13:25.711" v="112" actId="27636"/>
          <ac:spMkLst>
            <pc:docMk/>
            <pc:sldMk cId="3603279904" sldId="564"/>
            <ac:spMk id="3" creationId="{29353BA1-7DD3-8548-B640-DD30FF515E1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03279904" sldId="564"/>
            <ac:spMk id="4" creationId="{0659743A-C536-F544-B48C-B41D0C28626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96148285" sldId="56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96148285" sldId="565"/>
            <ac:spMk id="4" creationId="{3D08CC10-14BE-9644-ABD5-B620E0E845C8}"/>
          </ac:spMkLst>
        </pc:spChg>
      </pc:sldChg>
      <pc:sldChg chg="del">
        <pc:chgData name="Xuesu Xiao" userId="2da2dc19-76a6-42ca-a03e-a5becae5e7dc" providerId="ADAL" clId="{861D8F39-5C37-0F48-94E0-16FDDABA774A}" dt="2022-11-20T04:06:26.558" v="52" actId="2696"/>
        <pc:sldMkLst>
          <pc:docMk/>
          <pc:sldMk cId="1822573885" sldId="565"/>
        </pc:sldMkLst>
      </pc:sldChg>
      <pc:sldChg chg="del">
        <pc:chgData name="Xuesu Xiao" userId="2da2dc19-76a6-42ca-a03e-a5becae5e7dc" providerId="ADAL" clId="{861D8F39-5C37-0F48-94E0-16FDDABA774A}" dt="2022-11-20T04:06:26.552" v="45" actId="2696"/>
        <pc:sldMkLst>
          <pc:docMk/>
          <pc:sldMk cId="1627664344" sldId="566"/>
        </pc:sldMkLst>
      </pc:sldChg>
      <pc:sldChg chg="del">
        <pc:chgData name="Xuesu Xiao" userId="2da2dc19-76a6-42ca-a03e-a5becae5e7dc" providerId="ADAL" clId="{861D8F39-5C37-0F48-94E0-16FDDABA774A}" dt="2022-11-20T04:06:26.563" v="59" actId="2696"/>
        <pc:sldMkLst>
          <pc:docMk/>
          <pc:sldMk cId="511523215" sldId="56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260042503" sldId="56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60042503" sldId="568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68" v="66" actId="2696"/>
        <pc:sldMkLst>
          <pc:docMk/>
          <pc:sldMk cId="3521333101" sldId="56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62567460" sldId="56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62567460" sldId="569"/>
            <ac:spMk id="4" creationId="{AA256325-02DA-2F43-A4E8-5ED09DE1C05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70184505" sldId="57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70184505" sldId="570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51" v="44" actId="2696"/>
        <pc:sldMkLst>
          <pc:docMk/>
          <pc:sldMk cId="1610729716" sldId="570"/>
        </pc:sldMkLst>
      </pc:sldChg>
      <pc:sldChg chg="del">
        <pc:chgData name="Xuesu Xiao" userId="2da2dc19-76a6-42ca-a03e-a5becae5e7dc" providerId="ADAL" clId="{861D8F39-5C37-0F48-94E0-16FDDABA774A}" dt="2022-11-20T04:06:26.560" v="54" actId="2696"/>
        <pc:sldMkLst>
          <pc:docMk/>
          <pc:sldMk cId="2210852587" sldId="571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955770251" sldId="571"/>
        </pc:sldMkLst>
        <pc:spChg chg="mod">
          <ac:chgData name="Xuesu Xiao" userId="2da2dc19-76a6-42ca-a03e-a5becae5e7dc" providerId="ADAL" clId="{861D8F39-5C37-0F48-94E0-16FDDABA774A}" dt="2022-11-20T04:13:25.727" v="113" actId="27636"/>
          <ac:spMkLst>
            <pc:docMk/>
            <pc:sldMk cId="3955770251" sldId="571"/>
            <ac:spMk id="3" creationId="{66FBE08B-7434-9A4F-91E2-D9DE54B817C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55770251" sldId="571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63" v="58" actId="2696"/>
        <pc:sldMkLst>
          <pc:docMk/>
          <pc:sldMk cId="300413120" sldId="572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575985837" sldId="572"/>
        </pc:sldMkLst>
        <pc:spChg chg="mod">
          <ac:chgData name="Xuesu Xiao" userId="2da2dc19-76a6-42ca-a03e-a5becae5e7dc" providerId="ADAL" clId="{861D8F39-5C37-0F48-94E0-16FDDABA774A}" dt="2022-11-20T04:13:25.752" v="114" actId="27636"/>
          <ac:spMkLst>
            <pc:docMk/>
            <pc:sldMk cId="575985837" sldId="572"/>
            <ac:spMk id="3" creationId="{66FBE08B-7434-9A4F-91E2-D9DE54B817C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75985837" sldId="572"/>
            <ac:spMk id="4" creationId="{AA256325-02DA-2F43-A4E8-5ED09DE1C05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8455881" sldId="57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8455881" sldId="573"/>
            <ac:spMk id="4" creationId="{C3958316-8389-E442-9034-DA96345A6E7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418782740" sldId="5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18782740" sldId="574"/>
            <ac:spMk id="4" creationId="{C3958316-8389-E442-9034-DA96345A6E72}"/>
          </ac:spMkLst>
        </pc:spChg>
      </pc:sldChg>
      <pc:sldChg chg="del">
        <pc:chgData name="Xuesu Xiao" userId="2da2dc19-76a6-42ca-a03e-a5becae5e7dc" providerId="ADAL" clId="{861D8F39-5C37-0F48-94E0-16FDDABA774A}" dt="2022-11-20T04:06:26.557" v="50" actId="2696"/>
        <pc:sldMkLst>
          <pc:docMk/>
          <pc:sldMk cId="4250606674" sldId="575"/>
        </pc:sldMkLst>
      </pc:sldChg>
      <pc:sldChg chg="del">
        <pc:chgData name="Xuesu Xiao" userId="2da2dc19-76a6-42ca-a03e-a5becae5e7dc" providerId="ADAL" clId="{861D8F39-5C37-0F48-94E0-16FDDABA774A}" dt="2022-11-20T04:06:26.569" v="68" actId="2696"/>
        <pc:sldMkLst>
          <pc:docMk/>
          <pc:sldMk cId="3170227208" sldId="576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40369385" sldId="57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40369385" sldId="576"/>
            <ac:spMk id="4" creationId="{0C43DB6E-11DB-9D41-905A-717FAA8A7EFE}"/>
          </ac:spMkLst>
        </pc:spChg>
      </pc:sldChg>
      <pc:sldChg chg="del">
        <pc:chgData name="Xuesu Xiao" userId="2da2dc19-76a6-42ca-a03e-a5becae5e7dc" providerId="ADAL" clId="{861D8F39-5C37-0F48-94E0-16FDDABA774A}" dt="2022-11-20T04:06:26.574" v="72" actId="2696"/>
        <pc:sldMkLst>
          <pc:docMk/>
          <pc:sldMk cId="2114030096" sldId="57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241536575" sldId="57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241536575" sldId="577"/>
            <ac:spMk id="4" creationId="{0C43DB6E-11DB-9D41-905A-717FAA8A7EF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05435162" sldId="5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05435162" sldId="578"/>
            <ac:spMk id="4" creationId="{489B0BAE-7DB0-D245-AE77-46A252124D30}"/>
          </ac:spMkLst>
        </pc:spChg>
      </pc:sldChg>
      <pc:sldChg chg="del">
        <pc:chgData name="Xuesu Xiao" userId="2da2dc19-76a6-42ca-a03e-a5becae5e7dc" providerId="ADAL" clId="{861D8F39-5C37-0F48-94E0-16FDDABA774A}" dt="2022-11-20T04:06:26.550" v="42" actId="2696"/>
        <pc:sldMkLst>
          <pc:docMk/>
          <pc:sldMk cId="157026869" sldId="579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602085219" sldId="579"/>
        </pc:sldMkLst>
        <pc:spChg chg="mod">
          <ac:chgData name="Xuesu Xiao" userId="2da2dc19-76a6-42ca-a03e-a5becae5e7dc" providerId="ADAL" clId="{861D8F39-5C37-0F48-94E0-16FDDABA774A}" dt="2022-11-20T04:13:25.783" v="115" actId="27636"/>
          <ac:spMkLst>
            <pc:docMk/>
            <pc:sldMk cId="1602085219" sldId="579"/>
            <ac:spMk id="3" creationId="{5D096F56-C1CD-9F4F-947E-69DAC9BE03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02085219" sldId="579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450728088" sldId="5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50728088" sldId="580"/>
            <ac:spMk id="4" creationId="{E2CC3517-EF42-F34B-B36E-BD49E01AC72D}"/>
          </ac:spMkLst>
        </pc:spChg>
      </pc:sldChg>
      <pc:sldChg chg="del">
        <pc:chgData name="Xuesu Xiao" userId="2da2dc19-76a6-42ca-a03e-a5becae5e7dc" providerId="ADAL" clId="{861D8F39-5C37-0F48-94E0-16FDDABA774A}" dt="2022-11-20T04:06:26.561" v="56" actId="2696"/>
        <pc:sldMkLst>
          <pc:docMk/>
          <pc:sldMk cId="1768079579" sldId="581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418434937" sldId="58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18434937" sldId="581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44599857" sldId="58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44599857" sldId="582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02254666" sldId="5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2254666" sldId="583"/>
            <ac:spMk id="4" creationId="{489B0BAE-7DB0-D245-AE77-46A252124D30}"/>
          </ac:spMkLst>
        </pc:spChg>
      </pc:sldChg>
      <pc:sldChg chg="delSp add del">
        <pc:chgData name="Xuesu Xiao" userId="2da2dc19-76a6-42ca-a03e-a5becae5e7dc" providerId="ADAL" clId="{861D8F39-5C37-0F48-94E0-16FDDABA774A}" dt="2022-11-20T05:05:46.793" v="611" actId="2696"/>
        <pc:sldMkLst>
          <pc:docMk/>
          <pc:sldMk cId="3664629107" sldId="5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4629107" sldId="584"/>
            <ac:spMk id="4" creationId="{A7BCBD77-80E4-EB42-A9E7-07D77D490E8B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5:05:12.941" v="610"/>
        <pc:sldMkLst>
          <pc:docMk/>
          <pc:sldMk cId="3929122740" sldId="585"/>
        </pc:sldMkLst>
        <pc:spChg chg="mod">
          <ac:chgData name="Xuesu Xiao" userId="2da2dc19-76a6-42ca-a03e-a5becae5e7dc" providerId="ADAL" clId="{861D8F39-5C37-0F48-94E0-16FDDABA774A}" dt="2022-11-20T04:13:25.817" v="116" actId="27636"/>
          <ac:spMkLst>
            <pc:docMk/>
            <pc:sldMk cId="3929122740" sldId="585"/>
            <ac:spMk id="3" creationId="{29AE9606-6870-6C4D-8F49-2EDC35FD7A2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29122740" sldId="585"/>
            <ac:spMk id="4" creationId="{A7BCBD77-80E4-EB42-A9E7-07D77D490E8B}"/>
          </ac:spMkLst>
        </pc:spChg>
      </pc:sldChg>
      <pc:sldChg chg="del">
        <pc:chgData name="Xuesu Xiao" userId="2da2dc19-76a6-42ca-a03e-a5becae5e7dc" providerId="ADAL" clId="{861D8F39-5C37-0F48-94E0-16FDDABA774A}" dt="2022-11-20T04:06:26.543" v="40" actId="2696"/>
        <pc:sldMkLst>
          <pc:docMk/>
          <pc:sldMk cId="61520634" sldId="586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27899184" sldId="58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27899184" sldId="586"/>
            <ac:spMk id="4" creationId="{A7BCBD77-80E4-EB42-A9E7-07D77D490E8B}"/>
          </ac:spMkLst>
        </pc:spChg>
      </pc:sldChg>
      <pc:sldChg chg="delSp modSp add mod">
        <pc:chgData name="Xuesu Xiao" userId="2da2dc19-76a6-42ca-a03e-a5becae5e7dc" providerId="ADAL" clId="{861D8F39-5C37-0F48-94E0-16FDDABA774A}" dt="2022-11-20T05:08:03.918" v="708" actId="1076"/>
        <pc:sldMkLst>
          <pc:docMk/>
          <pc:sldMk cId="975939031" sldId="58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75939031" sldId="587"/>
            <ac:spMk id="4" creationId="{01F5B37C-4BD9-634C-97BF-67EBE1F3819C}"/>
          </ac:spMkLst>
        </pc:spChg>
        <pc:picChg chg="mod">
          <ac:chgData name="Xuesu Xiao" userId="2da2dc19-76a6-42ca-a03e-a5becae5e7dc" providerId="ADAL" clId="{861D8F39-5C37-0F48-94E0-16FDDABA774A}" dt="2022-11-20T05:06:27.633" v="633" actId="1076"/>
          <ac:picMkLst>
            <pc:docMk/>
            <pc:sldMk cId="975939031" sldId="587"/>
            <ac:picMk id="6" creationId="{C1AC223A-0283-B249-BBA2-C61A0D6F8F6B}"/>
          </ac:picMkLst>
        </pc:picChg>
        <pc:picChg chg="mod">
          <ac:chgData name="Xuesu Xiao" userId="2da2dc19-76a6-42ca-a03e-a5becae5e7dc" providerId="ADAL" clId="{861D8F39-5C37-0F48-94E0-16FDDABA774A}" dt="2022-11-20T05:06:32.096" v="638" actId="1038"/>
          <ac:picMkLst>
            <pc:docMk/>
            <pc:sldMk cId="975939031" sldId="587"/>
            <ac:picMk id="7" creationId="{27C26C6E-ED92-9C47-85EA-8B75E48EF6A4}"/>
          </ac:picMkLst>
        </pc:picChg>
        <pc:picChg chg="mod">
          <ac:chgData name="Xuesu Xiao" userId="2da2dc19-76a6-42ca-a03e-a5becae5e7dc" providerId="ADAL" clId="{861D8F39-5C37-0F48-94E0-16FDDABA774A}" dt="2022-11-20T05:06:35.658" v="639" actId="1076"/>
          <ac:picMkLst>
            <pc:docMk/>
            <pc:sldMk cId="975939031" sldId="587"/>
            <ac:picMk id="9" creationId="{412E3444-023B-8C46-98A6-D083DDCB6635}"/>
          </ac:picMkLst>
        </pc:picChg>
        <pc:picChg chg="mod">
          <ac:chgData name="Xuesu Xiao" userId="2da2dc19-76a6-42ca-a03e-a5becae5e7dc" providerId="ADAL" clId="{861D8F39-5C37-0F48-94E0-16FDDABA774A}" dt="2022-11-20T05:08:03.918" v="708" actId="1076"/>
          <ac:picMkLst>
            <pc:docMk/>
            <pc:sldMk cId="975939031" sldId="587"/>
            <ac:picMk id="10" creationId="{CA5D765B-6234-F340-A635-AE5A8512B0C1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39611139" sldId="58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39611139" sldId="588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78" v="75" actId="2696"/>
        <pc:sldMkLst>
          <pc:docMk/>
          <pc:sldMk cId="34047299" sldId="58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3021500" sldId="58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3021500" sldId="589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37" v="35" actId="2696"/>
        <pc:sldMkLst>
          <pc:docMk/>
          <pc:sldMk cId="1462603498" sldId="590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656873702" sldId="59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56873702" sldId="590"/>
            <ac:spMk id="4" creationId="{0EE2DCC5-6504-564E-8556-8CA627884D31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54210482" sldId="59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54210482" sldId="591"/>
            <ac:spMk id="4" creationId="{0EE2DCC5-6504-564E-8556-8CA627884D31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2932525" sldId="59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2932525" sldId="592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61" v="55" actId="2696"/>
        <pc:sldMkLst>
          <pc:docMk/>
          <pc:sldMk cId="2653884021" sldId="59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29880861" sldId="59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29880861" sldId="593"/>
            <ac:spMk id="4" creationId="{0CE017F8-FE03-9841-A402-95B99C76929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28069650" sldId="5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28069650" sldId="594"/>
            <ac:spMk id="4" creationId="{0CE017F8-FE03-9841-A402-95B99C76929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29966976" sldId="5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29966976" sldId="595"/>
            <ac:spMk id="4" creationId="{EB241A9D-5A9B-C346-B2CB-A0BFDE8B684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38866819" sldId="59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38866819" sldId="596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48046028" sldId="59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48046028" sldId="597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901145663" sldId="5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01145663" sldId="598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31122589" sldId="59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31122589" sldId="599"/>
            <ac:spMk id="4" creationId="{84BB10E7-B0F8-B042-BDF8-5080C20E4379}"/>
          </ac:spMkLst>
        </pc:spChg>
      </pc:sldChg>
      <pc:sldChg chg="delSp modSp add mod">
        <pc:chgData name="Xuesu Xiao" userId="2da2dc19-76a6-42ca-a03e-a5becae5e7dc" providerId="ADAL" clId="{861D8F39-5C37-0F48-94E0-16FDDABA774A}" dt="2022-11-20T05:08:19.102" v="717" actId="1035"/>
        <pc:sldMkLst>
          <pc:docMk/>
          <pc:sldMk cId="1087977116" sldId="600"/>
        </pc:sldMkLst>
        <pc:spChg chg="mod">
          <ac:chgData name="Xuesu Xiao" userId="2da2dc19-76a6-42ca-a03e-a5becae5e7dc" providerId="ADAL" clId="{861D8F39-5C37-0F48-94E0-16FDDABA774A}" dt="2022-11-20T05:08:19.102" v="717" actId="1035"/>
          <ac:spMkLst>
            <pc:docMk/>
            <pc:sldMk cId="1087977116" sldId="600"/>
            <ac:spMk id="3" creationId="{AB68123C-C652-FC49-B74D-E02083A76AB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87977116" sldId="600"/>
            <ac:spMk id="4" creationId="{84BB10E7-B0F8-B042-BDF8-5080C20E4379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7" creationId="{DD48F340-90AE-9845-AD2D-8CCFD3CB87F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8" creationId="{CEDA77B8-1E65-AD4C-9F2C-E8C9A5A6AD97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9" creationId="{404BEC51-B595-6D49-88DE-0BE91D5B14BE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0" creationId="{4E7ADDD2-FB3E-514E-B002-C2FF818BEDF4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1" creationId="{7F3F758C-E637-3042-8986-75ACB7C09620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2" creationId="{81B8038C-F88C-1C4D-90BD-66868AF34604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3" creationId="{CD86F982-8921-6A41-A207-5919D8EB10B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4" creationId="{E0196981-9225-C24B-A452-25E846D75D10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5" creationId="{D1AA53FB-36B4-A14E-9766-E96760783B2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0" creationId="{73858B16-EBEF-8D49-89E2-B232C14BE4F5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1" creationId="{78DC9401-EFB6-B949-A011-AB6BA122977B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2" creationId="{BAEFF404-BB76-C349-BFE2-EF023ABAF60C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3" creationId="{4E153D84-3CAE-BE4D-B6B3-E73B426F672B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4" creationId="{9D5B1A86-5BE4-5C42-BE05-F48B06BEF2C7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5" creationId="{262948A9-8914-894D-BE2B-99F043995015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6" creationId="{786F42ED-BC94-104B-B8E7-B24F44490FA3}"/>
          </ac:spMkLst>
        </pc:spChg>
        <pc:picChg chg="mod">
          <ac:chgData name="Xuesu Xiao" userId="2da2dc19-76a6-42ca-a03e-a5becae5e7dc" providerId="ADAL" clId="{861D8F39-5C37-0F48-94E0-16FDDABA774A}" dt="2022-11-20T05:08:05.400" v="710" actId="1036"/>
          <ac:picMkLst>
            <pc:docMk/>
            <pc:sldMk cId="1087977116" sldId="600"/>
            <ac:picMk id="16" creationId="{4C6754E8-A6EA-6F4A-BE34-A3CC36CE89B3}"/>
          </ac:picMkLst>
        </pc:picChg>
        <pc:picChg chg="mod">
          <ac:chgData name="Xuesu Xiao" userId="2da2dc19-76a6-42ca-a03e-a5becae5e7dc" providerId="ADAL" clId="{861D8F39-5C37-0F48-94E0-16FDDABA774A}" dt="2022-11-20T05:08:05.400" v="710" actId="1036"/>
          <ac:picMkLst>
            <pc:docMk/>
            <pc:sldMk cId="1087977116" sldId="600"/>
            <ac:picMk id="29" creationId="{46F6C776-C247-4B40-8330-E22657B121D9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5:08:42.780" v="721"/>
        <pc:sldMkLst>
          <pc:docMk/>
          <pc:sldMk cId="1020903188" sldId="601"/>
        </pc:sldMkLst>
        <pc:spChg chg="del">
          <ac:chgData name="Xuesu Xiao" userId="2da2dc19-76a6-42ca-a03e-a5becae5e7dc" providerId="ADAL" clId="{861D8F39-5C37-0F48-94E0-16FDDABA774A}" dt="2022-11-20T05:08:39.091" v="718" actId="478"/>
          <ac:spMkLst>
            <pc:docMk/>
            <pc:sldMk cId="1020903188" sldId="601"/>
            <ac:spMk id="3" creationId="{AB68123C-C652-FC49-B74D-E02083A76AB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20903188" sldId="601"/>
            <ac:spMk id="4" creationId="{84BB10E7-B0F8-B042-BDF8-5080C20E4379}"/>
          </ac:spMkLst>
        </pc:spChg>
        <pc:spChg chg="add del mod">
          <ac:chgData name="Xuesu Xiao" userId="2da2dc19-76a6-42ca-a03e-a5becae5e7dc" providerId="ADAL" clId="{861D8F39-5C37-0F48-94E0-16FDDABA774A}" dt="2022-11-20T05:08:42.332" v="720" actId="478"/>
          <ac:spMkLst>
            <pc:docMk/>
            <pc:sldMk cId="1020903188" sldId="601"/>
            <ac:spMk id="10" creationId="{95A6D750-E8A2-1FDA-ADE2-26308878C2A5}"/>
          </ac:spMkLst>
        </pc:spChg>
        <pc:spChg chg="add mod">
          <ac:chgData name="Xuesu Xiao" userId="2da2dc19-76a6-42ca-a03e-a5becae5e7dc" providerId="ADAL" clId="{861D8F39-5C37-0F48-94E0-16FDDABA774A}" dt="2022-11-20T05:08:42.780" v="721"/>
          <ac:spMkLst>
            <pc:docMk/>
            <pc:sldMk cId="1020903188" sldId="601"/>
            <ac:spMk id="11" creationId="{7AD5AF46-D3BF-2EA9-EB29-8EFB18589FB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53067093" sldId="602"/>
        </pc:sldMkLst>
        <pc:spChg chg="mod">
          <ac:chgData name="Xuesu Xiao" userId="2da2dc19-76a6-42ca-a03e-a5becae5e7dc" providerId="ADAL" clId="{861D8F39-5C37-0F48-94E0-16FDDABA774A}" dt="2022-11-20T04:13:25.847" v="117" actId="27636"/>
          <ac:spMkLst>
            <pc:docMk/>
            <pc:sldMk cId="1853067093" sldId="602"/>
            <ac:spMk id="3" creationId="{CA66A77E-2B70-A345-AA68-E48A80075B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53067093" sldId="602"/>
            <ac:spMk id="4" creationId="{649E7502-A835-954F-ACB4-47C07B1238B0}"/>
          </ac:spMkLst>
        </pc:spChg>
      </pc:sldChg>
      <pc:sldChg chg="delSp add del">
        <pc:chgData name="Xuesu Xiao" userId="2da2dc19-76a6-42ca-a03e-a5becae5e7dc" providerId="ADAL" clId="{861D8F39-5C37-0F48-94E0-16FDDABA774A}" dt="2022-11-20T05:18:24.820" v="784" actId="2696"/>
        <pc:sldMkLst>
          <pc:docMk/>
          <pc:sldMk cId="889080793" sldId="60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89080793" sldId="603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5.500" v="786" actId="2696"/>
        <pc:sldMkLst>
          <pc:docMk/>
          <pc:sldMk cId="3126203670" sldId="60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26203670" sldId="604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5.165" v="785" actId="2696"/>
        <pc:sldMkLst>
          <pc:docMk/>
          <pc:sldMk cId="2005859557" sldId="6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005859557" sldId="605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6.010" v="787" actId="2696"/>
        <pc:sldMkLst>
          <pc:docMk/>
          <pc:sldMk cId="2699941913" sldId="6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99941913" sldId="606"/>
            <ac:spMk id="4" creationId="{F7D5B622-8CD8-4F48-AE4F-31763E621EC3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341022803" sldId="607"/>
        </pc:sldMkLst>
        <pc:spChg chg="mod">
          <ac:chgData name="Xuesu Xiao" userId="2da2dc19-76a6-42ca-a03e-a5becae5e7dc" providerId="ADAL" clId="{861D8F39-5C37-0F48-94E0-16FDDABA774A}" dt="2022-11-20T04:13:26.059" v="131" actId="27636"/>
          <ac:spMkLst>
            <pc:docMk/>
            <pc:sldMk cId="1341022803" sldId="607"/>
            <ac:spMk id="3" creationId="{8F556FD4-70EF-3341-83BA-B5E95F71BDD8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41022803" sldId="607"/>
            <ac:spMk id="4" creationId="{ED9A72F4-C947-8A4B-8823-9935BBF60C76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67106493" sldId="61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67106493" sldId="610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62960992" sldId="6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62960992" sldId="611"/>
            <ac:spMk id="4" creationId="{5E5E01A4-D12E-174F-9D05-8FA92A88407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42036777" sldId="61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42036777" sldId="612"/>
            <ac:spMk id="4" creationId="{87A2E678-42CA-434B-ABAE-9306F512579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44669008" sldId="61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44669008" sldId="613"/>
            <ac:spMk id="4" creationId="{3816F50D-D278-214C-9607-AAB76DB4BC07}"/>
          </ac:spMkLst>
        </pc:spChg>
      </pc:sldChg>
      <pc:sldChg chg="delSp add del">
        <pc:chgData name="Xuesu Xiao" userId="2da2dc19-76a6-42ca-a03e-a5becae5e7dc" providerId="ADAL" clId="{861D8F39-5C37-0F48-94E0-16FDDABA774A}" dt="2022-11-20T05:19:18.243" v="815" actId="2696"/>
        <pc:sldMkLst>
          <pc:docMk/>
          <pc:sldMk cId="333219929" sldId="6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3219929" sldId="614"/>
            <ac:spMk id="4" creationId="{86727294-36BE-6341-895A-9AD0A7D19DF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11353472" sldId="61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11353472" sldId="616"/>
            <ac:spMk id="4" creationId="{4212E5FE-A901-8740-9DE3-872D51A484F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544724943" sldId="617"/>
        </pc:sldMkLst>
        <pc:spChg chg="mod">
          <ac:chgData name="Xuesu Xiao" userId="2da2dc19-76a6-42ca-a03e-a5becae5e7dc" providerId="ADAL" clId="{861D8F39-5C37-0F48-94E0-16FDDABA774A}" dt="2022-11-20T04:13:26.069" v="132" actId="27636"/>
          <ac:spMkLst>
            <pc:docMk/>
            <pc:sldMk cId="544724943" sldId="617"/>
            <ac:spMk id="3" creationId="{5C5140D5-3017-4449-A3F7-DD42CB2170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44724943" sldId="617"/>
            <ac:spMk id="4" creationId="{4212E5FE-A901-8740-9DE3-872D51A484F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668479977" sldId="618"/>
        </pc:sldMkLst>
        <pc:spChg chg="mod">
          <ac:chgData name="Xuesu Xiao" userId="2da2dc19-76a6-42ca-a03e-a5becae5e7dc" providerId="ADAL" clId="{861D8F39-5C37-0F48-94E0-16FDDABA774A}" dt="2022-11-20T04:13:26.076" v="133" actId="27636"/>
          <ac:spMkLst>
            <pc:docMk/>
            <pc:sldMk cId="1668479977" sldId="618"/>
            <ac:spMk id="3" creationId="{5C5140D5-3017-4449-A3F7-DD42CB2170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68479977" sldId="618"/>
            <ac:spMk id="4" creationId="{4212E5FE-A901-8740-9DE3-872D51A484F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49935815" sldId="61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49935815" sldId="619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07547678" sldId="62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07547678" sldId="620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25269740" sldId="62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25269740" sldId="621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81514186" sldId="62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1514186" sldId="622"/>
            <ac:spMk id="4" creationId="{8F0D5828-89AC-0C49-8C3B-3863B07C2D5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461917139" sldId="631"/>
        </pc:sldMkLst>
        <pc:spChg chg="mod">
          <ac:chgData name="Xuesu Xiao" userId="2da2dc19-76a6-42ca-a03e-a5becae5e7dc" providerId="ADAL" clId="{861D8F39-5C37-0F48-94E0-16FDDABA774A}" dt="2022-11-20T04:13:25.866" v="118" actId="27636"/>
          <ac:spMkLst>
            <pc:docMk/>
            <pc:sldMk cId="2461917139" sldId="631"/>
            <ac:spMk id="3" creationId="{C59F6EDA-AA7D-E34D-9308-EBEC419C8BFA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61917139" sldId="631"/>
            <ac:spMk id="4" creationId="{EB345DC5-A058-0E47-A572-B39248FCAC7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01825183" sldId="63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01825183" sldId="636"/>
            <ac:spMk id="4" creationId="{1EE7A26C-1FA0-3D4D-A1C4-425C542A31B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32577557" sldId="637"/>
        </pc:sldMkLst>
        <pc:spChg chg="mod">
          <ac:chgData name="Xuesu Xiao" userId="2da2dc19-76a6-42ca-a03e-a5becae5e7dc" providerId="ADAL" clId="{861D8F39-5C37-0F48-94E0-16FDDABA774A}" dt="2022-11-20T04:13:25.878" v="119" actId="27636"/>
          <ac:spMkLst>
            <pc:docMk/>
            <pc:sldMk cId="632577557" sldId="637"/>
            <ac:spMk id="3" creationId="{5A54B201-68E9-5A44-AF51-D0918C0C555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32577557" sldId="637"/>
            <ac:spMk id="4" creationId="{1EE7A26C-1FA0-3D4D-A1C4-425C542A31B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0547363" sldId="64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0547363" sldId="644"/>
            <ac:spMk id="4" creationId="{1EE7A26C-1FA0-3D4D-A1C4-425C542A31B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15404516" sldId="67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15404516" sldId="672"/>
            <ac:spMk id="4" creationId="{F86E22A7-B815-1240-B3A2-918032EEF61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54768350" sldId="67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54768350" sldId="673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37174548" sldId="6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37174548" sldId="674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35123386" sldId="67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35123386" sldId="675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578629246" sldId="67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78629246" sldId="676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68960095" sldId="6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68960095" sldId="678"/>
            <ac:spMk id="4" creationId="{7085D253-150E-1D45-8C7E-E644BC6F65D1}"/>
          </ac:spMkLst>
        </pc:spChg>
      </pc:sldChg>
      <pc:sldChg chg="delSp modSp add mod">
        <pc:chgData name="Xuesu Xiao" userId="2da2dc19-76a6-42ca-a03e-a5becae5e7dc" providerId="ADAL" clId="{861D8F39-5C37-0F48-94E0-16FDDABA774A}" dt="2022-11-20T05:12:57.353" v="750" actId="1076"/>
        <pc:sldMkLst>
          <pc:docMk/>
          <pc:sldMk cId="1347543124" sldId="67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47543124" sldId="679"/>
            <ac:spMk id="4" creationId="{7D8B3688-1A1D-874B-A992-9C9DB4F406E0}"/>
          </ac:spMkLst>
        </pc:spChg>
        <pc:spChg chg="mod">
          <ac:chgData name="Xuesu Xiao" userId="2da2dc19-76a6-42ca-a03e-a5becae5e7dc" providerId="ADAL" clId="{861D8F39-5C37-0F48-94E0-16FDDABA774A}" dt="2022-11-20T05:12:32.112" v="747" actId="27636"/>
          <ac:spMkLst>
            <pc:docMk/>
            <pc:sldMk cId="1347543124" sldId="679"/>
            <ac:spMk id="6" creationId="{82E30BAB-443A-5445-8BAA-1BC8D57447D5}"/>
          </ac:spMkLst>
        </pc:spChg>
        <pc:spChg chg="mod">
          <ac:chgData name="Xuesu Xiao" userId="2da2dc19-76a6-42ca-a03e-a5becae5e7dc" providerId="ADAL" clId="{861D8F39-5C37-0F48-94E0-16FDDABA774A}" dt="2022-11-20T05:12:48.565" v="748" actId="167"/>
          <ac:spMkLst>
            <pc:docMk/>
            <pc:sldMk cId="1347543124" sldId="679"/>
            <ac:spMk id="7" creationId="{A171A0D9-F760-0045-B676-9F18A7FFAA53}"/>
          </ac:spMkLst>
        </pc:spChg>
        <pc:picChg chg="mod">
          <ac:chgData name="Xuesu Xiao" userId="2da2dc19-76a6-42ca-a03e-a5becae5e7dc" providerId="ADAL" clId="{861D8F39-5C37-0F48-94E0-16FDDABA774A}" dt="2022-11-20T05:12:28.262" v="745" actId="1076"/>
          <ac:picMkLst>
            <pc:docMk/>
            <pc:sldMk cId="1347543124" sldId="679"/>
            <ac:picMk id="8" creationId="{404ABF78-A812-BE43-BA8F-108489CEC218}"/>
          </ac:picMkLst>
        </pc:picChg>
        <pc:picChg chg="mod">
          <ac:chgData name="Xuesu Xiao" userId="2da2dc19-76a6-42ca-a03e-a5becae5e7dc" providerId="ADAL" clId="{861D8F39-5C37-0F48-94E0-16FDDABA774A}" dt="2022-11-20T05:12:57.353" v="750" actId="1076"/>
          <ac:picMkLst>
            <pc:docMk/>
            <pc:sldMk cId="1347543124" sldId="679"/>
            <ac:picMk id="10" creationId="{D72353D0-CE1B-A649-8DC3-32DE4E61F710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5:14:25.863" v="774" actId="2696"/>
        <pc:sldMkLst>
          <pc:docMk/>
          <pc:sldMk cId="445563148" sldId="6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45563148" sldId="680"/>
            <ac:spMk id="4" creationId="{7D8B3688-1A1D-874B-A992-9C9DB4F406E0}"/>
          </ac:spMkLst>
        </pc:spChg>
        <pc:picChg chg="mod">
          <ac:chgData name="Xuesu Xiao" userId="2da2dc19-76a6-42ca-a03e-a5becae5e7dc" providerId="ADAL" clId="{861D8F39-5C37-0F48-94E0-16FDDABA774A}" dt="2022-11-20T05:13:04.341" v="751" actId="1076"/>
          <ac:picMkLst>
            <pc:docMk/>
            <pc:sldMk cId="445563148" sldId="680"/>
            <ac:picMk id="9" creationId="{98008EF7-AA8A-E049-A118-95494620C6E2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5:14:45.136" v="776" actId="2696"/>
        <pc:sldMkLst>
          <pc:docMk/>
          <pc:sldMk cId="365554110" sldId="681"/>
        </pc:sldMkLst>
        <pc:spChg chg="mod">
          <ac:chgData name="Xuesu Xiao" userId="2da2dc19-76a6-42ca-a03e-a5becae5e7dc" providerId="ADAL" clId="{861D8F39-5C37-0F48-94E0-16FDDABA774A}" dt="2022-11-20T05:14:37.321" v="775" actId="1076"/>
          <ac:spMkLst>
            <pc:docMk/>
            <pc:sldMk cId="365554110" sldId="681"/>
            <ac:spMk id="3" creationId="{9A1FEAA0-9275-AE42-AF57-277D861F20A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5554110" sldId="681"/>
            <ac:spMk id="4" creationId="{7D8B3688-1A1D-874B-A992-9C9DB4F406E0}"/>
          </ac:spMkLst>
        </pc:spChg>
      </pc:sldChg>
      <pc:sldChg chg="delSp add del">
        <pc:chgData name="Xuesu Xiao" userId="2da2dc19-76a6-42ca-a03e-a5becae5e7dc" providerId="ADAL" clId="{861D8F39-5C37-0F48-94E0-16FDDABA774A}" dt="2022-11-20T05:15:08.062" v="777" actId="2696"/>
        <pc:sldMkLst>
          <pc:docMk/>
          <pc:sldMk cId="2801810988" sldId="68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01810988" sldId="682"/>
            <ac:spMk id="4" creationId="{7D8B3688-1A1D-874B-A992-9C9DB4F406E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81496584" sldId="6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81496584" sldId="683"/>
            <ac:spMk id="4" creationId="{7D8B3688-1A1D-874B-A992-9C9DB4F406E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29389494" sldId="6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9389494" sldId="684"/>
            <ac:spMk id="4" creationId="{86137C84-2798-1E4B-AE3E-E813D33E9AA1}"/>
          </ac:spMkLst>
        </pc:spChg>
        <pc:spChg chg="mod">
          <ac:chgData name="Xuesu Xiao" userId="2da2dc19-76a6-42ca-a03e-a5becae5e7dc" providerId="ADAL" clId="{861D8F39-5C37-0F48-94E0-16FDDABA774A}" dt="2022-11-20T04:13:25.888" v="120" actId="27636"/>
          <ac:spMkLst>
            <pc:docMk/>
            <pc:sldMk cId="129389494" sldId="684"/>
            <ac:spMk id="7" creationId="{DF0D4EAA-BEE7-E54F-94E9-EBA22E1B48C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5860571" sldId="68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5860571" sldId="685"/>
            <ac:spMk id="4" creationId="{86137C84-2798-1E4B-AE3E-E813D33E9AA1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494423622" sldId="686"/>
        </pc:sldMkLst>
        <pc:spChg chg="mod">
          <ac:chgData name="Xuesu Xiao" userId="2da2dc19-76a6-42ca-a03e-a5becae5e7dc" providerId="ADAL" clId="{861D8F39-5C37-0F48-94E0-16FDDABA774A}" dt="2022-11-20T04:13:25.909" v="121" actId="27636"/>
          <ac:spMkLst>
            <pc:docMk/>
            <pc:sldMk cId="3494423622" sldId="686"/>
            <ac:spMk id="3" creationId="{73792B7B-5FA9-394A-BB7F-8AD713D7573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94423622" sldId="686"/>
            <ac:spMk id="4" creationId="{2D5E9561-B5CD-1243-BD8E-83E0E546BAD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785991771" sldId="687"/>
        </pc:sldMkLst>
        <pc:spChg chg="mod">
          <ac:chgData name="Xuesu Xiao" userId="2da2dc19-76a6-42ca-a03e-a5becae5e7dc" providerId="ADAL" clId="{861D8F39-5C37-0F48-94E0-16FDDABA774A}" dt="2022-11-20T04:13:25.928" v="122" actId="27636"/>
          <ac:spMkLst>
            <pc:docMk/>
            <pc:sldMk cId="3785991771" sldId="687"/>
            <ac:spMk id="3" creationId="{73792B7B-5FA9-394A-BB7F-8AD713D7573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5991771" sldId="687"/>
            <ac:spMk id="4" creationId="{2D5E9561-B5CD-1243-BD8E-83E0E546BAD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82913130" sldId="688"/>
        </pc:sldMkLst>
        <pc:spChg chg="mod">
          <ac:chgData name="Xuesu Xiao" userId="2da2dc19-76a6-42ca-a03e-a5becae5e7dc" providerId="ADAL" clId="{861D8F39-5C37-0F48-94E0-16FDDABA774A}" dt="2022-11-20T04:13:25.971" v="123" actId="27636"/>
          <ac:spMkLst>
            <pc:docMk/>
            <pc:sldMk cId="82913130" sldId="688"/>
            <ac:spMk id="3" creationId="{2993CC8E-E4C3-CC44-930C-87EE78F2D4C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2913130" sldId="688"/>
            <ac:spMk id="4" creationId="{F69D7542-0395-624A-94AE-83218085C0E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60903140" sldId="68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60903140" sldId="689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5:17:05.322" v="780" actId="20577"/>
        <pc:sldMkLst>
          <pc:docMk/>
          <pc:sldMk cId="3282667399" sldId="690"/>
        </pc:sldMkLst>
        <pc:spChg chg="mod">
          <ac:chgData name="Xuesu Xiao" userId="2da2dc19-76a6-42ca-a03e-a5becae5e7dc" providerId="ADAL" clId="{861D8F39-5C37-0F48-94E0-16FDDABA774A}" dt="2022-11-20T05:17:05.322" v="780" actId="20577"/>
          <ac:spMkLst>
            <pc:docMk/>
            <pc:sldMk cId="3282667399" sldId="690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82667399" sldId="690"/>
            <ac:spMk id="4" creationId="{E28D7B6C-5686-4949-96E8-0BDDE67C028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72226775" sldId="69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72226775" sldId="691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260193700" sldId="692"/>
        </pc:sldMkLst>
        <pc:spChg chg="mod">
          <ac:chgData name="Xuesu Xiao" userId="2da2dc19-76a6-42ca-a03e-a5becae5e7dc" providerId="ADAL" clId="{861D8F39-5C37-0F48-94E0-16FDDABA774A}" dt="2022-11-20T04:13:25.996" v="124" actId="27636"/>
          <ac:spMkLst>
            <pc:docMk/>
            <pc:sldMk cId="3260193700" sldId="692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60193700" sldId="692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36788809" sldId="693"/>
        </pc:sldMkLst>
        <pc:spChg chg="mod">
          <ac:chgData name="Xuesu Xiao" userId="2da2dc19-76a6-42ca-a03e-a5becae5e7dc" providerId="ADAL" clId="{861D8F39-5C37-0F48-94E0-16FDDABA774A}" dt="2022-11-20T04:13:26.004" v="125" actId="27636"/>
          <ac:spMkLst>
            <pc:docMk/>
            <pc:sldMk cId="1836788809" sldId="693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36788809" sldId="693"/>
            <ac:spMk id="4" creationId="{E28D7B6C-5686-4949-96E8-0BDDE67C028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61741475" sldId="6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61741475" sldId="694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47548226" sldId="6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47548226" sldId="695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20911502" sldId="69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0911502" sldId="696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125410821" sldId="69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25410821" sldId="697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106770756" sldId="6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06770756" sldId="698"/>
            <ac:spMk id="4" creationId="{EA8F5D3D-AC78-E74C-80B5-535A002E5B9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46126016" sldId="699"/>
        </pc:sldMkLst>
        <pc:spChg chg="mod">
          <ac:chgData name="Xuesu Xiao" userId="2da2dc19-76a6-42ca-a03e-a5becae5e7dc" providerId="ADAL" clId="{861D8F39-5C37-0F48-94E0-16FDDABA774A}" dt="2022-11-20T04:13:26.014" v="126" actId="27636"/>
          <ac:spMkLst>
            <pc:docMk/>
            <pc:sldMk cId="446126016" sldId="699"/>
            <ac:spMk id="3" creationId="{26B57C93-62DA-5645-93F0-06AF1B304C4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46126016" sldId="699"/>
            <ac:spMk id="4" creationId="{EA8F5D3D-AC78-E74C-80B5-535A002E5B9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095994719" sldId="700"/>
        </pc:sldMkLst>
        <pc:spChg chg="mod">
          <ac:chgData name="Xuesu Xiao" userId="2da2dc19-76a6-42ca-a03e-a5becae5e7dc" providerId="ADAL" clId="{861D8F39-5C37-0F48-94E0-16FDDABA774A}" dt="2022-11-20T04:13:26.019" v="127" actId="27636"/>
          <ac:spMkLst>
            <pc:docMk/>
            <pc:sldMk cId="3095994719" sldId="700"/>
            <ac:spMk id="3" creationId="{B235743B-59B3-214B-836F-37D5A88130E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95994719" sldId="700"/>
            <ac:spMk id="4" creationId="{170A98D1-8ED9-5A40-978B-760D6EF4391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97960572" sldId="70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97960572" sldId="701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80172420" sldId="70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80172420" sldId="702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436329181" sldId="703"/>
        </pc:sldMkLst>
        <pc:spChg chg="mod">
          <ac:chgData name="Xuesu Xiao" userId="2da2dc19-76a6-42ca-a03e-a5becae5e7dc" providerId="ADAL" clId="{861D8F39-5C37-0F48-94E0-16FDDABA774A}" dt="2022-11-20T04:13:26.027" v="128" actId="27636"/>
          <ac:spMkLst>
            <pc:docMk/>
            <pc:sldMk cId="1436329181" sldId="703"/>
            <ac:spMk id="3" creationId="{112B09F9-B672-6C43-8589-21409A55616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36329181" sldId="703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335512224" sldId="704"/>
        </pc:sldMkLst>
        <pc:spChg chg="mod">
          <ac:chgData name="Xuesu Xiao" userId="2da2dc19-76a6-42ca-a03e-a5becae5e7dc" providerId="ADAL" clId="{861D8F39-5C37-0F48-94E0-16FDDABA774A}" dt="2022-11-20T04:13:26.035" v="129" actId="27636"/>
          <ac:spMkLst>
            <pc:docMk/>
            <pc:sldMk cId="3335512224" sldId="704"/>
            <ac:spMk id="3" creationId="{112B09F9-B672-6C43-8589-21409A55616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35512224" sldId="704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729826291" sldId="7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29826291" sldId="705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850081896" sldId="7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50081896" sldId="706"/>
            <ac:spMk id="4" creationId="{72C3B37B-4FE5-4641-A2FD-7BFC28A2FF7D}"/>
          </ac:spMkLst>
        </pc:spChg>
      </pc:sldChg>
      <pc:sldChg chg="delSp add del">
        <pc:chgData name="Xuesu Xiao" userId="2da2dc19-76a6-42ca-a03e-a5becae5e7dc" providerId="ADAL" clId="{861D8F39-5C37-0F48-94E0-16FDDABA774A}" dt="2022-11-20T05:18:23.565" v="781" actId="2696"/>
        <pc:sldMkLst>
          <pc:docMk/>
          <pc:sldMk cId="1226952961" sldId="70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26952961" sldId="707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4.047" v="782" actId="2696"/>
        <pc:sldMkLst>
          <pc:docMk/>
          <pc:sldMk cId="4235400824" sldId="70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35400824" sldId="708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4.397" v="783" actId="2696"/>
        <pc:sldMkLst>
          <pc:docMk/>
          <pc:sldMk cId="1499413427" sldId="70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99413427" sldId="709"/>
            <ac:spMk id="4" creationId="{F7D5B622-8CD8-4F48-AE4F-31763E621EC3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5:18:26.766" v="788" actId="2696"/>
        <pc:sldMkLst>
          <pc:docMk/>
          <pc:sldMk cId="313064021" sldId="710"/>
        </pc:sldMkLst>
        <pc:spChg chg="mod">
          <ac:chgData name="Xuesu Xiao" userId="2da2dc19-76a6-42ca-a03e-a5becae5e7dc" providerId="ADAL" clId="{861D8F39-5C37-0F48-94E0-16FDDABA774A}" dt="2022-11-20T04:13:26.045" v="130" actId="27636"/>
          <ac:spMkLst>
            <pc:docMk/>
            <pc:sldMk cId="313064021" sldId="710"/>
            <ac:spMk id="3" creationId="{035F39D4-E26E-9A4F-81B7-30D7D68EAC2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3064021" sldId="710"/>
            <ac:spMk id="4" creationId="{F7D5B622-8CD8-4F48-AE4F-31763E621EC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27122518" sldId="7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27122518" sldId="711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5:18:48.218" v="814" actId="1076"/>
        <pc:sldMkLst>
          <pc:docMk/>
          <pc:sldMk cId="2704203769" sldId="712"/>
        </pc:sldMkLst>
        <pc:spChg chg="mod">
          <ac:chgData name="Xuesu Xiao" userId="2da2dc19-76a6-42ca-a03e-a5becae5e7dc" providerId="ADAL" clId="{861D8F39-5C37-0F48-94E0-16FDDABA774A}" dt="2022-11-20T05:18:40.023" v="790" actId="14100"/>
          <ac:spMkLst>
            <pc:docMk/>
            <pc:sldMk cId="2704203769" sldId="712"/>
            <ac:spMk id="3" creationId="{F0CCBD09-49AC-694E-ADEE-29FB3E9D649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04203769" sldId="712"/>
            <ac:spMk id="4" creationId="{86727294-36BE-6341-895A-9AD0A7D19DF2}"/>
          </ac:spMkLst>
        </pc:spChg>
        <pc:spChg chg="mod">
          <ac:chgData name="Xuesu Xiao" userId="2da2dc19-76a6-42ca-a03e-a5becae5e7dc" providerId="ADAL" clId="{861D8F39-5C37-0F48-94E0-16FDDABA774A}" dt="2022-11-20T05:18:45.262" v="813" actId="1038"/>
          <ac:spMkLst>
            <pc:docMk/>
            <pc:sldMk cId="2704203769" sldId="712"/>
            <ac:spMk id="6" creationId="{BE87B8A3-74EC-CD40-8EBC-537736142C53}"/>
          </ac:spMkLst>
        </pc:spChg>
        <pc:picChg chg="mod">
          <ac:chgData name="Xuesu Xiao" userId="2da2dc19-76a6-42ca-a03e-a5becae5e7dc" providerId="ADAL" clId="{861D8F39-5C37-0F48-94E0-16FDDABA774A}" dt="2022-11-20T05:18:48.218" v="814" actId="1076"/>
          <ac:picMkLst>
            <pc:docMk/>
            <pc:sldMk cId="2704203769" sldId="712"/>
            <ac:picMk id="7" creationId="{1EB659BC-4356-B349-873C-D8ADE6B80D37}"/>
          </ac:picMkLst>
        </pc:picChg>
        <pc:picChg chg="mod">
          <ac:chgData name="Xuesu Xiao" userId="2da2dc19-76a6-42ca-a03e-a5becae5e7dc" providerId="ADAL" clId="{861D8F39-5C37-0F48-94E0-16FDDABA774A}" dt="2022-11-20T05:18:45.262" v="813" actId="1038"/>
          <ac:picMkLst>
            <pc:docMk/>
            <pc:sldMk cId="2704203769" sldId="712"/>
            <ac:picMk id="8" creationId="{AB61125D-B855-AB49-90CF-0A30DB759814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282223815" sldId="713"/>
        </pc:sldMkLst>
        <pc:spChg chg="mod">
          <ac:chgData name="Xuesu Xiao" userId="2da2dc19-76a6-42ca-a03e-a5becae5e7dc" providerId="ADAL" clId="{861D8F39-5C37-0F48-94E0-16FDDABA774A}" dt="2022-11-20T04:13:26.092" v="134" actId="27636"/>
          <ac:spMkLst>
            <pc:docMk/>
            <pc:sldMk cId="4282223815" sldId="713"/>
            <ac:spMk id="3" creationId="{33BCAC12-F708-DF4A-BECC-26FCA733B75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82223815" sldId="713"/>
            <ac:spMk id="4" creationId="{32506998-ED53-2843-86DA-18093AB975D6}"/>
          </ac:spMkLst>
        </pc:spChg>
      </pc:sldChg>
      <pc:sldChg chg="delSp add del">
        <pc:chgData name="Xuesu Xiao" userId="2da2dc19-76a6-42ca-a03e-a5becae5e7dc" providerId="ADAL" clId="{861D8F39-5C37-0F48-94E0-16FDDABA774A}" dt="2022-11-20T05:19:43.703" v="817" actId="2696"/>
        <pc:sldMkLst>
          <pc:docMk/>
          <pc:sldMk cId="3541193188" sldId="7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41193188" sldId="714"/>
            <ac:spMk id="4" creationId="{00E377FA-AEFA-B84D-A341-BC388936C828}"/>
          </ac:spMkLst>
        </pc:spChg>
      </pc:sldChg>
      <pc:sldChg chg="delSp add del">
        <pc:chgData name="Xuesu Xiao" userId="2da2dc19-76a6-42ca-a03e-a5becae5e7dc" providerId="ADAL" clId="{861D8F39-5C37-0F48-94E0-16FDDABA774A}" dt="2022-11-20T05:19:42.985" v="816" actId="2696"/>
        <pc:sldMkLst>
          <pc:docMk/>
          <pc:sldMk cId="747993572" sldId="71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47993572" sldId="715"/>
            <ac:spMk id="4" creationId="{68E3D827-B9E8-2943-818B-72067BB4FF39}"/>
          </ac:spMkLst>
        </pc:spChg>
      </pc:sldChg>
      <pc:sldChg chg="delSp add del">
        <pc:chgData name="Xuesu Xiao" userId="2da2dc19-76a6-42ca-a03e-a5becae5e7dc" providerId="ADAL" clId="{861D8F39-5C37-0F48-94E0-16FDDABA774A}" dt="2022-11-20T05:09:23.996" v="722" actId="2696"/>
        <pc:sldMkLst>
          <pc:docMk/>
          <pc:sldMk cId="3105977531" sldId="72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05977531" sldId="720"/>
            <ac:spMk id="4" creationId="{26B163E4-9D0E-648C-1659-93CB7D095901}"/>
          </ac:spMkLst>
        </pc:spChg>
      </pc:sldChg>
      <pc:sldChg chg="delSp add del">
        <pc:chgData name="Xuesu Xiao" userId="2da2dc19-76a6-42ca-a03e-a5becae5e7dc" providerId="ADAL" clId="{861D8F39-5C37-0F48-94E0-16FDDABA774A}" dt="2022-11-20T05:02:00.049" v="575" actId="2696"/>
        <pc:sldMkLst>
          <pc:docMk/>
          <pc:sldMk cId="2382975269" sldId="72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82975269" sldId="721"/>
            <ac:spMk id="4" creationId="{26B163E4-9D0E-648C-1659-93CB7D095901}"/>
          </ac:spMkLst>
        </pc:spChg>
      </pc:sldChg>
      <pc:sldChg chg="modSp add del mod">
        <pc:chgData name="Xuesu Xiao" userId="2da2dc19-76a6-42ca-a03e-a5becae5e7dc" providerId="ADAL" clId="{861D8F39-5C37-0F48-94E0-16FDDABA774A}" dt="2022-11-20T04:13:30.024" v="138" actId="2696"/>
        <pc:sldMkLst>
          <pc:docMk/>
          <pc:sldMk cId="1066114807" sldId="722"/>
        </pc:sldMkLst>
        <pc:spChg chg="mod">
          <ac:chgData name="Xuesu Xiao" userId="2da2dc19-76a6-42ca-a03e-a5becae5e7dc" providerId="ADAL" clId="{861D8F39-5C37-0F48-94E0-16FDDABA774A}" dt="2022-11-20T04:13:26.111" v="135" actId="27636"/>
          <ac:spMkLst>
            <pc:docMk/>
            <pc:sldMk cId="1066114807" sldId="722"/>
            <ac:spMk id="3" creationId="{E3D0201D-40F5-6408-57B9-EEC62D814149}"/>
          </ac:spMkLst>
        </pc:spChg>
      </pc:sldChg>
      <pc:sldChg chg="add del">
        <pc:chgData name="Xuesu Xiao" userId="2da2dc19-76a6-42ca-a03e-a5becae5e7dc" providerId="ADAL" clId="{861D8F39-5C37-0F48-94E0-16FDDABA774A}" dt="2022-11-20T04:13:31.061" v="139" actId="2696"/>
        <pc:sldMkLst>
          <pc:docMk/>
          <pc:sldMk cId="1861322685" sldId="723"/>
        </pc:sldMkLst>
      </pc:sldChg>
      <pc:sldChg chg="add del">
        <pc:chgData name="Xuesu Xiao" userId="2da2dc19-76a6-42ca-a03e-a5becae5e7dc" providerId="ADAL" clId="{861D8F39-5C37-0F48-94E0-16FDDABA774A}" dt="2022-11-20T04:13:57.730" v="160" actId="2696"/>
        <pc:sldMkLst>
          <pc:docMk/>
          <pc:sldMk cId="2969544125" sldId="724"/>
        </pc:sldMkLst>
      </pc:sldChg>
      <pc:sldChg chg="delSp add del">
        <pc:chgData name="Xuesu Xiao" userId="2da2dc19-76a6-42ca-a03e-a5becae5e7dc" providerId="ADAL" clId="{861D8F39-5C37-0F48-94E0-16FDDABA774A}" dt="2022-11-20T04:47:48.887" v="438" actId="2696"/>
        <pc:sldMkLst>
          <pc:docMk/>
          <pc:sldMk cId="2348658033" sldId="72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48658033" sldId="725"/>
            <ac:spMk id="4" creationId="{688D6FA1-3BA2-2902-CD7E-CAC2CAC70C3B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4:52:47.376" v="482"/>
        <pc:sldMkLst>
          <pc:docMk/>
          <pc:sldMk cId="3753738643" sldId="726"/>
        </pc:sldMkLst>
        <pc:spChg chg="mod">
          <ac:chgData name="Xuesu Xiao" userId="2da2dc19-76a6-42ca-a03e-a5becae5e7dc" providerId="ADAL" clId="{861D8F39-5C37-0F48-94E0-16FDDABA774A}" dt="2022-11-20T04:13:25.302" v="101" actId="27636"/>
          <ac:spMkLst>
            <pc:docMk/>
            <pc:sldMk cId="3753738643" sldId="726"/>
            <ac:spMk id="3" creationId="{1891B2A7-FB80-A594-366A-07E476EA0FD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53738643" sldId="726"/>
            <ac:spMk id="4" creationId="{69A87057-B65B-0AA8-9462-34CB225C9D35}"/>
          </ac:spMkLst>
        </pc:spChg>
      </pc:sldChg>
      <pc:sldChg chg="delSp add del">
        <pc:chgData name="Xuesu Xiao" userId="2da2dc19-76a6-42ca-a03e-a5becae5e7dc" providerId="ADAL" clId="{861D8F39-5C37-0F48-94E0-16FDDABA774A}" dt="2022-11-20T05:19:45.199" v="819" actId="2696"/>
        <pc:sldMkLst>
          <pc:docMk/>
          <pc:sldMk cId="1740663066" sldId="72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40663066" sldId="727"/>
            <ac:spMk id="4" creationId="{A9139CF5-2312-E033-32BA-DF8C2A0B79F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18958790" sldId="72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18958790" sldId="728"/>
            <ac:spMk id="4" creationId="{55CF9333-FCDC-06A6-F0C2-36E1BBDF444A}"/>
          </ac:spMkLst>
        </pc:spChg>
        <pc:spChg chg="mod">
          <ac:chgData name="Xuesu Xiao" userId="2da2dc19-76a6-42ca-a03e-a5becae5e7dc" providerId="ADAL" clId="{861D8F39-5C37-0F48-94E0-16FDDABA774A}" dt="2022-11-20T04:13:25.628" v="108" actId="27636"/>
          <ac:spMkLst>
            <pc:docMk/>
            <pc:sldMk cId="2918958790" sldId="728"/>
            <ac:spMk id="7" creationId="{97B58E01-FDA4-3283-9B23-BFEB068113DE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809207500" sldId="731"/>
        </pc:sldMkLst>
        <pc:spChg chg="mod">
          <ac:chgData name="Xuesu Xiao" userId="2da2dc19-76a6-42ca-a03e-a5becae5e7dc" providerId="ADAL" clId="{861D8F39-5C37-0F48-94E0-16FDDABA774A}" dt="2022-11-20T04:13:24.689" v="83" actId="27636"/>
          <ac:spMkLst>
            <pc:docMk/>
            <pc:sldMk cId="2809207500" sldId="731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09207500" sldId="731"/>
            <ac:spMk id="4" creationId="{FA86CEEF-3538-EE00-0E75-7C0ED4B394B3}"/>
          </ac:spMkLst>
        </pc:spChg>
      </pc:sldChg>
      <pc:sldChg chg="delSp add del">
        <pc:chgData name="Xuesu Xiao" userId="2da2dc19-76a6-42ca-a03e-a5becae5e7dc" providerId="ADAL" clId="{861D8F39-5C37-0F48-94E0-16FDDABA774A}" dt="2022-11-20T04:42:05.553" v="386" actId="2696"/>
        <pc:sldMkLst>
          <pc:docMk/>
          <pc:sldMk cId="2782707798" sldId="73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82707798" sldId="732"/>
            <ac:spMk id="4" creationId="{E1D712CB-AE85-6390-02F2-987D78D1981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226639660" sldId="73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26639660" sldId="733"/>
            <ac:spMk id="4" creationId="{A8B961B0-9CC7-2DDB-28A4-43EB2CFF14BB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87132830" sldId="73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87132830" sldId="734"/>
            <ac:spMk id="4" creationId="{68A8AF2C-22F6-1D1C-430F-75330A94833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52684842" sldId="73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52684842" sldId="735"/>
            <ac:spMk id="4" creationId="{68A8AF2C-22F6-1D1C-430F-75330A94833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11588277" sldId="73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1588277" sldId="736"/>
            <ac:spMk id="4" creationId="{1A31A939-2AB4-3F53-D221-4339AD662CCD}"/>
          </ac:spMkLst>
        </pc:spChg>
      </pc:sldChg>
      <pc:sldChg chg="delSp add del">
        <pc:chgData name="Xuesu Xiao" userId="2da2dc19-76a6-42ca-a03e-a5becae5e7dc" providerId="ADAL" clId="{861D8F39-5C37-0F48-94E0-16FDDABA774A}" dt="2022-11-20T05:19:44.248" v="818" actId="2696"/>
        <pc:sldMkLst>
          <pc:docMk/>
          <pc:sldMk cId="39595160" sldId="73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595160" sldId="737"/>
            <ac:spMk id="4" creationId="{C7FA964B-0AAF-585E-9626-6D788BE4747D}"/>
          </ac:spMkLst>
        </pc:spChg>
      </pc:sldChg>
      <pc:sldChg chg="addSp modSp add mod">
        <pc:chgData name="Xuesu Xiao" userId="2da2dc19-76a6-42ca-a03e-a5becae5e7dc" providerId="ADAL" clId="{861D8F39-5C37-0F48-94E0-16FDDABA774A}" dt="2022-11-20T04:29:15.139" v="198" actId="1076"/>
        <pc:sldMkLst>
          <pc:docMk/>
          <pc:sldMk cId="3234864020" sldId="738"/>
        </pc:sldMkLst>
        <pc:spChg chg="add mod">
          <ac:chgData name="Xuesu Xiao" userId="2da2dc19-76a6-42ca-a03e-a5becae5e7dc" providerId="ADAL" clId="{861D8F39-5C37-0F48-94E0-16FDDABA774A}" dt="2022-11-20T04:29:15.139" v="198" actId="1076"/>
          <ac:spMkLst>
            <pc:docMk/>
            <pc:sldMk cId="3234864020" sldId="738"/>
            <ac:spMk id="4" creationId="{350023DC-E00D-3D38-5722-8EE828DAE775}"/>
          </ac:spMkLst>
        </pc:spChg>
      </pc:sldChg>
      <pc:sldChg chg="addSp delSp modSp new mod">
        <pc:chgData name="Xuesu Xiao" userId="2da2dc19-76a6-42ca-a03e-a5becae5e7dc" providerId="ADAL" clId="{861D8F39-5C37-0F48-94E0-16FDDABA774A}" dt="2022-11-20T04:57:29.853" v="543" actId="692"/>
        <pc:sldMkLst>
          <pc:docMk/>
          <pc:sldMk cId="707204639" sldId="739"/>
        </pc:sldMkLst>
        <pc:spChg chg="mod">
          <ac:chgData name="Xuesu Xiao" userId="2da2dc19-76a6-42ca-a03e-a5becae5e7dc" providerId="ADAL" clId="{861D8F39-5C37-0F48-94E0-16FDDABA774A}" dt="2022-11-20T04:55:25.447" v="519" actId="5793"/>
          <ac:spMkLst>
            <pc:docMk/>
            <pc:sldMk cId="707204639" sldId="739"/>
            <ac:spMk id="2" creationId="{DFEB7237-CCC2-E093-AE08-5C72F35D45FD}"/>
          </ac:spMkLst>
        </pc:spChg>
        <pc:spChg chg="del">
          <ac:chgData name="Xuesu Xiao" userId="2da2dc19-76a6-42ca-a03e-a5becae5e7dc" providerId="ADAL" clId="{861D8F39-5C37-0F48-94E0-16FDDABA774A}" dt="2022-11-20T04:55:08.410" v="513"/>
          <ac:spMkLst>
            <pc:docMk/>
            <pc:sldMk cId="707204639" sldId="739"/>
            <ac:spMk id="3" creationId="{17DED2FA-77AF-618F-D0F7-AD1174118711}"/>
          </ac:spMkLst>
        </pc:spChg>
        <pc:picChg chg="add mod">
          <ac:chgData name="Xuesu Xiao" userId="2da2dc19-76a6-42ca-a03e-a5becae5e7dc" providerId="ADAL" clId="{861D8F39-5C37-0F48-94E0-16FDDABA774A}" dt="2022-11-20T04:55:48.975" v="525" actId="1076"/>
          <ac:picMkLst>
            <pc:docMk/>
            <pc:sldMk cId="707204639" sldId="739"/>
            <ac:picMk id="5" creationId="{1FE9D187-22FC-6978-F624-5E9A940D6173}"/>
          </ac:picMkLst>
        </pc:picChg>
        <pc:picChg chg="add mod">
          <ac:chgData name="Xuesu Xiao" userId="2da2dc19-76a6-42ca-a03e-a5becae5e7dc" providerId="ADAL" clId="{861D8F39-5C37-0F48-94E0-16FDDABA774A}" dt="2022-11-20T04:55:51.476" v="526" actId="1076"/>
          <ac:picMkLst>
            <pc:docMk/>
            <pc:sldMk cId="707204639" sldId="739"/>
            <ac:picMk id="6" creationId="{3B6BE430-9D8F-03BD-5144-C35D13697743}"/>
          </ac:picMkLst>
        </pc:picChg>
        <pc:cxnChg chg="add mod">
          <ac:chgData name="Xuesu Xiao" userId="2da2dc19-76a6-42ca-a03e-a5becae5e7dc" providerId="ADAL" clId="{861D8F39-5C37-0F48-94E0-16FDDABA774A}" dt="2022-11-20T04:57:29.853" v="543" actId="692"/>
          <ac:cxnSpMkLst>
            <pc:docMk/>
            <pc:sldMk cId="707204639" sldId="739"/>
            <ac:cxnSpMk id="8" creationId="{573068A5-4C1A-BE6E-0D5D-5FC0CE252F17}"/>
          </ac:cxnSpMkLst>
        </pc:cxnChg>
      </pc:sldChg>
      <pc:sldChg chg="addSp modSp add modAnim">
        <pc:chgData name="Xuesu Xiao" userId="2da2dc19-76a6-42ca-a03e-a5becae5e7dc" providerId="ADAL" clId="{861D8F39-5C37-0F48-94E0-16FDDABA774A}" dt="2022-11-20T04:59:31.934" v="559"/>
        <pc:sldMkLst>
          <pc:docMk/>
          <pc:sldMk cId="2490905786" sldId="740"/>
        </pc:sldMkLst>
        <pc:spChg chg="add mod">
          <ac:chgData name="Xuesu Xiao" userId="2da2dc19-76a6-42ca-a03e-a5becae5e7dc" providerId="ADAL" clId="{861D8F39-5C37-0F48-94E0-16FDDABA774A}" dt="2022-11-20T04:59:22.679" v="557"/>
          <ac:spMkLst>
            <pc:docMk/>
            <pc:sldMk cId="2490905786" sldId="740"/>
            <ac:spMk id="4" creationId="{D5E798D0-5BD8-2D98-85CC-2E7A68BD7827}"/>
          </ac:spMkLst>
        </pc:spChg>
      </pc:sldChg>
      <pc:sldChg chg="addSp delSp modSp add mod">
        <pc:chgData name="Xuesu Xiao" userId="2da2dc19-76a6-42ca-a03e-a5becae5e7dc" providerId="ADAL" clId="{861D8F39-5C37-0F48-94E0-16FDDABA774A}" dt="2022-11-20T05:14:23.020" v="773" actId="1076"/>
        <pc:sldMkLst>
          <pc:docMk/>
          <pc:sldMk cId="2248535624" sldId="741"/>
        </pc:sldMkLst>
        <pc:spChg chg="add mod">
          <ac:chgData name="Xuesu Xiao" userId="2da2dc19-76a6-42ca-a03e-a5becae5e7dc" providerId="ADAL" clId="{861D8F39-5C37-0F48-94E0-16FDDABA774A}" dt="2022-11-20T05:14:23.020" v="773" actId="1076"/>
          <ac:spMkLst>
            <pc:docMk/>
            <pc:sldMk cId="2248535624" sldId="741"/>
            <ac:spMk id="3" creationId="{45A50BBD-F1EB-EF96-9E5E-D2DF3FF015E5}"/>
          </ac:spMkLst>
        </pc:spChg>
        <pc:spChg chg="mod">
          <ac:chgData name="Xuesu Xiao" userId="2da2dc19-76a6-42ca-a03e-a5becae5e7dc" providerId="ADAL" clId="{861D8F39-5C37-0F48-94E0-16FDDABA774A}" dt="2022-11-20T05:13:34.527" v="763" actId="20577"/>
          <ac:spMkLst>
            <pc:docMk/>
            <pc:sldMk cId="2248535624" sldId="741"/>
            <ac:spMk id="7" creationId="{A171A0D9-F760-0045-B676-9F18A7FFAA53}"/>
          </ac:spMkLst>
        </pc:spChg>
        <pc:spChg chg="del">
          <ac:chgData name="Xuesu Xiao" userId="2da2dc19-76a6-42ca-a03e-a5becae5e7dc" providerId="ADAL" clId="{861D8F39-5C37-0F48-94E0-16FDDABA774A}" dt="2022-11-20T05:13:41.954" v="764" actId="478"/>
          <ac:spMkLst>
            <pc:docMk/>
            <pc:sldMk cId="2248535624" sldId="741"/>
            <ac:spMk id="9" creationId="{81A40E8A-DE6E-904A-B21C-DEC4C691D2DF}"/>
          </ac:spMkLst>
        </pc:spChg>
        <pc:picChg chg="add mod">
          <ac:chgData name="Xuesu Xiao" userId="2da2dc19-76a6-42ca-a03e-a5becae5e7dc" providerId="ADAL" clId="{861D8F39-5C37-0F48-94E0-16FDDABA774A}" dt="2022-11-20T05:14:20.354" v="772" actId="1076"/>
          <ac:picMkLst>
            <pc:docMk/>
            <pc:sldMk cId="2248535624" sldId="741"/>
            <ac:picMk id="2" creationId="{669BB6CD-0A1E-BC7E-5842-87B43026B641}"/>
          </ac:picMkLst>
        </pc:picChg>
        <pc:picChg chg="del">
          <ac:chgData name="Xuesu Xiao" userId="2da2dc19-76a6-42ca-a03e-a5becae5e7dc" providerId="ADAL" clId="{861D8F39-5C37-0F48-94E0-16FDDABA774A}" dt="2022-11-20T05:13:41.954" v="764" actId="478"/>
          <ac:picMkLst>
            <pc:docMk/>
            <pc:sldMk cId="2248535624" sldId="741"/>
            <ac:picMk id="8" creationId="{404ABF78-A812-BE43-BA8F-108489CEC218}"/>
          </ac:picMkLst>
        </pc:picChg>
        <pc:picChg chg="del">
          <ac:chgData name="Xuesu Xiao" userId="2da2dc19-76a6-42ca-a03e-a5becae5e7dc" providerId="ADAL" clId="{861D8F39-5C37-0F48-94E0-16FDDABA774A}" dt="2022-11-20T05:13:41.954" v="764" actId="478"/>
          <ac:picMkLst>
            <pc:docMk/>
            <pc:sldMk cId="2248535624" sldId="741"/>
            <ac:picMk id="10" creationId="{D72353D0-CE1B-A649-8DC3-32DE4E61F710}"/>
          </ac:picMkLst>
        </pc:picChg>
      </pc:sldChg>
      <pc:sldChg chg="add del">
        <pc:chgData name="Xuesu Xiao" userId="2da2dc19-76a6-42ca-a03e-a5becae5e7dc" providerId="ADAL" clId="{861D8F39-5C37-0F48-94E0-16FDDABA774A}" dt="2022-11-20T05:15:18.362" v="779"/>
        <pc:sldMkLst>
          <pc:docMk/>
          <pc:sldMk cId="3959372020" sldId="7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164C5-85F5-7A4F-84BC-8C7E57E38B0E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7C3D-83FC-9441-A55F-F7494F893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EAD7-808E-E5DE-DB5B-524C65597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65B36-2D5D-C6DF-0647-619BB3451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7B67-C380-D6ED-A491-882FE81B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CD85-2FB8-7B41-BF71-1B3CB102F02C}" type="datetime1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AE95-9A1C-C45D-190D-354E92B8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3C02-CDD3-DE79-AC39-61DE2FC8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8EB3-13E2-4D5C-0ADB-96C7178D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29600-1848-3251-95C6-904C7E82D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919D0-2D8F-EA44-38FC-815E5412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54DE-24DE-2445-8B3E-3D6B39294D9E}" type="datetime1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22EF-9055-0595-F976-4FEC3545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EF6A9-3B2E-D3BE-7D59-BEA57B20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70EC6-2FA5-D9AE-4D5D-F346C4E62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0DA90-77FC-D7EA-3470-5A30956FD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AE3E-D754-3E23-770A-65955F44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BED-13F4-4141-B671-05BFB3DEEDCB}" type="datetime1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9FFAD-8E51-6275-481D-A353D39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A6C1-05F9-05B5-9A93-407D9523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4307-F7AF-E78F-6CA3-8361455B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65C6-4FD6-9F98-9C4C-F82265B20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41F41-1431-BD44-B0A0-9EDDD018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F0C9-57C5-2941-9A14-23E7E84C9CB8}" type="datetime1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78618-0631-153A-97A5-3703284F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D7551-EB72-CBD0-66DA-DE667F91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E627-0291-5E22-1122-574B6180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BDAB-9D1B-BFE3-4799-57EB51BE7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91D94-42DA-759C-574E-A47D8AD7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8ED1-5DA3-9A44-8A20-5C8BB525EE8F}" type="datetime1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40BA6-9619-0C6C-709C-2CE107EA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A259-EE9F-A995-A43C-E907E9CB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6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1AB1-1079-69B6-0FE9-7D62968D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1BA3-8FDD-7C9E-8866-BA9D50D8D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FC692-E800-3D92-14DC-39B056B8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342E2-D789-2EBC-6070-70B9A5FF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9E1D-252A-DA41-9067-9B0DBA1C7161}" type="datetime1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92E0F-07F1-DB20-9A04-B7071387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B77CC-CA23-2B0D-E4F0-C7A8E93E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CF5D-70D5-D2D3-2325-FF177F0B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FCDB2-5C8C-3D03-AC7E-1B47DB50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CBF12-D662-094F-0BBA-21D9B18E9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4AA88-81CB-DE5D-F700-9327294D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2EDE7-CC39-DABE-A363-08934F72E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9CE2B-D676-E322-EDED-C1D85B7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ED1A-A05B-7C4F-A38C-35D3C084A08D}" type="datetime1">
              <a:rPr lang="en-US" smtClean="0"/>
              <a:t>2/22/23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92C26-187A-A274-4CD9-61233285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AB272-A110-C024-C484-4229E96A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C10E-3572-2D08-5B5E-A165F558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1E47F-4483-A305-F6DB-69CF530D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61AD-E8E4-9F4F-8E7F-46D8EC726789}" type="datetime1">
              <a:rPr lang="en-US" smtClean="0"/>
              <a:t>2/22/23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61E37-346F-E4D8-E0E2-007733C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17DD0-ED71-8E08-646F-F10D8B52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7EAA3-92A6-EA3C-FB4D-7714B964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ADAA-5711-404E-9C44-F7DCD7016BF3}" type="datetime1">
              <a:rPr lang="en-US" smtClean="0"/>
              <a:t>2/22/23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AE6F4-AE9C-42BA-1272-E87679A2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F1925-4CD1-F3DF-0629-1213A9E8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8836-67AF-5483-58CD-8A7BBD82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B330-DB98-9A27-0F79-92FA0F51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47EE1-F4F3-FEC5-C31A-8CAF7D703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F5703-C0C2-2CA4-91D8-C9AE26F9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41CE-1DE1-6D49-B4EE-8F1112FA43C9}" type="datetime1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74697-1306-3888-5847-A7B2970E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01D12-FAF1-11A2-976D-B7A8549B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1C1F-1397-A981-275E-7EE356FA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A5665-D41F-CE2A-B036-3BC82F939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EAF89-B7A0-5887-6493-CAF28AF8F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F0BA-060F-07BA-EFFF-B396B080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785-9BCD-5544-A557-994BEDE48B4B}" type="datetime1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1F289-32E4-DFBF-6468-2E749823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DE1BF-CAA7-920D-EED2-8538CE6A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2FDCC-7552-AA0F-75E0-01822B93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497EF-832C-CC94-E439-1CECC4730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C0DF-0AB2-474D-A7FE-3E6FA7CCB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2B97-AA15-7343-9841-8D1750C5CA8A}" type="datetime1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64D3-64B7-2349-F787-433C23FED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B2B9-1718-3F3C-FEA5-9B50D73F5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motionplanning/lecture/lec4.pdf" TargetMode="External"/><Relationship Id="rId2" Type="http://schemas.openxmlformats.org/officeDocument/2006/relationships/hyperlink" Target="https://ethz.ch/content/dam/ethz/special-interest/mavt/dynamic-systems-n-control/idsc-dam/Lectures/amod/Lecture_15/2019%20planning%202%20-%20Motion%20planning%20-%20revised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cmu.edu/~motionplanning/lecture/Chap7-Prob-Planning_howie.pdf" TargetMode="External"/><Relationship Id="rId4" Type="http://schemas.openxmlformats.org/officeDocument/2006/relationships/hyperlink" Target="https://people.eecs.berkeley.edu/~pabbeel/cs287-fa19/slides/Lec10-motion-planning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lavalle.pl/planning/node160.html#for:pmp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D3CE-C200-DF17-E8F3-428208355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6339"/>
            <a:ext cx="12192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CS 685 Autonomous Robotics</a:t>
            </a:r>
            <a:br>
              <a:rPr lang="en-US" dirty="0"/>
            </a:br>
            <a:r>
              <a:rPr lang="en-US" dirty="0"/>
              <a:t>Motion Planning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3AB6C-A084-91AD-AEE3-DF0F3191A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3259"/>
            <a:ext cx="9144000" cy="1655762"/>
          </a:xfrm>
        </p:spPr>
        <p:txBody>
          <a:bodyPr/>
          <a:lstStyle/>
          <a:p>
            <a:r>
              <a:rPr lang="en-US" dirty="0"/>
              <a:t>Prof. </a:t>
            </a:r>
            <a:r>
              <a:rPr lang="en-US" dirty="0" err="1"/>
              <a:t>Xuesu</a:t>
            </a:r>
            <a:r>
              <a:rPr lang="en-US" dirty="0"/>
              <a:t> Xiao</a:t>
            </a:r>
          </a:p>
          <a:p>
            <a:r>
              <a:rPr lang="en-US" dirty="0"/>
              <a:t>George Mason University</a:t>
            </a:r>
          </a:p>
        </p:txBody>
      </p:sp>
      <p:pic>
        <p:nvPicPr>
          <p:cNvPr id="5" name="Picture 4" descr="A picture containing text, appliance, sewing machine&#10;&#10;Description automatically generated">
            <a:extLst>
              <a:ext uri="{FF2B5EF4-FFF2-40B4-BE49-F238E27FC236}">
                <a16:creationId xmlns:a16="http://schemas.microsoft.com/office/drawing/2014/main" id="{160F08E0-A145-5797-47F1-3A62AAD04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76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A526F-EB06-1593-0D75-5F400892B398}"/>
              </a:ext>
            </a:extLst>
          </p:cNvPr>
          <p:cNvSpPr txBox="1"/>
          <p:nvPr/>
        </p:nvSpPr>
        <p:spPr>
          <a:xfrm>
            <a:off x="4627970" y="6265788"/>
            <a:ext cx="293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Slides Credits: Gregory Stein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316D5-D272-7C36-B9F7-36A06E62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0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BE6A7C-E717-D848-98E1-A6815047F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30045"/>
          <a:stretch/>
        </p:blipFill>
        <p:spPr>
          <a:xfrm>
            <a:off x="1524000" y="3573576"/>
            <a:ext cx="9144000" cy="3105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F7C9D-2D51-BF49-95CB-CC41523E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some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1B942-31EA-2840-89C5-006F9EA4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search is really a “biased” version of UCS.</a:t>
            </a:r>
          </a:p>
          <a:p>
            <a:r>
              <a:rPr lang="en-US" dirty="0"/>
              <a:t>If the heuristic is zero everywhere, then A == UCS</a:t>
            </a:r>
          </a:p>
          <a:p>
            <a:r>
              <a:rPr lang="en-US" dirty="0"/>
              <a:t>A search is complete </a:t>
            </a:r>
            <a:r>
              <a:rPr lang="en-US" i="1" dirty="0"/>
              <a:t>always</a:t>
            </a:r>
            <a:r>
              <a:rPr lang="en-US" dirty="0"/>
              <a:t>, but in our example it’s not optimal… What’s gone wrong?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DE035-6715-3A41-A04B-DF9ABB8D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610BB-9E51-3F4D-B4C6-9778A99C5175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AF47-C1A6-A74E-90F8-8A7F53F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0652-ACB5-BE46-B107-04CE7C52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heuristics guarantee that the solution will be optimal—such heuristics are called </a:t>
            </a:r>
            <a:r>
              <a:rPr lang="en-US" i="1" dirty="0"/>
              <a:t>admissible heuristics.</a:t>
            </a:r>
            <a:endParaRPr lang="en-US" dirty="0"/>
          </a:p>
          <a:p>
            <a:endParaRPr lang="en-US" dirty="0"/>
          </a:p>
          <a:p>
            <a:r>
              <a:rPr lang="en-US" dirty="0"/>
              <a:t>A heuristic must </a:t>
            </a:r>
            <a:r>
              <a:rPr lang="en-US" i="1" dirty="0"/>
              <a:t>underestimate</a:t>
            </a:r>
            <a:r>
              <a:rPr lang="en-US" dirty="0"/>
              <a:t> the cost to reach the goal to be admissible. That’s it!</a:t>
            </a:r>
          </a:p>
          <a:p>
            <a:endParaRPr lang="en-US" dirty="0"/>
          </a:p>
          <a:p>
            <a:r>
              <a:rPr lang="en-US" dirty="0"/>
              <a:t>Question: is h(v) = 0 an admissible heuristic?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98C-1BB6-834C-8587-11A4BC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4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AF47-C1A6-A74E-90F8-8A7F53F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0652-ACB5-BE46-B107-04CE7C52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heuristics guarantee that the solution will be optimal—such heuristics are called </a:t>
            </a:r>
            <a:r>
              <a:rPr lang="en-US" i="1" dirty="0"/>
              <a:t>admissible heuristics.</a:t>
            </a:r>
            <a:endParaRPr lang="en-US" dirty="0"/>
          </a:p>
          <a:p>
            <a:endParaRPr lang="en-US" dirty="0"/>
          </a:p>
          <a:p>
            <a:r>
              <a:rPr lang="en-US" dirty="0"/>
              <a:t>A heuristic must </a:t>
            </a:r>
            <a:r>
              <a:rPr lang="en-US" i="1" dirty="0"/>
              <a:t>underestimate</a:t>
            </a:r>
            <a:r>
              <a:rPr lang="en-US" dirty="0"/>
              <a:t> the cost to reach the goal to be admissible. That’s it!</a:t>
            </a:r>
          </a:p>
          <a:p>
            <a:endParaRPr lang="en-US" dirty="0"/>
          </a:p>
          <a:p>
            <a:r>
              <a:rPr lang="en-US" dirty="0"/>
              <a:t>Question: is h(v) = 0 an admissible heuristic?</a:t>
            </a:r>
          </a:p>
          <a:p>
            <a:r>
              <a:rPr lang="en-US" dirty="0"/>
              <a:t>Yes! (This should be unsurprising, since we know that in this case, A* == UCS and UCS is optimal.)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98C-1BB6-834C-8587-11A4BC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9B1AB5-0DB0-3740-A149-EB0FE8D6D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3" t="24629" b="24629"/>
          <a:stretch/>
        </p:blipFill>
        <p:spPr>
          <a:xfrm>
            <a:off x="6453809" y="3374794"/>
            <a:ext cx="4214191" cy="3476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2AF47-C1A6-A74E-90F8-8A7F53F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&amp; Admissible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0652-ACB5-BE46-B107-04CE7C52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Admissible heuristic: must </a:t>
            </a:r>
            <a:r>
              <a:rPr lang="en-US" u="sng" dirty="0"/>
              <a:t>underestimate</a:t>
            </a:r>
            <a:r>
              <a:rPr lang="en-US" dirty="0"/>
              <a:t> the distance to the goal.</a:t>
            </a:r>
          </a:p>
          <a:p>
            <a:endParaRPr lang="en-US" dirty="0"/>
          </a:p>
          <a:p>
            <a:r>
              <a:rPr lang="en-US" dirty="0"/>
              <a:t>Clearly this heuristic function was not admissible. For which nodes is the heuristic an overestimate of distance to the goal?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98C-1BB6-834C-8587-11A4BC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0116E-477C-9C42-A10E-746A9D4D9AF3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8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9B1AB5-0DB0-3740-A149-EB0FE8D6D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3" t="24629" b="24629"/>
          <a:stretch/>
        </p:blipFill>
        <p:spPr>
          <a:xfrm>
            <a:off x="6453809" y="3374794"/>
            <a:ext cx="4214191" cy="3476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2AF47-C1A6-A74E-90F8-8A7F53F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&amp; Admissible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0652-ACB5-BE46-B107-04CE7C52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Admissible heuristic: must </a:t>
            </a:r>
            <a:r>
              <a:rPr lang="en-US" u="sng" dirty="0"/>
              <a:t>underestimate</a:t>
            </a:r>
            <a:r>
              <a:rPr lang="en-US" dirty="0"/>
              <a:t> the distance to the goal.</a:t>
            </a:r>
          </a:p>
          <a:p>
            <a:endParaRPr lang="en-US" dirty="0"/>
          </a:p>
          <a:p>
            <a:r>
              <a:rPr lang="en-US" dirty="0"/>
              <a:t>Clearly this heuristic function was not admissible. For which nodes is the heuristic an overestimate of distance to the goal?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Let’s fix these and go again.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98C-1BB6-834C-8587-11A4BC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D0BB58-F263-0B44-AFC9-9160590C1809}"/>
              </a:ext>
            </a:extLst>
          </p:cNvPr>
          <p:cNvSpPr/>
          <p:nvPr/>
        </p:nvSpPr>
        <p:spPr>
          <a:xfrm>
            <a:off x="8428384" y="4664765"/>
            <a:ext cx="715617" cy="7156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C174F5-E4C5-B943-8EA9-7E20369A39B5}"/>
              </a:ext>
            </a:extLst>
          </p:cNvPr>
          <p:cNvSpPr/>
          <p:nvPr/>
        </p:nvSpPr>
        <p:spPr>
          <a:xfrm>
            <a:off x="7361584" y="5747842"/>
            <a:ext cx="715617" cy="7156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3EFFE-24F5-AE4E-8A59-C3382EA30CD8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2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71864-7950-5445-AEDD-9D2DF7DFC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14" b="24614"/>
          <a:stretch/>
        </p:blipFill>
        <p:spPr>
          <a:xfrm>
            <a:off x="1524000" y="1689652"/>
            <a:ext cx="9144000" cy="3478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BA3177-126B-BA43-B994-4272390680E5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9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7EF33-52EF-D449-AB52-AACA6BF93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53" b="24653"/>
          <a:stretch/>
        </p:blipFill>
        <p:spPr>
          <a:xfrm>
            <a:off x="1519798" y="1690689"/>
            <a:ext cx="9152404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D34CB5-8A68-8F45-9D14-38E5420A56E9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5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42DCF-CAD0-A646-B71F-E7E4777E6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3C29AB-911C-224C-87AC-6CC4B90FC266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2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FC386-AC7F-0740-BD2C-4B3F3B3FF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581A29-A645-824A-B8AA-DAD3A3A25734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15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C9208-F242-9D40-ACB6-F7CEF0AE0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70" b="22970"/>
          <a:stretch/>
        </p:blipFill>
        <p:spPr>
          <a:xfrm>
            <a:off x="1524000" y="1577009"/>
            <a:ext cx="9144000" cy="3703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1A3B18-A46E-9544-927C-901C25923D52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9316-AF55-2641-A41E-7F78D8DC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UCS and Greedy Search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E024-AB6E-8E4D-A0A5-3A204E25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UCS is optimal, but doesn’t reach the goal as quickly as we’d like</a:t>
            </a:r>
          </a:p>
          <a:p>
            <a:pPr marL="342900" indent="-342900"/>
            <a:r>
              <a:rPr lang="en-US" dirty="0"/>
              <a:t>Greedy Search is neither optimal nor complete, but </a:t>
            </a:r>
            <a:r>
              <a:rPr lang="en-US" i="1" dirty="0"/>
              <a:t>does</a:t>
            </a:r>
            <a:r>
              <a:rPr lang="en-US" dirty="0"/>
              <a:t> move in the direction of the goal in a way we’d like to take advantage of (somehow)</a:t>
            </a:r>
          </a:p>
          <a:p>
            <a:r>
              <a:rPr lang="en-US" dirty="0"/>
              <a:t>How do we get the best of both?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4A4CF-D07D-2645-B919-5F17B3ED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46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A* guaranteed to be optimal?</a:t>
            </a:r>
            <a:br>
              <a:rPr lang="en-US" dirty="0"/>
            </a:br>
            <a:r>
              <a:rPr lang="en-US" dirty="0"/>
              <a:t>Some intuition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06430-05DE-9043-8645-F16B56C51420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4ABC26-EF27-A346-BEE6-31D4EAC49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overestimate the distance to the goal: the optimal distance is “pushed down” the queue and we may not discover this error before termination (this is what happened earlier).</a:t>
            </a:r>
          </a:p>
          <a:p>
            <a:endParaRPr lang="en-US" dirty="0"/>
          </a:p>
          <a:p>
            <a:r>
              <a:rPr lang="en-US" dirty="0"/>
              <a:t>If we underestimate the distance to the goal: a sub-optimal path appears too early, but we recover from it eventually as we add more elements to the path (replacing the heuristic)</a:t>
            </a:r>
          </a:p>
        </p:txBody>
      </p:sp>
    </p:spTree>
    <p:extLst>
      <p:ext uri="{BB962C8B-B14F-4D97-AF65-F5344CB8AC3E}">
        <p14:creationId xmlns:p14="http://schemas.microsoft.com/office/powerpoint/2010/main" val="3051631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admissible heuristics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9DA7-3080-A746-B48A-4CDC4FB9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best</a:t>
            </a:r>
            <a:r>
              <a:rPr lang="en-US" dirty="0"/>
              <a:t> admissible heuristic returns the actual cost to go (the distance from the goal), but that’s the thing we’re trying to find!</a:t>
            </a:r>
          </a:p>
          <a:p>
            <a:endParaRPr lang="en-US" dirty="0"/>
          </a:p>
          <a:p>
            <a:r>
              <a:rPr lang="en-US" dirty="0"/>
              <a:t>Domain-specific knowledge is important:</a:t>
            </a:r>
          </a:p>
          <a:p>
            <a:pPr marL="342900" indent="-342900"/>
            <a:r>
              <a:rPr lang="en-US" dirty="0"/>
              <a:t>h(v) = 0 : This always works, but not very useful</a:t>
            </a:r>
          </a:p>
          <a:p>
            <a:pPr marL="342900" indent="-342900"/>
            <a:r>
              <a:rPr lang="en-US" dirty="0"/>
              <a:t>h(v) = distance(v, g) : If you are in an environment where the distance between nodes is at least Euclidian distance (e.g., if they are physical locations), then this works great. Very common choice for navigation.</a:t>
            </a:r>
          </a:p>
          <a:p>
            <a:pPr marL="342900" indent="-342900"/>
            <a:r>
              <a:rPr lang="en-US" dirty="0"/>
              <a:t>h(v) = ∥v − </a:t>
            </a:r>
            <a:r>
              <a:rPr lang="en-US" dirty="0" err="1"/>
              <a:t>g∥</a:t>
            </a:r>
            <a:r>
              <a:rPr lang="en-US" baseline="-25000" dirty="0" err="1"/>
              <a:t>p</a:t>
            </a:r>
            <a:r>
              <a:rPr lang="en-US" dirty="0"/>
              <a:t> : (more general) When the vertices correspond to points in a normed vector space.</a:t>
            </a:r>
            <a:endParaRPr lang="en-US" baseline="-25000" dirty="0"/>
          </a:p>
          <a:p>
            <a:pPr marL="342900" indent="-34290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97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admissible heuristics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9DA7-3080-A746-B48A-4CDC4FB9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best</a:t>
            </a:r>
            <a:r>
              <a:rPr lang="en-US" dirty="0"/>
              <a:t> admissible heuristic returns the actual cost to go (the distance from the goal), but that’s the thing we’re trying to find!</a:t>
            </a:r>
          </a:p>
          <a:p>
            <a:endParaRPr lang="en-US" dirty="0"/>
          </a:p>
          <a:p>
            <a:r>
              <a:rPr lang="en-US" dirty="0"/>
              <a:t>Often, a “relaxation” of the problem is a good way to generate a heuristic: you remove a constraint of some kind.</a:t>
            </a:r>
          </a:p>
          <a:p>
            <a:endParaRPr lang="en-US" dirty="0"/>
          </a:p>
          <a:p>
            <a:r>
              <a:rPr lang="en-US" dirty="0"/>
              <a:t>In the case of navigation, removing the obstacles is a type of relaxation, which is why “Euclidian distance to the goal” is a good (admissible) heuristic.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3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(as we’ve defined it) is still slow in some cases: we want our visited list 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9DA7-3080-A746-B48A-4CDC4FB9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still remember </a:t>
            </a:r>
            <a:r>
              <a:rPr lang="en-US" i="1" dirty="0"/>
              <a:t>something</a:t>
            </a:r>
            <a:r>
              <a:rPr lang="en-US" dirty="0"/>
              <a:t>. But what?</a:t>
            </a:r>
          </a:p>
          <a:p>
            <a:endParaRPr lang="en-US" dirty="0"/>
          </a:p>
          <a:p>
            <a:r>
              <a:rPr lang="en-US" dirty="0"/>
              <a:t>The basic idea: shortest paths are extensions of shortest sub-paths. [Proof by contradiction: if a shortest path contained a non-shortest sub-path, we could make it shorter by replacing that sub-path with the shorter one.]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Whenever we </a:t>
            </a:r>
            <a:r>
              <a:rPr lang="en-US" i="1" dirty="0">
                <a:solidFill>
                  <a:schemeClr val="bg1"/>
                </a:solidFill>
              </a:rPr>
              <a:t>expand</a:t>
            </a:r>
            <a:r>
              <a:rPr lang="en-US" dirty="0">
                <a:solidFill>
                  <a:schemeClr val="bg1"/>
                </a:solidFill>
              </a:rPr>
              <a:t> a path, we know that it’s the shortest sub-path. </a:t>
            </a:r>
            <a:r>
              <a:rPr lang="en-US" dirty="0" err="1">
                <a:solidFill>
                  <a:schemeClr val="bg1"/>
                </a:solidFill>
              </a:rPr>
              <a:t>Athe</a:t>
            </a:r>
            <a:r>
              <a:rPr lang="en-US" dirty="0">
                <a:solidFill>
                  <a:schemeClr val="bg1"/>
                </a:solidFill>
              </a:rPr>
              <a:t> heuristic is admissible, the node being expanded will never have a shorter sub-path to it.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Instead of keeping track of the nodes we’ve </a:t>
            </a:r>
            <a:r>
              <a:rPr lang="en-US" i="1" dirty="0">
                <a:solidFill>
                  <a:schemeClr val="bg1"/>
                </a:solidFill>
              </a:rPr>
              <a:t>visited</a:t>
            </a:r>
            <a:r>
              <a:rPr lang="en-US" dirty="0">
                <a:solidFill>
                  <a:schemeClr val="bg1"/>
                </a:solidFill>
              </a:rPr>
              <a:t>, we instead keep track of nodes we’ve </a:t>
            </a:r>
            <a:r>
              <a:rPr lang="en-US" i="1" dirty="0">
                <a:solidFill>
                  <a:schemeClr val="bg1"/>
                </a:solidFill>
              </a:rPr>
              <a:t>expanded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15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(as we’ve defined it) is still slow in some cases: we want our visited list 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9DA7-3080-A746-B48A-4CDC4FB9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still remember </a:t>
            </a:r>
            <a:r>
              <a:rPr lang="en-US" i="1" dirty="0"/>
              <a:t>something</a:t>
            </a:r>
            <a:r>
              <a:rPr lang="en-US" dirty="0"/>
              <a:t>. But what?</a:t>
            </a:r>
          </a:p>
          <a:p>
            <a:endParaRPr lang="en-US" dirty="0"/>
          </a:p>
          <a:p>
            <a:r>
              <a:rPr lang="en-US" dirty="0"/>
              <a:t>The basic idea: shortest paths are extensions of shortest sub-paths. [Proof by contradiction: if a shortest path contained a non-shortest sub-path, we could make it shorter by replacing that sub-path with the shorter one.]</a:t>
            </a:r>
          </a:p>
          <a:p>
            <a:endParaRPr lang="en-US" dirty="0"/>
          </a:p>
          <a:p>
            <a:r>
              <a:rPr lang="en-US" dirty="0"/>
              <a:t>Whenever we </a:t>
            </a:r>
            <a:r>
              <a:rPr lang="en-US" i="1" dirty="0"/>
              <a:t>expand</a:t>
            </a:r>
            <a:r>
              <a:rPr lang="en-US" dirty="0"/>
              <a:t> a path, we know that it’s the shortest sub-path. As long as the heuristic is admissible, the node being expanded will never have a shorter sub-path to it.</a:t>
            </a:r>
          </a:p>
          <a:p>
            <a:endParaRPr lang="en-US" dirty="0"/>
          </a:p>
          <a:p>
            <a:r>
              <a:rPr lang="en-US" dirty="0"/>
              <a:t>Instead of keeping track of the nodes we’ve </a:t>
            </a:r>
            <a:r>
              <a:rPr lang="en-US" i="1" dirty="0"/>
              <a:t>visited</a:t>
            </a:r>
            <a:r>
              <a:rPr lang="en-US" dirty="0"/>
              <a:t>, we instead keep track of nodes we’ve </a:t>
            </a:r>
            <a:r>
              <a:rPr lang="en-US" i="1" dirty="0"/>
              <a:t>expanded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6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+ Dynamic Programming:</a:t>
            </a:r>
            <a:br>
              <a:rPr lang="en-US" dirty="0"/>
            </a:br>
            <a:r>
              <a:rPr lang="en-US" b="1" dirty="0"/>
              <a:t>Keeping track of expanded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9DA7-3080-A746-B48A-4CDC4FB9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still remember </a:t>
            </a:r>
            <a:r>
              <a:rPr lang="en-US" i="1" dirty="0"/>
              <a:t>something</a:t>
            </a:r>
            <a:r>
              <a:rPr lang="en-US" dirty="0"/>
              <a:t>. But what?</a:t>
            </a:r>
          </a:p>
          <a:p>
            <a:endParaRPr lang="en-US" dirty="0"/>
          </a:p>
          <a:p>
            <a:r>
              <a:rPr lang="en-US" dirty="0"/>
              <a:t>The basic idea: shortest paths are extensions of shortest sub-paths. [Proof by contradiction: if a shortest path contained a non-shortest sub-path, we could make it shorter by replacing that sub-path with the shorter one.]</a:t>
            </a:r>
          </a:p>
          <a:p>
            <a:endParaRPr lang="en-US" dirty="0"/>
          </a:p>
          <a:p>
            <a:r>
              <a:rPr lang="en-US" dirty="0"/>
              <a:t>Whenever we </a:t>
            </a:r>
            <a:r>
              <a:rPr lang="en-US" i="1" dirty="0"/>
              <a:t>expand</a:t>
            </a:r>
            <a:r>
              <a:rPr lang="en-US" dirty="0"/>
              <a:t> a path, we know that it’s the shortest sub-path. As long as the heuristic is admissible, the node being expanded will never have a shorter sub-path to it.</a:t>
            </a:r>
          </a:p>
          <a:p>
            <a:endParaRPr lang="en-US" dirty="0"/>
          </a:p>
          <a:p>
            <a:r>
              <a:rPr lang="en-US" dirty="0"/>
              <a:t>Instead of keeping track of the nodes we’ve </a:t>
            </a:r>
            <a:r>
              <a:rPr lang="en-US" i="1" dirty="0"/>
              <a:t>visited</a:t>
            </a:r>
            <a:r>
              <a:rPr lang="en-US" dirty="0"/>
              <a:t>, we instead keep track of nodes we’ve </a:t>
            </a:r>
            <a:r>
              <a:rPr lang="en-US" i="1" dirty="0"/>
              <a:t>expanded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0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9DA7-3080-A746-B48A-4CDC4FB9C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738804"/>
          </a:xfrm>
        </p:spPr>
        <p:txBody>
          <a:bodyPr>
            <a:normAutofit/>
          </a:bodyPr>
          <a:lstStyle/>
          <a:p>
            <a:r>
              <a:rPr lang="en-US" dirty="0"/>
              <a:t>Here’s the old version:</a:t>
            </a:r>
          </a:p>
          <a:p>
            <a:endParaRPr lang="en-US" dirty="0">
              <a:latin typeface="Iosevka Term" panose="02000509000000000000" pitchFamily="49" charset="0"/>
              <a:ea typeface="Iosevka Term" panose="02000509000000000000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Q &lt;- &lt;start&gt;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while Q is not empty: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Pick path P with minimum estimated cost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	f(P) = g(P) + h(head(P)) from the queue Q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if head(P) == goal: return P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else: remove P from Q</a:t>
            </a:r>
          </a:p>
          <a:p>
            <a:pPr marL="0" indent="0">
              <a:buNone/>
            </a:pPr>
            <a:endParaRPr lang="en-US" sz="1800" dirty="0">
              <a:latin typeface="Iosevka Term" panose="02000509000000000000" pitchFamily="49" charset="0"/>
              <a:ea typeface="Iosevka Term" panose="02000509000000000000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foreach neighbor of head(P):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	add &lt;v, P&gt; to the queue Q;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return FAILURE;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4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+ Dynamic Programming: remembering places we’ve visited “sooner”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9DA7-3080-A746-B48A-4CDC4FB9C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5449818"/>
          </a:xfrm>
        </p:spPr>
        <p:txBody>
          <a:bodyPr>
            <a:normAutofit/>
          </a:bodyPr>
          <a:lstStyle/>
          <a:p>
            <a:r>
              <a:rPr lang="en-US" dirty="0"/>
              <a:t>Here’s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new</a:t>
            </a:r>
            <a:r>
              <a:rPr lang="en-US" dirty="0"/>
              <a:t> version:</a:t>
            </a:r>
          </a:p>
          <a:p>
            <a:endParaRPr lang="en-US" dirty="0">
              <a:latin typeface="Iosevka Term" panose="02000509000000000000" pitchFamily="49" charset="0"/>
              <a:ea typeface="Iosevka Term" panose="02000509000000000000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Q &lt;- &lt;start&gt;;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osevka Term" panose="02000509000000000000" pitchFamily="49" charset="0"/>
                <a:ea typeface="Iosevka Term" panose="02000509000000000000" pitchFamily="49" charset="0"/>
              </a:rPr>
              <a:t>expanded = {}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while Q is not empty: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Pick path P with minimum estimated cost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	f(P) = g(P) + h(head(P)) from the queue Q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if head(P) == goal: return P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else: remove P from Q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osevka Term" panose="02000509000000000000" pitchFamily="49" charset="0"/>
                <a:ea typeface="Iosevka Term" panose="02000509000000000000" pitchFamily="49" charset="0"/>
              </a:rPr>
              <a:t>if head(P) in expanded: continue // pick next path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osevka Term" panose="02000509000000000000" pitchFamily="49" charset="0"/>
                <a:ea typeface="Iosevka Term" panose="02000509000000000000" pitchFamily="49" charset="0"/>
              </a:rPr>
              <a:t>	else: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Iosevka Term" panose="02000509000000000000" pitchFamily="49" charset="0"/>
                <a:ea typeface="Iosevka Term" panose="02000509000000000000" pitchFamily="49" charset="0"/>
              </a:rPr>
              <a:t>expanded.add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osevka Term" panose="02000509000000000000" pitchFamily="49" charset="0"/>
                <a:ea typeface="Iosevka Term" panose="02000509000000000000" pitchFamily="49" charset="0"/>
              </a:rPr>
              <a:t>(head(P)); 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foreach neighbor of head(P)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Iosevka Term" panose="02000509000000000000" pitchFamily="49" charset="0"/>
                <a:ea typeface="Iosevka Term" panose="02000509000000000000" pitchFamily="49" charset="0"/>
              </a:rPr>
              <a:t>not in expanded</a:t>
            </a: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		add &lt;v, P&gt; to the queue Q;</a:t>
            </a:r>
          </a:p>
          <a:p>
            <a:pPr marL="0" indent="0">
              <a:buNone/>
            </a:pPr>
            <a:r>
              <a:rPr lang="en-US" sz="1800" dirty="0">
                <a:latin typeface="Iosevka Term" panose="02000509000000000000" pitchFamily="49" charset="0"/>
                <a:ea typeface="Iosevka Term" panose="02000509000000000000" pitchFamily="49" charset="0"/>
              </a:rPr>
              <a:t>return FAILURE;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3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1132-952A-CA49-9D4A-65C8E84C5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Motion Planning</a:t>
            </a:r>
            <a:br>
              <a:rPr lang="en-US" dirty="0"/>
            </a:br>
            <a:r>
              <a:rPr lang="en-US" sz="3600" dirty="0">
                <a:solidFill>
                  <a:schemeClr val="accent2"/>
                </a:solidFill>
              </a:rPr>
              <a:t>Vehicle Dynamics &amp;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Sample-Based Planning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F7075-6A83-A94B-9555-88A6942442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96300" y="6583680"/>
            <a:ext cx="2057400" cy="274320"/>
          </a:xfrm>
        </p:spPr>
        <p:txBody>
          <a:bodyPr/>
          <a:lstStyle/>
          <a:p>
            <a:fld id="{E538DE21-AC3D-574E-A9BC-92B90566158F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E1F48-537B-A149-ADBA-E937F5D357C0}"/>
              </a:ext>
            </a:extLst>
          </p:cNvPr>
          <p:cNvSpPr txBox="1"/>
          <p:nvPr/>
        </p:nvSpPr>
        <p:spPr>
          <a:xfrm>
            <a:off x="2519082" y="4651177"/>
            <a:ext cx="715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36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0366-F7C2-3146-95DB-562EF3A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 There are some limitations of our planning </a:t>
            </a:r>
            <a:r>
              <a:rPr lang="en-US" i="1" dirty="0"/>
              <a:t>abstractions</a:t>
            </a:r>
            <a:r>
              <a:rPr lang="en-US" dirty="0"/>
              <a:t> or </a:t>
            </a:r>
            <a:r>
              <a:rPr lang="en-US" i="1" dirty="0"/>
              <a:t>representations</a:t>
            </a:r>
            <a:r>
              <a:rPr lang="en-US" dirty="0"/>
              <a:t>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A564-ACA9-AA4C-AA34-939F43A6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943350" cy="4351338"/>
          </a:xfrm>
        </p:spPr>
        <p:txBody>
          <a:bodyPr/>
          <a:lstStyle/>
          <a:p>
            <a:r>
              <a:rPr lang="en-US" dirty="0"/>
              <a:t>Let’s start with planning via a visibility graph.</a:t>
            </a:r>
          </a:p>
          <a:p>
            <a:endParaRPr lang="en-US" dirty="0"/>
          </a:p>
          <a:p>
            <a:r>
              <a:rPr lang="en-US" dirty="0"/>
              <a:t>If I’m a self-driving car, can I follow this path?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708FF-C818-244B-962B-05C49241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DF844-0860-DA48-BDCB-F6BA119E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59" y="1579649"/>
            <a:ext cx="4111800" cy="3391738"/>
          </a:xfrm>
          <a:prstGeom prst="rect">
            <a:avLst/>
          </a:prstGeom>
        </p:spPr>
      </p:pic>
      <p:pic>
        <p:nvPicPr>
          <p:cNvPr id="7" name="Picture 1" descr="page40image1960843536">
            <a:extLst>
              <a:ext uri="{FF2B5EF4-FFF2-40B4-BE49-F238E27FC236}">
                <a16:creationId xmlns:a16="http://schemas.microsoft.com/office/drawing/2014/main" id="{0317A730-EF56-174B-9A02-31487E8B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422" y="3970830"/>
            <a:ext cx="2796614" cy="209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6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9316-AF55-2641-A41E-7F78D8DC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UCS and Greedy Search:</a:t>
            </a:r>
            <a:br>
              <a:rPr lang="en-US" dirty="0"/>
            </a:br>
            <a:r>
              <a:rPr lang="en-US" dirty="0"/>
              <a:t>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E024-AB6E-8E4D-A0A5-3A204E25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738804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/>
              <a:t>UCS is optimal, but doesn’t reach the goal as quickly as we’d like</a:t>
            </a:r>
          </a:p>
          <a:p>
            <a:pPr marL="342900" indent="-342900"/>
            <a:r>
              <a:rPr lang="en-US" dirty="0"/>
              <a:t>Greedy Search is neither optimal nor complete, but </a:t>
            </a:r>
            <a:r>
              <a:rPr lang="en-US" i="1" dirty="0"/>
              <a:t>does</a:t>
            </a:r>
            <a:r>
              <a:rPr lang="en-US" dirty="0"/>
              <a:t> move in the direction of the goal in a way we’d like to take advantage of (somehow)</a:t>
            </a:r>
          </a:p>
          <a:p>
            <a:r>
              <a:rPr lang="en-US" dirty="0"/>
              <a:t>How do we get the best of both?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Search: combining the cost of the path so far with a heuristic estimate of how far we have left to travel—this is the sum of the path cost from UCS and the heuristic from Greedy Search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4A4CF-D07D-2645-B919-5F17B3ED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21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0366-F7C2-3146-95DB-562EF3A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 There are some limitations of our planning </a:t>
            </a:r>
            <a:r>
              <a:rPr lang="en-US" i="1" dirty="0"/>
              <a:t>abstractions</a:t>
            </a:r>
            <a:r>
              <a:rPr lang="en-US" dirty="0"/>
              <a:t> or </a:t>
            </a:r>
            <a:r>
              <a:rPr lang="en-US" i="1" dirty="0"/>
              <a:t>representations</a:t>
            </a:r>
            <a:r>
              <a:rPr lang="en-US" dirty="0"/>
              <a:t>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A564-ACA9-AA4C-AA34-939F43A6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943350" cy="4351338"/>
          </a:xfrm>
        </p:spPr>
        <p:txBody>
          <a:bodyPr/>
          <a:lstStyle/>
          <a:p>
            <a:r>
              <a:rPr lang="en-US" dirty="0"/>
              <a:t>Let’s start with planning via a visibility graph.</a:t>
            </a:r>
          </a:p>
          <a:p>
            <a:endParaRPr lang="en-US" dirty="0"/>
          </a:p>
          <a:p>
            <a:r>
              <a:rPr lang="en-US" dirty="0"/>
              <a:t>If I’m a self-driving car, can I follow this path?</a:t>
            </a:r>
          </a:p>
          <a:p>
            <a:r>
              <a:rPr lang="en-US" b="1" dirty="0"/>
              <a:t>No! </a:t>
            </a:r>
            <a:r>
              <a:rPr lang="en-US" dirty="0"/>
              <a:t>Why not?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708FF-C818-244B-962B-05C49241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DF844-0860-DA48-BDCB-F6BA119E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59" y="1579649"/>
            <a:ext cx="4111800" cy="3391738"/>
          </a:xfrm>
          <a:prstGeom prst="rect">
            <a:avLst/>
          </a:prstGeom>
        </p:spPr>
      </p:pic>
      <p:pic>
        <p:nvPicPr>
          <p:cNvPr id="7" name="Picture 1" descr="page40image1960843536">
            <a:extLst>
              <a:ext uri="{FF2B5EF4-FFF2-40B4-BE49-F238E27FC236}">
                <a16:creationId xmlns:a16="http://schemas.microsoft.com/office/drawing/2014/main" id="{0317A730-EF56-174B-9A02-31487E8B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422" y="3970830"/>
            <a:ext cx="2796614" cy="209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20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0366-F7C2-3146-95DB-562EF3A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 There are some limitations of our planning </a:t>
            </a:r>
            <a:r>
              <a:rPr lang="en-US" i="1" dirty="0"/>
              <a:t>abstractions</a:t>
            </a:r>
            <a:r>
              <a:rPr lang="en-US" dirty="0"/>
              <a:t> or </a:t>
            </a:r>
            <a:r>
              <a:rPr lang="en-US" i="1" dirty="0"/>
              <a:t>representations</a:t>
            </a:r>
            <a:r>
              <a:rPr lang="en-US" dirty="0"/>
              <a:t>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A564-ACA9-AA4C-AA34-939F43A6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9433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Let’s start with planning via a visibility graph.</a:t>
            </a:r>
          </a:p>
          <a:p>
            <a:endParaRPr lang="en-US" dirty="0"/>
          </a:p>
          <a:p>
            <a:r>
              <a:rPr lang="en-US" dirty="0"/>
              <a:t>If I’m a self-driving car, can I follow this path? </a:t>
            </a:r>
          </a:p>
          <a:p>
            <a:r>
              <a:rPr lang="en-US" b="1" dirty="0"/>
              <a:t>No! </a:t>
            </a:r>
            <a:r>
              <a:rPr lang="en-US" dirty="0"/>
              <a:t>Why not?</a:t>
            </a:r>
          </a:p>
          <a:p>
            <a:endParaRPr lang="en-US" b="1" dirty="0"/>
          </a:p>
          <a:p>
            <a:r>
              <a:rPr lang="en-US" b="1" dirty="0"/>
              <a:t>Size: </a:t>
            </a:r>
            <a:r>
              <a:rPr lang="en-US" dirty="0"/>
              <a:t>The vehicle cannot get infinitesimally close to objects.</a:t>
            </a:r>
          </a:p>
          <a:p>
            <a:r>
              <a:rPr lang="en-US" b="1" dirty="0"/>
              <a:t>Dynamics: </a:t>
            </a:r>
            <a:r>
              <a:rPr lang="en-US" dirty="0"/>
              <a:t>The vehicle has a finite turning radius.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708FF-C818-244B-962B-05C49241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DF844-0860-DA48-BDCB-F6BA119E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59" y="1579649"/>
            <a:ext cx="4111800" cy="3391738"/>
          </a:xfrm>
          <a:prstGeom prst="rect">
            <a:avLst/>
          </a:prstGeom>
        </p:spPr>
      </p:pic>
      <p:pic>
        <p:nvPicPr>
          <p:cNvPr id="7" name="Picture 1" descr="page40image1960843536">
            <a:extLst>
              <a:ext uri="{FF2B5EF4-FFF2-40B4-BE49-F238E27FC236}">
                <a16:creationId xmlns:a16="http://schemas.microsoft.com/office/drawing/2014/main" id="{0317A730-EF56-174B-9A02-31487E8B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422" y="3970830"/>
            <a:ext cx="2796614" cy="209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37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BA84-9FF3-364B-868D-D8D84BA2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Next, we’ll talk about the impact that vehicle dynamics have and how to plan in these high-dimensional spaces.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68DC0A-68A7-BA49-AE53-7E46268AA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9B1FF-EA64-4B48-B4B2-B8C5BEFC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2E6EA-80DA-B540-AD96-D53C0650A8A4}"/>
              </a:ext>
            </a:extLst>
          </p:cNvPr>
          <p:cNvSpPr txBox="1"/>
          <p:nvPr/>
        </p:nvSpPr>
        <p:spPr>
          <a:xfrm>
            <a:off x="5921189" y="1048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57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7427-241A-9F4D-8643-9F3B0D18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Slide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68C2-B9B5-FA41-87BB-65E8D4D5D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Readings: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 Credits (from which many of the reference images have been taken or adapted):</a:t>
            </a:r>
          </a:p>
          <a:p>
            <a:pPr marL="342900" indent="-342900">
              <a:buFontTx/>
              <a:buChar char="-"/>
            </a:pPr>
            <a:r>
              <a:rPr lang="en-US" dirty="0">
                <a:hlinkClick r:id="rId2"/>
              </a:rPr>
              <a:t>Andrea Censi "Duckietown" Tutorial Resource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hlinkClick r:id="rId3"/>
              </a:rPr>
              <a:t>Howie Choset — CMU 16-735 Configuration Space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hlinkClick r:id="rId4"/>
              </a:rPr>
              <a:t>P. Abbeel Berkeley CS287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hlinkClick r:id="rId5"/>
              </a:rPr>
              <a:t>Howie Choset — 16.735 Sample-based planning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64C47-BD40-F449-9A4A-D1830B7B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28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593C-370F-D34F-902A-44BB3E4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Motion Planning?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5D627-7450-AE4D-910D-2A237E1C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Inputs:</a:t>
            </a:r>
          </a:p>
          <a:p>
            <a:pPr marL="342900" indent="-342900">
              <a:buFontTx/>
              <a:buChar char="-"/>
            </a:pPr>
            <a:r>
              <a:rPr lang="en-US" dirty="0"/>
              <a:t>Start Pose</a:t>
            </a:r>
          </a:p>
          <a:p>
            <a:pPr marL="342900" indent="-342900">
              <a:buFontTx/>
              <a:buChar char="-"/>
            </a:pPr>
            <a:r>
              <a:rPr lang="en-US" dirty="0"/>
              <a:t>Goal Pose</a:t>
            </a:r>
          </a:p>
          <a:p>
            <a:pPr marL="342900" indent="-342900">
              <a:buFontTx/>
              <a:buChar char="-"/>
            </a:pPr>
            <a:r>
              <a:rPr lang="en-US" dirty="0"/>
              <a:t>Environment (with obstacles)</a:t>
            </a:r>
          </a:p>
          <a:p>
            <a:pPr marL="342900" indent="-342900">
              <a:buFontTx/>
              <a:buChar char="-"/>
            </a:pPr>
            <a:r>
              <a:rPr lang="en-US" dirty="0"/>
              <a:t>Robot/Vehicle/Agent kinematics and dynamics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Output:</a:t>
            </a:r>
          </a:p>
          <a:p>
            <a:pPr marL="342900" indent="-342900">
              <a:buFontTx/>
              <a:buChar char="-"/>
            </a:pPr>
            <a:r>
              <a:rPr lang="en-US" dirty="0"/>
              <a:t>Obstacle-free path from the start to the goal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Sounds simple…?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2D836-0839-0B46-BD03-10AE42AE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7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7EEF-7241-5246-BFF3-3911A49D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first, a discussion of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A1C1B-5BC8-1B4A-B6E4-CA092191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31259"/>
            <a:ext cx="7886700" cy="52331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 all robots have the same size or configurations, so how can we apply the same algorithms if the robots are different?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include size and configuration?</a:t>
            </a:r>
          </a:p>
          <a:p>
            <a:pPr marL="342900" indent="-342900">
              <a:buFontTx/>
              <a:buChar char="-"/>
            </a:pPr>
            <a:r>
              <a:rPr lang="en-US" dirty="0"/>
              <a:t>Constraints on an optimization objective? The dynamics and size will limit the types of solutions we can propose. </a:t>
            </a:r>
            <a:endParaRPr lang="en-US" i="1" dirty="0"/>
          </a:p>
          <a:p>
            <a:pPr marL="342900" indent="-342900">
              <a:buFontTx/>
              <a:buChar char="-"/>
            </a:pPr>
            <a:r>
              <a:rPr lang="en-US" dirty="0"/>
              <a:t>Transform the problem in a way that it won’t matter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0E7AB-A391-E948-9B5C-41647942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1" descr="page40image1960843536">
            <a:extLst>
              <a:ext uri="{FF2B5EF4-FFF2-40B4-BE49-F238E27FC236}">
                <a16:creationId xmlns:a16="http://schemas.microsoft.com/office/drawing/2014/main" id="{F7F925F6-FD6C-3D4D-813B-BF908E0C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346" y="2469286"/>
            <a:ext cx="2492002" cy="186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actorX 200 Robot Arm">
            <a:extLst>
              <a:ext uri="{FF2B5EF4-FFF2-40B4-BE49-F238E27FC236}">
                <a16:creationId xmlns:a16="http://schemas.microsoft.com/office/drawing/2014/main" id="{C6B8800F-7A77-8846-BBEA-3D82A7B3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7" y="2469286"/>
            <a:ext cx="1869002" cy="186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74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251536-FBDA-C449-B93D-E736FFA5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Space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6463EE-7CD3-6A42-978C-680BFAEB4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Handling objects with finite size and different “configurations”</a:t>
            </a:r>
          </a:p>
          <a:p>
            <a:endParaRPr lang="en-US" dirty="0"/>
          </a:p>
          <a:p>
            <a:r>
              <a:rPr lang="en-US" dirty="0"/>
              <a:t>[Many slides and visuals from Howie Choset here.]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7D417-3909-1A44-B769-4C0265C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19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our robot isn’t a point, how do we represent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270507-A796-C341-8A46-C478AB10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77" r="11317"/>
          <a:stretch/>
        </p:blipFill>
        <p:spPr>
          <a:xfrm rot="5400000">
            <a:off x="3756991" y="-748748"/>
            <a:ext cx="46780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2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558CC-25BA-8A40-B1CA-B370BA8C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1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84B9B-3DCE-9C49-BCFD-30AB284D0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9316-AF55-2641-A41E-7F78D8DC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UCS and Greedy Search:</a:t>
            </a:r>
            <a:br>
              <a:rPr lang="en-US" dirty="0"/>
            </a:br>
            <a:r>
              <a:rPr lang="en-US" dirty="0"/>
              <a:t>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E024-AB6E-8E4D-A0A5-3A204E25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738804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>
                <a:solidFill>
                  <a:schemeClr val="bg1"/>
                </a:solidFill>
              </a:rPr>
              <a:t>UCS is optimal, but doesn’t reach the goal as quickly as we’d like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</a:rPr>
              <a:t>Greedy Search is neither optimal nor complete, but </a:t>
            </a:r>
            <a:r>
              <a:rPr lang="en-US" i="1" dirty="0">
                <a:solidFill>
                  <a:schemeClr val="bg1"/>
                </a:solidFill>
              </a:rPr>
              <a:t>does</a:t>
            </a:r>
            <a:r>
              <a:rPr lang="en-US" dirty="0">
                <a:solidFill>
                  <a:schemeClr val="bg1"/>
                </a:solidFill>
              </a:rPr>
              <a:t> move in the direction of the goal in a way we’d like to take advantage of (somehow)</a:t>
            </a:r>
          </a:p>
          <a:p>
            <a:r>
              <a:rPr lang="en-US" dirty="0">
                <a:solidFill>
                  <a:schemeClr val="bg1"/>
                </a:solidFill>
              </a:rPr>
              <a:t>How do we get the best of both?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Search: combining the cost of the path so far with a heuristic estimate of how far we have left to travel—this is the sum of the path cost from UCS and the heuristic from Greedy Search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4A4CF-D07D-2645-B919-5F17B3ED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E2821D-2583-5F4D-AEE8-90DEEF7D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77" y="1778021"/>
            <a:ext cx="8588646" cy="270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0C785-DF61-CF47-8263-46F2DEF05712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09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D9E05-E121-C740-BA16-A2A1B8BF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45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9F82E-36EB-2D4B-B483-36ADC947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2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F7BAF-80C7-DA43-8D27-2A3B8303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66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576AB-3DB2-BD45-B6A3-E19C58CF3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88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7386E-E4C2-B04F-AEAF-241BB3F8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14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8C77D-8374-4D43-B1AD-1975A8130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336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61F2C-B219-A74B-A63C-29A263166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26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37355-1429-A741-9DBD-5A69E43D8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731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robot has finite size that we have to think about when navigating.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6E25B-B01E-514E-B0B7-249C195B3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8" r="10754"/>
          <a:stretch/>
        </p:blipFill>
        <p:spPr>
          <a:xfrm rot="5400000">
            <a:off x="3840336" y="-625647"/>
            <a:ext cx="451132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65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“inflate” objects and “shrink” the size of a robot to a point: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9BB0B-539E-3647-BD60-371C56548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9" r="11504"/>
          <a:stretch/>
        </p:blipFill>
        <p:spPr>
          <a:xfrm rot="5400000">
            <a:off x="3866840" y="-652151"/>
            <a:ext cx="445832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0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A5381-13F7-4E47-BC5F-CF9A1937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6ADB1B-32A3-EC43-B578-D6E29363C9CB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62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21E8F-7AF5-2B42-8523-9704383DF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14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DB0E53-0C6C-E64B-ACC3-EDB7004B7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806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E0767-386A-7E48-B9B4-9AF1A0A5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3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52694-E5CF-0E4B-9898-8F9094D7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64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E4822-88BC-C14D-8F98-BA851B1B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093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62C72-E2E9-0049-8B53-727163C07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E796A-CE6E-DA40-15C3-48F66DF8C3C4}"/>
              </a:ext>
            </a:extLst>
          </p:cNvPr>
          <p:cNvSpPr/>
          <p:nvPr/>
        </p:nvSpPr>
        <p:spPr>
          <a:xfrm>
            <a:off x="2436766" y="2391591"/>
            <a:ext cx="3537313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891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1AB95-27FF-8243-99AA-DB53559B3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180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7C681-FF0C-6E45-AD34-1763EE035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6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CC1AA-3F75-3740-B1E9-BBD36D098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DF735D-0B25-E382-A338-FC7281F70D96}"/>
              </a:ext>
            </a:extLst>
          </p:cNvPr>
          <p:cNvSpPr/>
          <p:nvPr/>
        </p:nvSpPr>
        <p:spPr>
          <a:xfrm>
            <a:off x="2245179" y="2139043"/>
            <a:ext cx="2424792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446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12B8F-ADD6-2D49-A0E8-E4AF5E04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D8CD6-B10C-4149-825E-9C318DA7B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A4791F-6875-8A44-8BB5-A6E5C557D2C2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20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9F4F5-709E-774D-B36D-B8486D898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233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DC9F5-9A1D-D84F-B552-73CFC9BFC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449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2387BD-90BD-5D47-AC4E-517057709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97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651B1-7B3D-4041-BF49-9EAC85EE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40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0D6797-D507-344F-884A-F76D3DB64B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7963" y="1287951"/>
            <a:ext cx="8728364" cy="502709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49BD4A5-9F50-7749-8F25-A9FC70ED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configuration space, we can plan using a visibility-graph-like approach: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4BF38-4DBA-4547-81E0-7CE235EE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82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0D6797-D507-344F-884A-F76D3DB64B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7963" y="1287951"/>
            <a:ext cx="8728364" cy="502709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9C7142-48C4-5549-A318-3EC8C2D15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708" r="47619"/>
          <a:stretch/>
        </p:blipFill>
        <p:spPr>
          <a:xfrm>
            <a:off x="1731818" y="1621340"/>
            <a:ext cx="4572000" cy="48715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49BD4A5-9F50-7749-8F25-A9FC70ED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configuration space, we can plan using a visibility-graph-like approach: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4BF38-4DBA-4547-81E0-7CE235EE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9C7142-48C4-5549-A318-3EC8C2D15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08"/>
          <a:stretch/>
        </p:blipFill>
        <p:spPr>
          <a:xfrm>
            <a:off x="1731818" y="1621340"/>
            <a:ext cx="8728364" cy="48715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49BD4A5-9F50-7749-8F25-A9FC70ED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configuration space, we can plan using a visibility-graph-like approach: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4BF38-4DBA-4547-81E0-7CE235EE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3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9C3A-166F-E045-8ECF-AE32ABE7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simplest version of this problem is sometimes called the “Piano Mover’s Problem”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2671B-AD53-4449-AAB8-531D1B0A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8C0889-A4A2-5A4B-9A92-F33B858C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I want to move a Piano through a cluttered home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217A0474-695D-B24D-9090-9D5F2B4B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2284529"/>
            <a:ext cx="5194300" cy="4279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2B952F-9538-A443-AD3B-806D64BD1B87}"/>
              </a:ext>
            </a:extLst>
          </p:cNvPr>
          <p:cNvSpPr txBox="1"/>
          <p:nvPr/>
        </p:nvSpPr>
        <p:spPr>
          <a:xfrm>
            <a:off x="7346951" y="2756648"/>
            <a:ext cx="3048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general, must be solved in continuous time and space (no discretization) to be optimal. The plan is therefore also continuous.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23FB49-502A-E543-9EEB-3026CDE817D0}"/>
              </a:ext>
            </a:extLst>
          </p:cNvPr>
          <p:cNvSpPr txBox="1"/>
          <p:nvPr/>
        </p:nvSpPr>
        <p:spPr>
          <a:xfrm>
            <a:off x="7114701" y="6201038"/>
            <a:ext cx="35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>
                <a:hlinkClick r:id="rId3"/>
              </a:rPr>
              <a:t>Lavalle</a:t>
            </a:r>
            <a:r>
              <a:rPr lang="en-US" dirty="0">
                <a:hlinkClick r:id="rId3"/>
              </a:rPr>
              <a:t> Planning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278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78223-CA83-2246-A324-97CCC5BE4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14600" y="-1205753"/>
            <a:ext cx="7162800" cy="92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59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B87F-D644-994B-B509-EBDE8377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some properties of planning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8042-9583-6D4A-B038-079052CEC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Completeness</a:t>
            </a:r>
            <a:r>
              <a:rPr lang="en-US" dirty="0"/>
              <a:t>: An algorithm is complete if it is guaranteed to find a feasible plan if one exists.</a:t>
            </a:r>
          </a:p>
          <a:p>
            <a:endParaRPr lang="en-US" dirty="0"/>
          </a:p>
          <a:p>
            <a:r>
              <a:rPr lang="en-US" b="1" dirty="0"/>
              <a:t>Optimality</a:t>
            </a:r>
            <a:r>
              <a:rPr lang="en-US" dirty="0"/>
              <a:t>: That the plan found by the algorithm is guaranteed to be the best (optimal) one.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FE655-83A6-FB42-B4FD-AC4D2E37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07F3E-8581-514B-A74D-DFE1644B6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65" b="26065"/>
          <a:stretch/>
        </p:blipFill>
        <p:spPr>
          <a:xfrm>
            <a:off x="1524000" y="1789043"/>
            <a:ext cx="9144000" cy="3279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8DFD5-F97A-014D-BE3D-1C1726DB5B1A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847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B87F-D644-994B-B509-EBDE8377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some properties of planning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8042-9583-6D4A-B038-079052CE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b="1" dirty="0"/>
              <a:t>Completeness</a:t>
            </a:r>
            <a:r>
              <a:rPr lang="en-US" dirty="0"/>
              <a:t>: An algorithm is complete if it is guaranteed to find a feasible plan if one exists.</a:t>
            </a:r>
          </a:p>
          <a:p>
            <a:endParaRPr lang="en-US" dirty="0"/>
          </a:p>
          <a:p>
            <a:r>
              <a:rPr lang="en-US" b="1" dirty="0"/>
              <a:t>Optimality</a:t>
            </a:r>
            <a:r>
              <a:rPr lang="en-US" dirty="0"/>
              <a:t>: That the plan found by the algorithm is guaranteed to be the best (optimal) one.</a:t>
            </a:r>
          </a:p>
          <a:p>
            <a:endParaRPr lang="en-US" dirty="0"/>
          </a:p>
          <a:p>
            <a:r>
              <a:rPr lang="en-US" dirty="0"/>
              <a:t>Question: Is this new approach to planning in “C-space” complete? Optimal?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FE655-83A6-FB42-B4FD-AC4D2E37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601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B87F-D644-994B-B509-EBDE8377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some properties of planning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8042-9583-6D4A-B038-079052CE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b="1" dirty="0"/>
              <a:t>Completeness</a:t>
            </a:r>
            <a:r>
              <a:rPr lang="en-US" dirty="0"/>
              <a:t>: An algorithm is complete if it is guaranteed to find a feasible plan if one exists.</a:t>
            </a:r>
          </a:p>
          <a:p>
            <a:endParaRPr lang="en-US" dirty="0"/>
          </a:p>
          <a:p>
            <a:r>
              <a:rPr lang="en-US" b="1" dirty="0"/>
              <a:t>Optimality</a:t>
            </a:r>
            <a:r>
              <a:rPr lang="en-US" dirty="0"/>
              <a:t>: That the plan found by the algorithm is guaranteed to be the best (optimal) one.</a:t>
            </a:r>
          </a:p>
          <a:p>
            <a:endParaRPr lang="en-US" dirty="0"/>
          </a:p>
          <a:p>
            <a:r>
              <a:rPr lang="en-US" dirty="0"/>
              <a:t>Question: Is this new approach to planning in “C-space” complete? Optimal?</a:t>
            </a:r>
          </a:p>
          <a:p>
            <a:pPr lvl="1"/>
            <a:r>
              <a:rPr lang="en-US" dirty="0"/>
              <a:t>Yes!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FE655-83A6-FB42-B4FD-AC4D2E37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29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297D-9E48-F443-A48E-964B2F05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a problem? Why might we not be able to use this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AC90-6416-1B4B-AD2B-F90E3A7BE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Computation: as mentioned, visibility graphs don’t generalize “easily” to higher dimensions, and building it can be incredibly expensive. C-space is NP-hard in general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CE6B2-AF74-9C42-8989-EB9A0C15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746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297D-9E48-F443-A48E-964B2F05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a problem? Why might we not be able to use this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AC90-6416-1B4B-AD2B-F90E3A7B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709"/>
            <a:ext cx="10515600" cy="43513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Computation: as mentioned, visibility graphs don’t generalize “easily” to higher dimensions, and building it can be incredibly expensive. C-space is NP-hard in general</a:t>
            </a:r>
          </a:p>
          <a:p>
            <a:pPr marL="457200" indent="-457200">
              <a:buAutoNum type="arabicPeriod"/>
            </a:pPr>
            <a:r>
              <a:rPr lang="en-US" dirty="0"/>
              <a:t>Dynamics! Let’s look at an example:</a:t>
            </a:r>
          </a:p>
          <a:p>
            <a:r>
              <a:rPr lang="en-US" dirty="0"/>
              <a:t>You’re in a car and you need to move from one parking space to the next one. How do you do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CE6B2-AF74-9C42-8989-EB9A0C15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54300A-ECE6-C744-A85A-05BBB2715A06}"/>
              </a:ext>
            </a:extLst>
          </p:cNvPr>
          <p:cNvSpPr/>
          <p:nvPr/>
        </p:nvSpPr>
        <p:spPr>
          <a:xfrm>
            <a:off x="3097306" y="4208929"/>
            <a:ext cx="995082" cy="174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9EDB02-F228-AA4A-998C-764D5C3FD701}"/>
              </a:ext>
            </a:extLst>
          </p:cNvPr>
          <p:cNvSpPr/>
          <p:nvPr/>
        </p:nvSpPr>
        <p:spPr>
          <a:xfrm>
            <a:off x="2843754" y="4369324"/>
            <a:ext cx="292231" cy="58446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5698A3-D0D8-B04C-92C4-4066D35D9D5E}"/>
              </a:ext>
            </a:extLst>
          </p:cNvPr>
          <p:cNvSpPr/>
          <p:nvPr/>
        </p:nvSpPr>
        <p:spPr>
          <a:xfrm>
            <a:off x="4053711" y="4369324"/>
            <a:ext cx="292231" cy="58446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E1A25D-7F1A-2D4E-9F69-959DF844B0AA}"/>
              </a:ext>
            </a:extLst>
          </p:cNvPr>
          <p:cNvSpPr/>
          <p:nvPr/>
        </p:nvSpPr>
        <p:spPr>
          <a:xfrm>
            <a:off x="2843754" y="5274087"/>
            <a:ext cx="292231" cy="58446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63E994-7CCA-174B-8BEB-D43D3B596C3A}"/>
              </a:ext>
            </a:extLst>
          </p:cNvPr>
          <p:cNvSpPr/>
          <p:nvPr/>
        </p:nvSpPr>
        <p:spPr>
          <a:xfrm>
            <a:off x="4053711" y="5274087"/>
            <a:ext cx="292231" cy="58446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9C1693-E5F9-B740-9E1D-4115DDC18F2D}"/>
              </a:ext>
            </a:extLst>
          </p:cNvPr>
          <p:cNvCxnSpPr/>
          <p:nvPr/>
        </p:nvCxnSpPr>
        <p:spPr>
          <a:xfrm>
            <a:off x="2612571" y="4125686"/>
            <a:ext cx="0" cy="2732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1AFE6A-8094-DF42-92FF-77A60EFF1414}"/>
              </a:ext>
            </a:extLst>
          </p:cNvPr>
          <p:cNvCxnSpPr/>
          <p:nvPr/>
        </p:nvCxnSpPr>
        <p:spPr>
          <a:xfrm>
            <a:off x="4661007" y="4125686"/>
            <a:ext cx="0" cy="2732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27EB9C-0C3E-EE4B-A02C-A4C3A6D1940E}"/>
              </a:ext>
            </a:extLst>
          </p:cNvPr>
          <p:cNvCxnSpPr/>
          <p:nvPr/>
        </p:nvCxnSpPr>
        <p:spPr>
          <a:xfrm>
            <a:off x="6400160" y="4125686"/>
            <a:ext cx="0" cy="2732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B47073-2601-A94C-85B2-894D0C6EC429}"/>
              </a:ext>
            </a:extLst>
          </p:cNvPr>
          <p:cNvCxnSpPr/>
          <p:nvPr/>
        </p:nvCxnSpPr>
        <p:spPr>
          <a:xfrm>
            <a:off x="8045184" y="4125686"/>
            <a:ext cx="0" cy="2732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F93677-C21D-D843-9AEE-9581F27593AF}"/>
              </a:ext>
            </a:extLst>
          </p:cNvPr>
          <p:cNvCxnSpPr>
            <a:cxnSpLocks/>
          </p:cNvCxnSpPr>
          <p:nvPr/>
        </p:nvCxnSpPr>
        <p:spPr>
          <a:xfrm>
            <a:off x="2129118" y="6349277"/>
            <a:ext cx="62932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486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297D-9E48-F443-A48E-964B2F05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a problem? Why might we not be able to use this in general?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CE6B2-AF74-9C42-8989-EB9A0C15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F513C7-1625-004F-8086-4BBF4B417CDB}"/>
              </a:ext>
            </a:extLst>
          </p:cNvPr>
          <p:cNvGrpSpPr/>
          <p:nvPr/>
        </p:nvGrpSpPr>
        <p:grpSpPr>
          <a:xfrm>
            <a:off x="2129117" y="4125686"/>
            <a:ext cx="8370154" cy="2732314"/>
            <a:chOff x="605117" y="4125686"/>
            <a:chExt cx="8370154" cy="27323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54300A-ECE6-C744-A85A-05BBB2715A06}"/>
                </a:ext>
              </a:extLst>
            </p:cNvPr>
            <p:cNvSpPr/>
            <p:nvPr/>
          </p:nvSpPr>
          <p:spPr>
            <a:xfrm>
              <a:off x="1573306" y="4208929"/>
              <a:ext cx="995082" cy="1748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99EDB02-F228-AA4A-998C-764D5C3FD701}"/>
                </a:ext>
              </a:extLst>
            </p:cNvPr>
            <p:cNvSpPr/>
            <p:nvPr/>
          </p:nvSpPr>
          <p:spPr>
            <a:xfrm>
              <a:off x="1319753" y="4369324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55698A3-D0D8-B04C-92C4-4066D35D9D5E}"/>
                </a:ext>
              </a:extLst>
            </p:cNvPr>
            <p:cNvSpPr/>
            <p:nvPr/>
          </p:nvSpPr>
          <p:spPr>
            <a:xfrm>
              <a:off x="2529710" y="4369324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7E1A25D-7F1A-2D4E-9F69-959DF844B0AA}"/>
                </a:ext>
              </a:extLst>
            </p:cNvPr>
            <p:cNvSpPr/>
            <p:nvPr/>
          </p:nvSpPr>
          <p:spPr>
            <a:xfrm>
              <a:off x="1319753" y="5274087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463E994-7CCA-174B-8BEB-D43D3B596C3A}"/>
                </a:ext>
              </a:extLst>
            </p:cNvPr>
            <p:cNvSpPr/>
            <p:nvPr/>
          </p:nvSpPr>
          <p:spPr>
            <a:xfrm>
              <a:off x="2529710" y="5274087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9C1693-E5F9-B740-9E1D-4115DDC18F2D}"/>
                </a:ext>
              </a:extLst>
            </p:cNvPr>
            <p:cNvCxnSpPr/>
            <p:nvPr/>
          </p:nvCxnSpPr>
          <p:spPr>
            <a:xfrm>
              <a:off x="1088571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E1AFE6A-8094-DF42-92FF-77A60EFF1414}"/>
                </a:ext>
              </a:extLst>
            </p:cNvPr>
            <p:cNvCxnSpPr/>
            <p:nvPr/>
          </p:nvCxnSpPr>
          <p:spPr>
            <a:xfrm>
              <a:off x="3137007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27EB9C-0C3E-EE4B-A02C-A4C3A6D1940E}"/>
                </a:ext>
              </a:extLst>
            </p:cNvPr>
            <p:cNvCxnSpPr/>
            <p:nvPr/>
          </p:nvCxnSpPr>
          <p:spPr>
            <a:xfrm>
              <a:off x="4876160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B47073-2601-A94C-85B2-894D0C6EC429}"/>
                </a:ext>
              </a:extLst>
            </p:cNvPr>
            <p:cNvCxnSpPr/>
            <p:nvPr/>
          </p:nvCxnSpPr>
          <p:spPr>
            <a:xfrm>
              <a:off x="6521184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F93677-C21D-D843-9AEE-9581F27593AF}"/>
                </a:ext>
              </a:extLst>
            </p:cNvPr>
            <p:cNvCxnSpPr>
              <a:cxnSpLocks/>
            </p:cNvCxnSpPr>
            <p:nvPr/>
          </p:nvCxnSpPr>
          <p:spPr>
            <a:xfrm>
              <a:off x="605117" y="6349277"/>
              <a:ext cx="62932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143BE4-1179-8545-9CEA-B8BDCA9E0C58}"/>
                </a:ext>
              </a:extLst>
            </p:cNvPr>
            <p:cNvSpPr txBox="1"/>
            <p:nvPr/>
          </p:nvSpPr>
          <p:spPr>
            <a:xfrm>
              <a:off x="6615313" y="4249270"/>
              <a:ext cx="235995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 can’t simply move along the x-direction.</a:t>
              </a:r>
            </a:p>
            <a:p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car is limited in how it can move through C-space. </a:t>
              </a:r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66C0840-01DF-48A5-8E92-47E3342D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709"/>
            <a:ext cx="10515600" cy="43513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Computation: as mentioned, visibility graphs don’t generalize “easily” to higher dimensions, and building it can be incredibly expensive. C-space is NP-hard in general</a:t>
            </a:r>
          </a:p>
          <a:p>
            <a:pPr marL="457200" indent="-457200">
              <a:buAutoNum type="arabicPeriod"/>
            </a:pPr>
            <a:r>
              <a:rPr lang="en-US" dirty="0"/>
              <a:t>Dynamics! Let’s look at an example:</a:t>
            </a:r>
          </a:p>
          <a:p>
            <a:r>
              <a:rPr lang="en-US" dirty="0"/>
              <a:t>You’re in a car and you need to move from one parking space to the next one. How do you do it?</a:t>
            </a:r>
          </a:p>
        </p:txBody>
      </p:sp>
    </p:spTree>
    <p:extLst>
      <p:ext uri="{BB962C8B-B14F-4D97-AF65-F5344CB8AC3E}">
        <p14:creationId xmlns:p14="http://schemas.microsoft.com/office/powerpoint/2010/main" val="33004966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7CCC-F8D5-D445-92D9-1E43CC88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Also: Nonholonomic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3840E-DA96-E049-AA67-70AEAAEB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336F8-4893-874A-BF5E-6C9C95DE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C835C-6C56-4C4A-9E92-D6E78E456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938" y="3068544"/>
            <a:ext cx="6185736" cy="18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21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B867-190F-6E4F-8B0D-7E349B6A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Motion Planning under Differential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BF77-298E-8F47-9A01-71237FB91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extension of the “Piano Mover’s Problem” with added </a:t>
            </a:r>
            <a:r>
              <a:rPr lang="en-US" i="1" dirty="0"/>
              <a:t>differential constraints</a:t>
            </a:r>
            <a:r>
              <a:rPr lang="en-US" dirty="0"/>
              <a:t> on the movement of the agent and the actions it can take.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443CF-235E-1746-8D6A-AD896807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FAEAE2-3BC8-B84B-A5C6-4DED3148C027}"/>
              </a:ext>
            </a:extLst>
          </p:cNvPr>
          <p:cNvGrpSpPr/>
          <p:nvPr/>
        </p:nvGrpSpPr>
        <p:grpSpPr>
          <a:xfrm>
            <a:off x="2129117" y="4125686"/>
            <a:ext cx="8370154" cy="2732314"/>
            <a:chOff x="605117" y="4125686"/>
            <a:chExt cx="8370154" cy="27323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9274F-6209-B845-B968-4B755D56454C}"/>
                </a:ext>
              </a:extLst>
            </p:cNvPr>
            <p:cNvSpPr/>
            <p:nvPr/>
          </p:nvSpPr>
          <p:spPr>
            <a:xfrm>
              <a:off x="1573306" y="4208929"/>
              <a:ext cx="995082" cy="1748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4C5F6E7-310E-D04D-919E-B11B37A9C5A6}"/>
                </a:ext>
              </a:extLst>
            </p:cNvPr>
            <p:cNvSpPr/>
            <p:nvPr/>
          </p:nvSpPr>
          <p:spPr>
            <a:xfrm>
              <a:off x="1319753" y="4369324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3D0723F-3BA5-604C-8C3F-78E871490D8A}"/>
                </a:ext>
              </a:extLst>
            </p:cNvPr>
            <p:cNvSpPr/>
            <p:nvPr/>
          </p:nvSpPr>
          <p:spPr>
            <a:xfrm>
              <a:off x="2529710" y="4369324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269F400-E948-8140-A888-8895BCF01D51}"/>
                </a:ext>
              </a:extLst>
            </p:cNvPr>
            <p:cNvSpPr/>
            <p:nvPr/>
          </p:nvSpPr>
          <p:spPr>
            <a:xfrm>
              <a:off x="1319753" y="5274087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9A2A25A-FC0B-554F-A124-6681C90B52EF}"/>
                </a:ext>
              </a:extLst>
            </p:cNvPr>
            <p:cNvSpPr/>
            <p:nvPr/>
          </p:nvSpPr>
          <p:spPr>
            <a:xfrm>
              <a:off x="2529710" y="5274087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B19D85-69CD-2A48-8C15-54804E8D0F90}"/>
                </a:ext>
              </a:extLst>
            </p:cNvPr>
            <p:cNvCxnSpPr/>
            <p:nvPr/>
          </p:nvCxnSpPr>
          <p:spPr>
            <a:xfrm>
              <a:off x="1088571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23996F-EA8D-354D-843A-857FCFBA53EE}"/>
                </a:ext>
              </a:extLst>
            </p:cNvPr>
            <p:cNvCxnSpPr/>
            <p:nvPr/>
          </p:nvCxnSpPr>
          <p:spPr>
            <a:xfrm>
              <a:off x="3137007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3C1749-F617-A84C-98D0-9980E43F4F4D}"/>
                </a:ext>
              </a:extLst>
            </p:cNvPr>
            <p:cNvCxnSpPr/>
            <p:nvPr/>
          </p:nvCxnSpPr>
          <p:spPr>
            <a:xfrm>
              <a:off x="4876160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3FB0BA-8D3B-554C-8CCD-4AC997CFD7E5}"/>
                </a:ext>
              </a:extLst>
            </p:cNvPr>
            <p:cNvCxnSpPr/>
            <p:nvPr/>
          </p:nvCxnSpPr>
          <p:spPr>
            <a:xfrm>
              <a:off x="6521184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A4A95E-814B-644D-84A7-12BF3DD4E88F}"/>
                </a:ext>
              </a:extLst>
            </p:cNvPr>
            <p:cNvCxnSpPr>
              <a:cxnSpLocks/>
            </p:cNvCxnSpPr>
            <p:nvPr/>
          </p:nvCxnSpPr>
          <p:spPr>
            <a:xfrm>
              <a:off x="605117" y="6349277"/>
              <a:ext cx="62932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A76CEE-6754-E749-B63F-349BC6874F4E}"/>
                </a:ext>
              </a:extLst>
            </p:cNvPr>
            <p:cNvSpPr txBox="1"/>
            <p:nvPr/>
          </p:nvSpPr>
          <p:spPr>
            <a:xfrm>
              <a:off x="6615313" y="4249270"/>
              <a:ext cx="235995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 can’t simply move along the x-direction.</a:t>
              </a:r>
            </a:p>
            <a:p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car is limited in how it can move through C-space.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376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CD8BA-5B64-1D4A-AAB2-AF584A39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Two-point boundary value problems [BVPs]</a:t>
            </a:r>
            <a:br>
              <a:rPr lang="en-US" dirty="0"/>
            </a:br>
            <a:r>
              <a:rPr lang="en-US" dirty="0"/>
              <a:t>(another name for this idea)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BF675-E9B3-0342-87D3-6779FA3EB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518" y="1825625"/>
            <a:ext cx="462578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Task: travel from a start region to a goal region while (1) satisfying differential constraints and (2) avoiding obstacles.</a:t>
            </a:r>
          </a:p>
          <a:p>
            <a:endParaRPr lang="en-US" dirty="0"/>
          </a:p>
          <a:p>
            <a:r>
              <a:rPr lang="en-US" dirty="0"/>
              <a:t>Remember: the start and goal are in C-space; may include orientation.</a:t>
            </a:r>
          </a:p>
          <a:p>
            <a:endParaRPr lang="en-US" dirty="0"/>
          </a:p>
          <a:p>
            <a:r>
              <a:rPr lang="en-US" dirty="0"/>
              <a:t>We’ll mostly think of these “BVPs” as </a:t>
            </a:r>
            <a:r>
              <a:rPr lang="en-US" i="1" dirty="0"/>
              <a:t>obstacle-free planning problems</a:t>
            </a:r>
            <a:r>
              <a:rPr lang="en-US" dirty="0"/>
              <a:t>, for reasons that will become clear later today.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E43F5-D48E-7D43-BECC-FE43B58B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77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53F19B-03AF-A849-A857-21B13D63B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270" y="1690689"/>
            <a:ext cx="4247624" cy="34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8E32A-9081-724D-B38B-FF9FA152C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C7B6A-3B6C-CA4A-A922-127C9DC968AB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4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5C2E5-F6D7-E149-B618-2A2A3C1C9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B295EB-F04E-AE4B-82B4-A8C9CBEF1C55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7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2665</Words>
  <Application>Microsoft Macintosh PowerPoint</Application>
  <PresentationFormat>Widescreen</PresentationFormat>
  <Paragraphs>328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Iosevka Term</vt:lpstr>
      <vt:lpstr>Arial</vt:lpstr>
      <vt:lpstr>Calibri</vt:lpstr>
      <vt:lpstr>Calibri Light</vt:lpstr>
      <vt:lpstr>Open Sans</vt:lpstr>
      <vt:lpstr>Office Theme</vt:lpstr>
      <vt:lpstr>CS 685 Autonomous Robotics Motion Planning III</vt:lpstr>
      <vt:lpstr>Balancing UCS and Greedy Search </vt:lpstr>
      <vt:lpstr>Balancing UCS and Greedy Search: A Search</vt:lpstr>
      <vt:lpstr>Balancing UCS and Greedy Search: A Search</vt:lpstr>
      <vt:lpstr>A Search: an example</vt:lpstr>
      <vt:lpstr>A Search: an example</vt:lpstr>
      <vt:lpstr>A Search: an example</vt:lpstr>
      <vt:lpstr>A Search: an example</vt:lpstr>
      <vt:lpstr>A Search: an example</vt:lpstr>
      <vt:lpstr>A Search: some properties</vt:lpstr>
      <vt:lpstr>A* Search</vt:lpstr>
      <vt:lpstr>A* Search</vt:lpstr>
      <vt:lpstr>A* Search &amp; Admissible Heuristics</vt:lpstr>
      <vt:lpstr>A* Search &amp; Admissible Heuristics</vt:lpstr>
      <vt:lpstr>A* Search: an example (w/ admissible heuristic)</vt:lpstr>
      <vt:lpstr>A* Search: an example (w/ admissible heuristic)</vt:lpstr>
      <vt:lpstr>A* Search: an example (w/ admissible heuristic)</vt:lpstr>
      <vt:lpstr>A* Search: an example (w/ admissible heuristic)</vt:lpstr>
      <vt:lpstr>A* Search: an example (w/ admissible heuristic)</vt:lpstr>
      <vt:lpstr>Is A* guaranteed to be optimal? Some intuition</vt:lpstr>
      <vt:lpstr>Where do admissible heuristics come from?</vt:lpstr>
      <vt:lpstr>Where do admissible heuristics come from?</vt:lpstr>
      <vt:lpstr>A* Search (as we’ve defined it) is still slow in some cases: we want our visited list back!</vt:lpstr>
      <vt:lpstr>A* Search (as we’ve defined it) is still slow in some cases: we want our visited list back!</vt:lpstr>
      <vt:lpstr>A* Search + Dynamic Programming: Keeping track of expanded nodes</vt:lpstr>
      <vt:lpstr>A* Search </vt:lpstr>
      <vt:lpstr>A* Search + Dynamic Programming: remembering places we’ve visited “sooner”</vt:lpstr>
      <vt:lpstr>Motion Planning Vehicle Dynamics &amp; Sample-Based Planning</vt:lpstr>
      <vt:lpstr>Motivation:  There are some limitations of our planning abstractions or representations thus far</vt:lpstr>
      <vt:lpstr>Motivation:  There are some limitations of our planning abstractions or representations thus far</vt:lpstr>
      <vt:lpstr>Motivation:  There are some limitations of our planning abstractions or representations thus far</vt:lpstr>
      <vt:lpstr>Next, we’ll talk about the impact that vehicle dynamics have and how to plan in these high-dimensional spaces.</vt:lpstr>
      <vt:lpstr>Reading &amp; Slide Credits</vt:lpstr>
      <vt:lpstr>What’s Motion Planning?</vt:lpstr>
      <vt:lpstr>…but first, a discussion of representation</vt:lpstr>
      <vt:lpstr>Configuration Space</vt:lpstr>
      <vt:lpstr>If our robot isn’t a point, how do we represent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robot has finite size that we have to think about when navigating.</vt:lpstr>
      <vt:lpstr>We can “inflate” objects and “shrink” the size of a robot to a point: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configuration space, we can plan using a visibility-graph-like approach:</vt:lpstr>
      <vt:lpstr>In configuration space, we can plan using a visibility-graph-like approach:</vt:lpstr>
      <vt:lpstr>In configuration space, we can plan using a visibility-graph-like approach:</vt:lpstr>
      <vt:lpstr>The simplest version of this problem is sometimes called the “Piano Mover’s Problem”</vt:lpstr>
      <vt:lpstr>PowerPoint Presentation</vt:lpstr>
      <vt:lpstr>Reminder: some properties of planning algorithms</vt:lpstr>
      <vt:lpstr>Reminder: some properties of planning algorithms</vt:lpstr>
      <vt:lpstr>Reminder: some properties of planning algorithms</vt:lpstr>
      <vt:lpstr>What’s still a problem? Why might we not be able to use this in general?</vt:lpstr>
      <vt:lpstr>What’s still a problem? Why might we not be able to use this in general?</vt:lpstr>
      <vt:lpstr>What’s still a problem? Why might we not be able to use this in general?</vt:lpstr>
      <vt:lpstr>Also: Nonholonomic Dynamics</vt:lpstr>
      <vt:lpstr>Motion Planning under Differential Constraints</vt:lpstr>
      <vt:lpstr>Two-point boundary value problems [BVPs] (another name for this idea)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685 Autonomous Robotics Introduction</dc:title>
  <dc:creator>Xuesu Xiao</dc:creator>
  <cp:lastModifiedBy>Xuesu Xiao</cp:lastModifiedBy>
  <cp:revision>75</cp:revision>
  <dcterms:created xsi:type="dcterms:W3CDTF">2022-11-15T23:23:43Z</dcterms:created>
  <dcterms:modified xsi:type="dcterms:W3CDTF">2023-02-22T23:16:13Z</dcterms:modified>
</cp:coreProperties>
</file>