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6"/>
  </p:notesMasterIdLst>
  <p:sldIdLst>
    <p:sldId id="256" r:id="rId2"/>
    <p:sldId id="257" r:id="rId3"/>
    <p:sldId id="414" r:id="rId4"/>
    <p:sldId id="786" r:id="rId5"/>
    <p:sldId id="314" r:id="rId6"/>
    <p:sldId id="577" r:id="rId7"/>
    <p:sldId id="579" r:id="rId8"/>
    <p:sldId id="578" r:id="rId9"/>
    <p:sldId id="581" r:id="rId10"/>
    <p:sldId id="580" r:id="rId11"/>
    <p:sldId id="582" r:id="rId12"/>
    <p:sldId id="583" r:id="rId13"/>
    <p:sldId id="584" r:id="rId14"/>
    <p:sldId id="585" r:id="rId15"/>
    <p:sldId id="586" r:id="rId16"/>
    <p:sldId id="587" r:id="rId17"/>
    <p:sldId id="588" r:id="rId18"/>
    <p:sldId id="589" r:id="rId19"/>
    <p:sldId id="590" r:id="rId20"/>
    <p:sldId id="591" r:id="rId21"/>
    <p:sldId id="592" r:id="rId22"/>
    <p:sldId id="593" r:id="rId23"/>
    <p:sldId id="594" r:id="rId24"/>
    <p:sldId id="595" r:id="rId25"/>
    <p:sldId id="596" r:id="rId26"/>
    <p:sldId id="597" r:id="rId27"/>
    <p:sldId id="599" r:id="rId28"/>
    <p:sldId id="600" r:id="rId29"/>
    <p:sldId id="601" r:id="rId30"/>
    <p:sldId id="602" r:id="rId31"/>
    <p:sldId id="604" r:id="rId32"/>
    <p:sldId id="605" r:id="rId33"/>
    <p:sldId id="603" r:id="rId34"/>
    <p:sldId id="606" r:id="rId35"/>
    <p:sldId id="607" r:id="rId36"/>
    <p:sldId id="574" r:id="rId37"/>
    <p:sldId id="575" r:id="rId38"/>
    <p:sldId id="609" r:id="rId39"/>
    <p:sldId id="576" r:id="rId40"/>
    <p:sldId id="613" r:id="rId41"/>
    <p:sldId id="614" r:id="rId42"/>
    <p:sldId id="610" r:id="rId43"/>
    <p:sldId id="615" r:id="rId44"/>
    <p:sldId id="611" r:id="rId45"/>
    <p:sldId id="616" r:id="rId46"/>
    <p:sldId id="617" r:id="rId47"/>
    <p:sldId id="620" r:id="rId48"/>
    <p:sldId id="621" r:id="rId49"/>
    <p:sldId id="622" r:id="rId50"/>
    <p:sldId id="623" r:id="rId51"/>
    <p:sldId id="624" r:id="rId52"/>
    <p:sldId id="625" r:id="rId53"/>
    <p:sldId id="629" r:id="rId54"/>
    <p:sldId id="630" r:id="rId55"/>
    <p:sldId id="631" r:id="rId56"/>
    <p:sldId id="632" r:id="rId57"/>
    <p:sldId id="633" r:id="rId58"/>
    <p:sldId id="636" r:id="rId59"/>
    <p:sldId id="634" r:id="rId60"/>
    <p:sldId id="635" r:id="rId61"/>
    <p:sldId id="626" r:id="rId62"/>
    <p:sldId id="658" r:id="rId63"/>
    <p:sldId id="662" r:id="rId64"/>
    <p:sldId id="663" r:id="rId65"/>
    <p:sldId id="664" r:id="rId66"/>
    <p:sldId id="659" r:id="rId67"/>
    <p:sldId id="667" r:id="rId68"/>
    <p:sldId id="665" r:id="rId69"/>
    <p:sldId id="666" r:id="rId70"/>
    <p:sldId id="668" r:id="rId71"/>
    <p:sldId id="661" r:id="rId72"/>
    <p:sldId id="790" r:id="rId73"/>
    <p:sldId id="791" r:id="rId74"/>
    <p:sldId id="792" r:id="rId75"/>
    <p:sldId id="789" r:id="rId76"/>
    <p:sldId id="672" r:id="rId77"/>
    <p:sldId id="673" r:id="rId78"/>
    <p:sldId id="677" r:id="rId79"/>
    <p:sldId id="678" r:id="rId80"/>
    <p:sldId id="679" r:id="rId81"/>
    <p:sldId id="787" r:id="rId82"/>
    <p:sldId id="674" r:id="rId83"/>
    <p:sldId id="788" r:id="rId84"/>
    <p:sldId id="686" r:id="rId85"/>
    <p:sldId id="637" r:id="rId86"/>
    <p:sldId id="638" r:id="rId87"/>
    <p:sldId id="639" r:id="rId88"/>
    <p:sldId id="627" r:id="rId89"/>
    <p:sldId id="793" r:id="rId90"/>
    <p:sldId id="794" r:id="rId91"/>
    <p:sldId id="795" r:id="rId92"/>
    <p:sldId id="796" r:id="rId93"/>
    <p:sldId id="646" r:id="rId94"/>
    <p:sldId id="647" r:id="rId9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egory Joseph Stein" initials="GJS" lastIdx="1" clrIdx="0">
    <p:extLst>
      <p:ext uri="{19B8F6BF-5375-455C-9EA6-DF929625EA0E}">
        <p15:presenceInfo xmlns:p15="http://schemas.microsoft.com/office/powerpoint/2012/main" userId="S::gjstein@gmu.edu::b7b3ac7e-13b8-4edc-a80f-dbde87fcd8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8BB20C-386C-5947-8D8E-3AF086A90668}" v="19" dt="2022-11-21T04:16:22.683"/>
    <p1510:client id="{5F4D6347-BDA8-9640-96D9-EAD0F231631A}" v="70" dt="2022-11-20T23:38:26.872"/>
    <p1510:client id="{861D8F39-5C37-0F48-94E0-16FDDABA774A}" v="75" dt="2022-11-20T05:15:18.364"/>
    <p1510:client id="{925308F6-D7A6-9F41-B355-761CF4825A2E}" v="34" dt="2022-11-20T19:13:20.308"/>
    <p1510:client id="{A0E9E61D-F05E-D448-BA88-29F7A8E6B759}" v="28" dt="2022-11-21T00:27:10.177"/>
    <p1510:client id="{CE358A7D-04A9-3547-A192-F99433E0A911}" v="24" dt="2022-11-20T19:27:50.876"/>
    <p1510:client id="{F4A6B771-A07F-9E44-B606-5C5C87944A11}" v="24" dt="2022-11-21T00:18:41.132"/>
    <p1510:client id="{F914973B-248F-AD4D-9B3E-5E22D2CCA5AB}" v="11" dt="2022-11-20T23:58:51.6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57"/>
    <p:restoredTop sz="96168"/>
  </p:normalViewPr>
  <p:slideViewPr>
    <p:cSldViewPr snapToGrid="0">
      <p:cViewPr varScale="1">
        <p:scale>
          <a:sx n="138" d="100"/>
          <a:sy n="138" d="100"/>
        </p:scale>
        <p:origin x="96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microsoft.com/office/2016/11/relationships/changesInfo" Target="changesInfos/changesInfo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uesu Xiao" userId="2da2dc19-76a6-42ca-a03e-a5becae5e7dc" providerId="ADAL" clId="{925308F6-D7A6-9F41-B355-761CF4825A2E}"/>
    <pc:docChg chg="undo redo custSel addSld delSld modSld sldOrd delSection modSection">
      <pc:chgData name="Xuesu Xiao" userId="2da2dc19-76a6-42ca-a03e-a5becae5e7dc" providerId="ADAL" clId="{925308F6-D7A6-9F41-B355-761CF4825A2E}" dt="2022-11-20T19:13:42.530" v="511" actId="1076"/>
      <pc:docMkLst>
        <pc:docMk/>
      </pc:docMkLst>
      <pc:sldChg chg="modSp mod">
        <pc:chgData name="Xuesu Xiao" userId="2da2dc19-76a6-42ca-a03e-a5becae5e7dc" providerId="ADAL" clId="{925308F6-D7A6-9F41-B355-761CF4825A2E}" dt="2022-11-20T19:11:12.863" v="485" actId="20577"/>
        <pc:sldMkLst>
          <pc:docMk/>
          <pc:sldMk cId="2969206148" sldId="256"/>
        </pc:sldMkLst>
        <pc:spChg chg="mod">
          <ac:chgData name="Xuesu Xiao" userId="2da2dc19-76a6-42ca-a03e-a5becae5e7dc" providerId="ADAL" clId="{925308F6-D7A6-9F41-B355-761CF4825A2E}" dt="2022-11-20T19:11:12.863" v="485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add del">
        <pc:chgData name="Xuesu Xiao" userId="2da2dc19-76a6-42ca-a03e-a5becae5e7dc" providerId="ADAL" clId="{925308F6-D7A6-9F41-B355-761CF4825A2E}" dt="2022-11-20T18:58:50.443" v="443" actId="2696"/>
        <pc:sldMkLst>
          <pc:docMk/>
          <pc:sldMk cId="4260048858" sldId="425"/>
        </pc:sldMkLst>
      </pc:sldChg>
      <pc:sldChg chg="delSp add del">
        <pc:chgData name="Xuesu Xiao" userId="2da2dc19-76a6-42ca-a03e-a5becae5e7dc" providerId="ADAL" clId="{925308F6-D7A6-9F41-B355-761CF4825A2E}" dt="2022-11-20T18:43:21.393" v="384" actId="2696"/>
        <pc:sldMkLst>
          <pc:docMk/>
          <pc:sldMk cId="652257861" sldId="456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652257861" sldId="456"/>
            <ac:spMk id="4" creationId="{23F7FAC5-C9F6-8648-A46F-0E36160985E3}"/>
          </ac:spMkLst>
        </pc:spChg>
      </pc:sldChg>
      <pc:sldChg chg="delSp add del">
        <pc:chgData name="Xuesu Xiao" userId="2da2dc19-76a6-42ca-a03e-a5becae5e7dc" providerId="ADAL" clId="{925308F6-D7A6-9F41-B355-761CF4825A2E}" dt="2022-11-20T18:43:21.392" v="383" actId="2696"/>
        <pc:sldMkLst>
          <pc:docMk/>
          <pc:sldMk cId="259192492" sldId="45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59192492" sldId="459"/>
            <ac:spMk id="4" creationId="{4A8FBDB4-E19C-A84D-AA71-22FF230E779B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377" v="372" actId="2696"/>
        <pc:sldMkLst>
          <pc:docMk/>
          <pc:sldMk cId="357879904" sldId="46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57879904" sldId="460"/>
            <ac:spMk id="4" creationId="{ABFC60DC-5A4C-EA4F-882F-D5810B931759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8" creationId="{3E40BE25-1D23-1A4F-B4F3-024993EAB05B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9" creationId="{BA11EBA7-B622-2343-AAAC-D843B6A29209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0" creationId="{3BEB2AB3-BA09-F045-A3BB-0507F48EB8A7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1" creationId="{C08BCB1F-C4B8-C14B-81D6-173DBD3B9955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2" creationId="{2F564B6C-ABF9-D546-ACE4-A562A0E987CA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3" creationId="{52735A0F-8BB1-8D47-B283-30AFD36D74F5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4" creationId="{FC42CEDB-131F-6540-A23F-670DBE499AE6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5" creationId="{EB51D3FF-5EA2-E94F-8084-D4AB7BBE2912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8" creationId="{8386E83F-67CE-6846-A22D-12267641C44E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9" creationId="{D5222DB9-9BBB-364C-8DB2-5A2FB0C7ACA0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20" creationId="{55A2C173-D216-0448-829A-E1D9FE3CC30F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21" creationId="{96A91474-DCD6-AE41-8679-4D35B7FD3C6C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22" creationId="{36FABA4B-E04F-0948-A32D-602F3B9E1963}"/>
          </ac:spMkLst>
        </pc:spChg>
        <pc:picChg chg="mod">
          <ac:chgData name="Xuesu Xiao" userId="2da2dc19-76a6-42ca-a03e-a5becae5e7dc" providerId="ADAL" clId="{925308F6-D7A6-9F41-B355-761CF4825A2E}" dt="2022-11-20T17:38:39.285" v="294" actId="1035"/>
          <ac:picMkLst>
            <pc:docMk/>
            <pc:sldMk cId="357879904" sldId="460"/>
            <ac:picMk id="7" creationId="{0B99AB47-7495-DF4D-A288-AFF2DEC05701}"/>
          </ac:picMkLst>
        </pc:picChg>
        <pc:picChg chg="mod">
          <ac:chgData name="Xuesu Xiao" userId="2da2dc19-76a6-42ca-a03e-a5becae5e7dc" providerId="ADAL" clId="{925308F6-D7A6-9F41-B355-761CF4825A2E}" dt="2022-11-20T17:38:39.285" v="294" actId="1035"/>
          <ac:picMkLst>
            <pc:docMk/>
            <pc:sldMk cId="357879904" sldId="460"/>
            <ac:picMk id="17" creationId="{3860AA64-FDDB-9844-8B49-5D9445D9CCF2}"/>
          </ac:picMkLst>
        </pc:picChg>
      </pc:sldChg>
      <pc:sldChg chg="delSp modSp add del mod">
        <pc:chgData name="Xuesu Xiao" userId="2da2dc19-76a6-42ca-a03e-a5becae5e7dc" providerId="ADAL" clId="{925308F6-D7A6-9F41-B355-761CF4825A2E}" dt="2022-11-20T18:43:21.368" v="364" actId="2696"/>
        <pc:sldMkLst>
          <pc:docMk/>
          <pc:sldMk cId="2776527449" sldId="461"/>
        </pc:sldMkLst>
        <pc:spChg chg="mod">
          <ac:chgData name="Xuesu Xiao" userId="2da2dc19-76a6-42ca-a03e-a5becae5e7dc" providerId="ADAL" clId="{925308F6-D7A6-9F41-B355-761CF4825A2E}" dt="2022-11-20T17:39:06.652" v="302" actId="20577"/>
          <ac:spMkLst>
            <pc:docMk/>
            <pc:sldMk cId="2776527449" sldId="461"/>
            <ac:spMk id="3" creationId="{864A960F-3B33-BE4B-8452-4A775E1E583B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776527449" sldId="461"/>
            <ac:spMk id="4" creationId="{AD40E85F-EB06-CA4D-B5A5-4D91037B3D13}"/>
          </ac:spMkLst>
        </pc:spChg>
        <pc:picChg chg="mod">
          <ac:chgData name="Xuesu Xiao" userId="2da2dc19-76a6-42ca-a03e-a5becae5e7dc" providerId="ADAL" clId="{925308F6-D7A6-9F41-B355-761CF4825A2E}" dt="2022-11-20T17:39:04.973" v="300" actId="1076"/>
          <ac:picMkLst>
            <pc:docMk/>
            <pc:sldMk cId="2776527449" sldId="461"/>
            <ac:picMk id="7" creationId="{B1106298-878D-D945-A882-91321711E3E3}"/>
          </ac:picMkLst>
        </pc:picChg>
        <pc:picChg chg="mod">
          <ac:chgData name="Xuesu Xiao" userId="2da2dc19-76a6-42ca-a03e-a5becae5e7dc" providerId="ADAL" clId="{925308F6-D7A6-9F41-B355-761CF4825A2E}" dt="2022-11-20T17:39:08.893" v="303" actId="1076"/>
          <ac:picMkLst>
            <pc:docMk/>
            <pc:sldMk cId="2776527449" sldId="461"/>
            <ac:picMk id="9" creationId="{FC24B1A0-3636-514E-8864-1EF8E518FE38}"/>
          </ac:picMkLst>
        </pc:picChg>
      </pc:sldChg>
      <pc:sldChg chg="delSp add del">
        <pc:chgData name="Xuesu Xiao" userId="2da2dc19-76a6-42ca-a03e-a5becae5e7dc" providerId="ADAL" clId="{925308F6-D7A6-9F41-B355-761CF4825A2E}" dt="2022-11-20T18:43:21.405" v="388" actId="2696"/>
        <pc:sldMkLst>
          <pc:docMk/>
          <pc:sldMk cId="1021556463" sldId="462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021556463" sldId="462"/>
            <ac:spMk id="4" creationId="{D8040E9D-803E-CA47-BAAB-0EC12DDAB9E1}"/>
          </ac:spMkLst>
        </pc:spChg>
      </pc:sldChg>
      <pc:sldChg chg="del">
        <pc:chgData name="Xuesu Xiao" userId="2da2dc19-76a6-42ca-a03e-a5becae5e7dc" providerId="ADAL" clId="{925308F6-D7A6-9F41-B355-761CF4825A2E}" dt="2022-11-20T16:57:47.233" v="28" actId="2696"/>
        <pc:sldMkLst>
          <pc:docMk/>
          <pc:sldMk cId="1871055340" sldId="462"/>
        </pc:sldMkLst>
      </pc:sldChg>
      <pc:sldChg chg="delSp add del">
        <pc:chgData name="Xuesu Xiao" userId="2da2dc19-76a6-42ca-a03e-a5becae5e7dc" providerId="ADAL" clId="{925308F6-D7A6-9F41-B355-761CF4825A2E}" dt="2022-11-20T18:43:21.392" v="382" actId="2696"/>
        <pc:sldMkLst>
          <pc:docMk/>
          <pc:sldMk cId="1397849826" sldId="463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397849826" sldId="463"/>
            <ac:spMk id="4" creationId="{FE151707-768F-5046-92A1-6836D317AE5F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272" v="323" actId="2696"/>
        <pc:sldMkLst>
          <pc:docMk/>
          <pc:sldMk cId="3236000688" sldId="464"/>
        </pc:sldMkLst>
        <pc:spChg chg="mod">
          <ac:chgData name="Xuesu Xiao" userId="2da2dc19-76a6-42ca-a03e-a5becae5e7dc" providerId="ADAL" clId="{925308F6-D7A6-9F41-B355-761CF4825A2E}" dt="2022-11-20T18:22:26.667" v="312" actId="20577"/>
          <ac:spMkLst>
            <pc:docMk/>
            <pc:sldMk cId="3236000688" sldId="464"/>
            <ac:spMk id="3" creationId="{71A6A810-2685-C449-8FEB-07938867AB81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236000688" sldId="464"/>
            <ac:spMk id="4" creationId="{C68E8D03-95C6-724D-B807-D815CC5521ED}"/>
          </ac:spMkLst>
        </pc:spChg>
      </pc:sldChg>
      <pc:sldChg chg="delSp add del">
        <pc:chgData name="Xuesu Xiao" userId="2da2dc19-76a6-42ca-a03e-a5becae5e7dc" providerId="ADAL" clId="{925308F6-D7A6-9F41-B355-761CF4825A2E}" dt="2022-11-20T18:43:21.369" v="365" actId="2696"/>
        <pc:sldMkLst>
          <pc:docMk/>
          <pc:sldMk cId="1912889877" sldId="46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912889877" sldId="465"/>
            <ac:spMk id="4" creationId="{BCBDEC46-B69A-2544-984E-75E3BDEB17AF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1431257714" sldId="466"/>
        </pc:sldMkLst>
        <pc:spChg chg="mod">
          <ac:chgData name="Xuesu Xiao" userId="2da2dc19-76a6-42ca-a03e-a5becae5e7dc" providerId="ADAL" clId="{925308F6-D7A6-9F41-B355-761CF4825A2E}" dt="2022-11-20T18:59:29.959" v="447" actId="27636"/>
          <ac:spMkLst>
            <pc:docMk/>
            <pc:sldMk cId="1431257714" sldId="466"/>
            <ac:spMk id="2" creationId="{5C58BA84-9FF3-364B-868D-D8D84BA23D25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431257714" sldId="466"/>
            <ac:spMk id="4" creationId="{FFFA238F-BEB8-0042-B492-4AC8C5139F57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939019244" sldId="46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39019244" sldId="467"/>
            <ac:spMk id="4" creationId="{6ABCA9A1-DB0B-824A-8DCD-7A2D5EAFACD7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3:42.530" v="511" actId="1076"/>
        <pc:sldMkLst>
          <pc:docMk/>
          <pc:sldMk cId="1440548654" sldId="468"/>
        </pc:sldMkLst>
        <pc:spChg chg="mod">
          <ac:chgData name="Xuesu Xiao" userId="2da2dc19-76a6-42ca-a03e-a5becae5e7dc" providerId="ADAL" clId="{925308F6-D7A6-9F41-B355-761CF4825A2E}" dt="2022-11-20T19:13:42.530" v="511" actId="1076"/>
          <ac:spMkLst>
            <pc:docMk/>
            <pc:sldMk cId="1440548654" sldId="468"/>
            <ac:spMk id="3" creationId="{18AEAC90-6416-1B4B-AD2B-F90E3A7BE1D3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440548654" sldId="468"/>
            <ac:spMk id="4" creationId="{54860E39-AD1D-4046-8F96-D51FF6DB6A2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94512362" sldId="46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94512362" sldId="469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292282701" sldId="47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292282701" sldId="470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19821690" sldId="47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9821690" sldId="472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858060174" sldId="47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858060174" sldId="473"/>
            <ac:spMk id="4" creationId="{154013E4-6623-CB4D-8DCA-622E3E64CFBB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3:25.172" v="494" actId="1076"/>
        <pc:sldMkLst>
          <pc:docMk/>
          <pc:sldMk cId="1115228915" sldId="474"/>
        </pc:sldMkLst>
        <pc:spChg chg="mod">
          <ac:chgData name="Xuesu Xiao" userId="2da2dc19-76a6-42ca-a03e-a5becae5e7dc" providerId="ADAL" clId="{925308F6-D7A6-9F41-B355-761CF4825A2E}" dt="2022-11-20T19:13:13.811" v="491" actId="167"/>
          <ac:spMkLst>
            <pc:docMk/>
            <pc:sldMk cId="1115228915" sldId="474"/>
            <ac:spMk id="3" creationId="{DCC78042-9583-6D4A-B038-079052CECFBB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15228915" sldId="474"/>
            <ac:spMk id="4" creationId="{154013E4-6623-CB4D-8DCA-622E3E64CFBB}"/>
          </ac:spMkLst>
        </pc:spChg>
        <pc:picChg chg="mod">
          <ac:chgData name="Xuesu Xiao" userId="2da2dc19-76a6-42ca-a03e-a5becae5e7dc" providerId="ADAL" clId="{925308F6-D7A6-9F41-B355-761CF4825A2E}" dt="2022-11-20T19:13:25.172" v="494" actId="1076"/>
          <ac:picMkLst>
            <pc:docMk/>
            <pc:sldMk cId="1115228915" sldId="474"/>
            <ac:picMk id="6" creationId="{AAF9E9F7-0B6C-A749-97F1-F2910C55D820}"/>
          </ac:picMkLst>
        </pc:picChg>
      </pc:sldChg>
      <pc:sldChg chg="del">
        <pc:chgData name="Xuesu Xiao" userId="2da2dc19-76a6-42ca-a03e-a5becae5e7dc" providerId="ADAL" clId="{925308F6-D7A6-9F41-B355-761CF4825A2E}" dt="2022-11-20T16:57:47.212" v="11" actId="2696"/>
        <pc:sldMkLst>
          <pc:docMk/>
          <pc:sldMk cId="2544702103" sldId="475"/>
        </pc:sldMkLst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258674680" sldId="47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258674680" sldId="475"/>
            <ac:spMk id="4" creationId="{54860E39-AD1D-4046-8F96-D51FF6DB6A2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300496608" sldId="47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300496608" sldId="476"/>
            <ac:spMk id="4" creationId="{54860E39-AD1D-4046-8F96-D51FF6DB6A2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874554893" sldId="47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874554893" sldId="477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236982173" sldId="47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236982173" sldId="478"/>
            <ac:spMk id="4" creationId="{FB3BACF4-0222-0742-AA49-BD6165F0A304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765027819" sldId="48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765027819" sldId="481"/>
            <ac:spMk id="4" creationId="{4B931099-6795-4446-85D0-3FA7012EA176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433061614" sldId="48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33061614" sldId="482"/>
            <ac:spMk id="4" creationId="{806E58EF-E724-4048-9920-4C63629C7C69}"/>
          </ac:spMkLst>
        </pc:spChg>
      </pc:sldChg>
      <pc:sldChg chg="del">
        <pc:chgData name="Xuesu Xiao" userId="2da2dc19-76a6-42ca-a03e-a5becae5e7dc" providerId="ADAL" clId="{925308F6-D7A6-9F41-B355-761CF4825A2E}" dt="2022-11-20T16:57:47.269" v="62" actId="2696"/>
        <pc:sldMkLst>
          <pc:docMk/>
          <pc:sldMk cId="1007683941" sldId="514"/>
        </pc:sldMkLst>
      </pc:sldChg>
      <pc:sldChg chg="del">
        <pc:chgData name="Xuesu Xiao" userId="2da2dc19-76a6-42ca-a03e-a5becae5e7dc" providerId="ADAL" clId="{925308F6-D7A6-9F41-B355-761CF4825A2E}" dt="2022-11-20T16:57:47.262" v="53" actId="2696"/>
        <pc:sldMkLst>
          <pc:docMk/>
          <pc:sldMk cId="1187179596" sldId="551"/>
        </pc:sldMkLst>
      </pc:sldChg>
      <pc:sldChg chg="del">
        <pc:chgData name="Xuesu Xiao" userId="2da2dc19-76a6-42ca-a03e-a5becae5e7dc" providerId="ADAL" clId="{925308F6-D7A6-9F41-B355-761CF4825A2E}" dt="2022-11-20T16:57:47.309" v="102" actId="2696"/>
        <pc:sldMkLst>
          <pc:docMk/>
          <pc:sldMk cId="3115449360" sldId="552"/>
        </pc:sldMkLst>
      </pc:sldChg>
      <pc:sldChg chg="del">
        <pc:chgData name="Xuesu Xiao" userId="2da2dc19-76a6-42ca-a03e-a5becae5e7dc" providerId="ADAL" clId="{925308F6-D7A6-9F41-B355-761CF4825A2E}" dt="2022-11-20T16:57:47.280" v="78" actId="2696"/>
        <pc:sldMkLst>
          <pc:docMk/>
          <pc:sldMk cId="3574793329" sldId="553"/>
        </pc:sldMkLst>
      </pc:sldChg>
      <pc:sldChg chg="del">
        <pc:chgData name="Xuesu Xiao" userId="2da2dc19-76a6-42ca-a03e-a5becae5e7dc" providerId="ADAL" clId="{925308F6-D7A6-9F41-B355-761CF4825A2E}" dt="2022-11-20T16:57:47.206" v="4" actId="2696"/>
        <pc:sldMkLst>
          <pc:docMk/>
          <pc:sldMk cId="3607561481" sldId="554"/>
        </pc:sldMkLst>
      </pc:sldChg>
      <pc:sldChg chg="del">
        <pc:chgData name="Xuesu Xiao" userId="2da2dc19-76a6-42ca-a03e-a5becae5e7dc" providerId="ADAL" clId="{925308F6-D7A6-9F41-B355-761CF4825A2E}" dt="2022-11-20T16:57:47.303" v="95" actId="2696"/>
        <pc:sldMkLst>
          <pc:docMk/>
          <pc:sldMk cId="2111647405" sldId="555"/>
        </pc:sldMkLst>
      </pc:sldChg>
      <pc:sldChg chg="del">
        <pc:chgData name="Xuesu Xiao" userId="2da2dc19-76a6-42ca-a03e-a5becae5e7dc" providerId="ADAL" clId="{925308F6-D7A6-9F41-B355-761CF4825A2E}" dt="2022-11-20T16:57:47.222" v="17" actId="2696"/>
        <pc:sldMkLst>
          <pc:docMk/>
          <pc:sldMk cId="1846932586" sldId="556"/>
        </pc:sldMkLst>
      </pc:sldChg>
      <pc:sldChg chg="del">
        <pc:chgData name="Xuesu Xiao" userId="2da2dc19-76a6-42ca-a03e-a5becae5e7dc" providerId="ADAL" clId="{925308F6-D7A6-9F41-B355-761CF4825A2E}" dt="2022-11-20T16:57:47.216" v="14" actId="2696"/>
        <pc:sldMkLst>
          <pc:docMk/>
          <pc:sldMk cId="3764398760" sldId="558"/>
        </pc:sldMkLst>
      </pc:sldChg>
      <pc:sldChg chg="del">
        <pc:chgData name="Xuesu Xiao" userId="2da2dc19-76a6-42ca-a03e-a5becae5e7dc" providerId="ADAL" clId="{925308F6-D7A6-9F41-B355-761CF4825A2E}" dt="2022-11-20T16:57:47.263" v="54" actId="2696"/>
        <pc:sldMkLst>
          <pc:docMk/>
          <pc:sldMk cId="4101754803" sldId="559"/>
        </pc:sldMkLst>
      </pc:sldChg>
      <pc:sldChg chg="del">
        <pc:chgData name="Xuesu Xiao" userId="2da2dc19-76a6-42ca-a03e-a5becae5e7dc" providerId="ADAL" clId="{925308F6-D7A6-9F41-B355-761CF4825A2E}" dt="2022-11-20T16:57:47.312" v="104" actId="2696"/>
        <pc:sldMkLst>
          <pc:docMk/>
          <pc:sldMk cId="3840762746" sldId="560"/>
        </pc:sldMkLst>
      </pc:sldChg>
      <pc:sldChg chg="del">
        <pc:chgData name="Xuesu Xiao" userId="2da2dc19-76a6-42ca-a03e-a5becae5e7dc" providerId="ADAL" clId="{925308F6-D7A6-9F41-B355-761CF4825A2E}" dt="2022-11-20T16:57:47.265" v="57" actId="2696"/>
        <pc:sldMkLst>
          <pc:docMk/>
          <pc:sldMk cId="3259795678" sldId="561"/>
        </pc:sldMkLst>
      </pc:sldChg>
      <pc:sldChg chg="del">
        <pc:chgData name="Xuesu Xiao" userId="2da2dc19-76a6-42ca-a03e-a5becae5e7dc" providerId="ADAL" clId="{925308F6-D7A6-9F41-B355-761CF4825A2E}" dt="2022-11-20T16:57:47.252" v="44" actId="2696"/>
        <pc:sldMkLst>
          <pc:docMk/>
          <pc:sldMk cId="3773831647" sldId="562"/>
        </pc:sldMkLst>
      </pc:sldChg>
      <pc:sldChg chg="del">
        <pc:chgData name="Xuesu Xiao" userId="2da2dc19-76a6-42ca-a03e-a5becae5e7dc" providerId="ADAL" clId="{925308F6-D7A6-9F41-B355-761CF4825A2E}" dt="2022-11-20T16:57:47.228" v="23" actId="2696"/>
        <pc:sldMkLst>
          <pc:docMk/>
          <pc:sldMk cId="3603279904" sldId="564"/>
        </pc:sldMkLst>
      </pc:sldChg>
      <pc:sldChg chg="del">
        <pc:chgData name="Xuesu Xiao" userId="2da2dc19-76a6-42ca-a03e-a5becae5e7dc" providerId="ADAL" clId="{925308F6-D7A6-9F41-B355-761CF4825A2E}" dt="2022-11-20T16:57:47.235" v="30" actId="2696"/>
        <pc:sldMkLst>
          <pc:docMk/>
          <pc:sldMk cId="1596148285" sldId="565"/>
        </pc:sldMkLst>
      </pc:sldChg>
      <pc:sldChg chg="del">
        <pc:chgData name="Xuesu Xiao" userId="2da2dc19-76a6-42ca-a03e-a5becae5e7dc" providerId="ADAL" clId="{925308F6-D7A6-9F41-B355-761CF4825A2E}" dt="2022-11-20T16:57:47.298" v="92" actId="2696"/>
        <pc:sldMkLst>
          <pc:docMk/>
          <pc:sldMk cId="4260042503" sldId="568"/>
        </pc:sldMkLst>
      </pc:sldChg>
      <pc:sldChg chg="del">
        <pc:chgData name="Xuesu Xiao" userId="2da2dc19-76a6-42ca-a03e-a5becae5e7dc" providerId="ADAL" clId="{925308F6-D7A6-9F41-B355-761CF4825A2E}" dt="2022-11-20T16:57:47.266" v="58" actId="2696"/>
        <pc:sldMkLst>
          <pc:docMk/>
          <pc:sldMk cId="4062567460" sldId="569"/>
        </pc:sldMkLst>
      </pc:sldChg>
      <pc:sldChg chg="del">
        <pc:chgData name="Xuesu Xiao" userId="2da2dc19-76a6-42ca-a03e-a5becae5e7dc" providerId="ADAL" clId="{925308F6-D7A6-9F41-B355-761CF4825A2E}" dt="2022-11-20T16:57:47.250" v="42" actId="2696"/>
        <pc:sldMkLst>
          <pc:docMk/>
          <pc:sldMk cId="470184505" sldId="570"/>
        </pc:sldMkLst>
      </pc:sldChg>
      <pc:sldChg chg="del">
        <pc:chgData name="Xuesu Xiao" userId="2da2dc19-76a6-42ca-a03e-a5becae5e7dc" providerId="ADAL" clId="{925308F6-D7A6-9F41-B355-761CF4825A2E}" dt="2022-11-20T16:57:47.259" v="52" actId="2696"/>
        <pc:sldMkLst>
          <pc:docMk/>
          <pc:sldMk cId="3955770251" sldId="571"/>
        </pc:sldMkLst>
      </pc:sldChg>
      <pc:sldChg chg="del">
        <pc:chgData name="Xuesu Xiao" userId="2da2dc19-76a6-42ca-a03e-a5becae5e7dc" providerId="ADAL" clId="{925308F6-D7A6-9F41-B355-761CF4825A2E}" dt="2022-11-20T16:57:47.215" v="13" actId="2696"/>
        <pc:sldMkLst>
          <pc:docMk/>
          <pc:sldMk cId="575985837" sldId="572"/>
        </pc:sldMkLst>
      </pc:sldChg>
      <pc:sldChg chg="del">
        <pc:chgData name="Xuesu Xiao" userId="2da2dc19-76a6-42ca-a03e-a5becae5e7dc" providerId="ADAL" clId="{925308F6-D7A6-9F41-B355-761CF4825A2E}" dt="2022-11-20T16:57:47.255" v="47" actId="2696"/>
        <pc:sldMkLst>
          <pc:docMk/>
          <pc:sldMk cId="238455881" sldId="573"/>
        </pc:sldMkLst>
      </pc:sldChg>
      <pc:sldChg chg="del">
        <pc:chgData name="Xuesu Xiao" userId="2da2dc19-76a6-42ca-a03e-a5becae5e7dc" providerId="ADAL" clId="{925308F6-D7A6-9F41-B355-761CF4825A2E}" dt="2022-11-20T16:57:47.234" v="29" actId="2696"/>
        <pc:sldMkLst>
          <pc:docMk/>
          <pc:sldMk cId="1418782740" sldId="574"/>
        </pc:sldMkLst>
      </pc:sldChg>
      <pc:sldChg chg="del">
        <pc:chgData name="Xuesu Xiao" userId="2da2dc19-76a6-42ca-a03e-a5becae5e7dc" providerId="ADAL" clId="{925308F6-D7A6-9F41-B355-761CF4825A2E}" dt="2022-11-20T16:57:47.231" v="26" actId="2696"/>
        <pc:sldMkLst>
          <pc:docMk/>
          <pc:sldMk cId="3340369385" sldId="576"/>
        </pc:sldMkLst>
      </pc:sldChg>
      <pc:sldChg chg="del">
        <pc:chgData name="Xuesu Xiao" userId="2da2dc19-76a6-42ca-a03e-a5becae5e7dc" providerId="ADAL" clId="{925308F6-D7A6-9F41-B355-761CF4825A2E}" dt="2022-11-20T16:57:47.279" v="76" actId="2696"/>
        <pc:sldMkLst>
          <pc:docMk/>
          <pc:sldMk cId="2241536575" sldId="577"/>
        </pc:sldMkLst>
      </pc:sldChg>
      <pc:sldChg chg="del">
        <pc:chgData name="Xuesu Xiao" userId="2da2dc19-76a6-42ca-a03e-a5becae5e7dc" providerId="ADAL" clId="{925308F6-D7A6-9F41-B355-761CF4825A2E}" dt="2022-11-20T16:57:47.295" v="87" actId="2696"/>
        <pc:sldMkLst>
          <pc:docMk/>
          <pc:sldMk cId="2505435162" sldId="578"/>
        </pc:sldMkLst>
      </pc:sldChg>
      <pc:sldChg chg="del">
        <pc:chgData name="Xuesu Xiao" userId="2da2dc19-76a6-42ca-a03e-a5becae5e7dc" providerId="ADAL" clId="{925308F6-D7A6-9F41-B355-761CF4825A2E}" dt="2022-11-20T16:57:47.270" v="64" actId="2696"/>
        <pc:sldMkLst>
          <pc:docMk/>
          <pc:sldMk cId="1602085219" sldId="579"/>
        </pc:sldMkLst>
      </pc:sldChg>
      <pc:sldChg chg="del">
        <pc:chgData name="Xuesu Xiao" userId="2da2dc19-76a6-42ca-a03e-a5becae5e7dc" providerId="ADAL" clId="{925308F6-D7A6-9F41-B355-761CF4825A2E}" dt="2022-11-20T16:57:47.295" v="88" actId="2696"/>
        <pc:sldMkLst>
          <pc:docMk/>
          <pc:sldMk cId="1450728088" sldId="580"/>
        </pc:sldMkLst>
      </pc:sldChg>
      <pc:sldChg chg="del">
        <pc:chgData name="Xuesu Xiao" userId="2da2dc19-76a6-42ca-a03e-a5becae5e7dc" providerId="ADAL" clId="{925308F6-D7A6-9F41-B355-761CF4825A2E}" dt="2022-11-20T16:57:47.271" v="65" actId="2696"/>
        <pc:sldMkLst>
          <pc:docMk/>
          <pc:sldMk cId="2418434937" sldId="581"/>
        </pc:sldMkLst>
      </pc:sldChg>
      <pc:sldChg chg="del">
        <pc:chgData name="Xuesu Xiao" userId="2da2dc19-76a6-42ca-a03e-a5becae5e7dc" providerId="ADAL" clId="{925308F6-D7A6-9F41-B355-761CF4825A2E}" dt="2022-11-20T16:57:47.298" v="91" actId="2696"/>
        <pc:sldMkLst>
          <pc:docMk/>
          <pc:sldMk cId="3944599857" sldId="582"/>
        </pc:sldMkLst>
      </pc:sldChg>
      <pc:sldChg chg="del">
        <pc:chgData name="Xuesu Xiao" userId="2da2dc19-76a6-42ca-a03e-a5becae5e7dc" providerId="ADAL" clId="{925308F6-D7A6-9F41-B355-761CF4825A2E}" dt="2022-11-20T16:57:47.254" v="46" actId="2696"/>
        <pc:sldMkLst>
          <pc:docMk/>
          <pc:sldMk cId="2902254666" sldId="583"/>
        </pc:sldMkLst>
      </pc:sldChg>
      <pc:sldChg chg="delSp modSp add del mod">
        <pc:chgData name="Xuesu Xiao" userId="2da2dc19-76a6-42ca-a03e-a5becae5e7dc" providerId="ADAL" clId="{925308F6-D7A6-9F41-B355-761CF4825A2E}" dt="2022-11-20T18:43:21.300" v="334" actId="2696"/>
        <pc:sldMkLst>
          <pc:docMk/>
          <pc:sldMk cId="444025566" sldId="584"/>
        </pc:sldMkLst>
        <pc:spChg chg="mod">
          <ac:chgData name="Xuesu Xiao" userId="2da2dc19-76a6-42ca-a03e-a5becae5e7dc" providerId="ADAL" clId="{925308F6-D7A6-9F41-B355-761CF4825A2E}" dt="2022-11-20T17:36:50.828" v="227" actId="20577"/>
          <ac:spMkLst>
            <pc:docMk/>
            <pc:sldMk cId="444025566" sldId="584"/>
            <ac:spMk id="3" creationId="{26B57C93-62DA-5645-93F0-06AF1B304C44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44025566" sldId="584"/>
            <ac:spMk id="4" creationId="{EA8F5D3D-AC78-E74C-80B5-535A002E5B9F}"/>
          </ac:spMkLst>
        </pc:spChg>
        <pc:spChg chg="mod">
          <ac:chgData name="Xuesu Xiao" userId="2da2dc19-76a6-42ca-a03e-a5becae5e7dc" providerId="ADAL" clId="{925308F6-D7A6-9F41-B355-761CF4825A2E}" dt="2022-11-20T17:37:22.417" v="247" actId="1036"/>
          <ac:spMkLst>
            <pc:docMk/>
            <pc:sldMk cId="444025566" sldId="584"/>
            <ac:spMk id="7" creationId="{A724E8F2-0BD3-4844-BA90-3699CC915424}"/>
          </ac:spMkLst>
        </pc:spChg>
        <pc:picChg chg="mod">
          <ac:chgData name="Xuesu Xiao" userId="2da2dc19-76a6-42ca-a03e-a5becae5e7dc" providerId="ADAL" clId="{925308F6-D7A6-9F41-B355-761CF4825A2E}" dt="2022-11-20T17:37:22.417" v="247" actId="1036"/>
          <ac:picMkLst>
            <pc:docMk/>
            <pc:sldMk cId="444025566" sldId="584"/>
            <ac:picMk id="6" creationId="{6C793816-88C9-3B43-880A-7047A3127E59}"/>
          </ac:picMkLst>
        </pc:picChg>
      </pc:sldChg>
      <pc:sldChg chg="del">
        <pc:chgData name="Xuesu Xiao" userId="2da2dc19-76a6-42ca-a03e-a5becae5e7dc" providerId="ADAL" clId="{925308F6-D7A6-9F41-B355-761CF4825A2E}" dt="2022-11-20T16:57:47.287" v="81" actId="2696"/>
        <pc:sldMkLst>
          <pc:docMk/>
          <pc:sldMk cId="3929122740" sldId="585"/>
        </pc:sldMkLst>
      </pc:sldChg>
      <pc:sldChg chg="delSp modSp add del mod">
        <pc:chgData name="Xuesu Xiao" userId="2da2dc19-76a6-42ca-a03e-a5becae5e7dc" providerId="ADAL" clId="{925308F6-D7A6-9F41-B355-761CF4825A2E}" dt="2022-11-20T18:43:21.385" v="378" actId="2696"/>
        <pc:sldMkLst>
          <pc:docMk/>
          <pc:sldMk cId="4009296259" sldId="585"/>
        </pc:sldMkLst>
        <pc:spChg chg="mod">
          <ac:chgData name="Xuesu Xiao" userId="2da2dc19-76a6-42ca-a03e-a5becae5e7dc" providerId="ADAL" clId="{925308F6-D7A6-9F41-B355-761CF4825A2E}" dt="2022-11-20T17:37:37.495" v="251" actId="20577"/>
          <ac:spMkLst>
            <pc:docMk/>
            <pc:sldMk cId="4009296259" sldId="585"/>
            <ac:spMk id="3" creationId="{17B7DEC6-B124-1D43-8CFD-049E8AA0DD2C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009296259" sldId="585"/>
            <ac:spMk id="4" creationId="{9F4F4E05-961F-504C-BCBE-34F03CFB6D70}"/>
          </ac:spMkLst>
        </pc:spChg>
      </pc:sldChg>
      <pc:sldChg chg="del">
        <pc:chgData name="Xuesu Xiao" userId="2da2dc19-76a6-42ca-a03e-a5becae5e7dc" providerId="ADAL" clId="{925308F6-D7A6-9F41-B355-761CF4825A2E}" dt="2022-11-20T16:57:47.251" v="43" actId="2696"/>
        <pc:sldMkLst>
          <pc:docMk/>
          <pc:sldMk cId="627899184" sldId="586"/>
        </pc:sldMkLst>
      </pc:sldChg>
      <pc:sldChg chg="delSp modSp add del mod">
        <pc:chgData name="Xuesu Xiao" userId="2da2dc19-76a6-42ca-a03e-a5becae5e7dc" providerId="ADAL" clId="{925308F6-D7A6-9F41-B355-761CF4825A2E}" dt="2022-11-20T18:43:21.339" v="349" actId="2696"/>
        <pc:sldMkLst>
          <pc:docMk/>
          <pc:sldMk cId="1502385913" sldId="586"/>
        </pc:sldMkLst>
        <pc:spChg chg="mod">
          <ac:chgData name="Xuesu Xiao" userId="2da2dc19-76a6-42ca-a03e-a5becae5e7dc" providerId="ADAL" clId="{925308F6-D7A6-9F41-B355-761CF4825A2E}" dt="2022-11-20T17:38:29.017" v="278" actId="20577"/>
          <ac:spMkLst>
            <pc:docMk/>
            <pc:sldMk cId="1502385913" sldId="586"/>
            <ac:spMk id="3" creationId="{17B7DEC6-B124-1D43-8CFD-049E8AA0DD2C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502385913" sldId="586"/>
            <ac:spMk id="4" creationId="{9F4F4E05-961F-504C-BCBE-34F03CFB6D70}"/>
          </ac:spMkLst>
        </pc:spChg>
      </pc:sldChg>
      <pc:sldChg chg="del">
        <pc:chgData name="Xuesu Xiao" userId="2da2dc19-76a6-42ca-a03e-a5becae5e7dc" providerId="ADAL" clId="{925308F6-D7A6-9F41-B355-761CF4825A2E}" dt="2022-11-20T16:57:47.294" v="86" actId="2696"/>
        <pc:sldMkLst>
          <pc:docMk/>
          <pc:sldMk cId="975939031" sldId="587"/>
        </pc:sldMkLst>
      </pc:sldChg>
      <pc:sldChg chg="delSp modSp add del mod">
        <pc:chgData name="Xuesu Xiao" userId="2da2dc19-76a6-42ca-a03e-a5becae5e7dc" providerId="ADAL" clId="{925308F6-D7A6-9F41-B355-761CF4825A2E}" dt="2022-11-20T18:43:21.382" v="374" actId="2696"/>
        <pc:sldMkLst>
          <pc:docMk/>
          <pc:sldMk cId="1145162940" sldId="587"/>
        </pc:sldMkLst>
        <pc:spChg chg="mod">
          <ac:chgData name="Xuesu Xiao" userId="2da2dc19-76a6-42ca-a03e-a5becae5e7dc" providerId="ADAL" clId="{925308F6-D7A6-9F41-B355-761CF4825A2E}" dt="2022-11-20T17:34:12.587" v="215" actId="27636"/>
          <ac:spMkLst>
            <pc:docMk/>
            <pc:sldMk cId="1145162940" sldId="587"/>
            <ac:spMk id="3" creationId="{5AFAFA53-C2F6-3740-B000-0AC04F372FBA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145162940" sldId="587"/>
            <ac:spMk id="4" creationId="{4A8FBDB4-E19C-A84D-AA71-22FF230E779B}"/>
          </ac:spMkLst>
        </pc:spChg>
      </pc:sldChg>
      <pc:sldChg chg="delSp add del">
        <pc:chgData name="Xuesu Xiao" userId="2da2dc19-76a6-42ca-a03e-a5becae5e7dc" providerId="ADAL" clId="{925308F6-D7A6-9F41-B355-761CF4825A2E}" dt="2022-11-20T18:43:21.306" v="336" actId="2696"/>
        <pc:sldMkLst>
          <pc:docMk/>
          <pc:sldMk cId="121718921" sldId="588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21718921" sldId="588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37" v="32" actId="2696"/>
        <pc:sldMkLst>
          <pc:docMk/>
          <pc:sldMk cId="839611139" sldId="588"/>
        </pc:sldMkLst>
      </pc:sldChg>
      <pc:sldChg chg="del">
        <pc:chgData name="Xuesu Xiao" userId="2da2dc19-76a6-42ca-a03e-a5becae5e7dc" providerId="ADAL" clId="{925308F6-D7A6-9F41-B355-761CF4825A2E}" dt="2022-11-20T16:57:47.245" v="40" actId="2696"/>
        <pc:sldMkLst>
          <pc:docMk/>
          <pc:sldMk cId="103021500" sldId="589"/>
        </pc:sldMkLst>
      </pc:sldChg>
      <pc:sldChg chg="del">
        <pc:chgData name="Xuesu Xiao" userId="2da2dc19-76a6-42ca-a03e-a5becae5e7dc" providerId="ADAL" clId="{925308F6-D7A6-9F41-B355-761CF4825A2E}" dt="2022-11-20T16:57:47.249" v="41" actId="2696"/>
        <pc:sldMkLst>
          <pc:docMk/>
          <pc:sldMk cId="3656873702" sldId="590"/>
        </pc:sldMkLst>
      </pc:sldChg>
      <pc:sldChg chg="delSp add del">
        <pc:chgData name="Xuesu Xiao" userId="2da2dc19-76a6-42ca-a03e-a5becae5e7dc" providerId="ADAL" clId="{925308F6-D7A6-9F41-B355-761CF4825A2E}" dt="2022-11-20T18:43:21.401" v="387" actId="2696"/>
        <pc:sldMkLst>
          <pc:docMk/>
          <pc:sldMk cId="3990851647" sldId="59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990851647" sldId="590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31" v="345" actId="2696"/>
        <pc:sldMkLst>
          <pc:docMk/>
          <pc:sldMk cId="848950032" sldId="591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848950032" sldId="591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96" v="89" actId="2696"/>
        <pc:sldMkLst>
          <pc:docMk/>
          <pc:sldMk cId="3454210482" sldId="591"/>
        </pc:sldMkLst>
      </pc:sldChg>
      <pc:sldChg chg="del">
        <pc:chgData name="Xuesu Xiao" userId="2da2dc19-76a6-42ca-a03e-a5becae5e7dc" providerId="ADAL" clId="{925308F6-D7A6-9F41-B355-761CF4825A2E}" dt="2022-11-20T16:57:47.304" v="97" actId="2696"/>
        <pc:sldMkLst>
          <pc:docMk/>
          <pc:sldMk cId="172932525" sldId="592"/>
        </pc:sldMkLst>
      </pc:sldChg>
      <pc:sldChg chg="delSp add del">
        <pc:chgData name="Xuesu Xiao" userId="2da2dc19-76a6-42ca-a03e-a5becae5e7dc" providerId="ADAL" clId="{925308F6-D7A6-9F41-B355-761CF4825A2E}" dt="2022-11-20T18:43:21.313" v="339" actId="2696"/>
        <pc:sldMkLst>
          <pc:docMk/>
          <pc:sldMk cId="4044943706" sldId="592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044943706" sldId="592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75" v="71" actId="2696"/>
        <pc:sldMkLst>
          <pc:docMk/>
          <pc:sldMk cId="3229880861" sldId="593"/>
        </pc:sldMkLst>
      </pc:sldChg>
      <pc:sldChg chg="del">
        <pc:chgData name="Xuesu Xiao" userId="2da2dc19-76a6-42ca-a03e-a5becae5e7dc" providerId="ADAL" clId="{925308F6-D7A6-9F41-B355-761CF4825A2E}" dt="2022-11-20T16:57:47.305" v="99" actId="2696"/>
        <pc:sldMkLst>
          <pc:docMk/>
          <pc:sldMk cId="2728069650" sldId="594"/>
        </pc:sldMkLst>
      </pc:sldChg>
      <pc:sldChg chg="delSp add del">
        <pc:chgData name="Xuesu Xiao" userId="2da2dc19-76a6-42ca-a03e-a5becae5e7dc" providerId="ADAL" clId="{925308F6-D7A6-9F41-B355-761CF4825A2E}" dt="2022-11-20T18:43:21.416" v="393" actId="2696"/>
        <pc:sldMkLst>
          <pc:docMk/>
          <pc:sldMk cId="3408132491" sldId="594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408132491" sldId="594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55" v="361" actId="2696"/>
        <pc:sldMkLst>
          <pc:docMk/>
          <pc:sldMk cId="152423383" sldId="59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52423383" sldId="595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41" v="36" actId="2696"/>
        <pc:sldMkLst>
          <pc:docMk/>
          <pc:sldMk cId="2329966976" sldId="595"/>
        </pc:sldMkLst>
      </pc:sldChg>
      <pc:sldChg chg="del">
        <pc:chgData name="Xuesu Xiao" userId="2da2dc19-76a6-42ca-a03e-a5becae5e7dc" providerId="ADAL" clId="{925308F6-D7A6-9F41-B355-761CF4825A2E}" dt="2022-11-20T16:57:47.281" v="79" actId="2696"/>
        <pc:sldMkLst>
          <pc:docMk/>
          <pc:sldMk cId="3738866819" sldId="596"/>
        </pc:sldMkLst>
      </pc:sldChg>
      <pc:sldChg chg="del">
        <pc:chgData name="Xuesu Xiao" userId="2da2dc19-76a6-42ca-a03e-a5becae5e7dc" providerId="ADAL" clId="{925308F6-D7A6-9F41-B355-761CF4825A2E}" dt="2022-11-20T16:57:47.306" v="101" actId="2696"/>
        <pc:sldMkLst>
          <pc:docMk/>
          <pc:sldMk cId="3248046028" sldId="597"/>
        </pc:sldMkLst>
      </pc:sldChg>
      <pc:sldChg chg="del">
        <pc:chgData name="Xuesu Xiao" userId="2da2dc19-76a6-42ca-a03e-a5becae5e7dc" providerId="ADAL" clId="{925308F6-D7A6-9F41-B355-761CF4825A2E}" dt="2022-11-20T16:57:47.306" v="100" actId="2696"/>
        <pc:sldMkLst>
          <pc:docMk/>
          <pc:sldMk cId="901145663" sldId="598"/>
        </pc:sldMkLst>
      </pc:sldChg>
      <pc:sldChg chg="del">
        <pc:chgData name="Xuesu Xiao" userId="2da2dc19-76a6-42ca-a03e-a5becae5e7dc" providerId="ADAL" clId="{925308F6-D7A6-9F41-B355-761CF4825A2E}" dt="2022-11-20T16:57:47.240" v="35" actId="2696"/>
        <pc:sldMkLst>
          <pc:docMk/>
          <pc:sldMk cId="631122589" sldId="599"/>
        </pc:sldMkLst>
      </pc:sldChg>
      <pc:sldChg chg="delSp add del">
        <pc:chgData name="Xuesu Xiao" userId="2da2dc19-76a6-42ca-a03e-a5becae5e7dc" providerId="ADAL" clId="{925308F6-D7A6-9F41-B355-761CF4825A2E}" dt="2022-11-20T18:43:21.287" v="328" actId="2696"/>
        <pc:sldMkLst>
          <pc:docMk/>
          <pc:sldMk cId="1988400100" sldId="59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988400100" sldId="599"/>
            <ac:spMk id="4" creationId="{F604ACA4-2250-A04E-AA46-341CB069F965}"/>
          </ac:spMkLst>
        </pc:spChg>
      </pc:sldChg>
      <pc:sldChg chg="del">
        <pc:chgData name="Xuesu Xiao" userId="2da2dc19-76a6-42ca-a03e-a5becae5e7dc" providerId="ADAL" clId="{925308F6-D7A6-9F41-B355-761CF4825A2E}" dt="2022-11-20T16:57:47.278" v="75" actId="2696"/>
        <pc:sldMkLst>
          <pc:docMk/>
          <pc:sldMk cId="1087977116" sldId="600"/>
        </pc:sldMkLst>
      </pc:sldChg>
      <pc:sldChg chg="delSp add del">
        <pc:chgData name="Xuesu Xiao" userId="2da2dc19-76a6-42ca-a03e-a5becae5e7dc" providerId="ADAL" clId="{925308F6-D7A6-9F41-B355-761CF4825A2E}" dt="2022-11-20T18:43:21.271" v="322" actId="2696"/>
        <pc:sldMkLst>
          <pc:docMk/>
          <pc:sldMk cId="3010280247" sldId="60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010280247" sldId="600"/>
            <ac:spMk id="4" creationId="{F604ACA4-2250-A04E-AA46-341CB069F965}"/>
          </ac:spMkLst>
        </pc:spChg>
      </pc:sldChg>
      <pc:sldChg chg="del">
        <pc:chgData name="Xuesu Xiao" userId="2da2dc19-76a6-42ca-a03e-a5becae5e7dc" providerId="ADAL" clId="{925308F6-D7A6-9F41-B355-761CF4825A2E}" dt="2022-11-20T16:57:47.220" v="15" actId="2696"/>
        <pc:sldMkLst>
          <pc:docMk/>
          <pc:sldMk cId="1020903188" sldId="601"/>
        </pc:sldMkLst>
      </pc:sldChg>
      <pc:sldChg chg="delSp add del">
        <pc:chgData name="Xuesu Xiao" userId="2da2dc19-76a6-42ca-a03e-a5becae5e7dc" providerId="ADAL" clId="{925308F6-D7A6-9F41-B355-761CF4825A2E}" dt="2022-11-20T18:43:21.277" v="326" actId="2696"/>
        <pc:sldMkLst>
          <pc:docMk/>
          <pc:sldMk cId="4239971819" sldId="601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239971819" sldId="601"/>
            <ac:spMk id="4" creationId="{F604ACA4-2250-A04E-AA46-341CB069F965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360" v="362" actId="2696"/>
        <pc:sldMkLst>
          <pc:docMk/>
          <pc:sldMk cId="149976115" sldId="602"/>
        </pc:sldMkLst>
        <pc:spChg chg="mod">
          <ac:chgData name="Xuesu Xiao" userId="2da2dc19-76a6-42ca-a03e-a5becae5e7dc" providerId="ADAL" clId="{925308F6-D7A6-9F41-B355-761CF4825A2E}" dt="2022-11-20T17:34:12.658" v="216" actId="27636"/>
          <ac:spMkLst>
            <pc:docMk/>
            <pc:sldMk cId="149976115" sldId="602"/>
            <ac:spMk id="3" creationId="{8FC3F55B-F9C6-2E49-9162-616239A6F7E8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49976115" sldId="602"/>
            <ac:spMk id="4" creationId="{D8040E9D-803E-CA47-BAAB-0EC12DDAB9E1}"/>
          </ac:spMkLst>
        </pc:spChg>
      </pc:sldChg>
      <pc:sldChg chg="del">
        <pc:chgData name="Xuesu Xiao" userId="2da2dc19-76a6-42ca-a03e-a5becae5e7dc" providerId="ADAL" clId="{925308F6-D7A6-9F41-B355-761CF4825A2E}" dt="2022-11-20T16:57:47.277" v="74" actId="2696"/>
        <pc:sldMkLst>
          <pc:docMk/>
          <pc:sldMk cId="1853067093" sldId="602"/>
        </pc:sldMkLst>
      </pc:sldChg>
      <pc:sldChg chg="delSp add del">
        <pc:chgData name="Xuesu Xiao" userId="2da2dc19-76a6-42ca-a03e-a5becae5e7dc" providerId="ADAL" clId="{925308F6-D7A6-9F41-B355-761CF4825A2E}" dt="2022-11-20T18:43:21.293" v="329" actId="2696"/>
        <pc:sldMkLst>
          <pc:docMk/>
          <pc:sldMk cId="3876770693" sldId="603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876770693" sldId="603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38" v="348" actId="2696"/>
        <pc:sldMkLst>
          <pc:docMk/>
          <pc:sldMk cId="1253655485" sldId="604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253655485" sldId="604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24" v="342" actId="2696"/>
        <pc:sldMkLst>
          <pc:docMk/>
          <pc:sldMk cId="4232290681" sldId="60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232290681" sldId="605"/>
            <ac:spMk id="4" creationId="{FE151707-768F-5046-92A1-6836D317AE5F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417" v="395" actId="2696"/>
        <pc:sldMkLst>
          <pc:docMk/>
          <pc:sldMk cId="2501640610" sldId="606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501640610" sldId="606"/>
            <ac:spMk id="4" creationId="{BCBDEC46-B69A-2544-984E-75E3BDEB17AF}"/>
          </ac:spMkLst>
        </pc:spChg>
        <pc:spChg chg="mod">
          <ac:chgData name="Xuesu Xiao" userId="2da2dc19-76a6-42ca-a03e-a5becae5e7dc" providerId="ADAL" clId="{925308F6-D7A6-9F41-B355-761CF4825A2E}" dt="2022-11-20T17:34:12.913" v="222" actId="27636"/>
          <ac:spMkLst>
            <pc:docMk/>
            <pc:sldMk cId="2501640610" sldId="606"/>
            <ac:spMk id="8" creationId="{6F6102FD-719C-104E-9EFD-913DEE72C143}"/>
          </ac:spMkLst>
        </pc:spChg>
        <pc:picChg chg="mod">
          <ac:chgData name="Xuesu Xiao" userId="2da2dc19-76a6-42ca-a03e-a5becae5e7dc" providerId="ADAL" clId="{925308F6-D7A6-9F41-B355-761CF4825A2E}" dt="2022-11-20T18:22:49.883" v="319" actId="1037"/>
          <ac:picMkLst>
            <pc:docMk/>
            <pc:sldMk cId="2501640610" sldId="606"/>
            <ac:picMk id="3" creationId="{E848C83B-9BED-A546-BE2F-F5156A65A08B}"/>
          </ac:picMkLst>
        </pc:picChg>
      </pc:sldChg>
      <pc:sldChg chg="add del">
        <pc:chgData name="Xuesu Xiao" userId="2da2dc19-76a6-42ca-a03e-a5becae5e7dc" providerId="ADAL" clId="{925308F6-D7A6-9F41-B355-761CF4825A2E}" dt="2022-11-20T18:43:21.332" v="346" actId="2696"/>
        <pc:sldMkLst>
          <pc:docMk/>
          <pc:sldMk cId="1341022803" sldId="607"/>
        </pc:sldMkLst>
      </pc:sldChg>
      <pc:sldChg chg="delSp add del">
        <pc:chgData name="Xuesu Xiao" userId="2da2dc19-76a6-42ca-a03e-a5becae5e7dc" providerId="ADAL" clId="{925308F6-D7A6-9F41-B355-761CF4825A2E}" dt="2022-11-20T18:43:21.382" v="373" actId="2696"/>
        <pc:sldMkLst>
          <pc:docMk/>
          <pc:sldMk cId="1481781515" sldId="608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481781515" sldId="608"/>
            <ac:spMk id="4" creationId="{8B49C73F-4D89-4F4A-8324-B359639ADF62}"/>
          </ac:spMkLst>
        </pc:spChg>
      </pc:sldChg>
      <pc:sldChg chg="delSp add del">
        <pc:chgData name="Xuesu Xiao" userId="2da2dc19-76a6-42ca-a03e-a5becae5e7dc" providerId="ADAL" clId="{925308F6-D7A6-9F41-B355-761CF4825A2E}" dt="2022-11-20T18:43:21.365" v="363" actId="2696"/>
        <pc:sldMkLst>
          <pc:docMk/>
          <pc:sldMk cId="2694361583" sldId="60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694361583" sldId="609"/>
            <ac:spMk id="4" creationId="{8B49C73F-4D89-4F4A-8324-B359639ADF62}"/>
          </ac:spMkLst>
        </pc:spChg>
      </pc:sldChg>
      <pc:sldChg chg="add del">
        <pc:chgData name="Xuesu Xiao" userId="2da2dc19-76a6-42ca-a03e-a5becae5e7dc" providerId="ADAL" clId="{925308F6-D7A6-9F41-B355-761CF4825A2E}" dt="2022-11-20T18:43:21.349" v="359" actId="2696"/>
        <pc:sldMkLst>
          <pc:docMk/>
          <pc:sldMk cId="667106493" sldId="610"/>
        </pc:sldMkLst>
      </pc:sldChg>
      <pc:sldChg chg="add del">
        <pc:chgData name="Xuesu Xiao" userId="2da2dc19-76a6-42ca-a03e-a5becae5e7dc" providerId="ADAL" clId="{925308F6-D7A6-9F41-B355-761CF4825A2E}" dt="2022-11-20T18:43:21.376" v="371" actId="2696"/>
        <pc:sldMkLst>
          <pc:docMk/>
          <pc:sldMk cId="3162960992" sldId="611"/>
        </pc:sldMkLst>
      </pc:sldChg>
      <pc:sldChg chg="add del">
        <pc:chgData name="Xuesu Xiao" userId="2da2dc19-76a6-42ca-a03e-a5becae5e7dc" providerId="ADAL" clId="{925308F6-D7A6-9F41-B355-761CF4825A2E}" dt="2022-11-20T18:43:21.410" v="391" actId="2696"/>
        <pc:sldMkLst>
          <pc:docMk/>
          <pc:sldMk cId="1542036777" sldId="612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805546700" sldId="613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805546700" sldId="613"/>
            <ac:spMk id="4" creationId="{30479A13-7EFD-004F-99F4-C13B49E85B6C}"/>
          </ac:spMkLst>
        </pc:spChg>
      </pc:sldChg>
      <pc:sldChg chg="add del">
        <pc:chgData name="Xuesu Xiao" userId="2da2dc19-76a6-42ca-a03e-a5becae5e7dc" providerId="ADAL" clId="{925308F6-D7A6-9F41-B355-761CF4825A2E}" dt="2022-11-20T18:43:21.383" v="375" actId="2696"/>
        <pc:sldMkLst>
          <pc:docMk/>
          <pc:sldMk cId="4044669008" sldId="613"/>
        </pc:sldMkLst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4096821238" sldId="614"/>
        </pc:sldMkLst>
        <pc:spChg chg="mod">
          <ac:chgData name="Xuesu Xiao" userId="2da2dc19-76a6-42ca-a03e-a5becae5e7dc" providerId="ADAL" clId="{925308F6-D7A6-9F41-B355-761CF4825A2E}" dt="2022-11-20T18:49:40.575" v="416" actId="27636"/>
          <ac:spMkLst>
            <pc:docMk/>
            <pc:sldMk cId="4096821238" sldId="614"/>
            <ac:spMk id="3" creationId="{3C33E024-AB6E-8E4D-A0A5-3A204E2539A0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96821238" sldId="614"/>
            <ac:spMk id="4" creationId="{30479A13-7EFD-004F-99F4-C13B49E85B6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072062290" sldId="615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072062290" sldId="615"/>
            <ac:spMk id="4" creationId="{586A8614-5761-B54F-8A95-960AF3B5BA15}"/>
          </ac:spMkLst>
        </pc:spChg>
      </pc:sldChg>
      <pc:sldChg chg="add del">
        <pc:chgData name="Xuesu Xiao" userId="2da2dc19-76a6-42ca-a03e-a5becae5e7dc" providerId="ADAL" clId="{925308F6-D7A6-9F41-B355-761CF4825A2E}" dt="2022-11-20T18:43:21.327" v="344" actId="2696"/>
        <pc:sldMkLst>
          <pc:docMk/>
          <pc:sldMk cId="2711353472" sldId="616"/>
        </pc:sldMkLst>
      </pc:sldChg>
      <pc:sldChg chg="add del">
        <pc:chgData name="Xuesu Xiao" userId="2da2dc19-76a6-42ca-a03e-a5becae5e7dc" providerId="ADAL" clId="{925308F6-D7A6-9F41-B355-761CF4825A2E}" dt="2022-11-20T18:43:21.390" v="380" actId="2696"/>
        <pc:sldMkLst>
          <pc:docMk/>
          <pc:sldMk cId="544724943" sldId="617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831342619" sldId="617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831342619" sldId="617"/>
            <ac:spMk id="4" creationId="{3927A735-6CDF-F747-8095-A9E8FC2710B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939098931" sldId="618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939098931" sldId="618"/>
            <ac:spMk id="4" creationId="{E85CE628-C294-1F4A-AA3D-9B524CDE25C5}"/>
          </ac:spMkLst>
        </pc:spChg>
      </pc:sldChg>
      <pc:sldChg chg="add del">
        <pc:chgData name="Xuesu Xiao" userId="2da2dc19-76a6-42ca-a03e-a5becae5e7dc" providerId="ADAL" clId="{925308F6-D7A6-9F41-B355-761CF4825A2E}" dt="2022-11-20T18:43:21.296" v="331" actId="2696"/>
        <pc:sldMkLst>
          <pc:docMk/>
          <pc:sldMk cId="1668479977" sldId="618"/>
        </pc:sldMkLst>
      </pc:sldChg>
      <pc:sldChg chg="add del">
        <pc:chgData name="Xuesu Xiao" userId="2da2dc19-76a6-42ca-a03e-a5becae5e7dc" providerId="ADAL" clId="{925308F6-D7A6-9F41-B355-761CF4825A2E}" dt="2022-11-20T18:43:21.396" v="386" actId="2696"/>
        <pc:sldMkLst>
          <pc:docMk/>
          <pc:sldMk cId="849935815" sldId="619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051631924" sldId="619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051631924" sldId="619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1189309044" sldId="620"/>
        </pc:sldMkLst>
        <pc:spChg chg="mod">
          <ac:chgData name="Xuesu Xiao" userId="2da2dc19-76a6-42ca-a03e-a5becae5e7dc" providerId="ADAL" clId="{925308F6-D7A6-9F41-B355-761CF4825A2E}" dt="2022-11-20T18:49:40.625" v="417" actId="27636"/>
          <ac:spMkLst>
            <pc:docMk/>
            <pc:sldMk cId="1189309044" sldId="620"/>
            <ac:spMk id="3" creationId="{3C33E024-AB6E-8E4D-A0A5-3A204E2539A0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189309044" sldId="620"/>
            <ac:spMk id="4" creationId="{30479A13-7EFD-004F-99F4-C13B49E85B6C}"/>
          </ac:spMkLst>
        </pc:spChg>
      </pc:sldChg>
      <pc:sldChg chg="add del">
        <pc:chgData name="Xuesu Xiao" userId="2da2dc19-76a6-42ca-a03e-a5becae5e7dc" providerId="ADAL" clId="{925308F6-D7A6-9F41-B355-761CF4825A2E}" dt="2022-11-20T18:43:21.298" v="333" actId="2696"/>
        <pc:sldMkLst>
          <pc:docMk/>
          <pc:sldMk cId="2307547678" sldId="620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1923920752" sldId="621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923920752" sldId="621"/>
            <ac:spMk id="4" creationId="{586A8614-5761-B54F-8A95-960AF3B5BA15}"/>
          </ac:spMkLst>
        </pc:spChg>
      </pc:sldChg>
      <pc:sldChg chg="add del">
        <pc:chgData name="Xuesu Xiao" userId="2da2dc19-76a6-42ca-a03e-a5becae5e7dc" providerId="ADAL" clId="{925308F6-D7A6-9F41-B355-761CF4825A2E}" dt="2022-11-20T18:43:21.301" v="335" actId="2696"/>
        <pc:sldMkLst>
          <pc:docMk/>
          <pc:sldMk cId="4025269740" sldId="621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562184702" sldId="62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562184702" sldId="622"/>
            <ac:spMk id="4" creationId="{586A8614-5761-B54F-8A95-960AF3B5BA15}"/>
          </ac:spMkLst>
        </pc:spChg>
      </pc:sldChg>
      <pc:sldChg chg="add del">
        <pc:chgData name="Xuesu Xiao" userId="2da2dc19-76a6-42ca-a03e-a5becae5e7dc" providerId="ADAL" clId="{925308F6-D7A6-9F41-B355-761CF4825A2E}" dt="2022-11-20T18:43:21.345" v="356" actId="2696"/>
        <pc:sldMkLst>
          <pc:docMk/>
          <pc:sldMk cId="3781514186" sldId="622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799343790" sldId="623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799343790" sldId="623"/>
            <ac:spMk id="4" creationId="{586A8614-5761-B54F-8A95-960AF3B5BA15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058070985" sldId="624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58070985" sldId="624"/>
            <ac:spMk id="4" creationId="{586A8614-5761-B54F-8A95-960AF3B5BA15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26.885" v="423" actId="20577"/>
        <pc:sldMkLst>
          <pc:docMk/>
          <pc:sldMk cId="172882100" sldId="625"/>
        </pc:sldMkLst>
        <pc:spChg chg="mod">
          <ac:chgData name="Xuesu Xiao" userId="2da2dc19-76a6-42ca-a03e-a5becae5e7dc" providerId="ADAL" clId="{925308F6-D7A6-9F41-B355-761CF4825A2E}" dt="2022-11-20T18:50:26.885" v="423" actId="20577"/>
          <ac:spMkLst>
            <pc:docMk/>
            <pc:sldMk cId="172882100" sldId="625"/>
            <ac:spMk id="3" creationId="{1B91B942-31EA-2840-89C5-006F9EA4C8E2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72882100" sldId="625"/>
            <ac:spMk id="4" creationId="{0D97D84A-421D-1F40-A6C4-980015CAC12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141061994" sldId="62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141061994" sldId="626"/>
            <ac:spMk id="4" creationId="{3927A735-6CDF-F747-8095-A9E8FC2710B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029288095" sldId="628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29288095" sldId="628"/>
            <ac:spMk id="4" creationId="{3927A735-6CDF-F747-8095-A9E8FC2710B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744926223" sldId="629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744926223" sldId="629"/>
            <ac:spMk id="4" creationId="{3927A735-6CDF-F747-8095-A9E8FC2710BC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3248848195" sldId="630"/>
        </pc:sldMkLst>
        <pc:spChg chg="mod">
          <ac:chgData name="Xuesu Xiao" userId="2da2dc19-76a6-42ca-a03e-a5becae5e7dc" providerId="ADAL" clId="{925308F6-D7A6-9F41-B355-761CF4825A2E}" dt="2022-11-20T18:49:40.035" v="401" actId="27636"/>
          <ac:spMkLst>
            <pc:docMk/>
            <pc:sldMk cId="3248848195" sldId="630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248848195" sldId="630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1:58.293" v="429" actId="20577"/>
        <pc:sldMkLst>
          <pc:docMk/>
          <pc:sldMk cId="2446115223" sldId="631"/>
        </pc:sldMkLst>
        <pc:spChg chg="mod">
          <ac:chgData name="Xuesu Xiao" userId="2da2dc19-76a6-42ca-a03e-a5becae5e7dc" providerId="ADAL" clId="{925308F6-D7A6-9F41-B355-761CF4825A2E}" dt="2022-11-20T18:51:58.293" v="429" actId="20577"/>
          <ac:spMkLst>
            <pc:docMk/>
            <pc:sldMk cId="2446115223" sldId="631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446115223" sldId="631"/>
            <ac:spMk id="4" creationId="{9553E0B4-825F-9347-9C44-2A530E0BDDAA}"/>
          </ac:spMkLst>
        </pc:spChg>
      </pc:sldChg>
      <pc:sldChg chg="del">
        <pc:chgData name="Xuesu Xiao" userId="2da2dc19-76a6-42ca-a03e-a5becae5e7dc" providerId="ADAL" clId="{925308F6-D7A6-9F41-B355-761CF4825A2E}" dt="2022-11-20T16:57:47.264" v="56" actId="2696"/>
        <pc:sldMkLst>
          <pc:docMk/>
          <pc:sldMk cId="2461917139" sldId="631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203277004" sldId="63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203277004" sldId="632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572297990" sldId="633"/>
        </pc:sldMkLst>
        <pc:spChg chg="mod">
          <ac:chgData name="Xuesu Xiao" userId="2da2dc19-76a6-42ca-a03e-a5becae5e7dc" providerId="ADAL" clId="{925308F6-D7A6-9F41-B355-761CF4825A2E}" dt="2022-11-20T18:49:39.994" v="400" actId="27636"/>
          <ac:spMkLst>
            <pc:docMk/>
            <pc:sldMk cId="2572297990" sldId="633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572297990" sldId="633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135155243" sldId="634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135155243" sldId="634"/>
            <ac:spMk id="4" creationId="{E85CE628-C294-1F4A-AA3D-9B524CDE25C5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648327769" sldId="635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648327769" sldId="635"/>
            <ac:spMk id="4" creationId="{E85CE628-C294-1F4A-AA3D-9B524CDE25C5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906815586" sldId="63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906815586" sldId="636"/>
            <ac:spMk id="4" creationId="{E85CE628-C294-1F4A-AA3D-9B524CDE25C5}"/>
          </ac:spMkLst>
        </pc:spChg>
      </pc:sldChg>
      <pc:sldChg chg="del">
        <pc:chgData name="Xuesu Xiao" userId="2da2dc19-76a6-42ca-a03e-a5becae5e7dc" providerId="ADAL" clId="{925308F6-D7A6-9F41-B355-761CF4825A2E}" dt="2022-11-20T16:57:47.290" v="85" actId="2696"/>
        <pc:sldMkLst>
          <pc:docMk/>
          <pc:sldMk cId="2501825183" sldId="636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26988413" sldId="637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26988413" sldId="637"/>
            <ac:spMk id="4" creationId="{E85CE628-C294-1F4A-AA3D-9B524CDE25C5}"/>
          </ac:spMkLst>
        </pc:spChg>
      </pc:sldChg>
      <pc:sldChg chg="del">
        <pc:chgData name="Xuesu Xiao" userId="2da2dc19-76a6-42ca-a03e-a5becae5e7dc" providerId="ADAL" clId="{925308F6-D7A6-9F41-B355-761CF4825A2E}" dt="2022-11-20T16:57:47.272" v="66" actId="2696"/>
        <pc:sldMkLst>
          <pc:docMk/>
          <pc:sldMk cId="632577557" sldId="637"/>
        </pc:sldMkLst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140739501" sldId="63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40739501" sldId="638"/>
            <ac:spMk id="4" creationId="{A7B1A649-7C96-234B-86AD-CB0CB610A013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112913756" sldId="639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112913756" sldId="639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1725066753" sldId="64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725066753" sldId="640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736524853" sldId="641"/>
        </pc:sldMkLst>
        <pc:spChg chg="mod">
          <ac:chgData name="Xuesu Xiao" userId="2da2dc19-76a6-42ca-a03e-a5becae5e7dc" providerId="ADAL" clId="{925308F6-D7A6-9F41-B355-761CF4825A2E}" dt="2022-11-20T18:49:40.395" v="411" actId="27636"/>
          <ac:spMkLst>
            <pc:docMk/>
            <pc:sldMk cId="2736524853" sldId="641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36524853" sldId="641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711753900" sldId="64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11753900" sldId="642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53980802" sldId="643"/>
        </pc:sldMkLst>
        <pc:spChg chg="mod">
          <ac:chgData name="Xuesu Xiao" userId="2da2dc19-76a6-42ca-a03e-a5becae5e7dc" providerId="ADAL" clId="{925308F6-D7A6-9F41-B355-761CF4825A2E}" dt="2022-11-20T18:49:40.371" v="410" actId="27636"/>
          <ac:spMkLst>
            <pc:docMk/>
            <pc:sldMk cId="253980802" sldId="643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53980802" sldId="643"/>
            <ac:spMk id="4" creationId="{9553E0B4-825F-9347-9C44-2A530E0BDDAA}"/>
          </ac:spMkLst>
        </pc:spChg>
      </pc:sldChg>
      <pc:sldChg chg="del">
        <pc:chgData name="Xuesu Xiao" userId="2da2dc19-76a6-42ca-a03e-a5becae5e7dc" providerId="ADAL" clId="{925308F6-D7A6-9F41-B355-761CF4825A2E}" dt="2022-11-20T16:57:47.232" v="27" actId="2696"/>
        <pc:sldMkLst>
          <pc:docMk/>
          <pc:sldMk cId="340547363" sldId="644"/>
        </pc:sldMkLst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1918806180" sldId="644"/>
        </pc:sldMkLst>
        <pc:spChg chg="mod">
          <ac:chgData name="Xuesu Xiao" userId="2da2dc19-76a6-42ca-a03e-a5becae5e7dc" providerId="ADAL" clId="{925308F6-D7A6-9F41-B355-761CF4825A2E}" dt="2022-11-20T18:49:40.343" v="409" actId="27636"/>
          <ac:spMkLst>
            <pc:docMk/>
            <pc:sldMk cId="1918806180" sldId="644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918806180" sldId="644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792914928" sldId="645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792914928" sldId="645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310975985" sldId="64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310975985" sldId="646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4090176085" sldId="647"/>
        </pc:sldMkLst>
        <pc:spChg chg="mod">
          <ac:chgData name="Xuesu Xiao" userId="2da2dc19-76a6-42ca-a03e-a5becae5e7dc" providerId="ADAL" clId="{925308F6-D7A6-9F41-B355-761CF4825A2E}" dt="2022-11-20T18:49:40.485" v="413" actId="27636"/>
          <ac:spMkLst>
            <pc:docMk/>
            <pc:sldMk cId="4090176085" sldId="647"/>
            <ac:spMk id="3" creationId="{036297DE-5546-DE40-85A4-D665145A5C3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90176085" sldId="647"/>
            <ac:spMk id="4" creationId="{7A6B2981-966A-F74B-B74A-B48DB930AB53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863311158" sldId="648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863311158" sldId="648"/>
            <ac:spMk id="4" creationId="{2A1E752E-567A-6C40-B1D9-B6AFEE70B01E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4041288929" sldId="649"/>
        </pc:sldMkLst>
        <pc:spChg chg="mod">
          <ac:chgData name="Xuesu Xiao" userId="2da2dc19-76a6-42ca-a03e-a5becae5e7dc" providerId="ADAL" clId="{925308F6-D7A6-9F41-B355-761CF4825A2E}" dt="2022-11-20T18:49:40.524" v="414" actId="27636"/>
          <ac:spMkLst>
            <pc:docMk/>
            <pc:sldMk cId="4041288929" sldId="649"/>
            <ac:spMk id="3" creationId="{036297DE-5546-DE40-85A4-D665145A5C3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41288929" sldId="649"/>
            <ac:spMk id="4" creationId="{7A6B2981-966A-F74B-B74A-B48DB930AB53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565004967" sldId="65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565004967" sldId="650"/>
            <ac:spMk id="4" creationId="{C1B58C3D-8311-6C47-9531-813C2A8E89B3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864989505" sldId="651"/>
        </pc:sldMkLst>
        <pc:spChg chg="mod">
          <ac:chgData name="Xuesu Xiao" userId="2da2dc19-76a6-42ca-a03e-a5becae5e7dc" providerId="ADAL" clId="{925308F6-D7A6-9F41-B355-761CF4825A2E}" dt="2022-11-20T18:49:40.074" v="402" actId="27636"/>
          <ac:spMkLst>
            <pc:docMk/>
            <pc:sldMk cId="2864989505" sldId="651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864989505" sldId="651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789238471" sldId="652"/>
        </pc:sldMkLst>
        <pc:spChg chg="mod">
          <ac:chgData name="Xuesu Xiao" userId="2da2dc19-76a6-42ca-a03e-a5becae5e7dc" providerId="ADAL" clId="{925308F6-D7A6-9F41-B355-761CF4825A2E}" dt="2022-11-20T18:49:40.106" v="403" actId="27636"/>
          <ac:spMkLst>
            <pc:docMk/>
            <pc:sldMk cId="789238471" sldId="652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789238471" sldId="652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585434116" sldId="653"/>
        </pc:sldMkLst>
        <pc:spChg chg="mod">
          <ac:chgData name="Xuesu Xiao" userId="2da2dc19-76a6-42ca-a03e-a5becae5e7dc" providerId="ADAL" clId="{925308F6-D7A6-9F41-B355-761CF4825A2E}" dt="2022-11-20T18:49:40.141" v="404" actId="27636"/>
          <ac:spMkLst>
            <pc:docMk/>
            <pc:sldMk cId="585434116" sldId="653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585434116" sldId="653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3881577655" sldId="654"/>
        </pc:sldMkLst>
        <pc:spChg chg="mod">
          <ac:chgData name="Xuesu Xiao" userId="2da2dc19-76a6-42ca-a03e-a5becae5e7dc" providerId="ADAL" clId="{925308F6-D7A6-9F41-B355-761CF4825A2E}" dt="2022-11-20T18:49:40.224" v="406" actId="27636"/>
          <ac:spMkLst>
            <pc:docMk/>
            <pc:sldMk cId="3881577655" sldId="654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881577655" sldId="654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3697351964" sldId="655"/>
        </pc:sldMkLst>
        <pc:spChg chg="mod">
          <ac:chgData name="Xuesu Xiao" userId="2da2dc19-76a6-42ca-a03e-a5becae5e7dc" providerId="ADAL" clId="{925308F6-D7A6-9F41-B355-761CF4825A2E}" dt="2022-11-20T18:49:40.265" v="407" actId="27636"/>
          <ac:spMkLst>
            <pc:docMk/>
            <pc:sldMk cId="3697351964" sldId="655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697351964" sldId="655"/>
            <ac:spMk id="4" creationId="{9553E0B4-825F-9347-9C44-2A530E0BDDAA}"/>
          </ac:spMkLst>
        </pc:spChg>
      </pc:sldChg>
      <pc:sldChg chg="delSp add del">
        <pc:chgData name="Xuesu Xiao" userId="2da2dc19-76a6-42ca-a03e-a5becae5e7dc" providerId="ADAL" clId="{925308F6-D7A6-9F41-B355-761CF4825A2E}" dt="2022-11-20T18:52:49.805" v="432" actId="2696"/>
        <pc:sldMkLst>
          <pc:docMk/>
          <pc:sldMk cId="403936921" sldId="65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3936921" sldId="656"/>
            <ac:spMk id="4" creationId="{895723F3-C9B8-3E4D-A242-3B3CA060E7F1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369910021" sldId="65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69910021" sldId="657"/>
            <ac:spMk id="4" creationId="{EABE1DE4-635C-8443-A2F9-790B865C2916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247644664" sldId="65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247644664" sldId="658"/>
            <ac:spMk id="4" creationId="{08B011D6-4684-DC41-BE9D-323B58BDAFC5}"/>
          </ac:spMkLst>
        </pc:spChg>
      </pc:sldChg>
      <pc:sldChg chg="add del">
        <pc:chgData name="Xuesu Xiao" userId="2da2dc19-76a6-42ca-a03e-a5becae5e7dc" providerId="ADAL" clId="{925308F6-D7A6-9F41-B355-761CF4825A2E}" dt="2022-11-20T18:54:39.656" v="435" actId="2696"/>
        <pc:sldMkLst>
          <pc:docMk/>
          <pc:sldMk cId="3789053710" sldId="659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256989860" sldId="66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256989860" sldId="660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1054131421" sldId="661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054131421" sldId="661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80008542" sldId="66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80008542" sldId="662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784481382" sldId="663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84481382" sldId="663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941664693" sldId="664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941664693" sldId="664"/>
            <ac:spMk id="4" creationId="{9553E0B4-825F-9347-9C44-2A530E0BDDA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921026502" sldId="66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21026502" sldId="665"/>
            <ac:spMk id="4" creationId="{806E58EF-E724-4048-9920-4C63629C7C6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365345660" sldId="66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65345660" sldId="666"/>
            <ac:spMk id="4" creationId="{806E58EF-E724-4048-9920-4C63629C7C6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736542653" sldId="66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736542653" sldId="667"/>
            <ac:spMk id="4" creationId="{806E58EF-E724-4048-9920-4C63629C7C6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750566234" sldId="66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750566234" sldId="668"/>
            <ac:spMk id="4" creationId="{806E58EF-E724-4048-9920-4C63629C7C69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1:28.148" v="486"/>
        <pc:sldMkLst>
          <pc:docMk/>
          <pc:sldMk cId="1166488966" sldId="66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66488966" sldId="669"/>
            <ac:spMk id="4" creationId="{806E58EF-E724-4048-9920-4C63629C7C69}"/>
          </ac:spMkLst>
        </pc:spChg>
        <pc:picChg chg="mod">
          <ac:chgData name="Xuesu Xiao" userId="2da2dc19-76a6-42ca-a03e-a5becae5e7dc" providerId="ADAL" clId="{925308F6-D7A6-9F41-B355-761CF4825A2E}" dt="2022-11-20T19:10:53.558" v="483" actId="1076"/>
          <ac:picMkLst>
            <pc:docMk/>
            <pc:sldMk cId="1166488966" sldId="669"/>
            <ac:picMk id="3" creationId="{C6A576AB-3DB2-BD45-B6A3-E19C58CF38D2}"/>
          </ac:picMkLst>
        </pc:picChg>
      </pc:sldChg>
      <pc:sldChg chg="del">
        <pc:chgData name="Xuesu Xiao" userId="2da2dc19-76a6-42ca-a03e-a5becae5e7dc" providerId="ADAL" clId="{925308F6-D7A6-9F41-B355-761CF4825A2E}" dt="2022-11-20T16:57:47.301" v="93" actId="2696"/>
        <pc:sldMkLst>
          <pc:docMk/>
          <pc:sldMk cId="3015404516" sldId="672"/>
        </pc:sldMkLst>
      </pc:sldChg>
      <pc:sldChg chg="del">
        <pc:chgData name="Xuesu Xiao" userId="2da2dc19-76a6-42ca-a03e-a5becae5e7dc" providerId="ADAL" clId="{925308F6-D7A6-9F41-B355-761CF4825A2E}" dt="2022-11-20T16:57:47.226" v="21" actId="2696"/>
        <pc:sldMkLst>
          <pc:docMk/>
          <pc:sldMk cId="3754768350" sldId="673"/>
        </pc:sldMkLst>
      </pc:sldChg>
      <pc:sldChg chg="del">
        <pc:chgData name="Xuesu Xiao" userId="2da2dc19-76a6-42ca-a03e-a5becae5e7dc" providerId="ADAL" clId="{925308F6-D7A6-9F41-B355-761CF4825A2E}" dt="2022-11-20T16:57:47.209" v="7" actId="2696"/>
        <pc:sldMkLst>
          <pc:docMk/>
          <pc:sldMk cId="3437174548" sldId="674"/>
        </pc:sldMkLst>
      </pc:sldChg>
      <pc:sldChg chg="del">
        <pc:chgData name="Xuesu Xiao" userId="2da2dc19-76a6-42ca-a03e-a5becae5e7dc" providerId="ADAL" clId="{925308F6-D7A6-9F41-B355-761CF4825A2E}" dt="2022-11-20T16:57:47.274" v="70" actId="2696"/>
        <pc:sldMkLst>
          <pc:docMk/>
          <pc:sldMk cId="3935123386" sldId="675"/>
        </pc:sldMkLst>
      </pc:sldChg>
      <pc:sldChg chg="del">
        <pc:chgData name="Xuesu Xiao" userId="2da2dc19-76a6-42ca-a03e-a5becae5e7dc" providerId="ADAL" clId="{925308F6-D7A6-9F41-B355-761CF4825A2E}" dt="2022-11-20T16:57:47.289" v="82" actId="2696"/>
        <pc:sldMkLst>
          <pc:docMk/>
          <pc:sldMk cId="578629246" sldId="676"/>
        </pc:sldMkLst>
      </pc:sldChg>
      <pc:sldChg chg="add del">
        <pc:chgData name="Xuesu Xiao" userId="2da2dc19-76a6-42ca-a03e-a5becae5e7dc" providerId="ADAL" clId="{925308F6-D7A6-9F41-B355-761CF4825A2E}" dt="2022-11-20T18:43:21.376" v="370" actId="2696"/>
        <pc:sldMkLst>
          <pc:docMk/>
          <pc:sldMk cId="2768960095" sldId="678"/>
        </pc:sldMkLst>
      </pc:sldChg>
      <pc:sldChg chg="add del ord">
        <pc:chgData name="Xuesu Xiao" userId="2da2dc19-76a6-42ca-a03e-a5becae5e7dc" providerId="ADAL" clId="{925308F6-D7A6-9F41-B355-761CF4825A2E}" dt="2022-11-20T18:43:21.267" v="320" actId="2696"/>
        <pc:sldMkLst>
          <pc:docMk/>
          <pc:sldMk cId="1347543124" sldId="679"/>
        </pc:sldMkLst>
      </pc:sldChg>
      <pc:sldChg chg="add del ord">
        <pc:chgData name="Xuesu Xiao" userId="2da2dc19-76a6-42ca-a03e-a5becae5e7dc" providerId="ADAL" clId="{925308F6-D7A6-9F41-B355-761CF4825A2E}" dt="2022-11-20T18:43:21.348" v="357" actId="2696"/>
        <pc:sldMkLst>
          <pc:docMk/>
          <pc:sldMk cId="3081496584" sldId="683"/>
        </pc:sldMkLst>
      </pc:sldChg>
      <pc:sldChg chg="add del ord">
        <pc:chgData name="Xuesu Xiao" userId="2da2dc19-76a6-42ca-a03e-a5becae5e7dc" providerId="ADAL" clId="{925308F6-D7A6-9F41-B355-761CF4825A2E}" dt="2022-11-20T18:43:21.307" v="337" actId="2696"/>
        <pc:sldMkLst>
          <pc:docMk/>
          <pc:sldMk cId="129389494" sldId="684"/>
        </pc:sldMkLst>
      </pc:sldChg>
      <pc:sldChg chg="add del">
        <pc:chgData name="Xuesu Xiao" userId="2da2dc19-76a6-42ca-a03e-a5becae5e7dc" providerId="ADAL" clId="{925308F6-D7A6-9F41-B355-761CF4825A2E}" dt="2022-11-20T18:43:21.396" v="385" actId="2696"/>
        <pc:sldMkLst>
          <pc:docMk/>
          <pc:sldMk cId="85860571" sldId="685"/>
        </pc:sldMkLst>
      </pc:sldChg>
      <pc:sldChg chg="add del">
        <pc:chgData name="Xuesu Xiao" userId="2da2dc19-76a6-42ca-a03e-a5becae5e7dc" providerId="ADAL" clId="{925308F6-D7A6-9F41-B355-761CF4825A2E}" dt="2022-11-20T18:43:21.275" v="325" actId="2696"/>
        <pc:sldMkLst>
          <pc:docMk/>
          <pc:sldMk cId="3494423622" sldId="686"/>
        </pc:sldMkLst>
      </pc:sldChg>
      <pc:sldChg chg="modSp add del mod">
        <pc:chgData name="Xuesu Xiao" userId="2da2dc19-76a6-42ca-a03e-a5becae5e7dc" providerId="ADAL" clId="{925308F6-D7A6-9F41-B355-761CF4825A2E}" dt="2022-11-20T18:43:21.384" v="376" actId="2696"/>
        <pc:sldMkLst>
          <pc:docMk/>
          <pc:sldMk cId="3785991771" sldId="687"/>
        </pc:sldMkLst>
        <pc:spChg chg="mod">
          <ac:chgData name="Xuesu Xiao" userId="2da2dc19-76a6-42ca-a03e-a5becae5e7dc" providerId="ADAL" clId="{925308F6-D7A6-9F41-B355-761CF4825A2E}" dt="2022-11-20T17:26:34.020" v="125" actId="27636"/>
          <ac:spMkLst>
            <pc:docMk/>
            <pc:sldMk cId="3785991771" sldId="687"/>
            <ac:spMk id="3" creationId="{73792B7B-5FA9-394A-BB7F-8AD713D75735}"/>
          </ac:spMkLst>
        </pc:spChg>
      </pc:sldChg>
      <pc:sldChg chg="modSp add del mod">
        <pc:chgData name="Xuesu Xiao" userId="2da2dc19-76a6-42ca-a03e-a5becae5e7dc" providerId="ADAL" clId="{925308F6-D7A6-9F41-B355-761CF4825A2E}" dt="2022-11-20T18:43:21.294" v="330" actId="2696"/>
        <pc:sldMkLst>
          <pc:docMk/>
          <pc:sldMk cId="82913130" sldId="688"/>
        </pc:sldMkLst>
        <pc:spChg chg="mod">
          <ac:chgData name="Xuesu Xiao" userId="2da2dc19-76a6-42ca-a03e-a5becae5e7dc" providerId="ADAL" clId="{925308F6-D7A6-9F41-B355-761CF4825A2E}" dt="2022-11-20T17:26:49.105" v="137" actId="1036"/>
          <ac:spMkLst>
            <pc:docMk/>
            <pc:sldMk cId="82913130" sldId="688"/>
            <ac:spMk id="3" creationId="{2993CC8E-E4C3-CC44-930C-87EE78F2D4CF}"/>
          </ac:spMkLst>
        </pc:sp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6" creationId="{7DE30062-C271-4B42-9199-A85FD494116D}"/>
          </ac:picMkLst>
        </pc:pic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7" creationId="{D770630D-BB12-0241-9E70-F996344248E7}"/>
          </ac:picMkLst>
        </pc:pic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8" creationId="{85C924B6-94A3-2E42-9028-7C35B4D49D2B}"/>
          </ac:picMkLst>
        </pc:pic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9" creationId="{19C2CD15-B74F-1C44-837F-36483E36A079}"/>
          </ac:picMkLst>
        </pc:picChg>
      </pc:sldChg>
      <pc:sldChg chg="add del">
        <pc:chgData name="Xuesu Xiao" userId="2da2dc19-76a6-42ca-a03e-a5becae5e7dc" providerId="ADAL" clId="{925308F6-D7A6-9F41-B355-761CF4825A2E}" dt="2022-11-20T18:43:21.369" v="366" actId="2696"/>
        <pc:sldMkLst>
          <pc:docMk/>
          <pc:sldMk cId="2360903140" sldId="689"/>
        </pc:sldMkLst>
      </pc:sldChg>
      <pc:sldChg chg="add del">
        <pc:chgData name="Xuesu Xiao" userId="2da2dc19-76a6-42ca-a03e-a5becae5e7dc" providerId="ADAL" clId="{925308F6-D7A6-9F41-B355-761CF4825A2E}" dt="2022-11-20T18:43:21.409" v="389" actId="2696"/>
        <pc:sldMkLst>
          <pc:docMk/>
          <pc:sldMk cId="3282667399" sldId="690"/>
        </pc:sldMkLst>
      </pc:sldChg>
      <pc:sldChg chg="add del">
        <pc:chgData name="Xuesu Xiao" userId="2da2dc19-76a6-42ca-a03e-a5becae5e7dc" providerId="ADAL" clId="{925308F6-D7A6-9F41-B355-761CF4825A2E}" dt="2022-11-20T18:43:21.371" v="368" actId="2696"/>
        <pc:sldMkLst>
          <pc:docMk/>
          <pc:sldMk cId="3772226775" sldId="691"/>
        </pc:sldMkLst>
      </pc:sldChg>
      <pc:sldChg chg="modSp add del mod">
        <pc:chgData name="Xuesu Xiao" userId="2da2dc19-76a6-42ca-a03e-a5becae5e7dc" providerId="ADAL" clId="{925308F6-D7A6-9F41-B355-761CF4825A2E}" dt="2022-11-20T18:43:21.420" v="396" actId="2696"/>
        <pc:sldMkLst>
          <pc:docMk/>
          <pc:sldMk cId="3260193700" sldId="692"/>
        </pc:sldMkLst>
        <pc:picChg chg="mod">
          <ac:chgData name="Xuesu Xiao" userId="2da2dc19-76a6-42ca-a03e-a5becae5e7dc" providerId="ADAL" clId="{925308F6-D7A6-9F41-B355-761CF4825A2E}" dt="2022-11-20T17:27:03.429" v="138" actId="1076"/>
          <ac:picMkLst>
            <pc:docMk/>
            <pc:sldMk cId="3260193700" sldId="692"/>
            <ac:picMk id="8" creationId="{6F4FB4C2-E833-1640-A65C-D96735FCCF22}"/>
          </ac:picMkLst>
        </pc:picChg>
      </pc:sldChg>
      <pc:sldChg chg="modSp add del mod">
        <pc:chgData name="Xuesu Xiao" userId="2da2dc19-76a6-42ca-a03e-a5becae5e7dc" providerId="ADAL" clId="{925308F6-D7A6-9F41-B355-761CF4825A2E}" dt="2022-11-20T18:43:21.274" v="324" actId="2696"/>
        <pc:sldMkLst>
          <pc:docMk/>
          <pc:sldMk cId="1836788809" sldId="693"/>
        </pc:sldMkLst>
        <pc:spChg chg="mod">
          <ac:chgData name="Xuesu Xiao" userId="2da2dc19-76a6-42ca-a03e-a5becae5e7dc" providerId="ADAL" clId="{925308F6-D7A6-9F41-B355-761CF4825A2E}" dt="2022-11-20T17:27:17.806" v="142" actId="27636"/>
          <ac:spMkLst>
            <pc:docMk/>
            <pc:sldMk cId="1836788809" sldId="693"/>
            <ac:spMk id="3" creationId="{B06157DF-2F52-8F41-B302-5155945386BB}"/>
          </ac:spMkLst>
        </pc:spChg>
      </pc:sldChg>
      <pc:sldChg chg="addSp delSp modSp add del mod">
        <pc:chgData name="Xuesu Xiao" userId="2da2dc19-76a6-42ca-a03e-a5becae5e7dc" providerId="ADAL" clId="{925308F6-D7A6-9F41-B355-761CF4825A2E}" dt="2022-11-20T18:43:21.270" v="321" actId="2696"/>
        <pc:sldMkLst>
          <pc:docMk/>
          <pc:sldMk cId="3961741475" sldId="694"/>
        </pc:sldMkLst>
        <pc:spChg chg="del mod">
          <ac:chgData name="Xuesu Xiao" userId="2da2dc19-76a6-42ca-a03e-a5becae5e7dc" providerId="ADAL" clId="{925308F6-D7A6-9F41-B355-761CF4825A2E}" dt="2022-11-20T17:28:53.724" v="185" actId="478"/>
          <ac:spMkLst>
            <pc:docMk/>
            <pc:sldMk cId="3961741475" sldId="694"/>
            <ac:spMk id="3" creationId="{FC26B26A-349F-7145-9B74-07D6BBE82B42}"/>
          </ac:spMkLst>
        </pc:spChg>
        <pc:spChg chg="add del mod">
          <ac:chgData name="Xuesu Xiao" userId="2da2dc19-76a6-42ca-a03e-a5becae5e7dc" providerId="ADAL" clId="{925308F6-D7A6-9F41-B355-761CF4825A2E}" dt="2022-11-20T17:28:55.333" v="186" actId="478"/>
          <ac:spMkLst>
            <pc:docMk/>
            <pc:sldMk cId="3961741475" sldId="694"/>
            <ac:spMk id="7" creationId="{F0A66BB5-01A7-25EE-75DC-0DCABA2A10AA}"/>
          </ac:spMkLst>
        </pc:spChg>
        <pc:spChg chg="add mod">
          <ac:chgData name="Xuesu Xiao" userId="2da2dc19-76a6-42ca-a03e-a5becae5e7dc" providerId="ADAL" clId="{925308F6-D7A6-9F41-B355-761CF4825A2E}" dt="2022-11-20T17:28:57.720" v="188" actId="20577"/>
          <ac:spMkLst>
            <pc:docMk/>
            <pc:sldMk cId="3961741475" sldId="694"/>
            <ac:spMk id="8" creationId="{A3511BE4-02F3-29DF-772C-6226C3F22CD4}"/>
          </ac:spMkLst>
        </pc:spChg>
      </pc:sldChg>
      <pc:sldChg chg="addSp delSp modSp add del mod">
        <pc:chgData name="Xuesu Xiao" userId="2da2dc19-76a6-42ca-a03e-a5becae5e7dc" providerId="ADAL" clId="{925308F6-D7A6-9F41-B355-761CF4825A2E}" dt="2022-11-20T18:43:21.350" v="360" actId="2696"/>
        <pc:sldMkLst>
          <pc:docMk/>
          <pc:sldMk cId="3347548226" sldId="695"/>
        </pc:sldMkLst>
        <pc:spChg chg="add del mod">
          <ac:chgData name="Xuesu Xiao" userId="2da2dc19-76a6-42ca-a03e-a5becae5e7dc" providerId="ADAL" clId="{925308F6-D7A6-9F41-B355-761CF4825A2E}" dt="2022-11-20T17:28:43.534" v="178" actId="478"/>
          <ac:spMkLst>
            <pc:docMk/>
            <pc:sldMk cId="3347548226" sldId="695"/>
            <ac:spMk id="3" creationId="{FC26B26A-349F-7145-9B74-07D6BBE82B42}"/>
          </ac:spMkLst>
        </pc:spChg>
        <pc:spChg chg="add del mod">
          <ac:chgData name="Xuesu Xiao" userId="2da2dc19-76a6-42ca-a03e-a5becae5e7dc" providerId="ADAL" clId="{925308F6-D7A6-9F41-B355-761CF4825A2E}" dt="2022-11-20T17:28:43.777" v="179" actId="478"/>
          <ac:spMkLst>
            <pc:docMk/>
            <pc:sldMk cId="3347548226" sldId="695"/>
            <ac:spMk id="7" creationId="{EE62A128-AEBA-EE15-DF69-C0A0985C2296}"/>
          </ac:spMkLst>
        </pc:spChg>
        <pc:spChg chg="add del mod">
          <ac:chgData name="Xuesu Xiao" userId="2da2dc19-76a6-42ca-a03e-a5becae5e7dc" providerId="ADAL" clId="{925308F6-D7A6-9F41-B355-761CF4825A2E}" dt="2022-11-20T17:28:38.105" v="172"/>
          <ac:spMkLst>
            <pc:docMk/>
            <pc:sldMk cId="3347548226" sldId="695"/>
            <ac:spMk id="8" creationId="{EC3D35B3-1E67-25EE-7F64-A5C6C053B9D2}"/>
          </ac:spMkLst>
        </pc:spChg>
        <pc:spChg chg="add del mod">
          <ac:chgData name="Xuesu Xiao" userId="2da2dc19-76a6-42ca-a03e-a5becae5e7dc" providerId="ADAL" clId="{925308F6-D7A6-9F41-B355-761CF4825A2E}" dt="2022-11-20T17:28:49.096" v="184" actId="20577"/>
          <ac:spMkLst>
            <pc:docMk/>
            <pc:sldMk cId="3347548226" sldId="695"/>
            <ac:spMk id="9" creationId="{1D07FBE9-A68A-2B88-CDBA-ABA6BC374F0F}"/>
          </ac:spMkLst>
        </pc:spChg>
      </pc:sldChg>
      <pc:sldChg chg="addSp delSp modSp add del mod">
        <pc:chgData name="Xuesu Xiao" userId="2da2dc19-76a6-42ca-a03e-a5becae5e7dc" providerId="ADAL" clId="{925308F6-D7A6-9F41-B355-761CF4825A2E}" dt="2022-11-20T18:43:21.341" v="351" actId="2696"/>
        <pc:sldMkLst>
          <pc:docMk/>
          <pc:sldMk cId="420911502" sldId="696"/>
        </pc:sldMkLst>
        <pc:spChg chg="del mod">
          <ac:chgData name="Xuesu Xiao" userId="2da2dc19-76a6-42ca-a03e-a5becae5e7dc" providerId="ADAL" clId="{925308F6-D7A6-9F41-B355-761CF4825A2E}" dt="2022-11-20T17:28:29.047" v="164" actId="478"/>
          <ac:spMkLst>
            <pc:docMk/>
            <pc:sldMk cId="420911502" sldId="696"/>
            <ac:spMk id="3" creationId="{FC26B26A-349F-7145-9B74-07D6BBE82B42}"/>
          </ac:spMkLst>
        </pc:spChg>
        <pc:spChg chg="add del mod">
          <ac:chgData name="Xuesu Xiao" userId="2da2dc19-76a6-42ca-a03e-a5becae5e7dc" providerId="ADAL" clId="{925308F6-D7A6-9F41-B355-761CF4825A2E}" dt="2022-11-20T17:28:31.194" v="167" actId="478"/>
          <ac:spMkLst>
            <pc:docMk/>
            <pc:sldMk cId="420911502" sldId="696"/>
            <ac:spMk id="8" creationId="{36CAB2D2-BBB3-9C8C-BF8E-6BFE80BF31FD}"/>
          </ac:spMkLst>
        </pc:spChg>
        <pc:spChg chg="add del mod">
          <ac:chgData name="Xuesu Xiao" userId="2da2dc19-76a6-42ca-a03e-a5becae5e7dc" providerId="ADAL" clId="{925308F6-D7A6-9F41-B355-761CF4825A2E}" dt="2022-11-20T17:28:30.145" v="166"/>
          <ac:spMkLst>
            <pc:docMk/>
            <pc:sldMk cId="420911502" sldId="696"/>
            <ac:spMk id="9" creationId="{EDFBC87B-B60C-F2ED-4887-7E6C453D21C0}"/>
          </ac:spMkLst>
        </pc:spChg>
        <pc:spChg chg="add mod">
          <ac:chgData name="Xuesu Xiao" userId="2da2dc19-76a6-42ca-a03e-a5becae5e7dc" providerId="ADAL" clId="{925308F6-D7A6-9F41-B355-761CF4825A2E}" dt="2022-11-20T17:28:33.873" v="169" actId="20577"/>
          <ac:spMkLst>
            <pc:docMk/>
            <pc:sldMk cId="420911502" sldId="696"/>
            <ac:spMk id="10" creationId="{9F8E9628-DD05-739A-9512-FF3726CAB2FE}"/>
          </ac:spMkLst>
        </pc:spChg>
      </pc:sldChg>
      <pc:sldChg chg="modSp add del mod">
        <pc:chgData name="Xuesu Xiao" userId="2da2dc19-76a6-42ca-a03e-a5becae5e7dc" providerId="ADAL" clId="{925308F6-D7A6-9F41-B355-761CF4825A2E}" dt="2022-11-20T18:43:21.340" v="350" actId="2696"/>
        <pc:sldMkLst>
          <pc:docMk/>
          <pc:sldMk cId="1125410821" sldId="697"/>
        </pc:sldMkLst>
        <pc:spChg chg="mod">
          <ac:chgData name="Xuesu Xiao" userId="2da2dc19-76a6-42ca-a03e-a5becae5e7dc" providerId="ADAL" clId="{925308F6-D7A6-9F41-B355-761CF4825A2E}" dt="2022-11-20T17:28:25.314" v="163" actId="1076"/>
          <ac:spMkLst>
            <pc:docMk/>
            <pc:sldMk cId="1125410821" sldId="697"/>
            <ac:spMk id="3" creationId="{FC26B26A-349F-7145-9B74-07D6BBE82B42}"/>
          </ac:spMkLst>
        </pc:spChg>
        <pc:picChg chg="mod">
          <ac:chgData name="Xuesu Xiao" userId="2da2dc19-76a6-42ca-a03e-a5becae5e7dc" providerId="ADAL" clId="{925308F6-D7A6-9F41-B355-761CF4825A2E}" dt="2022-11-20T17:28:05.861" v="151" actId="167"/>
          <ac:picMkLst>
            <pc:docMk/>
            <pc:sldMk cId="1125410821" sldId="697"/>
            <ac:picMk id="6" creationId="{4B7F69CC-3095-4D4A-B44A-D4A03F53EE3F}"/>
          </ac:picMkLst>
        </pc:picChg>
        <pc:picChg chg="mod">
          <ac:chgData name="Xuesu Xiao" userId="2da2dc19-76a6-42ca-a03e-a5becae5e7dc" providerId="ADAL" clId="{925308F6-D7A6-9F41-B355-761CF4825A2E}" dt="2022-11-20T17:28:05.861" v="151" actId="167"/>
          <ac:picMkLst>
            <pc:docMk/>
            <pc:sldMk cId="1125410821" sldId="697"/>
            <ac:picMk id="7" creationId="{E5E9550F-3237-DB46-BE52-1F770510E5C1}"/>
          </ac:picMkLst>
        </pc:picChg>
      </pc:sldChg>
      <pc:sldChg chg="add del">
        <pc:chgData name="Xuesu Xiao" userId="2da2dc19-76a6-42ca-a03e-a5becae5e7dc" providerId="ADAL" clId="{925308F6-D7A6-9F41-B355-761CF4825A2E}" dt="2022-11-20T17:29:55.860" v="194" actId="2696"/>
        <pc:sldMkLst>
          <pc:docMk/>
          <pc:sldMk cId="2106770756" sldId="698"/>
        </pc:sldMkLst>
      </pc:sldChg>
      <pc:sldChg chg="modSp add del modAnim">
        <pc:chgData name="Xuesu Xiao" userId="2da2dc19-76a6-42ca-a03e-a5becae5e7dc" providerId="ADAL" clId="{925308F6-D7A6-9F41-B355-761CF4825A2E}" dt="2022-11-20T18:43:21.342" v="352" actId="2696"/>
        <pc:sldMkLst>
          <pc:docMk/>
          <pc:sldMk cId="446126016" sldId="699"/>
        </pc:sldMkLst>
        <pc:spChg chg="mod">
          <ac:chgData name="Xuesu Xiao" userId="2da2dc19-76a6-42ca-a03e-a5becae5e7dc" providerId="ADAL" clId="{925308F6-D7A6-9F41-B355-761CF4825A2E}" dt="2022-11-20T17:29:53.992" v="193" actId="20577"/>
          <ac:spMkLst>
            <pc:docMk/>
            <pc:sldMk cId="446126016" sldId="699"/>
            <ac:spMk id="3" creationId="{26B57C93-62DA-5645-93F0-06AF1B304C44}"/>
          </ac:spMkLst>
        </pc:spChg>
      </pc:sldChg>
      <pc:sldChg chg="add del">
        <pc:chgData name="Xuesu Xiao" userId="2da2dc19-76a6-42ca-a03e-a5becae5e7dc" providerId="ADAL" clId="{925308F6-D7A6-9F41-B355-761CF4825A2E}" dt="2022-11-20T18:43:21.349" v="358" actId="2696"/>
        <pc:sldMkLst>
          <pc:docMk/>
          <pc:sldMk cId="3095994719" sldId="700"/>
        </pc:sldMkLst>
      </pc:sldChg>
      <pc:sldChg chg="add del">
        <pc:chgData name="Xuesu Xiao" userId="2da2dc19-76a6-42ca-a03e-a5becae5e7dc" providerId="ADAL" clId="{925308F6-D7A6-9F41-B355-761CF4825A2E}" dt="2022-11-20T18:43:21.344" v="355" actId="2696"/>
        <pc:sldMkLst>
          <pc:docMk/>
          <pc:sldMk cId="3197960572" sldId="701"/>
        </pc:sldMkLst>
      </pc:sldChg>
      <pc:sldChg chg="add del">
        <pc:chgData name="Xuesu Xiao" userId="2da2dc19-76a6-42ca-a03e-a5becae5e7dc" providerId="ADAL" clId="{925308F6-D7A6-9F41-B355-761CF4825A2E}" dt="2022-11-20T18:43:21.384" v="377" actId="2696"/>
        <pc:sldMkLst>
          <pc:docMk/>
          <pc:sldMk cId="1780172420" sldId="702"/>
        </pc:sldMkLst>
      </pc:sldChg>
      <pc:sldChg chg="add del">
        <pc:chgData name="Xuesu Xiao" userId="2da2dc19-76a6-42ca-a03e-a5becae5e7dc" providerId="ADAL" clId="{925308F6-D7A6-9F41-B355-761CF4825A2E}" dt="2022-11-20T18:43:21.343" v="353" actId="2696"/>
        <pc:sldMkLst>
          <pc:docMk/>
          <pc:sldMk cId="1436329181" sldId="703"/>
        </pc:sldMkLst>
      </pc:sldChg>
      <pc:sldChg chg="add del">
        <pc:chgData name="Xuesu Xiao" userId="2da2dc19-76a6-42ca-a03e-a5becae5e7dc" providerId="ADAL" clId="{925308F6-D7A6-9F41-B355-761CF4825A2E}" dt="2022-11-20T18:43:21.409" v="390" actId="2696"/>
        <pc:sldMkLst>
          <pc:docMk/>
          <pc:sldMk cId="3335512224" sldId="704"/>
        </pc:sldMkLst>
      </pc:sldChg>
      <pc:sldChg chg="add del">
        <pc:chgData name="Xuesu Xiao" userId="2da2dc19-76a6-42ca-a03e-a5becae5e7dc" providerId="ADAL" clId="{925308F6-D7A6-9F41-B355-761CF4825A2E}" dt="2022-11-20T18:43:21.391" v="381" actId="2696"/>
        <pc:sldMkLst>
          <pc:docMk/>
          <pc:sldMk cId="729826291" sldId="705"/>
        </pc:sldMkLst>
      </pc:sldChg>
      <pc:sldChg chg="modSp add del mod">
        <pc:chgData name="Xuesu Xiao" userId="2da2dc19-76a6-42ca-a03e-a5becae5e7dc" providerId="ADAL" clId="{925308F6-D7A6-9F41-B355-761CF4825A2E}" dt="2022-11-20T18:43:21.326" v="343" actId="2696"/>
        <pc:sldMkLst>
          <pc:docMk/>
          <pc:sldMk cId="1850081896" sldId="706"/>
        </pc:sldMkLst>
        <pc:spChg chg="mod">
          <ac:chgData name="Xuesu Xiao" userId="2da2dc19-76a6-42ca-a03e-a5becae5e7dc" providerId="ADAL" clId="{925308F6-D7A6-9F41-B355-761CF4825A2E}" dt="2022-11-20T17:18:38.233" v="112" actId="14100"/>
          <ac:spMkLst>
            <pc:docMk/>
            <pc:sldMk cId="1850081896" sldId="706"/>
            <ac:spMk id="3" creationId="{112B09F9-B672-6C43-8589-21409A556167}"/>
          </ac:spMkLst>
        </pc:spChg>
        <pc:picChg chg="mod">
          <ac:chgData name="Xuesu Xiao" userId="2da2dc19-76a6-42ca-a03e-a5becae5e7dc" providerId="ADAL" clId="{925308F6-D7A6-9F41-B355-761CF4825A2E}" dt="2022-11-20T17:18:48.440" v="115" actId="1076"/>
          <ac:picMkLst>
            <pc:docMk/>
            <pc:sldMk cId="1850081896" sldId="706"/>
            <ac:picMk id="9" creationId="{75CB6D54-05D3-3F47-BB40-3B4E98E131CE}"/>
          </ac:picMkLst>
        </pc:picChg>
      </pc:sldChg>
      <pc:sldChg chg="add del">
        <pc:chgData name="Xuesu Xiao" userId="2da2dc19-76a6-42ca-a03e-a5becae5e7dc" providerId="ADAL" clId="{925308F6-D7A6-9F41-B355-761CF4825A2E}" dt="2022-11-20T18:43:21.416" v="394" actId="2696"/>
        <pc:sldMkLst>
          <pc:docMk/>
          <pc:sldMk cId="3127122518" sldId="711"/>
        </pc:sldMkLst>
      </pc:sldChg>
      <pc:sldChg chg="add del">
        <pc:chgData name="Xuesu Xiao" userId="2da2dc19-76a6-42ca-a03e-a5becae5e7dc" providerId="ADAL" clId="{925308F6-D7A6-9F41-B355-761CF4825A2E}" dt="2022-11-20T18:43:21.411" v="392" actId="2696"/>
        <pc:sldMkLst>
          <pc:docMk/>
          <pc:sldMk cId="2704203769" sldId="712"/>
        </pc:sldMkLst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2897394894" sldId="712"/>
        </pc:sldMkLst>
        <pc:spChg chg="mod">
          <ac:chgData name="Xuesu Xiao" userId="2da2dc19-76a6-42ca-a03e-a5becae5e7dc" providerId="ADAL" clId="{925308F6-D7A6-9F41-B355-761CF4825A2E}" dt="2022-11-20T18:58:20.957" v="442" actId="20577"/>
          <ac:spMkLst>
            <pc:docMk/>
            <pc:sldMk cId="2897394894" sldId="712"/>
            <ac:spMk id="3" creationId="{439D191C-7EB8-644E-8390-1D05FCF3B45C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897394894" sldId="712"/>
            <ac:spMk id="4" creationId="{EABE1DE4-635C-8443-A2F9-790B865C2916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172050686" sldId="713"/>
        </pc:sldMkLst>
        <pc:spChg chg="mod">
          <ac:chgData name="Xuesu Xiao" userId="2da2dc19-76a6-42ca-a03e-a5becae5e7dc" providerId="ADAL" clId="{925308F6-D7A6-9F41-B355-761CF4825A2E}" dt="2022-11-20T18:58:17.625" v="440" actId="20577"/>
          <ac:spMkLst>
            <pc:docMk/>
            <pc:sldMk cId="172050686" sldId="713"/>
            <ac:spMk id="3" creationId="{439D191C-7EB8-644E-8390-1D05FCF3B45C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72050686" sldId="713"/>
            <ac:spMk id="4" creationId="{EABE1DE4-635C-8443-A2F9-790B865C2916}"/>
          </ac:spMkLst>
        </pc:spChg>
      </pc:sldChg>
      <pc:sldChg chg="modSp add del mod">
        <pc:chgData name="Xuesu Xiao" userId="2da2dc19-76a6-42ca-a03e-a5becae5e7dc" providerId="ADAL" clId="{925308F6-D7A6-9F41-B355-761CF4825A2E}" dt="2022-11-20T18:43:21.333" v="347" actId="2696"/>
        <pc:sldMkLst>
          <pc:docMk/>
          <pc:sldMk cId="4282223815" sldId="713"/>
        </pc:sldMkLst>
        <pc:spChg chg="mod">
          <ac:chgData name="Xuesu Xiao" userId="2da2dc19-76a6-42ca-a03e-a5becae5e7dc" providerId="ADAL" clId="{925308F6-D7A6-9F41-B355-761CF4825A2E}" dt="2022-11-20T17:32:02.997" v="213" actId="20577"/>
          <ac:spMkLst>
            <pc:docMk/>
            <pc:sldMk cId="4282223815" sldId="713"/>
            <ac:spMk id="2" creationId="{C2D22100-95B5-4847-B21B-0E75967746B0}"/>
          </ac:spMkLst>
        </pc:spChg>
        <pc:spChg chg="mod">
          <ac:chgData name="Xuesu Xiao" userId="2da2dc19-76a6-42ca-a03e-a5becae5e7dc" providerId="ADAL" clId="{925308F6-D7A6-9F41-B355-761CF4825A2E}" dt="2022-11-20T17:31:55.042" v="204" actId="20577"/>
          <ac:spMkLst>
            <pc:docMk/>
            <pc:sldMk cId="4282223815" sldId="713"/>
            <ac:spMk id="3" creationId="{33BCAC12-F708-DF4A-BECC-26FCA733B75B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268317340" sldId="71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68317340" sldId="714"/>
            <ac:spMk id="4" creationId="{B79175CF-5ADC-0F43-8CE4-F5322D9A183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271813021" sldId="71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71813021" sldId="715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480139370" sldId="71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80139370" sldId="717"/>
            <ac:spMk id="4" creationId="{F163118F-F385-4E41-B68F-2B79BB8A4D61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592844745" sldId="71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592844745" sldId="718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405808362" sldId="71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405808362" sldId="719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069937916" sldId="72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69937916" sldId="720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399742846" sldId="72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399742846" sldId="721"/>
            <ac:spMk id="4" creationId="{0ABDA9F5-49A7-594A-AA33-B6EB0C2DF49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180194591" sldId="72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80194591" sldId="722"/>
            <ac:spMk id="4" creationId="{0ABDA9F5-49A7-594A-AA33-B6EB0C2DF49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079792082" sldId="72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079792082" sldId="723"/>
            <ac:spMk id="4" creationId="{6BE82D37-FDFC-8C4B-A7BE-6CDA48E8446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861931654" sldId="72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861931654" sldId="724"/>
            <ac:spMk id="4" creationId="{6BE82D37-FDFC-8C4B-A7BE-6CDA48E8446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486367075" sldId="72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86367075" sldId="725"/>
            <ac:spMk id="4" creationId="{6BE82D37-FDFC-8C4B-A7BE-6CDA48E8446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4113849769" sldId="72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113849769" sldId="726"/>
            <ac:spMk id="4" creationId="{7B8FFCC4-E4FB-924E-A46C-6CF87C797D8C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3076554511" sldId="727"/>
        </pc:sldMkLst>
        <pc:spChg chg="mod">
          <ac:chgData name="Xuesu Xiao" userId="2da2dc19-76a6-42ca-a03e-a5becae5e7dc" providerId="ADAL" clId="{925308F6-D7A6-9F41-B355-761CF4825A2E}" dt="2022-11-20T18:57:56.586" v="437" actId="27636"/>
          <ac:spMkLst>
            <pc:docMk/>
            <pc:sldMk cId="3076554511" sldId="727"/>
            <ac:spMk id="3" creationId="{8F4D2FAA-CC08-EE43-8384-BE1B89175FCE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76554511" sldId="727"/>
            <ac:spMk id="4" creationId="{4A7C2AE4-C9DB-E24F-9EEF-A935C81340D7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315790376" sldId="72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15790376" sldId="728"/>
            <ac:spMk id="4" creationId="{47558824-FEE5-534C-85C1-C9BA418ABFB0}"/>
          </ac:spMkLst>
        </pc:spChg>
      </pc:sldChg>
      <pc:sldChg chg="del">
        <pc:chgData name="Xuesu Xiao" userId="2da2dc19-76a6-42ca-a03e-a5becae5e7dc" providerId="ADAL" clId="{925308F6-D7A6-9F41-B355-761CF4825A2E}" dt="2022-11-20T16:57:47.201" v="0" actId="2696"/>
        <pc:sldMkLst>
          <pc:docMk/>
          <pc:sldMk cId="2918958790" sldId="728"/>
        </pc:sldMkLst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215383027" sldId="72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215383027" sldId="729"/>
            <ac:spMk id="4" creationId="{47558824-FEE5-534C-85C1-C9BA418ABFB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966486897" sldId="73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966486897" sldId="730"/>
            <ac:spMk id="4" creationId="{47558824-FEE5-534C-85C1-C9BA418ABFB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254955912" sldId="73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54955912" sldId="731"/>
            <ac:spMk id="4" creationId="{03A728B5-F934-7C49-92B7-B268C3A7173C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869541345" sldId="73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869541345" sldId="732"/>
            <ac:spMk id="4" creationId="{03A728B5-F934-7C49-92B7-B268C3A7173C}"/>
          </ac:spMkLst>
        </pc:spChg>
      </pc:sldChg>
      <pc:sldChg chg="add del">
        <pc:chgData name="Xuesu Xiao" userId="2da2dc19-76a6-42ca-a03e-a5becae5e7dc" providerId="ADAL" clId="{925308F6-D7A6-9F41-B355-761CF4825A2E}" dt="2022-11-20T18:43:21.370" v="367" actId="2696"/>
        <pc:sldMkLst>
          <pc:docMk/>
          <pc:sldMk cId="1226639660" sldId="733"/>
        </pc:sldMkLst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650641428" sldId="73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650641428" sldId="733"/>
            <ac:spMk id="4" creationId="{03A728B5-F934-7C49-92B7-B268C3A7173C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157392245" sldId="73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157392245" sldId="734"/>
            <ac:spMk id="4" creationId="{03A728B5-F934-7C49-92B7-B268C3A7173C}"/>
          </ac:spMkLst>
        </pc:spChg>
      </pc:sldChg>
      <pc:sldChg chg="add del">
        <pc:chgData name="Xuesu Xiao" userId="2da2dc19-76a6-42ca-a03e-a5becae5e7dc" providerId="ADAL" clId="{925308F6-D7A6-9F41-B355-761CF4825A2E}" dt="2022-11-20T18:43:21.372" v="369" actId="2696"/>
        <pc:sldMkLst>
          <pc:docMk/>
          <pc:sldMk cId="3487132830" sldId="734"/>
        </pc:sldMkLst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299530257" sldId="73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299530257" sldId="735"/>
            <ac:spMk id="4" creationId="{47558824-FEE5-534C-85C1-C9BA418ABFB0}"/>
          </ac:spMkLst>
        </pc:spChg>
      </pc:sldChg>
      <pc:sldChg chg="add del">
        <pc:chgData name="Xuesu Xiao" userId="2da2dc19-76a6-42ca-a03e-a5becae5e7dc" providerId="ADAL" clId="{925308F6-D7A6-9F41-B355-761CF4825A2E}" dt="2022-11-20T18:43:21.343" v="354" actId="2696"/>
        <pc:sldMkLst>
          <pc:docMk/>
          <pc:sldMk cId="2952684842" sldId="735"/>
        </pc:sldMkLst>
      </pc:sldChg>
      <pc:sldChg chg="add del">
        <pc:chgData name="Xuesu Xiao" userId="2da2dc19-76a6-42ca-a03e-a5becae5e7dc" providerId="ADAL" clId="{925308F6-D7A6-9F41-B355-761CF4825A2E}" dt="2022-11-20T18:43:21.297" v="332" actId="2696"/>
        <pc:sldMkLst>
          <pc:docMk/>
          <pc:sldMk cId="2511588277" sldId="736"/>
        </pc:sldMkLst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1287322145" sldId="740"/>
        </pc:sldMkLst>
        <pc:spChg chg="mod">
          <ac:chgData name="Xuesu Xiao" userId="2da2dc19-76a6-42ca-a03e-a5becae5e7dc" providerId="ADAL" clId="{925308F6-D7A6-9F41-B355-761CF4825A2E}" dt="2022-11-20T18:49:40.182" v="405" actId="27636"/>
          <ac:spMkLst>
            <pc:docMk/>
            <pc:sldMk cId="1287322145" sldId="740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287322145" sldId="740"/>
            <ac:spMk id="4" creationId="{9553E0B4-825F-9347-9C44-2A530E0BDDAA}"/>
          </ac:spMkLst>
        </pc:spChg>
      </pc:sldChg>
      <pc:sldChg chg="add del ord">
        <pc:chgData name="Xuesu Xiao" userId="2da2dc19-76a6-42ca-a03e-a5becae5e7dc" providerId="ADAL" clId="{925308F6-D7A6-9F41-B355-761CF4825A2E}" dt="2022-11-20T18:43:21.322" v="341" actId="2696"/>
        <pc:sldMkLst>
          <pc:docMk/>
          <pc:sldMk cId="2248535624" sldId="741"/>
        </pc:sldMkLst>
      </pc:sldChg>
      <pc:sldChg chg="delSp modSp add del mod">
        <pc:chgData name="Xuesu Xiao" userId="2da2dc19-76a6-42ca-a03e-a5becae5e7dc" providerId="ADAL" clId="{925308F6-D7A6-9F41-B355-761CF4825A2E}" dt="2022-11-20T18:20:08.197" v="305" actId="2696"/>
        <pc:sldMkLst>
          <pc:docMk/>
          <pc:sldMk cId="1740007554" sldId="742"/>
        </pc:sldMkLst>
        <pc:spChg chg="mod">
          <ac:chgData name="Xuesu Xiao" userId="2da2dc19-76a6-42ca-a03e-a5becae5e7dc" providerId="ADAL" clId="{925308F6-D7A6-9F41-B355-761CF4825A2E}" dt="2022-11-20T17:34:12.665" v="217" actId="27636"/>
          <ac:spMkLst>
            <pc:docMk/>
            <pc:sldMk cId="1740007554" sldId="742"/>
            <ac:spMk id="2" creationId="{AC371DCE-29DC-1F44-B244-4E7542D7066E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740007554" sldId="742"/>
            <ac:spMk id="4" creationId="{CE38FF2F-7009-BC46-88DB-60DA59D7CFF7}"/>
          </ac:spMkLst>
        </pc:spChg>
      </pc:sldChg>
      <pc:sldChg chg="add del">
        <pc:chgData name="Xuesu Xiao" userId="2da2dc19-76a6-42ca-a03e-a5becae5e7dc" providerId="ADAL" clId="{925308F6-D7A6-9F41-B355-761CF4825A2E}" dt="2022-11-20T17:30:06.218" v="195" actId="2696"/>
        <pc:sldMkLst>
          <pc:docMk/>
          <pc:sldMk cId="2625973222" sldId="742"/>
        </pc:sldMkLst>
      </pc:sldChg>
      <pc:sldChg chg="delSp modSp add del mod">
        <pc:chgData name="Xuesu Xiao" userId="2da2dc19-76a6-42ca-a03e-a5becae5e7dc" providerId="ADAL" clId="{925308F6-D7A6-9F41-B355-761CF4825A2E}" dt="2022-11-20T18:20:10.547" v="306" actId="2696"/>
        <pc:sldMkLst>
          <pc:docMk/>
          <pc:sldMk cId="3757523482" sldId="743"/>
        </pc:sldMkLst>
        <pc:spChg chg="mod">
          <ac:chgData name="Xuesu Xiao" userId="2da2dc19-76a6-42ca-a03e-a5becae5e7dc" providerId="ADAL" clId="{925308F6-D7A6-9F41-B355-761CF4825A2E}" dt="2022-11-20T17:34:12.699" v="218" actId="27636"/>
          <ac:spMkLst>
            <pc:docMk/>
            <pc:sldMk cId="3757523482" sldId="743"/>
            <ac:spMk id="3" creationId="{D0B7DAF9-5B5A-294D-A0D5-4B49C22044ED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757523482" sldId="743"/>
            <ac:spMk id="4" creationId="{A63158B2-19FE-1B4D-808F-FF7DCA73D4FC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20:12.434" v="307" actId="2696"/>
        <pc:sldMkLst>
          <pc:docMk/>
          <pc:sldMk cId="69688910" sldId="744"/>
        </pc:sldMkLst>
        <pc:spChg chg="mod">
          <ac:chgData name="Xuesu Xiao" userId="2da2dc19-76a6-42ca-a03e-a5becae5e7dc" providerId="ADAL" clId="{925308F6-D7A6-9F41-B355-761CF4825A2E}" dt="2022-11-20T17:34:12.761" v="219" actId="27636"/>
          <ac:spMkLst>
            <pc:docMk/>
            <pc:sldMk cId="69688910" sldId="744"/>
            <ac:spMk id="3" creationId="{29111903-8793-0346-95A5-32D63386DBEB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69688910" sldId="744"/>
            <ac:spMk id="4" creationId="{28460E02-E931-A84F-B2A2-A02FE652D3B9}"/>
          </ac:spMkLst>
        </pc:spChg>
      </pc:sldChg>
      <pc:sldChg chg="delSp add del">
        <pc:chgData name="Xuesu Xiao" userId="2da2dc19-76a6-42ca-a03e-a5becae5e7dc" providerId="ADAL" clId="{925308F6-D7A6-9F41-B355-761CF4825A2E}" dt="2022-11-20T18:20:15.856" v="310" actId="2696"/>
        <pc:sldMkLst>
          <pc:docMk/>
          <pc:sldMk cId="3752027366" sldId="74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752027366" sldId="745"/>
            <ac:spMk id="4" creationId="{28460E02-E931-A84F-B2A2-A02FE652D3B9}"/>
          </ac:spMkLst>
        </pc:spChg>
      </pc:sldChg>
      <pc:sldChg chg="delSp add del">
        <pc:chgData name="Xuesu Xiao" userId="2da2dc19-76a6-42ca-a03e-a5becae5e7dc" providerId="ADAL" clId="{925308F6-D7A6-9F41-B355-761CF4825A2E}" dt="2022-11-20T18:20:13.818" v="308" actId="2696"/>
        <pc:sldMkLst>
          <pc:docMk/>
          <pc:sldMk cId="1246271669" sldId="746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246271669" sldId="746"/>
            <ac:spMk id="4" creationId="{28460E02-E931-A84F-B2A2-A02FE652D3B9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766993978" sldId="747"/>
        </pc:sldMkLst>
        <pc:spChg chg="mod">
          <ac:chgData name="Xuesu Xiao" userId="2da2dc19-76a6-42ca-a03e-a5becae5e7dc" providerId="ADAL" clId="{925308F6-D7A6-9F41-B355-761CF4825A2E}" dt="2022-11-20T18:49:40.432" v="412" actId="27636"/>
          <ac:spMkLst>
            <pc:docMk/>
            <pc:sldMk cId="2766993978" sldId="747"/>
            <ac:spMk id="3" creationId="{45AB0E31-948B-3743-948A-6638BC0E17E7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66993978" sldId="747"/>
            <ac:spMk id="4" creationId="{A6BADC81-66C0-C341-ADA2-566B1458FF12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20:14.633" v="309" actId="2696"/>
        <pc:sldMkLst>
          <pc:docMk/>
          <pc:sldMk cId="1684355835" sldId="748"/>
        </pc:sldMkLst>
        <pc:spChg chg="mod">
          <ac:chgData name="Xuesu Xiao" userId="2da2dc19-76a6-42ca-a03e-a5becae5e7dc" providerId="ADAL" clId="{925308F6-D7A6-9F41-B355-761CF4825A2E}" dt="2022-11-20T17:34:12.822" v="220" actId="27636"/>
          <ac:spMkLst>
            <pc:docMk/>
            <pc:sldMk cId="1684355835" sldId="748"/>
            <ac:spMk id="3" creationId="{29111903-8793-0346-95A5-32D63386DBEB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684355835" sldId="748"/>
            <ac:spMk id="4" creationId="{28460E02-E931-A84F-B2A2-A02FE652D3B9}"/>
          </ac:spMkLst>
        </pc:spChg>
      </pc:sldChg>
      <pc:sldChg chg="delSp add del">
        <pc:chgData name="Xuesu Xiao" userId="2da2dc19-76a6-42ca-a03e-a5becae5e7dc" providerId="ADAL" clId="{925308F6-D7A6-9F41-B355-761CF4825A2E}" dt="2022-11-20T18:52:48.124" v="430" actId="2696"/>
        <pc:sldMkLst>
          <pc:docMk/>
          <pc:sldMk cId="1736921375" sldId="75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736921375" sldId="750"/>
            <ac:spMk id="4" creationId="{8E59F170-B352-AB45-918D-41CD8CE29AE8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52:48.661" v="431" actId="2696"/>
        <pc:sldMkLst>
          <pc:docMk/>
          <pc:sldMk cId="1067093264" sldId="751"/>
        </pc:sldMkLst>
        <pc:spChg chg="mod">
          <ac:chgData name="Xuesu Xiao" userId="2da2dc19-76a6-42ca-a03e-a5becae5e7dc" providerId="ADAL" clId="{925308F6-D7A6-9F41-B355-761CF4825A2E}" dt="2022-11-20T18:49:40.549" v="415" actId="27636"/>
          <ac:spMkLst>
            <pc:docMk/>
            <pc:sldMk cId="1067093264" sldId="751"/>
            <ac:spMk id="3" creationId="{75D528DE-77EF-514C-97E7-9F36DCEE7F25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067093264" sldId="751"/>
            <ac:spMk id="4" creationId="{8E59F170-B352-AB45-918D-41CD8CE29AE8}"/>
          </ac:spMkLst>
        </pc:spChg>
      </pc:sldChg>
      <pc:sldChg chg="addSp delSp modSp add mod">
        <pc:chgData name="Xuesu Xiao" userId="2da2dc19-76a6-42ca-a03e-a5becae5e7dc" providerId="ADAL" clId="{925308F6-D7A6-9F41-B355-761CF4825A2E}" dt="2022-11-20T19:11:28.148" v="486"/>
        <pc:sldMkLst>
          <pc:docMk/>
          <pc:sldMk cId="1875636159" sldId="754"/>
        </pc:sldMkLst>
        <pc:spChg chg="del">
          <ac:chgData name="Xuesu Xiao" userId="2da2dc19-76a6-42ca-a03e-a5becae5e7dc" providerId="ADAL" clId="{925308F6-D7A6-9F41-B355-761CF4825A2E}" dt="2022-11-20T18:59:53.338" v="451" actId="478"/>
          <ac:spMkLst>
            <pc:docMk/>
            <pc:sldMk cId="1875636159" sldId="754"/>
            <ac:spMk id="3" creationId="{717B1FC0-89BA-3344-8880-1A6DFB376BE7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875636159" sldId="754"/>
            <ac:spMk id="5" creationId="{E5505510-7E13-AE49-91DC-4573DFC116ED}"/>
          </ac:spMkLst>
        </pc:spChg>
        <pc:spChg chg="add del mod">
          <ac:chgData name="Xuesu Xiao" userId="2da2dc19-76a6-42ca-a03e-a5becae5e7dc" providerId="ADAL" clId="{925308F6-D7A6-9F41-B355-761CF4825A2E}" dt="2022-11-20T18:59:55.048" v="452" actId="478"/>
          <ac:spMkLst>
            <pc:docMk/>
            <pc:sldMk cId="1875636159" sldId="754"/>
            <ac:spMk id="8" creationId="{148D8FB5-B7C1-BC45-04D6-B97D149D019C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111961136" sldId="75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11961136" sldId="755"/>
            <ac:spMk id="4" creationId="{6C314635-7C35-5143-A965-D0B10B88F05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371520162" sldId="75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71520162" sldId="756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1920437795" sldId="757"/>
        </pc:sldMkLst>
        <pc:spChg chg="mod">
          <ac:chgData name="Xuesu Xiao" userId="2da2dc19-76a6-42ca-a03e-a5becae5e7dc" providerId="ADAL" clId="{925308F6-D7A6-9F41-B355-761CF4825A2E}" dt="2022-11-20T18:59:29.949" v="446" actId="27636"/>
          <ac:spMkLst>
            <pc:docMk/>
            <pc:sldMk cId="1920437795" sldId="757"/>
            <ac:spMk id="3" creationId="{98C9A564-ACA9-AA4C-AA34-939F43A6A1C5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920437795" sldId="757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3053428733" sldId="758"/>
        </pc:sldMkLst>
        <pc:spChg chg="mod">
          <ac:chgData name="Xuesu Xiao" userId="2da2dc19-76a6-42ca-a03e-a5becae5e7dc" providerId="ADAL" clId="{925308F6-D7A6-9F41-B355-761CF4825A2E}" dt="2022-11-20T18:59:29.974" v="448" actId="27636"/>
          <ac:spMkLst>
            <pc:docMk/>
            <pc:sldMk cId="3053428733" sldId="758"/>
            <ac:spMk id="3" creationId="{5BD968C2-B9B5-FA41-87BB-65E8D4D5D1DD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53428733" sldId="758"/>
            <ac:spMk id="4" creationId="{23F7FAC5-C9F6-8648-A46F-0E36160985E3}"/>
          </ac:spMkLst>
        </pc:spChg>
      </pc:sldChg>
      <pc:sldChg chg="modSp add del mod">
        <pc:chgData name="Xuesu Xiao" userId="2da2dc19-76a6-42ca-a03e-a5becae5e7dc" providerId="ADAL" clId="{925308F6-D7A6-9F41-B355-761CF4825A2E}" dt="2022-11-20T19:10:46.651" v="481" actId="2696"/>
        <pc:sldMkLst>
          <pc:docMk/>
          <pc:sldMk cId="3959279445" sldId="759"/>
        </pc:sldMkLst>
        <pc:spChg chg="mod">
          <ac:chgData name="Xuesu Xiao" userId="2da2dc19-76a6-42ca-a03e-a5becae5e7dc" providerId="ADAL" clId="{925308F6-D7A6-9F41-B355-761CF4825A2E}" dt="2022-11-20T19:10:37.269" v="476"/>
          <ac:spMkLst>
            <pc:docMk/>
            <pc:sldMk cId="3959279445" sldId="759"/>
            <ac:spMk id="3" creationId="{9175D627-7450-AE4D-910D-2A237E1C0443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1:28.148" v="486"/>
        <pc:sldMkLst>
          <pc:docMk/>
          <pc:sldMk cId="3407974978" sldId="760"/>
        </pc:sldMkLst>
        <pc:spChg chg="mod">
          <ac:chgData name="Xuesu Xiao" userId="2da2dc19-76a6-42ca-a03e-a5becae5e7dc" providerId="ADAL" clId="{925308F6-D7A6-9F41-B355-761CF4825A2E}" dt="2022-11-20T19:10:37.269" v="476"/>
          <ac:spMkLst>
            <pc:docMk/>
            <pc:sldMk cId="3407974978" sldId="760"/>
            <ac:spMk id="3" creationId="{F28A1C1B-5BC8-1B4A-B6E4-CA092191DC8F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07974978" sldId="760"/>
            <ac:spMk id="4" creationId="{90EDB6AB-BBB5-D840-8D3B-5DF5CA9DB2F7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049602291" sldId="76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49602291" sldId="761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888665482" sldId="76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888665482" sldId="762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792309585" sldId="76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792309585" sldId="763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390014184" sldId="76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390014184" sldId="764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676980609" sldId="76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676980609" sldId="765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50193646" sldId="76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50193646" sldId="766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487864110" sldId="76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87864110" sldId="767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891909344" sldId="76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891909344" sldId="768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318609218" sldId="76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318609218" sldId="769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961340512" sldId="77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61340512" sldId="770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676320090" sldId="77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676320090" sldId="771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684661151" sldId="77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684661151" sldId="772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710065849" sldId="77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710065849" sldId="773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935789153" sldId="77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935789153" sldId="774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570960629" sldId="77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570960629" sldId="775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316840390" sldId="77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16840390" sldId="776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830504135" sldId="77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830504135" sldId="777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451618034" sldId="77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451618034" sldId="778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14116184" sldId="77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4116184" sldId="779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050248474" sldId="78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050248474" sldId="780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141023325" sldId="78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141023325" sldId="781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716044952" sldId="78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716044952" sldId="782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106639792" sldId="78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06639792" sldId="783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137454003" sldId="78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37454003" sldId="784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50465918" sldId="78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50465918" sldId="785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68234740" sldId="78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68234740" sldId="786"/>
            <ac:spMk id="4" creationId="{154013E4-6623-CB4D-8DCA-622E3E64CFBB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23437661" sldId="78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3437661" sldId="787"/>
            <ac:spMk id="4" creationId="{F7489284-DB3E-6C43-8053-B42EABC75A40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1:28.148" v="486"/>
        <pc:sldMkLst>
          <pc:docMk/>
          <pc:sldMk cId="393028150" sldId="788"/>
        </pc:sldMkLst>
        <pc:spChg chg="mod">
          <ac:chgData name="Xuesu Xiao" userId="2da2dc19-76a6-42ca-a03e-a5becae5e7dc" providerId="ADAL" clId="{925308F6-D7A6-9F41-B355-761CF4825A2E}" dt="2022-11-20T19:10:37.269" v="476"/>
          <ac:spMkLst>
            <pc:docMk/>
            <pc:sldMk cId="393028150" sldId="788"/>
            <ac:spMk id="3" creationId="{2E4BF675-E9B3-0342-87D3-6779FA3EB3C4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3028150" sldId="788"/>
            <ac:spMk id="4" creationId="{8597507E-7F2D-9140-A559-F3A1B2FF305D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68627703" sldId="837"/>
        </pc:sldMkLst>
        <pc:spChg chg="mod">
          <ac:chgData name="Xuesu Xiao" userId="2da2dc19-76a6-42ca-a03e-a5becae5e7dc" providerId="ADAL" clId="{925308F6-D7A6-9F41-B355-761CF4825A2E}" dt="2022-11-20T18:59:30.026" v="449" actId="27636"/>
          <ac:spMkLst>
            <pc:docMk/>
            <pc:sldMk cId="68627703" sldId="837"/>
            <ac:spMk id="3" creationId="{9175D627-7450-AE4D-910D-2A237E1C0443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68627703" sldId="837"/>
            <ac:spMk id="4" creationId="{413BA472-789A-724A-B59B-F20B4BCBE429}"/>
          </ac:spMkLst>
        </pc:spChg>
      </pc:sldChg>
      <pc:sldChg chg="add del">
        <pc:chgData name="Xuesu Xiao" userId="2da2dc19-76a6-42ca-a03e-a5becae5e7dc" providerId="ADAL" clId="{925308F6-D7A6-9F41-B355-761CF4825A2E}" dt="2022-11-20T17:36:42.376" v="224" actId="2696"/>
        <pc:sldMkLst>
          <pc:docMk/>
          <pc:sldMk cId="1125691826" sldId="876"/>
        </pc:sldMkLst>
      </pc:sldChg>
      <pc:sldChg chg="add del">
        <pc:chgData name="Xuesu Xiao" userId="2da2dc19-76a6-42ca-a03e-a5becae5e7dc" providerId="ADAL" clId="{925308F6-D7A6-9F41-B355-761CF4825A2E}" dt="2022-11-20T18:58:51.721" v="444" actId="2696"/>
        <pc:sldMkLst>
          <pc:docMk/>
          <pc:sldMk cId="2287990899" sldId="877"/>
        </pc:sldMkLst>
      </pc:sldChg>
      <pc:sldChg chg="delSp add del">
        <pc:chgData name="Xuesu Xiao" userId="2da2dc19-76a6-42ca-a03e-a5becae5e7dc" providerId="ADAL" clId="{925308F6-D7A6-9F41-B355-761CF4825A2E}" dt="2022-11-20T18:20:02.883" v="304" actId="2696"/>
        <pc:sldMkLst>
          <pc:docMk/>
          <pc:sldMk cId="3238752708" sldId="877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238752708" sldId="877"/>
            <ac:spMk id="4" creationId="{44FB5DC2-1003-5F46-90B9-6EE2BFB0898A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308" v="338" actId="2696"/>
        <pc:sldMkLst>
          <pc:docMk/>
          <pc:sldMk cId="4239425289" sldId="878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239425289" sldId="878"/>
            <ac:spMk id="4" creationId="{BCBDEC46-B69A-2544-984E-75E3BDEB17AF}"/>
          </ac:spMkLst>
        </pc:spChg>
        <pc:spChg chg="mod">
          <ac:chgData name="Xuesu Xiao" userId="2da2dc19-76a6-42ca-a03e-a5becae5e7dc" providerId="ADAL" clId="{925308F6-D7A6-9F41-B355-761CF4825A2E}" dt="2022-11-20T17:34:12.897" v="221" actId="27636"/>
          <ac:spMkLst>
            <pc:docMk/>
            <pc:sldMk cId="4239425289" sldId="878"/>
            <ac:spMk id="8" creationId="{6F6102FD-719C-104E-9EFD-913DEE72C143}"/>
          </ac:spMkLst>
        </pc:spChg>
      </pc:sldChg>
      <pc:sldChg chg="delSp add del">
        <pc:chgData name="Xuesu Xiao" userId="2da2dc19-76a6-42ca-a03e-a5becae5e7dc" providerId="ADAL" clId="{925308F6-D7A6-9F41-B355-761CF4825A2E}" dt="2022-11-20T18:43:21.286" v="327" actId="2696"/>
        <pc:sldMkLst>
          <pc:docMk/>
          <pc:sldMk cId="1917574742" sldId="87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917574742" sldId="879"/>
            <ac:spMk id="4" creationId="{8B49C73F-4D89-4F4A-8324-B359639ADF62}"/>
          </ac:spMkLst>
        </pc:spChg>
      </pc:sldChg>
      <pc:sldChg chg="delSp add del">
        <pc:chgData name="Xuesu Xiao" userId="2da2dc19-76a6-42ca-a03e-a5becae5e7dc" providerId="ADAL" clId="{925308F6-D7A6-9F41-B355-761CF4825A2E}" dt="2022-11-20T18:43:21.390" v="379" actId="2696"/>
        <pc:sldMkLst>
          <pc:docMk/>
          <pc:sldMk cId="1605442606" sldId="88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605442606" sldId="880"/>
            <ac:spMk id="4" creationId="{8B49C73F-4D89-4F4A-8324-B359639ADF62}"/>
          </ac:spMkLst>
        </pc:spChg>
      </pc:sldChg>
      <pc:sldChg chg="delSp add del">
        <pc:chgData name="Xuesu Xiao" userId="2da2dc19-76a6-42ca-a03e-a5becae5e7dc" providerId="ADAL" clId="{925308F6-D7A6-9F41-B355-761CF4825A2E}" dt="2022-11-20T18:43:21.319" v="340" actId="2696"/>
        <pc:sldMkLst>
          <pc:docMk/>
          <pc:sldMk cId="2279522752" sldId="881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279522752" sldId="881"/>
            <ac:spMk id="4" creationId="{8B49C73F-4D89-4F4A-8324-B359639ADF62}"/>
          </ac:spMkLst>
        </pc:spChg>
      </pc:sldChg>
    </pc:docChg>
  </pc:docChgLst>
  <pc:docChgLst>
    <pc:chgData name="Xuesu Xiao" userId="2da2dc19-76a6-42ca-a03e-a5becae5e7dc" providerId="ADAL" clId="{F914973B-248F-AD4D-9B3E-5E22D2CCA5AB}"/>
    <pc:docChg chg="undo redo custSel addSld delSld modSld delSection modSection">
      <pc:chgData name="Xuesu Xiao" userId="2da2dc19-76a6-42ca-a03e-a5becae5e7dc" providerId="ADAL" clId="{F914973B-248F-AD4D-9B3E-5E22D2CCA5AB}" dt="2022-11-20T23:58:51.632" v="166"/>
      <pc:docMkLst>
        <pc:docMk/>
      </pc:docMkLst>
      <pc:sldChg chg="modSp mod">
        <pc:chgData name="Xuesu Xiao" userId="2da2dc19-76a6-42ca-a03e-a5becae5e7dc" providerId="ADAL" clId="{F914973B-248F-AD4D-9B3E-5E22D2CCA5AB}" dt="2022-11-20T23:40:08.553" v="2" actId="20577"/>
        <pc:sldMkLst>
          <pc:docMk/>
          <pc:sldMk cId="2969206148" sldId="256"/>
        </pc:sldMkLst>
        <pc:spChg chg="mod">
          <ac:chgData name="Xuesu Xiao" userId="2da2dc19-76a6-42ca-a03e-a5becae5e7dc" providerId="ADAL" clId="{F914973B-248F-AD4D-9B3E-5E22D2CCA5AB}" dt="2022-11-20T23:40:08.553" v="2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F914973B-248F-AD4D-9B3E-5E22D2CCA5AB}" dt="2022-11-20T23:40:17.959" v="44" actId="2696"/>
        <pc:sldMkLst>
          <pc:docMk/>
          <pc:sldMk cId="3988852032" sldId="456"/>
        </pc:sldMkLst>
      </pc:sldChg>
      <pc:sldChg chg="del">
        <pc:chgData name="Xuesu Xiao" userId="2da2dc19-76a6-42ca-a03e-a5becae5e7dc" providerId="ADAL" clId="{F914973B-248F-AD4D-9B3E-5E22D2CCA5AB}" dt="2022-11-20T23:40:17.930" v="20" actId="2696"/>
        <pc:sldMkLst>
          <pc:docMk/>
          <pc:sldMk cId="2734107656" sldId="462"/>
        </pc:sldMkLst>
      </pc:sldChg>
      <pc:sldChg chg="del">
        <pc:chgData name="Xuesu Xiao" userId="2da2dc19-76a6-42ca-a03e-a5becae5e7dc" providerId="ADAL" clId="{F914973B-248F-AD4D-9B3E-5E22D2CCA5AB}" dt="2022-11-20T23:40:17.923" v="15" actId="2696"/>
        <pc:sldMkLst>
          <pc:docMk/>
          <pc:sldMk cId="3951792293" sldId="478"/>
        </pc:sldMkLst>
      </pc:sldChg>
      <pc:sldChg chg="del">
        <pc:chgData name="Xuesu Xiao" userId="2da2dc19-76a6-42ca-a03e-a5becae5e7dc" providerId="ADAL" clId="{F914973B-248F-AD4D-9B3E-5E22D2CCA5AB}" dt="2022-11-20T23:40:17.956" v="41" actId="2696"/>
        <pc:sldMkLst>
          <pc:docMk/>
          <pc:sldMk cId="1155737021" sldId="479"/>
        </pc:sldMkLst>
      </pc:sldChg>
      <pc:sldChg chg="del">
        <pc:chgData name="Xuesu Xiao" userId="2da2dc19-76a6-42ca-a03e-a5becae5e7dc" providerId="ADAL" clId="{F914973B-248F-AD4D-9B3E-5E22D2CCA5AB}" dt="2022-11-20T23:40:17.952" v="37" actId="2696"/>
        <pc:sldMkLst>
          <pc:docMk/>
          <pc:sldMk cId="2593631786" sldId="480"/>
        </pc:sldMkLst>
      </pc:sldChg>
      <pc:sldChg chg="del">
        <pc:chgData name="Xuesu Xiao" userId="2da2dc19-76a6-42ca-a03e-a5becae5e7dc" providerId="ADAL" clId="{F914973B-248F-AD4D-9B3E-5E22D2CCA5AB}" dt="2022-11-20T23:40:18.011" v="88" actId="2696"/>
        <pc:sldMkLst>
          <pc:docMk/>
          <pc:sldMk cId="2372300369" sldId="482"/>
        </pc:sldMkLst>
      </pc:sldChg>
      <pc:sldChg chg="del">
        <pc:chgData name="Xuesu Xiao" userId="2da2dc19-76a6-42ca-a03e-a5becae5e7dc" providerId="ADAL" clId="{F914973B-248F-AD4D-9B3E-5E22D2CCA5AB}" dt="2022-11-20T23:40:17.942" v="27" actId="2696"/>
        <pc:sldMkLst>
          <pc:docMk/>
          <pc:sldMk cId="4057296828" sldId="483"/>
        </pc:sldMkLst>
      </pc:sldChg>
      <pc:sldChg chg="del">
        <pc:chgData name="Xuesu Xiao" userId="2da2dc19-76a6-42ca-a03e-a5becae5e7dc" providerId="ADAL" clId="{F914973B-248F-AD4D-9B3E-5E22D2CCA5AB}" dt="2022-11-20T23:40:18" v="76" actId="2696"/>
        <pc:sldMkLst>
          <pc:docMk/>
          <pc:sldMk cId="620167979" sldId="484"/>
        </pc:sldMkLst>
      </pc:sldChg>
      <pc:sldChg chg="del">
        <pc:chgData name="Xuesu Xiao" userId="2da2dc19-76a6-42ca-a03e-a5becae5e7dc" providerId="ADAL" clId="{F914973B-248F-AD4D-9B3E-5E22D2CCA5AB}" dt="2022-11-20T23:40:17.915" v="9" actId="2696"/>
        <pc:sldMkLst>
          <pc:docMk/>
          <pc:sldMk cId="577842840" sldId="485"/>
        </pc:sldMkLst>
      </pc:sldChg>
      <pc:sldChg chg="del">
        <pc:chgData name="Xuesu Xiao" userId="2da2dc19-76a6-42ca-a03e-a5becae5e7dc" providerId="ADAL" clId="{F914973B-248F-AD4D-9B3E-5E22D2CCA5AB}" dt="2022-11-20T23:40:17.966" v="49" actId="2696"/>
        <pc:sldMkLst>
          <pc:docMk/>
          <pc:sldMk cId="4248750192" sldId="486"/>
        </pc:sldMkLst>
      </pc:sldChg>
      <pc:sldChg chg="del">
        <pc:chgData name="Xuesu Xiao" userId="2da2dc19-76a6-42ca-a03e-a5becae5e7dc" providerId="ADAL" clId="{F914973B-248F-AD4D-9B3E-5E22D2CCA5AB}" dt="2022-11-20T23:40:17.962" v="46" actId="2696"/>
        <pc:sldMkLst>
          <pc:docMk/>
          <pc:sldMk cId="1920277113" sldId="487"/>
        </pc:sldMkLst>
      </pc:sldChg>
      <pc:sldChg chg="del">
        <pc:chgData name="Xuesu Xiao" userId="2da2dc19-76a6-42ca-a03e-a5becae5e7dc" providerId="ADAL" clId="{F914973B-248F-AD4D-9B3E-5E22D2CCA5AB}" dt="2022-11-20T23:40:17.924" v="16" actId="2696"/>
        <pc:sldMkLst>
          <pc:docMk/>
          <pc:sldMk cId="2116352119" sldId="488"/>
        </pc:sldMkLst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1594201167" sldId="489"/>
        </pc:sldMkLst>
        <pc:spChg chg="del">
          <ac:chgData name="Xuesu Xiao" userId="2da2dc19-76a6-42ca-a03e-a5becae5e7dc" providerId="ADAL" clId="{F914973B-248F-AD4D-9B3E-5E22D2CCA5AB}" dt="2022-11-20T23:41:14.705" v="105" actId="478"/>
          <ac:spMkLst>
            <pc:docMk/>
            <pc:sldMk cId="1594201167" sldId="489"/>
            <ac:spMk id="3" creationId="{398275F6-08A1-3462-D707-A457269E2CFF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594201167" sldId="489"/>
            <ac:spMk id="4" creationId="{24F2909C-E37D-3754-4A5E-1F3868CE400B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995931197" sldId="49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995931197" sldId="490"/>
            <ac:spMk id="4" creationId="{8BEE99B3-7E0C-500C-B608-0749CE8365BA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62438315" sldId="49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62438315" sldId="491"/>
            <ac:spMk id="4" creationId="{0F7919D7-05E8-9A7D-3F19-2E4B2BA89510}"/>
          </ac:spMkLst>
        </pc:spChg>
        <pc:picChg chg="del">
          <ac:chgData name="Xuesu Xiao" userId="2da2dc19-76a6-42ca-a03e-a5becae5e7dc" providerId="ADAL" clId="{F914973B-248F-AD4D-9B3E-5E22D2CCA5AB}" dt="2022-11-20T23:48:33.203" v="156" actId="478"/>
          <ac:picMkLst>
            <pc:docMk/>
            <pc:sldMk cId="62438315" sldId="491"/>
            <ac:picMk id="7" creationId="{FB0D96C3-B03D-ED2D-5ECC-5BA14B48AC7A}"/>
          </ac:picMkLst>
        </pc:picChg>
      </pc:sldChg>
      <pc:sldChg chg="del">
        <pc:chgData name="Xuesu Xiao" userId="2da2dc19-76a6-42ca-a03e-a5becae5e7dc" providerId="ADAL" clId="{F914973B-248F-AD4D-9B3E-5E22D2CCA5AB}" dt="2022-11-20T23:40:17.916" v="10" actId="2696"/>
        <pc:sldMkLst>
          <pc:docMk/>
          <pc:sldMk cId="3379139719" sldId="493"/>
        </pc:sldMkLst>
      </pc:sldChg>
      <pc:sldChg chg="del">
        <pc:chgData name="Xuesu Xiao" userId="2da2dc19-76a6-42ca-a03e-a5becae5e7dc" providerId="ADAL" clId="{F914973B-248F-AD4D-9B3E-5E22D2CCA5AB}" dt="2022-11-20T23:40:17.910" v="8" actId="2696"/>
        <pc:sldMkLst>
          <pc:docMk/>
          <pc:sldMk cId="1889109990" sldId="494"/>
        </pc:sldMkLst>
      </pc:sldChg>
      <pc:sldChg chg="del">
        <pc:chgData name="Xuesu Xiao" userId="2da2dc19-76a6-42ca-a03e-a5becae5e7dc" providerId="ADAL" clId="{F914973B-248F-AD4D-9B3E-5E22D2CCA5AB}" dt="2022-11-20T23:40:17.905" v="5" actId="2696"/>
        <pc:sldMkLst>
          <pc:docMk/>
          <pc:sldMk cId="2677987808" sldId="495"/>
        </pc:sldMkLst>
      </pc:sldChg>
      <pc:sldChg chg="del">
        <pc:chgData name="Xuesu Xiao" userId="2da2dc19-76a6-42ca-a03e-a5becae5e7dc" providerId="ADAL" clId="{F914973B-248F-AD4D-9B3E-5E22D2CCA5AB}" dt="2022-11-20T23:40:17.903" v="4" actId="2696"/>
        <pc:sldMkLst>
          <pc:docMk/>
          <pc:sldMk cId="949057247" sldId="496"/>
        </pc:sldMkLst>
      </pc:sldChg>
      <pc:sldChg chg="del">
        <pc:chgData name="Xuesu Xiao" userId="2da2dc19-76a6-42ca-a03e-a5becae5e7dc" providerId="ADAL" clId="{F914973B-248F-AD4D-9B3E-5E22D2CCA5AB}" dt="2022-11-20T23:40:17.949" v="34" actId="2696"/>
        <pc:sldMkLst>
          <pc:docMk/>
          <pc:sldMk cId="2785129094" sldId="497"/>
        </pc:sldMkLst>
      </pc:sldChg>
      <pc:sldChg chg="del">
        <pc:chgData name="Xuesu Xiao" userId="2da2dc19-76a6-42ca-a03e-a5becae5e7dc" providerId="ADAL" clId="{F914973B-248F-AD4D-9B3E-5E22D2CCA5AB}" dt="2022-11-20T23:40:18.003" v="81" actId="2696"/>
        <pc:sldMkLst>
          <pc:docMk/>
          <pc:sldMk cId="320152366" sldId="498"/>
        </pc:sldMkLst>
      </pc:sldChg>
      <pc:sldChg chg="del">
        <pc:chgData name="Xuesu Xiao" userId="2da2dc19-76a6-42ca-a03e-a5becae5e7dc" providerId="ADAL" clId="{F914973B-248F-AD4D-9B3E-5E22D2CCA5AB}" dt="2022-11-20T23:40:17.968" v="50" actId="2696"/>
        <pc:sldMkLst>
          <pc:docMk/>
          <pc:sldMk cId="2825140491" sldId="499"/>
        </pc:sldMkLst>
      </pc:sldChg>
      <pc:sldChg chg="del">
        <pc:chgData name="Xuesu Xiao" userId="2da2dc19-76a6-42ca-a03e-a5becae5e7dc" providerId="ADAL" clId="{F914973B-248F-AD4D-9B3E-5E22D2CCA5AB}" dt="2022-11-20T23:40:17.954" v="39" actId="2696"/>
        <pc:sldMkLst>
          <pc:docMk/>
          <pc:sldMk cId="2011275161" sldId="502"/>
        </pc:sldMkLst>
      </pc:sldChg>
      <pc:sldChg chg="del">
        <pc:chgData name="Xuesu Xiao" userId="2da2dc19-76a6-42ca-a03e-a5becae5e7dc" providerId="ADAL" clId="{F914973B-248F-AD4D-9B3E-5E22D2CCA5AB}" dt="2022-11-20T23:40:17.944" v="29" actId="2696"/>
        <pc:sldMkLst>
          <pc:docMk/>
          <pc:sldMk cId="2683423037" sldId="503"/>
        </pc:sldMkLst>
      </pc:sldChg>
      <pc:sldChg chg="del">
        <pc:chgData name="Xuesu Xiao" userId="2da2dc19-76a6-42ca-a03e-a5becae5e7dc" providerId="ADAL" clId="{F914973B-248F-AD4D-9B3E-5E22D2CCA5AB}" dt="2022-11-20T23:40:17.977" v="57" actId="2696"/>
        <pc:sldMkLst>
          <pc:docMk/>
          <pc:sldMk cId="2368013352" sldId="504"/>
        </pc:sldMkLst>
      </pc:sldChg>
      <pc:sldChg chg="del">
        <pc:chgData name="Xuesu Xiao" userId="2da2dc19-76a6-42ca-a03e-a5becae5e7dc" providerId="ADAL" clId="{F914973B-248F-AD4D-9B3E-5E22D2CCA5AB}" dt="2022-11-20T23:40:17.927" v="18" actId="2696"/>
        <pc:sldMkLst>
          <pc:docMk/>
          <pc:sldMk cId="1416724642" sldId="505"/>
        </pc:sldMkLst>
      </pc:sldChg>
      <pc:sldChg chg="del">
        <pc:chgData name="Xuesu Xiao" userId="2da2dc19-76a6-42ca-a03e-a5becae5e7dc" providerId="ADAL" clId="{F914973B-248F-AD4D-9B3E-5E22D2CCA5AB}" dt="2022-11-20T23:40:17.983" v="64" actId="2696"/>
        <pc:sldMkLst>
          <pc:docMk/>
          <pc:sldMk cId="494641182" sldId="506"/>
        </pc:sldMkLst>
      </pc:sldChg>
      <pc:sldChg chg="del">
        <pc:chgData name="Xuesu Xiao" userId="2da2dc19-76a6-42ca-a03e-a5becae5e7dc" providerId="ADAL" clId="{F914973B-248F-AD4D-9B3E-5E22D2CCA5AB}" dt="2022-11-20T23:40:17.955" v="40" actId="2696"/>
        <pc:sldMkLst>
          <pc:docMk/>
          <pc:sldMk cId="1770165855" sldId="507"/>
        </pc:sldMkLst>
      </pc:sldChg>
      <pc:sldChg chg="del">
        <pc:chgData name="Xuesu Xiao" userId="2da2dc19-76a6-42ca-a03e-a5becae5e7dc" providerId="ADAL" clId="{F914973B-248F-AD4D-9B3E-5E22D2CCA5AB}" dt="2022-11-20T23:40:17.996" v="75" actId="2696"/>
        <pc:sldMkLst>
          <pc:docMk/>
          <pc:sldMk cId="82755055" sldId="508"/>
        </pc:sldMkLst>
      </pc:sldChg>
      <pc:sldChg chg="del">
        <pc:chgData name="Xuesu Xiao" userId="2da2dc19-76a6-42ca-a03e-a5becae5e7dc" providerId="ADAL" clId="{F914973B-248F-AD4D-9B3E-5E22D2CCA5AB}" dt="2022-11-20T23:40:18.015" v="93" actId="2696"/>
        <pc:sldMkLst>
          <pc:docMk/>
          <pc:sldMk cId="3222187033" sldId="509"/>
        </pc:sldMkLst>
      </pc:sldChg>
      <pc:sldChg chg="del">
        <pc:chgData name="Xuesu Xiao" userId="2da2dc19-76a6-42ca-a03e-a5becae5e7dc" providerId="ADAL" clId="{F914973B-248F-AD4D-9B3E-5E22D2CCA5AB}" dt="2022-11-20T23:40:17.984" v="65" actId="2696"/>
        <pc:sldMkLst>
          <pc:docMk/>
          <pc:sldMk cId="3471352576" sldId="511"/>
        </pc:sldMkLst>
      </pc:sldChg>
      <pc:sldChg chg="del">
        <pc:chgData name="Xuesu Xiao" userId="2da2dc19-76a6-42ca-a03e-a5becae5e7dc" providerId="ADAL" clId="{F914973B-248F-AD4D-9B3E-5E22D2CCA5AB}" dt="2022-11-20T23:40:17.907" v="6" actId="2696"/>
        <pc:sldMkLst>
          <pc:docMk/>
          <pc:sldMk cId="4127207786" sldId="512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2461044923" sldId="514"/>
        </pc:sldMkLst>
        <pc:spChg chg="mod">
          <ac:chgData name="Xuesu Xiao" userId="2da2dc19-76a6-42ca-a03e-a5becae5e7dc" providerId="ADAL" clId="{F914973B-248F-AD4D-9B3E-5E22D2CCA5AB}" dt="2022-11-20T23:48:16.006" v="153" actId="27636"/>
          <ac:spMkLst>
            <pc:docMk/>
            <pc:sldMk cId="2461044923" sldId="514"/>
            <ac:spMk id="3" creationId="{EBC7DA4F-105A-B119-1D9B-8B8860AAEB4E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461044923" sldId="514"/>
            <ac:spMk id="4" creationId="{F0809027-24A8-C9F2-C801-8826E3320A64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544689079" sldId="544"/>
        </pc:sldMkLst>
        <pc:spChg chg="mod">
          <ac:chgData name="Xuesu Xiao" userId="2da2dc19-76a6-42ca-a03e-a5becae5e7dc" providerId="ADAL" clId="{F914973B-248F-AD4D-9B3E-5E22D2CCA5AB}" dt="2022-11-20T23:41:05.282" v="101" actId="27636"/>
          <ac:spMkLst>
            <pc:docMk/>
            <pc:sldMk cId="3544689079" sldId="544"/>
            <ac:spMk id="3" creationId="{50DBC421-0A34-75DA-1BCC-5A6B573435C4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44689079" sldId="544"/>
            <ac:spMk id="4" creationId="{46706916-5E88-1629-1A95-C324BDAEE7C7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351693525" sldId="545"/>
        </pc:sldMkLst>
        <pc:spChg chg="mod">
          <ac:chgData name="Xuesu Xiao" userId="2da2dc19-76a6-42ca-a03e-a5becae5e7dc" providerId="ADAL" clId="{F914973B-248F-AD4D-9B3E-5E22D2CCA5AB}" dt="2022-11-20T23:41:05.351" v="103" actId="27636"/>
          <ac:spMkLst>
            <pc:docMk/>
            <pc:sldMk cId="3351693525" sldId="545"/>
            <ac:spMk id="3" creationId="{A286510D-0C31-6AC9-2C23-E700CFC45187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351693525" sldId="545"/>
            <ac:spMk id="4" creationId="{4EA1B996-FA27-BD33-E656-3B9C358988D5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277913524" sldId="54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277913524" sldId="546"/>
            <ac:spMk id="4" creationId="{D45B377A-E35D-3510-B26D-97D51366BC46}"/>
          </ac:spMkLst>
        </pc:spChg>
      </pc:sldChg>
      <pc:sldChg chg="del">
        <pc:chgData name="Xuesu Xiao" userId="2da2dc19-76a6-42ca-a03e-a5becae5e7dc" providerId="ADAL" clId="{F914973B-248F-AD4D-9B3E-5E22D2CCA5AB}" dt="2022-11-20T23:40:17.932" v="22" actId="2696"/>
        <pc:sldMkLst>
          <pc:docMk/>
          <pc:sldMk cId="3550463177" sldId="726"/>
        </pc:sldMkLst>
      </pc:sldChg>
      <pc:sldChg chg="del">
        <pc:chgData name="Xuesu Xiao" userId="2da2dc19-76a6-42ca-a03e-a5becae5e7dc" providerId="ADAL" clId="{F914973B-248F-AD4D-9B3E-5E22D2CCA5AB}" dt="2022-11-20T23:40:17.920" v="13" actId="2696"/>
        <pc:sldMkLst>
          <pc:docMk/>
          <pc:sldMk cId="2831593391" sldId="728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792241380" sldId="729"/>
        </pc:sldMkLst>
        <pc:spChg chg="mod">
          <ac:chgData name="Xuesu Xiao" userId="2da2dc19-76a6-42ca-a03e-a5becae5e7dc" providerId="ADAL" clId="{F914973B-248F-AD4D-9B3E-5E22D2CCA5AB}" dt="2022-11-20T23:41:05.304" v="102" actId="27636"/>
          <ac:spMkLst>
            <pc:docMk/>
            <pc:sldMk cId="3792241380" sldId="729"/>
            <ac:spMk id="3" creationId="{50DBC421-0A34-75DA-1BCC-5A6B573435C4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792241380" sldId="729"/>
            <ac:spMk id="4" creationId="{46706916-5E88-1629-1A95-C324BDAEE7C7}"/>
          </ac:spMkLst>
        </pc:spChg>
      </pc:sldChg>
      <pc:sldChg chg="del">
        <pc:chgData name="Xuesu Xiao" userId="2da2dc19-76a6-42ca-a03e-a5becae5e7dc" providerId="ADAL" clId="{F914973B-248F-AD4D-9B3E-5E22D2CCA5AB}" dt="2022-11-20T23:40:17.969" v="52" actId="2696"/>
        <pc:sldMkLst>
          <pc:docMk/>
          <pc:sldMk cId="857095853" sldId="750"/>
        </pc:sldMkLst>
      </pc:sldChg>
      <pc:sldChg chg="del">
        <pc:chgData name="Xuesu Xiao" userId="2da2dc19-76a6-42ca-a03e-a5becae5e7dc" providerId="ADAL" clId="{F914973B-248F-AD4D-9B3E-5E22D2CCA5AB}" dt="2022-11-20T23:40:17.994" v="72" actId="2696"/>
        <pc:sldMkLst>
          <pc:docMk/>
          <pc:sldMk cId="3717675122" sldId="762"/>
        </pc:sldMkLst>
      </pc:sldChg>
      <pc:sldChg chg="del">
        <pc:chgData name="Xuesu Xiao" userId="2da2dc19-76a6-42ca-a03e-a5becae5e7dc" providerId="ADAL" clId="{F914973B-248F-AD4D-9B3E-5E22D2CCA5AB}" dt="2022-11-20T23:40:17.900" v="3" actId="2696"/>
        <pc:sldMkLst>
          <pc:docMk/>
          <pc:sldMk cId="673971635" sldId="838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220865088" sldId="90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220865088" sldId="906"/>
            <ac:spMk id="4" creationId="{322BE0D5-16EA-FD4D-A061-DF053D59EAA7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789349317" sldId="90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789349317" sldId="907"/>
            <ac:spMk id="4" creationId="{322BE0D5-16EA-FD4D-A061-DF053D59EAA7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704937832" sldId="908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704937832" sldId="908"/>
            <ac:spMk id="4" creationId="{322BE0D5-16EA-FD4D-A061-DF053D59EAA7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778293089" sldId="90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778293089" sldId="909"/>
            <ac:spMk id="4" creationId="{B2A2B0F9-A15C-2DF2-1C4F-FA44F97C2B76}"/>
          </ac:spMkLst>
        </pc:spChg>
      </pc:sldChg>
      <pc:sldChg chg="del">
        <pc:chgData name="Xuesu Xiao" userId="2da2dc19-76a6-42ca-a03e-a5becae5e7dc" providerId="ADAL" clId="{F914973B-248F-AD4D-9B3E-5E22D2CCA5AB}" dt="2022-11-20T23:40:18.017" v="97" actId="2696"/>
        <pc:sldMkLst>
          <pc:docMk/>
          <pc:sldMk cId="2496830251" sldId="911"/>
        </pc:sldMkLst>
      </pc:sldChg>
      <pc:sldChg chg="del">
        <pc:chgData name="Xuesu Xiao" userId="2da2dc19-76a6-42ca-a03e-a5becae5e7dc" providerId="ADAL" clId="{F914973B-248F-AD4D-9B3E-5E22D2CCA5AB}" dt="2022-11-20T23:40:17.957" v="42" actId="2696"/>
        <pc:sldMkLst>
          <pc:docMk/>
          <pc:sldMk cId="946647090" sldId="912"/>
        </pc:sldMkLst>
      </pc:sldChg>
      <pc:sldChg chg="del">
        <pc:chgData name="Xuesu Xiao" userId="2da2dc19-76a6-42ca-a03e-a5becae5e7dc" providerId="ADAL" clId="{F914973B-248F-AD4D-9B3E-5E22D2CCA5AB}" dt="2022-11-20T23:40:17.979" v="59" actId="2696"/>
        <pc:sldMkLst>
          <pc:docMk/>
          <pc:sldMk cId="1980150042" sldId="913"/>
        </pc:sldMkLst>
      </pc:sldChg>
      <pc:sldChg chg="del">
        <pc:chgData name="Xuesu Xiao" userId="2da2dc19-76a6-42ca-a03e-a5becae5e7dc" providerId="ADAL" clId="{F914973B-248F-AD4D-9B3E-5E22D2CCA5AB}" dt="2022-11-20T23:40:18.001" v="77" actId="2696"/>
        <pc:sldMkLst>
          <pc:docMk/>
          <pc:sldMk cId="2965230290" sldId="914"/>
        </pc:sldMkLst>
      </pc:sldChg>
      <pc:sldChg chg="del">
        <pc:chgData name="Xuesu Xiao" userId="2da2dc19-76a6-42ca-a03e-a5becae5e7dc" providerId="ADAL" clId="{F914973B-248F-AD4D-9B3E-5E22D2CCA5AB}" dt="2022-11-20T23:40:17.917" v="11" actId="2696"/>
        <pc:sldMkLst>
          <pc:docMk/>
          <pc:sldMk cId="628303380" sldId="916"/>
        </pc:sldMkLst>
      </pc:sldChg>
      <pc:sldChg chg="del">
        <pc:chgData name="Xuesu Xiao" userId="2da2dc19-76a6-42ca-a03e-a5becae5e7dc" providerId="ADAL" clId="{F914973B-248F-AD4D-9B3E-5E22D2CCA5AB}" dt="2022-11-20T23:40:17.958" v="43" actId="2696"/>
        <pc:sldMkLst>
          <pc:docMk/>
          <pc:sldMk cId="2419736691" sldId="917"/>
        </pc:sldMkLst>
      </pc:sldChg>
      <pc:sldChg chg="del">
        <pc:chgData name="Xuesu Xiao" userId="2da2dc19-76a6-42ca-a03e-a5becae5e7dc" providerId="ADAL" clId="{F914973B-248F-AD4D-9B3E-5E22D2CCA5AB}" dt="2022-11-20T23:40:18.016" v="95" actId="2696"/>
        <pc:sldMkLst>
          <pc:docMk/>
          <pc:sldMk cId="739841025" sldId="918"/>
        </pc:sldMkLst>
      </pc:sldChg>
      <pc:sldChg chg="del">
        <pc:chgData name="Xuesu Xiao" userId="2da2dc19-76a6-42ca-a03e-a5becae5e7dc" providerId="ADAL" clId="{F914973B-248F-AD4D-9B3E-5E22D2CCA5AB}" dt="2022-11-20T23:40:18.008" v="87" actId="2696"/>
        <pc:sldMkLst>
          <pc:docMk/>
          <pc:sldMk cId="793583366" sldId="919"/>
        </pc:sldMkLst>
      </pc:sldChg>
      <pc:sldChg chg="del">
        <pc:chgData name="Xuesu Xiao" userId="2da2dc19-76a6-42ca-a03e-a5becae5e7dc" providerId="ADAL" clId="{F914973B-248F-AD4D-9B3E-5E22D2CCA5AB}" dt="2022-11-20T23:40:17.934" v="23" actId="2696"/>
        <pc:sldMkLst>
          <pc:docMk/>
          <pc:sldMk cId="2606793230" sldId="920"/>
        </pc:sldMkLst>
      </pc:sldChg>
      <pc:sldChg chg="del">
        <pc:chgData name="Xuesu Xiao" userId="2da2dc19-76a6-42ca-a03e-a5becae5e7dc" providerId="ADAL" clId="{F914973B-248F-AD4D-9B3E-5E22D2CCA5AB}" dt="2022-11-20T23:40:18.017" v="96" actId="2696"/>
        <pc:sldMkLst>
          <pc:docMk/>
          <pc:sldMk cId="4269186842" sldId="921"/>
        </pc:sldMkLst>
      </pc:sldChg>
      <pc:sldChg chg="del">
        <pc:chgData name="Xuesu Xiao" userId="2da2dc19-76a6-42ca-a03e-a5becae5e7dc" providerId="ADAL" clId="{F914973B-248F-AD4D-9B3E-5E22D2CCA5AB}" dt="2022-11-20T23:40:17.985" v="66" actId="2696"/>
        <pc:sldMkLst>
          <pc:docMk/>
          <pc:sldMk cId="12823510" sldId="922"/>
        </pc:sldMkLst>
      </pc:sldChg>
      <pc:sldChg chg="del">
        <pc:chgData name="Xuesu Xiao" userId="2da2dc19-76a6-42ca-a03e-a5becae5e7dc" providerId="ADAL" clId="{F914973B-248F-AD4D-9B3E-5E22D2CCA5AB}" dt="2022-11-20T23:40:17.995" v="74" actId="2696"/>
        <pc:sldMkLst>
          <pc:docMk/>
          <pc:sldMk cId="3375218705" sldId="923"/>
        </pc:sldMkLst>
      </pc:sldChg>
      <pc:sldChg chg="del">
        <pc:chgData name="Xuesu Xiao" userId="2da2dc19-76a6-42ca-a03e-a5becae5e7dc" providerId="ADAL" clId="{F914973B-248F-AD4D-9B3E-5E22D2CCA5AB}" dt="2022-11-20T23:40:18.002" v="79" actId="2696"/>
        <pc:sldMkLst>
          <pc:docMk/>
          <pc:sldMk cId="1787111419" sldId="924"/>
        </pc:sldMkLst>
      </pc:sldChg>
      <pc:sldChg chg="del">
        <pc:chgData name="Xuesu Xiao" userId="2da2dc19-76a6-42ca-a03e-a5becae5e7dc" providerId="ADAL" clId="{F914973B-248F-AD4D-9B3E-5E22D2CCA5AB}" dt="2022-11-20T23:40:18.012" v="89" actId="2696"/>
        <pc:sldMkLst>
          <pc:docMk/>
          <pc:sldMk cId="860076313" sldId="925"/>
        </pc:sldMkLst>
      </pc:sldChg>
      <pc:sldChg chg="del">
        <pc:chgData name="Xuesu Xiao" userId="2da2dc19-76a6-42ca-a03e-a5becae5e7dc" providerId="ADAL" clId="{F914973B-248F-AD4D-9B3E-5E22D2CCA5AB}" dt="2022-11-20T23:40:17.925" v="17" actId="2696"/>
        <pc:sldMkLst>
          <pc:docMk/>
          <pc:sldMk cId="527586806" sldId="926"/>
        </pc:sldMkLst>
      </pc:sldChg>
      <pc:sldChg chg="del">
        <pc:chgData name="Xuesu Xiao" userId="2da2dc19-76a6-42ca-a03e-a5becae5e7dc" providerId="ADAL" clId="{F914973B-248F-AD4D-9B3E-5E22D2CCA5AB}" dt="2022-11-20T23:40:17.975" v="55" actId="2696"/>
        <pc:sldMkLst>
          <pc:docMk/>
          <pc:sldMk cId="3734888119" sldId="927"/>
        </pc:sldMkLst>
      </pc:sldChg>
      <pc:sldChg chg="del">
        <pc:chgData name="Xuesu Xiao" userId="2da2dc19-76a6-42ca-a03e-a5becae5e7dc" providerId="ADAL" clId="{F914973B-248F-AD4D-9B3E-5E22D2CCA5AB}" dt="2022-11-20T23:40:18.014" v="92" actId="2696"/>
        <pc:sldMkLst>
          <pc:docMk/>
          <pc:sldMk cId="359101543" sldId="928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7080852" sldId="92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7080852" sldId="929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579022216" sldId="93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79022216" sldId="930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578844308" sldId="93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578844308" sldId="931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157884774" sldId="93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57884774" sldId="932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576681766" sldId="933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576681766" sldId="933"/>
            <ac:spMk id="4" creationId="{27D3D94A-D423-A897-2514-A170D6F8F7FD}"/>
          </ac:spMkLst>
        </pc:spChg>
      </pc:sldChg>
      <pc:sldChg chg="add del">
        <pc:chgData name="Xuesu Xiao" userId="2da2dc19-76a6-42ca-a03e-a5becae5e7dc" providerId="ADAL" clId="{F914973B-248F-AD4D-9B3E-5E22D2CCA5AB}" dt="2022-11-20T23:56:47.738" v="157" actId="2696"/>
        <pc:sldMkLst>
          <pc:docMk/>
          <pc:sldMk cId="3682593241" sldId="934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775284187" sldId="93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775284187" sldId="935"/>
            <ac:spMk id="4" creationId="{43B45E74-AF53-EF56-7A31-9E2E89658763}"/>
          </ac:spMkLst>
        </pc:spChg>
      </pc:sldChg>
      <pc:sldChg chg="del">
        <pc:chgData name="Xuesu Xiao" userId="2da2dc19-76a6-42ca-a03e-a5becae5e7dc" providerId="ADAL" clId="{F914973B-248F-AD4D-9B3E-5E22D2CCA5AB}" dt="2022-11-20T23:40:17.953" v="38" actId="2696"/>
        <pc:sldMkLst>
          <pc:docMk/>
          <pc:sldMk cId="1950455212" sldId="936"/>
        </pc:sldMkLst>
      </pc:sldChg>
      <pc:sldChg chg="del">
        <pc:chgData name="Xuesu Xiao" userId="2da2dc19-76a6-42ca-a03e-a5becae5e7dc" providerId="ADAL" clId="{F914973B-248F-AD4D-9B3E-5E22D2CCA5AB}" dt="2022-11-20T23:40:18.005" v="83" actId="2696"/>
        <pc:sldMkLst>
          <pc:docMk/>
          <pc:sldMk cId="2301032078" sldId="938"/>
        </pc:sldMkLst>
      </pc:sldChg>
      <pc:sldChg chg="del">
        <pc:chgData name="Xuesu Xiao" userId="2da2dc19-76a6-42ca-a03e-a5becae5e7dc" providerId="ADAL" clId="{F914973B-248F-AD4D-9B3E-5E22D2CCA5AB}" dt="2022-11-20T23:40:17.982" v="62" actId="2696"/>
        <pc:sldMkLst>
          <pc:docMk/>
          <pc:sldMk cId="1182187124" sldId="939"/>
        </pc:sldMkLst>
      </pc:sldChg>
      <pc:sldChg chg="del">
        <pc:chgData name="Xuesu Xiao" userId="2da2dc19-76a6-42ca-a03e-a5becae5e7dc" providerId="ADAL" clId="{F914973B-248F-AD4D-9B3E-5E22D2CCA5AB}" dt="2022-11-20T23:40:17.928" v="19" actId="2696"/>
        <pc:sldMkLst>
          <pc:docMk/>
          <pc:sldMk cId="2772741444" sldId="941"/>
        </pc:sldMkLst>
      </pc:sldChg>
      <pc:sldChg chg="del">
        <pc:chgData name="Xuesu Xiao" userId="2da2dc19-76a6-42ca-a03e-a5becae5e7dc" providerId="ADAL" clId="{F914973B-248F-AD4D-9B3E-5E22D2CCA5AB}" dt="2022-11-20T23:40:17.995" v="73" actId="2696"/>
        <pc:sldMkLst>
          <pc:docMk/>
          <pc:sldMk cId="899730551" sldId="944"/>
        </pc:sldMkLst>
      </pc:sldChg>
      <pc:sldChg chg="del">
        <pc:chgData name="Xuesu Xiao" userId="2da2dc19-76a6-42ca-a03e-a5becae5e7dc" providerId="ADAL" clId="{F914973B-248F-AD4D-9B3E-5E22D2CCA5AB}" dt="2022-11-20T23:40:17.931" v="21" actId="2696"/>
        <pc:sldMkLst>
          <pc:docMk/>
          <pc:sldMk cId="2520236080" sldId="945"/>
        </pc:sldMkLst>
      </pc:sldChg>
      <pc:sldChg chg="del">
        <pc:chgData name="Xuesu Xiao" userId="2da2dc19-76a6-42ca-a03e-a5becae5e7dc" providerId="ADAL" clId="{F914973B-248F-AD4D-9B3E-5E22D2CCA5AB}" dt="2022-11-20T23:40:17.919" v="12" actId="2696"/>
        <pc:sldMkLst>
          <pc:docMk/>
          <pc:sldMk cId="2821460854" sldId="946"/>
        </pc:sldMkLst>
      </pc:sldChg>
      <pc:sldChg chg="del">
        <pc:chgData name="Xuesu Xiao" userId="2da2dc19-76a6-42ca-a03e-a5becae5e7dc" providerId="ADAL" clId="{F914973B-248F-AD4D-9B3E-5E22D2CCA5AB}" dt="2022-11-20T23:40:17.981" v="61" actId="2696"/>
        <pc:sldMkLst>
          <pc:docMk/>
          <pc:sldMk cId="3942368618" sldId="947"/>
        </pc:sldMkLst>
      </pc:sldChg>
      <pc:sldChg chg="del">
        <pc:chgData name="Xuesu Xiao" userId="2da2dc19-76a6-42ca-a03e-a5becae5e7dc" providerId="ADAL" clId="{F914973B-248F-AD4D-9B3E-5E22D2CCA5AB}" dt="2022-11-20T23:40:17.969" v="51" actId="2696"/>
        <pc:sldMkLst>
          <pc:docMk/>
          <pc:sldMk cId="231556659" sldId="948"/>
        </pc:sldMkLst>
      </pc:sldChg>
      <pc:sldChg chg="del">
        <pc:chgData name="Xuesu Xiao" userId="2da2dc19-76a6-42ca-a03e-a5becae5e7dc" providerId="ADAL" clId="{F914973B-248F-AD4D-9B3E-5E22D2CCA5AB}" dt="2022-11-20T23:40:17.962" v="47" actId="2696"/>
        <pc:sldMkLst>
          <pc:docMk/>
          <pc:sldMk cId="554636113" sldId="949"/>
        </pc:sldMkLst>
      </pc:sldChg>
      <pc:sldChg chg="del">
        <pc:chgData name="Xuesu Xiao" userId="2da2dc19-76a6-42ca-a03e-a5becae5e7dc" providerId="ADAL" clId="{F914973B-248F-AD4D-9B3E-5E22D2CCA5AB}" dt="2022-11-20T23:40:17.960" v="45" actId="2696"/>
        <pc:sldMkLst>
          <pc:docMk/>
          <pc:sldMk cId="1673621896" sldId="950"/>
        </pc:sldMkLst>
      </pc:sldChg>
      <pc:sldChg chg="del">
        <pc:chgData name="Xuesu Xiao" userId="2da2dc19-76a6-42ca-a03e-a5becae5e7dc" providerId="ADAL" clId="{F914973B-248F-AD4D-9B3E-5E22D2CCA5AB}" dt="2022-11-20T23:40:18.006" v="84" actId="2696"/>
        <pc:sldMkLst>
          <pc:docMk/>
          <pc:sldMk cId="3254565120" sldId="951"/>
        </pc:sldMkLst>
      </pc:sldChg>
      <pc:sldChg chg="del">
        <pc:chgData name="Xuesu Xiao" userId="2da2dc19-76a6-42ca-a03e-a5becae5e7dc" providerId="ADAL" clId="{F914973B-248F-AD4D-9B3E-5E22D2CCA5AB}" dt="2022-11-20T23:40:17.970" v="53" actId="2696"/>
        <pc:sldMkLst>
          <pc:docMk/>
          <pc:sldMk cId="3678418697" sldId="952"/>
        </pc:sldMkLst>
      </pc:sldChg>
      <pc:sldChg chg="del">
        <pc:chgData name="Xuesu Xiao" userId="2da2dc19-76a6-42ca-a03e-a5becae5e7dc" providerId="ADAL" clId="{F914973B-248F-AD4D-9B3E-5E22D2CCA5AB}" dt="2022-11-20T23:40:18.007" v="86" actId="2696"/>
        <pc:sldMkLst>
          <pc:docMk/>
          <pc:sldMk cId="4105671411" sldId="953"/>
        </pc:sldMkLst>
      </pc:sldChg>
      <pc:sldChg chg="del">
        <pc:chgData name="Xuesu Xiao" userId="2da2dc19-76a6-42ca-a03e-a5becae5e7dc" providerId="ADAL" clId="{F914973B-248F-AD4D-9B3E-5E22D2CCA5AB}" dt="2022-11-20T23:40:18.015" v="94" actId="2696"/>
        <pc:sldMkLst>
          <pc:docMk/>
          <pc:sldMk cId="1578118265" sldId="954"/>
        </pc:sldMkLst>
      </pc:sldChg>
      <pc:sldChg chg="del">
        <pc:chgData name="Xuesu Xiao" userId="2da2dc19-76a6-42ca-a03e-a5becae5e7dc" providerId="ADAL" clId="{F914973B-248F-AD4D-9B3E-5E22D2CCA5AB}" dt="2022-11-20T23:40:18.013" v="90" actId="2696"/>
        <pc:sldMkLst>
          <pc:docMk/>
          <pc:sldMk cId="2870120494" sldId="955"/>
        </pc:sldMkLst>
      </pc:sldChg>
      <pc:sldChg chg="del">
        <pc:chgData name="Xuesu Xiao" userId="2da2dc19-76a6-42ca-a03e-a5becae5e7dc" providerId="ADAL" clId="{F914973B-248F-AD4D-9B3E-5E22D2CCA5AB}" dt="2022-11-20T23:40:17.946" v="31" actId="2696"/>
        <pc:sldMkLst>
          <pc:docMk/>
          <pc:sldMk cId="3848297286" sldId="956"/>
        </pc:sldMkLst>
      </pc:sldChg>
      <pc:sldChg chg="del">
        <pc:chgData name="Xuesu Xiao" userId="2da2dc19-76a6-42ca-a03e-a5becae5e7dc" providerId="ADAL" clId="{F914973B-248F-AD4D-9B3E-5E22D2CCA5AB}" dt="2022-11-20T23:40:18.006" v="85" actId="2696"/>
        <pc:sldMkLst>
          <pc:docMk/>
          <pc:sldMk cId="329974282" sldId="957"/>
        </pc:sldMkLst>
      </pc:sldChg>
      <pc:sldChg chg="del">
        <pc:chgData name="Xuesu Xiao" userId="2da2dc19-76a6-42ca-a03e-a5becae5e7dc" providerId="ADAL" clId="{F914973B-248F-AD4D-9B3E-5E22D2CCA5AB}" dt="2022-11-20T23:40:17.948" v="33" actId="2696"/>
        <pc:sldMkLst>
          <pc:docMk/>
          <pc:sldMk cId="3023487158" sldId="958"/>
        </pc:sldMkLst>
      </pc:sldChg>
      <pc:sldChg chg="del">
        <pc:chgData name="Xuesu Xiao" userId="2da2dc19-76a6-42ca-a03e-a5becae5e7dc" providerId="ADAL" clId="{F914973B-248F-AD4D-9B3E-5E22D2CCA5AB}" dt="2022-11-20T23:40:17.935" v="24" actId="2696"/>
        <pc:sldMkLst>
          <pc:docMk/>
          <pc:sldMk cId="2268397214" sldId="960"/>
        </pc:sldMkLst>
      </pc:sldChg>
      <pc:sldChg chg="del">
        <pc:chgData name="Xuesu Xiao" userId="2da2dc19-76a6-42ca-a03e-a5becae5e7dc" providerId="ADAL" clId="{F914973B-248F-AD4D-9B3E-5E22D2CCA5AB}" dt="2022-11-20T23:40:17.987" v="68" actId="2696"/>
        <pc:sldMkLst>
          <pc:docMk/>
          <pc:sldMk cId="2600695935" sldId="962"/>
        </pc:sldMkLst>
      </pc:sldChg>
      <pc:sldChg chg="del">
        <pc:chgData name="Xuesu Xiao" userId="2da2dc19-76a6-42ca-a03e-a5becae5e7dc" providerId="ADAL" clId="{F914973B-248F-AD4D-9B3E-5E22D2CCA5AB}" dt="2022-11-20T23:40:17.983" v="63" actId="2696"/>
        <pc:sldMkLst>
          <pc:docMk/>
          <pc:sldMk cId="304818906" sldId="963"/>
        </pc:sldMkLst>
      </pc:sldChg>
      <pc:sldChg chg="del">
        <pc:chgData name="Xuesu Xiao" userId="2da2dc19-76a6-42ca-a03e-a5becae5e7dc" providerId="ADAL" clId="{F914973B-248F-AD4D-9B3E-5E22D2CCA5AB}" dt="2022-11-20T23:40:18.004" v="82" actId="2696"/>
        <pc:sldMkLst>
          <pc:docMk/>
          <pc:sldMk cId="1684172072" sldId="964"/>
        </pc:sldMkLst>
      </pc:sldChg>
      <pc:sldChg chg="del">
        <pc:chgData name="Xuesu Xiao" userId="2da2dc19-76a6-42ca-a03e-a5becae5e7dc" providerId="ADAL" clId="{F914973B-248F-AD4D-9B3E-5E22D2CCA5AB}" dt="2022-11-20T23:40:17.951" v="36" actId="2696"/>
        <pc:sldMkLst>
          <pc:docMk/>
          <pc:sldMk cId="1612942382" sldId="966"/>
        </pc:sldMkLst>
      </pc:sldChg>
      <pc:sldChg chg="del">
        <pc:chgData name="Xuesu Xiao" userId="2da2dc19-76a6-42ca-a03e-a5becae5e7dc" providerId="ADAL" clId="{F914973B-248F-AD4D-9B3E-5E22D2CCA5AB}" dt="2022-11-20T23:40:17.945" v="30" actId="2696"/>
        <pc:sldMkLst>
          <pc:docMk/>
          <pc:sldMk cId="3274957520" sldId="967"/>
        </pc:sldMkLst>
      </pc:sldChg>
      <pc:sldChg chg="del">
        <pc:chgData name="Xuesu Xiao" userId="2da2dc19-76a6-42ca-a03e-a5becae5e7dc" providerId="ADAL" clId="{F914973B-248F-AD4D-9B3E-5E22D2CCA5AB}" dt="2022-11-20T23:40:17.976" v="56" actId="2696"/>
        <pc:sldMkLst>
          <pc:docMk/>
          <pc:sldMk cId="3452516148" sldId="968"/>
        </pc:sldMkLst>
      </pc:sldChg>
      <pc:sldChg chg="del">
        <pc:chgData name="Xuesu Xiao" userId="2da2dc19-76a6-42ca-a03e-a5becae5e7dc" providerId="ADAL" clId="{F914973B-248F-AD4D-9B3E-5E22D2CCA5AB}" dt="2022-11-20T23:40:17.950" v="35" actId="2696"/>
        <pc:sldMkLst>
          <pc:docMk/>
          <pc:sldMk cId="2520568078" sldId="969"/>
        </pc:sldMkLst>
      </pc:sldChg>
      <pc:sldChg chg="del">
        <pc:chgData name="Xuesu Xiao" userId="2da2dc19-76a6-42ca-a03e-a5becae5e7dc" providerId="ADAL" clId="{F914973B-248F-AD4D-9B3E-5E22D2CCA5AB}" dt="2022-11-20T23:40:17.988" v="69" actId="2696"/>
        <pc:sldMkLst>
          <pc:docMk/>
          <pc:sldMk cId="793714017" sldId="970"/>
        </pc:sldMkLst>
      </pc:sldChg>
      <pc:sldChg chg="del">
        <pc:chgData name="Xuesu Xiao" userId="2da2dc19-76a6-42ca-a03e-a5becae5e7dc" providerId="ADAL" clId="{F914973B-248F-AD4D-9B3E-5E22D2CCA5AB}" dt="2022-11-20T23:40:18.003" v="80" actId="2696"/>
        <pc:sldMkLst>
          <pc:docMk/>
          <pc:sldMk cId="3190635093" sldId="971"/>
        </pc:sldMkLst>
      </pc:sldChg>
      <pc:sldChg chg="del">
        <pc:chgData name="Xuesu Xiao" userId="2da2dc19-76a6-42ca-a03e-a5becae5e7dc" providerId="ADAL" clId="{F914973B-248F-AD4D-9B3E-5E22D2CCA5AB}" dt="2022-11-20T23:40:17.963" v="48" actId="2696"/>
        <pc:sldMkLst>
          <pc:docMk/>
          <pc:sldMk cId="2748322385" sldId="972"/>
        </pc:sldMkLst>
      </pc:sldChg>
      <pc:sldChg chg="del">
        <pc:chgData name="Xuesu Xiao" userId="2da2dc19-76a6-42ca-a03e-a5becae5e7dc" providerId="ADAL" clId="{F914973B-248F-AD4D-9B3E-5E22D2CCA5AB}" dt="2022-11-20T23:40:18.013" v="91" actId="2696"/>
        <pc:sldMkLst>
          <pc:docMk/>
          <pc:sldMk cId="2925250978" sldId="973"/>
        </pc:sldMkLst>
      </pc:sldChg>
      <pc:sldChg chg="del">
        <pc:chgData name="Xuesu Xiao" userId="2da2dc19-76a6-42ca-a03e-a5becae5e7dc" providerId="ADAL" clId="{F914973B-248F-AD4D-9B3E-5E22D2CCA5AB}" dt="2022-11-20T23:40:18.018" v="98" actId="2696"/>
        <pc:sldMkLst>
          <pc:docMk/>
          <pc:sldMk cId="404747846" sldId="975"/>
        </pc:sldMkLst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3140009731" sldId="978"/>
        </pc:sldMkLst>
        <pc:spChg chg="del">
          <ac:chgData name="Xuesu Xiao" userId="2da2dc19-76a6-42ca-a03e-a5becae5e7dc" providerId="ADAL" clId="{F914973B-248F-AD4D-9B3E-5E22D2CCA5AB}" dt="2022-11-20T23:42:02.808" v="106" actId="478"/>
          <ac:spMkLst>
            <pc:docMk/>
            <pc:sldMk cId="3140009731" sldId="978"/>
            <ac:spMk id="3" creationId="{398275F6-08A1-3462-D707-A457269E2CFF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40009731" sldId="978"/>
            <ac:spMk id="4" creationId="{24F2909C-E37D-3754-4A5E-1F3868CE400B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060215140" sldId="97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060215140" sldId="979"/>
            <ac:spMk id="4" creationId="{A976BD45-C9A4-5205-A4D4-96C0898D071F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382882215" sldId="98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382882215" sldId="980"/>
            <ac:spMk id="4" creationId="{A976BD45-C9A4-5205-A4D4-96C0898D071F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743628360" sldId="98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743628360" sldId="981"/>
            <ac:spMk id="4" creationId="{32DC8823-96AA-0550-F903-3DD11F79EA96}"/>
          </ac:spMkLst>
        </pc:sp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788397389" sldId="98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788397389" sldId="982"/>
            <ac:spMk id="4" creationId="{CEADD6C1-AD2A-9A03-0A52-E2F5EAE95858}"/>
          </ac:spMkLst>
        </pc:spChg>
        <pc:picChg chg="add del mod">
          <ac:chgData name="Xuesu Xiao" userId="2da2dc19-76a6-42ca-a03e-a5becae5e7dc" providerId="ADAL" clId="{F914973B-248F-AD4D-9B3E-5E22D2CCA5AB}" dt="2022-11-20T23:42:38.528" v="118" actId="1076"/>
          <ac:picMkLst>
            <pc:docMk/>
            <pc:sldMk cId="788397389" sldId="982"/>
            <ac:picMk id="6" creationId="{6A7D2C40-AD31-B407-6E6D-F3E7A10F30A9}"/>
          </ac:picMkLst>
        </pc:picChg>
        <pc:picChg chg="add del">
          <ac:chgData name="Xuesu Xiao" userId="2da2dc19-76a6-42ca-a03e-a5becae5e7dc" providerId="ADAL" clId="{F914973B-248F-AD4D-9B3E-5E22D2CCA5AB}" dt="2022-11-20T23:42:37.945" v="115" actId="478"/>
          <ac:picMkLst>
            <pc:docMk/>
            <pc:sldMk cId="788397389" sldId="982"/>
            <ac:picMk id="7" creationId="{D69067E2-32A3-628A-B6FC-FE60BC7588C5}"/>
          </ac:picMkLst>
        </pc:pic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4062867954" sldId="983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4062867954" sldId="983"/>
            <ac:spMk id="4" creationId="{CEADD6C1-AD2A-9A03-0A52-E2F5EAE95858}"/>
          </ac:spMkLst>
        </pc:spChg>
        <pc:picChg chg="del">
          <ac:chgData name="Xuesu Xiao" userId="2da2dc19-76a6-42ca-a03e-a5becae5e7dc" providerId="ADAL" clId="{F914973B-248F-AD4D-9B3E-5E22D2CCA5AB}" dt="2022-11-20T23:42:45.128" v="119" actId="478"/>
          <ac:picMkLst>
            <pc:docMk/>
            <pc:sldMk cId="4062867954" sldId="983"/>
            <ac:picMk id="7" creationId="{D69067E2-32A3-628A-B6FC-FE60BC7588C5}"/>
          </ac:picMkLst>
        </pc:picChg>
        <pc:picChg chg="del">
          <ac:chgData name="Xuesu Xiao" userId="2da2dc19-76a6-42ca-a03e-a5becae5e7dc" providerId="ADAL" clId="{F914973B-248F-AD4D-9B3E-5E22D2CCA5AB}" dt="2022-11-20T23:42:47.001" v="121" actId="478"/>
          <ac:picMkLst>
            <pc:docMk/>
            <pc:sldMk cId="4062867954" sldId="983"/>
            <ac:picMk id="8" creationId="{4022A3B5-445E-8FA0-4C2F-235D1F6C6314}"/>
          </ac:picMkLst>
        </pc:picChg>
        <pc:picChg chg="add mod">
          <ac:chgData name="Xuesu Xiao" userId="2da2dc19-76a6-42ca-a03e-a5becae5e7dc" providerId="ADAL" clId="{F914973B-248F-AD4D-9B3E-5E22D2CCA5AB}" dt="2022-11-20T23:42:45.529" v="120"/>
          <ac:picMkLst>
            <pc:docMk/>
            <pc:sldMk cId="4062867954" sldId="983"/>
            <ac:picMk id="9" creationId="{1EA25A7C-9602-34BE-E22B-9EFB75F80A62}"/>
          </ac:picMkLst>
        </pc:picChg>
        <pc:picChg chg="add mod">
          <ac:chgData name="Xuesu Xiao" userId="2da2dc19-76a6-42ca-a03e-a5becae5e7dc" providerId="ADAL" clId="{F914973B-248F-AD4D-9B3E-5E22D2CCA5AB}" dt="2022-11-20T23:43:05.550" v="125" actId="1076"/>
          <ac:picMkLst>
            <pc:docMk/>
            <pc:sldMk cId="4062867954" sldId="983"/>
            <ac:picMk id="11" creationId="{8EE60EF3-9EB3-FD27-F40D-761C6AE8C9E1}"/>
          </ac:picMkLst>
        </pc:picChg>
        <pc:cxnChg chg="mod">
          <ac:chgData name="Xuesu Xiao" userId="2da2dc19-76a6-42ca-a03e-a5becae5e7dc" providerId="ADAL" clId="{F914973B-248F-AD4D-9B3E-5E22D2CCA5AB}" dt="2022-11-20T23:42:47.001" v="121" actId="478"/>
          <ac:cxnSpMkLst>
            <pc:docMk/>
            <pc:sldMk cId="4062867954" sldId="983"/>
            <ac:cxnSpMk id="12" creationId="{DADCE4F4-52D0-97CB-32C5-A90B0F1ED733}"/>
          </ac:cxnSpMkLst>
        </pc:cxn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034110906" sldId="984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034110906" sldId="984"/>
            <ac:spMk id="4" creationId="{4633031A-0E18-3344-24C0-521E8F9FC060}"/>
          </ac:spMkLst>
        </pc:sp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2081225839" sldId="98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081225839" sldId="985"/>
            <ac:spMk id="4" creationId="{CEADD6C1-AD2A-9A03-0A52-E2F5EAE95858}"/>
          </ac:spMkLst>
        </pc:spChg>
        <pc:picChg chg="del">
          <ac:chgData name="Xuesu Xiao" userId="2da2dc19-76a6-42ca-a03e-a5becae5e7dc" providerId="ADAL" clId="{F914973B-248F-AD4D-9B3E-5E22D2CCA5AB}" dt="2022-11-20T23:43:15.530" v="126" actId="478"/>
          <ac:picMkLst>
            <pc:docMk/>
            <pc:sldMk cId="2081225839" sldId="985"/>
            <ac:picMk id="7" creationId="{D69067E2-32A3-628A-B6FC-FE60BC7588C5}"/>
          </ac:picMkLst>
        </pc:picChg>
        <pc:picChg chg="del">
          <ac:chgData name="Xuesu Xiao" userId="2da2dc19-76a6-42ca-a03e-a5becae5e7dc" providerId="ADAL" clId="{F914973B-248F-AD4D-9B3E-5E22D2CCA5AB}" dt="2022-11-20T23:43:15.530" v="126" actId="478"/>
          <ac:picMkLst>
            <pc:docMk/>
            <pc:sldMk cId="2081225839" sldId="985"/>
            <ac:picMk id="8" creationId="{4022A3B5-445E-8FA0-4C2F-235D1F6C6314}"/>
          </ac:picMkLst>
        </pc:picChg>
        <pc:picChg chg="add mod">
          <ac:chgData name="Xuesu Xiao" userId="2da2dc19-76a6-42ca-a03e-a5becae5e7dc" providerId="ADAL" clId="{F914973B-248F-AD4D-9B3E-5E22D2CCA5AB}" dt="2022-11-20T23:43:15.849" v="127"/>
          <ac:picMkLst>
            <pc:docMk/>
            <pc:sldMk cId="2081225839" sldId="985"/>
            <ac:picMk id="11" creationId="{81C3D174-D127-3DC2-739B-9E94F6F538E8}"/>
          </ac:picMkLst>
        </pc:picChg>
        <pc:picChg chg="add mod">
          <ac:chgData name="Xuesu Xiao" userId="2da2dc19-76a6-42ca-a03e-a5becae5e7dc" providerId="ADAL" clId="{F914973B-248F-AD4D-9B3E-5E22D2CCA5AB}" dt="2022-11-20T23:43:15.849" v="127"/>
          <ac:picMkLst>
            <pc:docMk/>
            <pc:sldMk cId="2081225839" sldId="985"/>
            <ac:picMk id="13" creationId="{AFDC2746-571A-BFC3-8803-F58BA87F5F68}"/>
          </ac:picMkLst>
        </pc:picChg>
        <pc:cxnChg chg="mod">
          <ac:chgData name="Xuesu Xiao" userId="2da2dc19-76a6-42ca-a03e-a5becae5e7dc" providerId="ADAL" clId="{F914973B-248F-AD4D-9B3E-5E22D2CCA5AB}" dt="2022-11-20T23:43:15.530" v="126" actId="478"/>
          <ac:cxnSpMkLst>
            <pc:docMk/>
            <pc:sldMk cId="2081225839" sldId="985"/>
            <ac:cxnSpMk id="12" creationId="{DADCE4F4-52D0-97CB-32C5-A90B0F1ED733}"/>
          </ac:cxnSpMkLst>
        </pc:cxn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3587854383" sldId="98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87854383" sldId="986"/>
            <ac:spMk id="4" creationId="{CEADD6C1-AD2A-9A03-0A52-E2F5EAE95858}"/>
          </ac:spMkLst>
        </pc:spChg>
        <pc:picChg chg="del">
          <ac:chgData name="Xuesu Xiao" userId="2da2dc19-76a6-42ca-a03e-a5becae5e7dc" providerId="ADAL" clId="{F914973B-248F-AD4D-9B3E-5E22D2CCA5AB}" dt="2022-11-20T23:43:19.738" v="128" actId="478"/>
          <ac:picMkLst>
            <pc:docMk/>
            <pc:sldMk cId="3587854383" sldId="986"/>
            <ac:picMk id="7" creationId="{D69067E2-32A3-628A-B6FC-FE60BC7588C5}"/>
          </ac:picMkLst>
        </pc:picChg>
        <pc:picChg chg="add mod">
          <ac:chgData name="Xuesu Xiao" userId="2da2dc19-76a6-42ca-a03e-a5becae5e7dc" providerId="ADAL" clId="{F914973B-248F-AD4D-9B3E-5E22D2CCA5AB}" dt="2022-11-20T23:43:19.970" v="129"/>
          <ac:picMkLst>
            <pc:docMk/>
            <pc:sldMk cId="3587854383" sldId="986"/>
            <ac:picMk id="8" creationId="{660CB15D-0CC2-C2F8-9B01-F704F1B58502}"/>
          </ac:picMkLst>
        </pc:picChg>
        <pc:picChg chg="add del mod">
          <ac:chgData name="Xuesu Xiao" userId="2da2dc19-76a6-42ca-a03e-a5becae5e7dc" providerId="ADAL" clId="{F914973B-248F-AD4D-9B3E-5E22D2CCA5AB}" dt="2022-11-20T23:43:22.444" v="130" actId="478"/>
          <ac:picMkLst>
            <pc:docMk/>
            <pc:sldMk cId="3587854383" sldId="986"/>
            <ac:picMk id="10" creationId="{CB0EB472-5417-C586-7F03-7779C992F97A}"/>
          </ac:picMkLst>
        </pc:picChg>
        <pc:cxnChg chg="mod">
          <ac:chgData name="Xuesu Xiao" userId="2da2dc19-76a6-42ca-a03e-a5becae5e7dc" providerId="ADAL" clId="{F914973B-248F-AD4D-9B3E-5E22D2CCA5AB}" dt="2022-11-20T23:43:19.738" v="128" actId="478"/>
          <ac:cxnSpMkLst>
            <pc:docMk/>
            <pc:sldMk cId="3587854383" sldId="986"/>
            <ac:cxnSpMk id="12" creationId="{DADCE4F4-52D0-97CB-32C5-A90B0F1ED733}"/>
          </ac:cxnSpMkLst>
        </pc:cxn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163805647" sldId="98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163805647" sldId="987"/>
            <ac:spMk id="4" creationId="{0A065FB8-5BE1-24D6-6963-FA894FDF98BF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108142015" sldId="988"/>
        </pc:sldMkLst>
        <pc:spChg chg="del">
          <ac:chgData name="Xuesu Xiao" userId="2da2dc19-76a6-42ca-a03e-a5becae5e7dc" providerId="ADAL" clId="{F914973B-248F-AD4D-9B3E-5E22D2CCA5AB}" dt="2022-11-20T23:43:46.308" v="131" actId="478"/>
          <ac:spMkLst>
            <pc:docMk/>
            <pc:sldMk cId="108142015" sldId="988"/>
            <ac:spMk id="3" creationId="{B044D3B8-0791-12FB-AF1C-91EDF8635FBB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08142015" sldId="988"/>
            <ac:spMk id="4" creationId="{C836F7CC-6BD3-6726-472F-04C528A970E3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839604856" sldId="98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839604856" sldId="989"/>
            <ac:spMk id="4" creationId="{E577E4CB-0112-80EB-41A2-1024258A09CB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162788063" sldId="991"/>
        </pc:sldMkLst>
        <pc:spChg chg="mod">
          <ac:chgData name="Xuesu Xiao" userId="2da2dc19-76a6-42ca-a03e-a5becae5e7dc" providerId="ADAL" clId="{F914973B-248F-AD4D-9B3E-5E22D2CCA5AB}" dt="2022-11-20T23:43:54.695" v="133" actId="20577"/>
          <ac:spMkLst>
            <pc:docMk/>
            <pc:sldMk cId="162788063" sldId="991"/>
            <ac:spMk id="3" creationId="{B044D3B8-0791-12FB-AF1C-91EDF8635FBB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62788063" sldId="991"/>
            <ac:spMk id="4" creationId="{C836F7CC-6BD3-6726-472F-04C528A970E3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892076936" sldId="99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892076936" sldId="992"/>
            <ac:spMk id="4" creationId="{5578236C-D548-3B8A-41E0-B5499F4FD021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601430999" sldId="993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601430999" sldId="993"/>
            <ac:spMk id="4" creationId="{6829FE8D-268B-1F4F-551A-80FE2CA1C4F9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059704088" sldId="994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059704088" sldId="994"/>
            <ac:spMk id="4" creationId="{6829FE8D-268B-1F4F-551A-80FE2CA1C4F9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117068760" sldId="99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17068760" sldId="995"/>
            <ac:spMk id="4" creationId="{5578236C-D548-3B8A-41E0-B5499F4FD021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322354956" sldId="99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322354956" sldId="996"/>
            <ac:spMk id="4" creationId="{8B1664D0-3B0C-7401-88C7-5665455A98A3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4231575697" sldId="99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4231575697" sldId="997"/>
            <ac:spMk id="4" creationId="{8B1664D0-3B0C-7401-88C7-5665455A98A3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3779588804" sldId="998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779588804" sldId="998"/>
            <ac:spMk id="4" creationId="{ED61B759-F166-AB60-5F5C-FC196D81E9AA}"/>
          </ac:spMkLst>
        </pc:spChg>
        <pc:picChg chg="del">
          <ac:chgData name="Xuesu Xiao" userId="2da2dc19-76a6-42ca-a03e-a5becae5e7dc" providerId="ADAL" clId="{F914973B-248F-AD4D-9B3E-5E22D2CCA5AB}" dt="2022-11-20T23:44:25.303" v="134" actId="478"/>
          <ac:picMkLst>
            <pc:docMk/>
            <pc:sldMk cId="3779588804" sldId="998"/>
            <ac:picMk id="7" creationId="{9005CE0D-CE85-7802-B213-623595332E8D}"/>
          </ac:picMkLst>
        </pc:pic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3401026872" sldId="99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401026872" sldId="999"/>
            <ac:spMk id="4" creationId="{ED61B759-F166-AB60-5F5C-FC196D81E9AA}"/>
          </ac:spMkLst>
        </pc:spChg>
        <pc:picChg chg="del">
          <ac:chgData name="Xuesu Xiao" userId="2da2dc19-76a6-42ca-a03e-a5becae5e7dc" providerId="ADAL" clId="{F914973B-248F-AD4D-9B3E-5E22D2CCA5AB}" dt="2022-11-20T23:44:34.672" v="135" actId="478"/>
          <ac:picMkLst>
            <pc:docMk/>
            <pc:sldMk cId="3401026872" sldId="999"/>
            <ac:picMk id="8" creationId="{81DE30DC-8840-B071-B8A8-061FCCEF3090}"/>
          </ac:picMkLst>
        </pc:pic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493230290" sldId="100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493230290" sldId="1000"/>
            <ac:spMk id="4" creationId="{ED61B759-F166-AB60-5F5C-FC196D81E9AA}"/>
          </ac:spMkLst>
        </pc:spChg>
      </pc:sldChg>
      <pc:sldChg chg="add del">
        <pc:chgData name="Xuesu Xiao" userId="2da2dc19-76a6-42ca-a03e-a5becae5e7dc" providerId="ADAL" clId="{F914973B-248F-AD4D-9B3E-5E22D2CCA5AB}" dt="2022-11-20T23:44:48.475" v="136" actId="2696"/>
        <pc:sldMkLst>
          <pc:docMk/>
          <pc:sldMk cId="332695011" sldId="1001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917504758" sldId="100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917504758" sldId="1002"/>
            <ac:spMk id="4" creationId="{8BEE99B3-7E0C-500C-B608-0749CE8365BA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1847485172" sldId="1003"/>
        </pc:sldMkLst>
        <pc:spChg chg="del">
          <ac:chgData name="Xuesu Xiao" userId="2da2dc19-76a6-42ca-a03e-a5becae5e7dc" providerId="ADAL" clId="{F914973B-248F-AD4D-9B3E-5E22D2CCA5AB}" dt="2022-11-20T23:46:10.009" v="141" actId="478"/>
          <ac:spMkLst>
            <pc:docMk/>
            <pc:sldMk cId="1847485172" sldId="1003"/>
            <ac:spMk id="3" creationId="{EFB3D777-0920-189C-ED89-66988788A874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847485172" sldId="1003"/>
            <ac:spMk id="4" creationId="{4E7BD11B-9D16-3A66-A883-6B9508D0A84B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99336798" sldId="1004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99336798" sldId="1004"/>
            <ac:spMk id="4" creationId="{BF28801C-6024-C54D-5300-C12749692FAC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365942999" sldId="100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365942999" sldId="1005"/>
            <ac:spMk id="4" creationId="{21E0064A-2413-A211-D040-9C8DD0659656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791364971" sldId="100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791364971" sldId="1006"/>
            <ac:spMk id="4" creationId="{A5620C54-960F-01F5-4C97-435F0A1C20A0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2895420256" sldId="1009"/>
        </pc:sldMkLst>
        <pc:spChg chg="mod">
          <ac:chgData name="Xuesu Xiao" userId="2da2dc19-76a6-42ca-a03e-a5becae5e7dc" providerId="ADAL" clId="{F914973B-248F-AD4D-9B3E-5E22D2CCA5AB}" dt="2022-11-20T23:45:31.699" v="138" actId="27636"/>
          <ac:spMkLst>
            <pc:docMk/>
            <pc:sldMk cId="2895420256" sldId="1009"/>
            <ac:spMk id="3" creationId="{EBFD317E-C43E-B3C4-0DB1-CA4855DD4701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895420256" sldId="1009"/>
            <ac:spMk id="4" creationId="{B50A60C3-A6AD-207C-2D32-ECF017B3F71F}"/>
          </ac:spMkLst>
        </pc:spChg>
        <pc:picChg chg="mod">
          <ac:chgData name="Xuesu Xiao" userId="2da2dc19-76a6-42ca-a03e-a5becae5e7dc" providerId="ADAL" clId="{F914973B-248F-AD4D-9B3E-5E22D2CCA5AB}" dt="2022-11-20T23:47:22.027" v="147" actId="1076"/>
          <ac:picMkLst>
            <pc:docMk/>
            <pc:sldMk cId="2895420256" sldId="1009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2184310287" sldId="101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184310287" sldId="1010"/>
            <ac:spMk id="4" creationId="{B50A60C3-A6AD-207C-2D32-ECF017B3F71F}"/>
          </ac:spMkLst>
        </pc:spChg>
        <pc:picChg chg="mod">
          <ac:chgData name="Xuesu Xiao" userId="2da2dc19-76a6-42ca-a03e-a5becae5e7dc" providerId="ADAL" clId="{F914973B-248F-AD4D-9B3E-5E22D2CCA5AB}" dt="2022-11-20T23:47:02.234" v="145" actId="1076"/>
          <ac:picMkLst>
            <pc:docMk/>
            <pc:sldMk cId="2184310287" sldId="1010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580128843" sldId="101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80128843" sldId="1011"/>
            <ac:spMk id="4" creationId="{B50A60C3-A6AD-207C-2D32-ECF017B3F71F}"/>
          </ac:spMkLst>
        </pc:spChg>
        <pc:picChg chg="mod">
          <ac:chgData name="Xuesu Xiao" userId="2da2dc19-76a6-42ca-a03e-a5becae5e7dc" providerId="ADAL" clId="{F914973B-248F-AD4D-9B3E-5E22D2CCA5AB}" dt="2022-11-20T23:47:10.389" v="146" actId="1076"/>
          <ac:picMkLst>
            <pc:docMk/>
            <pc:sldMk cId="3580128843" sldId="1011"/>
            <ac:picMk id="6" creationId="{98A113DF-D74F-8A11-0825-F3C3E2C58AB3}"/>
          </ac:picMkLst>
        </pc:picChg>
      </pc:sldChg>
      <pc:sldChg chg="del">
        <pc:chgData name="Xuesu Xiao" userId="2da2dc19-76a6-42ca-a03e-a5becae5e7dc" providerId="ADAL" clId="{F914973B-248F-AD4D-9B3E-5E22D2CCA5AB}" dt="2022-11-20T23:40:17.943" v="28" actId="2696"/>
        <pc:sldMkLst>
          <pc:docMk/>
          <pc:sldMk cId="2475089556" sldId="1013"/>
        </pc:sldMkLst>
      </pc:sldChg>
      <pc:sldChg chg="del">
        <pc:chgData name="Xuesu Xiao" userId="2da2dc19-76a6-42ca-a03e-a5becae5e7dc" providerId="ADAL" clId="{F914973B-248F-AD4D-9B3E-5E22D2CCA5AB}" dt="2022-11-20T23:40:17.937" v="26" actId="2696"/>
        <pc:sldMkLst>
          <pc:docMk/>
          <pc:sldMk cId="412140171" sldId="1014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974288757" sldId="1015"/>
        </pc:sldMkLst>
        <pc:spChg chg="mod">
          <ac:chgData name="Xuesu Xiao" userId="2da2dc19-76a6-42ca-a03e-a5becae5e7dc" providerId="ADAL" clId="{F914973B-248F-AD4D-9B3E-5E22D2CCA5AB}" dt="2022-11-20T23:47:57.300" v="151" actId="20577"/>
          <ac:spMkLst>
            <pc:docMk/>
            <pc:sldMk cId="3974288757" sldId="1015"/>
            <ac:spMk id="3" creationId="{721BC740-5D5A-F58F-1DCA-297DC5FA7937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974288757" sldId="1015"/>
            <ac:spMk id="4" creationId="{0F7919D7-05E8-9A7D-3F19-2E4B2BA89510}"/>
          </ac:spMkLst>
        </pc:spChg>
        <pc:picChg chg="del">
          <ac:chgData name="Xuesu Xiao" userId="2da2dc19-76a6-42ca-a03e-a5becae5e7dc" providerId="ADAL" clId="{F914973B-248F-AD4D-9B3E-5E22D2CCA5AB}" dt="2022-11-20T23:47:43.562" v="148" actId="478"/>
          <ac:picMkLst>
            <pc:docMk/>
            <pc:sldMk cId="3974288757" sldId="1015"/>
            <ac:picMk id="7" creationId="{18DA0FAF-AED2-3D60-1CFE-686E392F771B}"/>
          </ac:picMkLst>
        </pc:pic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1800163704" sldId="1016"/>
        </pc:sldMkLst>
        <pc:spChg chg="mod">
          <ac:chgData name="Xuesu Xiao" userId="2da2dc19-76a6-42ca-a03e-a5becae5e7dc" providerId="ADAL" clId="{F914973B-248F-AD4D-9B3E-5E22D2CCA5AB}" dt="2022-11-20T23:48:16.065" v="154" actId="27636"/>
          <ac:spMkLst>
            <pc:docMk/>
            <pc:sldMk cId="1800163704" sldId="1016"/>
            <ac:spMk id="3" creationId="{EBC7DA4F-105A-B119-1D9B-8B8860AAEB4E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800163704" sldId="1016"/>
            <ac:spMk id="4" creationId="{F0809027-24A8-C9F2-C801-8826E3320A64}"/>
          </ac:spMkLst>
        </pc:spChg>
      </pc:sldChg>
      <pc:sldChg chg="del">
        <pc:chgData name="Xuesu Xiao" userId="2da2dc19-76a6-42ca-a03e-a5becae5e7dc" providerId="ADAL" clId="{F914973B-248F-AD4D-9B3E-5E22D2CCA5AB}" dt="2022-11-20T23:40:17.986" v="67" actId="2696"/>
        <pc:sldMkLst>
          <pc:docMk/>
          <pc:sldMk cId="966511968" sldId="1018"/>
        </pc:sldMkLst>
      </pc:sldChg>
      <pc:sldChg chg="del">
        <pc:chgData name="Xuesu Xiao" userId="2da2dc19-76a6-42ca-a03e-a5becae5e7dc" providerId="ADAL" clId="{F914973B-248F-AD4D-9B3E-5E22D2CCA5AB}" dt="2022-11-20T23:40:17.988" v="70" actId="2696"/>
        <pc:sldMkLst>
          <pc:docMk/>
          <pc:sldMk cId="204818581" sldId="1020"/>
        </pc:sldMkLst>
      </pc:sldChg>
      <pc:sldChg chg="del">
        <pc:chgData name="Xuesu Xiao" userId="2da2dc19-76a6-42ca-a03e-a5becae5e7dc" providerId="ADAL" clId="{F914973B-248F-AD4D-9B3E-5E22D2CCA5AB}" dt="2022-11-20T23:40:17.936" v="25" actId="2696"/>
        <pc:sldMkLst>
          <pc:docMk/>
          <pc:sldMk cId="1224252432" sldId="1021"/>
        </pc:sldMkLst>
      </pc:sldChg>
      <pc:sldChg chg="del">
        <pc:chgData name="Xuesu Xiao" userId="2da2dc19-76a6-42ca-a03e-a5becae5e7dc" providerId="ADAL" clId="{F914973B-248F-AD4D-9B3E-5E22D2CCA5AB}" dt="2022-11-20T23:40:17.909" v="7" actId="2696"/>
        <pc:sldMkLst>
          <pc:docMk/>
          <pc:sldMk cId="1381678752" sldId="1022"/>
        </pc:sldMkLst>
      </pc:sldChg>
      <pc:sldChg chg="del">
        <pc:chgData name="Xuesu Xiao" userId="2da2dc19-76a6-42ca-a03e-a5becae5e7dc" providerId="ADAL" clId="{F914973B-248F-AD4D-9B3E-5E22D2CCA5AB}" dt="2022-11-20T23:40:17.980" v="60" actId="2696"/>
        <pc:sldMkLst>
          <pc:docMk/>
          <pc:sldMk cId="1072633780" sldId="1023"/>
        </pc:sldMkLst>
      </pc:sldChg>
      <pc:sldChg chg="del">
        <pc:chgData name="Xuesu Xiao" userId="2da2dc19-76a6-42ca-a03e-a5becae5e7dc" providerId="ADAL" clId="{F914973B-248F-AD4D-9B3E-5E22D2CCA5AB}" dt="2022-11-20T23:40:17.978" v="58" actId="2696"/>
        <pc:sldMkLst>
          <pc:docMk/>
          <pc:sldMk cId="3745275095" sldId="1024"/>
        </pc:sldMkLst>
      </pc:sldChg>
      <pc:sldChg chg="del">
        <pc:chgData name="Xuesu Xiao" userId="2da2dc19-76a6-42ca-a03e-a5becae5e7dc" providerId="ADAL" clId="{F914973B-248F-AD4D-9B3E-5E22D2CCA5AB}" dt="2022-11-20T23:40:17.922" v="14" actId="2696"/>
        <pc:sldMkLst>
          <pc:docMk/>
          <pc:sldMk cId="795116128" sldId="1025"/>
        </pc:sldMkLst>
      </pc:sldChg>
      <pc:sldChg chg="del">
        <pc:chgData name="Xuesu Xiao" userId="2da2dc19-76a6-42ca-a03e-a5becae5e7dc" providerId="ADAL" clId="{F914973B-248F-AD4D-9B3E-5E22D2CCA5AB}" dt="2022-11-20T23:40:17.947" v="32" actId="2696"/>
        <pc:sldMkLst>
          <pc:docMk/>
          <pc:sldMk cId="3534640115" sldId="1026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16456471" sldId="102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6456471" sldId="1027"/>
            <ac:spMk id="4" creationId="{2DCD85B9-0627-165D-98D1-5C1E517ADE2C}"/>
          </ac:spMkLst>
        </pc:spChg>
        <pc:spChg chg="mod">
          <ac:chgData name="Xuesu Xiao" userId="2da2dc19-76a6-42ca-a03e-a5becae5e7dc" providerId="ADAL" clId="{F914973B-248F-AD4D-9B3E-5E22D2CCA5AB}" dt="2022-11-20T23:58:17.372" v="161" actId="1076"/>
          <ac:spMkLst>
            <pc:docMk/>
            <pc:sldMk cId="316456471" sldId="1027"/>
            <ac:spMk id="6" creationId="{199EA50B-9C4D-F0D2-EF78-B781DED6768F}"/>
          </ac:spMkLst>
        </pc:spChg>
        <pc:cxnChg chg="mod">
          <ac:chgData name="Xuesu Xiao" userId="2da2dc19-76a6-42ca-a03e-a5becae5e7dc" providerId="ADAL" clId="{F914973B-248F-AD4D-9B3E-5E22D2CCA5AB}" dt="2022-11-20T23:58:26.024" v="165" actId="14100"/>
          <ac:cxnSpMkLst>
            <pc:docMk/>
            <pc:sldMk cId="316456471" sldId="1027"/>
            <ac:cxnSpMk id="8" creationId="{033CEF0C-558C-34D9-E350-E369CE37B298}"/>
          </ac:cxnSpMkLst>
        </pc:cxnChg>
      </pc:sldChg>
      <pc:sldChg chg="del">
        <pc:chgData name="Xuesu Xiao" userId="2da2dc19-76a6-42ca-a03e-a5becae5e7dc" providerId="ADAL" clId="{F914973B-248F-AD4D-9B3E-5E22D2CCA5AB}" dt="2022-11-20T23:40:17.974" v="54" actId="2696"/>
        <pc:sldMkLst>
          <pc:docMk/>
          <pc:sldMk cId="1615115224" sldId="1028"/>
        </pc:sldMkLst>
      </pc:sldChg>
      <pc:sldChg chg="del">
        <pc:chgData name="Xuesu Xiao" userId="2da2dc19-76a6-42ca-a03e-a5becae5e7dc" providerId="ADAL" clId="{F914973B-248F-AD4D-9B3E-5E22D2CCA5AB}" dt="2022-11-20T23:40:18.021" v="99" actId="2696"/>
        <pc:sldMkLst>
          <pc:docMk/>
          <pc:sldMk cId="2311890616" sldId="1029"/>
        </pc:sldMkLst>
      </pc:sldChg>
      <pc:sldChg chg="del">
        <pc:chgData name="Xuesu Xiao" userId="2da2dc19-76a6-42ca-a03e-a5becae5e7dc" providerId="ADAL" clId="{F914973B-248F-AD4D-9B3E-5E22D2CCA5AB}" dt="2022-11-20T23:40:18.001" v="78" actId="2696"/>
        <pc:sldMkLst>
          <pc:docMk/>
          <pc:sldMk cId="677707631" sldId="1030"/>
        </pc:sldMkLst>
      </pc:sldChg>
      <pc:sldChg chg="del">
        <pc:chgData name="Xuesu Xiao" userId="2da2dc19-76a6-42ca-a03e-a5becae5e7dc" providerId="ADAL" clId="{F914973B-248F-AD4D-9B3E-5E22D2CCA5AB}" dt="2022-11-20T23:40:17.993" v="71" actId="2696"/>
        <pc:sldMkLst>
          <pc:docMk/>
          <pc:sldMk cId="3732148601" sldId="1031"/>
        </pc:sldMkLst>
      </pc:sldChg>
    </pc:docChg>
  </pc:docChgLst>
  <pc:docChgLst>
    <pc:chgData name="Xuesu Xiao" userId="2da2dc19-76a6-42ca-a03e-a5becae5e7dc" providerId="ADAL" clId="{4C8BB20C-386C-5947-8D8E-3AF086A90668}"/>
    <pc:docChg chg="undo redo custSel addSld delSld modSld delSection modSection">
      <pc:chgData name="Xuesu Xiao" userId="2da2dc19-76a6-42ca-a03e-a5becae5e7dc" providerId="ADAL" clId="{4C8BB20C-386C-5947-8D8E-3AF086A90668}" dt="2022-11-21T04:16:22.683" v="417"/>
      <pc:docMkLst>
        <pc:docMk/>
      </pc:docMkLst>
      <pc:sldChg chg="addSp delSp modSp mod">
        <pc:chgData name="Xuesu Xiao" userId="2da2dc19-76a6-42ca-a03e-a5becae5e7dc" providerId="ADAL" clId="{4C8BB20C-386C-5947-8D8E-3AF086A90668}" dt="2022-11-21T04:16:22.683" v="417"/>
        <pc:sldMkLst>
          <pc:docMk/>
          <pc:sldMk cId="2969206148" sldId="256"/>
        </pc:sldMkLst>
        <pc:spChg chg="mod">
          <ac:chgData name="Xuesu Xiao" userId="2da2dc19-76a6-42ca-a03e-a5becae5e7dc" providerId="ADAL" clId="{4C8BB20C-386C-5947-8D8E-3AF086A90668}" dt="2022-11-21T00:38:46.856" v="103" actId="20577"/>
          <ac:spMkLst>
            <pc:docMk/>
            <pc:sldMk cId="2969206148" sldId="256"/>
            <ac:spMk id="2" creationId="{A600D3CE-C200-DF17-E8F3-428208355F41}"/>
          </ac:spMkLst>
        </pc:spChg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2969206148" sldId="256"/>
            <ac:spMk id="4" creationId="{C2B3FD69-7AE1-6438-0BEE-A5A5D375181F}"/>
          </ac:spMkLst>
        </pc:spChg>
      </pc:sldChg>
      <pc:sldChg chg="addSp delSp modSp add mod">
        <pc:chgData name="Xuesu Xiao" userId="2da2dc19-76a6-42ca-a03e-a5becae5e7dc" providerId="ADAL" clId="{4C8BB20C-386C-5947-8D8E-3AF086A90668}" dt="2022-11-21T04:16:22.683" v="417"/>
        <pc:sldMkLst>
          <pc:docMk/>
          <pc:sldMk cId="2969544125" sldId="257"/>
        </pc:sldMkLst>
        <pc:spChg chg="mod">
          <ac:chgData name="Xuesu Xiao" userId="2da2dc19-76a6-42ca-a03e-a5becae5e7dc" providerId="ADAL" clId="{4C8BB20C-386C-5947-8D8E-3AF086A90668}" dt="2022-11-21T00:43:37.824" v="121" actId="20577"/>
          <ac:spMkLst>
            <pc:docMk/>
            <pc:sldMk cId="2969544125" sldId="257"/>
            <ac:spMk id="2" creationId="{2C7A1132-952A-CA49-9D4A-65C8E84C5FC6}"/>
          </ac:spMkLst>
        </pc:spChg>
        <pc:spChg chg="del">
          <ac:chgData name="Xuesu Xiao" userId="2da2dc19-76a6-42ca-a03e-a5becae5e7dc" providerId="ADAL" clId="{4C8BB20C-386C-5947-8D8E-3AF086A90668}" dt="2022-11-21T00:40:10.191" v="110" actId="478"/>
          <ac:spMkLst>
            <pc:docMk/>
            <pc:sldMk cId="2969544125" sldId="257"/>
            <ac:spMk id="3" creationId="{717B1FC0-89BA-3344-8880-1A6DFB376BE7}"/>
          </ac:spMkLst>
        </pc:spChg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2969544125" sldId="257"/>
            <ac:spMk id="3" creationId="{D3D2CE29-322D-7E73-903B-D8E3D7312D2C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969544125" sldId="257"/>
            <ac:spMk id="5" creationId="{E5505510-7E13-AE49-91DC-4573DFC116ED}"/>
          </ac:spMkLst>
        </pc:spChg>
        <pc:spChg chg="add del mod">
          <ac:chgData name="Xuesu Xiao" userId="2da2dc19-76a6-42ca-a03e-a5becae5e7dc" providerId="ADAL" clId="{4C8BB20C-386C-5947-8D8E-3AF086A90668}" dt="2022-11-21T00:40:16.430" v="111" actId="478"/>
          <ac:spMkLst>
            <pc:docMk/>
            <pc:sldMk cId="2969544125" sldId="257"/>
            <ac:spMk id="8" creationId="{7AF06DC5-7832-ECA3-BA07-5651F2B5FB30}"/>
          </ac:spMkLst>
        </pc:spChg>
      </pc:sldChg>
      <pc:sldChg chg="addSp delSp modSp add del">
        <pc:chgData name="Xuesu Xiao" userId="2da2dc19-76a6-42ca-a03e-a5becae5e7dc" providerId="ADAL" clId="{4C8BB20C-386C-5947-8D8E-3AF086A90668}" dt="2022-11-21T04:16:22.683" v="417"/>
        <pc:sldMkLst>
          <pc:docMk/>
          <pc:sldMk cId="3914153682" sldId="314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914153682" sldId="314"/>
            <ac:spMk id="4" creationId="{4098D3B1-356D-4936-EF29-79DE291AF69F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914153682" sldId="314"/>
            <ac:spMk id="5" creationId="{59224D6D-6FCF-4043-B9BE-C3FEC1513338}"/>
          </ac:spMkLst>
        </pc:spChg>
      </pc:sldChg>
      <pc:sldChg chg="addSp delSp modSp add mod">
        <pc:chgData name="Xuesu Xiao" userId="2da2dc19-76a6-42ca-a03e-a5becae5e7dc" providerId="ADAL" clId="{4C8BB20C-386C-5947-8D8E-3AF086A90668}" dt="2022-11-21T04:16:22.683" v="417"/>
        <pc:sldMkLst>
          <pc:docMk/>
          <pc:sldMk cId="2785254642" sldId="414"/>
        </pc:sldMkLst>
        <pc:spChg chg="mod">
          <ac:chgData name="Xuesu Xiao" userId="2da2dc19-76a6-42ca-a03e-a5becae5e7dc" providerId="ADAL" clId="{4C8BB20C-386C-5947-8D8E-3AF086A90668}" dt="2022-11-21T01:04:05.501" v="414" actId="20577"/>
          <ac:spMkLst>
            <pc:docMk/>
            <pc:sldMk cId="2785254642" sldId="414"/>
            <ac:spMk id="2" creationId="{99DDB04D-0214-E645-8402-93D0455B990C}"/>
          </ac:spMkLst>
        </pc:spChg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2785254642" sldId="414"/>
            <ac:spMk id="4" creationId="{322671FB-4659-C589-55F0-58640A8DC402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85254642" sldId="414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4C8BB20C-386C-5947-8D8E-3AF086A90668}" dt="2022-11-21T00:38:41.734" v="48" actId="2696"/>
        <pc:sldMkLst>
          <pc:docMk/>
          <pc:sldMk cId="2901731970" sldId="459"/>
        </pc:sldMkLst>
      </pc:sldChg>
      <pc:sldChg chg="del">
        <pc:chgData name="Xuesu Xiao" userId="2da2dc19-76a6-42ca-a03e-a5becae5e7dc" providerId="ADAL" clId="{4C8BB20C-386C-5947-8D8E-3AF086A90668}" dt="2022-11-21T00:38:41.693" v="11" actId="2696"/>
        <pc:sldMkLst>
          <pc:docMk/>
          <pc:sldMk cId="1455938393" sldId="510"/>
        </pc:sldMkLst>
      </pc:sldChg>
      <pc:sldChg chg="del">
        <pc:chgData name="Xuesu Xiao" userId="2da2dc19-76a6-42ca-a03e-a5becae5e7dc" providerId="ADAL" clId="{4C8BB20C-386C-5947-8D8E-3AF086A90668}" dt="2022-11-21T00:38:41.717" v="30" actId="2696"/>
        <pc:sldMkLst>
          <pc:docMk/>
          <pc:sldMk cId="4005186899" sldId="511"/>
        </pc:sldMkLst>
      </pc:sldChg>
      <pc:sldChg chg="del">
        <pc:chgData name="Xuesu Xiao" userId="2da2dc19-76a6-42ca-a03e-a5becae5e7dc" providerId="ADAL" clId="{4C8BB20C-386C-5947-8D8E-3AF086A90668}" dt="2022-11-21T00:38:41.770" v="87" actId="2696"/>
        <pc:sldMkLst>
          <pc:docMk/>
          <pc:sldMk cId="2918613748" sldId="512"/>
        </pc:sldMkLst>
      </pc:sldChg>
      <pc:sldChg chg="del">
        <pc:chgData name="Xuesu Xiao" userId="2da2dc19-76a6-42ca-a03e-a5becae5e7dc" providerId="ADAL" clId="{4C8BB20C-386C-5947-8D8E-3AF086A90668}" dt="2022-11-21T00:38:41.758" v="72" actId="2696"/>
        <pc:sldMkLst>
          <pc:docMk/>
          <pc:sldMk cId="2015225762" sldId="513"/>
        </pc:sldMkLst>
      </pc:sldChg>
      <pc:sldChg chg="del">
        <pc:chgData name="Xuesu Xiao" userId="2da2dc19-76a6-42ca-a03e-a5becae5e7dc" providerId="ADAL" clId="{4C8BB20C-386C-5947-8D8E-3AF086A90668}" dt="2022-11-21T00:38:41.729" v="41" actId="2696"/>
        <pc:sldMkLst>
          <pc:docMk/>
          <pc:sldMk cId="1901434696" sldId="514"/>
        </pc:sldMkLst>
      </pc:sldChg>
      <pc:sldChg chg="addSp delSp modSp add del mod">
        <pc:chgData name="Xuesu Xiao" userId="2da2dc19-76a6-42ca-a03e-a5becae5e7dc" providerId="ADAL" clId="{4C8BB20C-386C-5947-8D8E-3AF086A90668}" dt="2022-11-21T01:04:00.748" v="406" actId="2696"/>
        <pc:sldMkLst>
          <pc:docMk/>
          <pc:sldMk cId="2461044923" sldId="514"/>
        </pc:sldMkLst>
        <pc:spChg chg="mod">
          <ac:chgData name="Xuesu Xiao" userId="2da2dc19-76a6-42ca-a03e-a5becae5e7dc" providerId="ADAL" clId="{4C8BB20C-386C-5947-8D8E-3AF086A90668}" dt="2022-11-21T00:39:00.124" v="106" actId="27636"/>
          <ac:spMkLst>
            <pc:docMk/>
            <pc:sldMk cId="2461044923" sldId="514"/>
            <ac:spMk id="3" creationId="{EBC7DA4F-105A-B119-1D9B-8B8860AAEB4E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461044923" sldId="514"/>
            <ac:spMk id="4" creationId="{F0809027-24A8-C9F2-C801-8826E3320A64}"/>
          </ac:spMkLst>
        </pc:spChg>
      </pc:sldChg>
      <pc:sldChg chg="del">
        <pc:chgData name="Xuesu Xiao" userId="2da2dc19-76a6-42ca-a03e-a5becae5e7dc" providerId="ADAL" clId="{4C8BB20C-386C-5947-8D8E-3AF086A90668}" dt="2022-11-21T00:38:41.724" v="36" actId="2696"/>
        <pc:sldMkLst>
          <pc:docMk/>
          <pc:sldMk cId="3503395376" sldId="515"/>
        </pc:sldMkLst>
      </pc:sldChg>
      <pc:sldChg chg="del">
        <pc:chgData name="Xuesu Xiao" userId="2da2dc19-76a6-42ca-a03e-a5becae5e7dc" providerId="ADAL" clId="{4C8BB20C-386C-5947-8D8E-3AF086A90668}" dt="2022-11-21T00:38:41.701" v="16" actId="2696"/>
        <pc:sldMkLst>
          <pc:docMk/>
          <pc:sldMk cId="1797155958" sldId="516"/>
        </pc:sldMkLst>
      </pc:sldChg>
      <pc:sldChg chg="del">
        <pc:chgData name="Xuesu Xiao" userId="2da2dc19-76a6-42ca-a03e-a5becae5e7dc" providerId="ADAL" clId="{4C8BB20C-386C-5947-8D8E-3AF086A90668}" dt="2022-11-21T00:38:41.771" v="90" actId="2696"/>
        <pc:sldMkLst>
          <pc:docMk/>
          <pc:sldMk cId="3079212978" sldId="517"/>
        </pc:sldMkLst>
      </pc:sldChg>
      <pc:sldChg chg="del">
        <pc:chgData name="Xuesu Xiao" userId="2da2dc19-76a6-42ca-a03e-a5becae5e7dc" providerId="ADAL" clId="{4C8BB20C-386C-5947-8D8E-3AF086A90668}" dt="2022-11-21T00:38:41.766" v="83" actId="2696"/>
        <pc:sldMkLst>
          <pc:docMk/>
          <pc:sldMk cId="101191928" sldId="518"/>
        </pc:sldMkLst>
      </pc:sldChg>
      <pc:sldChg chg="del">
        <pc:chgData name="Xuesu Xiao" userId="2da2dc19-76a6-42ca-a03e-a5becae5e7dc" providerId="ADAL" clId="{4C8BB20C-386C-5947-8D8E-3AF086A90668}" dt="2022-11-21T00:38:41.690" v="9" actId="2696"/>
        <pc:sldMkLst>
          <pc:docMk/>
          <pc:sldMk cId="4128281181" sldId="519"/>
        </pc:sldMkLst>
      </pc:sldChg>
      <pc:sldChg chg="del">
        <pc:chgData name="Xuesu Xiao" userId="2da2dc19-76a6-42ca-a03e-a5becae5e7dc" providerId="ADAL" clId="{4C8BB20C-386C-5947-8D8E-3AF086A90668}" dt="2022-11-21T00:38:41.683" v="6" actId="2696"/>
        <pc:sldMkLst>
          <pc:docMk/>
          <pc:sldMk cId="3929546661" sldId="520"/>
        </pc:sldMkLst>
      </pc:sldChg>
      <pc:sldChg chg="del">
        <pc:chgData name="Xuesu Xiao" userId="2da2dc19-76a6-42ca-a03e-a5becae5e7dc" providerId="ADAL" clId="{4C8BB20C-386C-5947-8D8E-3AF086A90668}" dt="2022-11-21T00:38:41.771" v="89" actId="2696"/>
        <pc:sldMkLst>
          <pc:docMk/>
          <pc:sldMk cId="1138161701" sldId="521"/>
        </pc:sldMkLst>
      </pc:sldChg>
      <pc:sldChg chg="del">
        <pc:chgData name="Xuesu Xiao" userId="2da2dc19-76a6-42ca-a03e-a5becae5e7dc" providerId="ADAL" clId="{4C8BB20C-386C-5947-8D8E-3AF086A90668}" dt="2022-11-21T00:38:41.699" v="15" actId="2696"/>
        <pc:sldMkLst>
          <pc:docMk/>
          <pc:sldMk cId="443449442" sldId="522"/>
        </pc:sldMkLst>
      </pc:sldChg>
      <pc:sldChg chg="del">
        <pc:chgData name="Xuesu Xiao" userId="2da2dc19-76a6-42ca-a03e-a5becae5e7dc" providerId="ADAL" clId="{4C8BB20C-386C-5947-8D8E-3AF086A90668}" dt="2022-11-21T00:38:41.742" v="53" actId="2696"/>
        <pc:sldMkLst>
          <pc:docMk/>
          <pc:sldMk cId="2746490763" sldId="523"/>
        </pc:sldMkLst>
      </pc:sldChg>
      <pc:sldChg chg="del">
        <pc:chgData name="Xuesu Xiao" userId="2da2dc19-76a6-42ca-a03e-a5becae5e7dc" providerId="ADAL" clId="{4C8BB20C-386C-5947-8D8E-3AF086A90668}" dt="2022-11-21T00:38:41.753" v="67" actId="2696"/>
        <pc:sldMkLst>
          <pc:docMk/>
          <pc:sldMk cId="3382508582" sldId="524"/>
        </pc:sldMkLst>
      </pc:sldChg>
      <pc:sldChg chg="del">
        <pc:chgData name="Xuesu Xiao" userId="2da2dc19-76a6-42ca-a03e-a5becae5e7dc" providerId="ADAL" clId="{4C8BB20C-386C-5947-8D8E-3AF086A90668}" dt="2022-11-21T00:38:41.764" v="79" actId="2696"/>
        <pc:sldMkLst>
          <pc:docMk/>
          <pc:sldMk cId="2713092979" sldId="525"/>
        </pc:sldMkLst>
      </pc:sldChg>
      <pc:sldChg chg="del">
        <pc:chgData name="Xuesu Xiao" userId="2da2dc19-76a6-42ca-a03e-a5becae5e7dc" providerId="ADAL" clId="{4C8BB20C-386C-5947-8D8E-3AF086A90668}" dt="2022-11-21T00:38:41.745" v="57" actId="2696"/>
        <pc:sldMkLst>
          <pc:docMk/>
          <pc:sldMk cId="351131592" sldId="527"/>
        </pc:sldMkLst>
      </pc:sldChg>
      <pc:sldChg chg="del">
        <pc:chgData name="Xuesu Xiao" userId="2da2dc19-76a6-42ca-a03e-a5becae5e7dc" providerId="ADAL" clId="{4C8BB20C-386C-5947-8D8E-3AF086A90668}" dt="2022-11-21T00:38:41.768" v="84" actId="2696"/>
        <pc:sldMkLst>
          <pc:docMk/>
          <pc:sldMk cId="2865491326" sldId="528"/>
        </pc:sldMkLst>
      </pc:sldChg>
      <pc:sldChg chg="del">
        <pc:chgData name="Xuesu Xiao" userId="2da2dc19-76a6-42ca-a03e-a5becae5e7dc" providerId="ADAL" clId="{4C8BB20C-386C-5947-8D8E-3AF086A90668}" dt="2022-11-21T00:38:41.736" v="49" actId="2696"/>
        <pc:sldMkLst>
          <pc:docMk/>
          <pc:sldMk cId="2924514789" sldId="529"/>
        </pc:sldMkLst>
      </pc:sldChg>
      <pc:sldChg chg="del">
        <pc:chgData name="Xuesu Xiao" userId="2da2dc19-76a6-42ca-a03e-a5becae5e7dc" providerId="ADAL" clId="{4C8BB20C-386C-5947-8D8E-3AF086A90668}" dt="2022-11-21T00:38:41.733" v="47" actId="2696"/>
        <pc:sldMkLst>
          <pc:docMk/>
          <pc:sldMk cId="2791882957" sldId="530"/>
        </pc:sldMkLst>
      </pc:sldChg>
      <pc:sldChg chg="del">
        <pc:chgData name="Xuesu Xiao" userId="2da2dc19-76a6-42ca-a03e-a5becae5e7dc" providerId="ADAL" clId="{4C8BB20C-386C-5947-8D8E-3AF086A90668}" dt="2022-11-21T00:38:41.722" v="34" actId="2696"/>
        <pc:sldMkLst>
          <pc:docMk/>
          <pc:sldMk cId="2320104779" sldId="531"/>
        </pc:sldMkLst>
      </pc:sldChg>
      <pc:sldChg chg="del">
        <pc:chgData name="Xuesu Xiao" userId="2da2dc19-76a6-42ca-a03e-a5becae5e7dc" providerId="ADAL" clId="{4C8BB20C-386C-5947-8D8E-3AF086A90668}" dt="2022-11-21T00:38:41.696" v="13" actId="2696"/>
        <pc:sldMkLst>
          <pc:docMk/>
          <pc:sldMk cId="1562699840" sldId="532"/>
        </pc:sldMkLst>
      </pc:sldChg>
      <pc:sldChg chg="del">
        <pc:chgData name="Xuesu Xiao" userId="2da2dc19-76a6-42ca-a03e-a5becae5e7dc" providerId="ADAL" clId="{4C8BB20C-386C-5947-8D8E-3AF086A90668}" dt="2022-11-21T00:38:41.769" v="86" actId="2696"/>
        <pc:sldMkLst>
          <pc:docMk/>
          <pc:sldMk cId="2293517268" sldId="533"/>
        </pc:sldMkLst>
      </pc:sldChg>
      <pc:sldChg chg="del">
        <pc:chgData name="Xuesu Xiao" userId="2da2dc19-76a6-42ca-a03e-a5becae5e7dc" providerId="ADAL" clId="{4C8BB20C-386C-5947-8D8E-3AF086A90668}" dt="2022-11-21T00:38:41.704" v="19" actId="2696"/>
        <pc:sldMkLst>
          <pc:docMk/>
          <pc:sldMk cId="1049694110" sldId="536"/>
        </pc:sldMkLst>
      </pc:sldChg>
      <pc:sldChg chg="del">
        <pc:chgData name="Xuesu Xiao" userId="2da2dc19-76a6-42ca-a03e-a5becae5e7dc" providerId="ADAL" clId="{4C8BB20C-386C-5947-8D8E-3AF086A90668}" dt="2022-11-21T00:38:41.710" v="24" actId="2696"/>
        <pc:sldMkLst>
          <pc:docMk/>
          <pc:sldMk cId="2724804205" sldId="537"/>
        </pc:sldMkLst>
      </pc:sldChg>
      <pc:sldChg chg="del">
        <pc:chgData name="Xuesu Xiao" userId="2da2dc19-76a6-42ca-a03e-a5becae5e7dc" providerId="ADAL" clId="{4C8BB20C-386C-5947-8D8E-3AF086A90668}" dt="2022-11-21T00:38:41.728" v="40" actId="2696"/>
        <pc:sldMkLst>
          <pc:docMk/>
          <pc:sldMk cId="3571601337" sldId="538"/>
        </pc:sldMkLst>
      </pc:sldChg>
      <pc:sldChg chg="del">
        <pc:chgData name="Xuesu Xiao" userId="2da2dc19-76a6-42ca-a03e-a5becae5e7dc" providerId="ADAL" clId="{4C8BB20C-386C-5947-8D8E-3AF086A90668}" dt="2022-11-21T00:38:41.720" v="33" actId="2696"/>
        <pc:sldMkLst>
          <pc:docMk/>
          <pc:sldMk cId="1379049034" sldId="539"/>
        </pc:sldMkLst>
      </pc:sldChg>
      <pc:sldChg chg="del">
        <pc:chgData name="Xuesu Xiao" userId="2da2dc19-76a6-42ca-a03e-a5becae5e7dc" providerId="ADAL" clId="{4C8BB20C-386C-5947-8D8E-3AF086A90668}" dt="2022-11-21T00:38:41.718" v="31" actId="2696"/>
        <pc:sldMkLst>
          <pc:docMk/>
          <pc:sldMk cId="2543578044" sldId="540"/>
        </pc:sldMkLst>
      </pc:sldChg>
      <pc:sldChg chg="del">
        <pc:chgData name="Xuesu Xiao" userId="2da2dc19-76a6-42ca-a03e-a5becae5e7dc" providerId="ADAL" clId="{4C8BB20C-386C-5947-8D8E-3AF086A90668}" dt="2022-11-21T00:38:41.759" v="73" actId="2696"/>
        <pc:sldMkLst>
          <pc:docMk/>
          <pc:sldMk cId="3836921428" sldId="541"/>
        </pc:sldMkLst>
      </pc:sldChg>
      <pc:sldChg chg="del">
        <pc:chgData name="Xuesu Xiao" userId="2da2dc19-76a6-42ca-a03e-a5becae5e7dc" providerId="ADAL" clId="{4C8BB20C-386C-5947-8D8E-3AF086A90668}" dt="2022-11-21T00:38:41.748" v="61" actId="2696"/>
        <pc:sldMkLst>
          <pc:docMk/>
          <pc:sldMk cId="1392232861" sldId="542"/>
        </pc:sldMkLst>
      </pc:sldChg>
      <pc:sldChg chg="del">
        <pc:chgData name="Xuesu Xiao" userId="2da2dc19-76a6-42ca-a03e-a5becae5e7dc" providerId="ADAL" clId="{4C8BB20C-386C-5947-8D8E-3AF086A90668}" dt="2022-11-21T00:38:41.679" v="4" actId="2696"/>
        <pc:sldMkLst>
          <pc:docMk/>
          <pc:sldMk cId="4184358417" sldId="543"/>
        </pc:sldMkLst>
      </pc:sldChg>
      <pc:sldChg chg="del">
        <pc:chgData name="Xuesu Xiao" userId="2da2dc19-76a6-42ca-a03e-a5becae5e7dc" providerId="ADAL" clId="{4C8BB20C-386C-5947-8D8E-3AF086A90668}" dt="2022-11-21T00:38:41.768" v="85" actId="2696"/>
        <pc:sldMkLst>
          <pc:docMk/>
          <pc:sldMk cId="3418065734" sldId="544"/>
        </pc:sldMkLst>
      </pc:sldChg>
      <pc:sldChg chg="del">
        <pc:chgData name="Xuesu Xiao" userId="2da2dc19-76a6-42ca-a03e-a5becae5e7dc" providerId="ADAL" clId="{4C8BB20C-386C-5947-8D8E-3AF086A90668}" dt="2022-11-21T00:38:41.751" v="65" actId="2696"/>
        <pc:sldMkLst>
          <pc:docMk/>
          <pc:sldMk cId="1261974448" sldId="545"/>
        </pc:sldMkLst>
      </pc:sldChg>
      <pc:sldChg chg="del">
        <pc:chgData name="Xuesu Xiao" userId="2da2dc19-76a6-42ca-a03e-a5becae5e7dc" providerId="ADAL" clId="{4C8BB20C-386C-5947-8D8E-3AF086A90668}" dt="2022-11-21T00:38:41.736" v="50" actId="2696"/>
        <pc:sldMkLst>
          <pc:docMk/>
          <pc:sldMk cId="513397206" sldId="546"/>
        </pc:sldMkLst>
      </pc:sldChg>
      <pc:sldChg chg="del">
        <pc:chgData name="Xuesu Xiao" userId="2da2dc19-76a6-42ca-a03e-a5becae5e7dc" providerId="ADAL" clId="{4C8BB20C-386C-5947-8D8E-3AF086A90668}" dt="2022-11-21T00:38:41.758" v="71" actId="2696"/>
        <pc:sldMkLst>
          <pc:docMk/>
          <pc:sldMk cId="1863588876" sldId="547"/>
        </pc:sldMkLst>
      </pc:sldChg>
      <pc:sldChg chg="del">
        <pc:chgData name="Xuesu Xiao" userId="2da2dc19-76a6-42ca-a03e-a5becae5e7dc" providerId="ADAL" clId="{4C8BB20C-386C-5947-8D8E-3AF086A90668}" dt="2022-11-21T00:38:41.742" v="54" actId="2696"/>
        <pc:sldMkLst>
          <pc:docMk/>
          <pc:sldMk cId="3311998693" sldId="548"/>
        </pc:sldMkLst>
      </pc:sldChg>
      <pc:sldChg chg="del">
        <pc:chgData name="Xuesu Xiao" userId="2da2dc19-76a6-42ca-a03e-a5becae5e7dc" providerId="ADAL" clId="{4C8BB20C-386C-5947-8D8E-3AF086A90668}" dt="2022-11-21T00:38:41.712" v="26" actId="2696"/>
        <pc:sldMkLst>
          <pc:docMk/>
          <pc:sldMk cId="900315494" sldId="549"/>
        </pc:sldMkLst>
      </pc:sldChg>
      <pc:sldChg chg="del">
        <pc:chgData name="Xuesu Xiao" userId="2da2dc19-76a6-42ca-a03e-a5becae5e7dc" providerId="ADAL" clId="{4C8BB20C-386C-5947-8D8E-3AF086A90668}" dt="2022-11-21T00:38:41.697" v="14" actId="2696"/>
        <pc:sldMkLst>
          <pc:docMk/>
          <pc:sldMk cId="3466313955" sldId="550"/>
        </pc:sldMkLst>
      </pc:sldChg>
      <pc:sldChg chg="del">
        <pc:chgData name="Xuesu Xiao" userId="2da2dc19-76a6-42ca-a03e-a5becae5e7dc" providerId="ADAL" clId="{4C8BB20C-386C-5947-8D8E-3AF086A90668}" dt="2022-11-21T00:38:41.713" v="27" actId="2696"/>
        <pc:sldMkLst>
          <pc:docMk/>
          <pc:sldMk cId="943179965" sldId="552"/>
        </pc:sldMkLst>
      </pc:sldChg>
      <pc:sldChg chg="del">
        <pc:chgData name="Xuesu Xiao" userId="2da2dc19-76a6-42ca-a03e-a5becae5e7dc" providerId="ADAL" clId="{4C8BB20C-386C-5947-8D8E-3AF086A90668}" dt="2022-11-21T00:38:41.677" v="3" actId="2696"/>
        <pc:sldMkLst>
          <pc:docMk/>
          <pc:sldMk cId="3793948485" sldId="553"/>
        </pc:sldMkLst>
      </pc:sldChg>
      <pc:sldChg chg="del">
        <pc:chgData name="Xuesu Xiao" userId="2da2dc19-76a6-42ca-a03e-a5becae5e7dc" providerId="ADAL" clId="{4C8BB20C-386C-5947-8D8E-3AF086A90668}" dt="2022-11-21T00:38:41.743" v="55" actId="2696"/>
        <pc:sldMkLst>
          <pc:docMk/>
          <pc:sldMk cId="3295648143" sldId="554"/>
        </pc:sldMkLst>
      </pc:sldChg>
      <pc:sldChg chg="del">
        <pc:chgData name="Xuesu Xiao" userId="2da2dc19-76a6-42ca-a03e-a5becae5e7dc" providerId="ADAL" clId="{4C8BB20C-386C-5947-8D8E-3AF086A90668}" dt="2022-11-21T00:38:41.681" v="5" actId="2696"/>
        <pc:sldMkLst>
          <pc:docMk/>
          <pc:sldMk cId="3335946396" sldId="555"/>
        </pc:sldMkLst>
      </pc:sldChg>
      <pc:sldChg chg="del">
        <pc:chgData name="Xuesu Xiao" userId="2da2dc19-76a6-42ca-a03e-a5becae5e7dc" providerId="ADAL" clId="{4C8BB20C-386C-5947-8D8E-3AF086A90668}" dt="2022-11-21T00:38:41.708" v="22" actId="2696"/>
        <pc:sldMkLst>
          <pc:docMk/>
          <pc:sldMk cId="2187141133" sldId="556"/>
        </pc:sldMkLst>
      </pc:sldChg>
      <pc:sldChg chg="del">
        <pc:chgData name="Xuesu Xiao" userId="2da2dc19-76a6-42ca-a03e-a5becae5e7dc" providerId="ADAL" clId="{4C8BB20C-386C-5947-8D8E-3AF086A90668}" dt="2022-11-21T00:38:41.760" v="74" actId="2696"/>
        <pc:sldMkLst>
          <pc:docMk/>
          <pc:sldMk cId="2196483569" sldId="557"/>
        </pc:sldMkLst>
      </pc:sldChg>
      <pc:sldChg chg="del">
        <pc:chgData name="Xuesu Xiao" userId="2da2dc19-76a6-42ca-a03e-a5becae5e7dc" providerId="ADAL" clId="{4C8BB20C-386C-5947-8D8E-3AF086A90668}" dt="2022-11-21T00:38:41.726" v="38" actId="2696"/>
        <pc:sldMkLst>
          <pc:docMk/>
          <pc:sldMk cId="3563248062" sldId="558"/>
        </pc:sldMkLst>
      </pc:sldChg>
      <pc:sldChg chg="del">
        <pc:chgData name="Xuesu Xiao" userId="2da2dc19-76a6-42ca-a03e-a5becae5e7dc" providerId="ADAL" clId="{4C8BB20C-386C-5947-8D8E-3AF086A90668}" dt="2022-11-21T00:38:41.691" v="10" actId="2696"/>
        <pc:sldMkLst>
          <pc:docMk/>
          <pc:sldMk cId="3708279921" sldId="559"/>
        </pc:sldMkLst>
      </pc:sldChg>
      <pc:sldChg chg="del">
        <pc:chgData name="Xuesu Xiao" userId="2da2dc19-76a6-42ca-a03e-a5becae5e7dc" providerId="ADAL" clId="{4C8BB20C-386C-5947-8D8E-3AF086A90668}" dt="2022-11-21T00:38:41.703" v="18" actId="2696"/>
        <pc:sldMkLst>
          <pc:docMk/>
          <pc:sldMk cId="337167218" sldId="560"/>
        </pc:sldMkLst>
      </pc:sldChg>
      <pc:sldChg chg="del">
        <pc:chgData name="Xuesu Xiao" userId="2da2dc19-76a6-42ca-a03e-a5becae5e7dc" providerId="ADAL" clId="{4C8BB20C-386C-5947-8D8E-3AF086A90668}" dt="2022-11-21T00:38:41.709" v="23" actId="2696"/>
        <pc:sldMkLst>
          <pc:docMk/>
          <pc:sldMk cId="3992460038" sldId="561"/>
        </pc:sldMkLst>
      </pc:sldChg>
      <pc:sldChg chg="del">
        <pc:chgData name="Xuesu Xiao" userId="2da2dc19-76a6-42ca-a03e-a5becae5e7dc" providerId="ADAL" clId="{4C8BB20C-386C-5947-8D8E-3AF086A90668}" dt="2022-11-21T00:38:41.745" v="58" actId="2696"/>
        <pc:sldMkLst>
          <pc:docMk/>
          <pc:sldMk cId="3634147757" sldId="562"/>
        </pc:sldMkLst>
      </pc:sldChg>
      <pc:sldChg chg="del">
        <pc:chgData name="Xuesu Xiao" userId="2da2dc19-76a6-42ca-a03e-a5becae5e7dc" providerId="ADAL" clId="{4C8BB20C-386C-5947-8D8E-3AF086A90668}" dt="2022-11-21T00:38:41.711" v="25" actId="2696"/>
        <pc:sldMkLst>
          <pc:docMk/>
          <pc:sldMk cId="3576771701" sldId="563"/>
        </pc:sldMkLst>
      </pc:sldChg>
      <pc:sldChg chg="del">
        <pc:chgData name="Xuesu Xiao" userId="2da2dc19-76a6-42ca-a03e-a5becae5e7dc" providerId="ADAL" clId="{4C8BB20C-386C-5947-8D8E-3AF086A90668}" dt="2022-11-21T00:38:41.671" v="1" actId="2696"/>
        <pc:sldMkLst>
          <pc:docMk/>
          <pc:sldMk cId="3729966000" sldId="571"/>
        </pc:sldMkLst>
      </pc:sldChg>
      <pc:sldChg chg="del">
        <pc:chgData name="Xuesu Xiao" userId="2da2dc19-76a6-42ca-a03e-a5becae5e7dc" providerId="ADAL" clId="{4C8BB20C-386C-5947-8D8E-3AF086A90668}" dt="2022-11-21T00:38:41.744" v="56" actId="2696"/>
        <pc:sldMkLst>
          <pc:docMk/>
          <pc:sldMk cId="2918549277" sldId="573"/>
        </pc:sldMkLst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2411476452" sldId="574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2411476452" sldId="574"/>
            <ac:spMk id="4" creationId="{1A902E18-932C-79D6-4E83-1FC9C493A790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411476452" sldId="574"/>
            <ac:spMk id="4" creationId="{7DC5179C-B251-4141-A1BA-C92D8726487A}"/>
          </ac:spMkLst>
        </pc:spChg>
      </pc:sldChg>
      <pc:sldChg chg="del">
        <pc:chgData name="Xuesu Xiao" userId="2da2dc19-76a6-42ca-a03e-a5becae5e7dc" providerId="ADAL" clId="{4C8BB20C-386C-5947-8D8E-3AF086A90668}" dt="2022-11-21T00:38:41.729" v="42" actId="2696"/>
        <pc:sldMkLst>
          <pc:docMk/>
          <pc:sldMk cId="2413861078" sldId="574"/>
        </pc:sldMkLst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1502977388" sldId="575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1502977388" sldId="575"/>
            <ac:spMk id="3" creationId="{19D8B378-A6E0-14D4-7CD2-C52AD0E264B5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502977388" sldId="575"/>
            <ac:spMk id="4" creationId="{7CAF85C1-83A0-AC49-88E0-AF64DD9BDC1C}"/>
          </ac:spMkLst>
        </pc:spChg>
      </pc:sldChg>
      <pc:sldChg chg="del">
        <pc:chgData name="Xuesu Xiao" userId="2da2dc19-76a6-42ca-a03e-a5becae5e7dc" providerId="ADAL" clId="{4C8BB20C-386C-5947-8D8E-3AF086A90668}" dt="2022-11-21T00:38:41.732" v="45" actId="2696"/>
        <pc:sldMkLst>
          <pc:docMk/>
          <pc:sldMk cId="146454909" sldId="576"/>
        </pc:sldMkLst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4051673679" sldId="576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4051673679" sldId="576"/>
            <ac:spMk id="3" creationId="{5FF5C96D-F31C-2E71-61ED-4147495C0A48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51673679" sldId="576"/>
            <ac:spMk id="4" creationId="{980C1AE9-C33B-8042-816B-8A45D5441E81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2150889024" sldId="577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2150889024" sldId="577"/>
            <ac:spMk id="3" creationId="{EC6977F7-8E06-D6AC-E7B0-65A7EB6363BA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150889024" sldId="577"/>
            <ac:spMk id="4" creationId="{B80D0B43-9A5D-7945-A5CC-E1D3D254F16C}"/>
          </ac:spMkLst>
        </pc:spChg>
      </pc:sldChg>
      <pc:sldChg chg="del">
        <pc:chgData name="Xuesu Xiao" userId="2da2dc19-76a6-42ca-a03e-a5becae5e7dc" providerId="ADAL" clId="{4C8BB20C-386C-5947-8D8E-3AF086A90668}" dt="2022-11-21T00:38:41.731" v="44" actId="2696"/>
        <pc:sldMkLst>
          <pc:docMk/>
          <pc:sldMk cId="2330498913" sldId="577"/>
        </pc:sldMkLst>
      </pc:sldChg>
      <pc:sldChg chg="del">
        <pc:chgData name="Xuesu Xiao" userId="2da2dc19-76a6-42ca-a03e-a5becae5e7dc" providerId="ADAL" clId="{4C8BB20C-386C-5947-8D8E-3AF086A90668}" dt="2022-11-21T00:38:41.730" v="43" actId="2696"/>
        <pc:sldMkLst>
          <pc:docMk/>
          <pc:sldMk cId="3335496821" sldId="578"/>
        </pc:sldMkLst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3483909752" sldId="578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483909752" sldId="578"/>
            <ac:spMk id="3" creationId="{205D8C92-6FA2-23CE-0EFC-BD24D8AF5714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483909752" sldId="578"/>
            <ac:spMk id="4" creationId="{B80D0B43-9A5D-7945-A5CC-E1D3D254F16C}"/>
          </ac:spMkLst>
        </pc:spChg>
      </pc:sldChg>
      <pc:sldChg chg="del">
        <pc:chgData name="Xuesu Xiao" userId="2da2dc19-76a6-42ca-a03e-a5becae5e7dc" providerId="ADAL" clId="{4C8BB20C-386C-5947-8D8E-3AF086A90668}" dt="2022-11-21T00:38:41.747" v="60" actId="2696"/>
        <pc:sldMkLst>
          <pc:docMk/>
          <pc:sldMk cId="629654181" sldId="579"/>
        </pc:sldMkLst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4292818503" sldId="579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4292818503" sldId="579"/>
            <ac:spMk id="4" creationId="{8148022F-921D-DB2F-8BF6-0B4513236C6F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292818503" sldId="579"/>
            <ac:spMk id="4" creationId="{B80D0B43-9A5D-7945-A5CC-E1D3D254F16C}"/>
          </ac:spMkLst>
        </pc:spChg>
      </pc:sldChg>
      <pc:sldChg chg="del">
        <pc:chgData name="Xuesu Xiao" userId="2da2dc19-76a6-42ca-a03e-a5becae5e7dc" providerId="ADAL" clId="{4C8BB20C-386C-5947-8D8E-3AF086A90668}" dt="2022-11-21T00:38:41.749" v="62" actId="2696"/>
        <pc:sldMkLst>
          <pc:docMk/>
          <pc:sldMk cId="3130566788" sldId="580"/>
        </pc:sldMkLst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3160191490" sldId="580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160191490" sldId="580"/>
            <ac:spMk id="3" creationId="{1411B4F0-ABCB-3D43-F3A9-619D26E29DB2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60191490" sldId="580"/>
            <ac:spMk id="4" creationId="{941E1ACD-9F54-1343-9477-0511C0EC3C77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170252285" sldId="581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170252285" sldId="581"/>
            <ac:spMk id="3" creationId="{9D82918B-CE6F-DA58-BFDD-5B411BF4DEDB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70252285" sldId="581"/>
            <ac:spMk id="4" creationId="{B80D0B43-9A5D-7945-A5CC-E1D3D254F16C}"/>
          </ac:spMkLst>
        </pc:spChg>
      </pc:sldChg>
      <pc:sldChg chg="del">
        <pc:chgData name="Xuesu Xiao" userId="2da2dc19-76a6-42ca-a03e-a5becae5e7dc" providerId="ADAL" clId="{4C8BB20C-386C-5947-8D8E-3AF086A90668}" dt="2022-11-21T00:38:41.760" v="75" actId="2696"/>
        <pc:sldMkLst>
          <pc:docMk/>
          <pc:sldMk cId="3807050625" sldId="581"/>
        </pc:sldMkLst>
      </pc:sldChg>
      <pc:sldChg chg="del">
        <pc:chgData name="Xuesu Xiao" userId="2da2dc19-76a6-42ca-a03e-a5becae5e7dc" providerId="ADAL" clId="{4C8BB20C-386C-5947-8D8E-3AF086A90668}" dt="2022-11-21T00:38:41.757" v="70" actId="2696"/>
        <pc:sldMkLst>
          <pc:docMk/>
          <pc:sldMk cId="2009828428" sldId="582"/>
        </pc:sldMkLst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2711725594" sldId="58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11725594" sldId="582"/>
            <ac:spMk id="4" creationId="{941E1ACD-9F54-1343-9477-0511C0EC3C77}"/>
          </ac:spMkLst>
        </pc:spChg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2711725594" sldId="582"/>
            <ac:spMk id="4" creationId="{F1F563CC-16E4-F178-DD51-6889813F2FBF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3138167728" sldId="583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138167728" sldId="583"/>
            <ac:spMk id="3" creationId="{20E4E2E6-A17D-66C1-CF56-D8DBB88B9295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38167728" sldId="583"/>
            <ac:spMk id="4" creationId="{941E1ACD-9F54-1343-9477-0511C0EC3C77}"/>
          </ac:spMkLst>
        </pc:spChg>
      </pc:sldChg>
      <pc:sldChg chg="del">
        <pc:chgData name="Xuesu Xiao" userId="2da2dc19-76a6-42ca-a03e-a5becae5e7dc" providerId="ADAL" clId="{4C8BB20C-386C-5947-8D8E-3AF086A90668}" dt="2022-11-21T00:38:41.753" v="68" actId="2696"/>
        <pc:sldMkLst>
          <pc:docMk/>
          <pc:sldMk cId="4136243690" sldId="583"/>
        </pc:sldMkLst>
      </pc:sldChg>
      <pc:sldChg chg="del">
        <pc:chgData name="Xuesu Xiao" userId="2da2dc19-76a6-42ca-a03e-a5becae5e7dc" providerId="ADAL" clId="{4C8BB20C-386C-5947-8D8E-3AF086A90668}" dt="2022-11-21T00:38:41.752" v="66" actId="2696"/>
        <pc:sldMkLst>
          <pc:docMk/>
          <pc:sldMk cId="2900761225" sldId="584"/>
        </pc:sldMkLst>
      </pc:sldChg>
      <pc:sldChg chg="addSp delSp modSp add mod">
        <pc:chgData name="Xuesu Xiao" userId="2da2dc19-76a6-42ca-a03e-a5becae5e7dc" providerId="ADAL" clId="{4C8BB20C-386C-5947-8D8E-3AF086A90668}" dt="2022-11-21T04:16:22.683" v="417"/>
        <pc:sldMkLst>
          <pc:docMk/>
          <pc:sldMk cId="3558747154" sldId="58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558747154" sldId="584"/>
            <ac:spMk id="4" creationId="{941E1ACD-9F54-1343-9477-0511C0EC3C77}"/>
          </ac:spMkLst>
        </pc:spChg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558747154" sldId="584"/>
            <ac:spMk id="4" creationId="{A11B437C-C8E0-70D9-7165-39544C695134}"/>
          </ac:spMkLst>
        </pc:spChg>
        <pc:picChg chg="mod">
          <ac:chgData name="Xuesu Xiao" userId="2da2dc19-76a6-42ca-a03e-a5becae5e7dc" providerId="ADAL" clId="{4C8BB20C-386C-5947-8D8E-3AF086A90668}" dt="2022-11-21T00:49:30.666" v="198" actId="1036"/>
          <ac:picMkLst>
            <pc:docMk/>
            <pc:sldMk cId="3558747154" sldId="584"/>
            <ac:picMk id="3" creationId="{9C4049EA-369F-034F-B44F-09D975A6A4D8}"/>
          </ac:picMkLst>
        </pc:picChg>
      </pc:sldChg>
      <pc:sldChg chg="del">
        <pc:chgData name="Xuesu Xiao" userId="2da2dc19-76a6-42ca-a03e-a5becae5e7dc" providerId="ADAL" clId="{4C8BB20C-386C-5947-8D8E-3AF086A90668}" dt="2022-11-21T00:38:41.770" v="88" actId="2696"/>
        <pc:sldMkLst>
          <pc:docMk/>
          <pc:sldMk cId="1412714364" sldId="585"/>
        </pc:sldMkLst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2828296424" sldId="585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2828296424" sldId="585"/>
            <ac:spMk id="3" creationId="{83206BA8-1D9E-2825-0C75-125992C3B1F1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828296424" sldId="585"/>
            <ac:spMk id="4" creationId="{1317CEC2-322E-E840-B541-BF7052EA3B27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453495730" sldId="58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53495730" sldId="586"/>
            <ac:spMk id="4" creationId="{1317CEC2-322E-E840-B541-BF7052EA3B27}"/>
          </ac:spMkLst>
        </pc:spChg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453495730" sldId="586"/>
            <ac:spMk id="4" creationId="{D240A7E7-7BAB-8FA0-9293-3A47B322DE37}"/>
          </ac:spMkLst>
        </pc:spChg>
      </pc:sldChg>
      <pc:sldChg chg="del">
        <pc:chgData name="Xuesu Xiao" userId="2da2dc19-76a6-42ca-a03e-a5becae5e7dc" providerId="ADAL" clId="{4C8BB20C-386C-5947-8D8E-3AF086A90668}" dt="2022-11-21T00:38:41.762" v="77" actId="2696"/>
        <pc:sldMkLst>
          <pc:docMk/>
          <pc:sldMk cId="3938759500" sldId="586"/>
        </pc:sldMkLst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3184319077" sldId="58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84319077" sldId="587"/>
            <ac:spMk id="4" creationId="{1317CEC2-322E-E840-B541-BF7052EA3B27}"/>
          </ac:spMkLst>
        </pc:spChg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184319077" sldId="587"/>
            <ac:spMk id="4" creationId="{EC08DA0B-D44E-463D-1864-6DFC6CA9938D}"/>
          </ac:spMkLst>
        </pc:spChg>
      </pc:sldChg>
      <pc:sldChg chg="del">
        <pc:chgData name="Xuesu Xiao" userId="2da2dc19-76a6-42ca-a03e-a5becae5e7dc" providerId="ADAL" clId="{4C8BB20C-386C-5947-8D8E-3AF086A90668}" dt="2022-11-21T00:38:41.684" v="7" actId="2696"/>
        <pc:sldMkLst>
          <pc:docMk/>
          <pc:sldMk cId="4142590336" sldId="587"/>
        </pc:sldMkLst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382574063" sldId="588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82574063" sldId="588"/>
            <ac:spMk id="3" creationId="{7B7CB808-365C-F9CE-1ABC-7926A009AE0F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2574063" sldId="588"/>
            <ac:spMk id="4" creationId="{1317CEC2-322E-E840-B541-BF7052EA3B27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188352930" sldId="589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188352930" sldId="589"/>
            <ac:spMk id="4" creationId="{1379B131-F8F6-DEC7-F855-25A472707EBA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88352930" sldId="589"/>
            <ac:spMk id="4" creationId="{759A14D1-DE73-DB4E-A240-402508621F27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1569811956" sldId="590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1569811956" sldId="590"/>
            <ac:spMk id="3" creationId="{DF7B5080-88F3-4A04-54B3-7B1149BB344B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569811956" sldId="590"/>
            <ac:spMk id="4" creationId="{CF7EB343-88BC-8342-BBAD-A4249406765F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2865288884" sldId="591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2865288884" sldId="591"/>
            <ac:spMk id="3" creationId="{20739414-4E45-9453-7198-72E010368A6B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865288884" sldId="591"/>
            <ac:spMk id="4" creationId="{9BA33C11-3416-F44D-8452-276A9F87E25A}"/>
          </ac:spMkLst>
        </pc:spChg>
      </pc:sldChg>
      <pc:sldChg chg="del">
        <pc:chgData name="Xuesu Xiao" userId="2da2dc19-76a6-42ca-a03e-a5becae5e7dc" providerId="ADAL" clId="{4C8BB20C-386C-5947-8D8E-3AF086A90668}" dt="2022-11-21T00:38:41.762" v="76" actId="2696"/>
        <pc:sldMkLst>
          <pc:docMk/>
          <pc:sldMk cId="4202563280" sldId="591"/>
        </pc:sldMkLst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3657006954" sldId="592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657006954" sldId="592"/>
            <ac:spMk id="3" creationId="{32FDA51D-C714-8948-38F0-0F0CB9A4CB90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657006954" sldId="592"/>
            <ac:spMk id="4" creationId="{8A917833-B268-8047-AECF-63F3BE3FD35E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3385905908" sldId="593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385905908" sldId="593"/>
            <ac:spMk id="3" creationId="{DF5C83C9-39E0-95D4-740C-8E025EB30819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385905908" sldId="593"/>
            <ac:spMk id="4" creationId="{AAB8A940-C5D7-9849-9F4C-15814FEFF9F3}"/>
          </ac:spMkLst>
        </pc:spChg>
      </pc:sldChg>
      <pc:sldChg chg="del">
        <pc:chgData name="Xuesu Xiao" userId="2da2dc19-76a6-42ca-a03e-a5becae5e7dc" providerId="ADAL" clId="{4C8BB20C-386C-5947-8D8E-3AF086A90668}" dt="2022-11-21T00:38:41.702" v="17" actId="2696"/>
        <pc:sldMkLst>
          <pc:docMk/>
          <pc:sldMk cId="3789334575" sldId="593"/>
        </pc:sldMkLst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3481649575" sldId="594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481649575" sldId="594"/>
            <ac:spMk id="3" creationId="{05D23620-C903-8520-072F-A0EE2F3AEEAA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481649575" sldId="594"/>
            <ac:spMk id="4" creationId="{AAB8A940-C5D7-9849-9F4C-15814FEFF9F3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1635527682" sldId="595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1635527682" sldId="595"/>
            <ac:spMk id="4" creationId="{3E885B1B-4469-6164-0F27-DF341FF4E30C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635527682" sldId="595"/>
            <ac:spMk id="4" creationId="{AAB8A940-C5D7-9849-9F4C-15814FEFF9F3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1636814221" sldId="596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1636814221" sldId="596"/>
            <ac:spMk id="4" creationId="{64BDD8B1-48D5-71E1-A4AD-9462BCB6B399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636814221" sldId="596"/>
            <ac:spMk id="4" creationId="{AAB8A940-C5D7-9849-9F4C-15814FEFF9F3}"/>
          </ac:spMkLst>
        </pc:spChg>
      </pc:sldChg>
      <pc:sldChg chg="addSp delSp modSp add mod">
        <pc:chgData name="Xuesu Xiao" userId="2da2dc19-76a6-42ca-a03e-a5becae5e7dc" providerId="ADAL" clId="{4C8BB20C-386C-5947-8D8E-3AF086A90668}" dt="2022-11-21T04:16:22.683" v="417"/>
        <pc:sldMkLst>
          <pc:docMk/>
          <pc:sldMk cId="1959321304" sldId="59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959321304" sldId="597"/>
            <ac:spMk id="4" creationId="{083607B3-8443-584A-96C6-874BCD8E2DEF}"/>
          </ac:spMkLst>
        </pc:spChg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1959321304" sldId="597"/>
            <ac:spMk id="4" creationId="{CDC8EE27-5730-7564-2D3E-6E34EE5AE8B4}"/>
          </ac:spMkLst>
        </pc:spChg>
        <pc:picChg chg="mod">
          <ac:chgData name="Xuesu Xiao" userId="2da2dc19-76a6-42ca-a03e-a5becae5e7dc" providerId="ADAL" clId="{4C8BB20C-386C-5947-8D8E-3AF086A90668}" dt="2022-11-21T00:55:24.941" v="293" actId="1036"/>
          <ac:picMkLst>
            <pc:docMk/>
            <pc:sldMk cId="1959321304" sldId="597"/>
            <ac:picMk id="6" creationId="{90C57CBA-FD08-DE4E-B731-A2FCAC02587B}"/>
          </ac:picMkLst>
        </pc:picChg>
      </pc:sldChg>
      <pc:sldChg chg="addSp delSp modSp add del mod">
        <pc:chgData name="Xuesu Xiao" userId="2da2dc19-76a6-42ca-a03e-a5becae5e7dc" providerId="ADAL" clId="{4C8BB20C-386C-5947-8D8E-3AF086A90668}" dt="2022-11-21T00:55:53.138" v="307" actId="2696"/>
        <pc:sldMkLst>
          <pc:docMk/>
          <pc:sldMk cId="2692339633" sldId="59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692339633" sldId="598"/>
            <ac:spMk id="4" creationId="{083607B3-8443-584A-96C6-874BCD8E2DEF}"/>
          </ac:spMkLst>
        </pc:spChg>
        <pc:spChg chg="mod">
          <ac:chgData name="Xuesu Xiao" userId="2da2dc19-76a6-42ca-a03e-a5becae5e7dc" providerId="ADAL" clId="{4C8BB20C-386C-5947-8D8E-3AF086A90668}" dt="2022-11-21T00:55:17.471" v="284" actId="1076"/>
          <ac:spMkLst>
            <pc:docMk/>
            <pc:sldMk cId="2692339633" sldId="598"/>
            <ac:spMk id="8" creationId="{34320CD1-EE15-1645-906F-23309C8BFE08}"/>
          </ac:spMkLst>
        </pc:spChg>
        <pc:picChg chg="mod">
          <ac:chgData name="Xuesu Xiao" userId="2da2dc19-76a6-42ca-a03e-a5becae5e7dc" providerId="ADAL" clId="{4C8BB20C-386C-5947-8D8E-3AF086A90668}" dt="2022-11-21T00:55:26.432" v="295" actId="1076"/>
          <ac:picMkLst>
            <pc:docMk/>
            <pc:sldMk cId="2692339633" sldId="598"/>
            <ac:picMk id="7" creationId="{061C0D9F-7EC1-014B-8EE4-56D3FAE8F37F}"/>
          </ac:picMkLst>
        </pc:picChg>
      </pc:sldChg>
      <pc:sldChg chg="addSp delSp modSp add mod">
        <pc:chgData name="Xuesu Xiao" userId="2da2dc19-76a6-42ca-a03e-a5becae5e7dc" providerId="ADAL" clId="{4C8BB20C-386C-5947-8D8E-3AF086A90668}" dt="2022-11-21T04:16:22.683" v="417"/>
        <pc:sldMkLst>
          <pc:docMk/>
          <pc:sldMk cId="1513827467" sldId="59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513827467" sldId="599"/>
            <ac:spMk id="4" creationId="{083607B3-8443-584A-96C6-874BCD8E2DEF}"/>
          </ac:spMkLst>
        </pc:spChg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1513827467" sldId="599"/>
            <ac:spMk id="4" creationId="{3ABA1CE7-004A-48D8-6F4B-137CF03351CC}"/>
          </ac:spMkLst>
        </pc:spChg>
        <pc:spChg chg="mod">
          <ac:chgData name="Xuesu Xiao" userId="2da2dc19-76a6-42ca-a03e-a5becae5e7dc" providerId="ADAL" clId="{4C8BB20C-386C-5947-8D8E-3AF086A90668}" dt="2022-11-21T00:55:40.690" v="306" actId="1035"/>
          <ac:spMkLst>
            <pc:docMk/>
            <pc:sldMk cId="1513827467" sldId="599"/>
            <ac:spMk id="8" creationId="{34320CD1-EE15-1645-906F-23309C8BFE08}"/>
          </ac:spMkLst>
        </pc:spChg>
        <pc:picChg chg="add del mod">
          <ac:chgData name="Xuesu Xiao" userId="2da2dc19-76a6-42ca-a03e-a5becae5e7dc" providerId="ADAL" clId="{4C8BB20C-386C-5947-8D8E-3AF086A90668}" dt="2022-11-21T00:52:23.975" v="239"/>
          <ac:picMkLst>
            <pc:docMk/>
            <pc:sldMk cId="1513827467" sldId="599"/>
            <ac:picMk id="6" creationId="{E5DF54B0-DB6F-3435-D3B9-640B9ACD1CF6}"/>
          </ac:picMkLst>
        </pc:picChg>
        <pc:picChg chg="add del mod">
          <ac:chgData name="Xuesu Xiao" userId="2da2dc19-76a6-42ca-a03e-a5becae5e7dc" providerId="ADAL" clId="{4C8BB20C-386C-5947-8D8E-3AF086A90668}" dt="2022-11-21T00:55:40.690" v="306" actId="1035"/>
          <ac:picMkLst>
            <pc:docMk/>
            <pc:sldMk cId="1513827467" sldId="599"/>
            <ac:picMk id="7" creationId="{061C0D9F-7EC1-014B-8EE4-56D3FAE8F37F}"/>
          </ac:picMkLst>
        </pc:picChg>
        <pc:picChg chg="add del mod">
          <ac:chgData name="Xuesu Xiao" userId="2da2dc19-76a6-42ca-a03e-a5becae5e7dc" providerId="ADAL" clId="{4C8BB20C-386C-5947-8D8E-3AF086A90668}" dt="2022-11-21T00:52:38.688" v="243"/>
          <ac:picMkLst>
            <pc:docMk/>
            <pc:sldMk cId="1513827467" sldId="599"/>
            <ac:picMk id="9" creationId="{350247FC-B7F4-E003-5ED1-73E6F7931ECF}"/>
          </ac:picMkLst>
        </pc:picChg>
        <pc:picChg chg="add del mod">
          <ac:chgData name="Xuesu Xiao" userId="2da2dc19-76a6-42ca-a03e-a5becae5e7dc" providerId="ADAL" clId="{4C8BB20C-386C-5947-8D8E-3AF086A90668}" dt="2022-11-21T00:55:15.754" v="282"/>
          <ac:picMkLst>
            <pc:docMk/>
            <pc:sldMk cId="1513827467" sldId="599"/>
            <ac:picMk id="10" creationId="{701D932A-EE6B-35EC-956F-EDFACB6E56E7}"/>
          </ac:picMkLst>
        </pc:picChg>
      </pc:sldChg>
      <pc:sldChg chg="addSp delSp modSp add mod">
        <pc:chgData name="Xuesu Xiao" userId="2da2dc19-76a6-42ca-a03e-a5becae5e7dc" providerId="ADAL" clId="{4C8BB20C-386C-5947-8D8E-3AF086A90668}" dt="2022-11-21T04:16:22.683" v="417"/>
        <pc:sldMkLst>
          <pc:docMk/>
          <pc:sldMk cId="3441222165" sldId="600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441222165" sldId="600"/>
            <ac:spMk id="3" creationId="{496B12DE-093A-9B2C-00FC-ACDE33A30D4F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441222165" sldId="600"/>
            <ac:spMk id="4" creationId="{941E1ACD-9F54-1343-9477-0511C0EC3C77}"/>
          </ac:spMkLst>
        </pc:spChg>
        <pc:spChg chg="mod">
          <ac:chgData name="Xuesu Xiao" userId="2da2dc19-76a6-42ca-a03e-a5becae5e7dc" providerId="ADAL" clId="{4C8BB20C-386C-5947-8D8E-3AF086A90668}" dt="2022-11-21T00:58:05.947" v="361" actId="1036"/>
          <ac:spMkLst>
            <pc:docMk/>
            <pc:sldMk cId="3441222165" sldId="600"/>
            <ac:spMk id="11" creationId="{F0EE5F07-A6E2-874D-8E2F-B3233824C1CA}"/>
          </ac:spMkLst>
        </pc:spChg>
        <pc:picChg chg="mod">
          <ac:chgData name="Xuesu Xiao" userId="2da2dc19-76a6-42ca-a03e-a5becae5e7dc" providerId="ADAL" clId="{4C8BB20C-386C-5947-8D8E-3AF086A90668}" dt="2022-11-21T00:58:05.947" v="361" actId="1036"/>
          <ac:picMkLst>
            <pc:docMk/>
            <pc:sldMk cId="3441222165" sldId="600"/>
            <ac:picMk id="7" creationId="{9FFDFCD4-9993-574A-9159-C3C210FD1689}"/>
          </ac:picMkLst>
        </pc:pic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3242543865" sldId="60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242543865" sldId="601"/>
            <ac:spMk id="4" creationId="{083607B3-8443-584A-96C6-874BCD8E2DEF}"/>
          </ac:spMkLst>
        </pc:spChg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242543865" sldId="601"/>
            <ac:spMk id="4" creationId="{5CBBE203-037F-CDD3-133E-4C91545BFE17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4060438700" sldId="60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60438700" sldId="602"/>
            <ac:spMk id="4" creationId="{083607B3-8443-584A-96C6-874BCD8E2DEF}"/>
          </ac:spMkLst>
        </pc:spChg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4060438700" sldId="602"/>
            <ac:spMk id="4" creationId="{4051422A-8B23-4D7D-8504-017E7930680B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1035725091" sldId="603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1035725091" sldId="603"/>
            <ac:spMk id="3" creationId="{4480CAAE-9508-0B2F-99F3-8F153F9F9D6D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035725091" sldId="603"/>
            <ac:spMk id="4" creationId="{5ECF8EC0-99ED-BC43-B2C5-946E5ED04858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1458224735" sldId="604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1458224735" sldId="604"/>
            <ac:spMk id="3" creationId="{1B2B54EE-FFFB-1BFC-2187-9F4AC70D8053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458224735" sldId="604"/>
            <ac:spMk id="4" creationId="{4A8FC754-30EE-9D4A-9E5D-AF9125BC3D78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2545162977" sldId="605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2545162977" sldId="605"/>
            <ac:spMk id="3" creationId="{D0911AE3-6FF6-4F85-6867-90925ECA1D89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545162977" sldId="605"/>
            <ac:spMk id="4" creationId="{4A8FC754-30EE-9D4A-9E5D-AF9125BC3D78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3383601657" sldId="606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383601657" sldId="606"/>
            <ac:spMk id="3" creationId="{FA01CE43-65DB-A869-5B0D-EEC5CCD87E7D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383601657" sldId="606"/>
            <ac:spMk id="4" creationId="{5ECF8EC0-99ED-BC43-B2C5-946E5ED04858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3810481473" sldId="607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810481473" sldId="607"/>
            <ac:spMk id="4" creationId="{383F1E76-3A98-F0C7-3AFF-65BD3881864A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10481473" sldId="607"/>
            <ac:spMk id="4" creationId="{5ECF8EC0-99ED-BC43-B2C5-946E5ED04858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1697277227" sldId="608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1697277227" sldId="608"/>
            <ac:spMk id="3" creationId="{CA18AC88-4711-E6D0-7579-711273EDEE75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697277227" sldId="608"/>
            <ac:spMk id="4" creationId="{5ECF8EC0-99ED-BC43-B2C5-946E5ED04858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3179075826" sldId="609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179075826" sldId="609"/>
            <ac:spMk id="3" creationId="{615EE083-E0C9-40CF-A6DD-1E693FEA3F75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79075826" sldId="609"/>
            <ac:spMk id="4" creationId="{5F0B5576-B8B8-B744-9BDE-CFB4484D218B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56439536" sldId="61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56439536" sldId="610"/>
            <ac:spMk id="4" creationId="{32390F86-98CC-9144-B6EE-93152D1F1681}"/>
          </ac:spMkLst>
        </pc:spChg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56439536" sldId="610"/>
            <ac:spMk id="4" creationId="{F45783F9-3066-8116-A8E9-5A34A2138CCE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4098108469" sldId="611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4098108469" sldId="611"/>
            <ac:spMk id="4" creationId="{3085FC34-892F-B0CA-DE69-BE10FF5239AB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98108469" sldId="611"/>
            <ac:spMk id="4" creationId="{803A3308-21CC-1F4C-8B4E-BEA60C1A05C6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624915061" sldId="613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624915061" sldId="613"/>
            <ac:spMk id="3" creationId="{949719DB-7058-0954-77C6-8D03BC354CDC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624915061" sldId="613"/>
            <ac:spMk id="4" creationId="{EC5F0BDA-DF8B-DB42-9D39-370137ED63DE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2348635857" sldId="614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2348635857" sldId="614"/>
            <ac:spMk id="3" creationId="{E19A63B8-F69F-606E-D685-1B3A73285E56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348635857" sldId="614"/>
            <ac:spMk id="4" creationId="{EC5F0BDA-DF8B-DB42-9D39-370137ED63DE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2358896694" sldId="615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2358896694" sldId="615"/>
            <ac:spMk id="2" creationId="{86B1ABD7-95C8-11CB-41E4-0A642C25C9B1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358896694" sldId="615"/>
            <ac:spMk id="4" creationId="{C6FD3012-518A-5843-8A12-1E8FF56B7823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459058230" sldId="61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59058230" sldId="616"/>
            <ac:spMk id="4" creationId="{803A3308-21CC-1F4C-8B4E-BEA60C1A05C6}"/>
          </ac:spMkLst>
        </pc:spChg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459058230" sldId="616"/>
            <ac:spMk id="4" creationId="{E98DC054-F40F-1578-CF5C-E212ED199DB4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1385628640" sldId="61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385628640" sldId="617"/>
            <ac:spMk id="4" creationId="{803A3308-21CC-1F4C-8B4E-BEA60C1A05C6}"/>
          </ac:spMkLst>
        </pc:spChg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1385628640" sldId="617"/>
            <ac:spMk id="4" creationId="{C681BF50-3DCF-A198-B180-4977CA4F06DE}"/>
          </ac:spMkLst>
        </pc:spChg>
      </pc:sldChg>
      <pc:sldChg chg="addSp delSp modSp add mod">
        <pc:chgData name="Xuesu Xiao" userId="2da2dc19-76a6-42ca-a03e-a5becae5e7dc" providerId="ADAL" clId="{4C8BB20C-386C-5947-8D8E-3AF086A90668}" dt="2022-11-21T04:16:22.683" v="417"/>
        <pc:sldMkLst>
          <pc:docMk/>
          <pc:sldMk cId="4027429191" sldId="620"/>
        </pc:sldMkLst>
        <pc:spChg chg="mod">
          <ac:chgData name="Xuesu Xiao" userId="2da2dc19-76a6-42ca-a03e-a5becae5e7dc" providerId="ADAL" clId="{4C8BB20C-386C-5947-8D8E-3AF086A90668}" dt="2022-11-21T00:44:38.894" v="123" actId="27636"/>
          <ac:spMkLst>
            <pc:docMk/>
            <pc:sldMk cId="4027429191" sldId="620"/>
            <ac:spMk id="3" creationId="{F2352206-5DC3-6046-B1AE-167117D37C1D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27429191" sldId="620"/>
            <ac:spMk id="4" creationId="{803A3308-21CC-1F4C-8B4E-BEA60C1A05C6}"/>
          </ac:spMkLst>
        </pc:spChg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4027429191" sldId="620"/>
            <ac:spMk id="4" creationId="{EAE38DFF-12B8-E311-611E-7DF06F228BFB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2387796348" sldId="621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2387796348" sldId="621"/>
            <ac:spMk id="4" creationId="{38DEEFB1-A25C-9C81-8D36-D6092B5D97F3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387796348" sldId="621"/>
            <ac:spMk id="4" creationId="{803A3308-21CC-1F4C-8B4E-BEA60C1A05C6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3570922138" sldId="622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570922138" sldId="622"/>
            <ac:spMk id="3" creationId="{59A53DC4-D051-3BCD-FBE7-E7712D0B631A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570922138" sldId="622"/>
            <ac:spMk id="4" creationId="{D0FC9672-8F91-3448-90B0-63CB60F09CEB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3167886237" sldId="623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167886237" sldId="623"/>
            <ac:spMk id="3" creationId="{B00F5F2E-610F-7230-9312-AB0F61A31CEA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67886237" sldId="623"/>
            <ac:spMk id="4" creationId="{D0FC9672-8F91-3448-90B0-63CB60F09CEB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3860591503" sldId="624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860591503" sldId="624"/>
            <ac:spMk id="3" creationId="{6C5598E9-C7AC-A635-5A3C-1DE9189FCB79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60591503" sldId="624"/>
            <ac:spMk id="4" creationId="{D0FC9672-8F91-3448-90B0-63CB60F09CEB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613044775" sldId="625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613044775" sldId="625"/>
            <ac:spMk id="3" creationId="{645352D7-B9D8-0E40-B4D2-9A0CF321A860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613044775" sldId="625"/>
            <ac:spMk id="4" creationId="{867601BA-1E71-3142-9F17-F38D26DE9CB6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3805354784" sldId="626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805354784" sldId="626"/>
            <ac:spMk id="3" creationId="{93ED2867-121E-85CA-D02E-661FFEA0C660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05354784" sldId="626"/>
            <ac:spMk id="4" creationId="{5E5B11B2-16A2-2D47-9371-59B1E920FAB5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2931392369" sldId="627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2931392369" sldId="627"/>
            <ac:spMk id="3" creationId="{DD9AAEEB-6147-0F18-38D4-1AF4F135935B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931392369" sldId="627"/>
            <ac:spMk id="4" creationId="{75E930FE-EDB7-464F-B0A9-6C839EFD981A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3363455764" sldId="628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363455764" sldId="628"/>
            <ac:spMk id="3" creationId="{A021EA41-99F2-D4EB-A5AA-B1C0F60B9223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363455764" sldId="628"/>
            <ac:spMk id="4" creationId="{ED2A69DC-3EDC-9746-9F3F-1BB85115C2B8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2333898794" sldId="629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2333898794" sldId="629"/>
            <ac:spMk id="3" creationId="{303FF264-3A56-792B-0AEF-DD62ED2B38D3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333898794" sldId="629"/>
            <ac:spMk id="4" creationId="{867601BA-1E71-3142-9F17-F38D26DE9CB6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1295530277" sldId="63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295530277" sldId="630"/>
            <ac:spMk id="4" creationId="{867601BA-1E71-3142-9F17-F38D26DE9CB6}"/>
          </ac:spMkLst>
        </pc:spChg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1295530277" sldId="630"/>
            <ac:spMk id="4" creationId="{F297EFEB-0E20-BA36-FA4C-F3923DFC0F70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552455908" sldId="631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552455908" sldId="631"/>
            <ac:spMk id="4" creationId="{47089D04-2AA9-C496-02C6-FDF2B6EFCB95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552455908" sldId="631"/>
            <ac:spMk id="4" creationId="{867601BA-1E71-3142-9F17-F38D26DE9CB6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107899967" sldId="632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107899967" sldId="632"/>
            <ac:spMk id="3" creationId="{6DD7D67E-497F-960E-7AFD-AF667A49E796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07899967" sldId="632"/>
            <ac:spMk id="4" creationId="{25519803-FCA4-6049-90BF-28C5C7A2BE0D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2944855769" sldId="633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2944855769" sldId="633"/>
            <ac:spMk id="3" creationId="{F8259FE3-EB56-2C71-CF44-317767FBC756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944855769" sldId="633"/>
            <ac:spMk id="4" creationId="{25519803-FCA4-6049-90BF-28C5C7A2BE0D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1252833392" sldId="63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252833392" sldId="634"/>
            <ac:spMk id="4" creationId="{867601BA-1E71-3142-9F17-F38D26DE9CB6}"/>
          </ac:spMkLst>
        </pc:spChg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1252833392" sldId="634"/>
            <ac:spMk id="4" creationId="{CD17716F-3950-758E-5782-0D3C41F49A1E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915909368" sldId="63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915909368" sldId="635"/>
            <ac:spMk id="4" creationId="{867601BA-1E71-3142-9F17-F38D26DE9CB6}"/>
          </ac:spMkLst>
        </pc:spChg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915909368" sldId="635"/>
            <ac:spMk id="4" creationId="{DE0E6DEA-07FC-2B5D-5CF0-5B6F3BE8A33E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937259109" sldId="63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937259109" sldId="636"/>
            <ac:spMk id="4" creationId="{25519803-FCA4-6049-90BF-28C5C7A2BE0D}"/>
          </ac:spMkLst>
        </pc:spChg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937259109" sldId="636"/>
            <ac:spMk id="4" creationId="{7F2A9F2F-BA84-F029-DC94-4F3616B5307C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3847533950" sldId="637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847533950" sldId="637"/>
            <ac:spMk id="3" creationId="{F0BFB08C-B765-0CD6-842E-D5B221E778F4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47533950" sldId="637"/>
            <ac:spMk id="4" creationId="{05C41AE3-3734-5141-AE0F-66DA50FFABF4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1263415266" sldId="638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1263415266" sldId="638"/>
            <ac:spMk id="3" creationId="{BCE5BEB9-9F63-B217-79E9-E2F7B1749135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263415266" sldId="638"/>
            <ac:spMk id="4" creationId="{7212C95E-42A0-ED46-BD56-7E93968C52D2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4288464596" sldId="639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4288464596" sldId="639"/>
            <ac:spMk id="3" creationId="{736F87B9-A9AC-4A63-2E25-4845AA603391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288464596" sldId="639"/>
            <ac:spMk id="4" creationId="{986B51F5-2078-104D-BC81-9AFCDA942241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155975758" sldId="640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155975758" sldId="640"/>
            <ac:spMk id="3" creationId="{A5EDE060-C8F4-39F7-53EA-AD4BB0284B8B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55975758" sldId="640"/>
            <ac:spMk id="4" creationId="{5CE8BBCB-BF43-9448-9A68-8E00C2030E4D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260148477" sldId="641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260148477" sldId="641"/>
            <ac:spMk id="3" creationId="{9185001A-C856-36F2-415E-CAF99F1C330A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60148477" sldId="641"/>
            <ac:spMk id="4" creationId="{636FEAAC-50E3-834B-B2B0-2F2595811AEE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653786641" sldId="642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653786641" sldId="642"/>
            <ac:spMk id="3" creationId="{1C5FAF4F-5E48-0CD1-D9DC-7FAC06242456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653786641" sldId="642"/>
            <ac:spMk id="4" creationId="{32E6EFEA-67E7-114F-B4FE-96A6D25AE311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1092729936" sldId="643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1092729936" sldId="643"/>
            <ac:spMk id="3" creationId="{F9DE12C3-D8C0-68AE-588E-BF7EF0F80C58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092729936" sldId="643"/>
            <ac:spMk id="4" creationId="{5CE8BBCB-BF43-9448-9A68-8E00C2030E4D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988155924" sldId="644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988155924" sldId="644"/>
            <ac:spMk id="3" creationId="{D7E34E1B-1C65-AA89-9E0C-DA65F72E48BD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988155924" sldId="644"/>
            <ac:spMk id="4" creationId="{5CE8BBCB-BF43-9448-9A68-8E00C2030E4D}"/>
          </ac:spMkLst>
        </pc:spChg>
      </pc:sldChg>
      <pc:sldChg chg="addSp delSp modSp add mod">
        <pc:chgData name="Xuesu Xiao" userId="2da2dc19-76a6-42ca-a03e-a5becae5e7dc" providerId="ADAL" clId="{4C8BB20C-386C-5947-8D8E-3AF086A90668}" dt="2022-11-21T04:16:22.683" v="417"/>
        <pc:sldMkLst>
          <pc:docMk/>
          <pc:sldMk cId="3599065852" sldId="645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599065852" sldId="645"/>
            <ac:spMk id="3" creationId="{E1E22B48-8376-9646-6ED2-D7742583F863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599065852" sldId="645"/>
            <ac:spMk id="4" creationId="{5CE8BBCB-BF43-9448-9A68-8E00C2030E4D}"/>
          </ac:spMkLst>
        </pc:spChg>
        <pc:spChg chg="mod">
          <ac:chgData name="Xuesu Xiao" userId="2da2dc19-76a6-42ca-a03e-a5becae5e7dc" providerId="ADAL" clId="{4C8BB20C-386C-5947-8D8E-3AF086A90668}" dt="2022-11-21T00:44:39.061" v="125" actId="27636"/>
          <ac:spMkLst>
            <pc:docMk/>
            <pc:sldMk cId="3599065852" sldId="645"/>
            <ac:spMk id="7" creationId="{26EFB4CD-8EC7-7749-B54A-D3C453DDDE39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3636458759" sldId="646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636458759" sldId="646"/>
            <ac:spMk id="3" creationId="{F32AD293-C103-2A94-510C-186ABBF1F204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636458759" sldId="646"/>
            <ac:spMk id="4" creationId="{5CE8BBCB-BF43-9448-9A68-8E00C2030E4D}"/>
          </ac:spMkLst>
        </pc:spChg>
      </pc:sldChg>
      <pc:sldChg chg="addSp delSp modSp add mod">
        <pc:chgData name="Xuesu Xiao" userId="2da2dc19-76a6-42ca-a03e-a5becae5e7dc" providerId="ADAL" clId="{4C8BB20C-386C-5947-8D8E-3AF086A90668}" dt="2022-11-21T04:16:22.683" v="417"/>
        <pc:sldMkLst>
          <pc:docMk/>
          <pc:sldMk cId="3250839907" sldId="647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250839907" sldId="647"/>
            <ac:spMk id="3" creationId="{CF6B42E2-5917-B748-B754-97B7C93B5A0E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250839907" sldId="647"/>
            <ac:spMk id="4" creationId="{5CE8BBCB-BF43-9448-9A68-8E00C2030E4D}"/>
          </ac:spMkLst>
        </pc:spChg>
        <pc:picChg chg="mod">
          <ac:chgData name="Xuesu Xiao" userId="2da2dc19-76a6-42ca-a03e-a5becae5e7dc" providerId="ADAL" clId="{4C8BB20C-386C-5947-8D8E-3AF086A90668}" dt="2022-11-21T00:48:52.219" v="173" actId="1036"/>
          <ac:picMkLst>
            <pc:docMk/>
            <pc:sldMk cId="3250839907" sldId="647"/>
            <ac:picMk id="7" creationId="{26D1680B-9A7B-E842-ABE2-CA25D8DA7F1E}"/>
          </ac:picMkLst>
        </pc:picChg>
      </pc:sldChg>
      <pc:sldChg chg="addSp delSp modSp add mod">
        <pc:chgData name="Xuesu Xiao" userId="2da2dc19-76a6-42ca-a03e-a5becae5e7dc" providerId="ADAL" clId="{4C8BB20C-386C-5947-8D8E-3AF086A90668}" dt="2022-11-21T04:16:22.683" v="417"/>
        <pc:sldMkLst>
          <pc:docMk/>
          <pc:sldMk cId="2717022926" sldId="651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2717022926" sldId="651"/>
            <ac:spMk id="3" creationId="{74E5E5EB-1D77-0CBE-9A2F-8502B5972D0A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17022926" sldId="651"/>
            <ac:spMk id="4" creationId="{32E6EFEA-67E7-114F-B4FE-96A6D25AE311}"/>
          </ac:spMkLst>
        </pc:spChg>
        <pc:picChg chg="mod">
          <ac:chgData name="Xuesu Xiao" userId="2da2dc19-76a6-42ca-a03e-a5becae5e7dc" providerId="ADAL" clId="{4C8BB20C-386C-5947-8D8E-3AF086A90668}" dt="2022-11-21T00:49:07.989" v="189" actId="1035"/>
          <ac:picMkLst>
            <pc:docMk/>
            <pc:sldMk cId="2717022926" sldId="651"/>
            <ac:picMk id="8" creationId="{C4EC7C86-C618-6C4B-B428-75192109242B}"/>
          </ac:picMkLst>
        </pc:pic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2764731088" sldId="652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2764731088" sldId="652"/>
            <ac:spMk id="3" creationId="{C8B40FD2-E481-ED4D-5ADD-F48AED4B1CF0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64731088" sldId="652"/>
            <ac:spMk id="4" creationId="{DFAC9336-9EAC-E546-A320-838ACF7411AC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455887334" sldId="658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455887334" sldId="658"/>
            <ac:spMk id="3" creationId="{F39D1BD3-05AD-1547-FCD1-F2A767026DEF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55887334" sldId="658"/>
            <ac:spMk id="4" creationId="{1217463D-241B-254E-B24A-16862D0ED818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1520073066" sldId="659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1520073066" sldId="659"/>
            <ac:spMk id="3" creationId="{E737A39C-38A5-AFFD-E9E0-E1083157E51C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520073066" sldId="659"/>
            <ac:spMk id="4" creationId="{7EEC56FF-8587-444D-958D-459A32FADAA8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3332798865" sldId="66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332798865" sldId="661"/>
            <ac:spMk id="4" creationId="{90C9BDEC-AE89-DB4B-82BC-BCBBD20B180E}"/>
          </ac:spMkLst>
        </pc:spChg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332798865" sldId="661"/>
            <ac:spMk id="4" creationId="{E3E699BF-0C9A-AA29-0DCE-880C0C368C9B}"/>
          </ac:spMkLst>
        </pc:spChg>
      </pc:sldChg>
      <pc:sldChg chg="addSp delSp modSp add mod">
        <pc:chgData name="Xuesu Xiao" userId="2da2dc19-76a6-42ca-a03e-a5becae5e7dc" providerId="ADAL" clId="{4C8BB20C-386C-5947-8D8E-3AF086A90668}" dt="2022-11-21T04:16:22.683" v="417"/>
        <pc:sldMkLst>
          <pc:docMk/>
          <pc:sldMk cId="3286461225" sldId="662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286461225" sldId="662"/>
            <ac:spMk id="3" creationId="{0E01C0A8-17EC-DC12-BB85-2AC335CFFBC4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286461225" sldId="662"/>
            <ac:spMk id="4" creationId="{1217463D-241B-254E-B24A-16862D0ED818}"/>
          </ac:spMkLst>
        </pc:spChg>
        <pc:spChg chg="mod">
          <ac:chgData name="Xuesu Xiao" userId="2da2dc19-76a6-42ca-a03e-a5becae5e7dc" providerId="ADAL" clId="{4C8BB20C-386C-5947-8D8E-3AF086A90668}" dt="2022-11-21T00:44:38.932" v="124" actId="27636"/>
          <ac:spMkLst>
            <pc:docMk/>
            <pc:sldMk cId="3286461225" sldId="662"/>
            <ac:spMk id="7" creationId="{577FF39D-9B6E-1F44-9FEB-71A98B37D2B3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3444933593" sldId="663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444933593" sldId="663"/>
            <ac:spMk id="3" creationId="{1E8CFBC3-24DF-D489-8625-A3455009F179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444933593" sldId="663"/>
            <ac:spMk id="4" creationId="{1217463D-241B-254E-B24A-16862D0ED818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4031189286" sldId="664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4031189286" sldId="664"/>
            <ac:spMk id="3" creationId="{C5A44AA0-4DEC-044C-382B-7CB7841AFD2E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31189286" sldId="664"/>
            <ac:spMk id="4" creationId="{1217463D-241B-254E-B24A-16862D0ED818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4152466976" sldId="665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4152466976" sldId="665"/>
            <ac:spMk id="3" creationId="{31821D17-EF8C-3F32-E568-5A4BB7F79DD2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152466976" sldId="665"/>
            <ac:spMk id="4" creationId="{7EEC56FF-8587-444D-958D-459A32FADAA8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2333037294" sldId="666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2333037294" sldId="666"/>
            <ac:spMk id="3" creationId="{DE353C14-A56F-1F32-EEDE-D3A66B8B6DE2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333037294" sldId="666"/>
            <ac:spMk id="4" creationId="{7EEC56FF-8587-444D-958D-459A32FADAA8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325324625" sldId="667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25324625" sldId="667"/>
            <ac:spMk id="3" creationId="{7BB4A5EF-7628-40CE-8D58-F77C4E1F36B4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25324625" sldId="667"/>
            <ac:spMk id="4" creationId="{7EEC56FF-8587-444D-958D-459A32FADAA8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3826814891" sldId="668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826814891" sldId="668"/>
            <ac:spMk id="3" creationId="{BB2F3BC0-ACD2-479F-D053-9D7ED7AAC61D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26814891" sldId="668"/>
            <ac:spMk id="4" creationId="{1217463D-241B-254E-B24A-16862D0ED818}"/>
          </ac:spMkLst>
        </pc:spChg>
      </pc:sldChg>
      <pc:sldChg chg="addSp delSp modSp add mod">
        <pc:chgData name="Xuesu Xiao" userId="2da2dc19-76a6-42ca-a03e-a5becae5e7dc" providerId="ADAL" clId="{4C8BB20C-386C-5947-8D8E-3AF086A90668}" dt="2022-11-21T04:16:22.683" v="417"/>
        <pc:sldMkLst>
          <pc:docMk/>
          <pc:sldMk cId="3618127045" sldId="672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618127045" sldId="672"/>
            <ac:spMk id="4" creationId="{59DC110B-A1E3-6535-3C46-1B9181C1DBFC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618127045" sldId="672"/>
            <ac:spMk id="4" creationId="{90C9BDEC-AE89-DB4B-82BC-BCBBD20B180E}"/>
          </ac:spMkLst>
        </pc:spChg>
        <pc:picChg chg="mod">
          <ac:chgData name="Xuesu Xiao" userId="2da2dc19-76a6-42ca-a03e-a5becae5e7dc" providerId="ADAL" clId="{4C8BB20C-386C-5947-8D8E-3AF086A90668}" dt="2022-11-21T00:47:09.225" v="144" actId="1035"/>
          <ac:picMkLst>
            <pc:docMk/>
            <pc:sldMk cId="3618127045" sldId="672"/>
            <ac:picMk id="7" creationId="{530F3EC3-4A93-9047-A169-78154BD1FA9D}"/>
          </ac:picMkLst>
        </pc:picChg>
      </pc:sldChg>
      <pc:sldChg chg="addSp delSp modSp add mod">
        <pc:chgData name="Xuesu Xiao" userId="2da2dc19-76a6-42ca-a03e-a5becae5e7dc" providerId="ADAL" clId="{4C8BB20C-386C-5947-8D8E-3AF086A90668}" dt="2022-11-21T04:16:22.683" v="417"/>
        <pc:sldMkLst>
          <pc:docMk/>
          <pc:sldMk cId="704367653" sldId="673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704367653" sldId="673"/>
            <ac:spMk id="4" creationId="{585F61BC-2B1A-BC98-E120-AD68FB172CD4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704367653" sldId="673"/>
            <ac:spMk id="4" creationId="{988774D8-CF45-BA4D-A68B-C7100F4609C4}"/>
          </ac:spMkLst>
        </pc:spChg>
        <pc:picChg chg="mod">
          <ac:chgData name="Xuesu Xiao" userId="2da2dc19-76a6-42ca-a03e-a5becae5e7dc" providerId="ADAL" clId="{4C8BB20C-386C-5947-8D8E-3AF086A90668}" dt="2022-11-21T00:47:18.123" v="145" actId="1076"/>
          <ac:picMkLst>
            <pc:docMk/>
            <pc:sldMk cId="704367653" sldId="673"/>
            <ac:picMk id="6" creationId="{E012ECB0-64C7-6F4D-B472-0FA2FD4300D2}"/>
          </ac:picMkLst>
        </pc:pic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568333639" sldId="674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568333639" sldId="674"/>
            <ac:spMk id="3" creationId="{17B81D27-6CAE-A859-6AE3-2C3025F8DAE6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568333639" sldId="674"/>
            <ac:spMk id="4" creationId="{DF552C9D-8710-094E-9F39-C924D5517585}"/>
          </ac:spMkLst>
        </pc:spChg>
      </pc:sldChg>
      <pc:sldChg chg="addSp delSp modSp add mod">
        <pc:chgData name="Xuesu Xiao" userId="2da2dc19-76a6-42ca-a03e-a5becae5e7dc" providerId="ADAL" clId="{4C8BB20C-386C-5947-8D8E-3AF086A90668}" dt="2022-11-21T04:16:22.683" v="417"/>
        <pc:sldMkLst>
          <pc:docMk/>
          <pc:sldMk cId="41603260" sldId="677"/>
        </pc:sldMkLst>
        <pc:spChg chg="mod">
          <ac:chgData name="Xuesu Xiao" userId="2da2dc19-76a6-42ca-a03e-a5becae5e7dc" providerId="ADAL" clId="{4C8BB20C-386C-5947-8D8E-3AF086A90668}" dt="2022-11-21T00:47:38.169" v="155" actId="20577"/>
          <ac:spMkLst>
            <pc:docMk/>
            <pc:sldMk cId="41603260" sldId="677"/>
            <ac:spMk id="3" creationId="{7FE14053-1F7C-3241-820B-92EE904007E6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1603260" sldId="677"/>
            <ac:spMk id="4" creationId="{988774D8-CF45-BA4D-A68B-C7100F4609C4}"/>
          </ac:spMkLst>
        </pc:spChg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41603260" sldId="677"/>
            <ac:spMk id="4" creationId="{D71AD46F-41F7-D748-0E66-263C2C1F4FD8}"/>
          </ac:spMkLst>
        </pc:spChg>
        <pc:picChg chg="del">
          <ac:chgData name="Xuesu Xiao" userId="2da2dc19-76a6-42ca-a03e-a5becae5e7dc" providerId="ADAL" clId="{4C8BB20C-386C-5947-8D8E-3AF086A90668}" dt="2022-11-21T00:47:20.525" v="146" actId="478"/>
          <ac:picMkLst>
            <pc:docMk/>
            <pc:sldMk cId="41603260" sldId="677"/>
            <ac:picMk id="6" creationId="{E012ECB0-64C7-6F4D-B472-0FA2FD4300D2}"/>
          </ac:picMkLst>
        </pc:picChg>
        <pc:picChg chg="add del mod">
          <ac:chgData name="Xuesu Xiao" userId="2da2dc19-76a6-42ca-a03e-a5becae5e7dc" providerId="ADAL" clId="{4C8BB20C-386C-5947-8D8E-3AF086A90668}" dt="2022-11-21T00:47:39.242" v="157" actId="1076"/>
          <ac:picMkLst>
            <pc:docMk/>
            <pc:sldMk cId="41603260" sldId="677"/>
            <ac:picMk id="7" creationId="{5AF54D1E-8CB2-7948-A276-7283A19BF41E}"/>
          </ac:picMkLst>
        </pc:picChg>
        <pc:picChg chg="add mod">
          <ac:chgData name="Xuesu Xiao" userId="2da2dc19-76a6-42ca-a03e-a5becae5e7dc" providerId="ADAL" clId="{4C8BB20C-386C-5947-8D8E-3AF086A90668}" dt="2022-11-21T00:47:20.846" v="147"/>
          <ac:picMkLst>
            <pc:docMk/>
            <pc:sldMk cId="41603260" sldId="677"/>
            <ac:picMk id="8" creationId="{02F67932-DC13-EC53-295F-98C1F0F790B1}"/>
          </ac:picMkLst>
        </pc:picChg>
      </pc:sldChg>
      <pc:sldChg chg="addSp delSp modSp add mod">
        <pc:chgData name="Xuesu Xiao" userId="2da2dc19-76a6-42ca-a03e-a5becae5e7dc" providerId="ADAL" clId="{4C8BB20C-386C-5947-8D8E-3AF086A90668}" dt="2022-11-21T04:16:22.683" v="417"/>
        <pc:sldMkLst>
          <pc:docMk/>
          <pc:sldMk cId="3700851683" sldId="678"/>
        </pc:sldMkLst>
        <pc:spChg chg="mod">
          <ac:chgData name="Xuesu Xiao" userId="2da2dc19-76a6-42ca-a03e-a5becae5e7dc" providerId="ADAL" clId="{4C8BB20C-386C-5947-8D8E-3AF086A90668}" dt="2022-11-21T00:47:47.459" v="159" actId="20577"/>
          <ac:spMkLst>
            <pc:docMk/>
            <pc:sldMk cId="3700851683" sldId="678"/>
            <ac:spMk id="3" creationId="{7FE14053-1F7C-3241-820B-92EE904007E6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700851683" sldId="678"/>
            <ac:spMk id="4" creationId="{988774D8-CF45-BA4D-A68B-C7100F4609C4}"/>
          </ac:spMkLst>
        </pc:spChg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700851683" sldId="678"/>
            <ac:spMk id="4" creationId="{E9338682-7F0E-BF49-FC74-648EB52B363F}"/>
          </ac:spMkLst>
        </pc:spChg>
      </pc:sldChg>
      <pc:sldChg chg="addSp delSp modSp add mod">
        <pc:chgData name="Xuesu Xiao" userId="2da2dc19-76a6-42ca-a03e-a5becae5e7dc" providerId="ADAL" clId="{4C8BB20C-386C-5947-8D8E-3AF086A90668}" dt="2022-11-21T04:16:22.683" v="417"/>
        <pc:sldMkLst>
          <pc:docMk/>
          <pc:sldMk cId="2753619860" sldId="679"/>
        </pc:sldMkLst>
        <pc:spChg chg="mod">
          <ac:chgData name="Xuesu Xiao" userId="2da2dc19-76a6-42ca-a03e-a5becae5e7dc" providerId="ADAL" clId="{4C8BB20C-386C-5947-8D8E-3AF086A90668}" dt="2022-11-21T00:47:51.971" v="161" actId="20577"/>
          <ac:spMkLst>
            <pc:docMk/>
            <pc:sldMk cId="2753619860" sldId="679"/>
            <ac:spMk id="3" creationId="{7FE14053-1F7C-3241-820B-92EE904007E6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53619860" sldId="679"/>
            <ac:spMk id="4" creationId="{988774D8-CF45-BA4D-A68B-C7100F4609C4}"/>
          </ac:spMkLst>
        </pc:spChg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2753619860" sldId="679"/>
            <ac:spMk id="4" creationId="{A95C81FF-16A8-7143-118E-FCF10ACA9AD2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3618482447" sldId="686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618482447" sldId="686"/>
            <ac:spMk id="2" creationId="{A890DE09-C18D-C9C4-78F1-5D5745FEDB79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618482447" sldId="686"/>
            <ac:spMk id="4" creationId="{88CBCEBD-72FD-8D4D-B6B6-1ED38B6CFB1C}"/>
          </ac:spMkLst>
        </pc:spChg>
      </pc:sldChg>
      <pc:sldChg chg="add del">
        <pc:chgData name="Xuesu Xiao" userId="2da2dc19-76a6-42ca-a03e-a5becae5e7dc" providerId="ADAL" clId="{4C8BB20C-386C-5947-8D8E-3AF086A90668}" dt="2022-11-21T00:49:15.286" v="190" actId="2696"/>
        <pc:sldMkLst>
          <pc:docMk/>
          <pc:sldMk cId="204665049" sldId="742"/>
        </pc:sldMkLst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2161857370" sldId="786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2161857370" sldId="786"/>
            <ac:spMk id="4" creationId="{EE56615D-A7AA-9AB3-0FB6-E6CBAE516252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161857370" sldId="786"/>
            <ac:spMk id="5" creationId="{E5505510-7E13-AE49-91DC-4573DFC116ED}"/>
          </ac:spMkLst>
        </pc:spChg>
      </pc:sldChg>
      <pc:sldChg chg="addSp delSp modSp add mod">
        <pc:chgData name="Xuesu Xiao" userId="2da2dc19-76a6-42ca-a03e-a5becae5e7dc" providerId="ADAL" clId="{4C8BB20C-386C-5947-8D8E-3AF086A90668}" dt="2022-11-21T04:16:22.683" v="417"/>
        <pc:sldMkLst>
          <pc:docMk/>
          <pc:sldMk cId="2205477829" sldId="787"/>
        </pc:sldMkLst>
        <pc:spChg chg="mod">
          <ac:chgData name="Xuesu Xiao" userId="2da2dc19-76a6-42ca-a03e-a5becae5e7dc" providerId="ADAL" clId="{4C8BB20C-386C-5947-8D8E-3AF086A90668}" dt="2022-11-21T00:47:56.982" v="163" actId="20577"/>
          <ac:spMkLst>
            <pc:docMk/>
            <pc:sldMk cId="2205477829" sldId="787"/>
            <ac:spMk id="3" creationId="{7FE14053-1F7C-3241-820B-92EE904007E6}"/>
          </ac:spMkLst>
        </pc:spChg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2205477829" sldId="787"/>
            <ac:spMk id="4" creationId="{9586A60D-3BAB-12D3-5F1D-C9D9A83D96A2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205477829" sldId="787"/>
            <ac:spMk id="4" creationId="{988774D8-CF45-BA4D-A68B-C7100F4609C4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3118771488" sldId="788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118771488" sldId="788"/>
            <ac:spMk id="3" creationId="{FA6E2383-149C-54BA-8600-510B15A87E93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18771488" sldId="788"/>
            <ac:spMk id="4" creationId="{0BAE6E5E-1313-204E-84C1-C9BC8C1F5759}"/>
          </ac:spMkLst>
        </pc:spChg>
      </pc:sldChg>
      <pc:sldChg chg="del">
        <pc:chgData name="Xuesu Xiao" userId="2da2dc19-76a6-42ca-a03e-a5becae5e7dc" providerId="ADAL" clId="{4C8BB20C-386C-5947-8D8E-3AF086A90668}" dt="2022-11-21T00:38:41.740" v="52" actId="2696"/>
        <pc:sldMkLst>
          <pc:docMk/>
          <pc:sldMk cId="2570836310" sldId="849"/>
        </pc:sldMkLst>
      </pc:sldChg>
      <pc:sldChg chg="addSp delSp add del">
        <pc:chgData name="Xuesu Xiao" userId="2da2dc19-76a6-42ca-a03e-a5becae5e7dc" providerId="ADAL" clId="{4C8BB20C-386C-5947-8D8E-3AF086A90668}" dt="2022-11-21T01:05:16.478" v="415" actId="2696"/>
        <pc:sldMkLst>
          <pc:docMk/>
          <pc:sldMk cId="890801759" sldId="85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890801759" sldId="854"/>
            <ac:spMk id="4" creationId="{B38C4CE9-CB28-334F-B018-B1B4AFF98E8A}"/>
          </ac:spMkLst>
        </pc:spChg>
      </pc:sldChg>
      <pc:sldChg chg="add del">
        <pc:chgData name="Xuesu Xiao" userId="2da2dc19-76a6-42ca-a03e-a5becae5e7dc" providerId="ADAL" clId="{4C8BB20C-386C-5947-8D8E-3AF086A90668}" dt="2022-11-21T00:49:15.716" v="191" actId="2696"/>
        <pc:sldMkLst>
          <pc:docMk/>
          <pc:sldMk cId="3058231440" sldId="860"/>
        </pc:sldMkLst>
      </pc:sldChg>
      <pc:sldChg chg="addSp delSp add del">
        <pc:chgData name="Xuesu Xiao" userId="2da2dc19-76a6-42ca-a03e-a5becae5e7dc" providerId="ADAL" clId="{4C8BB20C-386C-5947-8D8E-3AF086A90668}" dt="2022-11-21T01:04:00.988" v="407" actId="2696"/>
        <pc:sldMkLst>
          <pc:docMk/>
          <pc:sldMk cId="1657191971" sldId="86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657191971" sldId="862"/>
            <ac:spMk id="5" creationId="{E5505510-7E13-AE49-91DC-4573DFC116ED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04:00.748" v="406" actId="2696"/>
        <pc:sldMkLst>
          <pc:docMk/>
          <pc:sldMk cId="3674087567" sldId="863"/>
        </pc:sldMkLst>
        <pc:spChg chg="add del">
          <ac:chgData name="Xuesu Xiao" userId="2da2dc19-76a6-42ca-a03e-a5becae5e7dc" providerId="ADAL" clId="{4C8BB20C-386C-5947-8D8E-3AF086A90668}" dt="2022-11-21T00:41:19.105" v="118" actId="478"/>
          <ac:spMkLst>
            <pc:docMk/>
            <pc:sldMk cId="3674087567" sldId="863"/>
            <ac:spMk id="3" creationId="{717B1FC0-89BA-3344-8880-1A6DFB376BE7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674087567" sldId="863"/>
            <ac:spMk id="5" creationId="{E5505510-7E13-AE49-91DC-4573DFC116ED}"/>
          </ac:spMkLst>
        </pc:spChg>
        <pc:spChg chg="add del mod">
          <ac:chgData name="Xuesu Xiao" userId="2da2dc19-76a6-42ca-a03e-a5becae5e7dc" providerId="ADAL" clId="{4C8BB20C-386C-5947-8D8E-3AF086A90668}" dt="2022-11-21T00:41:19.399" v="119" actId="478"/>
          <ac:spMkLst>
            <pc:docMk/>
            <pc:sldMk cId="3674087567" sldId="863"/>
            <ac:spMk id="7" creationId="{836C609B-65A0-A6F0-669E-D6223B32D6CD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1086217678" sldId="86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086217678" sldId="864"/>
            <ac:spMk id="4" creationId="{13A91946-45FE-FF3A-0C99-B53607FC71EC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1953865519" sldId="86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953865519" sldId="865"/>
            <ac:spMk id="4" creationId="{2443B95A-53EC-972B-F668-44965C45D382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3220865088" sldId="90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220865088" sldId="906"/>
            <ac:spMk id="4" creationId="{322BE0D5-16EA-FD4D-A061-DF053D59EAA7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2789349317" sldId="90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89349317" sldId="907"/>
            <ac:spMk id="4" creationId="{322BE0D5-16EA-FD4D-A061-DF053D59EAA7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3704937832" sldId="90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704937832" sldId="908"/>
            <ac:spMk id="4" creationId="{322BE0D5-16EA-FD4D-A061-DF053D59EAA7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04:00.748" v="406" actId="2696"/>
        <pc:sldMkLst>
          <pc:docMk/>
          <pc:sldMk cId="1800163704" sldId="1016"/>
        </pc:sldMkLst>
        <pc:spChg chg="mod">
          <ac:chgData name="Xuesu Xiao" userId="2da2dc19-76a6-42ca-a03e-a5becae5e7dc" providerId="ADAL" clId="{4C8BB20C-386C-5947-8D8E-3AF086A90668}" dt="2022-11-21T00:39:00.180" v="107" actId="27636"/>
          <ac:spMkLst>
            <pc:docMk/>
            <pc:sldMk cId="1800163704" sldId="1016"/>
            <ac:spMk id="3" creationId="{EBC7DA4F-105A-B119-1D9B-8B8860AAEB4E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800163704" sldId="1016"/>
            <ac:spMk id="4" creationId="{F0809027-24A8-C9F2-C801-8826E3320A64}"/>
          </ac:spMkLst>
        </pc:spChg>
      </pc:sldChg>
      <pc:sldChg chg="add del">
        <pc:chgData name="Xuesu Xiao" userId="2da2dc19-76a6-42ca-a03e-a5becae5e7dc" providerId="ADAL" clId="{4C8BB20C-386C-5947-8D8E-3AF086A90668}" dt="2022-11-21T00:42:44.679" v="120" actId="2696"/>
        <pc:sldMkLst>
          <pc:docMk/>
          <pc:sldMk cId="2531620827" sldId="1017"/>
        </pc:sldMkLst>
      </pc:sldChg>
      <pc:sldChg chg="addSp delSp modSp add del mod">
        <pc:chgData name="Xuesu Xiao" userId="2da2dc19-76a6-42ca-a03e-a5becae5e7dc" providerId="ADAL" clId="{4C8BB20C-386C-5947-8D8E-3AF086A90668}" dt="2022-11-21T01:04:00.748" v="406" actId="2696"/>
        <pc:sldMkLst>
          <pc:docMk/>
          <pc:sldMk cId="1881433791" sldId="1018"/>
        </pc:sldMkLst>
        <pc:spChg chg="mod">
          <ac:chgData name="Xuesu Xiao" userId="2da2dc19-76a6-42ca-a03e-a5becae5e7dc" providerId="ADAL" clId="{4C8BB20C-386C-5947-8D8E-3AF086A90668}" dt="2022-11-21T00:39:00.078" v="105" actId="27636"/>
          <ac:spMkLst>
            <pc:docMk/>
            <pc:sldMk cId="1881433791" sldId="1018"/>
            <ac:spMk id="3" creationId="{51A0A401-519D-0D33-605E-584022413C57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881433791" sldId="1018"/>
            <ac:spMk id="4" creationId="{55CF36BB-3D97-187A-1F90-2AECA64E0F1E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116339172" sldId="101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16339172" sldId="1019"/>
            <ac:spMk id="4" creationId="{1711B12E-DEED-FD3D-B127-C2AA4E9174DD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145125654" sldId="102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45125654" sldId="1020"/>
            <ac:spMk id="4" creationId="{202DACC8-07E8-6B04-5BCE-B06AD2D99FFA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993282332" sldId="102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993282332" sldId="1021"/>
            <ac:spMk id="4" creationId="{1711B12E-DEED-FD3D-B127-C2AA4E9174DD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3067519327" sldId="102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067519327" sldId="1022"/>
            <ac:spMk id="4" creationId="{1711B12E-DEED-FD3D-B127-C2AA4E9174DD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4058232757" sldId="102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58232757" sldId="1023"/>
            <ac:spMk id="4" creationId="{C71617C8-FC5C-B015-D59C-16CFC5FACC64}"/>
          </ac:spMkLst>
        </pc:spChg>
      </pc:sldChg>
      <pc:sldChg chg="del">
        <pc:chgData name="Xuesu Xiao" userId="2da2dc19-76a6-42ca-a03e-a5becae5e7dc" providerId="ADAL" clId="{4C8BB20C-386C-5947-8D8E-3AF086A90668}" dt="2022-11-21T00:38:41.668" v="0" actId="2696"/>
        <pc:sldMkLst>
          <pc:docMk/>
          <pc:sldMk cId="157677397" sldId="1067"/>
        </pc:sldMkLst>
      </pc:sldChg>
      <pc:sldChg chg="del">
        <pc:chgData name="Xuesu Xiao" userId="2da2dc19-76a6-42ca-a03e-a5becae5e7dc" providerId="ADAL" clId="{4C8BB20C-386C-5947-8D8E-3AF086A90668}" dt="2022-11-21T00:38:41.723" v="35" actId="2696"/>
        <pc:sldMkLst>
          <pc:docMk/>
          <pc:sldMk cId="3590826554" sldId="1069"/>
        </pc:sldMkLst>
      </pc:sldChg>
      <pc:sldChg chg="del">
        <pc:chgData name="Xuesu Xiao" userId="2da2dc19-76a6-42ca-a03e-a5becae5e7dc" providerId="ADAL" clId="{4C8BB20C-386C-5947-8D8E-3AF086A90668}" dt="2022-11-21T00:38:41.774" v="91" actId="2696"/>
        <pc:sldMkLst>
          <pc:docMk/>
          <pc:sldMk cId="3936983072" sldId="1070"/>
        </pc:sldMkLst>
      </pc:sldChg>
      <pc:sldChg chg="del">
        <pc:chgData name="Xuesu Xiao" userId="2da2dc19-76a6-42ca-a03e-a5becae5e7dc" providerId="ADAL" clId="{4C8BB20C-386C-5947-8D8E-3AF086A90668}" dt="2022-11-21T00:38:41.765" v="81" actId="2696"/>
        <pc:sldMkLst>
          <pc:docMk/>
          <pc:sldMk cId="2951558007" sldId="1071"/>
        </pc:sldMkLst>
      </pc:sldChg>
      <pc:sldChg chg="del">
        <pc:chgData name="Xuesu Xiao" userId="2da2dc19-76a6-42ca-a03e-a5becae5e7dc" providerId="ADAL" clId="{4C8BB20C-386C-5947-8D8E-3AF086A90668}" dt="2022-11-21T00:38:41.746" v="59" actId="2696"/>
        <pc:sldMkLst>
          <pc:docMk/>
          <pc:sldMk cId="3389009434" sldId="1072"/>
        </pc:sldMkLst>
      </pc:sldChg>
      <pc:sldChg chg="del">
        <pc:chgData name="Xuesu Xiao" userId="2da2dc19-76a6-42ca-a03e-a5becae5e7dc" providerId="ADAL" clId="{4C8BB20C-386C-5947-8D8E-3AF086A90668}" dt="2022-11-21T00:38:41.688" v="8" actId="2696"/>
        <pc:sldMkLst>
          <pc:docMk/>
          <pc:sldMk cId="2026814572" sldId="1073"/>
        </pc:sldMkLst>
      </pc:sldChg>
      <pc:sldChg chg="del">
        <pc:chgData name="Xuesu Xiao" userId="2da2dc19-76a6-42ca-a03e-a5becae5e7dc" providerId="ADAL" clId="{4C8BB20C-386C-5947-8D8E-3AF086A90668}" dt="2022-11-21T00:38:41.765" v="82" actId="2696"/>
        <pc:sldMkLst>
          <pc:docMk/>
          <pc:sldMk cId="3138270859" sldId="1074"/>
        </pc:sldMkLst>
      </pc:sldChg>
      <pc:sldChg chg="del">
        <pc:chgData name="Xuesu Xiao" userId="2da2dc19-76a6-42ca-a03e-a5becae5e7dc" providerId="ADAL" clId="{4C8BB20C-386C-5947-8D8E-3AF086A90668}" dt="2022-11-21T00:38:41.763" v="78" actId="2696"/>
        <pc:sldMkLst>
          <pc:docMk/>
          <pc:sldMk cId="3486570579" sldId="1075"/>
        </pc:sldMkLst>
      </pc:sldChg>
      <pc:sldChg chg="del">
        <pc:chgData name="Xuesu Xiao" userId="2da2dc19-76a6-42ca-a03e-a5becae5e7dc" providerId="ADAL" clId="{4C8BB20C-386C-5947-8D8E-3AF086A90668}" dt="2022-11-21T00:38:41.727" v="39" actId="2696"/>
        <pc:sldMkLst>
          <pc:docMk/>
          <pc:sldMk cId="1854122880" sldId="1076"/>
        </pc:sldMkLst>
      </pc:sldChg>
      <pc:sldChg chg="del">
        <pc:chgData name="Xuesu Xiao" userId="2da2dc19-76a6-42ca-a03e-a5becae5e7dc" providerId="ADAL" clId="{4C8BB20C-386C-5947-8D8E-3AF086A90668}" dt="2022-11-21T00:38:41.750" v="64" actId="2696"/>
        <pc:sldMkLst>
          <pc:docMk/>
          <pc:sldMk cId="808208957" sldId="1077"/>
        </pc:sldMkLst>
      </pc:sldChg>
      <pc:sldChg chg="del">
        <pc:chgData name="Xuesu Xiao" userId="2da2dc19-76a6-42ca-a03e-a5becae5e7dc" providerId="ADAL" clId="{4C8BB20C-386C-5947-8D8E-3AF086A90668}" dt="2022-11-21T00:38:41.725" v="37" actId="2696"/>
        <pc:sldMkLst>
          <pc:docMk/>
          <pc:sldMk cId="3845937653" sldId="1078"/>
        </pc:sldMkLst>
      </pc:sldChg>
      <pc:sldChg chg="del">
        <pc:chgData name="Xuesu Xiao" userId="2da2dc19-76a6-42ca-a03e-a5becae5e7dc" providerId="ADAL" clId="{4C8BB20C-386C-5947-8D8E-3AF086A90668}" dt="2022-11-21T00:38:41.764" v="80" actId="2696"/>
        <pc:sldMkLst>
          <pc:docMk/>
          <pc:sldMk cId="2193030403" sldId="1079"/>
        </pc:sldMkLst>
      </pc:sldChg>
      <pc:sldChg chg="del">
        <pc:chgData name="Xuesu Xiao" userId="2da2dc19-76a6-42ca-a03e-a5becae5e7dc" providerId="ADAL" clId="{4C8BB20C-386C-5947-8D8E-3AF086A90668}" dt="2022-11-21T00:38:41.733" v="46" actId="2696"/>
        <pc:sldMkLst>
          <pc:docMk/>
          <pc:sldMk cId="2264359232" sldId="1080"/>
        </pc:sldMkLst>
      </pc:sldChg>
      <pc:sldChg chg="del">
        <pc:chgData name="Xuesu Xiao" userId="2da2dc19-76a6-42ca-a03e-a5becae5e7dc" providerId="ADAL" clId="{4C8BB20C-386C-5947-8D8E-3AF086A90668}" dt="2022-11-21T00:38:41.695" v="12" actId="2696"/>
        <pc:sldMkLst>
          <pc:docMk/>
          <pc:sldMk cId="4030995238" sldId="1081"/>
        </pc:sldMkLst>
      </pc:sldChg>
      <pc:sldChg chg="del">
        <pc:chgData name="Xuesu Xiao" userId="2da2dc19-76a6-42ca-a03e-a5becae5e7dc" providerId="ADAL" clId="{4C8BB20C-386C-5947-8D8E-3AF086A90668}" dt="2022-11-21T00:38:41.714" v="28" actId="2696"/>
        <pc:sldMkLst>
          <pc:docMk/>
          <pc:sldMk cId="2024520580" sldId="1082"/>
        </pc:sldMkLst>
      </pc:sldChg>
      <pc:sldChg chg="del">
        <pc:chgData name="Xuesu Xiao" userId="2da2dc19-76a6-42ca-a03e-a5becae5e7dc" providerId="ADAL" clId="{4C8BB20C-386C-5947-8D8E-3AF086A90668}" dt="2022-11-21T00:38:41.716" v="29" actId="2696"/>
        <pc:sldMkLst>
          <pc:docMk/>
          <pc:sldMk cId="744507728" sldId="1083"/>
        </pc:sldMkLst>
      </pc:sldChg>
      <pc:sldChg chg="del">
        <pc:chgData name="Xuesu Xiao" userId="2da2dc19-76a6-42ca-a03e-a5becae5e7dc" providerId="ADAL" clId="{4C8BB20C-386C-5947-8D8E-3AF086A90668}" dt="2022-11-21T00:38:41.719" v="32" actId="2696"/>
        <pc:sldMkLst>
          <pc:docMk/>
          <pc:sldMk cId="2539870814" sldId="1086"/>
        </pc:sldMkLst>
      </pc:sldChg>
      <pc:sldChg chg="del">
        <pc:chgData name="Xuesu Xiao" userId="2da2dc19-76a6-42ca-a03e-a5becae5e7dc" providerId="ADAL" clId="{4C8BB20C-386C-5947-8D8E-3AF086A90668}" dt="2022-11-21T00:38:41.674" v="2" actId="2696"/>
        <pc:sldMkLst>
          <pc:docMk/>
          <pc:sldMk cId="3423381994" sldId="1093"/>
        </pc:sldMkLst>
      </pc:sldChg>
      <pc:sldChg chg="del">
        <pc:chgData name="Xuesu Xiao" userId="2da2dc19-76a6-42ca-a03e-a5becae5e7dc" providerId="ADAL" clId="{4C8BB20C-386C-5947-8D8E-3AF086A90668}" dt="2022-11-21T00:38:41.707" v="21" actId="2696"/>
        <pc:sldMkLst>
          <pc:docMk/>
          <pc:sldMk cId="281922581" sldId="1094"/>
        </pc:sldMkLst>
      </pc:sldChg>
      <pc:sldChg chg="del">
        <pc:chgData name="Xuesu Xiao" userId="2da2dc19-76a6-42ca-a03e-a5becae5e7dc" providerId="ADAL" clId="{4C8BB20C-386C-5947-8D8E-3AF086A90668}" dt="2022-11-21T00:38:41.756" v="69" actId="2696"/>
        <pc:sldMkLst>
          <pc:docMk/>
          <pc:sldMk cId="2928677655" sldId="1095"/>
        </pc:sldMkLst>
      </pc:sldChg>
      <pc:sldChg chg="del">
        <pc:chgData name="Xuesu Xiao" userId="2da2dc19-76a6-42ca-a03e-a5becae5e7dc" providerId="ADAL" clId="{4C8BB20C-386C-5947-8D8E-3AF086A90668}" dt="2022-11-21T00:38:41.737" v="51" actId="2696"/>
        <pc:sldMkLst>
          <pc:docMk/>
          <pc:sldMk cId="463698883" sldId="1096"/>
        </pc:sldMkLst>
      </pc:sldChg>
      <pc:sldChg chg="del">
        <pc:chgData name="Xuesu Xiao" userId="2da2dc19-76a6-42ca-a03e-a5becae5e7dc" providerId="ADAL" clId="{4C8BB20C-386C-5947-8D8E-3AF086A90668}" dt="2022-11-21T00:38:41.749" v="63" actId="2696"/>
        <pc:sldMkLst>
          <pc:docMk/>
          <pc:sldMk cId="1317456784" sldId="1098"/>
        </pc:sldMkLst>
      </pc:sldChg>
    </pc:docChg>
  </pc:docChgLst>
  <pc:docChgLst>
    <pc:chgData name="Xuesu Xiao" userId="2da2dc19-76a6-42ca-a03e-a5becae5e7dc" providerId="ADAL" clId="{CE358A7D-04A9-3547-A192-F99433E0A911}"/>
    <pc:docChg chg="undo redo custSel addSld delSld modSld delSection modSection">
      <pc:chgData name="Xuesu Xiao" userId="2da2dc19-76a6-42ca-a03e-a5becae5e7dc" providerId="ADAL" clId="{CE358A7D-04A9-3547-A192-F99433E0A911}" dt="2022-11-20T19:27:50.876" v="589"/>
      <pc:docMkLst>
        <pc:docMk/>
      </pc:docMkLst>
      <pc:sldChg chg="modSp mod">
        <pc:chgData name="Xuesu Xiao" userId="2da2dc19-76a6-42ca-a03e-a5becae5e7dc" providerId="ADAL" clId="{CE358A7D-04A9-3547-A192-F99433E0A911}" dt="2022-11-20T19:27:39.880" v="588" actId="20577"/>
        <pc:sldMkLst>
          <pc:docMk/>
          <pc:sldMk cId="2969206148" sldId="256"/>
        </pc:sldMkLst>
        <pc:spChg chg="mod">
          <ac:chgData name="Xuesu Xiao" userId="2da2dc19-76a6-42ca-a03e-a5becae5e7dc" providerId="ADAL" clId="{CE358A7D-04A9-3547-A192-F99433E0A911}" dt="2022-11-20T19:27:39.880" v="588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add del">
        <pc:chgData name="Xuesu Xiao" userId="2da2dc19-76a6-42ca-a03e-a5becae5e7dc" providerId="ADAL" clId="{CE358A7D-04A9-3547-A192-F99433E0A911}" dt="2022-11-20T19:14:59.079" v="294" actId="2696"/>
        <pc:sldMkLst>
          <pc:docMk/>
          <pc:sldMk cId="1431257714" sldId="466"/>
        </pc:sldMkLst>
      </pc:sldChg>
      <pc:sldChg chg="add del">
        <pc:chgData name="Xuesu Xiao" userId="2da2dc19-76a6-42ca-a03e-a5becae5e7dc" providerId="ADAL" clId="{CE358A7D-04A9-3547-A192-F99433E0A911}" dt="2022-11-20T19:14:59.266" v="360" actId="2696"/>
        <pc:sldMkLst>
          <pc:docMk/>
          <pc:sldMk cId="3939019244" sldId="467"/>
        </pc:sldMkLst>
      </pc:sldChg>
      <pc:sldChg chg="add del">
        <pc:chgData name="Xuesu Xiao" userId="2da2dc19-76a6-42ca-a03e-a5becae5e7dc" providerId="ADAL" clId="{CE358A7D-04A9-3547-A192-F99433E0A911}" dt="2022-11-20T19:14:59.265" v="359" actId="2696"/>
        <pc:sldMkLst>
          <pc:docMk/>
          <pc:sldMk cId="1440548654" sldId="468"/>
        </pc:sldMkLst>
      </pc:sldChg>
      <pc:sldChg chg="add del">
        <pc:chgData name="Xuesu Xiao" userId="2da2dc19-76a6-42ca-a03e-a5becae5e7dc" providerId="ADAL" clId="{CE358A7D-04A9-3547-A192-F99433E0A911}" dt="2022-11-20T19:14:59.068" v="287" actId="2696"/>
        <pc:sldMkLst>
          <pc:docMk/>
          <pc:sldMk cId="294512362" sldId="469"/>
        </pc:sldMkLst>
      </pc:sldChg>
      <pc:sldChg chg="add del">
        <pc:chgData name="Xuesu Xiao" userId="2da2dc19-76a6-42ca-a03e-a5becae5e7dc" providerId="ADAL" clId="{CE358A7D-04A9-3547-A192-F99433E0A911}" dt="2022-11-20T19:14:59.112" v="312" actId="2696"/>
        <pc:sldMkLst>
          <pc:docMk/>
          <pc:sldMk cId="4292282701" sldId="470"/>
        </pc:sldMkLst>
      </pc:sldChg>
      <pc:sldChg chg="add del">
        <pc:chgData name="Xuesu Xiao" userId="2da2dc19-76a6-42ca-a03e-a5becae5e7dc" providerId="ADAL" clId="{CE358A7D-04A9-3547-A192-F99433E0A911}" dt="2022-11-20T19:14:59.104" v="307" actId="2696"/>
        <pc:sldMkLst>
          <pc:docMk/>
          <pc:sldMk cId="219821690" sldId="472"/>
        </pc:sldMkLst>
      </pc:sldChg>
      <pc:sldChg chg="add del">
        <pc:chgData name="Xuesu Xiao" userId="2da2dc19-76a6-42ca-a03e-a5becae5e7dc" providerId="ADAL" clId="{CE358A7D-04A9-3547-A192-F99433E0A911}" dt="2022-11-20T19:14:58.963" v="255" actId="2696"/>
        <pc:sldMkLst>
          <pc:docMk/>
          <pc:sldMk cId="858060174" sldId="473"/>
        </pc:sldMkLst>
      </pc:sldChg>
      <pc:sldChg chg="add del">
        <pc:chgData name="Xuesu Xiao" userId="2da2dc19-76a6-42ca-a03e-a5becae5e7dc" providerId="ADAL" clId="{CE358A7D-04A9-3547-A192-F99433E0A911}" dt="2022-11-20T19:14:59.030" v="278" actId="2696"/>
        <pc:sldMkLst>
          <pc:docMk/>
          <pc:sldMk cId="1115228915" sldId="474"/>
        </pc:sldMkLst>
      </pc:sldChg>
      <pc:sldChg chg="add del">
        <pc:chgData name="Xuesu Xiao" userId="2da2dc19-76a6-42ca-a03e-a5becae5e7dc" providerId="ADAL" clId="{CE358A7D-04A9-3547-A192-F99433E0A911}" dt="2022-11-20T19:14:58.976" v="262" actId="2696"/>
        <pc:sldMkLst>
          <pc:docMk/>
          <pc:sldMk cId="4258674680" sldId="475"/>
        </pc:sldMkLst>
      </pc:sldChg>
      <pc:sldChg chg="add del">
        <pc:chgData name="Xuesu Xiao" userId="2da2dc19-76a6-42ca-a03e-a5becae5e7dc" providerId="ADAL" clId="{CE358A7D-04A9-3547-A192-F99433E0A911}" dt="2022-11-20T19:14:59.243" v="356" actId="2696"/>
        <pc:sldMkLst>
          <pc:docMk/>
          <pc:sldMk cId="3300496608" sldId="476"/>
        </pc:sldMkLst>
      </pc:sldChg>
      <pc:sldChg chg="add del">
        <pc:chgData name="Xuesu Xiao" userId="2da2dc19-76a6-42ca-a03e-a5becae5e7dc" providerId="ADAL" clId="{CE358A7D-04A9-3547-A192-F99433E0A911}" dt="2022-11-20T19:14:59.270" v="362" actId="2696"/>
        <pc:sldMkLst>
          <pc:docMk/>
          <pc:sldMk cId="1874554893" sldId="477"/>
        </pc:sldMkLst>
      </pc:sldChg>
      <pc:sldChg chg="add del">
        <pc:chgData name="Xuesu Xiao" userId="2da2dc19-76a6-42ca-a03e-a5becae5e7dc" providerId="ADAL" clId="{CE358A7D-04A9-3547-A192-F99433E0A911}" dt="2022-11-20T19:14:59.244" v="357" actId="2696"/>
        <pc:sldMkLst>
          <pc:docMk/>
          <pc:sldMk cId="1236982173" sldId="478"/>
        </pc:sldMkLst>
      </pc:sldChg>
      <pc:sldChg chg="add del">
        <pc:chgData name="Xuesu Xiao" userId="2da2dc19-76a6-42ca-a03e-a5becae5e7dc" providerId="ADAL" clId="{CE358A7D-04A9-3547-A192-F99433E0A911}" dt="2022-11-20T19:14:59.146" v="322" actId="2696"/>
        <pc:sldMkLst>
          <pc:docMk/>
          <pc:sldMk cId="2765027819" sldId="481"/>
        </pc:sldMkLst>
      </pc:sldChg>
      <pc:sldChg chg="add del">
        <pc:chgData name="Xuesu Xiao" userId="2da2dc19-76a6-42ca-a03e-a5becae5e7dc" providerId="ADAL" clId="{CE358A7D-04A9-3547-A192-F99433E0A911}" dt="2022-11-20T19:14:59.103" v="305" actId="2696"/>
        <pc:sldMkLst>
          <pc:docMk/>
          <pc:sldMk cId="3433061614" sldId="482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1352036" sldId="48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1352036" sldId="483"/>
            <ac:spMk id="4" creationId="{28922542-D54E-C444-8916-2F27428F7B8E}"/>
          </ac:spMkLst>
        </pc:spChg>
      </pc:sldChg>
      <pc:sldChg chg="add del">
        <pc:chgData name="Xuesu Xiao" userId="2da2dc19-76a6-42ca-a03e-a5becae5e7dc" providerId="ADAL" clId="{CE358A7D-04A9-3547-A192-F99433E0A911}" dt="2022-11-20T19:19:45.174" v="508" actId="2696"/>
        <pc:sldMkLst>
          <pc:docMk/>
          <pc:sldMk cId="1135922349" sldId="484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420462796" sldId="48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420462796" sldId="485"/>
            <ac:spMk id="4" creationId="{CD1C40FC-0D2D-F740-88A8-D8010C35AC33}"/>
          </ac:spMkLst>
        </pc:spChg>
      </pc:sldChg>
      <pc:sldChg chg="delSp add addCm delCm">
        <pc:chgData name="Xuesu Xiao" userId="2da2dc19-76a6-42ca-a03e-a5becae5e7dc" providerId="ADAL" clId="{CE358A7D-04A9-3547-A192-F99433E0A911}" dt="2022-11-20T19:27:50.876" v="589"/>
        <pc:sldMkLst>
          <pc:docMk/>
          <pc:sldMk cId="1975274287" sldId="48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75274287" sldId="486"/>
            <ac:spMk id="4" creationId="{F678715C-5F9A-5943-B86D-F3226D278C9F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3313120801" sldId="48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313120801" sldId="487"/>
            <ac:spMk id="4" creationId="{A226587A-597C-8D4B-87F0-14B476944543}"/>
          </ac:spMkLst>
        </pc:spChg>
        <pc:spChg chg="mod">
          <ac:chgData name="Xuesu Xiao" userId="2da2dc19-76a6-42ca-a03e-a5becae5e7dc" providerId="ADAL" clId="{CE358A7D-04A9-3547-A192-F99433E0A911}" dt="2022-11-20T19:21:30.379" v="534" actId="20577"/>
          <ac:spMkLst>
            <pc:docMk/>
            <pc:sldMk cId="3313120801" sldId="487"/>
            <ac:spMk id="6" creationId="{D40E63BB-7D33-8845-BEDF-56CD640A24D7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61807201" sldId="48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61807201" sldId="488"/>
            <ac:spMk id="4" creationId="{D5A19EE4-243E-6A4F-9D93-E9F4E9B8949A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84410047" sldId="48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84410047" sldId="489"/>
            <ac:spMk id="4" creationId="{A0D58004-7588-7446-909A-25DB8A9B0D56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3936064507" sldId="490"/>
        </pc:sldMkLst>
        <pc:spChg chg="mod">
          <ac:chgData name="Xuesu Xiao" userId="2da2dc19-76a6-42ca-a03e-a5becae5e7dc" providerId="ADAL" clId="{CE358A7D-04A9-3547-A192-F99433E0A911}" dt="2022-11-20T19:15:00.665" v="383" actId="27636"/>
          <ac:spMkLst>
            <pc:docMk/>
            <pc:sldMk cId="3936064507" sldId="490"/>
            <ac:spMk id="3" creationId="{98C9A564-ACA9-AA4C-AA34-939F43A6A1C5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936064507" sldId="490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126553255" sldId="491"/>
        </pc:sldMkLst>
        <pc:spChg chg="mod">
          <ac:chgData name="Xuesu Xiao" userId="2da2dc19-76a6-42ca-a03e-a5becae5e7dc" providerId="ADAL" clId="{CE358A7D-04A9-3547-A192-F99433E0A911}" dt="2022-11-20T19:15:00.723" v="385" actId="27636"/>
          <ac:spMkLst>
            <pc:docMk/>
            <pc:sldMk cId="1126553255" sldId="491"/>
            <ac:spMk id="3" creationId="{98C9A564-ACA9-AA4C-AA34-939F43A6A1C5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26553255" sldId="491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034660587" sldId="492"/>
        </pc:sldMkLst>
        <pc:spChg chg="mod">
          <ac:chgData name="Xuesu Xiao" userId="2da2dc19-76a6-42ca-a03e-a5becae5e7dc" providerId="ADAL" clId="{CE358A7D-04A9-3547-A192-F99433E0A911}" dt="2022-11-20T19:15:00.688" v="384" actId="27636"/>
          <ac:spMkLst>
            <pc:docMk/>
            <pc:sldMk cId="1034660587" sldId="492"/>
            <ac:spMk id="3" creationId="{98C9A564-ACA9-AA4C-AA34-939F43A6A1C5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34660587" sldId="492"/>
            <ac:spMk id="4" creationId="{6C314635-7C35-5143-A965-D0B10B88F050}"/>
          </ac:spMkLst>
        </pc:spChg>
      </pc:sldChg>
      <pc:sldChg chg="addSp delSp modSp add mod">
        <pc:chgData name="Xuesu Xiao" userId="2da2dc19-76a6-42ca-a03e-a5becae5e7dc" providerId="ADAL" clId="{CE358A7D-04A9-3547-A192-F99433E0A911}" dt="2022-11-20T19:27:50.876" v="589"/>
        <pc:sldMkLst>
          <pc:docMk/>
          <pc:sldMk cId="1994307589" sldId="493"/>
        </pc:sldMkLst>
        <pc:spChg chg="del">
          <ac:chgData name="Xuesu Xiao" userId="2da2dc19-76a6-42ca-a03e-a5becae5e7dc" providerId="ADAL" clId="{CE358A7D-04A9-3547-A192-F99433E0A911}" dt="2022-11-20T19:15:59.859" v="422" actId="478"/>
          <ac:spMkLst>
            <pc:docMk/>
            <pc:sldMk cId="1994307589" sldId="493"/>
            <ac:spMk id="2" creationId="{D6704D03-494A-3044-A621-090AD8343E6F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94307589" sldId="493"/>
            <ac:spMk id="4" creationId="{3DD374B6-B0B7-284E-852B-D0E2F17EE5EE}"/>
          </ac:spMkLst>
        </pc:spChg>
        <pc:spChg chg="add del mod">
          <ac:chgData name="Xuesu Xiao" userId="2da2dc19-76a6-42ca-a03e-a5becae5e7dc" providerId="ADAL" clId="{CE358A7D-04A9-3547-A192-F99433E0A911}" dt="2022-11-20T19:16:01.444" v="423" actId="478"/>
          <ac:spMkLst>
            <pc:docMk/>
            <pc:sldMk cId="1994307589" sldId="493"/>
            <ac:spMk id="7" creationId="{4B0974F1-A81E-6E19-3EED-582FC3BB270B}"/>
          </ac:spMkLst>
        </pc:spChg>
        <pc:spChg chg="add mod">
          <ac:chgData name="Xuesu Xiao" userId="2da2dc19-76a6-42ca-a03e-a5becae5e7dc" providerId="ADAL" clId="{CE358A7D-04A9-3547-A192-F99433E0A911}" dt="2022-11-20T19:16:01.723" v="424"/>
          <ac:spMkLst>
            <pc:docMk/>
            <pc:sldMk cId="1994307589" sldId="493"/>
            <ac:spMk id="8" creationId="{EB9C1FAC-4AAF-D29F-089A-E5A92CAE5A4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64152492" sldId="49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64152492" sldId="494"/>
            <ac:spMk id="4" creationId="{371D8C08-64C3-A240-9006-D1162604DA42}"/>
          </ac:spMkLst>
        </pc:spChg>
      </pc:sldChg>
      <pc:sldChg chg="add del">
        <pc:chgData name="Xuesu Xiao" userId="2da2dc19-76a6-42ca-a03e-a5becae5e7dc" providerId="ADAL" clId="{CE358A7D-04A9-3547-A192-F99433E0A911}" dt="2022-11-20T19:14:58.962" v="254" actId="2696"/>
        <pc:sldMkLst>
          <pc:docMk/>
          <pc:sldMk cId="3805546700" sldId="613"/>
        </pc:sldMkLst>
      </pc:sldChg>
      <pc:sldChg chg="add del">
        <pc:chgData name="Xuesu Xiao" userId="2da2dc19-76a6-42ca-a03e-a5becae5e7dc" providerId="ADAL" clId="{CE358A7D-04A9-3547-A192-F99433E0A911}" dt="2022-11-20T19:14:59.280" v="373" actId="2696"/>
        <pc:sldMkLst>
          <pc:docMk/>
          <pc:sldMk cId="4096821238" sldId="614"/>
        </pc:sldMkLst>
      </pc:sldChg>
      <pc:sldChg chg="add del">
        <pc:chgData name="Xuesu Xiao" userId="2da2dc19-76a6-42ca-a03e-a5becae5e7dc" providerId="ADAL" clId="{CE358A7D-04A9-3547-A192-F99433E0A911}" dt="2022-11-20T19:14:59.126" v="315" actId="2696"/>
        <pc:sldMkLst>
          <pc:docMk/>
          <pc:sldMk cId="3072062290" sldId="615"/>
        </pc:sldMkLst>
      </pc:sldChg>
      <pc:sldChg chg="modSp add del">
        <pc:chgData name="Xuesu Xiao" userId="2da2dc19-76a6-42ca-a03e-a5becae5e7dc" providerId="ADAL" clId="{CE358A7D-04A9-3547-A192-F99433E0A911}" dt="2022-11-20T19:19:27.828" v="499" actId="2696"/>
        <pc:sldMkLst>
          <pc:docMk/>
          <pc:sldMk cId="111911868" sldId="616"/>
        </pc:sldMkLst>
        <pc:picChg chg="mod">
          <ac:chgData name="Xuesu Xiao" userId="2da2dc19-76a6-42ca-a03e-a5becae5e7dc" providerId="ADAL" clId="{CE358A7D-04A9-3547-A192-F99433E0A911}" dt="2022-11-20T19:17:41.263" v="457" actId="1076"/>
          <ac:picMkLst>
            <pc:docMk/>
            <pc:sldMk cId="111911868" sldId="616"/>
            <ac:picMk id="5122" creationId="{3F93EF92-5D5C-EA4E-81B2-4D3525B592FF}"/>
          </ac:picMkLst>
        </pc:picChg>
      </pc:sldChg>
      <pc:sldChg chg="add del">
        <pc:chgData name="Xuesu Xiao" userId="2da2dc19-76a6-42ca-a03e-a5becae5e7dc" providerId="ADAL" clId="{CE358A7D-04A9-3547-A192-F99433E0A911}" dt="2022-11-20T19:14:59.173" v="328" actId="2696"/>
        <pc:sldMkLst>
          <pc:docMk/>
          <pc:sldMk cId="2831342619" sldId="617"/>
        </pc:sldMkLst>
      </pc:sldChg>
      <pc:sldChg chg="add del">
        <pc:chgData name="Xuesu Xiao" userId="2da2dc19-76a6-42ca-a03e-a5becae5e7dc" providerId="ADAL" clId="{CE358A7D-04A9-3547-A192-F99433E0A911}" dt="2022-11-20T19:14:59.198" v="341" actId="2696"/>
        <pc:sldMkLst>
          <pc:docMk/>
          <pc:sldMk cId="939098931" sldId="618"/>
        </pc:sldMkLst>
      </pc:sldChg>
      <pc:sldChg chg="add del">
        <pc:chgData name="Xuesu Xiao" userId="2da2dc19-76a6-42ca-a03e-a5becae5e7dc" providerId="ADAL" clId="{CE358A7D-04A9-3547-A192-F99433E0A911}" dt="2022-11-20T19:14:59.139" v="319" actId="2696"/>
        <pc:sldMkLst>
          <pc:docMk/>
          <pc:sldMk cId="3051631924" sldId="619"/>
        </pc:sldMkLst>
      </pc:sldChg>
      <pc:sldChg chg="add del">
        <pc:chgData name="Xuesu Xiao" userId="2da2dc19-76a6-42ca-a03e-a5becae5e7dc" providerId="ADAL" clId="{CE358A7D-04A9-3547-A192-F99433E0A911}" dt="2022-11-20T19:14:59.059" v="285" actId="2696"/>
        <pc:sldMkLst>
          <pc:docMk/>
          <pc:sldMk cId="1189309044" sldId="620"/>
        </pc:sldMkLst>
      </pc:sldChg>
      <pc:sldChg chg="add del">
        <pc:chgData name="Xuesu Xiao" userId="2da2dc19-76a6-42ca-a03e-a5becae5e7dc" providerId="ADAL" clId="{CE358A7D-04A9-3547-A192-F99433E0A911}" dt="2022-11-20T19:14:59.308" v="374" actId="2696"/>
        <pc:sldMkLst>
          <pc:docMk/>
          <pc:sldMk cId="1923920752" sldId="621"/>
        </pc:sldMkLst>
      </pc:sldChg>
      <pc:sldChg chg="add del">
        <pc:chgData name="Xuesu Xiao" userId="2da2dc19-76a6-42ca-a03e-a5becae5e7dc" providerId="ADAL" clId="{CE358A7D-04A9-3547-A192-F99433E0A911}" dt="2022-11-20T19:14:59.203" v="342" actId="2696"/>
        <pc:sldMkLst>
          <pc:docMk/>
          <pc:sldMk cId="3562184702" sldId="622"/>
        </pc:sldMkLst>
      </pc:sldChg>
      <pc:sldChg chg="add del">
        <pc:chgData name="Xuesu Xiao" userId="2da2dc19-76a6-42ca-a03e-a5becae5e7dc" providerId="ADAL" clId="{CE358A7D-04A9-3547-A192-F99433E0A911}" dt="2022-11-20T19:14:59.109" v="308" actId="2696"/>
        <pc:sldMkLst>
          <pc:docMk/>
          <pc:sldMk cId="3799343790" sldId="623"/>
        </pc:sldMkLst>
      </pc:sldChg>
      <pc:sldChg chg="add del">
        <pc:chgData name="Xuesu Xiao" userId="2da2dc19-76a6-42ca-a03e-a5becae5e7dc" providerId="ADAL" clId="{CE358A7D-04A9-3547-A192-F99433E0A911}" dt="2022-11-20T19:14:59.238" v="354" actId="2696"/>
        <pc:sldMkLst>
          <pc:docMk/>
          <pc:sldMk cId="4058070985" sldId="624"/>
        </pc:sldMkLst>
      </pc:sldChg>
      <pc:sldChg chg="add del">
        <pc:chgData name="Xuesu Xiao" userId="2da2dc19-76a6-42ca-a03e-a5becae5e7dc" providerId="ADAL" clId="{CE358A7D-04A9-3547-A192-F99433E0A911}" dt="2022-11-20T19:14:59.138" v="318" actId="2696"/>
        <pc:sldMkLst>
          <pc:docMk/>
          <pc:sldMk cId="172882100" sldId="625"/>
        </pc:sldMkLst>
      </pc:sldChg>
      <pc:sldChg chg="add del">
        <pc:chgData name="Xuesu Xiao" userId="2da2dc19-76a6-42ca-a03e-a5becae5e7dc" providerId="ADAL" clId="{CE358A7D-04A9-3547-A192-F99433E0A911}" dt="2022-11-20T19:14:59.153" v="325" actId="2696"/>
        <pc:sldMkLst>
          <pc:docMk/>
          <pc:sldMk cId="3141061994" sldId="626"/>
        </pc:sldMkLst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702547729" sldId="627"/>
        </pc:sldMkLst>
        <pc:spChg chg="mod">
          <ac:chgData name="Xuesu Xiao" userId="2da2dc19-76a6-42ca-a03e-a5becae5e7dc" providerId="ADAL" clId="{CE358A7D-04A9-3547-A192-F99433E0A911}" dt="2022-11-20T19:20:25.585" v="518" actId="27636"/>
          <ac:spMkLst>
            <pc:docMk/>
            <pc:sldMk cId="1702547729" sldId="627"/>
            <ac:spMk id="3" creationId="{E1FADD85-9BE4-F94A-B7DB-087D6381F107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702547729" sldId="627"/>
            <ac:spMk id="4" creationId="{9597E822-76ED-4E42-BA6C-CF887441FEBA}"/>
          </ac:spMkLst>
        </pc:spChg>
      </pc:sldChg>
      <pc:sldChg chg="add del">
        <pc:chgData name="Xuesu Xiao" userId="2da2dc19-76a6-42ca-a03e-a5becae5e7dc" providerId="ADAL" clId="{CE358A7D-04A9-3547-A192-F99433E0A911}" dt="2022-11-20T19:14:59.002" v="267" actId="2696"/>
        <pc:sldMkLst>
          <pc:docMk/>
          <pc:sldMk cId="4029288095" sldId="628"/>
        </pc:sldMkLst>
      </pc:sldChg>
      <pc:sldChg chg="add del">
        <pc:chgData name="Xuesu Xiao" userId="2da2dc19-76a6-42ca-a03e-a5becae5e7dc" providerId="ADAL" clId="{CE358A7D-04A9-3547-A192-F99433E0A911}" dt="2022-11-20T19:14:59.190" v="337" actId="2696"/>
        <pc:sldMkLst>
          <pc:docMk/>
          <pc:sldMk cId="744926223" sldId="629"/>
        </pc:sldMkLst>
      </pc:sldChg>
      <pc:sldChg chg="add del">
        <pc:chgData name="Xuesu Xiao" userId="2da2dc19-76a6-42ca-a03e-a5becae5e7dc" providerId="ADAL" clId="{CE358A7D-04A9-3547-A192-F99433E0A911}" dt="2022-11-20T19:14:59.334" v="377" actId="2696"/>
        <pc:sldMkLst>
          <pc:docMk/>
          <pc:sldMk cId="3248848195" sldId="630"/>
        </pc:sldMkLst>
      </pc:sldChg>
      <pc:sldChg chg="add del">
        <pc:chgData name="Xuesu Xiao" userId="2da2dc19-76a6-42ca-a03e-a5becae5e7dc" providerId="ADAL" clId="{CE358A7D-04A9-3547-A192-F99433E0A911}" dt="2022-11-20T19:14:59.193" v="339" actId="2696"/>
        <pc:sldMkLst>
          <pc:docMk/>
          <pc:sldMk cId="2446115223" sldId="631"/>
        </pc:sldMkLst>
      </pc:sldChg>
      <pc:sldChg chg="add del">
        <pc:chgData name="Xuesu Xiao" userId="2da2dc19-76a6-42ca-a03e-a5becae5e7dc" providerId="ADAL" clId="{CE358A7D-04A9-3547-A192-F99433E0A911}" dt="2022-11-20T19:14:59.145" v="321" actId="2696"/>
        <pc:sldMkLst>
          <pc:docMk/>
          <pc:sldMk cId="4203277004" sldId="632"/>
        </pc:sldMkLst>
      </pc:sldChg>
      <pc:sldChg chg="add del">
        <pc:chgData name="Xuesu Xiao" userId="2da2dc19-76a6-42ca-a03e-a5becae5e7dc" providerId="ADAL" clId="{CE358A7D-04A9-3547-A192-F99433E0A911}" dt="2022-11-20T19:14:58.969" v="259" actId="2696"/>
        <pc:sldMkLst>
          <pc:docMk/>
          <pc:sldMk cId="2572297990" sldId="633"/>
        </pc:sldMkLst>
      </pc:sldChg>
      <pc:sldChg chg="add del">
        <pc:chgData name="Xuesu Xiao" userId="2da2dc19-76a6-42ca-a03e-a5becae5e7dc" providerId="ADAL" clId="{CE358A7D-04A9-3547-A192-F99433E0A911}" dt="2022-11-20T19:14:59.132" v="316" actId="2696"/>
        <pc:sldMkLst>
          <pc:docMk/>
          <pc:sldMk cId="3135155243" sldId="634"/>
        </pc:sldMkLst>
      </pc:sldChg>
      <pc:sldChg chg="add del">
        <pc:chgData name="Xuesu Xiao" userId="2da2dc19-76a6-42ca-a03e-a5becae5e7dc" providerId="ADAL" clId="{CE358A7D-04A9-3547-A192-F99433E0A911}" dt="2022-11-20T19:14:58.983" v="263" actId="2696"/>
        <pc:sldMkLst>
          <pc:docMk/>
          <pc:sldMk cId="3648327769" sldId="635"/>
        </pc:sldMkLst>
      </pc:sldChg>
      <pc:sldChg chg="add del">
        <pc:chgData name="Xuesu Xiao" userId="2da2dc19-76a6-42ca-a03e-a5becae5e7dc" providerId="ADAL" clId="{CE358A7D-04A9-3547-A192-F99433E0A911}" dt="2022-11-20T19:14:59.233" v="353" actId="2696"/>
        <pc:sldMkLst>
          <pc:docMk/>
          <pc:sldMk cId="906815586" sldId="636"/>
        </pc:sldMkLst>
      </pc:sldChg>
      <pc:sldChg chg="add del">
        <pc:chgData name="Xuesu Xiao" userId="2da2dc19-76a6-42ca-a03e-a5becae5e7dc" providerId="ADAL" clId="{CE358A7D-04A9-3547-A192-F99433E0A911}" dt="2022-11-20T19:14:59.096" v="302" actId="2696"/>
        <pc:sldMkLst>
          <pc:docMk/>
          <pc:sldMk cId="426988413" sldId="637"/>
        </pc:sldMkLst>
      </pc:sldChg>
      <pc:sldChg chg="add del">
        <pc:chgData name="Xuesu Xiao" userId="2da2dc19-76a6-42ca-a03e-a5becae5e7dc" providerId="ADAL" clId="{CE358A7D-04A9-3547-A192-F99433E0A911}" dt="2022-11-20T19:14:59.111" v="310" actId="2696"/>
        <pc:sldMkLst>
          <pc:docMk/>
          <pc:sldMk cId="1140739501" sldId="638"/>
        </pc:sldMkLst>
      </pc:sldChg>
      <pc:sldChg chg="add del">
        <pc:chgData name="Xuesu Xiao" userId="2da2dc19-76a6-42ca-a03e-a5becae5e7dc" providerId="ADAL" clId="{CE358A7D-04A9-3547-A192-F99433E0A911}" dt="2022-11-20T19:14:59.175" v="331" actId="2696"/>
        <pc:sldMkLst>
          <pc:docMk/>
          <pc:sldMk cId="4112913756" sldId="639"/>
        </pc:sldMkLst>
      </pc:sldChg>
      <pc:sldChg chg="add del">
        <pc:chgData name="Xuesu Xiao" userId="2da2dc19-76a6-42ca-a03e-a5becae5e7dc" providerId="ADAL" clId="{CE358A7D-04A9-3547-A192-F99433E0A911}" dt="2022-11-20T19:14:59.221" v="348" actId="2696"/>
        <pc:sldMkLst>
          <pc:docMk/>
          <pc:sldMk cId="1725066753" sldId="640"/>
        </pc:sldMkLst>
      </pc:sldChg>
      <pc:sldChg chg="add del">
        <pc:chgData name="Xuesu Xiao" userId="2da2dc19-76a6-42ca-a03e-a5becae5e7dc" providerId="ADAL" clId="{CE358A7D-04A9-3547-A192-F99433E0A911}" dt="2022-11-20T19:14:59.074" v="292" actId="2696"/>
        <pc:sldMkLst>
          <pc:docMk/>
          <pc:sldMk cId="2736524853" sldId="641"/>
        </pc:sldMkLst>
      </pc:sldChg>
      <pc:sldChg chg="add del">
        <pc:chgData name="Xuesu Xiao" userId="2da2dc19-76a6-42ca-a03e-a5becae5e7dc" providerId="ADAL" clId="{CE358A7D-04A9-3547-A192-F99433E0A911}" dt="2022-11-20T19:14:59.072" v="290" actId="2696"/>
        <pc:sldMkLst>
          <pc:docMk/>
          <pc:sldMk cId="2711753900" sldId="642"/>
        </pc:sldMkLst>
      </pc:sldChg>
      <pc:sldChg chg="add del">
        <pc:chgData name="Xuesu Xiao" userId="2da2dc19-76a6-42ca-a03e-a5becae5e7dc" providerId="ADAL" clId="{CE358A7D-04A9-3547-A192-F99433E0A911}" dt="2022-11-20T19:14:59.088" v="299" actId="2696"/>
        <pc:sldMkLst>
          <pc:docMk/>
          <pc:sldMk cId="253980802" sldId="643"/>
        </pc:sldMkLst>
      </pc:sldChg>
      <pc:sldChg chg="add del">
        <pc:chgData name="Xuesu Xiao" userId="2da2dc19-76a6-42ca-a03e-a5becae5e7dc" providerId="ADAL" clId="{CE358A7D-04A9-3547-A192-F99433E0A911}" dt="2022-11-20T19:14:59.335" v="378" actId="2696"/>
        <pc:sldMkLst>
          <pc:docMk/>
          <pc:sldMk cId="1918806180" sldId="644"/>
        </pc:sldMkLst>
      </pc:sldChg>
      <pc:sldChg chg="add del">
        <pc:chgData name="Xuesu Xiao" userId="2da2dc19-76a6-42ca-a03e-a5becae5e7dc" providerId="ADAL" clId="{CE358A7D-04A9-3547-A192-F99433E0A911}" dt="2022-11-20T19:14:59.112" v="311" actId="2696"/>
        <pc:sldMkLst>
          <pc:docMk/>
          <pc:sldMk cId="3792914928" sldId="645"/>
        </pc:sldMkLst>
      </pc:sldChg>
      <pc:sldChg chg="add del">
        <pc:chgData name="Xuesu Xiao" userId="2da2dc19-76a6-42ca-a03e-a5becae5e7dc" providerId="ADAL" clId="{CE358A7D-04A9-3547-A192-F99433E0A911}" dt="2022-11-20T19:14:59.274" v="369" actId="2696"/>
        <pc:sldMkLst>
          <pc:docMk/>
          <pc:sldMk cId="3310975985" sldId="646"/>
        </pc:sldMkLst>
      </pc:sldChg>
      <pc:sldChg chg="add del">
        <pc:chgData name="Xuesu Xiao" userId="2da2dc19-76a6-42ca-a03e-a5becae5e7dc" providerId="ADAL" clId="{CE358A7D-04A9-3547-A192-F99433E0A911}" dt="2022-11-20T19:14:59.274" v="368" actId="2696"/>
        <pc:sldMkLst>
          <pc:docMk/>
          <pc:sldMk cId="4090176085" sldId="647"/>
        </pc:sldMkLst>
      </pc:sldChg>
      <pc:sldChg chg="add del">
        <pc:chgData name="Xuesu Xiao" userId="2da2dc19-76a6-42ca-a03e-a5becae5e7dc" providerId="ADAL" clId="{CE358A7D-04A9-3547-A192-F99433E0A911}" dt="2022-11-20T19:14:59.069" v="288" actId="2696"/>
        <pc:sldMkLst>
          <pc:docMk/>
          <pc:sldMk cId="863311158" sldId="648"/>
        </pc:sldMkLst>
      </pc:sldChg>
      <pc:sldChg chg="add del">
        <pc:chgData name="Xuesu Xiao" userId="2da2dc19-76a6-42ca-a03e-a5becae5e7dc" providerId="ADAL" clId="{CE358A7D-04A9-3547-A192-F99433E0A911}" dt="2022-11-20T19:14:59.089" v="300" actId="2696"/>
        <pc:sldMkLst>
          <pc:docMk/>
          <pc:sldMk cId="4041288929" sldId="649"/>
        </pc:sldMkLst>
      </pc:sldChg>
      <pc:sldChg chg="add del">
        <pc:chgData name="Xuesu Xiao" userId="2da2dc19-76a6-42ca-a03e-a5becae5e7dc" providerId="ADAL" clId="{CE358A7D-04A9-3547-A192-F99433E0A911}" dt="2022-11-20T19:14:59.275" v="370" actId="2696"/>
        <pc:sldMkLst>
          <pc:docMk/>
          <pc:sldMk cId="565004967" sldId="650"/>
        </pc:sldMkLst>
      </pc:sldChg>
      <pc:sldChg chg="add del">
        <pc:chgData name="Xuesu Xiao" userId="2da2dc19-76a6-42ca-a03e-a5becae5e7dc" providerId="ADAL" clId="{CE358A7D-04A9-3547-A192-F99433E0A911}" dt="2022-11-20T19:14:59.181" v="333" actId="2696"/>
        <pc:sldMkLst>
          <pc:docMk/>
          <pc:sldMk cId="2864989505" sldId="651"/>
        </pc:sldMkLst>
      </pc:sldChg>
      <pc:sldChg chg="add del">
        <pc:chgData name="Xuesu Xiao" userId="2da2dc19-76a6-42ca-a03e-a5becae5e7dc" providerId="ADAL" clId="{CE358A7D-04A9-3547-A192-F99433E0A911}" dt="2022-11-20T19:14:59.087" v="298" actId="2696"/>
        <pc:sldMkLst>
          <pc:docMk/>
          <pc:sldMk cId="789238471" sldId="652"/>
        </pc:sldMkLst>
      </pc:sldChg>
      <pc:sldChg chg="add del">
        <pc:chgData name="Xuesu Xiao" userId="2da2dc19-76a6-42ca-a03e-a5becae5e7dc" providerId="ADAL" clId="{CE358A7D-04A9-3547-A192-F99433E0A911}" dt="2022-11-20T19:14:59.048" v="283" actId="2696"/>
        <pc:sldMkLst>
          <pc:docMk/>
          <pc:sldMk cId="585434116" sldId="653"/>
        </pc:sldMkLst>
      </pc:sldChg>
      <pc:sldChg chg="add del">
        <pc:chgData name="Xuesu Xiao" userId="2da2dc19-76a6-42ca-a03e-a5becae5e7dc" providerId="ADAL" clId="{CE358A7D-04A9-3547-A192-F99433E0A911}" dt="2022-11-20T19:14:59.073" v="291" actId="2696"/>
        <pc:sldMkLst>
          <pc:docMk/>
          <pc:sldMk cId="3881577655" sldId="654"/>
        </pc:sldMkLst>
      </pc:sldChg>
      <pc:sldChg chg="add del">
        <pc:chgData name="Xuesu Xiao" userId="2da2dc19-76a6-42ca-a03e-a5becae5e7dc" providerId="ADAL" clId="{CE358A7D-04A9-3547-A192-F99433E0A911}" dt="2022-11-20T19:14:59.337" v="379" actId="2696"/>
        <pc:sldMkLst>
          <pc:docMk/>
          <pc:sldMk cId="3697351964" sldId="655"/>
        </pc:sldMkLst>
      </pc:sldChg>
      <pc:sldChg chg="add del">
        <pc:chgData name="Xuesu Xiao" userId="2da2dc19-76a6-42ca-a03e-a5becae5e7dc" providerId="ADAL" clId="{CE358A7D-04A9-3547-A192-F99433E0A911}" dt="2022-11-20T19:14:59.172" v="327" actId="2696"/>
        <pc:sldMkLst>
          <pc:docMk/>
          <pc:sldMk cId="1369910021" sldId="657"/>
        </pc:sldMkLst>
      </pc:sldChg>
      <pc:sldChg chg="add del">
        <pc:chgData name="Xuesu Xiao" userId="2da2dc19-76a6-42ca-a03e-a5becae5e7dc" providerId="ADAL" clId="{CE358A7D-04A9-3547-A192-F99433E0A911}" dt="2022-11-20T19:14:59.213" v="344" actId="2696"/>
        <pc:sldMkLst>
          <pc:docMk/>
          <pc:sldMk cId="3247644664" sldId="658"/>
        </pc:sldMkLst>
      </pc:sldChg>
      <pc:sldChg chg="add del">
        <pc:chgData name="Xuesu Xiao" userId="2da2dc19-76a6-42ca-a03e-a5becae5e7dc" providerId="ADAL" clId="{CE358A7D-04A9-3547-A192-F99433E0A911}" dt="2022-11-20T19:14:59.017" v="272" actId="2696"/>
        <pc:sldMkLst>
          <pc:docMk/>
          <pc:sldMk cId="3256989860" sldId="660"/>
        </pc:sldMkLst>
      </pc:sldChg>
      <pc:sldChg chg="add del">
        <pc:chgData name="Xuesu Xiao" userId="2da2dc19-76a6-42ca-a03e-a5becae5e7dc" providerId="ADAL" clId="{CE358A7D-04A9-3547-A192-F99433E0A911}" dt="2022-11-20T19:14:59.273" v="367" actId="2696"/>
        <pc:sldMkLst>
          <pc:docMk/>
          <pc:sldMk cId="1054131421" sldId="661"/>
        </pc:sldMkLst>
      </pc:sldChg>
      <pc:sldChg chg="add del">
        <pc:chgData name="Xuesu Xiao" userId="2da2dc19-76a6-42ca-a03e-a5becae5e7dc" providerId="ADAL" clId="{CE358A7D-04A9-3547-A192-F99433E0A911}" dt="2022-11-20T19:14:59.272" v="365" actId="2696"/>
        <pc:sldMkLst>
          <pc:docMk/>
          <pc:sldMk cId="280008542" sldId="662"/>
        </pc:sldMkLst>
      </pc:sldChg>
      <pc:sldChg chg="add del">
        <pc:chgData name="Xuesu Xiao" userId="2da2dc19-76a6-42ca-a03e-a5becae5e7dc" providerId="ADAL" clId="{CE358A7D-04A9-3547-A192-F99433E0A911}" dt="2022-11-20T19:14:59.271" v="363" actId="2696"/>
        <pc:sldMkLst>
          <pc:docMk/>
          <pc:sldMk cId="2784481382" sldId="663"/>
        </pc:sldMkLst>
      </pc:sldChg>
      <pc:sldChg chg="add del">
        <pc:chgData name="Xuesu Xiao" userId="2da2dc19-76a6-42ca-a03e-a5becae5e7dc" providerId="ADAL" clId="{CE358A7D-04A9-3547-A192-F99433E0A911}" dt="2022-11-20T19:14:59.021" v="274" actId="2696"/>
        <pc:sldMkLst>
          <pc:docMk/>
          <pc:sldMk cId="2941664693" sldId="664"/>
        </pc:sldMkLst>
      </pc:sldChg>
      <pc:sldChg chg="add del">
        <pc:chgData name="Xuesu Xiao" userId="2da2dc19-76a6-42ca-a03e-a5becae5e7dc" providerId="ADAL" clId="{CE358A7D-04A9-3547-A192-F99433E0A911}" dt="2022-11-20T19:14:59.055" v="284" actId="2696"/>
        <pc:sldMkLst>
          <pc:docMk/>
          <pc:sldMk cId="3921026502" sldId="665"/>
        </pc:sldMkLst>
      </pc:sldChg>
      <pc:sldChg chg="add del">
        <pc:chgData name="Xuesu Xiao" userId="2da2dc19-76a6-42ca-a03e-a5becae5e7dc" providerId="ADAL" clId="{CE358A7D-04A9-3547-A192-F99433E0A911}" dt="2022-11-20T19:14:59.118" v="313" actId="2696"/>
        <pc:sldMkLst>
          <pc:docMk/>
          <pc:sldMk cId="1365345660" sldId="666"/>
        </pc:sldMkLst>
      </pc:sldChg>
      <pc:sldChg chg="add del">
        <pc:chgData name="Xuesu Xiao" userId="2da2dc19-76a6-42ca-a03e-a5becae5e7dc" providerId="ADAL" clId="{CE358A7D-04A9-3547-A192-F99433E0A911}" dt="2022-11-20T19:14:59.067" v="286" actId="2696"/>
        <pc:sldMkLst>
          <pc:docMk/>
          <pc:sldMk cId="1736542653" sldId="667"/>
        </pc:sldMkLst>
      </pc:sldChg>
      <pc:sldChg chg="add del">
        <pc:chgData name="Xuesu Xiao" userId="2da2dc19-76a6-42ca-a03e-a5becae5e7dc" providerId="ADAL" clId="{CE358A7D-04A9-3547-A192-F99433E0A911}" dt="2022-11-20T19:14:59.145" v="320" actId="2696"/>
        <pc:sldMkLst>
          <pc:docMk/>
          <pc:sldMk cId="2750566234" sldId="668"/>
        </pc:sldMkLst>
      </pc:sldChg>
      <pc:sldChg chg="add del">
        <pc:chgData name="Xuesu Xiao" userId="2da2dc19-76a6-42ca-a03e-a5becae5e7dc" providerId="ADAL" clId="{CE358A7D-04A9-3547-A192-F99433E0A911}" dt="2022-11-20T19:14:59.047" v="282" actId="2696"/>
        <pc:sldMkLst>
          <pc:docMk/>
          <pc:sldMk cId="1166488966" sldId="669"/>
        </pc:sldMkLst>
      </pc:sldChg>
      <pc:sldChg chg="add del">
        <pc:chgData name="Xuesu Xiao" userId="2da2dc19-76a6-42ca-a03e-a5becae5e7dc" providerId="ADAL" clId="{CE358A7D-04A9-3547-A192-F99433E0A911}" dt="2022-11-20T19:23:41.431" v="568" actId="2696"/>
        <pc:sldMkLst>
          <pc:docMk/>
          <pc:sldMk cId="396343524" sldId="670"/>
        </pc:sldMkLst>
      </pc:sldChg>
      <pc:sldChg chg="add del">
        <pc:chgData name="Xuesu Xiao" userId="2da2dc19-76a6-42ca-a03e-a5becae5e7dc" providerId="ADAL" clId="{CE358A7D-04A9-3547-A192-F99433E0A911}" dt="2022-11-20T19:19:44.196" v="507" actId="2696"/>
        <pc:sldMkLst>
          <pc:docMk/>
          <pc:sldMk cId="1544134252" sldId="672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901581328" sldId="67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901581328" sldId="673"/>
            <ac:spMk id="4" creationId="{26E2F4BF-06BB-D042-9DBE-28BB43DEF7E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074986205" sldId="67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074986205" sldId="674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005681541" sldId="67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005681541" sldId="675"/>
            <ac:spMk id="4" creationId="{E3AB3977-2B59-3942-B794-37569FC244A3}"/>
          </ac:spMkLst>
        </pc:spChg>
      </pc:sldChg>
      <pc:sldChg chg="delSp add mod">
        <pc:chgData name="Xuesu Xiao" userId="2da2dc19-76a6-42ca-a03e-a5becae5e7dc" providerId="ADAL" clId="{CE358A7D-04A9-3547-A192-F99433E0A911}" dt="2022-11-20T19:27:50.876" v="589"/>
        <pc:sldMkLst>
          <pc:docMk/>
          <pc:sldMk cId="3045138211" sldId="67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045138211" sldId="676"/>
            <ac:spMk id="4" creationId="{47E75F32-723B-C04B-B80B-8275EB7E8A91}"/>
          </ac:spMkLst>
        </pc:spChg>
        <pc:spChg chg="del">
          <ac:chgData name="Xuesu Xiao" userId="2da2dc19-76a6-42ca-a03e-a5becae5e7dc" providerId="ADAL" clId="{CE358A7D-04A9-3547-A192-F99433E0A911}" dt="2022-11-20T19:25:21.534" v="578" actId="478"/>
          <ac:spMkLst>
            <pc:docMk/>
            <pc:sldMk cId="3045138211" sldId="676"/>
            <ac:spMk id="7" creationId="{9B16F9A6-C9FA-F643-8EF3-C0DEC98BDDB6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293502830" sldId="67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293502830" sldId="677"/>
            <ac:spMk id="4" creationId="{26E2F4BF-06BB-D042-9DBE-28BB43DEF7E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61908746" sldId="67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61908746" sldId="678"/>
            <ac:spMk id="4" creationId="{26E2F4BF-06BB-D042-9DBE-28BB43DEF7E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57063765" sldId="67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7063765" sldId="679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143352709" sldId="68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143352709" sldId="680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79514490" sldId="68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79514490" sldId="681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79522915" sldId="68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79522915" sldId="682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750949123" sldId="68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750949123" sldId="683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11167273" sldId="68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11167273" sldId="684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86293498" sldId="68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86293498" sldId="686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37279978" sldId="68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37279978" sldId="687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625197749" sldId="68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625197749" sldId="688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770796229" sldId="68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770796229" sldId="689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401440274" sldId="69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01440274" sldId="690"/>
            <ac:spMk id="4" creationId="{BA2A2243-72FD-414B-8771-5A307A7754A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43931063" sldId="691"/>
        </pc:sldMkLst>
        <pc:spChg chg="mod">
          <ac:chgData name="Xuesu Xiao" userId="2da2dc19-76a6-42ca-a03e-a5becae5e7dc" providerId="ADAL" clId="{CE358A7D-04A9-3547-A192-F99433E0A911}" dt="2022-11-20T19:23:56.774" v="576" actId="27636"/>
          <ac:spMkLst>
            <pc:docMk/>
            <pc:sldMk cId="143931063" sldId="691"/>
            <ac:spMk id="3" creationId="{C8AFF20C-9007-464C-AB9F-F8AD40E3A23E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3931063" sldId="691"/>
            <ac:spMk id="4" creationId="{387F750C-606C-5A4A-854D-3224DF080980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86382441" sldId="69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86382441" sldId="692"/>
            <ac:spMk id="4" creationId="{E3AB3977-2B59-3942-B794-37569FC244A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207881017" sldId="69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207881017" sldId="693"/>
            <ac:spMk id="4" creationId="{BDE9B9CD-D6BF-FC41-8035-E98687185286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716725948" sldId="696"/>
        </pc:sldMkLst>
        <pc:spChg chg="mod">
          <ac:chgData name="Xuesu Xiao" userId="2da2dc19-76a6-42ca-a03e-a5becae5e7dc" providerId="ADAL" clId="{CE358A7D-04A9-3547-A192-F99433E0A911}" dt="2022-11-20T19:23:56.704" v="574" actId="27636"/>
          <ac:spMkLst>
            <pc:docMk/>
            <pc:sldMk cId="1716725948" sldId="696"/>
            <ac:spMk id="3" creationId="{5B3D894F-864D-6947-9BEB-82A9AF3BD05C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716725948" sldId="696"/>
            <ac:spMk id="4" creationId="{BDE9B9CD-D6BF-FC41-8035-E98687185286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447299992" sldId="697"/>
        </pc:sldMkLst>
        <pc:spChg chg="mod">
          <ac:chgData name="Xuesu Xiao" userId="2da2dc19-76a6-42ca-a03e-a5becae5e7dc" providerId="ADAL" clId="{CE358A7D-04A9-3547-A192-F99433E0A911}" dt="2022-11-20T19:23:56.745" v="575" actId="27636"/>
          <ac:spMkLst>
            <pc:docMk/>
            <pc:sldMk cId="1447299992" sldId="697"/>
            <ac:spMk id="3" creationId="{5B3D894F-864D-6947-9BEB-82A9AF3BD05C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47299992" sldId="697"/>
            <ac:spMk id="4" creationId="{BDE9B9CD-D6BF-FC41-8035-E98687185286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172507960" sldId="69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72507960" sldId="698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593449527" sldId="69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93449527" sldId="699"/>
            <ac:spMk id="4" creationId="{1FFDB81A-C344-7F43-9F3C-7E0B9FEAA94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772634573" sldId="70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772634573" sldId="700"/>
            <ac:spMk id="4" creationId="{387F750C-606C-5A4A-854D-3224DF080980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430712550" sldId="70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430712550" sldId="701"/>
            <ac:spMk id="4" creationId="{387F750C-606C-5A4A-854D-3224DF08098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3932685209" sldId="702"/>
        </pc:sldMkLst>
        <pc:spChg chg="mod">
          <ac:chgData name="Xuesu Xiao" userId="2da2dc19-76a6-42ca-a03e-a5becae5e7dc" providerId="ADAL" clId="{CE358A7D-04A9-3547-A192-F99433E0A911}" dt="2022-11-20T19:23:56.349" v="570" actId="27636"/>
          <ac:spMkLst>
            <pc:docMk/>
            <pc:sldMk cId="3932685209" sldId="702"/>
            <ac:spMk id="3" creationId="{84C68DDA-C200-D749-B0C7-5F7A2ECE1692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932685209" sldId="702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67222519" sldId="70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67222519" sldId="703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547264052" sldId="70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47264052" sldId="704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219299331" sldId="70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219299331" sldId="705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1617154" sldId="70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1617154" sldId="707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462435052" sldId="70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62435052" sldId="708"/>
            <ac:spMk id="4" creationId="{DC1CDDB0-D300-6441-9003-5EC42412A9DC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236473540" sldId="70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236473540" sldId="709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76944144" sldId="71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76944144" sldId="710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99820269" sldId="71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99820269" sldId="711"/>
            <ac:spMk id="4" creationId="{4990D752-3BF0-6D40-8D99-3FC6865E32C1}"/>
          </ac:spMkLst>
        </pc:spChg>
      </pc:sldChg>
      <pc:sldChg chg="add del">
        <pc:chgData name="Xuesu Xiao" userId="2da2dc19-76a6-42ca-a03e-a5becae5e7dc" providerId="ADAL" clId="{CE358A7D-04A9-3547-A192-F99433E0A911}" dt="2022-11-20T19:14:59.016" v="271" actId="2696"/>
        <pc:sldMkLst>
          <pc:docMk/>
          <pc:sldMk cId="2897394894" sldId="712"/>
        </pc:sldMkLst>
      </pc:sldChg>
      <pc:sldChg chg="add del">
        <pc:chgData name="Xuesu Xiao" userId="2da2dc19-76a6-42ca-a03e-a5becae5e7dc" providerId="ADAL" clId="{CE358A7D-04A9-3547-A192-F99433E0A911}" dt="2022-11-20T19:14:59.004" v="268" actId="2696"/>
        <pc:sldMkLst>
          <pc:docMk/>
          <pc:sldMk cId="172050686" sldId="713"/>
        </pc:sldMkLst>
      </pc:sldChg>
      <pc:sldChg chg="add del">
        <pc:chgData name="Xuesu Xiao" userId="2da2dc19-76a6-42ca-a03e-a5becae5e7dc" providerId="ADAL" clId="{CE358A7D-04A9-3547-A192-F99433E0A911}" dt="2022-11-20T19:14:59.119" v="314" actId="2696"/>
        <pc:sldMkLst>
          <pc:docMk/>
          <pc:sldMk cId="2268317340" sldId="714"/>
        </pc:sldMkLst>
      </pc:sldChg>
      <pc:sldChg chg="add del">
        <pc:chgData name="Xuesu Xiao" userId="2da2dc19-76a6-42ca-a03e-a5becae5e7dc" providerId="ADAL" clId="{CE358A7D-04A9-3547-A192-F99433E0A911}" dt="2022-11-20T19:14:59.280" v="372" actId="2696"/>
        <pc:sldMkLst>
          <pc:docMk/>
          <pc:sldMk cId="2271813021" sldId="715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536915738" sldId="71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36915738" sldId="716"/>
            <ac:spMk id="4" creationId="{4990D752-3BF0-6D40-8D99-3FC6865E32C1}"/>
          </ac:spMkLst>
        </pc:spChg>
      </pc:sldChg>
      <pc:sldChg chg="add del">
        <pc:chgData name="Xuesu Xiao" userId="2da2dc19-76a6-42ca-a03e-a5becae5e7dc" providerId="ADAL" clId="{CE358A7D-04A9-3547-A192-F99433E0A911}" dt="2022-11-20T19:14:59.222" v="350" actId="2696"/>
        <pc:sldMkLst>
          <pc:docMk/>
          <pc:sldMk cId="480139370" sldId="717"/>
        </pc:sldMkLst>
      </pc:sldChg>
      <pc:sldChg chg="add del">
        <pc:chgData name="Xuesu Xiao" userId="2da2dc19-76a6-42ca-a03e-a5becae5e7dc" providerId="ADAL" clId="{CE358A7D-04A9-3547-A192-F99433E0A911}" dt="2022-11-20T19:14:59.036" v="281" actId="2696"/>
        <pc:sldMkLst>
          <pc:docMk/>
          <pc:sldMk cId="3592844745" sldId="718"/>
        </pc:sldMkLst>
      </pc:sldChg>
      <pc:sldChg chg="add del">
        <pc:chgData name="Xuesu Xiao" userId="2da2dc19-76a6-42ca-a03e-a5becae5e7dc" providerId="ADAL" clId="{CE358A7D-04A9-3547-A192-F99433E0A911}" dt="2022-11-20T19:14:59.133" v="317" actId="2696"/>
        <pc:sldMkLst>
          <pc:docMk/>
          <pc:sldMk cId="2405808362" sldId="719"/>
        </pc:sldMkLst>
      </pc:sldChg>
      <pc:sldChg chg="add del">
        <pc:chgData name="Xuesu Xiao" userId="2da2dc19-76a6-42ca-a03e-a5becae5e7dc" providerId="ADAL" clId="{CE358A7D-04A9-3547-A192-F99433E0A911}" dt="2022-11-20T19:14:59.104" v="306" actId="2696"/>
        <pc:sldMkLst>
          <pc:docMk/>
          <pc:sldMk cId="3069937916" sldId="720"/>
        </pc:sldMkLst>
      </pc:sldChg>
      <pc:sldChg chg="add del">
        <pc:chgData name="Xuesu Xiao" userId="2da2dc19-76a6-42ca-a03e-a5becae5e7dc" providerId="ADAL" clId="{CE358A7D-04A9-3547-A192-F99433E0A911}" dt="2022-11-20T19:14:59.035" v="280" actId="2696"/>
        <pc:sldMkLst>
          <pc:docMk/>
          <pc:sldMk cId="3399742846" sldId="721"/>
        </pc:sldMkLst>
      </pc:sldChg>
      <pc:sldChg chg="add del">
        <pc:chgData name="Xuesu Xiao" userId="2da2dc19-76a6-42ca-a03e-a5becae5e7dc" providerId="ADAL" clId="{CE358A7D-04A9-3547-A192-F99433E0A911}" dt="2022-11-20T19:14:58.985" v="264" actId="2696"/>
        <pc:sldMkLst>
          <pc:docMk/>
          <pc:sldMk cId="2180194591" sldId="722"/>
        </pc:sldMkLst>
      </pc:sldChg>
      <pc:sldChg chg="add del">
        <pc:chgData name="Xuesu Xiao" userId="2da2dc19-76a6-42ca-a03e-a5becae5e7dc" providerId="ADAL" clId="{CE358A7D-04A9-3547-A192-F99433E0A911}" dt="2022-11-20T19:14:59.174" v="330" actId="2696"/>
        <pc:sldMkLst>
          <pc:docMk/>
          <pc:sldMk cId="1079792082" sldId="723"/>
        </pc:sldMkLst>
      </pc:sldChg>
      <pc:sldChg chg="add del">
        <pc:chgData name="Xuesu Xiao" userId="2da2dc19-76a6-42ca-a03e-a5becae5e7dc" providerId="ADAL" clId="{CE358A7D-04A9-3547-A192-F99433E0A911}" dt="2022-11-20T19:14:59.182" v="334" actId="2696"/>
        <pc:sldMkLst>
          <pc:docMk/>
          <pc:sldMk cId="3861931654" sldId="724"/>
        </pc:sldMkLst>
      </pc:sldChg>
      <pc:sldChg chg="add del">
        <pc:chgData name="Xuesu Xiao" userId="2da2dc19-76a6-42ca-a03e-a5becae5e7dc" providerId="ADAL" clId="{CE358A7D-04A9-3547-A192-F99433E0A911}" dt="2022-11-20T19:14:59.153" v="324" actId="2696"/>
        <pc:sldMkLst>
          <pc:docMk/>
          <pc:sldMk cId="3486367075" sldId="725"/>
        </pc:sldMkLst>
      </pc:sldChg>
      <pc:sldChg chg="add del">
        <pc:chgData name="Xuesu Xiao" userId="2da2dc19-76a6-42ca-a03e-a5becae5e7dc" providerId="ADAL" clId="{CE358A7D-04A9-3547-A192-F99433E0A911}" dt="2022-11-20T19:14:59.317" v="376" actId="2696"/>
        <pc:sldMkLst>
          <pc:docMk/>
          <pc:sldMk cId="4113849769" sldId="726"/>
        </pc:sldMkLst>
      </pc:sldChg>
      <pc:sldChg chg="add del">
        <pc:chgData name="Xuesu Xiao" userId="2da2dc19-76a6-42ca-a03e-a5becae5e7dc" providerId="ADAL" clId="{CE358A7D-04A9-3547-A192-F99433E0A911}" dt="2022-11-20T19:14:59.110" v="309" actId="2696"/>
        <pc:sldMkLst>
          <pc:docMk/>
          <pc:sldMk cId="3076554511" sldId="727"/>
        </pc:sldMkLst>
      </pc:sldChg>
      <pc:sldChg chg="add del">
        <pc:chgData name="Xuesu Xiao" userId="2da2dc19-76a6-42ca-a03e-a5becae5e7dc" providerId="ADAL" clId="{CE358A7D-04A9-3547-A192-F99433E0A911}" dt="2022-11-20T19:14:59.194" v="340" actId="2696"/>
        <pc:sldMkLst>
          <pc:docMk/>
          <pc:sldMk cId="1315790376" sldId="728"/>
        </pc:sldMkLst>
      </pc:sldChg>
      <pc:sldChg chg="add del">
        <pc:chgData name="Xuesu Xiao" userId="2da2dc19-76a6-42ca-a03e-a5becae5e7dc" providerId="ADAL" clId="{CE358A7D-04A9-3547-A192-F99433E0A911}" dt="2022-11-20T19:14:59.022" v="275" actId="2696"/>
        <pc:sldMkLst>
          <pc:docMk/>
          <pc:sldMk cId="3215383027" sldId="729"/>
        </pc:sldMkLst>
      </pc:sldChg>
      <pc:sldChg chg="add del">
        <pc:chgData name="Xuesu Xiao" userId="2da2dc19-76a6-42ca-a03e-a5becae5e7dc" providerId="ADAL" clId="{CE358A7D-04A9-3547-A192-F99433E0A911}" dt="2022-11-20T19:14:59.220" v="347" actId="2696"/>
        <pc:sldMkLst>
          <pc:docMk/>
          <pc:sldMk cId="2966486897" sldId="730"/>
        </pc:sldMkLst>
      </pc:sldChg>
      <pc:sldChg chg="add del">
        <pc:chgData name="Xuesu Xiao" userId="2da2dc19-76a6-42ca-a03e-a5becae5e7dc" providerId="ADAL" clId="{CE358A7D-04A9-3547-A192-F99433E0A911}" dt="2022-11-20T19:14:58.967" v="258" actId="2696"/>
        <pc:sldMkLst>
          <pc:docMk/>
          <pc:sldMk cId="2254955912" sldId="731"/>
        </pc:sldMkLst>
      </pc:sldChg>
      <pc:sldChg chg="add del">
        <pc:chgData name="Xuesu Xiao" userId="2da2dc19-76a6-42ca-a03e-a5becae5e7dc" providerId="ADAL" clId="{CE358A7D-04A9-3547-A192-F99433E0A911}" dt="2022-11-20T19:14:59.098" v="304" actId="2696"/>
        <pc:sldMkLst>
          <pc:docMk/>
          <pc:sldMk cId="869541345" sldId="732"/>
        </pc:sldMkLst>
      </pc:sldChg>
      <pc:sldChg chg="add del">
        <pc:chgData name="Xuesu Xiao" userId="2da2dc19-76a6-42ca-a03e-a5becae5e7dc" providerId="ADAL" clId="{CE358A7D-04A9-3547-A192-F99433E0A911}" dt="2022-11-20T19:14:59.185" v="336" actId="2696"/>
        <pc:sldMkLst>
          <pc:docMk/>
          <pc:sldMk cId="1650641428" sldId="733"/>
        </pc:sldMkLst>
      </pc:sldChg>
      <pc:sldChg chg="add del">
        <pc:chgData name="Xuesu Xiao" userId="2da2dc19-76a6-42ca-a03e-a5becae5e7dc" providerId="ADAL" clId="{CE358A7D-04A9-3547-A192-F99433E0A911}" dt="2022-11-20T19:14:59.097" v="303" actId="2696"/>
        <pc:sldMkLst>
          <pc:docMk/>
          <pc:sldMk cId="3157392245" sldId="734"/>
        </pc:sldMkLst>
      </pc:sldChg>
      <pc:sldChg chg="add del">
        <pc:chgData name="Xuesu Xiao" userId="2da2dc19-76a6-42ca-a03e-a5becae5e7dc" providerId="ADAL" clId="{CE358A7D-04A9-3547-A192-F99433E0A911}" dt="2022-11-20T19:14:58.965" v="256" actId="2696"/>
        <pc:sldMkLst>
          <pc:docMk/>
          <pc:sldMk cId="1299530257" sldId="735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917700533" sldId="73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17700533" sldId="737"/>
            <ac:spMk id="4" creationId="{F678715C-5F9A-5943-B86D-F3226D278C9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40742045" sldId="73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40742045" sldId="738"/>
            <ac:spMk id="4" creationId="{2C56E5E1-BD5E-AF4D-9359-ECEBD512A662}"/>
          </ac:spMkLst>
        </pc:spChg>
      </pc:sldChg>
      <pc:sldChg chg="add del">
        <pc:chgData name="Xuesu Xiao" userId="2da2dc19-76a6-42ca-a03e-a5becae5e7dc" providerId="ADAL" clId="{CE358A7D-04A9-3547-A192-F99433E0A911}" dt="2022-11-20T19:14:59.222" v="349" actId="2696"/>
        <pc:sldMkLst>
          <pc:docMk/>
          <pc:sldMk cId="1287322145" sldId="740"/>
        </pc:sldMkLst>
      </pc:sldChg>
      <pc:sldChg chg="add del">
        <pc:chgData name="Xuesu Xiao" userId="2da2dc19-76a6-42ca-a03e-a5becae5e7dc" providerId="ADAL" clId="{CE358A7D-04A9-3547-A192-F99433E0A911}" dt="2022-11-20T19:14:58.993" v="266" actId="2696"/>
        <pc:sldMkLst>
          <pc:docMk/>
          <pc:sldMk cId="2766993978" sldId="747"/>
        </pc:sldMkLst>
      </pc:sldChg>
      <pc:sldChg chg="add del">
        <pc:chgData name="Xuesu Xiao" userId="2da2dc19-76a6-42ca-a03e-a5becae5e7dc" providerId="ADAL" clId="{CE358A7D-04A9-3547-A192-F99433E0A911}" dt="2022-11-20T19:14:59.271" v="364" actId="2696"/>
        <pc:sldMkLst>
          <pc:docMk/>
          <pc:sldMk cId="1875636159" sldId="754"/>
        </pc:sldMkLst>
      </pc:sldChg>
      <pc:sldChg chg="add del">
        <pc:chgData name="Xuesu Xiao" userId="2da2dc19-76a6-42ca-a03e-a5becae5e7dc" providerId="ADAL" clId="{CE358A7D-04A9-3547-A192-F99433E0A911}" dt="2022-11-20T19:14:59.219" v="346" actId="2696"/>
        <pc:sldMkLst>
          <pc:docMk/>
          <pc:sldMk cId="1111961136" sldId="755"/>
        </pc:sldMkLst>
      </pc:sldChg>
      <pc:sldChg chg="add del">
        <pc:chgData name="Xuesu Xiao" userId="2da2dc19-76a6-42ca-a03e-a5becae5e7dc" providerId="ADAL" clId="{CE358A7D-04A9-3547-A192-F99433E0A911}" dt="2022-11-20T19:14:59.273" v="366" actId="2696"/>
        <pc:sldMkLst>
          <pc:docMk/>
          <pc:sldMk cId="1371520162" sldId="756"/>
        </pc:sldMkLst>
      </pc:sldChg>
      <pc:sldChg chg="add del">
        <pc:chgData name="Xuesu Xiao" userId="2da2dc19-76a6-42ca-a03e-a5becae5e7dc" providerId="ADAL" clId="{CE358A7D-04A9-3547-A192-F99433E0A911}" dt="2022-11-20T19:14:59.204" v="343" actId="2696"/>
        <pc:sldMkLst>
          <pc:docMk/>
          <pc:sldMk cId="1920437795" sldId="757"/>
        </pc:sldMkLst>
      </pc:sldChg>
      <pc:sldChg chg="add del">
        <pc:chgData name="Xuesu Xiao" userId="2da2dc19-76a6-42ca-a03e-a5becae5e7dc" providerId="ADAL" clId="{CE358A7D-04A9-3547-A192-F99433E0A911}" dt="2022-11-20T19:14:59.173" v="329" actId="2696"/>
        <pc:sldMkLst>
          <pc:docMk/>
          <pc:sldMk cId="3053428733" sldId="758"/>
        </pc:sldMkLst>
      </pc:sldChg>
      <pc:sldChg chg="add del">
        <pc:chgData name="Xuesu Xiao" userId="2da2dc19-76a6-42ca-a03e-a5becae5e7dc" providerId="ADAL" clId="{CE358A7D-04A9-3547-A192-F99433E0A911}" dt="2022-11-20T19:14:59.223" v="351" actId="2696"/>
        <pc:sldMkLst>
          <pc:docMk/>
          <pc:sldMk cId="3407974978" sldId="760"/>
        </pc:sldMkLst>
      </pc:sldChg>
      <pc:sldChg chg="add del">
        <pc:chgData name="Xuesu Xiao" userId="2da2dc19-76a6-42ca-a03e-a5becae5e7dc" providerId="ADAL" clId="{CE358A7D-04A9-3547-A192-F99433E0A911}" dt="2022-11-20T19:14:59.028" v="276" actId="2696"/>
        <pc:sldMkLst>
          <pc:docMk/>
          <pc:sldMk cId="3049602291" sldId="761"/>
        </pc:sldMkLst>
      </pc:sldChg>
      <pc:sldChg chg="add del">
        <pc:chgData name="Xuesu Xiao" userId="2da2dc19-76a6-42ca-a03e-a5becae5e7dc" providerId="ADAL" clId="{CE358A7D-04A9-3547-A192-F99433E0A911}" dt="2022-11-20T19:14:59.083" v="296" actId="2696"/>
        <pc:sldMkLst>
          <pc:docMk/>
          <pc:sldMk cId="888665482" sldId="762"/>
        </pc:sldMkLst>
      </pc:sldChg>
      <pc:sldChg chg="add del">
        <pc:chgData name="Xuesu Xiao" userId="2da2dc19-76a6-42ca-a03e-a5becae5e7dc" providerId="ADAL" clId="{CE358A7D-04A9-3547-A192-F99433E0A911}" dt="2022-11-20T19:14:59.014" v="270" actId="2696"/>
        <pc:sldMkLst>
          <pc:docMk/>
          <pc:sldMk cId="3792309585" sldId="763"/>
        </pc:sldMkLst>
      </pc:sldChg>
      <pc:sldChg chg="add del">
        <pc:chgData name="Xuesu Xiao" userId="2da2dc19-76a6-42ca-a03e-a5becae5e7dc" providerId="ADAL" clId="{CE358A7D-04A9-3547-A192-F99433E0A911}" dt="2022-11-20T19:14:59.279" v="371" actId="2696"/>
        <pc:sldMkLst>
          <pc:docMk/>
          <pc:sldMk cId="2390014184" sldId="764"/>
        </pc:sldMkLst>
      </pc:sldChg>
      <pc:sldChg chg="add del">
        <pc:chgData name="Xuesu Xiao" userId="2da2dc19-76a6-42ca-a03e-a5becae5e7dc" providerId="ADAL" clId="{CE358A7D-04A9-3547-A192-F99433E0A911}" dt="2022-11-20T19:14:59.270" v="361" actId="2696"/>
        <pc:sldMkLst>
          <pc:docMk/>
          <pc:sldMk cId="2676980609" sldId="765"/>
        </pc:sldMkLst>
      </pc:sldChg>
      <pc:sldChg chg="add del">
        <pc:chgData name="Xuesu Xiao" userId="2da2dc19-76a6-42ca-a03e-a5becae5e7dc" providerId="ADAL" clId="{CE358A7D-04A9-3547-A192-F99433E0A911}" dt="2022-11-20T19:14:59.019" v="273" actId="2696"/>
        <pc:sldMkLst>
          <pc:docMk/>
          <pc:sldMk cId="150193646" sldId="766"/>
        </pc:sldMkLst>
      </pc:sldChg>
      <pc:sldChg chg="add del">
        <pc:chgData name="Xuesu Xiao" userId="2da2dc19-76a6-42ca-a03e-a5becae5e7dc" providerId="ADAL" clId="{CE358A7D-04A9-3547-A192-F99433E0A911}" dt="2022-11-20T19:14:59.010" v="269" actId="2696"/>
        <pc:sldMkLst>
          <pc:docMk/>
          <pc:sldMk cId="3487864110" sldId="767"/>
        </pc:sldMkLst>
      </pc:sldChg>
      <pc:sldChg chg="add del">
        <pc:chgData name="Xuesu Xiao" userId="2da2dc19-76a6-42ca-a03e-a5becae5e7dc" providerId="ADAL" clId="{CE358A7D-04A9-3547-A192-F99433E0A911}" dt="2022-11-20T19:14:59.242" v="355" actId="2696"/>
        <pc:sldMkLst>
          <pc:docMk/>
          <pc:sldMk cId="3891909344" sldId="768"/>
        </pc:sldMkLst>
      </pc:sldChg>
      <pc:sldChg chg="add del">
        <pc:chgData name="Xuesu Xiao" userId="2da2dc19-76a6-42ca-a03e-a5becae5e7dc" providerId="ADAL" clId="{CE358A7D-04A9-3547-A192-F99433E0A911}" dt="2022-11-20T19:14:59.152" v="323" actId="2696"/>
        <pc:sldMkLst>
          <pc:docMk/>
          <pc:sldMk cId="2318609218" sldId="769"/>
        </pc:sldMkLst>
      </pc:sldChg>
      <pc:sldChg chg="add del">
        <pc:chgData name="Xuesu Xiao" userId="2da2dc19-76a6-42ca-a03e-a5becae5e7dc" providerId="ADAL" clId="{CE358A7D-04A9-3547-A192-F99433E0A911}" dt="2022-11-20T19:14:59.180" v="332" actId="2696"/>
        <pc:sldMkLst>
          <pc:docMk/>
          <pc:sldMk cId="3961340512" sldId="770"/>
        </pc:sldMkLst>
      </pc:sldChg>
      <pc:sldChg chg="add del">
        <pc:chgData name="Xuesu Xiao" userId="2da2dc19-76a6-42ca-a03e-a5becae5e7dc" providerId="ADAL" clId="{CE358A7D-04A9-3547-A192-F99433E0A911}" dt="2022-11-20T19:14:59.228" v="352" actId="2696"/>
        <pc:sldMkLst>
          <pc:docMk/>
          <pc:sldMk cId="3676320090" sldId="771"/>
        </pc:sldMkLst>
      </pc:sldChg>
      <pc:sldChg chg="add del">
        <pc:chgData name="Xuesu Xiao" userId="2da2dc19-76a6-42ca-a03e-a5becae5e7dc" providerId="ADAL" clId="{CE358A7D-04A9-3547-A192-F99433E0A911}" dt="2022-11-20T19:14:59.034" v="279" actId="2696"/>
        <pc:sldMkLst>
          <pc:docMk/>
          <pc:sldMk cId="1684661151" sldId="772"/>
        </pc:sldMkLst>
      </pc:sldChg>
      <pc:sldChg chg="add del">
        <pc:chgData name="Xuesu Xiao" userId="2da2dc19-76a6-42ca-a03e-a5becae5e7dc" providerId="ADAL" clId="{CE358A7D-04A9-3547-A192-F99433E0A911}" dt="2022-11-20T19:14:59.078" v="293" actId="2696"/>
        <pc:sldMkLst>
          <pc:docMk/>
          <pc:sldMk cId="2710065849" sldId="773"/>
        </pc:sldMkLst>
      </pc:sldChg>
      <pc:sldChg chg="add del">
        <pc:chgData name="Xuesu Xiao" userId="2da2dc19-76a6-42ca-a03e-a5becae5e7dc" providerId="ADAL" clId="{CE358A7D-04A9-3547-A192-F99433E0A911}" dt="2022-11-20T19:14:58.974" v="260" actId="2696"/>
        <pc:sldMkLst>
          <pc:docMk/>
          <pc:sldMk cId="1935789153" sldId="774"/>
        </pc:sldMkLst>
      </pc:sldChg>
      <pc:sldChg chg="add del">
        <pc:chgData name="Xuesu Xiao" userId="2da2dc19-76a6-42ca-a03e-a5becae5e7dc" providerId="ADAL" clId="{CE358A7D-04A9-3547-A192-F99433E0A911}" dt="2022-11-20T19:14:59.082" v="295" actId="2696"/>
        <pc:sldMkLst>
          <pc:docMk/>
          <pc:sldMk cId="2570960629" sldId="775"/>
        </pc:sldMkLst>
      </pc:sldChg>
      <pc:sldChg chg="add del">
        <pc:chgData name="Xuesu Xiao" userId="2da2dc19-76a6-42ca-a03e-a5becae5e7dc" providerId="ADAL" clId="{CE358A7D-04A9-3547-A192-F99433E0A911}" dt="2022-11-20T19:14:59.086" v="297" actId="2696"/>
        <pc:sldMkLst>
          <pc:docMk/>
          <pc:sldMk cId="1316840390" sldId="776"/>
        </pc:sldMkLst>
      </pc:sldChg>
      <pc:sldChg chg="add del">
        <pc:chgData name="Xuesu Xiao" userId="2da2dc19-76a6-42ca-a03e-a5becae5e7dc" providerId="ADAL" clId="{CE358A7D-04A9-3547-A192-F99433E0A911}" dt="2022-11-20T19:14:59.071" v="289" actId="2696"/>
        <pc:sldMkLst>
          <pc:docMk/>
          <pc:sldMk cId="2830504135" sldId="777"/>
        </pc:sldMkLst>
      </pc:sldChg>
      <pc:sldChg chg="add del">
        <pc:chgData name="Xuesu Xiao" userId="2da2dc19-76a6-42ca-a03e-a5becae5e7dc" providerId="ADAL" clId="{CE358A7D-04A9-3547-A192-F99433E0A911}" dt="2022-11-20T19:14:59.192" v="338" actId="2696"/>
        <pc:sldMkLst>
          <pc:docMk/>
          <pc:sldMk cId="1451618034" sldId="778"/>
        </pc:sldMkLst>
      </pc:sldChg>
      <pc:sldChg chg="add del">
        <pc:chgData name="Xuesu Xiao" userId="2da2dc19-76a6-42ca-a03e-a5becae5e7dc" providerId="ADAL" clId="{CE358A7D-04A9-3547-A192-F99433E0A911}" dt="2022-11-20T19:14:59.184" v="335" actId="2696"/>
        <pc:sldMkLst>
          <pc:docMk/>
          <pc:sldMk cId="214116184" sldId="779"/>
        </pc:sldMkLst>
      </pc:sldChg>
      <pc:sldChg chg="add del">
        <pc:chgData name="Xuesu Xiao" userId="2da2dc19-76a6-42ca-a03e-a5becae5e7dc" providerId="ADAL" clId="{CE358A7D-04A9-3547-A192-F99433E0A911}" dt="2022-11-20T19:14:59.218" v="345" actId="2696"/>
        <pc:sldMkLst>
          <pc:docMk/>
          <pc:sldMk cId="4050248474" sldId="780"/>
        </pc:sldMkLst>
      </pc:sldChg>
      <pc:sldChg chg="add del">
        <pc:chgData name="Xuesu Xiao" userId="2da2dc19-76a6-42ca-a03e-a5becae5e7dc" providerId="ADAL" clId="{CE358A7D-04A9-3547-A192-F99433E0A911}" dt="2022-11-20T19:14:58.991" v="265" actId="2696"/>
        <pc:sldMkLst>
          <pc:docMk/>
          <pc:sldMk cId="4141023325" sldId="781"/>
        </pc:sldMkLst>
      </pc:sldChg>
      <pc:sldChg chg="add del">
        <pc:chgData name="Xuesu Xiao" userId="2da2dc19-76a6-42ca-a03e-a5becae5e7dc" providerId="ADAL" clId="{CE358A7D-04A9-3547-A192-F99433E0A911}" dt="2022-11-20T19:14:59.265" v="358" actId="2696"/>
        <pc:sldMkLst>
          <pc:docMk/>
          <pc:sldMk cId="716044952" sldId="782"/>
        </pc:sldMkLst>
      </pc:sldChg>
      <pc:sldChg chg="add del">
        <pc:chgData name="Xuesu Xiao" userId="2da2dc19-76a6-42ca-a03e-a5becae5e7dc" providerId="ADAL" clId="{CE358A7D-04A9-3547-A192-F99433E0A911}" dt="2022-11-20T19:14:59.351" v="380" actId="2696"/>
        <pc:sldMkLst>
          <pc:docMk/>
          <pc:sldMk cId="2106639792" sldId="783"/>
        </pc:sldMkLst>
      </pc:sldChg>
      <pc:sldChg chg="add del">
        <pc:chgData name="Xuesu Xiao" userId="2da2dc19-76a6-42ca-a03e-a5becae5e7dc" providerId="ADAL" clId="{CE358A7D-04A9-3547-A192-F99433E0A911}" dt="2022-11-20T19:14:59.316" v="375" actId="2696"/>
        <pc:sldMkLst>
          <pc:docMk/>
          <pc:sldMk cId="1137454003" sldId="784"/>
        </pc:sldMkLst>
      </pc:sldChg>
      <pc:sldChg chg="add del">
        <pc:chgData name="Xuesu Xiao" userId="2da2dc19-76a6-42ca-a03e-a5becae5e7dc" providerId="ADAL" clId="{CE358A7D-04A9-3547-A192-F99433E0A911}" dt="2022-11-20T19:14:59.171" v="326" actId="2696"/>
        <pc:sldMkLst>
          <pc:docMk/>
          <pc:sldMk cId="350465918" sldId="785"/>
        </pc:sldMkLst>
      </pc:sldChg>
      <pc:sldChg chg="add del">
        <pc:chgData name="Xuesu Xiao" userId="2da2dc19-76a6-42ca-a03e-a5becae5e7dc" providerId="ADAL" clId="{CE358A7D-04A9-3547-A192-F99433E0A911}" dt="2022-11-20T19:14:59.090" v="301" actId="2696"/>
        <pc:sldMkLst>
          <pc:docMk/>
          <pc:sldMk cId="68234740" sldId="786"/>
        </pc:sldMkLst>
      </pc:sldChg>
      <pc:sldChg chg="add del">
        <pc:chgData name="Xuesu Xiao" userId="2da2dc19-76a6-42ca-a03e-a5becae5e7dc" providerId="ADAL" clId="{CE358A7D-04A9-3547-A192-F99433E0A911}" dt="2022-11-20T19:14:58.966" v="257" actId="2696"/>
        <pc:sldMkLst>
          <pc:docMk/>
          <pc:sldMk cId="223437661" sldId="787"/>
        </pc:sldMkLst>
      </pc:sldChg>
      <pc:sldChg chg="add del">
        <pc:chgData name="Xuesu Xiao" userId="2da2dc19-76a6-42ca-a03e-a5becae5e7dc" providerId="ADAL" clId="{CE358A7D-04A9-3547-A192-F99433E0A911}" dt="2022-11-20T19:14:58.975" v="261" actId="2696"/>
        <pc:sldMkLst>
          <pc:docMk/>
          <pc:sldMk cId="393028150" sldId="788"/>
        </pc:sldMkLst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2448364332" sldId="789"/>
        </pc:sldMkLst>
        <pc:spChg chg="mod">
          <ac:chgData name="Xuesu Xiao" userId="2da2dc19-76a6-42ca-a03e-a5becae5e7dc" providerId="ADAL" clId="{CE358A7D-04A9-3547-A192-F99433E0A911}" dt="2022-11-20T19:15:31.321" v="415" actId="20577"/>
          <ac:spMkLst>
            <pc:docMk/>
            <pc:sldMk cId="2448364332" sldId="789"/>
            <ac:spMk id="2" creationId="{D6704D03-494A-3044-A621-090AD8343E6F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448364332" sldId="789"/>
            <ac:spMk id="4" creationId="{3DD374B6-B0B7-284E-852B-D0E2F17EE5EE}"/>
          </ac:spMkLst>
        </pc:spChg>
      </pc:sldChg>
      <pc:sldChg chg="addSp delSp modSp add mod">
        <pc:chgData name="Xuesu Xiao" userId="2da2dc19-76a6-42ca-a03e-a5becae5e7dc" providerId="ADAL" clId="{CE358A7D-04A9-3547-A192-F99433E0A911}" dt="2022-11-20T19:27:50.876" v="589"/>
        <pc:sldMkLst>
          <pc:docMk/>
          <pc:sldMk cId="3508729276" sldId="790"/>
        </pc:sldMkLst>
        <pc:spChg chg="del">
          <ac:chgData name="Xuesu Xiao" userId="2da2dc19-76a6-42ca-a03e-a5becae5e7dc" providerId="ADAL" clId="{CE358A7D-04A9-3547-A192-F99433E0A911}" dt="2022-11-20T19:15:52.683" v="417" actId="478"/>
          <ac:spMkLst>
            <pc:docMk/>
            <pc:sldMk cId="3508729276" sldId="790"/>
            <ac:spMk id="2" creationId="{D6704D03-494A-3044-A621-090AD8343E6F}"/>
          </ac:spMkLst>
        </pc:spChg>
        <pc:spChg chg="mod">
          <ac:chgData name="Xuesu Xiao" userId="2da2dc19-76a6-42ca-a03e-a5becae5e7dc" providerId="ADAL" clId="{CE358A7D-04A9-3547-A192-F99433E0A911}" dt="2022-11-20T19:15:38.471" v="416" actId="20577"/>
          <ac:spMkLst>
            <pc:docMk/>
            <pc:sldMk cId="3508729276" sldId="790"/>
            <ac:spMk id="3" creationId="{44291CB6-31B9-1945-B278-0E3F9D11F1A4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508729276" sldId="790"/>
            <ac:spMk id="4" creationId="{3DD374B6-B0B7-284E-852B-D0E2F17EE5EE}"/>
          </ac:spMkLst>
        </pc:spChg>
        <pc:spChg chg="add del mod">
          <ac:chgData name="Xuesu Xiao" userId="2da2dc19-76a6-42ca-a03e-a5becae5e7dc" providerId="ADAL" clId="{CE358A7D-04A9-3547-A192-F99433E0A911}" dt="2022-11-20T19:15:54.825" v="420" actId="478"/>
          <ac:spMkLst>
            <pc:docMk/>
            <pc:sldMk cId="3508729276" sldId="790"/>
            <ac:spMk id="7" creationId="{7747904E-46EF-55B8-DF7D-8F6CE91C9074}"/>
          </ac:spMkLst>
        </pc:spChg>
        <pc:spChg chg="add del mod">
          <ac:chgData name="Xuesu Xiao" userId="2da2dc19-76a6-42ca-a03e-a5becae5e7dc" providerId="ADAL" clId="{CE358A7D-04A9-3547-A192-F99433E0A911}" dt="2022-11-20T19:15:53.680" v="419"/>
          <ac:spMkLst>
            <pc:docMk/>
            <pc:sldMk cId="3508729276" sldId="790"/>
            <ac:spMk id="8" creationId="{79169BC6-8C6E-6EBE-0BDD-4C2809CE4491}"/>
          </ac:spMkLst>
        </pc:spChg>
        <pc:spChg chg="add mod">
          <ac:chgData name="Xuesu Xiao" userId="2da2dc19-76a6-42ca-a03e-a5becae5e7dc" providerId="ADAL" clId="{CE358A7D-04A9-3547-A192-F99433E0A911}" dt="2022-11-20T19:15:55.097" v="421"/>
          <ac:spMkLst>
            <pc:docMk/>
            <pc:sldMk cId="3508729276" sldId="790"/>
            <ac:spMk id="9" creationId="{9CF0DFBC-818F-505B-C3AD-8E47BE42C563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341022803" sldId="791"/>
        </pc:sldMkLst>
        <pc:spChg chg="mod">
          <ac:chgData name="Xuesu Xiao" userId="2da2dc19-76a6-42ca-a03e-a5becae5e7dc" providerId="ADAL" clId="{CE358A7D-04A9-3547-A192-F99433E0A911}" dt="2022-11-20T19:19:06.937" v="488" actId="20577"/>
          <ac:spMkLst>
            <pc:docMk/>
            <pc:sldMk cId="1341022803" sldId="791"/>
            <ac:spMk id="2" creationId="{1E15CC9B-8894-8940-915C-839DFC1FA3BF}"/>
          </ac:spMkLst>
        </pc:spChg>
        <pc:spChg chg="mod">
          <ac:chgData name="Xuesu Xiao" userId="2da2dc19-76a6-42ca-a03e-a5becae5e7dc" providerId="ADAL" clId="{CE358A7D-04A9-3547-A192-F99433E0A911}" dt="2022-11-20T19:15:00.629" v="382" actId="27636"/>
          <ac:spMkLst>
            <pc:docMk/>
            <pc:sldMk cId="1341022803" sldId="791"/>
            <ac:spMk id="3" creationId="{8F556FD4-70EF-3341-83BA-B5E95F71BDD8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341022803" sldId="791"/>
            <ac:spMk id="4" creationId="{ED9A72F4-C947-8A4B-8823-9935BBF60C76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311753857" sldId="79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311753857" sldId="792"/>
            <ac:spMk id="4" creationId="{3DD374B6-B0B7-284E-852B-D0E2F17EE5EE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139037028" sldId="79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139037028" sldId="793"/>
            <ac:spMk id="4" creationId="{3DD374B6-B0B7-284E-852B-D0E2F17EE5EE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601351490" sldId="79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601351490" sldId="794"/>
            <ac:spMk id="4" creationId="{F678715C-5F9A-5943-B86D-F3226D278C9F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282624265" sldId="795"/>
        </pc:sldMkLst>
        <pc:spChg chg="mod">
          <ac:chgData name="Xuesu Xiao" userId="2da2dc19-76a6-42ca-a03e-a5becae5e7dc" providerId="ADAL" clId="{CE358A7D-04A9-3547-A192-F99433E0A911}" dt="2022-11-20T19:15:00.800" v="386" actId="27636"/>
          <ac:spMkLst>
            <pc:docMk/>
            <pc:sldMk cId="282624265" sldId="795"/>
            <ac:spMk id="3" creationId="{14A245AC-B0DE-6341-A2FF-ED76D37B170F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2624265" sldId="795"/>
            <ac:spMk id="4" creationId="{F678715C-5F9A-5943-B86D-F3226D278C9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238959579" sldId="79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238959579" sldId="796"/>
            <ac:spMk id="4" creationId="{A0D58004-7588-7446-909A-25DB8A9B0D56}"/>
          </ac:spMkLst>
        </pc:spChg>
      </pc:sldChg>
      <pc:sldChg chg="add del">
        <pc:chgData name="Xuesu Xiao" userId="2da2dc19-76a6-42ca-a03e-a5becae5e7dc" providerId="ADAL" clId="{CE358A7D-04A9-3547-A192-F99433E0A911}" dt="2022-11-20T19:19:26.104" v="498" actId="2696"/>
        <pc:sldMkLst>
          <pc:docMk/>
          <pc:sldMk cId="1638702828" sldId="797"/>
        </pc:sldMkLst>
      </pc:sldChg>
      <pc:sldChg chg="add del">
        <pc:chgData name="Xuesu Xiao" userId="2da2dc19-76a6-42ca-a03e-a5becae5e7dc" providerId="ADAL" clId="{CE358A7D-04A9-3547-A192-F99433E0A911}" dt="2022-11-20T19:19:32.169" v="500" actId="2696"/>
        <pc:sldMkLst>
          <pc:docMk/>
          <pc:sldMk cId="576698708" sldId="798"/>
        </pc:sldMkLst>
      </pc:sldChg>
      <pc:sldChg chg="add del">
        <pc:chgData name="Xuesu Xiao" userId="2da2dc19-76a6-42ca-a03e-a5becae5e7dc" providerId="ADAL" clId="{CE358A7D-04A9-3547-A192-F99433E0A911}" dt="2022-11-20T19:19:40.563" v="504" actId="2696"/>
        <pc:sldMkLst>
          <pc:docMk/>
          <pc:sldMk cId="3694924349" sldId="799"/>
        </pc:sldMkLst>
      </pc:sldChg>
      <pc:sldChg chg="add del">
        <pc:chgData name="Xuesu Xiao" userId="2da2dc19-76a6-42ca-a03e-a5becae5e7dc" providerId="ADAL" clId="{CE358A7D-04A9-3547-A192-F99433E0A911}" dt="2022-11-20T19:19:41.227" v="505" actId="2696"/>
        <pc:sldMkLst>
          <pc:docMk/>
          <pc:sldMk cId="487021506" sldId="800"/>
        </pc:sldMkLst>
      </pc:sldChg>
      <pc:sldChg chg="add del">
        <pc:chgData name="Xuesu Xiao" userId="2da2dc19-76a6-42ca-a03e-a5becae5e7dc" providerId="ADAL" clId="{CE358A7D-04A9-3547-A192-F99433E0A911}" dt="2022-11-20T19:19:43.398" v="506" actId="2696"/>
        <pc:sldMkLst>
          <pc:docMk/>
          <pc:sldMk cId="1246358639" sldId="801"/>
        </pc:sldMkLst>
      </pc:sldChg>
      <pc:sldChg chg="add del">
        <pc:chgData name="Xuesu Xiao" userId="2da2dc19-76a6-42ca-a03e-a5becae5e7dc" providerId="ADAL" clId="{CE358A7D-04A9-3547-A192-F99433E0A911}" dt="2022-11-20T19:19:34.707" v="501" actId="2696"/>
        <pc:sldMkLst>
          <pc:docMk/>
          <pc:sldMk cId="1900488342" sldId="802"/>
        </pc:sldMkLst>
      </pc:sldChg>
      <pc:sldChg chg="add del">
        <pc:chgData name="Xuesu Xiao" userId="2da2dc19-76a6-42ca-a03e-a5becae5e7dc" providerId="ADAL" clId="{CE358A7D-04A9-3547-A192-F99433E0A911}" dt="2022-11-20T19:19:35.764" v="502" actId="2696"/>
        <pc:sldMkLst>
          <pc:docMk/>
          <pc:sldMk cId="2187295504" sldId="803"/>
        </pc:sldMkLst>
      </pc:sldChg>
      <pc:sldChg chg="add del">
        <pc:chgData name="Xuesu Xiao" userId="2da2dc19-76a6-42ca-a03e-a5becae5e7dc" providerId="ADAL" clId="{CE358A7D-04A9-3547-A192-F99433E0A911}" dt="2022-11-20T19:19:36.977" v="503" actId="2696"/>
        <pc:sldMkLst>
          <pc:docMk/>
          <pc:sldMk cId="2045448750" sldId="804"/>
        </pc:sldMkLst>
      </pc:sldChg>
      <pc:sldChg chg="add del">
        <pc:chgData name="Xuesu Xiao" userId="2da2dc19-76a6-42ca-a03e-a5becae5e7dc" providerId="ADAL" clId="{CE358A7D-04A9-3547-A192-F99433E0A911}" dt="2022-11-20T19:20:08.721" v="514" actId="2696"/>
        <pc:sldMkLst>
          <pc:docMk/>
          <pc:sldMk cId="2135631531" sldId="805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832362573" sldId="80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832362573" sldId="806"/>
            <ac:spMk id="4" creationId="{D5A19EE4-243E-6A4F-9D93-E9F4E9B8949A}"/>
          </ac:spMkLst>
        </pc:spChg>
      </pc:sldChg>
      <pc:sldChg chg="modSp add del mod">
        <pc:chgData name="Xuesu Xiao" userId="2da2dc19-76a6-42ca-a03e-a5becae5e7dc" providerId="ADAL" clId="{CE358A7D-04A9-3547-A192-F99433E0A911}" dt="2022-11-20T19:22:04.238" v="542" actId="2696"/>
        <pc:sldMkLst>
          <pc:docMk/>
          <pc:sldMk cId="2318454854" sldId="807"/>
        </pc:sldMkLst>
        <pc:spChg chg="mod">
          <ac:chgData name="Xuesu Xiao" userId="2da2dc19-76a6-42ca-a03e-a5becae5e7dc" providerId="ADAL" clId="{CE358A7D-04A9-3547-A192-F99433E0A911}" dt="2022-11-20T19:21:31.225" v="536" actId="14100"/>
          <ac:spMkLst>
            <pc:docMk/>
            <pc:sldMk cId="2318454854" sldId="807"/>
            <ac:spMk id="3" creationId="{E437F0FF-B85B-0E44-91F0-D849E9AB822D}"/>
          </ac:spMkLst>
        </pc:spChg>
      </pc:sldChg>
      <pc:sldChg chg="addSp delSp modSp add mod">
        <pc:chgData name="Xuesu Xiao" userId="2da2dc19-76a6-42ca-a03e-a5becae5e7dc" providerId="ADAL" clId="{CE358A7D-04A9-3547-A192-F99433E0A911}" dt="2022-11-20T19:27:50.876" v="589"/>
        <pc:sldMkLst>
          <pc:docMk/>
          <pc:sldMk cId="156903373" sldId="808"/>
        </pc:sldMkLst>
        <pc:spChg chg="mod">
          <ac:chgData name="Xuesu Xiao" userId="2da2dc19-76a6-42ca-a03e-a5becae5e7dc" providerId="ADAL" clId="{CE358A7D-04A9-3547-A192-F99433E0A911}" dt="2022-11-20T19:23:15.592" v="564" actId="27636"/>
          <ac:spMkLst>
            <pc:docMk/>
            <pc:sldMk cId="156903373" sldId="808"/>
            <ac:spMk id="3" creationId="{E437F0FF-B85B-0E44-91F0-D849E9AB822D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6903373" sldId="808"/>
            <ac:spMk id="4" creationId="{D5A19EE4-243E-6A4F-9D93-E9F4E9B8949A}"/>
          </ac:spMkLst>
        </pc:spChg>
        <pc:spChg chg="mod">
          <ac:chgData name="Xuesu Xiao" userId="2da2dc19-76a6-42ca-a03e-a5becae5e7dc" providerId="ADAL" clId="{CE358A7D-04A9-3547-A192-F99433E0A911}" dt="2022-11-20T19:21:48.097" v="537" actId="1076"/>
          <ac:spMkLst>
            <pc:docMk/>
            <pc:sldMk cId="156903373" sldId="808"/>
            <ac:spMk id="7" creationId="{0717A286-9756-1245-8CD3-00C74AC666D7}"/>
          </ac:spMkLst>
        </pc:spChg>
        <pc:spChg chg="del mod">
          <ac:chgData name="Xuesu Xiao" userId="2da2dc19-76a6-42ca-a03e-a5becae5e7dc" providerId="ADAL" clId="{CE358A7D-04A9-3547-A192-F99433E0A911}" dt="2022-11-20T19:22:01.858" v="541" actId="478"/>
          <ac:spMkLst>
            <pc:docMk/>
            <pc:sldMk cId="156903373" sldId="808"/>
            <ac:spMk id="8" creationId="{2E94202C-50E7-4D41-B4EF-0E81F11CB57D}"/>
          </ac:spMkLst>
        </pc:spChg>
        <pc:spChg chg="mod">
          <ac:chgData name="Xuesu Xiao" userId="2da2dc19-76a6-42ca-a03e-a5becae5e7dc" providerId="ADAL" clId="{CE358A7D-04A9-3547-A192-F99433E0A911}" dt="2022-11-20T19:22:58.429" v="557"/>
          <ac:spMkLst>
            <pc:docMk/>
            <pc:sldMk cId="156903373" sldId="808"/>
            <ac:spMk id="11" creationId="{58C0CEB2-730A-FB2B-12AC-ED6DB357F8BF}"/>
          </ac:spMkLst>
        </pc:spChg>
        <pc:grpChg chg="del mod">
          <ac:chgData name="Xuesu Xiao" userId="2da2dc19-76a6-42ca-a03e-a5becae5e7dc" providerId="ADAL" clId="{CE358A7D-04A9-3547-A192-F99433E0A911}" dt="2022-11-20T19:22:58.227" v="556" actId="478"/>
          <ac:grpSpMkLst>
            <pc:docMk/>
            <pc:sldMk cId="156903373" sldId="808"/>
            <ac:grpSpMk id="9" creationId="{C2F48080-C5EC-6944-B06D-602E465A4028}"/>
          </ac:grpSpMkLst>
        </pc:grpChg>
        <pc:grpChg chg="add mod">
          <ac:chgData name="Xuesu Xiao" userId="2da2dc19-76a6-42ca-a03e-a5becae5e7dc" providerId="ADAL" clId="{CE358A7D-04A9-3547-A192-F99433E0A911}" dt="2022-11-20T19:22:58.429" v="557"/>
          <ac:grpSpMkLst>
            <pc:docMk/>
            <pc:sldMk cId="156903373" sldId="808"/>
            <ac:grpSpMk id="10" creationId="{D24CEEED-CD7F-8177-67BC-302E38397B6F}"/>
          </ac:grpSpMkLst>
        </pc:grpChg>
        <pc:picChg chg="mod">
          <ac:chgData name="Xuesu Xiao" userId="2da2dc19-76a6-42ca-a03e-a5becae5e7dc" providerId="ADAL" clId="{CE358A7D-04A9-3547-A192-F99433E0A911}" dt="2022-11-20T19:22:58.429" v="557"/>
          <ac:picMkLst>
            <pc:docMk/>
            <pc:sldMk cId="156903373" sldId="808"/>
            <ac:picMk id="12" creationId="{2088C35E-506B-F069-CF85-A727E3D33FDC}"/>
          </ac:picMkLst>
        </pc:picChg>
        <pc:picChg chg="mod">
          <ac:chgData name="Xuesu Xiao" userId="2da2dc19-76a6-42ca-a03e-a5becae5e7dc" providerId="ADAL" clId="{CE358A7D-04A9-3547-A192-F99433E0A911}" dt="2022-11-20T19:21:48.097" v="537" actId="1076"/>
          <ac:picMkLst>
            <pc:docMk/>
            <pc:sldMk cId="156903373" sldId="808"/>
            <ac:picMk id="1026" creationId="{830D1B1E-1457-5849-8BF9-F28B1727A6D9}"/>
          </ac:picMkLst>
        </pc:picChg>
      </pc:sldChg>
      <pc:sldChg chg="delSp modSp add">
        <pc:chgData name="Xuesu Xiao" userId="2da2dc19-76a6-42ca-a03e-a5becae5e7dc" providerId="ADAL" clId="{CE358A7D-04A9-3547-A192-F99433E0A911}" dt="2022-11-20T19:27:50.876" v="589"/>
        <pc:sldMkLst>
          <pc:docMk/>
          <pc:sldMk cId="778334898" sldId="80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778334898" sldId="809"/>
            <ac:spMk id="4" creationId="{74C2E498-7453-D44F-AAA1-AAEBB0ECFED2}"/>
          </ac:spMkLst>
        </pc:spChg>
        <pc:spChg chg="mod">
          <ac:chgData name="Xuesu Xiao" userId="2da2dc19-76a6-42ca-a03e-a5becae5e7dc" providerId="ADAL" clId="{CE358A7D-04A9-3547-A192-F99433E0A911}" dt="2022-11-20T19:22:44.406" v="551" actId="1076"/>
          <ac:spMkLst>
            <pc:docMk/>
            <pc:sldMk cId="778334898" sldId="809"/>
            <ac:spMk id="8" creationId="{B5C26D93-0F15-7348-82F5-683B77615108}"/>
          </ac:spMkLst>
        </pc:spChg>
        <pc:grpChg chg="mod">
          <ac:chgData name="Xuesu Xiao" userId="2da2dc19-76a6-42ca-a03e-a5becae5e7dc" providerId="ADAL" clId="{CE358A7D-04A9-3547-A192-F99433E0A911}" dt="2022-11-20T19:22:44.406" v="551" actId="1076"/>
          <ac:grpSpMkLst>
            <pc:docMk/>
            <pc:sldMk cId="778334898" sldId="809"/>
            <ac:grpSpMk id="7" creationId="{0004035C-CB99-7248-806B-98AB14D829D3}"/>
          </ac:grpSpMkLst>
        </pc:grpChg>
        <pc:picChg chg="mod">
          <ac:chgData name="Xuesu Xiao" userId="2da2dc19-76a6-42ca-a03e-a5becae5e7dc" providerId="ADAL" clId="{CE358A7D-04A9-3547-A192-F99433E0A911}" dt="2022-11-20T19:22:44.406" v="551" actId="1076"/>
          <ac:picMkLst>
            <pc:docMk/>
            <pc:sldMk cId="778334898" sldId="809"/>
            <ac:picMk id="9" creationId="{E10D0271-4AB3-224F-AE41-30BA3126CA13}"/>
          </ac:picMkLst>
        </pc:pic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17518409" sldId="81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17518409" sldId="810"/>
            <ac:spMk id="4" creationId="{74C2E498-7453-D44F-AAA1-AAEBB0ECFED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883478497" sldId="81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883478497" sldId="811"/>
            <ac:spMk id="4" creationId="{D4AEC942-D2FB-7B46-8AD1-DBE972F74B8B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65152916" sldId="81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65152916" sldId="812"/>
            <ac:spMk id="4" creationId="{95D1E39D-B43E-8342-92D0-5A706578D9BA}"/>
          </ac:spMkLst>
        </pc:spChg>
      </pc:sldChg>
      <pc:sldChg chg="addSp delSp modSp add del">
        <pc:chgData name="Xuesu Xiao" userId="2da2dc19-76a6-42ca-a03e-a5becae5e7dc" providerId="ADAL" clId="{CE358A7D-04A9-3547-A192-F99433E0A911}" dt="2022-11-20T19:23:26.453" v="567" actId="2696"/>
        <pc:sldMkLst>
          <pc:docMk/>
          <pc:sldMk cId="4131155850" sldId="812"/>
        </pc:sldMkLst>
        <pc:spChg chg="mod">
          <ac:chgData name="Xuesu Xiao" userId="2da2dc19-76a6-42ca-a03e-a5becae5e7dc" providerId="ADAL" clId="{CE358A7D-04A9-3547-A192-F99433E0A911}" dt="2022-11-20T19:22:45.825" v="552"/>
          <ac:spMkLst>
            <pc:docMk/>
            <pc:sldMk cId="4131155850" sldId="812"/>
            <ac:spMk id="11" creationId="{ADA39D61-3542-6D57-A8B1-9DD4F70A543B}"/>
          </ac:spMkLst>
        </pc:spChg>
        <pc:grpChg chg="del">
          <ac:chgData name="Xuesu Xiao" userId="2da2dc19-76a6-42ca-a03e-a5becae5e7dc" providerId="ADAL" clId="{CE358A7D-04A9-3547-A192-F99433E0A911}" dt="2022-11-20T19:22:51.480" v="555" actId="478"/>
          <ac:grpSpMkLst>
            <pc:docMk/>
            <pc:sldMk cId="4131155850" sldId="812"/>
            <ac:grpSpMk id="9" creationId="{C2F48080-C5EC-6944-B06D-602E465A4028}"/>
          </ac:grpSpMkLst>
        </pc:grpChg>
        <pc:grpChg chg="add del mod">
          <ac:chgData name="Xuesu Xiao" userId="2da2dc19-76a6-42ca-a03e-a5becae5e7dc" providerId="ADAL" clId="{CE358A7D-04A9-3547-A192-F99433E0A911}" dt="2022-11-20T19:22:50.074" v="554"/>
          <ac:grpSpMkLst>
            <pc:docMk/>
            <pc:sldMk cId="4131155850" sldId="812"/>
            <ac:grpSpMk id="10" creationId="{CC652CC8-60B2-4B26-6614-450B3D9EB0DA}"/>
          </ac:grpSpMkLst>
        </pc:grpChg>
        <pc:picChg chg="mod">
          <ac:chgData name="Xuesu Xiao" userId="2da2dc19-76a6-42ca-a03e-a5becae5e7dc" providerId="ADAL" clId="{CE358A7D-04A9-3547-A192-F99433E0A911}" dt="2022-11-20T19:22:45.825" v="552"/>
          <ac:picMkLst>
            <pc:docMk/>
            <pc:sldMk cId="4131155850" sldId="812"/>
            <ac:picMk id="12" creationId="{9F7CC945-2CB3-BD01-5767-FCE643E17EC2}"/>
          </ac:picMkLst>
        </pc:picChg>
      </pc:sldChg>
      <pc:sldChg chg="modSp add del mod">
        <pc:chgData name="Xuesu Xiao" userId="2da2dc19-76a6-42ca-a03e-a5becae5e7dc" providerId="ADAL" clId="{CE358A7D-04A9-3547-A192-F99433E0A911}" dt="2022-11-20T19:22:33.172" v="549"/>
        <pc:sldMkLst>
          <pc:docMk/>
          <pc:sldMk cId="1743152805" sldId="813"/>
        </pc:sldMkLst>
        <pc:spChg chg="mod">
          <ac:chgData name="Xuesu Xiao" userId="2da2dc19-76a6-42ca-a03e-a5becae5e7dc" providerId="ADAL" clId="{CE358A7D-04A9-3547-A192-F99433E0A911}" dt="2022-11-20T19:22:27.179" v="548"/>
          <ac:spMkLst>
            <pc:docMk/>
            <pc:sldMk cId="1743152805" sldId="813"/>
            <ac:spMk id="3" creationId="{E437F0FF-B85B-0E44-91F0-D849E9AB822D}"/>
          </ac:spMkLst>
        </pc:spChg>
      </pc:sldChg>
      <pc:sldChg chg="addSp delSp modSp add">
        <pc:chgData name="Xuesu Xiao" userId="2da2dc19-76a6-42ca-a03e-a5becae5e7dc" providerId="ADAL" clId="{CE358A7D-04A9-3547-A192-F99433E0A911}" dt="2022-11-20T19:27:50.876" v="589"/>
        <pc:sldMkLst>
          <pc:docMk/>
          <pc:sldMk cId="3783009457" sldId="81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783009457" sldId="813"/>
            <ac:spMk id="4" creationId="{D5A19EE4-243E-6A4F-9D93-E9F4E9B8949A}"/>
          </ac:spMkLst>
        </pc:spChg>
        <pc:spChg chg="add mod">
          <ac:chgData name="Xuesu Xiao" userId="2da2dc19-76a6-42ca-a03e-a5becae5e7dc" providerId="ADAL" clId="{CE358A7D-04A9-3547-A192-F99433E0A911}" dt="2022-11-20T19:23:24.359" v="566"/>
          <ac:spMkLst>
            <pc:docMk/>
            <pc:sldMk cId="3783009457" sldId="813"/>
            <ac:spMk id="7" creationId="{8F996A9B-197E-7B75-4E5B-E0019DF5A05B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035448755" sldId="81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035448755" sldId="814"/>
            <ac:spMk id="4" creationId="{C1DCAC60-8799-3546-8EE1-F64CD8712C8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645666385" sldId="81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645666385" sldId="815"/>
            <ac:spMk id="4" creationId="{4990D752-3BF0-6D40-8D99-3FC6865E32C1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355777495" sldId="816"/>
        </pc:sldMkLst>
        <pc:spChg chg="mod">
          <ac:chgData name="Xuesu Xiao" userId="2da2dc19-76a6-42ca-a03e-a5becae5e7dc" providerId="ADAL" clId="{CE358A7D-04A9-3547-A192-F99433E0A911}" dt="2022-11-20T19:23:56.453" v="571" actId="27636"/>
          <ac:spMkLst>
            <pc:docMk/>
            <pc:sldMk cId="1355777495" sldId="816"/>
            <ac:spMk id="3" creationId="{BAD1D27E-DD8B-D34C-BAE3-0BF47A4683B8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355777495" sldId="816"/>
            <ac:spMk id="4" creationId="{4990D752-3BF0-6D40-8D99-3FC6865E32C1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2564095888" sldId="817"/>
        </pc:sldMkLst>
        <pc:spChg chg="mod">
          <ac:chgData name="Xuesu Xiao" userId="2da2dc19-76a6-42ca-a03e-a5becae5e7dc" providerId="ADAL" clId="{CE358A7D-04A9-3547-A192-F99433E0A911}" dt="2022-11-20T19:23:56.494" v="572" actId="27636"/>
          <ac:spMkLst>
            <pc:docMk/>
            <pc:sldMk cId="2564095888" sldId="817"/>
            <ac:spMk id="3" creationId="{BAD1D27E-DD8B-D34C-BAE3-0BF47A4683B8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64095888" sldId="817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458254524" sldId="81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58254524" sldId="818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307233522" sldId="81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307233522" sldId="819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090893122" sldId="82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090893122" sldId="820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169710096" sldId="82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169710096" sldId="821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148116848" sldId="82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48116848" sldId="822"/>
            <ac:spMk id="4" creationId="{C20814DB-459C-F040-B33E-721FFB5650DC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524731064" sldId="82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24731064" sldId="823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300829683" sldId="82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300829683" sldId="824"/>
            <ac:spMk id="4" creationId="{E6FE724A-8F02-604E-9FA1-70056175A83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975103988" sldId="82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75103988" sldId="825"/>
            <ac:spMk id="4" creationId="{D30B1DE6-C527-3542-8F39-C386EB58CF2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182796713" sldId="82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82796713" sldId="826"/>
            <ac:spMk id="4" creationId="{442733CB-8E7F-A54C-8C59-162712A2E70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555954637" sldId="82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555954637" sldId="827"/>
            <ac:spMk id="4" creationId="{442733CB-8E7F-A54C-8C59-162712A2E70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09237114" sldId="82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09237114" sldId="828"/>
            <ac:spMk id="4" creationId="{442733CB-8E7F-A54C-8C59-162712A2E70D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576023875" sldId="829"/>
        </pc:sldMkLst>
        <pc:spChg chg="mod">
          <ac:chgData name="Xuesu Xiao" userId="2da2dc19-76a6-42ca-a03e-a5becae5e7dc" providerId="ADAL" clId="{CE358A7D-04A9-3547-A192-F99433E0A911}" dt="2022-11-20T19:26:27.753" v="585" actId="20577"/>
          <ac:spMkLst>
            <pc:docMk/>
            <pc:sldMk cId="1576023875" sldId="829"/>
            <ac:spMk id="2" creationId="{1DECD8BA-5B64-1D4A-AAB2-AF584A39AE15}"/>
          </ac:spMkLst>
        </pc:spChg>
        <pc:spChg chg="mod">
          <ac:chgData name="Xuesu Xiao" userId="2da2dc19-76a6-42ca-a03e-a5becae5e7dc" providerId="ADAL" clId="{CE358A7D-04A9-3547-A192-F99433E0A911}" dt="2022-11-20T19:23:56.578" v="573" actId="27636"/>
          <ac:spMkLst>
            <pc:docMk/>
            <pc:sldMk cId="1576023875" sldId="829"/>
            <ac:spMk id="3" creationId="{2E4BF675-E9B3-0342-87D3-6779FA3EB3C4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76023875" sldId="829"/>
            <ac:spMk id="4" creationId="{8597507E-7F2D-9140-A559-F3A1B2FF305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073164568" sldId="83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073164568" sldId="830"/>
            <ac:spMk id="4" creationId="{442733CB-8E7F-A54C-8C59-162712A2E70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78532782" sldId="83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78532782" sldId="831"/>
            <ac:spMk id="4" creationId="{442733CB-8E7F-A54C-8C59-162712A2E70D}"/>
          </ac:spMkLst>
        </pc:spChg>
      </pc:sldChg>
      <pc:sldChg chg="add del">
        <pc:chgData name="Xuesu Xiao" userId="2da2dc19-76a6-42ca-a03e-a5becae5e7dc" providerId="ADAL" clId="{CE358A7D-04A9-3547-A192-F99433E0A911}" dt="2022-11-20T19:26:34.213" v="586" actId="2696"/>
        <pc:sldMkLst>
          <pc:docMk/>
          <pc:sldMk cId="636112987" sldId="832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80185478" sldId="83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80185478" sldId="833"/>
            <ac:spMk id="4" creationId="{0CD157C6-08F8-0A4E-9960-00D5C15D1AEA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888510788" sldId="83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888510788" sldId="834"/>
            <ac:spMk id="4" creationId="{3D2AB506-3E76-744E-8788-17959D90FBA5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9435677" sldId="83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9435677" sldId="835"/>
            <ac:spMk id="4" creationId="{3D2AB506-3E76-744E-8788-17959D90FBA5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358429603" sldId="83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358429603" sldId="836"/>
            <ac:spMk id="4" creationId="{E7874C19-4C6C-CE4F-B86A-98C0FCA01E16}"/>
          </ac:spMkLst>
        </pc:spChg>
      </pc:sldChg>
      <pc:sldChg chg="add del">
        <pc:chgData name="Xuesu Xiao" userId="2da2dc19-76a6-42ca-a03e-a5becae5e7dc" providerId="ADAL" clId="{CE358A7D-04A9-3547-A192-F99433E0A911}" dt="2022-11-20T19:14:59.029" v="277" actId="2696"/>
        <pc:sldMkLst>
          <pc:docMk/>
          <pc:sldMk cId="68627703" sldId="837"/>
        </pc:sldMkLst>
      </pc:sldChg>
      <pc:sldChg chg="add del">
        <pc:chgData name="Xuesu Xiao" userId="2da2dc19-76a6-42ca-a03e-a5becae5e7dc" providerId="ADAL" clId="{CE358A7D-04A9-3547-A192-F99433E0A911}" dt="2022-11-20T19:19:45.863" v="509" actId="2696"/>
        <pc:sldMkLst>
          <pc:docMk/>
          <pc:sldMk cId="4158472585" sldId="880"/>
        </pc:sldMkLst>
      </pc:sldChg>
    </pc:docChg>
  </pc:docChgLst>
  <pc:docChgLst>
    <pc:chgData name="Xuesu Xiao" userId="2da2dc19-76a6-42ca-a03e-a5becae5e7dc" providerId="ADAL" clId="{A0E9E61D-F05E-D448-BA88-29F7A8E6B759}"/>
    <pc:docChg chg="undo redo custSel addSld delSld modSld delSection modSection">
      <pc:chgData name="Xuesu Xiao" userId="2da2dc19-76a6-42ca-a03e-a5becae5e7dc" providerId="ADAL" clId="{A0E9E61D-F05E-D448-BA88-29F7A8E6B759}" dt="2022-11-21T00:29:29.485" v="233" actId="2696"/>
      <pc:docMkLst>
        <pc:docMk/>
      </pc:docMkLst>
      <pc:sldChg chg="modSp mod">
        <pc:chgData name="Xuesu Xiao" userId="2da2dc19-76a6-42ca-a03e-a5becae5e7dc" providerId="ADAL" clId="{A0E9E61D-F05E-D448-BA88-29F7A8E6B759}" dt="2022-11-21T00:19:03.499" v="2" actId="20577"/>
        <pc:sldMkLst>
          <pc:docMk/>
          <pc:sldMk cId="2969206148" sldId="256"/>
        </pc:sldMkLst>
        <pc:spChg chg="mod">
          <ac:chgData name="Xuesu Xiao" userId="2da2dc19-76a6-42ca-a03e-a5becae5e7dc" providerId="ADAL" clId="{A0E9E61D-F05E-D448-BA88-29F7A8E6B759}" dt="2022-11-21T00:19:03.499" v="2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914153682" sldId="314"/>
        </pc:sldMkLst>
      </pc:sldChg>
      <pc:sldChg chg="del">
        <pc:chgData name="Xuesu Xiao" userId="2da2dc19-76a6-42ca-a03e-a5becae5e7dc" providerId="ADAL" clId="{A0E9E61D-F05E-D448-BA88-29F7A8E6B759}" dt="2022-11-21T00:19:21.742" v="107" actId="2696"/>
        <pc:sldMkLst>
          <pc:docMk/>
          <pc:sldMk cId="652257861" sldId="456"/>
        </pc:sldMkLst>
      </pc:sldChg>
      <pc:sldChg chg="del">
        <pc:chgData name="Xuesu Xiao" userId="2da2dc19-76a6-42ca-a03e-a5becae5e7dc" providerId="ADAL" clId="{A0E9E61D-F05E-D448-BA88-29F7A8E6B759}" dt="2022-11-21T00:19:21.630" v="15" actId="2696"/>
        <pc:sldMkLst>
          <pc:docMk/>
          <pc:sldMk cId="344749237" sldId="45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901731970" sldId="459"/>
        </pc:sldMkLst>
      </pc:sldChg>
      <pc:sldChg chg="del">
        <pc:chgData name="Xuesu Xiao" userId="2da2dc19-76a6-42ca-a03e-a5becae5e7dc" providerId="ADAL" clId="{A0E9E61D-F05E-D448-BA88-29F7A8E6B759}" dt="2022-11-21T00:19:21.665" v="45" actId="2696"/>
        <pc:sldMkLst>
          <pc:docMk/>
          <pc:sldMk cId="62438315" sldId="49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455938393" sldId="510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4005186899" sldId="51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918613748" sldId="512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015225762" sldId="513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901434696" sldId="514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503395376" sldId="515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1797155958" sldId="516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079212978" sldId="51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01191928" sldId="518"/>
        </pc:sldMkLst>
      </pc:sldChg>
      <pc:sldChg chg="addSp delSp modSp add mod">
        <pc:chgData name="Xuesu Xiao" userId="2da2dc19-76a6-42ca-a03e-a5becae5e7dc" providerId="ADAL" clId="{A0E9E61D-F05E-D448-BA88-29F7A8E6B759}" dt="2022-11-21T00:24:07.309" v="156"/>
        <pc:sldMkLst>
          <pc:docMk/>
          <pc:sldMk cId="4128281181" sldId="519"/>
        </pc:sldMkLst>
        <pc:spChg chg="del">
          <ac:chgData name="Xuesu Xiao" userId="2da2dc19-76a6-42ca-a03e-a5becae5e7dc" providerId="ADAL" clId="{A0E9E61D-F05E-D448-BA88-29F7A8E6B759}" dt="2022-11-21T00:24:03.995" v="152" actId="478"/>
          <ac:spMkLst>
            <pc:docMk/>
            <pc:sldMk cId="4128281181" sldId="519"/>
            <ac:spMk id="3" creationId="{15FEABE0-E336-134C-8577-90C197278E19}"/>
          </ac:spMkLst>
        </pc:spChg>
        <pc:spChg chg="add del mod">
          <ac:chgData name="Xuesu Xiao" userId="2da2dc19-76a6-42ca-a03e-a5becae5e7dc" providerId="ADAL" clId="{A0E9E61D-F05E-D448-BA88-29F7A8E6B759}" dt="2022-11-21T00:24:06.896" v="155" actId="478"/>
          <ac:spMkLst>
            <pc:docMk/>
            <pc:sldMk cId="4128281181" sldId="519"/>
            <ac:spMk id="9" creationId="{3C79019B-1EC8-A3AF-C906-AD24E490C359}"/>
          </ac:spMkLst>
        </pc:spChg>
        <pc:spChg chg="add del mod">
          <ac:chgData name="Xuesu Xiao" userId="2da2dc19-76a6-42ca-a03e-a5becae5e7dc" providerId="ADAL" clId="{A0E9E61D-F05E-D448-BA88-29F7A8E6B759}" dt="2022-11-21T00:24:05.131" v="154"/>
          <ac:spMkLst>
            <pc:docMk/>
            <pc:sldMk cId="4128281181" sldId="519"/>
            <ac:spMk id="10" creationId="{FF9A2DB8-66C9-CD2B-317C-8B0639958940}"/>
          </ac:spMkLst>
        </pc:spChg>
        <pc:spChg chg="add mod">
          <ac:chgData name="Xuesu Xiao" userId="2da2dc19-76a6-42ca-a03e-a5becae5e7dc" providerId="ADAL" clId="{A0E9E61D-F05E-D448-BA88-29F7A8E6B759}" dt="2022-11-21T00:24:07.309" v="156"/>
          <ac:spMkLst>
            <pc:docMk/>
            <pc:sldMk cId="4128281181" sldId="519"/>
            <ac:spMk id="11" creationId="{F46C4242-124F-E912-4868-D5F243218436}"/>
          </ac:spMkLst>
        </pc:spChg>
      </pc:sldChg>
      <pc:sldChg chg="modSp add mod">
        <pc:chgData name="Xuesu Xiao" userId="2da2dc19-76a6-42ca-a03e-a5becae5e7dc" providerId="ADAL" clId="{A0E9E61D-F05E-D448-BA88-29F7A8E6B759}" dt="2022-11-21T00:24:00.684" v="151" actId="1036"/>
        <pc:sldMkLst>
          <pc:docMk/>
          <pc:sldMk cId="3929546661" sldId="520"/>
        </pc:sldMkLst>
        <pc:spChg chg="mod">
          <ac:chgData name="Xuesu Xiao" userId="2da2dc19-76a6-42ca-a03e-a5becae5e7dc" providerId="ADAL" clId="{A0E9E61D-F05E-D448-BA88-29F7A8E6B759}" dt="2022-11-21T00:24:00.684" v="151" actId="1036"/>
          <ac:spMkLst>
            <pc:docMk/>
            <pc:sldMk cId="3929546661" sldId="520"/>
            <ac:spMk id="3" creationId="{15FEABE0-E336-134C-8577-90C197278E19}"/>
          </ac:spMkLst>
        </pc:spChg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1138161701" sldId="52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443449442" sldId="522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746490763" sldId="523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382508582" sldId="524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2713092979" sldId="525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51131592" sldId="52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865491326" sldId="528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924514789" sldId="529"/>
        </pc:sldMkLst>
      </pc:sldChg>
      <pc:sldChg chg="modSp add mod">
        <pc:chgData name="Xuesu Xiao" userId="2da2dc19-76a6-42ca-a03e-a5becae5e7dc" providerId="ADAL" clId="{A0E9E61D-F05E-D448-BA88-29F7A8E6B759}" dt="2022-11-21T00:25:36.449" v="161" actId="1035"/>
        <pc:sldMkLst>
          <pc:docMk/>
          <pc:sldMk cId="2791882957" sldId="530"/>
        </pc:sldMkLst>
        <pc:spChg chg="mod">
          <ac:chgData name="Xuesu Xiao" userId="2da2dc19-76a6-42ca-a03e-a5becae5e7dc" providerId="ADAL" clId="{A0E9E61D-F05E-D448-BA88-29F7A8E6B759}" dt="2022-11-21T00:25:36.449" v="161" actId="1035"/>
          <ac:spMkLst>
            <pc:docMk/>
            <pc:sldMk cId="2791882957" sldId="530"/>
            <ac:spMk id="3" creationId="{E8327059-126E-CD4F-A9C8-292A4A601702}"/>
          </ac:spMkLst>
        </pc:spChg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2320104779" sldId="53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562699840" sldId="532"/>
        </pc:sldMkLst>
      </pc:sldChg>
      <pc:sldChg chg="addSp delSp modSp add mod">
        <pc:chgData name="Xuesu Xiao" userId="2da2dc19-76a6-42ca-a03e-a5becae5e7dc" providerId="ADAL" clId="{A0E9E61D-F05E-D448-BA88-29F7A8E6B759}" dt="2022-11-21T00:25:47.832" v="168" actId="20577"/>
        <pc:sldMkLst>
          <pc:docMk/>
          <pc:sldMk cId="2293517268" sldId="533"/>
        </pc:sldMkLst>
        <pc:spChg chg="del">
          <ac:chgData name="Xuesu Xiao" userId="2da2dc19-76a6-42ca-a03e-a5becae5e7dc" providerId="ADAL" clId="{A0E9E61D-F05E-D448-BA88-29F7A8E6B759}" dt="2022-11-21T00:25:40.774" v="162" actId="478"/>
          <ac:spMkLst>
            <pc:docMk/>
            <pc:sldMk cId="2293517268" sldId="533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5:43.444" v="165" actId="478"/>
          <ac:spMkLst>
            <pc:docMk/>
            <pc:sldMk cId="2293517268" sldId="533"/>
            <ac:spMk id="8" creationId="{C8540C4F-FCBB-B60A-EAC8-DDAB9621C755}"/>
          </ac:spMkLst>
        </pc:spChg>
        <pc:spChg chg="add del mod">
          <ac:chgData name="Xuesu Xiao" userId="2da2dc19-76a6-42ca-a03e-a5becae5e7dc" providerId="ADAL" clId="{A0E9E61D-F05E-D448-BA88-29F7A8E6B759}" dt="2022-11-21T00:25:42.257" v="164"/>
          <ac:spMkLst>
            <pc:docMk/>
            <pc:sldMk cId="2293517268" sldId="533"/>
            <ac:spMk id="9" creationId="{992F4D5A-4B2B-C733-4826-1A866EA01C6E}"/>
          </ac:spMkLst>
        </pc:spChg>
        <pc:spChg chg="add mod">
          <ac:chgData name="Xuesu Xiao" userId="2da2dc19-76a6-42ca-a03e-a5becae5e7dc" providerId="ADAL" clId="{A0E9E61D-F05E-D448-BA88-29F7A8E6B759}" dt="2022-11-21T00:25:47.832" v="168" actId="20577"/>
          <ac:spMkLst>
            <pc:docMk/>
            <pc:sldMk cId="2293517268" sldId="533"/>
            <ac:spMk id="10" creationId="{427C95E1-C1CB-99FB-F2AA-9AB1B7A903E8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5:55.700" v="173"/>
        <pc:sldMkLst>
          <pc:docMk/>
          <pc:sldMk cId="1049694110" sldId="536"/>
        </pc:sldMkLst>
        <pc:spChg chg="del">
          <ac:chgData name="Xuesu Xiao" userId="2da2dc19-76a6-42ca-a03e-a5becae5e7dc" providerId="ADAL" clId="{A0E9E61D-F05E-D448-BA88-29F7A8E6B759}" dt="2022-11-21T00:25:52.678" v="169" actId="478"/>
          <ac:spMkLst>
            <pc:docMk/>
            <pc:sldMk cId="1049694110" sldId="536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5:55.333" v="172" actId="478"/>
          <ac:spMkLst>
            <pc:docMk/>
            <pc:sldMk cId="1049694110" sldId="536"/>
            <ac:spMk id="9" creationId="{6AC97A79-33C9-B7C0-4566-B82A07BC3A02}"/>
          </ac:spMkLst>
        </pc:spChg>
        <pc:spChg chg="add del mod">
          <ac:chgData name="Xuesu Xiao" userId="2da2dc19-76a6-42ca-a03e-a5becae5e7dc" providerId="ADAL" clId="{A0E9E61D-F05E-D448-BA88-29F7A8E6B759}" dt="2022-11-21T00:25:53.545" v="171"/>
          <ac:spMkLst>
            <pc:docMk/>
            <pc:sldMk cId="1049694110" sldId="536"/>
            <ac:spMk id="10" creationId="{A2C5BEC0-B06E-2750-39EC-AC6163CE002B}"/>
          </ac:spMkLst>
        </pc:spChg>
        <pc:spChg chg="add mod">
          <ac:chgData name="Xuesu Xiao" userId="2da2dc19-76a6-42ca-a03e-a5becae5e7dc" providerId="ADAL" clId="{A0E9E61D-F05E-D448-BA88-29F7A8E6B759}" dt="2022-11-21T00:25:55.700" v="173"/>
          <ac:spMkLst>
            <pc:docMk/>
            <pc:sldMk cId="1049694110" sldId="536"/>
            <ac:spMk id="11" creationId="{148A21B7-7CC5-5B75-FD6B-5247B418E3D9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03.431" v="178"/>
        <pc:sldMkLst>
          <pc:docMk/>
          <pc:sldMk cId="2724804205" sldId="537"/>
        </pc:sldMkLst>
        <pc:spChg chg="del">
          <ac:chgData name="Xuesu Xiao" userId="2da2dc19-76a6-42ca-a03e-a5becae5e7dc" providerId="ADAL" clId="{A0E9E61D-F05E-D448-BA88-29F7A8E6B759}" dt="2022-11-21T00:26:00.894" v="174" actId="478"/>
          <ac:spMkLst>
            <pc:docMk/>
            <pc:sldMk cId="2724804205" sldId="537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03.042" v="177" actId="478"/>
          <ac:spMkLst>
            <pc:docMk/>
            <pc:sldMk cId="2724804205" sldId="537"/>
            <ac:spMk id="9" creationId="{E72FCD97-0499-8273-097E-946219A093B5}"/>
          </ac:spMkLst>
        </pc:spChg>
        <pc:spChg chg="add del mod">
          <ac:chgData name="Xuesu Xiao" userId="2da2dc19-76a6-42ca-a03e-a5becae5e7dc" providerId="ADAL" clId="{A0E9E61D-F05E-D448-BA88-29F7A8E6B759}" dt="2022-11-21T00:26:01.799" v="176"/>
          <ac:spMkLst>
            <pc:docMk/>
            <pc:sldMk cId="2724804205" sldId="537"/>
            <ac:spMk id="10" creationId="{ECBE9112-2919-0D33-2423-E9749CF22E1E}"/>
          </ac:spMkLst>
        </pc:spChg>
        <pc:spChg chg="add mod">
          <ac:chgData name="Xuesu Xiao" userId="2da2dc19-76a6-42ca-a03e-a5becae5e7dc" providerId="ADAL" clId="{A0E9E61D-F05E-D448-BA88-29F7A8E6B759}" dt="2022-11-21T00:26:03.431" v="178"/>
          <ac:spMkLst>
            <pc:docMk/>
            <pc:sldMk cId="2724804205" sldId="537"/>
            <ac:spMk id="11" creationId="{1826649A-A046-40BC-7FD2-0E562FFCC735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15.016" v="184"/>
        <pc:sldMkLst>
          <pc:docMk/>
          <pc:sldMk cId="3571601337" sldId="538"/>
        </pc:sldMkLst>
        <pc:spChg chg="del">
          <ac:chgData name="Xuesu Xiao" userId="2da2dc19-76a6-42ca-a03e-a5becae5e7dc" providerId="ADAL" clId="{A0E9E61D-F05E-D448-BA88-29F7A8E6B759}" dt="2022-11-21T00:26:07.384" v="179" actId="478"/>
          <ac:spMkLst>
            <pc:docMk/>
            <pc:sldMk cId="3571601337" sldId="538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14.591" v="183" actId="478"/>
          <ac:spMkLst>
            <pc:docMk/>
            <pc:sldMk cId="3571601337" sldId="538"/>
            <ac:spMk id="7" creationId="{A47F6344-E27E-2010-2E27-7EF311F375BA}"/>
          </ac:spMkLst>
        </pc:spChg>
        <pc:spChg chg="add del mod">
          <ac:chgData name="Xuesu Xiao" userId="2da2dc19-76a6-42ca-a03e-a5becae5e7dc" providerId="ADAL" clId="{A0E9E61D-F05E-D448-BA88-29F7A8E6B759}" dt="2022-11-21T00:26:11.965" v="182"/>
          <ac:spMkLst>
            <pc:docMk/>
            <pc:sldMk cId="3571601337" sldId="538"/>
            <ac:spMk id="10" creationId="{2E1425D2-3229-E4C5-E08D-CA9D1A383022}"/>
          </ac:spMkLst>
        </pc:spChg>
        <pc:spChg chg="add mod">
          <ac:chgData name="Xuesu Xiao" userId="2da2dc19-76a6-42ca-a03e-a5becae5e7dc" providerId="ADAL" clId="{A0E9E61D-F05E-D448-BA88-29F7A8E6B759}" dt="2022-11-21T00:26:15.016" v="184"/>
          <ac:spMkLst>
            <pc:docMk/>
            <pc:sldMk cId="3571601337" sldId="538"/>
            <ac:spMk id="11" creationId="{70C1E753-32C4-EF34-E0AC-FAAA11571D4E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21.170" v="187"/>
        <pc:sldMkLst>
          <pc:docMk/>
          <pc:sldMk cId="1379049034" sldId="539"/>
        </pc:sldMkLst>
        <pc:spChg chg="del">
          <ac:chgData name="Xuesu Xiao" userId="2da2dc19-76a6-42ca-a03e-a5becae5e7dc" providerId="ADAL" clId="{A0E9E61D-F05E-D448-BA88-29F7A8E6B759}" dt="2022-11-21T00:26:19.313" v="185" actId="478"/>
          <ac:spMkLst>
            <pc:docMk/>
            <pc:sldMk cId="1379049034" sldId="539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20.710" v="186" actId="478"/>
          <ac:spMkLst>
            <pc:docMk/>
            <pc:sldMk cId="1379049034" sldId="539"/>
            <ac:spMk id="9" creationId="{ABBA3757-C466-EC09-7FBD-DC5EDFFC5C12}"/>
          </ac:spMkLst>
        </pc:spChg>
        <pc:spChg chg="add mod">
          <ac:chgData name="Xuesu Xiao" userId="2da2dc19-76a6-42ca-a03e-a5becae5e7dc" providerId="ADAL" clId="{A0E9E61D-F05E-D448-BA88-29F7A8E6B759}" dt="2022-11-21T00:26:21.170" v="187"/>
          <ac:spMkLst>
            <pc:docMk/>
            <pc:sldMk cId="1379049034" sldId="539"/>
            <ac:spMk id="10" creationId="{F4C6553C-57A5-DFB2-A2AB-2A43DC4AD909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7:34.712" v="210" actId="1076"/>
        <pc:sldMkLst>
          <pc:docMk/>
          <pc:sldMk cId="2543578044" sldId="540"/>
        </pc:sldMkLst>
        <pc:spChg chg="del">
          <ac:chgData name="Xuesu Xiao" userId="2da2dc19-76a6-42ca-a03e-a5becae5e7dc" providerId="ADAL" clId="{A0E9E61D-F05E-D448-BA88-29F7A8E6B759}" dt="2022-11-21T00:26:26.746" v="188" actId="478"/>
          <ac:spMkLst>
            <pc:docMk/>
            <pc:sldMk cId="2543578044" sldId="540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27.939" v="189" actId="478"/>
          <ac:spMkLst>
            <pc:docMk/>
            <pc:sldMk cId="2543578044" sldId="540"/>
            <ac:spMk id="9" creationId="{6F9381DA-6612-581D-C1EA-387EA3C968BC}"/>
          </ac:spMkLst>
        </pc:spChg>
        <pc:spChg chg="add mod">
          <ac:chgData name="Xuesu Xiao" userId="2da2dc19-76a6-42ca-a03e-a5becae5e7dc" providerId="ADAL" clId="{A0E9E61D-F05E-D448-BA88-29F7A8E6B759}" dt="2022-11-21T00:27:34.712" v="210" actId="1076"/>
          <ac:spMkLst>
            <pc:docMk/>
            <pc:sldMk cId="2543578044" sldId="540"/>
            <ac:spMk id="10" creationId="{0694233E-2AB3-366E-DE3F-55450CF45859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42.922" v="195" actId="1076"/>
        <pc:sldMkLst>
          <pc:docMk/>
          <pc:sldMk cId="3836921428" sldId="541"/>
        </pc:sldMkLst>
        <pc:spChg chg="del">
          <ac:chgData name="Xuesu Xiao" userId="2da2dc19-76a6-42ca-a03e-a5becae5e7dc" providerId="ADAL" clId="{A0E9E61D-F05E-D448-BA88-29F7A8E6B759}" dt="2022-11-21T00:26:36.156" v="191" actId="478"/>
          <ac:spMkLst>
            <pc:docMk/>
            <pc:sldMk cId="3836921428" sldId="541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37.450" v="192" actId="478"/>
          <ac:spMkLst>
            <pc:docMk/>
            <pc:sldMk cId="3836921428" sldId="541"/>
            <ac:spMk id="9" creationId="{7D4D81F9-2844-1768-DE68-D752A28B6613}"/>
          </ac:spMkLst>
        </pc:spChg>
        <pc:spChg chg="add mod">
          <ac:chgData name="Xuesu Xiao" userId="2da2dc19-76a6-42ca-a03e-a5becae5e7dc" providerId="ADAL" clId="{A0E9E61D-F05E-D448-BA88-29F7A8E6B759}" dt="2022-11-21T00:26:42.922" v="195" actId="1076"/>
          <ac:spMkLst>
            <pc:docMk/>
            <pc:sldMk cId="3836921428" sldId="541"/>
            <ac:spMk id="10" creationId="{55F7027C-C53D-6730-654E-46010406FB87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51.566" v="198"/>
        <pc:sldMkLst>
          <pc:docMk/>
          <pc:sldMk cId="1392232861" sldId="542"/>
        </pc:sldMkLst>
        <pc:spChg chg="del">
          <ac:chgData name="Xuesu Xiao" userId="2da2dc19-76a6-42ca-a03e-a5becae5e7dc" providerId="ADAL" clId="{A0E9E61D-F05E-D448-BA88-29F7A8E6B759}" dt="2022-11-21T00:26:50.237" v="196" actId="478"/>
          <ac:spMkLst>
            <pc:docMk/>
            <pc:sldMk cId="1392232861" sldId="542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51.280" v="197" actId="478"/>
          <ac:spMkLst>
            <pc:docMk/>
            <pc:sldMk cId="1392232861" sldId="542"/>
            <ac:spMk id="9" creationId="{D09AD6B9-30B2-B22E-D8DB-CE99B5E60141}"/>
          </ac:spMkLst>
        </pc:spChg>
        <pc:spChg chg="add mod">
          <ac:chgData name="Xuesu Xiao" userId="2da2dc19-76a6-42ca-a03e-a5becae5e7dc" providerId="ADAL" clId="{A0E9E61D-F05E-D448-BA88-29F7A8E6B759}" dt="2022-11-21T00:26:51.566" v="198"/>
          <ac:spMkLst>
            <pc:docMk/>
            <pc:sldMk cId="1392232861" sldId="542"/>
            <ac:spMk id="10" creationId="{3A94C312-256C-1EAE-166B-427E5F618084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58.406" v="202"/>
        <pc:sldMkLst>
          <pc:docMk/>
          <pc:sldMk cId="4184358417" sldId="543"/>
        </pc:sldMkLst>
        <pc:spChg chg="del">
          <ac:chgData name="Xuesu Xiao" userId="2da2dc19-76a6-42ca-a03e-a5becae5e7dc" providerId="ADAL" clId="{A0E9E61D-F05E-D448-BA88-29F7A8E6B759}" dt="2022-11-21T00:26:55.554" v="199" actId="478"/>
          <ac:spMkLst>
            <pc:docMk/>
            <pc:sldMk cId="4184358417" sldId="543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57.965" v="201" actId="478"/>
          <ac:spMkLst>
            <pc:docMk/>
            <pc:sldMk cId="4184358417" sldId="543"/>
            <ac:spMk id="9" creationId="{C43A544B-27AD-6C38-C26D-FDBB50423FE0}"/>
          </ac:spMkLst>
        </pc:spChg>
        <pc:spChg chg="add mod">
          <ac:chgData name="Xuesu Xiao" userId="2da2dc19-76a6-42ca-a03e-a5becae5e7dc" providerId="ADAL" clId="{A0E9E61D-F05E-D448-BA88-29F7A8E6B759}" dt="2022-11-21T00:26:58.406" v="202"/>
          <ac:spMkLst>
            <pc:docMk/>
            <pc:sldMk cId="4184358417" sldId="543"/>
            <ac:spMk id="10" creationId="{452D0AF7-C361-6BB2-B66C-3B8DFBBA7F76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7:04.253" v="205"/>
        <pc:sldMkLst>
          <pc:docMk/>
          <pc:sldMk cId="3418065734" sldId="544"/>
        </pc:sldMkLst>
        <pc:spChg chg="del">
          <ac:chgData name="Xuesu Xiao" userId="2da2dc19-76a6-42ca-a03e-a5becae5e7dc" providerId="ADAL" clId="{A0E9E61D-F05E-D448-BA88-29F7A8E6B759}" dt="2022-11-21T00:27:02.946" v="203" actId="478"/>
          <ac:spMkLst>
            <pc:docMk/>
            <pc:sldMk cId="3418065734" sldId="544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7:03.827" v="204" actId="478"/>
          <ac:spMkLst>
            <pc:docMk/>
            <pc:sldMk cId="3418065734" sldId="544"/>
            <ac:spMk id="9" creationId="{0F0BF76A-BADD-C4A1-7453-8568F7BFC6F3}"/>
          </ac:spMkLst>
        </pc:spChg>
        <pc:spChg chg="add mod">
          <ac:chgData name="Xuesu Xiao" userId="2da2dc19-76a6-42ca-a03e-a5becae5e7dc" providerId="ADAL" clId="{A0E9E61D-F05E-D448-BA88-29F7A8E6B759}" dt="2022-11-21T00:27:04.253" v="205"/>
          <ac:spMkLst>
            <pc:docMk/>
            <pc:sldMk cId="3418065734" sldId="544"/>
            <ac:spMk id="10" creationId="{2EB976F7-17A5-80AA-65FE-1299024AF690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7:10.177" v="208"/>
        <pc:sldMkLst>
          <pc:docMk/>
          <pc:sldMk cId="1261974448" sldId="545"/>
        </pc:sldMkLst>
        <pc:spChg chg="del">
          <ac:chgData name="Xuesu Xiao" userId="2da2dc19-76a6-42ca-a03e-a5becae5e7dc" providerId="ADAL" clId="{A0E9E61D-F05E-D448-BA88-29F7A8E6B759}" dt="2022-11-21T00:27:08.333" v="206" actId="478"/>
          <ac:spMkLst>
            <pc:docMk/>
            <pc:sldMk cId="1261974448" sldId="545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7:09.340" v="207" actId="478"/>
          <ac:spMkLst>
            <pc:docMk/>
            <pc:sldMk cId="1261974448" sldId="545"/>
            <ac:spMk id="10" creationId="{0D9CB32F-5999-9AD5-8146-399C213C8158}"/>
          </ac:spMkLst>
        </pc:spChg>
        <pc:spChg chg="add mod">
          <ac:chgData name="Xuesu Xiao" userId="2da2dc19-76a6-42ca-a03e-a5becae5e7dc" providerId="ADAL" clId="{A0E9E61D-F05E-D448-BA88-29F7A8E6B759}" dt="2022-11-21T00:27:10.177" v="208"/>
          <ac:spMkLst>
            <pc:docMk/>
            <pc:sldMk cId="1261974448" sldId="545"/>
            <ac:spMk id="11" creationId="{A9597ECB-130B-D151-405E-1E4F99C25481}"/>
          </ac:spMkLst>
        </pc:spChg>
      </pc:sldChg>
      <pc:sldChg chg="modSp add mod">
        <pc:chgData name="Xuesu Xiao" userId="2da2dc19-76a6-42ca-a03e-a5becae5e7dc" providerId="ADAL" clId="{A0E9E61D-F05E-D448-BA88-29F7A8E6B759}" dt="2022-11-21T00:27:46.536" v="217" actId="1035"/>
        <pc:sldMkLst>
          <pc:docMk/>
          <pc:sldMk cId="513397206" sldId="546"/>
        </pc:sldMkLst>
        <pc:picChg chg="mod">
          <ac:chgData name="Xuesu Xiao" userId="2da2dc19-76a6-42ca-a03e-a5becae5e7dc" providerId="ADAL" clId="{A0E9E61D-F05E-D448-BA88-29F7A8E6B759}" dt="2022-11-21T00:27:46.536" v="217" actId="1035"/>
          <ac:picMkLst>
            <pc:docMk/>
            <pc:sldMk cId="513397206" sldId="546"/>
            <ac:picMk id="9" creationId="{1E5374DA-2DFB-1445-8407-0690205E057E}"/>
          </ac:picMkLst>
        </pc:picChg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863588876" sldId="54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311998693" sldId="548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900315494" sldId="549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466313955" sldId="550"/>
        </pc:sldMkLst>
      </pc:sldChg>
      <pc:sldChg chg="add del">
        <pc:chgData name="Xuesu Xiao" userId="2da2dc19-76a6-42ca-a03e-a5becae5e7dc" providerId="ADAL" clId="{A0E9E61D-F05E-D448-BA88-29F7A8E6B759}" dt="2022-11-21T00:28:07.837" v="218" actId="2696"/>
        <pc:sldMkLst>
          <pc:docMk/>
          <pc:sldMk cId="411309485" sldId="55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943179965" sldId="552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793948485" sldId="553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295648143" sldId="554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335946396" sldId="555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187141133" sldId="556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196483569" sldId="55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563248062" sldId="558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708279921" sldId="559"/>
        </pc:sldMkLst>
      </pc:sldChg>
      <pc:sldChg chg="modSp add mod">
        <pc:chgData name="Xuesu Xiao" userId="2da2dc19-76a6-42ca-a03e-a5becae5e7dc" providerId="ADAL" clId="{A0E9E61D-F05E-D448-BA88-29F7A8E6B759}" dt="2022-11-21T00:23:20.975" v="139" actId="27636"/>
        <pc:sldMkLst>
          <pc:docMk/>
          <pc:sldMk cId="337167218" sldId="560"/>
        </pc:sldMkLst>
        <pc:spChg chg="mod">
          <ac:chgData name="Xuesu Xiao" userId="2da2dc19-76a6-42ca-a03e-a5becae5e7dc" providerId="ADAL" clId="{A0E9E61D-F05E-D448-BA88-29F7A8E6B759}" dt="2022-11-21T00:23:20.975" v="139" actId="27636"/>
          <ac:spMkLst>
            <pc:docMk/>
            <pc:sldMk cId="337167218" sldId="560"/>
            <ac:spMk id="3" creationId="{A994CF32-1D0C-1445-B9DD-27C8D5569C89}"/>
          </ac:spMkLst>
        </pc:spChg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992460038" sldId="56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634147757" sldId="562"/>
        </pc:sldMkLst>
      </pc:sldChg>
      <pc:sldChg chg="modSp add mod">
        <pc:chgData name="Xuesu Xiao" userId="2da2dc19-76a6-42ca-a03e-a5becae5e7dc" providerId="ADAL" clId="{A0E9E61D-F05E-D448-BA88-29F7A8E6B759}" dt="2022-11-21T00:23:21" v="140" actId="27636"/>
        <pc:sldMkLst>
          <pc:docMk/>
          <pc:sldMk cId="3576771701" sldId="563"/>
        </pc:sldMkLst>
        <pc:spChg chg="mod">
          <ac:chgData name="Xuesu Xiao" userId="2da2dc19-76a6-42ca-a03e-a5becae5e7dc" providerId="ADAL" clId="{A0E9E61D-F05E-D448-BA88-29F7A8E6B759}" dt="2022-11-21T00:23:21" v="140" actId="27636"/>
          <ac:spMkLst>
            <pc:docMk/>
            <pc:sldMk cId="3576771701" sldId="563"/>
            <ac:spMk id="3" creationId="{A994CF32-1D0C-1445-B9DD-27C8D5569C89}"/>
          </ac:spMkLst>
        </pc:spChg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729966000" sldId="57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918549277" sldId="573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413861078" sldId="574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46454909" sldId="576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330498913" sldId="57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335496821" sldId="578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629654181" sldId="579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130566788" sldId="580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807050625" sldId="58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009828428" sldId="582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4136243690" sldId="583"/>
        </pc:sldMkLst>
      </pc:sldChg>
      <pc:sldChg chg="modSp add mod">
        <pc:chgData name="Xuesu Xiao" userId="2da2dc19-76a6-42ca-a03e-a5becae5e7dc" providerId="ADAL" clId="{A0E9E61D-F05E-D448-BA88-29F7A8E6B759}" dt="2022-11-21T00:28:51.754" v="232" actId="1036"/>
        <pc:sldMkLst>
          <pc:docMk/>
          <pc:sldMk cId="2900761225" sldId="584"/>
        </pc:sldMkLst>
        <pc:picChg chg="mod">
          <ac:chgData name="Xuesu Xiao" userId="2da2dc19-76a6-42ca-a03e-a5becae5e7dc" providerId="ADAL" clId="{A0E9E61D-F05E-D448-BA88-29F7A8E6B759}" dt="2022-11-21T00:28:51.754" v="232" actId="1036"/>
          <ac:picMkLst>
            <pc:docMk/>
            <pc:sldMk cId="2900761225" sldId="584"/>
            <ac:picMk id="7" creationId="{6C902132-E68F-D94D-BCB0-D3E13F8E3E3A}"/>
          </ac:picMkLst>
        </pc:picChg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412714364" sldId="585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938759500" sldId="586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4142590336" sldId="587"/>
        </pc:sldMkLst>
      </pc:sldChg>
      <pc:sldChg chg="add del">
        <pc:chgData name="Xuesu Xiao" userId="2da2dc19-76a6-42ca-a03e-a5becae5e7dc" providerId="ADAL" clId="{A0E9E61D-F05E-D448-BA88-29F7A8E6B759}" dt="2022-11-21T00:28:34.901" v="227" actId="2696"/>
        <pc:sldMkLst>
          <pc:docMk/>
          <pc:sldMk cId="434173844" sldId="589"/>
        </pc:sldMkLst>
      </pc:sldChg>
      <pc:sldChg chg="add del">
        <pc:chgData name="Xuesu Xiao" userId="2da2dc19-76a6-42ca-a03e-a5becae5e7dc" providerId="ADAL" clId="{A0E9E61D-F05E-D448-BA88-29F7A8E6B759}" dt="2022-11-21T00:24:40.378" v="157" actId="2696"/>
        <pc:sldMkLst>
          <pc:docMk/>
          <pc:sldMk cId="1040431044" sldId="590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4202563280" sldId="591"/>
        </pc:sldMkLst>
      </pc:sldChg>
      <pc:sldChg chg="add del">
        <pc:chgData name="Xuesu Xiao" userId="2da2dc19-76a6-42ca-a03e-a5becae5e7dc" providerId="ADAL" clId="{A0E9E61D-F05E-D448-BA88-29F7A8E6B759}" dt="2022-11-21T00:28:21.210" v="223" actId="2696"/>
        <pc:sldMkLst>
          <pc:docMk/>
          <pc:sldMk cId="1726728657" sldId="592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789334575" sldId="593"/>
        </pc:sldMkLst>
      </pc:sldChg>
      <pc:sldChg chg="add del">
        <pc:chgData name="Xuesu Xiao" userId="2da2dc19-76a6-42ca-a03e-a5becae5e7dc" providerId="ADAL" clId="{A0E9E61D-F05E-D448-BA88-29F7A8E6B759}" dt="2022-11-21T00:28:21.902" v="224" actId="2696"/>
        <pc:sldMkLst>
          <pc:docMk/>
          <pc:sldMk cId="4261353819" sldId="594"/>
        </pc:sldMkLst>
      </pc:sldChg>
      <pc:sldChg chg="add del">
        <pc:chgData name="Xuesu Xiao" userId="2da2dc19-76a6-42ca-a03e-a5becae5e7dc" providerId="ADAL" clId="{A0E9E61D-F05E-D448-BA88-29F7A8E6B759}" dt="2022-11-21T00:28:35.430" v="228" actId="2696"/>
        <pc:sldMkLst>
          <pc:docMk/>
          <pc:sldMk cId="883679146" sldId="595"/>
        </pc:sldMkLst>
      </pc:sldChg>
      <pc:sldChg chg="del">
        <pc:chgData name="Xuesu Xiao" userId="2da2dc19-76a6-42ca-a03e-a5becae5e7dc" providerId="ADAL" clId="{A0E9E61D-F05E-D448-BA88-29F7A8E6B759}" dt="2022-11-21T00:19:21.703" v="65" actId="2696"/>
        <pc:sldMkLst>
          <pc:docMk/>
          <pc:sldMk cId="3039377443" sldId="596"/>
        </pc:sldMkLst>
      </pc:sldChg>
      <pc:sldChg chg="del">
        <pc:chgData name="Xuesu Xiao" userId="2da2dc19-76a6-42ca-a03e-a5becae5e7dc" providerId="ADAL" clId="{A0E9E61D-F05E-D448-BA88-29F7A8E6B759}" dt="2022-11-21T00:19:21.633" v="17" actId="2696"/>
        <pc:sldMkLst>
          <pc:docMk/>
          <pc:sldMk cId="1010030985" sldId="597"/>
        </pc:sldMkLst>
      </pc:sldChg>
      <pc:sldChg chg="del">
        <pc:chgData name="Xuesu Xiao" userId="2da2dc19-76a6-42ca-a03e-a5becae5e7dc" providerId="ADAL" clId="{A0E9E61D-F05E-D448-BA88-29F7A8E6B759}" dt="2022-11-21T00:19:21.722" v="95" actId="2696"/>
        <pc:sldMkLst>
          <pc:docMk/>
          <pc:sldMk cId="4122393262" sldId="598"/>
        </pc:sldMkLst>
      </pc:sldChg>
      <pc:sldChg chg="del">
        <pc:chgData name="Xuesu Xiao" userId="2da2dc19-76a6-42ca-a03e-a5becae5e7dc" providerId="ADAL" clId="{A0E9E61D-F05E-D448-BA88-29F7A8E6B759}" dt="2022-11-21T00:19:21.676" v="58" actId="2696"/>
        <pc:sldMkLst>
          <pc:docMk/>
          <pc:sldMk cId="720037775" sldId="599"/>
        </pc:sldMkLst>
      </pc:sldChg>
      <pc:sldChg chg="del">
        <pc:chgData name="Xuesu Xiao" userId="2da2dc19-76a6-42ca-a03e-a5becae5e7dc" providerId="ADAL" clId="{A0E9E61D-F05E-D448-BA88-29F7A8E6B759}" dt="2022-11-21T00:19:21.719" v="90" actId="2696"/>
        <pc:sldMkLst>
          <pc:docMk/>
          <pc:sldMk cId="506719557" sldId="600"/>
        </pc:sldMkLst>
      </pc:sldChg>
      <pc:sldChg chg="del">
        <pc:chgData name="Xuesu Xiao" userId="2da2dc19-76a6-42ca-a03e-a5becae5e7dc" providerId="ADAL" clId="{A0E9E61D-F05E-D448-BA88-29F7A8E6B759}" dt="2022-11-21T00:19:21.744" v="108" actId="2696"/>
        <pc:sldMkLst>
          <pc:docMk/>
          <pc:sldMk cId="3190667099" sldId="601"/>
        </pc:sldMkLst>
      </pc:sldChg>
      <pc:sldChg chg="del">
        <pc:chgData name="Xuesu Xiao" userId="2da2dc19-76a6-42ca-a03e-a5becae5e7dc" providerId="ADAL" clId="{A0E9E61D-F05E-D448-BA88-29F7A8E6B759}" dt="2022-11-21T00:19:21.641" v="22" actId="2696"/>
        <pc:sldMkLst>
          <pc:docMk/>
          <pc:sldMk cId="3361257224" sldId="602"/>
        </pc:sldMkLst>
      </pc:sldChg>
      <pc:sldChg chg="del">
        <pc:chgData name="Xuesu Xiao" userId="2da2dc19-76a6-42ca-a03e-a5becae5e7dc" providerId="ADAL" clId="{A0E9E61D-F05E-D448-BA88-29F7A8E6B759}" dt="2022-11-21T00:19:21.721" v="94" actId="2696"/>
        <pc:sldMkLst>
          <pc:docMk/>
          <pc:sldMk cId="844538716" sldId="603"/>
        </pc:sldMkLst>
      </pc:sldChg>
      <pc:sldChg chg="del">
        <pc:chgData name="Xuesu Xiao" userId="2da2dc19-76a6-42ca-a03e-a5becae5e7dc" providerId="ADAL" clId="{A0E9E61D-F05E-D448-BA88-29F7A8E6B759}" dt="2022-11-21T00:19:21.617" v="8" actId="2696"/>
        <pc:sldMkLst>
          <pc:docMk/>
          <pc:sldMk cId="2312208260" sldId="604"/>
        </pc:sldMkLst>
      </pc:sldChg>
      <pc:sldChg chg="del">
        <pc:chgData name="Xuesu Xiao" userId="2da2dc19-76a6-42ca-a03e-a5becae5e7dc" providerId="ADAL" clId="{A0E9E61D-F05E-D448-BA88-29F7A8E6B759}" dt="2022-11-21T00:19:21.664" v="44" actId="2696"/>
        <pc:sldMkLst>
          <pc:docMk/>
          <pc:sldMk cId="3864455984" sldId="605"/>
        </pc:sldMkLst>
      </pc:sldChg>
      <pc:sldChg chg="del">
        <pc:chgData name="Xuesu Xiao" userId="2da2dc19-76a6-42ca-a03e-a5becae5e7dc" providerId="ADAL" clId="{A0E9E61D-F05E-D448-BA88-29F7A8E6B759}" dt="2022-11-21T00:19:21.661" v="41" actId="2696"/>
        <pc:sldMkLst>
          <pc:docMk/>
          <pc:sldMk cId="1146062417" sldId="777"/>
        </pc:sldMkLst>
      </pc:sldChg>
      <pc:sldChg chg="del">
        <pc:chgData name="Xuesu Xiao" userId="2da2dc19-76a6-42ca-a03e-a5becae5e7dc" providerId="ADAL" clId="{A0E9E61D-F05E-D448-BA88-29F7A8E6B759}" dt="2022-11-21T00:19:21.635" v="18" actId="2696"/>
        <pc:sldMkLst>
          <pc:docMk/>
          <pc:sldMk cId="156903373" sldId="808"/>
        </pc:sldMkLst>
      </pc:sldChg>
      <pc:sldChg chg="del">
        <pc:chgData name="Xuesu Xiao" userId="2da2dc19-76a6-42ca-a03e-a5becae5e7dc" providerId="ADAL" clId="{A0E9E61D-F05E-D448-BA88-29F7A8E6B759}" dt="2022-11-21T00:19:21.623" v="11" actId="2696"/>
        <pc:sldMkLst>
          <pc:docMk/>
          <pc:sldMk cId="1217518409" sldId="810"/>
        </pc:sldMkLst>
      </pc:sldChg>
      <pc:sldChg chg="del">
        <pc:chgData name="Xuesu Xiao" userId="2da2dc19-76a6-42ca-a03e-a5becae5e7dc" providerId="ADAL" clId="{A0E9E61D-F05E-D448-BA88-29F7A8E6B759}" dt="2022-11-21T00:19:21.620" v="9" actId="2696"/>
        <pc:sldMkLst>
          <pc:docMk/>
          <pc:sldMk cId="3265876497" sldId="811"/>
        </pc:sldMkLst>
      </pc:sldChg>
      <pc:sldChg chg="del">
        <pc:chgData name="Xuesu Xiao" userId="2da2dc19-76a6-42ca-a03e-a5becae5e7dc" providerId="ADAL" clId="{A0E9E61D-F05E-D448-BA88-29F7A8E6B759}" dt="2022-11-21T00:19:21.657" v="36" actId="2696"/>
        <pc:sldMkLst>
          <pc:docMk/>
          <pc:sldMk cId="429942591" sldId="812"/>
        </pc:sldMkLst>
      </pc:sldChg>
      <pc:sldChg chg="del">
        <pc:chgData name="Xuesu Xiao" userId="2da2dc19-76a6-42ca-a03e-a5becae5e7dc" providerId="ADAL" clId="{A0E9E61D-F05E-D448-BA88-29F7A8E6B759}" dt="2022-11-21T00:19:21.679" v="61" actId="2696"/>
        <pc:sldMkLst>
          <pc:docMk/>
          <pc:sldMk cId="548304087" sldId="813"/>
        </pc:sldMkLst>
      </pc:sldChg>
      <pc:sldChg chg="del">
        <pc:chgData name="Xuesu Xiao" userId="2da2dc19-76a6-42ca-a03e-a5becae5e7dc" providerId="ADAL" clId="{A0E9E61D-F05E-D448-BA88-29F7A8E6B759}" dt="2022-11-21T00:19:21.746" v="109" actId="2696"/>
        <pc:sldMkLst>
          <pc:docMk/>
          <pc:sldMk cId="149093075" sldId="814"/>
        </pc:sldMkLst>
      </pc:sldChg>
      <pc:sldChg chg="del">
        <pc:chgData name="Xuesu Xiao" userId="2da2dc19-76a6-42ca-a03e-a5becae5e7dc" providerId="ADAL" clId="{A0E9E61D-F05E-D448-BA88-29F7A8E6B759}" dt="2022-11-21T00:19:21.662" v="42" actId="2696"/>
        <pc:sldMkLst>
          <pc:docMk/>
          <pc:sldMk cId="1253674168" sldId="815"/>
        </pc:sldMkLst>
      </pc:sldChg>
      <pc:sldChg chg="del">
        <pc:chgData name="Xuesu Xiao" userId="2da2dc19-76a6-42ca-a03e-a5becae5e7dc" providerId="ADAL" clId="{A0E9E61D-F05E-D448-BA88-29F7A8E6B759}" dt="2022-11-21T00:19:21.723" v="97" actId="2696"/>
        <pc:sldMkLst>
          <pc:docMk/>
          <pc:sldMk cId="3273382698" sldId="816"/>
        </pc:sldMkLst>
      </pc:sldChg>
      <pc:sldChg chg="del">
        <pc:chgData name="Xuesu Xiao" userId="2da2dc19-76a6-42ca-a03e-a5becae5e7dc" providerId="ADAL" clId="{A0E9E61D-F05E-D448-BA88-29F7A8E6B759}" dt="2022-11-21T00:19:21.717" v="87" actId="2696"/>
        <pc:sldMkLst>
          <pc:docMk/>
          <pc:sldMk cId="3246536999" sldId="819"/>
        </pc:sldMkLst>
      </pc:sldChg>
      <pc:sldChg chg="del">
        <pc:chgData name="Xuesu Xiao" userId="2da2dc19-76a6-42ca-a03e-a5becae5e7dc" providerId="ADAL" clId="{A0E9E61D-F05E-D448-BA88-29F7A8E6B759}" dt="2022-11-21T00:19:21.671" v="52" actId="2696"/>
        <pc:sldMkLst>
          <pc:docMk/>
          <pc:sldMk cId="3140227953" sldId="820"/>
        </pc:sldMkLst>
      </pc:sldChg>
      <pc:sldChg chg="del">
        <pc:chgData name="Xuesu Xiao" userId="2da2dc19-76a6-42ca-a03e-a5becae5e7dc" providerId="ADAL" clId="{A0E9E61D-F05E-D448-BA88-29F7A8E6B759}" dt="2022-11-21T00:19:21.647" v="27" actId="2696"/>
        <pc:sldMkLst>
          <pc:docMk/>
          <pc:sldMk cId="584152356" sldId="821"/>
        </pc:sldMkLst>
      </pc:sldChg>
      <pc:sldChg chg="del">
        <pc:chgData name="Xuesu Xiao" userId="2da2dc19-76a6-42ca-a03e-a5becae5e7dc" providerId="ADAL" clId="{A0E9E61D-F05E-D448-BA88-29F7A8E6B759}" dt="2022-11-21T00:19:21.748" v="110" actId="2696"/>
        <pc:sldMkLst>
          <pc:docMk/>
          <pc:sldMk cId="869722157" sldId="822"/>
        </pc:sldMkLst>
      </pc:sldChg>
      <pc:sldChg chg="del">
        <pc:chgData name="Xuesu Xiao" userId="2da2dc19-76a6-42ca-a03e-a5becae5e7dc" providerId="ADAL" clId="{A0E9E61D-F05E-D448-BA88-29F7A8E6B759}" dt="2022-11-21T00:19:21.611" v="5" actId="2696"/>
        <pc:sldMkLst>
          <pc:docMk/>
          <pc:sldMk cId="2488706617" sldId="823"/>
        </pc:sldMkLst>
      </pc:sldChg>
      <pc:sldChg chg="del">
        <pc:chgData name="Xuesu Xiao" userId="2da2dc19-76a6-42ca-a03e-a5becae5e7dc" providerId="ADAL" clId="{A0E9E61D-F05E-D448-BA88-29F7A8E6B759}" dt="2022-11-21T00:19:21.674" v="55" actId="2696"/>
        <pc:sldMkLst>
          <pc:docMk/>
          <pc:sldMk cId="2736072691" sldId="824"/>
        </pc:sldMkLst>
      </pc:sldChg>
      <pc:sldChg chg="del">
        <pc:chgData name="Xuesu Xiao" userId="2da2dc19-76a6-42ca-a03e-a5becae5e7dc" providerId="ADAL" clId="{A0E9E61D-F05E-D448-BA88-29F7A8E6B759}" dt="2022-11-21T00:19:21.704" v="66" actId="2696"/>
        <pc:sldMkLst>
          <pc:docMk/>
          <pc:sldMk cId="1944187850" sldId="825"/>
        </pc:sldMkLst>
      </pc:sldChg>
      <pc:sldChg chg="del">
        <pc:chgData name="Xuesu Xiao" userId="2da2dc19-76a6-42ca-a03e-a5becae5e7dc" providerId="ADAL" clId="{A0E9E61D-F05E-D448-BA88-29F7A8E6B759}" dt="2022-11-21T00:19:21.680" v="62" actId="2696"/>
        <pc:sldMkLst>
          <pc:docMk/>
          <pc:sldMk cId="174416682" sldId="826"/>
        </pc:sldMkLst>
      </pc:sldChg>
      <pc:sldChg chg="del">
        <pc:chgData name="Xuesu Xiao" userId="2da2dc19-76a6-42ca-a03e-a5becae5e7dc" providerId="ADAL" clId="{A0E9E61D-F05E-D448-BA88-29F7A8E6B759}" dt="2022-11-21T00:19:21.678" v="60" actId="2696"/>
        <pc:sldMkLst>
          <pc:docMk/>
          <pc:sldMk cId="1972417686" sldId="827"/>
        </pc:sldMkLst>
      </pc:sldChg>
      <pc:sldChg chg="del">
        <pc:chgData name="Xuesu Xiao" userId="2da2dc19-76a6-42ca-a03e-a5becae5e7dc" providerId="ADAL" clId="{A0E9E61D-F05E-D448-BA88-29F7A8E6B759}" dt="2022-11-21T00:19:21.714" v="82" actId="2696"/>
        <pc:sldMkLst>
          <pc:docMk/>
          <pc:sldMk cId="1896578768" sldId="828"/>
        </pc:sldMkLst>
      </pc:sldChg>
      <pc:sldChg chg="del">
        <pc:chgData name="Xuesu Xiao" userId="2da2dc19-76a6-42ca-a03e-a5becae5e7dc" providerId="ADAL" clId="{A0E9E61D-F05E-D448-BA88-29F7A8E6B759}" dt="2022-11-21T00:19:21.642" v="23" actId="2696"/>
        <pc:sldMkLst>
          <pc:docMk/>
          <pc:sldMk cId="2882556259" sldId="829"/>
        </pc:sldMkLst>
      </pc:sldChg>
      <pc:sldChg chg="del">
        <pc:chgData name="Xuesu Xiao" userId="2da2dc19-76a6-42ca-a03e-a5becae5e7dc" providerId="ADAL" clId="{A0E9E61D-F05E-D448-BA88-29F7A8E6B759}" dt="2022-11-21T00:19:21.609" v="4" actId="2696"/>
        <pc:sldMkLst>
          <pc:docMk/>
          <pc:sldMk cId="3765545958" sldId="830"/>
        </pc:sldMkLst>
      </pc:sldChg>
      <pc:sldChg chg="del">
        <pc:chgData name="Xuesu Xiao" userId="2da2dc19-76a6-42ca-a03e-a5becae5e7dc" providerId="ADAL" clId="{A0E9E61D-F05E-D448-BA88-29F7A8E6B759}" dt="2022-11-21T00:19:21.680" v="63" actId="2696"/>
        <pc:sldMkLst>
          <pc:docMk/>
          <pc:sldMk cId="2267552001" sldId="831"/>
        </pc:sldMkLst>
      </pc:sldChg>
      <pc:sldChg chg="del">
        <pc:chgData name="Xuesu Xiao" userId="2da2dc19-76a6-42ca-a03e-a5becae5e7dc" providerId="ADAL" clId="{A0E9E61D-F05E-D448-BA88-29F7A8E6B759}" dt="2022-11-21T00:19:21.713" v="81" actId="2696"/>
        <pc:sldMkLst>
          <pc:docMk/>
          <pc:sldMk cId="3425778364" sldId="832"/>
        </pc:sldMkLst>
      </pc:sldChg>
      <pc:sldChg chg="del">
        <pc:chgData name="Xuesu Xiao" userId="2da2dc19-76a6-42ca-a03e-a5becae5e7dc" providerId="ADAL" clId="{A0E9E61D-F05E-D448-BA88-29F7A8E6B759}" dt="2022-11-21T00:19:21.637" v="19" actId="2696"/>
        <pc:sldMkLst>
          <pc:docMk/>
          <pc:sldMk cId="3762029876" sldId="833"/>
        </pc:sldMkLst>
      </pc:sldChg>
      <pc:sldChg chg="del">
        <pc:chgData name="Xuesu Xiao" userId="2da2dc19-76a6-42ca-a03e-a5becae5e7dc" providerId="ADAL" clId="{A0E9E61D-F05E-D448-BA88-29F7A8E6B759}" dt="2022-11-21T00:19:21.677" v="59" actId="2696"/>
        <pc:sldMkLst>
          <pc:docMk/>
          <pc:sldMk cId="291543421" sldId="834"/>
        </pc:sldMkLst>
      </pc:sldChg>
      <pc:sldChg chg="del">
        <pc:chgData name="Xuesu Xiao" userId="2da2dc19-76a6-42ca-a03e-a5becae5e7dc" providerId="ADAL" clId="{A0E9E61D-F05E-D448-BA88-29F7A8E6B759}" dt="2022-11-21T00:19:21.716" v="85" actId="2696"/>
        <pc:sldMkLst>
          <pc:docMk/>
          <pc:sldMk cId="721947356" sldId="835"/>
        </pc:sldMkLst>
      </pc:sldChg>
      <pc:sldChg chg="del">
        <pc:chgData name="Xuesu Xiao" userId="2da2dc19-76a6-42ca-a03e-a5becae5e7dc" providerId="ADAL" clId="{A0E9E61D-F05E-D448-BA88-29F7A8E6B759}" dt="2022-11-21T00:19:21.705" v="67" actId="2696"/>
        <pc:sldMkLst>
          <pc:docMk/>
          <pc:sldMk cId="945272094" sldId="836"/>
        </pc:sldMkLst>
      </pc:sldChg>
      <pc:sldChg chg="del">
        <pc:chgData name="Xuesu Xiao" userId="2da2dc19-76a6-42ca-a03e-a5becae5e7dc" providerId="ADAL" clId="{A0E9E61D-F05E-D448-BA88-29F7A8E6B759}" dt="2022-11-21T00:19:21.645" v="25" actId="2696"/>
        <pc:sldMkLst>
          <pc:docMk/>
          <pc:sldMk cId="3784498682" sldId="837"/>
        </pc:sldMkLst>
      </pc:sldChg>
      <pc:sldChg chg="del">
        <pc:chgData name="Xuesu Xiao" userId="2da2dc19-76a6-42ca-a03e-a5becae5e7dc" providerId="ADAL" clId="{A0E9E61D-F05E-D448-BA88-29F7A8E6B759}" dt="2022-11-21T00:19:21.750" v="111" actId="2696"/>
        <pc:sldMkLst>
          <pc:docMk/>
          <pc:sldMk cId="745990591" sldId="838"/>
        </pc:sldMkLst>
      </pc:sldChg>
      <pc:sldChg chg="del">
        <pc:chgData name="Xuesu Xiao" userId="2da2dc19-76a6-42ca-a03e-a5becae5e7dc" providerId="ADAL" clId="{A0E9E61D-F05E-D448-BA88-29F7A8E6B759}" dt="2022-11-21T00:19:21.713" v="80" actId="2696"/>
        <pc:sldMkLst>
          <pc:docMk/>
          <pc:sldMk cId="1139119755" sldId="839"/>
        </pc:sldMkLst>
      </pc:sldChg>
      <pc:sldChg chg="del">
        <pc:chgData name="Xuesu Xiao" userId="2da2dc19-76a6-42ca-a03e-a5becae5e7dc" providerId="ADAL" clId="{A0E9E61D-F05E-D448-BA88-29F7A8E6B759}" dt="2022-11-21T00:19:21.652" v="31" actId="2696"/>
        <pc:sldMkLst>
          <pc:docMk/>
          <pc:sldMk cId="2584299575" sldId="840"/>
        </pc:sldMkLst>
      </pc:sldChg>
      <pc:sldChg chg="del">
        <pc:chgData name="Xuesu Xiao" userId="2da2dc19-76a6-42ca-a03e-a5becae5e7dc" providerId="ADAL" clId="{A0E9E61D-F05E-D448-BA88-29F7A8E6B759}" dt="2022-11-21T00:19:21.658" v="37" actId="2696"/>
        <pc:sldMkLst>
          <pc:docMk/>
          <pc:sldMk cId="3171675314" sldId="841"/>
        </pc:sldMkLst>
      </pc:sldChg>
      <pc:sldChg chg="del">
        <pc:chgData name="Xuesu Xiao" userId="2da2dc19-76a6-42ca-a03e-a5becae5e7dc" providerId="ADAL" clId="{A0E9E61D-F05E-D448-BA88-29F7A8E6B759}" dt="2022-11-21T00:19:21.627" v="13" actId="2696"/>
        <pc:sldMkLst>
          <pc:docMk/>
          <pc:sldMk cId="2178364259" sldId="842"/>
        </pc:sldMkLst>
      </pc:sldChg>
      <pc:sldChg chg="del">
        <pc:chgData name="Xuesu Xiao" userId="2da2dc19-76a6-42ca-a03e-a5becae5e7dc" providerId="ADAL" clId="{A0E9E61D-F05E-D448-BA88-29F7A8E6B759}" dt="2022-11-21T00:19:21.740" v="106" actId="2696"/>
        <pc:sldMkLst>
          <pc:docMk/>
          <pc:sldMk cId="336461511" sldId="843"/>
        </pc:sldMkLst>
      </pc:sldChg>
      <pc:sldChg chg="del">
        <pc:chgData name="Xuesu Xiao" userId="2da2dc19-76a6-42ca-a03e-a5becae5e7dc" providerId="ADAL" clId="{A0E9E61D-F05E-D448-BA88-29F7A8E6B759}" dt="2022-11-21T00:19:21.628" v="14" actId="2696"/>
        <pc:sldMkLst>
          <pc:docMk/>
          <pc:sldMk cId="4245613846" sldId="844"/>
        </pc:sldMkLst>
      </pc:sldChg>
      <pc:sldChg chg="del">
        <pc:chgData name="Xuesu Xiao" userId="2da2dc19-76a6-42ca-a03e-a5becae5e7dc" providerId="ADAL" clId="{A0E9E61D-F05E-D448-BA88-29F7A8E6B759}" dt="2022-11-21T00:19:21.721" v="93" actId="2696"/>
        <pc:sldMkLst>
          <pc:docMk/>
          <pc:sldMk cId="2848533980" sldId="845"/>
        </pc:sldMkLst>
      </pc:sldChg>
      <pc:sldChg chg="del">
        <pc:chgData name="Xuesu Xiao" userId="2da2dc19-76a6-42ca-a03e-a5becae5e7dc" providerId="ADAL" clId="{A0E9E61D-F05E-D448-BA88-29F7A8E6B759}" dt="2022-11-21T00:19:21.670" v="51" actId="2696"/>
        <pc:sldMkLst>
          <pc:docMk/>
          <pc:sldMk cId="1864043334" sldId="846"/>
        </pc:sldMkLst>
      </pc:sldChg>
      <pc:sldChg chg="del">
        <pc:chgData name="Xuesu Xiao" userId="2da2dc19-76a6-42ca-a03e-a5becae5e7dc" providerId="ADAL" clId="{A0E9E61D-F05E-D448-BA88-29F7A8E6B759}" dt="2022-11-21T00:19:21.712" v="79" actId="2696"/>
        <pc:sldMkLst>
          <pc:docMk/>
          <pc:sldMk cId="1077879210" sldId="848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2570836310" sldId="849"/>
        </pc:sldMkLst>
      </pc:sldChg>
      <pc:sldChg chg="del">
        <pc:chgData name="Xuesu Xiao" userId="2da2dc19-76a6-42ca-a03e-a5becae5e7dc" providerId="ADAL" clId="{A0E9E61D-F05E-D448-BA88-29F7A8E6B759}" dt="2022-11-21T00:19:21.675" v="57" actId="2696"/>
        <pc:sldMkLst>
          <pc:docMk/>
          <pc:sldMk cId="1387475118" sldId="850"/>
        </pc:sldMkLst>
      </pc:sldChg>
      <pc:sldChg chg="del">
        <pc:chgData name="Xuesu Xiao" userId="2da2dc19-76a6-42ca-a03e-a5becae5e7dc" providerId="ADAL" clId="{A0E9E61D-F05E-D448-BA88-29F7A8E6B759}" dt="2022-11-21T00:19:21.663" v="43" actId="2696"/>
        <pc:sldMkLst>
          <pc:docMk/>
          <pc:sldMk cId="1056436291" sldId="851"/>
        </pc:sldMkLst>
      </pc:sldChg>
      <pc:sldChg chg="del">
        <pc:chgData name="Xuesu Xiao" userId="2da2dc19-76a6-42ca-a03e-a5becae5e7dc" providerId="ADAL" clId="{A0E9E61D-F05E-D448-BA88-29F7A8E6B759}" dt="2022-11-21T00:19:21.613" v="6" actId="2696"/>
        <pc:sldMkLst>
          <pc:docMk/>
          <pc:sldMk cId="427383485" sldId="852"/>
        </pc:sldMkLst>
      </pc:sldChg>
      <pc:sldChg chg="del">
        <pc:chgData name="Xuesu Xiao" userId="2da2dc19-76a6-42ca-a03e-a5becae5e7dc" providerId="ADAL" clId="{A0E9E61D-F05E-D448-BA88-29F7A8E6B759}" dt="2022-11-21T00:19:21.605" v="3" actId="2696"/>
        <pc:sldMkLst>
          <pc:docMk/>
          <pc:sldMk cId="3060215140" sldId="979"/>
        </pc:sldMkLst>
      </pc:sldChg>
      <pc:sldChg chg="del">
        <pc:chgData name="Xuesu Xiao" userId="2da2dc19-76a6-42ca-a03e-a5becae5e7dc" providerId="ADAL" clId="{A0E9E61D-F05E-D448-BA88-29F7A8E6B759}" dt="2022-11-21T00:19:21.702" v="64" actId="2696"/>
        <pc:sldMkLst>
          <pc:docMk/>
          <pc:sldMk cId="1382882215" sldId="980"/>
        </pc:sldMkLst>
      </pc:sldChg>
      <pc:sldChg chg="del">
        <pc:chgData name="Xuesu Xiao" userId="2da2dc19-76a6-42ca-a03e-a5becae5e7dc" providerId="ADAL" clId="{A0E9E61D-F05E-D448-BA88-29F7A8E6B759}" dt="2022-11-21T00:19:21.672" v="53" actId="2696"/>
        <pc:sldMkLst>
          <pc:docMk/>
          <pc:sldMk cId="2743628360" sldId="981"/>
        </pc:sldMkLst>
      </pc:sldChg>
      <pc:sldChg chg="del">
        <pc:chgData name="Xuesu Xiao" userId="2da2dc19-76a6-42ca-a03e-a5becae5e7dc" providerId="ADAL" clId="{A0E9E61D-F05E-D448-BA88-29F7A8E6B759}" dt="2022-11-21T00:19:21.649" v="28" actId="2696"/>
        <pc:sldMkLst>
          <pc:docMk/>
          <pc:sldMk cId="2895420256" sldId="1009"/>
        </pc:sldMkLst>
      </pc:sldChg>
      <pc:sldChg chg="del">
        <pc:chgData name="Xuesu Xiao" userId="2da2dc19-76a6-42ca-a03e-a5becae5e7dc" providerId="ADAL" clId="{A0E9E61D-F05E-D448-BA88-29F7A8E6B759}" dt="2022-11-21T00:19:21.668" v="48" actId="2696"/>
        <pc:sldMkLst>
          <pc:docMk/>
          <pc:sldMk cId="2184310287" sldId="1010"/>
        </pc:sldMkLst>
      </pc:sldChg>
      <pc:sldChg chg="del">
        <pc:chgData name="Xuesu Xiao" userId="2da2dc19-76a6-42ca-a03e-a5becae5e7dc" providerId="ADAL" clId="{A0E9E61D-F05E-D448-BA88-29F7A8E6B759}" dt="2022-11-21T00:19:21.737" v="102" actId="2696"/>
        <pc:sldMkLst>
          <pc:docMk/>
          <pc:sldMk cId="3580128843" sldId="1011"/>
        </pc:sldMkLst>
      </pc:sldChg>
      <pc:sldChg chg="del">
        <pc:chgData name="Xuesu Xiao" userId="2da2dc19-76a6-42ca-a03e-a5becae5e7dc" providerId="ADAL" clId="{A0E9E61D-F05E-D448-BA88-29F7A8E6B759}" dt="2022-11-21T00:19:21.655" v="35" actId="2696"/>
        <pc:sldMkLst>
          <pc:docMk/>
          <pc:sldMk cId="3974288757" sldId="1015"/>
        </pc:sldMkLst>
      </pc:sldChg>
      <pc:sldChg chg="del">
        <pc:chgData name="Xuesu Xiao" userId="2da2dc19-76a6-42ca-a03e-a5becae5e7dc" providerId="ADAL" clId="{A0E9E61D-F05E-D448-BA88-29F7A8E6B759}" dt="2022-11-21T00:19:21.725" v="101" actId="2696"/>
        <pc:sldMkLst>
          <pc:docMk/>
          <pc:sldMk cId="3799158723" sldId="1016"/>
        </pc:sldMkLst>
      </pc:sldChg>
      <pc:sldChg chg="del">
        <pc:chgData name="Xuesu Xiao" userId="2da2dc19-76a6-42ca-a03e-a5becae5e7dc" providerId="ADAL" clId="{A0E9E61D-F05E-D448-BA88-29F7A8E6B759}" dt="2022-11-21T00:19:21.632" v="16" actId="2696"/>
        <pc:sldMkLst>
          <pc:docMk/>
          <pc:sldMk cId="2373233531" sldId="1017"/>
        </pc:sldMkLst>
      </pc:sldChg>
      <pc:sldChg chg="del">
        <pc:chgData name="Xuesu Xiao" userId="2da2dc19-76a6-42ca-a03e-a5becae5e7dc" providerId="ADAL" clId="{A0E9E61D-F05E-D448-BA88-29F7A8E6B759}" dt="2022-11-21T00:19:21.711" v="77" actId="2696"/>
        <pc:sldMkLst>
          <pc:docMk/>
          <pc:sldMk cId="245335663" sldId="1018"/>
        </pc:sldMkLst>
      </pc:sldChg>
      <pc:sldChg chg="del">
        <pc:chgData name="Xuesu Xiao" userId="2da2dc19-76a6-42ca-a03e-a5becae5e7dc" providerId="ADAL" clId="{A0E9E61D-F05E-D448-BA88-29F7A8E6B759}" dt="2022-11-21T00:19:21.675" v="56" actId="2696"/>
        <pc:sldMkLst>
          <pc:docMk/>
          <pc:sldMk cId="606427431" sldId="1019"/>
        </pc:sldMkLst>
      </pc:sldChg>
      <pc:sldChg chg="del">
        <pc:chgData name="Xuesu Xiao" userId="2da2dc19-76a6-42ca-a03e-a5becae5e7dc" providerId="ADAL" clId="{A0E9E61D-F05E-D448-BA88-29F7A8E6B759}" dt="2022-11-21T00:19:21.660" v="40" actId="2696"/>
        <pc:sldMkLst>
          <pc:docMk/>
          <pc:sldMk cId="1017738683" sldId="1020"/>
        </pc:sldMkLst>
      </pc:sldChg>
      <pc:sldChg chg="del">
        <pc:chgData name="Xuesu Xiao" userId="2da2dc19-76a6-42ca-a03e-a5becae5e7dc" providerId="ADAL" clId="{A0E9E61D-F05E-D448-BA88-29F7A8E6B759}" dt="2022-11-21T00:19:21.666" v="46" actId="2696"/>
        <pc:sldMkLst>
          <pc:docMk/>
          <pc:sldMk cId="501996370" sldId="1021"/>
        </pc:sldMkLst>
      </pc:sldChg>
      <pc:sldChg chg="del">
        <pc:chgData name="Xuesu Xiao" userId="2da2dc19-76a6-42ca-a03e-a5becae5e7dc" providerId="ADAL" clId="{A0E9E61D-F05E-D448-BA88-29F7A8E6B759}" dt="2022-11-21T00:19:21.669" v="50" actId="2696"/>
        <pc:sldMkLst>
          <pc:docMk/>
          <pc:sldMk cId="1722755542" sldId="1022"/>
        </pc:sldMkLst>
      </pc:sldChg>
      <pc:sldChg chg="del">
        <pc:chgData name="Xuesu Xiao" userId="2da2dc19-76a6-42ca-a03e-a5becae5e7dc" providerId="ADAL" clId="{A0E9E61D-F05E-D448-BA88-29F7A8E6B759}" dt="2022-11-21T00:19:21.709" v="74" actId="2696"/>
        <pc:sldMkLst>
          <pc:docMk/>
          <pc:sldMk cId="1695882085" sldId="1023"/>
        </pc:sldMkLst>
      </pc:sldChg>
      <pc:sldChg chg="del">
        <pc:chgData name="Xuesu Xiao" userId="2da2dc19-76a6-42ca-a03e-a5becae5e7dc" providerId="ADAL" clId="{A0E9E61D-F05E-D448-BA88-29F7A8E6B759}" dt="2022-11-21T00:19:21.625" v="12" actId="2696"/>
        <pc:sldMkLst>
          <pc:docMk/>
          <pc:sldMk cId="1443088782" sldId="1024"/>
        </pc:sldMkLst>
      </pc:sldChg>
      <pc:sldChg chg="del">
        <pc:chgData name="Xuesu Xiao" userId="2da2dc19-76a6-42ca-a03e-a5becae5e7dc" providerId="ADAL" clId="{A0E9E61D-F05E-D448-BA88-29F7A8E6B759}" dt="2022-11-21T00:19:21.653" v="32" actId="2696"/>
        <pc:sldMkLst>
          <pc:docMk/>
          <pc:sldMk cId="1682152609" sldId="1025"/>
        </pc:sldMkLst>
      </pc:sldChg>
      <pc:sldChg chg="del">
        <pc:chgData name="Xuesu Xiao" userId="2da2dc19-76a6-42ca-a03e-a5becae5e7dc" providerId="ADAL" clId="{A0E9E61D-F05E-D448-BA88-29F7A8E6B759}" dt="2022-11-21T00:19:21.711" v="78" actId="2696"/>
        <pc:sldMkLst>
          <pc:docMk/>
          <pc:sldMk cId="861954981" sldId="1026"/>
        </pc:sldMkLst>
      </pc:sldChg>
      <pc:sldChg chg="del">
        <pc:chgData name="Xuesu Xiao" userId="2da2dc19-76a6-42ca-a03e-a5becae5e7dc" providerId="ADAL" clId="{A0E9E61D-F05E-D448-BA88-29F7A8E6B759}" dt="2022-11-21T00:19:21.717" v="88" actId="2696"/>
        <pc:sldMkLst>
          <pc:docMk/>
          <pc:sldMk cId="4000806189" sldId="1027"/>
        </pc:sldMkLst>
      </pc:sldChg>
      <pc:sldChg chg="del">
        <pc:chgData name="Xuesu Xiao" userId="2da2dc19-76a6-42ca-a03e-a5becae5e7dc" providerId="ADAL" clId="{A0E9E61D-F05E-D448-BA88-29F7A8E6B759}" dt="2022-11-21T00:19:21.646" v="26" actId="2696"/>
        <pc:sldMkLst>
          <pc:docMk/>
          <pc:sldMk cId="1511753051" sldId="1029"/>
        </pc:sldMkLst>
      </pc:sldChg>
      <pc:sldChg chg="del">
        <pc:chgData name="Xuesu Xiao" userId="2da2dc19-76a6-42ca-a03e-a5becae5e7dc" providerId="ADAL" clId="{A0E9E61D-F05E-D448-BA88-29F7A8E6B759}" dt="2022-11-21T00:19:21.621" v="10" actId="2696"/>
        <pc:sldMkLst>
          <pc:docMk/>
          <pc:sldMk cId="955847086" sldId="1030"/>
        </pc:sldMkLst>
      </pc:sldChg>
      <pc:sldChg chg="del">
        <pc:chgData name="Xuesu Xiao" userId="2da2dc19-76a6-42ca-a03e-a5becae5e7dc" providerId="ADAL" clId="{A0E9E61D-F05E-D448-BA88-29F7A8E6B759}" dt="2022-11-21T00:19:21.654" v="34" actId="2696"/>
        <pc:sldMkLst>
          <pc:docMk/>
          <pc:sldMk cId="4105743453" sldId="1031"/>
        </pc:sldMkLst>
      </pc:sldChg>
      <pc:sldChg chg="del">
        <pc:chgData name="Xuesu Xiao" userId="2da2dc19-76a6-42ca-a03e-a5becae5e7dc" providerId="ADAL" clId="{A0E9E61D-F05E-D448-BA88-29F7A8E6B759}" dt="2022-11-21T00:19:21.706" v="68" actId="2696"/>
        <pc:sldMkLst>
          <pc:docMk/>
          <pc:sldMk cId="844348462" sldId="1032"/>
        </pc:sldMkLst>
      </pc:sldChg>
      <pc:sldChg chg="del">
        <pc:chgData name="Xuesu Xiao" userId="2da2dc19-76a6-42ca-a03e-a5becae5e7dc" providerId="ADAL" clId="{A0E9E61D-F05E-D448-BA88-29F7A8E6B759}" dt="2022-11-21T00:19:21.719" v="91" actId="2696"/>
        <pc:sldMkLst>
          <pc:docMk/>
          <pc:sldMk cId="209443731" sldId="1033"/>
        </pc:sldMkLst>
      </pc:sldChg>
      <pc:sldChg chg="del">
        <pc:chgData name="Xuesu Xiao" userId="2da2dc19-76a6-42ca-a03e-a5becae5e7dc" providerId="ADAL" clId="{A0E9E61D-F05E-D448-BA88-29F7A8E6B759}" dt="2022-11-21T00:19:21.615" v="7" actId="2696"/>
        <pc:sldMkLst>
          <pc:docMk/>
          <pc:sldMk cId="1440174979" sldId="1034"/>
        </pc:sldMkLst>
      </pc:sldChg>
      <pc:sldChg chg="del">
        <pc:chgData name="Xuesu Xiao" userId="2da2dc19-76a6-42ca-a03e-a5becae5e7dc" providerId="ADAL" clId="{A0E9E61D-F05E-D448-BA88-29F7A8E6B759}" dt="2022-11-21T00:19:21.738" v="103" actId="2696"/>
        <pc:sldMkLst>
          <pc:docMk/>
          <pc:sldMk cId="3830761014" sldId="1035"/>
        </pc:sldMkLst>
      </pc:sldChg>
      <pc:sldChg chg="del">
        <pc:chgData name="Xuesu Xiao" userId="2da2dc19-76a6-42ca-a03e-a5becae5e7dc" providerId="ADAL" clId="{A0E9E61D-F05E-D448-BA88-29F7A8E6B759}" dt="2022-11-21T00:19:21.722" v="96" actId="2696"/>
        <pc:sldMkLst>
          <pc:docMk/>
          <pc:sldMk cId="3219594832" sldId="1036"/>
        </pc:sldMkLst>
      </pc:sldChg>
      <pc:sldChg chg="del">
        <pc:chgData name="Xuesu Xiao" userId="2da2dc19-76a6-42ca-a03e-a5becae5e7dc" providerId="ADAL" clId="{A0E9E61D-F05E-D448-BA88-29F7A8E6B759}" dt="2022-11-21T00:19:21.673" v="54" actId="2696"/>
        <pc:sldMkLst>
          <pc:docMk/>
          <pc:sldMk cId="3209651177" sldId="1037"/>
        </pc:sldMkLst>
      </pc:sldChg>
      <pc:sldChg chg="del">
        <pc:chgData name="Xuesu Xiao" userId="2da2dc19-76a6-42ca-a03e-a5becae5e7dc" providerId="ADAL" clId="{A0E9E61D-F05E-D448-BA88-29F7A8E6B759}" dt="2022-11-21T00:19:21.723" v="98" actId="2696"/>
        <pc:sldMkLst>
          <pc:docMk/>
          <pc:sldMk cId="1038938553" sldId="1038"/>
        </pc:sldMkLst>
      </pc:sldChg>
      <pc:sldChg chg="del">
        <pc:chgData name="Xuesu Xiao" userId="2da2dc19-76a6-42ca-a03e-a5becae5e7dc" providerId="ADAL" clId="{A0E9E61D-F05E-D448-BA88-29F7A8E6B759}" dt="2022-11-21T00:19:21.639" v="21" actId="2696"/>
        <pc:sldMkLst>
          <pc:docMk/>
          <pc:sldMk cId="1835733529" sldId="1039"/>
        </pc:sldMkLst>
      </pc:sldChg>
      <pc:sldChg chg="del">
        <pc:chgData name="Xuesu Xiao" userId="2da2dc19-76a6-42ca-a03e-a5becae5e7dc" providerId="ADAL" clId="{A0E9E61D-F05E-D448-BA88-29F7A8E6B759}" dt="2022-11-21T00:19:21.643" v="24" actId="2696"/>
        <pc:sldMkLst>
          <pc:docMk/>
          <pc:sldMk cId="510042205" sldId="1040"/>
        </pc:sldMkLst>
      </pc:sldChg>
      <pc:sldChg chg="del">
        <pc:chgData name="Xuesu Xiao" userId="2da2dc19-76a6-42ca-a03e-a5becae5e7dc" providerId="ADAL" clId="{A0E9E61D-F05E-D448-BA88-29F7A8E6B759}" dt="2022-11-21T00:19:21.706" v="69" actId="2696"/>
        <pc:sldMkLst>
          <pc:docMk/>
          <pc:sldMk cId="258628040" sldId="1041"/>
        </pc:sldMkLst>
      </pc:sldChg>
      <pc:sldChg chg="del">
        <pc:chgData name="Xuesu Xiao" userId="2da2dc19-76a6-42ca-a03e-a5becae5e7dc" providerId="ADAL" clId="{A0E9E61D-F05E-D448-BA88-29F7A8E6B759}" dt="2022-11-21T00:19:21.667" v="47" actId="2696"/>
        <pc:sldMkLst>
          <pc:docMk/>
          <pc:sldMk cId="1737261571" sldId="1042"/>
        </pc:sldMkLst>
      </pc:sldChg>
      <pc:sldChg chg="del">
        <pc:chgData name="Xuesu Xiao" userId="2da2dc19-76a6-42ca-a03e-a5becae5e7dc" providerId="ADAL" clId="{A0E9E61D-F05E-D448-BA88-29F7A8E6B759}" dt="2022-11-21T00:19:21.707" v="71" actId="2696"/>
        <pc:sldMkLst>
          <pc:docMk/>
          <pc:sldMk cId="2676073714" sldId="1043"/>
        </pc:sldMkLst>
      </pc:sldChg>
      <pc:sldChg chg="del">
        <pc:chgData name="Xuesu Xiao" userId="2da2dc19-76a6-42ca-a03e-a5becae5e7dc" providerId="ADAL" clId="{A0E9E61D-F05E-D448-BA88-29F7A8E6B759}" dt="2022-11-21T00:19:21.650" v="30" actId="2696"/>
        <pc:sldMkLst>
          <pc:docMk/>
          <pc:sldMk cId="1317773440" sldId="1044"/>
        </pc:sldMkLst>
      </pc:sldChg>
      <pc:sldChg chg="del">
        <pc:chgData name="Xuesu Xiao" userId="2da2dc19-76a6-42ca-a03e-a5becae5e7dc" providerId="ADAL" clId="{A0E9E61D-F05E-D448-BA88-29F7A8E6B759}" dt="2022-11-21T00:19:21.708" v="73" actId="2696"/>
        <pc:sldMkLst>
          <pc:docMk/>
          <pc:sldMk cId="3049690760" sldId="1045"/>
        </pc:sldMkLst>
      </pc:sldChg>
      <pc:sldChg chg="del">
        <pc:chgData name="Xuesu Xiao" userId="2da2dc19-76a6-42ca-a03e-a5becae5e7dc" providerId="ADAL" clId="{A0E9E61D-F05E-D448-BA88-29F7A8E6B759}" dt="2022-11-21T00:19:21.707" v="70" actId="2696"/>
        <pc:sldMkLst>
          <pc:docMk/>
          <pc:sldMk cId="2877051731" sldId="1046"/>
        </pc:sldMkLst>
      </pc:sldChg>
      <pc:sldChg chg="del">
        <pc:chgData name="Xuesu Xiao" userId="2da2dc19-76a6-42ca-a03e-a5becae5e7dc" providerId="ADAL" clId="{A0E9E61D-F05E-D448-BA88-29F7A8E6B759}" dt="2022-11-21T00:19:21.718" v="89" actId="2696"/>
        <pc:sldMkLst>
          <pc:docMk/>
          <pc:sldMk cId="143449055" sldId="1047"/>
        </pc:sldMkLst>
      </pc:sldChg>
      <pc:sldChg chg="del">
        <pc:chgData name="Xuesu Xiao" userId="2da2dc19-76a6-42ca-a03e-a5becae5e7dc" providerId="ADAL" clId="{A0E9E61D-F05E-D448-BA88-29F7A8E6B759}" dt="2022-11-21T00:19:21.739" v="104" actId="2696"/>
        <pc:sldMkLst>
          <pc:docMk/>
          <pc:sldMk cId="2550181309" sldId="1048"/>
        </pc:sldMkLst>
      </pc:sldChg>
      <pc:sldChg chg="del">
        <pc:chgData name="Xuesu Xiao" userId="2da2dc19-76a6-42ca-a03e-a5becae5e7dc" providerId="ADAL" clId="{A0E9E61D-F05E-D448-BA88-29F7A8E6B759}" dt="2022-11-21T00:19:21.653" v="33" actId="2696"/>
        <pc:sldMkLst>
          <pc:docMk/>
          <pc:sldMk cId="628102429" sldId="1049"/>
        </pc:sldMkLst>
      </pc:sldChg>
      <pc:sldChg chg="del">
        <pc:chgData name="Xuesu Xiao" userId="2da2dc19-76a6-42ca-a03e-a5becae5e7dc" providerId="ADAL" clId="{A0E9E61D-F05E-D448-BA88-29F7A8E6B759}" dt="2022-11-21T00:19:21.710" v="76" actId="2696"/>
        <pc:sldMkLst>
          <pc:docMk/>
          <pc:sldMk cId="2939858104" sldId="1051"/>
        </pc:sldMkLst>
      </pc:sldChg>
      <pc:sldChg chg="del">
        <pc:chgData name="Xuesu Xiao" userId="2da2dc19-76a6-42ca-a03e-a5becae5e7dc" providerId="ADAL" clId="{A0E9E61D-F05E-D448-BA88-29F7A8E6B759}" dt="2022-11-21T00:19:21.710" v="75" actId="2696"/>
        <pc:sldMkLst>
          <pc:docMk/>
          <pc:sldMk cId="1847597802" sldId="1052"/>
        </pc:sldMkLst>
      </pc:sldChg>
      <pc:sldChg chg="del">
        <pc:chgData name="Xuesu Xiao" userId="2da2dc19-76a6-42ca-a03e-a5becae5e7dc" providerId="ADAL" clId="{A0E9E61D-F05E-D448-BA88-29F7A8E6B759}" dt="2022-11-21T00:19:21.638" v="20" actId="2696"/>
        <pc:sldMkLst>
          <pc:docMk/>
          <pc:sldMk cId="1413518901" sldId="1055"/>
        </pc:sldMkLst>
      </pc:sldChg>
      <pc:sldChg chg="del">
        <pc:chgData name="Xuesu Xiao" userId="2da2dc19-76a6-42ca-a03e-a5becae5e7dc" providerId="ADAL" clId="{A0E9E61D-F05E-D448-BA88-29F7A8E6B759}" dt="2022-11-21T00:19:21.715" v="83" actId="2696"/>
        <pc:sldMkLst>
          <pc:docMk/>
          <pc:sldMk cId="2385652037" sldId="1056"/>
        </pc:sldMkLst>
      </pc:sldChg>
      <pc:sldChg chg="del">
        <pc:chgData name="Xuesu Xiao" userId="2da2dc19-76a6-42ca-a03e-a5becae5e7dc" providerId="ADAL" clId="{A0E9E61D-F05E-D448-BA88-29F7A8E6B759}" dt="2022-11-21T00:19:21.708" v="72" actId="2696"/>
        <pc:sldMkLst>
          <pc:docMk/>
          <pc:sldMk cId="2548353966" sldId="1057"/>
        </pc:sldMkLst>
      </pc:sldChg>
      <pc:sldChg chg="del">
        <pc:chgData name="Xuesu Xiao" userId="2da2dc19-76a6-42ca-a03e-a5becae5e7dc" providerId="ADAL" clId="{A0E9E61D-F05E-D448-BA88-29F7A8E6B759}" dt="2022-11-21T00:19:21.715" v="84" actId="2696"/>
        <pc:sldMkLst>
          <pc:docMk/>
          <pc:sldMk cId="1459892171" sldId="1058"/>
        </pc:sldMkLst>
      </pc:sldChg>
      <pc:sldChg chg="del">
        <pc:chgData name="Xuesu Xiao" userId="2da2dc19-76a6-42ca-a03e-a5becae5e7dc" providerId="ADAL" clId="{A0E9E61D-F05E-D448-BA88-29F7A8E6B759}" dt="2022-11-21T00:19:21.659" v="39" actId="2696"/>
        <pc:sldMkLst>
          <pc:docMk/>
          <pc:sldMk cId="2986950151" sldId="1059"/>
        </pc:sldMkLst>
      </pc:sldChg>
      <pc:sldChg chg="del">
        <pc:chgData name="Xuesu Xiao" userId="2da2dc19-76a6-42ca-a03e-a5becae5e7dc" providerId="ADAL" clId="{A0E9E61D-F05E-D448-BA88-29F7A8E6B759}" dt="2022-11-21T00:19:21.659" v="38" actId="2696"/>
        <pc:sldMkLst>
          <pc:docMk/>
          <pc:sldMk cId="907946758" sldId="1060"/>
        </pc:sldMkLst>
      </pc:sldChg>
      <pc:sldChg chg="del">
        <pc:chgData name="Xuesu Xiao" userId="2da2dc19-76a6-42ca-a03e-a5becae5e7dc" providerId="ADAL" clId="{A0E9E61D-F05E-D448-BA88-29F7A8E6B759}" dt="2022-11-21T00:19:21.650" v="29" actId="2696"/>
        <pc:sldMkLst>
          <pc:docMk/>
          <pc:sldMk cId="1205282586" sldId="1061"/>
        </pc:sldMkLst>
      </pc:sldChg>
      <pc:sldChg chg="del">
        <pc:chgData name="Xuesu Xiao" userId="2da2dc19-76a6-42ca-a03e-a5becae5e7dc" providerId="ADAL" clId="{A0E9E61D-F05E-D448-BA88-29F7A8E6B759}" dt="2022-11-21T00:19:21.739" v="105" actId="2696"/>
        <pc:sldMkLst>
          <pc:docMk/>
          <pc:sldMk cId="31817946" sldId="1062"/>
        </pc:sldMkLst>
      </pc:sldChg>
      <pc:sldChg chg="del">
        <pc:chgData name="Xuesu Xiao" userId="2da2dc19-76a6-42ca-a03e-a5becae5e7dc" providerId="ADAL" clId="{A0E9E61D-F05E-D448-BA88-29F7A8E6B759}" dt="2022-11-21T00:19:21.725" v="100" actId="2696"/>
        <pc:sldMkLst>
          <pc:docMk/>
          <pc:sldMk cId="504953253" sldId="1063"/>
        </pc:sldMkLst>
      </pc:sldChg>
      <pc:sldChg chg="del">
        <pc:chgData name="Xuesu Xiao" userId="2da2dc19-76a6-42ca-a03e-a5becae5e7dc" providerId="ADAL" clId="{A0E9E61D-F05E-D448-BA88-29F7A8E6B759}" dt="2022-11-21T00:19:21.752" v="112" actId="2696"/>
        <pc:sldMkLst>
          <pc:docMk/>
          <pc:sldMk cId="2641477176" sldId="1064"/>
        </pc:sldMkLst>
      </pc:sldChg>
      <pc:sldChg chg="del">
        <pc:chgData name="Xuesu Xiao" userId="2da2dc19-76a6-42ca-a03e-a5becae5e7dc" providerId="ADAL" clId="{A0E9E61D-F05E-D448-BA88-29F7A8E6B759}" dt="2022-11-21T00:19:21.669" v="49" actId="2696"/>
        <pc:sldMkLst>
          <pc:docMk/>
          <pc:sldMk cId="3850337453" sldId="1065"/>
        </pc:sldMkLst>
      </pc:sldChg>
      <pc:sldChg chg="del">
        <pc:chgData name="Xuesu Xiao" userId="2da2dc19-76a6-42ca-a03e-a5becae5e7dc" providerId="ADAL" clId="{A0E9E61D-F05E-D448-BA88-29F7A8E6B759}" dt="2022-11-21T00:19:21.716" v="86" actId="2696"/>
        <pc:sldMkLst>
          <pc:docMk/>
          <pc:sldMk cId="3099058700" sldId="1066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157677397" sldId="1067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590826554" sldId="1069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936983072" sldId="1070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2951558007" sldId="1071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389009434" sldId="1072"/>
        </pc:sldMkLst>
      </pc:sldChg>
      <pc:sldChg chg="modSp add mod">
        <pc:chgData name="Xuesu Xiao" userId="2da2dc19-76a6-42ca-a03e-a5becae5e7dc" providerId="ADAL" clId="{A0E9E61D-F05E-D448-BA88-29F7A8E6B759}" dt="2022-11-21T00:21:03.770" v="117" actId="27636"/>
        <pc:sldMkLst>
          <pc:docMk/>
          <pc:sldMk cId="2026814572" sldId="1073"/>
        </pc:sldMkLst>
        <pc:spChg chg="mod">
          <ac:chgData name="Xuesu Xiao" userId="2da2dc19-76a6-42ca-a03e-a5becae5e7dc" providerId="ADAL" clId="{A0E9E61D-F05E-D448-BA88-29F7A8E6B759}" dt="2022-11-21T00:21:03.770" v="117" actId="27636"/>
          <ac:spMkLst>
            <pc:docMk/>
            <pc:sldMk cId="2026814572" sldId="1073"/>
            <ac:spMk id="3" creationId="{C3465629-E322-2F40-A170-DD2776C49A07}"/>
          </ac:spMkLst>
        </pc:spChg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138270859" sldId="1074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486570579" sldId="1075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1854122880" sldId="1076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808208957" sldId="1077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845937653" sldId="1078"/>
        </pc:sldMkLst>
      </pc:sldChg>
      <pc:sldChg chg="modSp add mod">
        <pc:chgData name="Xuesu Xiao" userId="2da2dc19-76a6-42ca-a03e-a5becae5e7dc" providerId="ADAL" clId="{A0E9E61D-F05E-D448-BA88-29F7A8E6B759}" dt="2022-11-21T00:21:03.779" v="118" actId="27636"/>
        <pc:sldMkLst>
          <pc:docMk/>
          <pc:sldMk cId="2193030403" sldId="1079"/>
        </pc:sldMkLst>
        <pc:spChg chg="mod">
          <ac:chgData name="Xuesu Xiao" userId="2da2dc19-76a6-42ca-a03e-a5becae5e7dc" providerId="ADAL" clId="{A0E9E61D-F05E-D448-BA88-29F7A8E6B759}" dt="2022-11-21T00:21:03.779" v="118" actId="27636"/>
          <ac:spMkLst>
            <pc:docMk/>
            <pc:sldMk cId="2193030403" sldId="1079"/>
            <ac:spMk id="3" creationId="{8CA7423E-F4BE-9748-9B1A-597B4592C59E}"/>
          </ac:spMkLst>
        </pc:spChg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2264359232" sldId="1080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4030995238" sldId="1081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2024520580" sldId="1082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744507728" sldId="1083"/>
        </pc:sldMkLst>
      </pc:sldChg>
      <pc:sldChg chg="modSp add mod">
        <pc:chgData name="Xuesu Xiao" userId="2da2dc19-76a6-42ca-a03e-a5becae5e7dc" providerId="ADAL" clId="{A0E9E61D-F05E-D448-BA88-29F7A8E6B759}" dt="2022-11-21T00:23:01.184" v="136" actId="1076"/>
        <pc:sldMkLst>
          <pc:docMk/>
          <pc:sldMk cId="2539870814" sldId="1086"/>
        </pc:sldMkLst>
        <pc:spChg chg="mod">
          <ac:chgData name="Xuesu Xiao" userId="2da2dc19-76a6-42ca-a03e-a5becae5e7dc" providerId="ADAL" clId="{A0E9E61D-F05E-D448-BA88-29F7A8E6B759}" dt="2022-11-21T00:21:03.745" v="116" actId="27636"/>
          <ac:spMkLst>
            <pc:docMk/>
            <pc:sldMk cId="2539870814" sldId="1086"/>
            <ac:spMk id="2" creationId="{4056D4AD-1F26-DD48-A29D-076651799A01}"/>
          </ac:spMkLst>
        </pc:spChg>
        <pc:picChg chg="mod">
          <ac:chgData name="Xuesu Xiao" userId="2da2dc19-76a6-42ca-a03e-a5becae5e7dc" providerId="ADAL" clId="{A0E9E61D-F05E-D448-BA88-29F7A8E6B759}" dt="2022-11-21T00:22:58.794" v="135" actId="1035"/>
          <ac:picMkLst>
            <pc:docMk/>
            <pc:sldMk cId="2539870814" sldId="1086"/>
            <ac:picMk id="6" creationId="{4888333F-01EC-BF4F-BCE7-F76E07902D7D}"/>
          </ac:picMkLst>
        </pc:picChg>
        <pc:picChg chg="mod">
          <ac:chgData name="Xuesu Xiao" userId="2da2dc19-76a6-42ca-a03e-a5becae5e7dc" providerId="ADAL" clId="{A0E9E61D-F05E-D448-BA88-29F7A8E6B759}" dt="2022-11-21T00:23:01.184" v="136" actId="1076"/>
          <ac:picMkLst>
            <pc:docMk/>
            <pc:sldMk cId="2539870814" sldId="1086"/>
            <ac:picMk id="1026" creationId="{72EA0293-1841-AB49-9FDC-C64E01BA8731}"/>
          </ac:picMkLst>
        </pc:picChg>
      </pc:sldChg>
      <pc:sldChg chg="add del">
        <pc:chgData name="Xuesu Xiao" userId="2da2dc19-76a6-42ca-a03e-a5becae5e7dc" providerId="ADAL" clId="{A0E9E61D-F05E-D448-BA88-29F7A8E6B759}" dt="2022-11-21T00:23:03.107" v="137" actId="2696"/>
        <pc:sldMkLst>
          <pc:docMk/>
          <pc:sldMk cId="3064698871" sldId="1092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3423381994" sldId="1093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281922581" sldId="1094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2928677655" sldId="1095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463698883" sldId="1096"/>
        </pc:sldMkLst>
      </pc:sldChg>
      <pc:sldChg chg="add del">
        <pc:chgData name="Xuesu Xiao" userId="2da2dc19-76a6-42ca-a03e-a5becae5e7dc" providerId="ADAL" clId="{A0E9E61D-F05E-D448-BA88-29F7A8E6B759}" dt="2022-11-21T00:29:29.485" v="233" actId="2696"/>
        <pc:sldMkLst>
          <pc:docMk/>
          <pc:sldMk cId="2612449595" sldId="109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317456784" sldId="1098"/>
        </pc:sldMkLst>
      </pc:sldChg>
      <pc:sldChg chg="del">
        <pc:chgData name="Xuesu Xiao" userId="2da2dc19-76a6-42ca-a03e-a5becae5e7dc" providerId="ADAL" clId="{A0E9E61D-F05E-D448-BA88-29F7A8E6B759}" dt="2022-11-21T00:19:21.724" v="99" actId="2696"/>
        <pc:sldMkLst>
          <pc:docMk/>
          <pc:sldMk cId="1798328999" sldId="1099"/>
        </pc:sldMkLst>
      </pc:sldChg>
      <pc:sldChg chg="del">
        <pc:chgData name="Xuesu Xiao" userId="2da2dc19-76a6-42ca-a03e-a5becae5e7dc" providerId="ADAL" clId="{A0E9E61D-F05E-D448-BA88-29F7A8E6B759}" dt="2022-11-21T00:19:21.720" v="92" actId="2696"/>
        <pc:sldMkLst>
          <pc:docMk/>
          <pc:sldMk cId="4191217655" sldId="1100"/>
        </pc:sldMkLst>
      </pc:sldChg>
    </pc:docChg>
  </pc:docChgLst>
  <pc:docChgLst>
    <pc:chgData name="Xuesu Xiao" userId="2da2dc19-76a6-42ca-a03e-a5becae5e7dc" providerId="ADAL" clId="{C7E96C78-2380-9841-B78E-3D7EC686BF62}"/>
    <pc:docChg chg="delSld modSld">
      <pc:chgData name="Xuesu Xiao" userId="2da2dc19-76a6-42ca-a03e-a5becae5e7dc" providerId="ADAL" clId="{C7E96C78-2380-9841-B78E-3D7EC686BF62}" dt="2022-11-20T04:03:32.847" v="62" actId="2696"/>
      <pc:docMkLst>
        <pc:docMk/>
      </pc:docMkLst>
      <pc:sldChg chg="modSp mod">
        <pc:chgData name="Xuesu Xiao" userId="2da2dc19-76a6-42ca-a03e-a5becae5e7dc" providerId="ADAL" clId="{C7E96C78-2380-9841-B78E-3D7EC686BF62}" dt="2022-11-20T04:03:24.713" v="2" actId="20577"/>
        <pc:sldMkLst>
          <pc:docMk/>
          <pc:sldMk cId="2969206148" sldId="256"/>
        </pc:sldMkLst>
        <pc:spChg chg="mod">
          <ac:chgData name="Xuesu Xiao" userId="2da2dc19-76a6-42ca-a03e-a5becae5e7dc" providerId="ADAL" clId="{C7E96C78-2380-9841-B78E-3D7EC686BF62}" dt="2022-11-20T04:03:24.713" v="2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C7E96C78-2380-9841-B78E-3D7EC686BF62}" dt="2022-11-20T04:03:32.830" v="44" actId="2696"/>
        <pc:sldMkLst>
          <pc:docMk/>
          <pc:sldMk cId="2785254642" sldId="414"/>
        </pc:sldMkLst>
      </pc:sldChg>
      <pc:sldChg chg="del">
        <pc:chgData name="Xuesu Xiao" userId="2da2dc19-76a6-42ca-a03e-a5becae5e7dc" providerId="ADAL" clId="{C7E96C78-2380-9841-B78E-3D7EC686BF62}" dt="2022-11-20T04:03:32.786" v="5" actId="2696"/>
        <pc:sldMkLst>
          <pc:docMk/>
          <pc:sldMk cId="2792353199" sldId="426"/>
        </pc:sldMkLst>
      </pc:sldChg>
      <pc:sldChg chg="del">
        <pc:chgData name="Xuesu Xiao" userId="2da2dc19-76a6-42ca-a03e-a5becae5e7dc" providerId="ADAL" clId="{C7E96C78-2380-9841-B78E-3D7EC686BF62}" dt="2022-11-20T04:03:32.833" v="47" actId="2696"/>
        <pc:sldMkLst>
          <pc:docMk/>
          <pc:sldMk cId="414340722" sldId="427"/>
        </pc:sldMkLst>
      </pc:sldChg>
      <pc:sldChg chg="del">
        <pc:chgData name="Xuesu Xiao" userId="2da2dc19-76a6-42ca-a03e-a5becae5e7dc" providerId="ADAL" clId="{C7E96C78-2380-9841-B78E-3D7EC686BF62}" dt="2022-11-20T04:03:32.809" v="23" actId="2696"/>
        <pc:sldMkLst>
          <pc:docMk/>
          <pc:sldMk cId="2060241144" sldId="428"/>
        </pc:sldMkLst>
      </pc:sldChg>
      <pc:sldChg chg="del">
        <pc:chgData name="Xuesu Xiao" userId="2da2dc19-76a6-42ca-a03e-a5becae5e7dc" providerId="ADAL" clId="{C7E96C78-2380-9841-B78E-3D7EC686BF62}" dt="2022-11-20T04:03:32.810" v="24" actId="2696"/>
        <pc:sldMkLst>
          <pc:docMk/>
          <pc:sldMk cId="4119856068" sldId="438"/>
        </pc:sldMkLst>
      </pc:sldChg>
      <pc:sldChg chg="del">
        <pc:chgData name="Xuesu Xiao" userId="2da2dc19-76a6-42ca-a03e-a5becae5e7dc" providerId="ADAL" clId="{C7E96C78-2380-9841-B78E-3D7EC686BF62}" dt="2022-11-20T04:03:32.796" v="12" actId="2696"/>
        <pc:sldMkLst>
          <pc:docMk/>
          <pc:sldMk cId="3336362259" sldId="439"/>
        </pc:sldMkLst>
      </pc:sldChg>
      <pc:sldChg chg="del">
        <pc:chgData name="Xuesu Xiao" userId="2da2dc19-76a6-42ca-a03e-a5becae5e7dc" providerId="ADAL" clId="{C7E96C78-2380-9841-B78E-3D7EC686BF62}" dt="2022-11-20T04:03:32.801" v="16" actId="2696"/>
        <pc:sldMkLst>
          <pc:docMk/>
          <pc:sldMk cId="232814697" sldId="440"/>
        </pc:sldMkLst>
      </pc:sldChg>
      <pc:sldChg chg="del">
        <pc:chgData name="Xuesu Xiao" userId="2da2dc19-76a6-42ca-a03e-a5becae5e7dc" providerId="ADAL" clId="{C7E96C78-2380-9841-B78E-3D7EC686BF62}" dt="2022-11-20T04:03:32.784" v="4" actId="2696"/>
        <pc:sldMkLst>
          <pc:docMk/>
          <pc:sldMk cId="4206366031" sldId="442"/>
        </pc:sldMkLst>
      </pc:sldChg>
      <pc:sldChg chg="del">
        <pc:chgData name="Xuesu Xiao" userId="2da2dc19-76a6-42ca-a03e-a5becae5e7dc" providerId="ADAL" clId="{C7E96C78-2380-9841-B78E-3D7EC686BF62}" dt="2022-11-20T04:03:32.812" v="26" actId="2696"/>
        <pc:sldMkLst>
          <pc:docMk/>
          <pc:sldMk cId="1343189778" sldId="443"/>
        </pc:sldMkLst>
      </pc:sldChg>
      <pc:sldChg chg="del">
        <pc:chgData name="Xuesu Xiao" userId="2da2dc19-76a6-42ca-a03e-a5becae5e7dc" providerId="ADAL" clId="{C7E96C78-2380-9841-B78E-3D7EC686BF62}" dt="2022-11-20T04:03:32.824" v="38" actId="2696"/>
        <pc:sldMkLst>
          <pc:docMk/>
          <pc:sldMk cId="1417212444" sldId="444"/>
        </pc:sldMkLst>
      </pc:sldChg>
      <pc:sldChg chg="del">
        <pc:chgData name="Xuesu Xiao" userId="2da2dc19-76a6-42ca-a03e-a5becae5e7dc" providerId="ADAL" clId="{C7E96C78-2380-9841-B78E-3D7EC686BF62}" dt="2022-11-20T04:03:32.823" v="37" actId="2696"/>
        <pc:sldMkLst>
          <pc:docMk/>
          <pc:sldMk cId="1632346696" sldId="445"/>
        </pc:sldMkLst>
      </pc:sldChg>
      <pc:sldChg chg="del">
        <pc:chgData name="Xuesu Xiao" userId="2da2dc19-76a6-42ca-a03e-a5becae5e7dc" providerId="ADAL" clId="{C7E96C78-2380-9841-B78E-3D7EC686BF62}" dt="2022-11-20T04:03:32.837" v="51" actId="2696"/>
        <pc:sldMkLst>
          <pc:docMk/>
          <pc:sldMk cId="2643329449" sldId="446"/>
        </pc:sldMkLst>
      </pc:sldChg>
      <pc:sldChg chg="del">
        <pc:chgData name="Xuesu Xiao" userId="2da2dc19-76a6-42ca-a03e-a5becae5e7dc" providerId="ADAL" clId="{C7E96C78-2380-9841-B78E-3D7EC686BF62}" dt="2022-11-20T04:03:32.821" v="35" actId="2696"/>
        <pc:sldMkLst>
          <pc:docMk/>
          <pc:sldMk cId="3035214396" sldId="447"/>
        </pc:sldMkLst>
      </pc:sldChg>
      <pc:sldChg chg="del">
        <pc:chgData name="Xuesu Xiao" userId="2da2dc19-76a6-42ca-a03e-a5becae5e7dc" providerId="ADAL" clId="{C7E96C78-2380-9841-B78E-3D7EC686BF62}" dt="2022-11-20T04:03:32.844" v="59" actId="2696"/>
        <pc:sldMkLst>
          <pc:docMk/>
          <pc:sldMk cId="1653244426" sldId="448"/>
        </pc:sldMkLst>
      </pc:sldChg>
      <pc:sldChg chg="del">
        <pc:chgData name="Xuesu Xiao" userId="2da2dc19-76a6-42ca-a03e-a5becae5e7dc" providerId="ADAL" clId="{C7E96C78-2380-9841-B78E-3D7EC686BF62}" dt="2022-11-20T04:03:32.834" v="48" actId="2696"/>
        <pc:sldMkLst>
          <pc:docMk/>
          <pc:sldMk cId="1004256660" sldId="449"/>
        </pc:sldMkLst>
      </pc:sldChg>
      <pc:sldChg chg="del">
        <pc:chgData name="Xuesu Xiao" userId="2da2dc19-76a6-42ca-a03e-a5becae5e7dc" providerId="ADAL" clId="{C7E96C78-2380-9841-B78E-3D7EC686BF62}" dt="2022-11-20T04:03:32.840" v="55" actId="2696"/>
        <pc:sldMkLst>
          <pc:docMk/>
          <pc:sldMk cId="1988042690" sldId="450"/>
        </pc:sldMkLst>
      </pc:sldChg>
      <pc:sldChg chg="del">
        <pc:chgData name="Xuesu Xiao" userId="2da2dc19-76a6-42ca-a03e-a5becae5e7dc" providerId="ADAL" clId="{C7E96C78-2380-9841-B78E-3D7EC686BF62}" dt="2022-11-20T04:03:32.797" v="13" actId="2696"/>
        <pc:sldMkLst>
          <pc:docMk/>
          <pc:sldMk cId="222169771" sldId="451"/>
        </pc:sldMkLst>
      </pc:sldChg>
      <pc:sldChg chg="del">
        <pc:chgData name="Xuesu Xiao" userId="2da2dc19-76a6-42ca-a03e-a5becae5e7dc" providerId="ADAL" clId="{C7E96C78-2380-9841-B78E-3D7EC686BF62}" dt="2022-11-20T04:03:32.829" v="43" actId="2696"/>
        <pc:sldMkLst>
          <pc:docMk/>
          <pc:sldMk cId="652257861" sldId="456"/>
        </pc:sldMkLst>
      </pc:sldChg>
      <pc:sldChg chg="del">
        <pc:chgData name="Xuesu Xiao" userId="2da2dc19-76a6-42ca-a03e-a5becae5e7dc" providerId="ADAL" clId="{C7E96C78-2380-9841-B78E-3D7EC686BF62}" dt="2022-11-20T04:03:32.808" v="22" actId="2696"/>
        <pc:sldMkLst>
          <pc:docMk/>
          <pc:sldMk cId="3133028597" sldId="463"/>
        </pc:sldMkLst>
      </pc:sldChg>
      <pc:sldChg chg="del">
        <pc:chgData name="Xuesu Xiao" userId="2da2dc19-76a6-42ca-a03e-a5becae5e7dc" providerId="ADAL" clId="{C7E96C78-2380-9841-B78E-3D7EC686BF62}" dt="2022-11-20T04:03:32.803" v="18" actId="2696"/>
        <pc:sldMkLst>
          <pc:docMk/>
          <pc:sldMk cId="2072041715" sldId="469"/>
        </pc:sldMkLst>
      </pc:sldChg>
      <pc:sldChg chg="del">
        <pc:chgData name="Xuesu Xiao" userId="2da2dc19-76a6-42ca-a03e-a5becae5e7dc" providerId="ADAL" clId="{C7E96C78-2380-9841-B78E-3D7EC686BF62}" dt="2022-11-20T04:03:32.822" v="36" actId="2696"/>
        <pc:sldMkLst>
          <pc:docMk/>
          <pc:sldMk cId="522971075" sldId="478"/>
        </pc:sldMkLst>
      </pc:sldChg>
      <pc:sldChg chg="del">
        <pc:chgData name="Xuesu Xiao" userId="2da2dc19-76a6-42ca-a03e-a5becae5e7dc" providerId="ADAL" clId="{C7E96C78-2380-9841-B78E-3D7EC686BF62}" dt="2022-11-20T04:03:32.840" v="54" actId="2696"/>
        <pc:sldMkLst>
          <pc:docMk/>
          <pc:sldMk cId="1977486341" sldId="479"/>
        </pc:sldMkLst>
      </pc:sldChg>
      <pc:sldChg chg="del">
        <pc:chgData name="Xuesu Xiao" userId="2da2dc19-76a6-42ca-a03e-a5becae5e7dc" providerId="ADAL" clId="{C7E96C78-2380-9841-B78E-3D7EC686BF62}" dt="2022-11-20T04:03:32.807" v="21" actId="2696"/>
        <pc:sldMkLst>
          <pc:docMk/>
          <pc:sldMk cId="1338222313" sldId="480"/>
        </pc:sldMkLst>
      </pc:sldChg>
      <pc:sldChg chg="del">
        <pc:chgData name="Xuesu Xiao" userId="2da2dc19-76a6-42ca-a03e-a5becae5e7dc" providerId="ADAL" clId="{C7E96C78-2380-9841-B78E-3D7EC686BF62}" dt="2022-11-20T04:03:32.800" v="15" actId="2696"/>
        <pc:sldMkLst>
          <pc:docMk/>
          <pc:sldMk cId="3537859319" sldId="481"/>
        </pc:sldMkLst>
      </pc:sldChg>
      <pc:sldChg chg="del">
        <pc:chgData name="Xuesu Xiao" userId="2da2dc19-76a6-42ca-a03e-a5becae5e7dc" providerId="ADAL" clId="{C7E96C78-2380-9841-B78E-3D7EC686BF62}" dt="2022-11-20T04:03:32.798" v="14" actId="2696"/>
        <pc:sldMkLst>
          <pc:docMk/>
          <pc:sldMk cId="3856366771" sldId="482"/>
        </pc:sldMkLst>
      </pc:sldChg>
      <pc:sldChg chg="del">
        <pc:chgData name="Xuesu Xiao" userId="2da2dc19-76a6-42ca-a03e-a5becae5e7dc" providerId="ADAL" clId="{C7E96C78-2380-9841-B78E-3D7EC686BF62}" dt="2022-11-20T04:03:32.814" v="28" actId="2696"/>
        <pc:sldMkLst>
          <pc:docMk/>
          <pc:sldMk cId="1071925522" sldId="485"/>
        </pc:sldMkLst>
      </pc:sldChg>
      <pc:sldChg chg="del">
        <pc:chgData name="Xuesu Xiao" userId="2da2dc19-76a6-42ca-a03e-a5becae5e7dc" providerId="ADAL" clId="{C7E96C78-2380-9841-B78E-3D7EC686BF62}" dt="2022-11-20T04:03:32.839" v="53" actId="2696"/>
        <pc:sldMkLst>
          <pc:docMk/>
          <pc:sldMk cId="3019913970" sldId="486"/>
        </pc:sldMkLst>
      </pc:sldChg>
      <pc:sldChg chg="del">
        <pc:chgData name="Xuesu Xiao" userId="2da2dc19-76a6-42ca-a03e-a5becae5e7dc" providerId="ADAL" clId="{C7E96C78-2380-9841-B78E-3D7EC686BF62}" dt="2022-11-20T04:03:32.788" v="6" actId="2696"/>
        <pc:sldMkLst>
          <pc:docMk/>
          <pc:sldMk cId="517504232" sldId="494"/>
        </pc:sldMkLst>
      </pc:sldChg>
      <pc:sldChg chg="del">
        <pc:chgData name="Xuesu Xiao" userId="2da2dc19-76a6-42ca-a03e-a5becae5e7dc" providerId="ADAL" clId="{C7E96C78-2380-9841-B78E-3D7EC686BF62}" dt="2022-11-20T04:03:32.836" v="50" actId="2696"/>
        <pc:sldMkLst>
          <pc:docMk/>
          <pc:sldMk cId="422553874" sldId="501"/>
        </pc:sldMkLst>
      </pc:sldChg>
      <pc:sldChg chg="del">
        <pc:chgData name="Xuesu Xiao" userId="2da2dc19-76a6-42ca-a03e-a5becae5e7dc" providerId="ADAL" clId="{C7E96C78-2380-9841-B78E-3D7EC686BF62}" dt="2022-11-20T04:03:32.793" v="10" actId="2696"/>
        <pc:sldMkLst>
          <pc:docMk/>
          <pc:sldMk cId="4185596027" sldId="502"/>
        </pc:sldMkLst>
      </pc:sldChg>
      <pc:sldChg chg="del">
        <pc:chgData name="Xuesu Xiao" userId="2da2dc19-76a6-42ca-a03e-a5becae5e7dc" providerId="ADAL" clId="{C7E96C78-2380-9841-B78E-3D7EC686BF62}" dt="2022-11-20T04:03:32.826" v="40" actId="2696"/>
        <pc:sldMkLst>
          <pc:docMk/>
          <pc:sldMk cId="1405509169" sldId="505"/>
        </pc:sldMkLst>
      </pc:sldChg>
      <pc:sldChg chg="del">
        <pc:chgData name="Xuesu Xiao" userId="2da2dc19-76a6-42ca-a03e-a5becae5e7dc" providerId="ADAL" clId="{C7E96C78-2380-9841-B78E-3D7EC686BF62}" dt="2022-11-20T04:03:32.815" v="29" actId="2696"/>
        <pc:sldMkLst>
          <pc:docMk/>
          <pc:sldMk cId="1276680132" sldId="506"/>
        </pc:sldMkLst>
      </pc:sldChg>
      <pc:sldChg chg="del">
        <pc:chgData name="Xuesu Xiao" userId="2da2dc19-76a6-42ca-a03e-a5becae5e7dc" providerId="ADAL" clId="{C7E96C78-2380-9841-B78E-3D7EC686BF62}" dt="2022-11-20T04:03:32.816" v="30" actId="2696"/>
        <pc:sldMkLst>
          <pc:docMk/>
          <pc:sldMk cId="532996767" sldId="507"/>
        </pc:sldMkLst>
      </pc:sldChg>
      <pc:sldChg chg="del">
        <pc:chgData name="Xuesu Xiao" userId="2da2dc19-76a6-42ca-a03e-a5becae5e7dc" providerId="ADAL" clId="{C7E96C78-2380-9841-B78E-3D7EC686BF62}" dt="2022-11-20T04:03:32.827" v="41" actId="2696"/>
        <pc:sldMkLst>
          <pc:docMk/>
          <pc:sldMk cId="3028535963" sldId="508"/>
        </pc:sldMkLst>
      </pc:sldChg>
      <pc:sldChg chg="del">
        <pc:chgData name="Xuesu Xiao" userId="2da2dc19-76a6-42ca-a03e-a5becae5e7dc" providerId="ADAL" clId="{C7E96C78-2380-9841-B78E-3D7EC686BF62}" dt="2022-11-20T04:03:32.841" v="56" actId="2696"/>
        <pc:sldMkLst>
          <pc:docMk/>
          <pc:sldMk cId="2427033621" sldId="510"/>
        </pc:sldMkLst>
      </pc:sldChg>
      <pc:sldChg chg="del">
        <pc:chgData name="Xuesu Xiao" userId="2da2dc19-76a6-42ca-a03e-a5becae5e7dc" providerId="ADAL" clId="{C7E96C78-2380-9841-B78E-3D7EC686BF62}" dt="2022-11-20T04:03:32.838" v="52" actId="2696"/>
        <pc:sldMkLst>
          <pc:docMk/>
          <pc:sldMk cId="499206043" sldId="511"/>
        </pc:sldMkLst>
      </pc:sldChg>
      <pc:sldChg chg="del">
        <pc:chgData name="Xuesu Xiao" userId="2da2dc19-76a6-42ca-a03e-a5becae5e7dc" providerId="ADAL" clId="{C7E96C78-2380-9841-B78E-3D7EC686BF62}" dt="2022-11-20T04:03:32.845" v="60" actId="2696"/>
        <pc:sldMkLst>
          <pc:docMk/>
          <pc:sldMk cId="4154647555" sldId="513"/>
        </pc:sldMkLst>
      </pc:sldChg>
      <pc:sldChg chg="del">
        <pc:chgData name="Xuesu Xiao" userId="2da2dc19-76a6-42ca-a03e-a5becae5e7dc" providerId="ADAL" clId="{C7E96C78-2380-9841-B78E-3D7EC686BF62}" dt="2022-11-20T04:03:32.835" v="49" actId="2696"/>
        <pc:sldMkLst>
          <pc:docMk/>
          <pc:sldMk cId="555433722" sldId="514"/>
        </pc:sldMkLst>
      </pc:sldChg>
      <pc:sldChg chg="del">
        <pc:chgData name="Xuesu Xiao" userId="2da2dc19-76a6-42ca-a03e-a5becae5e7dc" providerId="ADAL" clId="{C7E96C78-2380-9841-B78E-3D7EC686BF62}" dt="2022-11-20T04:03:32.831" v="45" actId="2696"/>
        <pc:sldMkLst>
          <pc:docMk/>
          <pc:sldMk cId="2616930668" sldId="515"/>
        </pc:sldMkLst>
      </pc:sldChg>
      <pc:sldChg chg="del">
        <pc:chgData name="Xuesu Xiao" userId="2da2dc19-76a6-42ca-a03e-a5becae5e7dc" providerId="ADAL" clId="{C7E96C78-2380-9841-B78E-3D7EC686BF62}" dt="2022-11-20T04:03:32.790" v="8" actId="2696"/>
        <pc:sldMkLst>
          <pc:docMk/>
          <pc:sldMk cId="2214830292" sldId="516"/>
        </pc:sldMkLst>
      </pc:sldChg>
      <pc:sldChg chg="del">
        <pc:chgData name="Xuesu Xiao" userId="2da2dc19-76a6-42ca-a03e-a5becae5e7dc" providerId="ADAL" clId="{C7E96C78-2380-9841-B78E-3D7EC686BF62}" dt="2022-11-20T04:03:32.847" v="62" actId="2696"/>
        <pc:sldMkLst>
          <pc:docMk/>
          <pc:sldMk cId="2719988919" sldId="517"/>
        </pc:sldMkLst>
      </pc:sldChg>
      <pc:sldChg chg="del">
        <pc:chgData name="Xuesu Xiao" userId="2da2dc19-76a6-42ca-a03e-a5becae5e7dc" providerId="ADAL" clId="{C7E96C78-2380-9841-B78E-3D7EC686BF62}" dt="2022-11-20T04:03:32.794" v="11" actId="2696"/>
        <pc:sldMkLst>
          <pc:docMk/>
          <pc:sldMk cId="528173853" sldId="518"/>
        </pc:sldMkLst>
      </pc:sldChg>
      <pc:sldChg chg="del">
        <pc:chgData name="Xuesu Xiao" userId="2da2dc19-76a6-42ca-a03e-a5becae5e7dc" providerId="ADAL" clId="{C7E96C78-2380-9841-B78E-3D7EC686BF62}" dt="2022-11-20T04:03:32.825" v="39" actId="2696"/>
        <pc:sldMkLst>
          <pc:docMk/>
          <pc:sldMk cId="998468472" sldId="519"/>
        </pc:sldMkLst>
      </pc:sldChg>
      <pc:sldChg chg="del">
        <pc:chgData name="Xuesu Xiao" userId="2da2dc19-76a6-42ca-a03e-a5becae5e7dc" providerId="ADAL" clId="{C7E96C78-2380-9841-B78E-3D7EC686BF62}" dt="2022-11-20T04:03:32.805" v="20" actId="2696"/>
        <pc:sldMkLst>
          <pc:docMk/>
          <pc:sldMk cId="3839737693" sldId="520"/>
        </pc:sldMkLst>
      </pc:sldChg>
      <pc:sldChg chg="del">
        <pc:chgData name="Xuesu Xiao" userId="2da2dc19-76a6-42ca-a03e-a5becae5e7dc" providerId="ADAL" clId="{C7E96C78-2380-9841-B78E-3D7EC686BF62}" dt="2022-11-20T04:03:32.811" v="25" actId="2696"/>
        <pc:sldMkLst>
          <pc:docMk/>
          <pc:sldMk cId="3195797690" sldId="534"/>
        </pc:sldMkLst>
      </pc:sldChg>
      <pc:sldChg chg="del">
        <pc:chgData name="Xuesu Xiao" userId="2da2dc19-76a6-42ca-a03e-a5becae5e7dc" providerId="ADAL" clId="{C7E96C78-2380-9841-B78E-3D7EC686BF62}" dt="2022-11-20T04:03:32.846" v="61" actId="2696"/>
        <pc:sldMkLst>
          <pc:docMk/>
          <pc:sldMk cId="1020090745" sldId="535"/>
        </pc:sldMkLst>
      </pc:sldChg>
      <pc:sldChg chg="del">
        <pc:chgData name="Xuesu Xiao" userId="2da2dc19-76a6-42ca-a03e-a5becae5e7dc" providerId="ADAL" clId="{C7E96C78-2380-9841-B78E-3D7EC686BF62}" dt="2022-11-20T04:03:32.813" v="27" actId="2696"/>
        <pc:sldMkLst>
          <pc:docMk/>
          <pc:sldMk cId="260451634" sldId="536"/>
        </pc:sldMkLst>
      </pc:sldChg>
      <pc:sldChg chg="del">
        <pc:chgData name="Xuesu Xiao" userId="2da2dc19-76a6-42ca-a03e-a5becae5e7dc" providerId="ADAL" clId="{C7E96C78-2380-9841-B78E-3D7EC686BF62}" dt="2022-11-20T04:03:32.819" v="33" actId="2696"/>
        <pc:sldMkLst>
          <pc:docMk/>
          <pc:sldMk cId="3090064072" sldId="537"/>
        </pc:sldMkLst>
      </pc:sldChg>
      <pc:sldChg chg="del">
        <pc:chgData name="Xuesu Xiao" userId="2da2dc19-76a6-42ca-a03e-a5becae5e7dc" providerId="ADAL" clId="{C7E96C78-2380-9841-B78E-3D7EC686BF62}" dt="2022-11-20T04:03:32.791" v="9" actId="2696"/>
        <pc:sldMkLst>
          <pc:docMk/>
          <pc:sldMk cId="743581013" sldId="538"/>
        </pc:sldMkLst>
      </pc:sldChg>
      <pc:sldChg chg="del">
        <pc:chgData name="Xuesu Xiao" userId="2da2dc19-76a6-42ca-a03e-a5becae5e7dc" providerId="ADAL" clId="{C7E96C78-2380-9841-B78E-3D7EC686BF62}" dt="2022-11-20T04:03:32.842" v="57" actId="2696"/>
        <pc:sldMkLst>
          <pc:docMk/>
          <pc:sldMk cId="1493707993" sldId="539"/>
        </pc:sldMkLst>
      </pc:sldChg>
      <pc:sldChg chg="del">
        <pc:chgData name="Xuesu Xiao" userId="2da2dc19-76a6-42ca-a03e-a5becae5e7dc" providerId="ADAL" clId="{C7E96C78-2380-9841-B78E-3D7EC686BF62}" dt="2022-11-20T04:03:32.782" v="3" actId="2696"/>
        <pc:sldMkLst>
          <pc:docMk/>
          <pc:sldMk cId="1741362464" sldId="540"/>
        </pc:sldMkLst>
      </pc:sldChg>
      <pc:sldChg chg="del">
        <pc:chgData name="Xuesu Xiao" userId="2da2dc19-76a6-42ca-a03e-a5becae5e7dc" providerId="ADAL" clId="{C7E96C78-2380-9841-B78E-3D7EC686BF62}" dt="2022-11-20T04:03:32.802" v="17" actId="2696"/>
        <pc:sldMkLst>
          <pc:docMk/>
          <pc:sldMk cId="3900257319" sldId="541"/>
        </pc:sldMkLst>
      </pc:sldChg>
      <pc:sldChg chg="del">
        <pc:chgData name="Xuesu Xiao" userId="2da2dc19-76a6-42ca-a03e-a5becae5e7dc" providerId="ADAL" clId="{C7E96C78-2380-9841-B78E-3D7EC686BF62}" dt="2022-11-20T04:03:32.817" v="31" actId="2696"/>
        <pc:sldMkLst>
          <pc:docMk/>
          <pc:sldMk cId="2092015878" sldId="542"/>
        </pc:sldMkLst>
      </pc:sldChg>
      <pc:sldChg chg="del">
        <pc:chgData name="Xuesu Xiao" userId="2da2dc19-76a6-42ca-a03e-a5becae5e7dc" providerId="ADAL" clId="{C7E96C78-2380-9841-B78E-3D7EC686BF62}" dt="2022-11-20T04:03:32.832" v="46" actId="2696"/>
        <pc:sldMkLst>
          <pc:docMk/>
          <pc:sldMk cId="3458925638" sldId="543"/>
        </pc:sldMkLst>
      </pc:sldChg>
      <pc:sldChg chg="del">
        <pc:chgData name="Xuesu Xiao" userId="2da2dc19-76a6-42ca-a03e-a5becae5e7dc" providerId="ADAL" clId="{C7E96C78-2380-9841-B78E-3D7EC686BF62}" dt="2022-11-20T04:03:32.820" v="34" actId="2696"/>
        <pc:sldMkLst>
          <pc:docMk/>
          <pc:sldMk cId="4144634977" sldId="544"/>
        </pc:sldMkLst>
      </pc:sldChg>
      <pc:sldChg chg="del">
        <pc:chgData name="Xuesu Xiao" userId="2da2dc19-76a6-42ca-a03e-a5becae5e7dc" providerId="ADAL" clId="{C7E96C78-2380-9841-B78E-3D7EC686BF62}" dt="2022-11-20T04:03:32.804" v="19" actId="2696"/>
        <pc:sldMkLst>
          <pc:docMk/>
          <pc:sldMk cId="995979242" sldId="545"/>
        </pc:sldMkLst>
      </pc:sldChg>
      <pc:sldChg chg="del">
        <pc:chgData name="Xuesu Xiao" userId="2da2dc19-76a6-42ca-a03e-a5becae5e7dc" providerId="ADAL" clId="{C7E96C78-2380-9841-B78E-3D7EC686BF62}" dt="2022-11-20T04:03:32.828" v="42" actId="2696"/>
        <pc:sldMkLst>
          <pc:docMk/>
          <pc:sldMk cId="2275408222" sldId="546"/>
        </pc:sldMkLst>
      </pc:sldChg>
      <pc:sldChg chg="del">
        <pc:chgData name="Xuesu Xiao" userId="2da2dc19-76a6-42ca-a03e-a5becae5e7dc" providerId="ADAL" clId="{C7E96C78-2380-9841-B78E-3D7EC686BF62}" dt="2022-11-20T04:03:32.818" v="32" actId="2696"/>
        <pc:sldMkLst>
          <pc:docMk/>
          <pc:sldMk cId="2313172705" sldId="547"/>
        </pc:sldMkLst>
      </pc:sldChg>
      <pc:sldChg chg="del">
        <pc:chgData name="Xuesu Xiao" userId="2da2dc19-76a6-42ca-a03e-a5becae5e7dc" providerId="ADAL" clId="{C7E96C78-2380-9841-B78E-3D7EC686BF62}" dt="2022-11-20T04:03:32.843" v="58" actId="2696"/>
        <pc:sldMkLst>
          <pc:docMk/>
          <pc:sldMk cId="3060296709" sldId="548"/>
        </pc:sldMkLst>
      </pc:sldChg>
      <pc:sldChg chg="del">
        <pc:chgData name="Xuesu Xiao" userId="2da2dc19-76a6-42ca-a03e-a5becae5e7dc" providerId="ADAL" clId="{C7E96C78-2380-9841-B78E-3D7EC686BF62}" dt="2022-11-20T04:03:32.789" v="7" actId="2696"/>
        <pc:sldMkLst>
          <pc:docMk/>
          <pc:sldMk cId="5234716" sldId="549"/>
        </pc:sldMkLst>
      </pc:sldChg>
    </pc:docChg>
  </pc:docChgLst>
  <pc:docChgLst>
    <pc:chgData name="Xuesu Xiao" userId="2da2dc19-76a6-42ca-a03e-a5becae5e7dc" providerId="ADAL" clId="{1318541B-57BF-174E-B2D9-F255CAFE92E6}"/>
    <pc:docChg chg="custSel delSld modSld modSection">
      <pc:chgData name="Xuesu Xiao" userId="2da2dc19-76a6-42ca-a03e-a5becae5e7dc" providerId="ADAL" clId="{1318541B-57BF-174E-B2D9-F255CAFE92E6}" dt="2022-11-21T00:01:02.860" v="65" actId="2696"/>
      <pc:docMkLst>
        <pc:docMk/>
      </pc:docMkLst>
      <pc:sldChg chg="modSp mod">
        <pc:chgData name="Xuesu Xiao" userId="2da2dc19-76a6-42ca-a03e-a5becae5e7dc" providerId="ADAL" clId="{1318541B-57BF-174E-B2D9-F255CAFE92E6}" dt="2022-11-21T00:00:57.293" v="14" actId="20577"/>
        <pc:sldMkLst>
          <pc:docMk/>
          <pc:sldMk cId="2969206148" sldId="256"/>
        </pc:sldMkLst>
        <pc:spChg chg="mod">
          <ac:chgData name="Xuesu Xiao" userId="2da2dc19-76a6-42ca-a03e-a5becae5e7dc" providerId="ADAL" clId="{1318541B-57BF-174E-B2D9-F255CAFE92E6}" dt="2022-11-21T00:00:57.293" v="14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1318541B-57BF-174E-B2D9-F255CAFE92E6}" dt="2022-11-21T00:01:02.674" v="15" actId="2696"/>
        <pc:sldMkLst>
          <pc:docMk/>
          <pc:sldMk cId="1594201167" sldId="489"/>
        </pc:sldMkLst>
      </pc:sldChg>
      <pc:sldChg chg="del">
        <pc:chgData name="Xuesu Xiao" userId="2da2dc19-76a6-42ca-a03e-a5becae5e7dc" providerId="ADAL" clId="{1318541B-57BF-174E-B2D9-F255CAFE92E6}" dt="2022-11-21T00:01:02.838" v="57" actId="2696"/>
        <pc:sldMkLst>
          <pc:docMk/>
          <pc:sldMk cId="1995931197" sldId="490"/>
        </pc:sldMkLst>
      </pc:sldChg>
      <pc:sldChg chg="del">
        <pc:chgData name="Xuesu Xiao" userId="2da2dc19-76a6-42ca-a03e-a5becae5e7dc" providerId="ADAL" clId="{1318541B-57BF-174E-B2D9-F255CAFE92E6}" dt="2022-11-21T00:01:02.723" v="31" actId="2696"/>
        <pc:sldMkLst>
          <pc:docMk/>
          <pc:sldMk cId="62438315" sldId="491"/>
        </pc:sldMkLst>
      </pc:sldChg>
      <pc:sldChg chg="del">
        <pc:chgData name="Xuesu Xiao" userId="2da2dc19-76a6-42ca-a03e-a5becae5e7dc" providerId="ADAL" clId="{1318541B-57BF-174E-B2D9-F255CAFE92E6}" dt="2022-11-21T00:01:02.735" v="34" actId="2696"/>
        <pc:sldMkLst>
          <pc:docMk/>
          <pc:sldMk cId="2461044923" sldId="514"/>
        </pc:sldMkLst>
      </pc:sldChg>
      <pc:sldChg chg="del">
        <pc:chgData name="Xuesu Xiao" userId="2da2dc19-76a6-42ca-a03e-a5becae5e7dc" providerId="ADAL" clId="{1318541B-57BF-174E-B2D9-F255CAFE92E6}" dt="2022-11-21T00:01:02.679" v="20" actId="2696"/>
        <pc:sldMkLst>
          <pc:docMk/>
          <pc:sldMk cId="3544689079" sldId="544"/>
        </pc:sldMkLst>
      </pc:sldChg>
      <pc:sldChg chg="del">
        <pc:chgData name="Xuesu Xiao" userId="2da2dc19-76a6-42ca-a03e-a5becae5e7dc" providerId="ADAL" clId="{1318541B-57BF-174E-B2D9-F255CAFE92E6}" dt="2022-11-21T00:01:02.734" v="33" actId="2696"/>
        <pc:sldMkLst>
          <pc:docMk/>
          <pc:sldMk cId="3351693525" sldId="545"/>
        </pc:sldMkLst>
      </pc:sldChg>
      <pc:sldChg chg="del">
        <pc:chgData name="Xuesu Xiao" userId="2da2dc19-76a6-42ca-a03e-a5becae5e7dc" providerId="ADAL" clId="{1318541B-57BF-174E-B2D9-F255CAFE92E6}" dt="2022-11-21T00:01:02.712" v="28" actId="2696"/>
        <pc:sldMkLst>
          <pc:docMk/>
          <pc:sldMk cId="1277913524" sldId="546"/>
        </pc:sldMkLst>
      </pc:sldChg>
      <pc:sldChg chg="del">
        <pc:chgData name="Xuesu Xiao" userId="2da2dc19-76a6-42ca-a03e-a5becae5e7dc" providerId="ADAL" clId="{1318541B-57BF-174E-B2D9-F255CAFE92E6}" dt="2022-11-21T00:01:02.857" v="64" actId="2696"/>
        <pc:sldMkLst>
          <pc:docMk/>
          <pc:sldMk cId="3792241380" sldId="729"/>
        </pc:sldMkLst>
      </pc:sldChg>
      <pc:sldChg chg="del">
        <pc:chgData name="Xuesu Xiao" userId="2da2dc19-76a6-42ca-a03e-a5becae5e7dc" providerId="ADAL" clId="{1318541B-57BF-174E-B2D9-F255CAFE92E6}" dt="2022-11-21T00:01:02.860" v="65" actId="2696"/>
        <pc:sldMkLst>
          <pc:docMk/>
          <pc:sldMk cId="3220865088" sldId="906"/>
        </pc:sldMkLst>
      </pc:sldChg>
      <pc:sldChg chg="del">
        <pc:chgData name="Xuesu Xiao" userId="2da2dc19-76a6-42ca-a03e-a5becae5e7dc" providerId="ADAL" clId="{1318541B-57BF-174E-B2D9-F255CAFE92E6}" dt="2022-11-21T00:01:02.840" v="62" actId="2696"/>
        <pc:sldMkLst>
          <pc:docMk/>
          <pc:sldMk cId="2789349317" sldId="907"/>
        </pc:sldMkLst>
      </pc:sldChg>
      <pc:sldChg chg="del">
        <pc:chgData name="Xuesu Xiao" userId="2da2dc19-76a6-42ca-a03e-a5becae5e7dc" providerId="ADAL" clId="{1318541B-57BF-174E-B2D9-F255CAFE92E6}" dt="2022-11-21T00:01:02.839" v="60" actId="2696"/>
        <pc:sldMkLst>
          <pc:docMk/>
          <pc:sldMk cId="3704937832" sldId="908"/>
        </pc:sldMkLst>
      </pc:sldChg>
      <pc:sldChg chg="del">
        <pc:chgData name="Xuesu Xiao" userId="2da2dc19-76a6-42ca-a03e-a5becae5e7dc" providerId="ADAL" clId="{1318541B-57BF-174E-B2D9-F255CAFE92E6}" dt="2022-11-21T00:01:02.744" v="37" actId="2696"/>
        <pc:sldMkLst>
          <pc:docMk/>
          <pc:sldMk cId="1778293089" sldId="909"/>
        </pc:sldMkLst>
      </pc:sldChg>
      <pc:sldChg chg="del">
        <pc:chgData name="Xuesu Xiao" userId="2da2dc19-76a6-42ca-a03e-a5becae5e7dc" providerId="ADAL" clId="{1318541B-57BF-174E-B2D9-F255CAFE92E6}" dt="2022-11-21T00:01:02.708" v="23" actId="2696"/>
        <pc:sldMkLst>
          <pc:docMk/>
          <pc:sldMk cId="17080852" sldId="929"/>
        </pc:sldMkLst>
      </pc:sldChg>
      <pc:sldChg chg="del">
        <pc:chgData name="Xuesu Xiao" userId="2da2dc19-76a6-42ca-a03e-a5becae5e7dc" providerId="ADAL" clId="{1318541B-57BF-174E-B2D9-F255CAFE92E6}" dt="2022-11-21T00:01:02.765" v="40" actId="2696"/>
        <pc:sldMkLst>
          <pc:docMk/>
          <pc:sldMk cId="3579022216" sldId="930"/>
        </pc:sldMkLst>
      </pc:sldChg>
      <pc:sldChg chg="del">
        <pc:chgData name="Xuesu Xiao" userId="2da2dc19-76a6-42ca-a03e-a5becae5e7dc" providerId="ADAL" clId="{1318541B-57BF-174E-B2D9-F255CAFE92E6}" dt="2022-11-21T00:01:02.836" v="55" actId="2696"/>
        <pc:sldMkLst>
          <pc:docMk/>
          <pc:sldMk cId="2578844308" sldId="931"/>
        </pc:sldMkLst>
      </pc:sldChg>
      <pc:sldChg chg="del">
        <pc:chgData name="Xuesu Xiao" userId="2da2dc19-76a6-42ca-a03e-a5becae5e7dc" providerId="ADAL" clId="{1318541B-57BF-174E-B2D9-F255CAFE92E6}" dt="2022-11-21T00:01:02.788" v="47" actId="2696"/>
        <pc:sldMkLst>
          <pc:docMk/>
          <pc:sldMk cId="3157884774" sldId="932"/>
        </pc:sldMkLst>
      </pc:sldChg>
      <pc:sldChg chg="del">
        <pc:chgData name="Xuesu Xiao" userId="2da2dc19-76a6-42ca-a03e-a5becae5e7dc" providerId="ADAL" clId="{1318541B-57BF-174E-B2D9-F255CAFE92E6}" dt="2022-11-21T00:01:02.734" v="32" actId="2696"/>
        <pc:sldMkLst>
          <pc:docMk/>
          <pc:sldMk cId="1576681766" sldId="933"/>
        </pc:sldMkLst>
      </pc:sldChg>
      <pc:sldChg chg="del">
        <pc:chgData name="Xuesu Xiao" userId="2da2dc19-76a6-42ca-a03e-a5becae5e7dc" providerId="ADAL" clId="{1318541B-57BF-174E-B2D9-F255CAFE92E6}" dt="2022-11-21T00:01:02.839" v="59" actId="2696"/>
        <pc:sldMkLst>
          <pc:docMk/>
          <pc:sldMk cId="1775284187" sldId="935"/>
        </pc:sldMkLst>
      </pc:sldChg>
      <pc:sldChg chg="del">
        <pc:chgData name="Xuesu Xiao" userId="2da2dc19-76a6-42ca-a03e-a5becae5e7dc" providerId="ADAL" clId="{1318541B-57BF-174E-B2D9-F255CAFE92E6}" dt="2022-11-21T00:01:02.687" v="21" actId="2696"/>
        <pc:sldMkLst>
          <pc:docMk/>
          <pc:sldMk cId="3140009731" sldId="978"/>
        </pc:sldMkLst>
      </pc:sldChg>
      <pc:sldChg chg="del">
        <pc:chgData name="Xuesu Xiao" userId="2da2dc19-76a6-42ca-a03e-a5becae5e7dc" providerId="ADAL" clId="{1318541B-57BF-174E-B2D9-F255CAFE92E6}" dt="2022-11-21T00:01:02.721" v="29" actId="2696"/>
        <pc:sldMkLst>
          <pc:docMk/>
          <pc:sldMk cId="3060215140" sldId="979"/>
        </pc:sldMkLst>
      </pc:sldChg>
      <pc:sldChg chg="del">
        <pc:chgData name="Xuesu Xiao" userId="2da2dc19-76a6-42ca-a03e-a5becae5e7dc" providerId="ADAL" clId="{1318541B-57BF-174E-B2D9-F255CAFE92E6}" dt="2022-11-21T00:01:02.793" v="52" actId="2696"/>
        <pc:sldMkLst>
          <pc:docMk/>
          <pc:sldMk cId="1382882215" sldId="980"/>
        </pc:sldMkLst>
      </pc:sldChg>
      <pc:sldChg chg="del">
        <pc:chgData name="Xuesu Xiao" userId="2da2dc19-76a6-42ca-a03e-a5becae5e7dc" providerId="ADAL" clId="{1318541B-57BF-174E-B2D9-F255CAFE92E6}" dt="2022-11-21T00:01:02.675" v="16" actId="2696"/>
        <pc:sldMkLst>
          <pc:docMk/>
          <pc:sldMk cId="2743628360" sldId="981"/>
        </pc:sldMkLst>
      </pc:sldChg>
      <pc:sldChg chg="del">
        <pc:chgData name="Xuesu Xiao" userId="2da2dc19-76a6-42ca-a03e-a5becae5e7dc" providerId="ADAL" clId="{1318541B-57BF-174E-B2D9-F255CAFE92E6}" dt="2022-11-21T00:01:02.676" v="17" actId="2696"/>
        <pc:sldMkLst>
          <pc:docMk/>
          <pc:sldMk cId="788397389" sldId="982"/>
        </pc:sldMkLst>
      </pc:sldChg>
      <pc:sldChg chg="del">
        <pc:chgData name="Xuesu Xiao" userId="2da2dc19-76a6-42ca-a03e-a5becae5e7dc" providerId="ADAL" clId="{1318541B-57BF-174E-B2D9-F255CAFE92E6}" dt="2022-11-21T00:01:02.769" v="45" actId="2696"/>
        <pc:sldMkLst>
          <pc:docMk/>
          <pc:sldMk cId="4062867954" sldId="983"/>
        </pc:sldMkLst>
      </pc:sldChg>
      <pc:sldChg chg="del">
        <pc:chgData name="Xuesu Xiao" userId="2da2dc19-76a6-42ca-a03e-a5becae5e7dc" providerId="ADAL" clId="{1318541B-57BF-174E-B2D9-F255CAFE92E6}" dt="2022-11-21T00:01:02.712" v="27" actId="2696"/>
        <pc:sldMkLst>
          <pc:docMk/>
          <pc:sldMk cId="1034110906" sldId="984"/>
        </pc:sldMkLst>
      </pc:sldChg>
      <pc:sldChg chg="del">
        <pc:chgData name="Xuesu Xiao" userId="2da2dc19-76a6-42ca-a03e-a5becae5e7dc" providerId="ADAL" clId="{1318541B-57BF-174E-B2D9-F255CAFE92E6}" dt="2022-11-21T00:01:02.736" v="35" actId="2696"/>
        <pc:sldMkLst>
          <pc:docMk/>
          <pc:sldMk cId="2081225839" sldId="985"/>
        </pc:sldMkLst>
      </pc:sldChg>
      <pc:sldChg chg="del">
        <pc:chgData name="Xuesu Xiao" userId="2da2dc19-76a6-42ca-a03e-a5becae5e7dc" providerId="ADAL" clId="{1318541B-57BF-174E-B2D9-F255CAFE92E6}" dt="2022-11-21T00:01:02.722" v="30" actId="2696"/>
        <pc:sldMkLst>
          <pc:docMk/>
          <pc:sldMk cId="3587854383" sldId="986"/>
        </pc:sldMkLst>
      </pc:sldChg>
      <pc:sldChg chg="del">
        <pc:chgData name="Xuesu Xiao" userId="2da2dc19-76a6-42ca-a03e-a5becae5e7dc" providerId="ADAL" clId="{1318541B-57BF-174E-B2D9-F255CAFE92E6}" dt="2022-11-21T00:01:02.709" v="24" actId="2696"/>
        <pc:sldMkLst>
          <pc:docMk/>
          <pc:sldMk cId="1163805647" sldId="987"/>
        </pc:sldMkLst>
      </pc:sldChg>
      <pc:sldChg chg="del">
        <pc:chgData name="Xuesu Xiao" userId="2da2dc19-76a6-42ca-a03e-a5becae5e7dc" providerId="ADAL" clId="{1318541B-57BF-174E-B2D9-F255CAFE92E6}" dt="2022-11-21T00:01:02.852" v="63" actId="2696"/>
        <pc:sldMkLst>
          <pc:docMk/>
          <pc:sldMk cId="108142015" sldId="988"/>
        </pc:sldMkLst>
      </pc:sldChg>
      <pc:sldChg chg="del">
        <pc:chgData name="Xuesu Xiao" userId="2da2dc19-76a6-42ca-a03e-a5becae5e7dc" providerId="ADAL" clId="{1318541B-57BF-174E-B2D9-F255CAFE92E6}" dt="2022-11-21T00:01:02.768" v="44" actId="2696"/>
        <pc:sldMkLst>
          <pc:docMk/>
          <pc:sldMk cId="2839604856" sldId="989"/>
        </pc:sldMkLst>
      </pc:sldChg>
      <pc:sldChg chg="del">
        <pc:chgData name="Xuesu Xiao" userId="2da2dc19-76a6-42ca-a03e-a5becae5e7dc" providerId="ADAL" clId="{1318541B-57BF-174E-B2D9-F255CAFE92E6}" dt="2022-11-21T00:01:02.794" v="53" actId="2696"/>
        <pc:sldMkLst>
          <pc:docMk/>
          <pc:sldMk cId="162788063" sldId="991"/>
        </pc:sldMkLst>
      </pc:sldChg>
      <pc:sldChg chg="del">
        <pc:chgData name="Xuesu Xiao" userId="2da2dc19-76a6-42ca-a03e-a5becae5e7dc" providerId="ADAL" clId="{1318541B-57BF-174E-B2D9-F255CAFE92E6}" dt="2022-11-21T00:01:02.766" v="41" actId="2696"/>
        <pc:sldMkLst>
          <pc:docMk/>
          <pc:sldMk cId="3892076936" sldId="992"/>
        </pc:sldMkLst>
      </pc:sldChg>
      <pc:sldChg chg="del">
        <pc:chgData name="Xuesu Xiao" userId="2da2dc19-76a6-42ca-a03e-a5becae5e7dc" providerId="ADAL" clId="{1318541B-57BF-174E-B2D9-F255CAFE92E6}" dt="2022-11-21T00:01:02.790" v="50" actId="2696"/>
        <pc:sldMkLst>
          <pc:docMk/>
          <pc:sldMk cId="1601430999" sldId="993"/>
        </pc:sldMkLst>
      </pc:sldChg>
      <pc:sldChg chg="del">
        <pc:chgData name="Xuesu Xiao" userId="2da2dc19-76a6-42ca-a03e-a5becae5e7dc" providerId="ADAL" clId="{1318541B-57BF-174E-B2D9-F255CAFE92E6}" dt="2022-11-21T00:01:02.737" v="36" actId="2696"/>
        <pc:sldMkLst>
          <pc:docMk/>
          <pc:sldMk cId="3059704088" sldId="994"/>
        </pc:sldMkLst>
      </pc:sldChg>
      <pc:sldChg chg="del">
        <pc:chgData name="Xuesu Xiao" userId="2da2dc19-76a6-42ca-a03e-a5becae5e7dc" providerId="ADAL" clId="{1318541B-57BF-174E-B2D9-F255CAFE92E6}" dt="2022-11-21T00:01:02.840" v="61" actId="2696"/>
        <pc:sldMkLst>
          <pc:docMk/>
          <pc:sldMk cId="3117068760" sldId="995"/>
        </pc:sldMkLst>
      </pc:sldChg>
      <pc:sldChg chg="del">
        <pc:chgData name="Xuesu Xiao" userId="2da2dc19-76a6-42ca-a03e-a5becae5e7dc" providerId="ADAL" clId="{1318541B-57BF-174E-B2D9-F255CAFE92E6}" dt="2022-11-21T00:01:02.710" v="25" actId="2696"/>
        <pc:sldMkLst>
          <pc:docMk/>
          <pc:sldMk cId="2322354956" sldId="996"/>
        </pc:sldMkLst>
      </pc:sldChg>
      <pc:sldChg chg="del">
        <pc:chgData name="Xuesu Xiao" userId="2da2dc19-76a6-42ca-a03e-a5becae5e7dc" providerId="ADAL" clId="{1318541B-57BF-174E-B2D9-F255CAFE92E6}" dt="2022-11-21T00:01:02.767" v="43" actId="2696"/>
        <pc:sldMkLst>
          <pc:docMk/>
          <pc:sldMk cId="4231575697" sldId="997"/>
        </pc:sldMkLst>
      </pc:sldChg>
      <pc:sldChg chg="del">
        <pc:chgData name="Xuesu Xiao" userId="2da2dc19-76a6-42ca-a03e-a5becae5e7dc" providerId="ADAL" clId="{1318541B-57BF-174E-B2D9-F255CAFE92E6}" dt="2022-11-21T00:01:02.789" v="48" actId="2696"/>
        <pc:sldMkLst>
          <pc:docMk/>
          <pc:sldMk cId="3779588804" sldId="998"/>
        </pc:sldMkLst>
      </pc:sldChg>
      <pc:sldChg chg="del">
        <pc:chgData name="Xuesu Xiao" userId="2da2dc19-76a6-42ca-a03e-a5becae5e7dc" providerId="ADAL" clId="{1318541B-57BF-174E-B2D9-F255CAFE92E6}" dt="2022-11-21T00:01:02.770" v="46" actId="2696"/>
        <pc:sldMkLst>
          <pc:docMk/>
          <pc:sldMk cId="3401026872" sldId="999"/>
        </pc:sldMkLst>
      </pc:sldChg>
      <pc:sldChg chg="del">
        <pc:chgData name="Xuesu Xiao" userId="2da2dc19-76a6-42ca-a03e-a5becae5e7dc" providerId="ADAL" clId="{1318541B-57BF-174E-B2D9-F255CAFE92E6}" dt="2022-11-21T00:01:02.838" v="58" actId="2696"/>
        <pc:sldMkLst>
          <pc:docMk/>
          <pc:sldMk cId="2493230290" sldId="1000"/>
        </pc:sldMkLst>
      </pc:sldChg>
      <pc:sldChg chg="del">
        <pc:chgData name="Xuesu Xiao" userId="2da2dc19-76a6-42ca-a03e-a5becae5e7dc" providerId="ADAL" clId="{1318541B-57BF-174E-B2D9-F255CAFE92E6}" dt="2022-11-21T00:01:02.677" v="18" actId="2696"/>
        <pc:sldMkLst>
          <pc:docMk/>
          <pc:sldMk cId="3917504758" sldId="1002"/>
        </pc:sldMkLst>
      </pc:sldChg>
      <pc:sldChg chg="del">
        <pc:chgData name="Xuesu Xiao" userId="2da2dc19-76a6-42ca-a03e-a5becae5e7dc" providerId="ADAL" clId="{1318541B-57BF-174E-B2D9-F255CAFE92E6}" dt="2022-11-21T00:01:02.791" v="51" actId="2696"/>
        <pc:sldMkLst>
          <pc:docMk/>
          <pc:sldMk cId="1847485172" sldId="1003"/>
        </pc:sldMkLst>
      </pc:sldChg>
      <pc:sldChg chg="del">
        <pc:chgData name="Xuesu Xiao" userId="2da2dc19-76a6-42ca-a03e-a5becae5e7dc" providerId="ADAL" clId="{1318541B-57BF-174E-B2D9-F255CAFE92E6}" dt="2022-11-21T00:01:02.837" v="56" actId="2696"/>
        <pc:sldMkLst>
          <pc:docMk/>
          <pc:sldMk cId="299336798" sldId="1004"/>
        </pc:sldMkLst>
      </pc:sldChg>
      <pc:sldChg chg="del">
        <pc:chgData name="Xuesu Xiao" userId="2da2dc19-76a6-42ca-a03e-a5becae5e7dc" providerId="ADAL" clId="{1318541B-57BF-174E-B2D9-F255CAFE92E6}" dt="2022-11-21T00:01:02.711" v="26" actId="2696"/>
        <pc:sldMkLst>
          <pc:docMk/>
          <pc:sldMk cId="3365942999" sldId="1005"/>
        </pc:sldMkLst>
      </pc:sldChg>
      <pc:sldChg chg="del">
        <pc:chgData name="Xuesu Xiao" userId="2da2dc19-76a6-42ca-a03e-a5becae5e7dc" providerId="ADAL" clId="{1318541B-57BF-174E-B2D9-F255CAFE92E6}" dt="2022-11-21T00:01:02.745" v="39" actId="2696"/>
        <pc:sldMkLst>
          <pc:docMk/>
          <pc:sldMk cId="791364971" sldId="1006"/>
        </pc:sldMkLst>
      </pc:sldChg>
      <pc:sldChg chg="del">
        <pc:chgData name="Xuesu Xiao" userId="2da2dc19-76a6-42ca-a03e-a5becae5e7dc" providerId="ADAL" clId="{1318541B-57BF-174E-B2D9-F255CAFE92E6}" dt="2022-11-21T00:01:02.795" v="54" actId="2696"/>
        <pc:sldMkLst>
          <pc:docMk/>
          <pc:sldMk cId="2895420256" sldId="1009"/>
        </pc:sldMkLst>
      </pc:sldChg>
      <pc:sldChg chg="del">
        <pc:chgData name="Xuesu Xiao" userId="2da2dc19-76a6-42ca-a03e-a5becae5e7dc" providerId="ADAL" clId="{1318541B-57BF-174E-B2D9-F255CAFE92E6}" dt="2022-11-21T00:01:02.767" v="42" actId="2696"/>
        <pc:sldMkLst>
          <pc:docMk/>
          <pc:sldMk cId="2184310287" sldId="1010"/>
        </pc:sldMkLst>
      </pc:sldChg>
      <pc:sldChg chg="del">
        <pc:chgData name="Xuesu Xiao" userId="2da2dc19-76a6-42ca-a03e-a5becae5e7dc" providerId="ADAL" clId="{1318541B-57BF-174E-B2D9-F255CAFE92E6}" dt="2022-11-21T00:01:02.678" v="19" actId="2696"/>
        <pc:sldMkLst>
          <pc:docMk/>
          <pc:sldMk cId="3580128843" sldId="1011"/>
        </pc:sldMkLst>
      </pc:sldChg>
      <pc:sldChg chg="del">
        <pc:chgData name="Xuesu Xiao" userId="2da2dc19-76a6-42ca-a03e-a5becae5e7dc" providerId="ADAL" clId="{1318541B-57BF-174E-B2D9-F255CAFE92E6}" dt="2022-11-21T00:01:02.789" v="49" actId="2696"/>
        <pc:sldMkLst>
          <pc:docMk/>
          <pc:sldMk cId="3974288757" sldId="1015"/>
        </pc:sldMkLst>
      </pc:sldChg>
      <pc:sldChg chg="del">
        <pc:chgData name="Xuesu Xiao" userId="2da2dc19-76a6-42ca-a03e-a5becae5e7dc" providerId="ADAL" clId="{1318541B-57BF-174E-B2D9-F255CAFE92E6}" dt="2022-11-21T00:01:02.688" v="22" actId="2696"/>
        <pc:sldMkLst>
          <pc:docMk/>
          <pc:sldMk cId="1800163704" sldId="1016"/>
        </pc:sldMkLst>
      </pc:sldChg>
      <pc:sldChg chg="del">
        <pc:chgData name="Xuesu Xiao" userId="2da2dc19-76a6-42ca-a03e-a5becae5e7dc" providerId="ADAL" clId="{1318541B-57BF-174E-B2D9-F255CAFE92E6}" dt="2022-11-21T00:01:02.745" v="38" actId="2696"/>
        <pc:sldMkLst>
          <pc:docMk/>
          <pc:sldMk cId="316456471" sldId="1027"/>
        </pc:sldMkLst>
      </pc:sldChg>
    </pc:docChg>
  </pc:docChgLst>
  <pc:docChgLst>
    <pc:chgData name="Xuesu Xiao" userId="2da2dc19-76a6-42ca-a03e-a5becae5e7dc" providerId="ADAL" clId="{B74F66C9-E5B3-EF46-B5D8-FD99D1E58699}"/>
    <pc:docChg chg="undo redo custSel addSld delSld modSld addSection delSection modSection">
      <pc:chgData name="Xuesu Xiao" userId="2da2dc19-76a6-42ca-a03e-a5becae5e7dc" providerId="ADAL" clId="{B74F66C9-E5B3-EF46-B5D8-FD99D1E58699}" dt="2022-11-20T04:01:01.846" v="749" actId="17851"/>
      <pc:docMkLst>
        <pc:docMk/>
      </pc:docMkLst>
      <pc:sldChg chg="addSp delSp modSp mod">
        <pc:chgData name="Xuesu Xiao" userId="2da2dc19-76a6-42ca-a03e-a5becae5e7dc" providerId="ADAL" clId="{B74F66C9-E5B3-EF46-B5D8-FD99D1E58699}" dt="2022-11-20T02:46:01.439" v="540" actId="20577"/>
        <pc:sldMkLst>
          <pc:docMk/>
          <pc:sldMk cId="2969206148" sldId="256"/>
        </pc:sldMkLst>
        <pc:spChg chg="mod">
          <ac:chgData name="Xuesu Xiao" userId="2da2dc19-76a6-42ca-a03e-a5becae5e7dc" providerId="ADAL" clId="{B74F66C9-E5B3-EF46-B5D8-FD99D1E58699}" dt="2022-11-20T02:46:01.439" v="540" actId="20577"/>
          <ac:spMkLst>
            <pc:docMk/>
            <pc:sldMk cId="2969206148" sldId="256"/>
            <ac:spMk id="2" creationId="{A600D3CE-C200-DF17-E8F3-428208355F4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969206148" sldId="256"/>
            <ac:spMk id="4" creationId="{9B2FDD8C-AA43-D465-0FF8-99093167DB4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969206148" sldId="256"/>
            <ac:spMk id="7" creationId="{690316D5-D272-7C36-B9F7-36A06E624D85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4:43:11.302" v="100"/>
        <pc:sldMkLst>
          <pc:docMk/>
          <pc:sldMk cId="2785254642" sldId="41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85254642" sldId="414"/>
            <ac:spMk id="3" creationId="{26943002-2038-7DAC-6489-52255AE3C334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85254642" sldId="414"/>
            <ac:spMk id="4" creationId="{CBC30F79-AAC8-FC46-A23E-C0B1033F3E5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85254642" sldId="414"/>
            <ac:spMk id="5" creationId="{0EBB07FA-9D21-4F40-88D8-C5EE85501D54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19:06.417" v="396" actId="2696"/>
        <pc:sldMkLst>
          <pc:docMk/>
          <pc:sldMk cId="4260048858" sldId="42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60048858" sldId="425"/>
            <ac:spMk id="2" creationId="{B994021A-BAAA-51A4-1A4A-493320B60A08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60048858" sldId="425"/>
            <ac:spMk id="4" creationId="{00E377FA-AEFA-B84D-A341-BC388936C82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60048858" sldId="425"/>
            <ac:spMk id="5" creationId="{8F17E563-FD64-5649-9BF9-F8727D5999EA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6:32.845" v="155" actId="1036"/>
        <pc:sldMkLst>
          <pc:docMk/>
          <pc:sldMk cId="2792353199" sldId="42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92353199" sldId="426"/>
            <ac:spMk id="4" creationId="{9C844207-8FAF-9A4C-865F-BC3BBF084E8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92353199" sldId="426"/>
            <ac:spMk id="5" creationId="{9D8FE8C2-7183-1343-A61B-DBA177D3881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92353199" sldId="426"/>
            <ac:spMk id="8" creationId="{F621A72F-091A-07D4-1DBC-2EC8981AE8E8}"/>
          </ac:spMkLst>
        </pc:spChg>
        <pc:picChg chg="mod">
          <ac:chgData name="Xuesu Xiao" userId="2da2dc19-76a6-42ca-a03e-a5becae5e7dc" providerId="ADAL" clId="{B74F66C9-E5B3-EF46-B5D8-FD99D1E58699}" dt="2022-11-19T04:46:32.845" v="155" actId="1036"/>
          <ac:picMkLst>
            <pc:docMk/>
            <pc:sldMk cId="2792353199" sldId="426"/>
            <ac:picMk id="6" creationId="{6848541A-C1F5-BE48-AAAE-BC7DBA03C907}"/>
          </ac:picMkLst>
        </pc:picChg>
        <pc:picChg chg="mod">
          <ac:chgData name="Xuesu Xiao" userId="2da2dc19-76a6-42ca-a03e-a5becae5e7dc" providerId="ADAL" clId="{B74F66C9-E5B3-EF46-B5D8-FD99D1E58699}" dt="2022-11-19T04:46:29.475" v="154" actId="1035"/>
          <ac:picMkLst>
            <pc:docMk/>
            <pc:sldMk cId="2792353199" sldId="426"/>
            <ac:picMk id="7" creationId="{080B2827-05AA-4A48-BEC8-F52CD87C6E05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4340722" sldId="42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4340722" sldId="427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4340722" sldId="427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4340722" sldId="427"/>
            <ac:spMk id="11" creationId="{EB11A553-C3D2-08AF-308E-0DA23ABF945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60241144" sldId="42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60241144" sldId="428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60241144" sldId="428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60241144" sldId="428"/>
            <ac:spMk id="6" creationId="{CCA6FDC3-AAC7-08DF-6457-B9C093D31E2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19856068" sldId="43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19856068" sldId="438"/>
            <ac:spMk id="4" creationId="{01D256A1-B8EF-EF45-8BEB-1D1E274A146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19856068" sldId="438"/>
            <ac:spMk id="5" creationId="{8E2A9C84-9560-5847-A902-21131DC2FAA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19856068" sldId="438"/>
            <ac:spMk id="13" creationId="{44636D2C-3327-76F1-3B62-F792D74A36F9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336362259" sldId="43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336362259" sldId="439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336362259" sldId="439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336362259" sldId="439"/>
            <ac:spMk id="14" creationId="{4D7536F1-6817-79AF-87BE-E90FD0B73B7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32814697" sldId="44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32814697" sldId="440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32814697" sldId="440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32814697" sldId="440"/>
            <ac:spMk id="12" creationId="{BBDB8EB0-74C1-9582-8808-948454357EB4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0:31.074" v="177" actId="20577"/>
        <pc:sldMkLst>
          <pc:docMk/>
          <pc:sldMk cId="4206366031" sldId="44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06366031" sldId="442"/>
            <ac:spMk id="3" creationId="{B9D44EAB-7A80-B928-BF0D-B3349FBE620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06366031" sldId="442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06366031" sldId="442"/>
            <ac:spMk id="5" creationId="{399E0DF1-F382-704B-925D-3C0B4A7B4BD6}"/>
          </ac:spMkLst>
        </pc:spChg>
        <pc:spChg chg="mod">
          <ac:chgData name="Xuesu Xiao" userId="2da2dc19-76a6-42ca-a03e-a5becae5e7dc" providerId="ADAL" clId="{B74F66C9-E5B3-EF46-B5D8-FD99D1E58699}" dt="2022-11-19T04:50:31.074" v="177" actId="20577"/>
          <ac:spMkLst>
            <pc:docMk/>
            <pc:sldMk cId="4206366031" sldId="442"/>
            <ac:spMk id="11" creationId="{4A2CE1B7-075E-9149-AEB0-997F35FBBB83}"/>
          </ac:spMkLst>
        </pc:spChg>
        <pc:spChg chg="mod">
          <ac:chgData name="Xuesu Xiao" userId="2da2dc19-76a6-42ca-a03e-a5becae5e7dc" providerId="ADAL" clId="{B74F66C9-E5B3-EF46-B5D8-FD99D1E58699}" dt="2022-11-19T04:48:50.506" v="174" actId="1036"/>
          <ac:spMkLst>
            <pc:docMk/>
            <pc:sldMk cId="4206366031" sldId="442"/>
            <ac:spMk id="14" creationId="{D7FA70E1-7546-1B4E-9FED-5B4B9B762A13}"/>
          </ac:spMkLst>
        </pc:spChg>
        <pc:picChg chg="mod">
          <ac:chgData name="Xuesu Xiao" userId="2da2dc19-76a6-42ca-a03e-a5becae5e7dc" providerId="ADAL" clId="{B74F66C9-E5B3-EF46-B5D8-FD99D1E58699}" dt="2022-11-19T04:48:50.506" v="174" actId="1036"/>
          <ac:picMkLst>
            <pc:docMk/>
            <pc:sldMk cId="4206366031" sldId="442"/>
            <ac:picMk id="6" creationId="{34419AA3-0759-EC4F-B83F-56F96A3EAFFF}"/>
          </ac:picMkLst>
        </pc:picChg>
        <pc:picChg chg="mod">
          <ac:chgData name="Xuesu Xiao" userId="2da2dc19-76a6-42ca-a03e-a5becae5e7dc" providerId="ADAL" clId="{B74F66C9-E5B3-EF46-B5D8-FD99D1E58699}" dt="2022-11-19T04:48:50.506" v="174" actId="1036"/>
          <ac:picMkLst>
            <pc:docMk/>
            <pc:sldMk cId="4206366031" sldId="442"/>
            <ac:picMk id="12" creationId="{3A394C23-799E-9E41-9EAF-2BF032FE981A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343189778" sldId="44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343189778" sldId="443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343189778" sldId="443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343189778" sldId="443"/>
            <ac:spMk id="6" creationId="{410B636B-0E65-4B66-A778-0694EE7F80F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417212444" sldId="44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17212444" sldId="444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17212444" sldId="444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17212444" sldId="444"/>
            <ac:spMk id="7" creationId="{15866D12-13D5-A59D-3315-ABCB0C4422B5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3:12.152" v="221" actId="20577"/>
        <pc:sldMkLst>
          <pc:docMk/>
          <pc:sldMk cId="1632346696" sldId="445"/>
        </pc:sldMkLst>
        <pc:spChg chg="mod">
          <ac:chgData name="Xuesu Xiao" userId="2da2dc19-76a6-42ca-a03e-a5becae5e7dc" providerId="ADAL" clId="{B74F66C9-E5B3-EF46-B5D8-FD99D1E58699}" dt="2022-11-19T04:53:12.152" v="221" actId="20577"/>
          <ac:spMkLst>
            <pc:docMk/>
            <pc:sldMk cId="1632346696" sldId="445"/>
            <ac:spMk id="3" creationId="{5F002607-71B8-7D4A-B06E-DEB0E89BA43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32346696" sldId="445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32346696" sldId="445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32346696" sldId="445"/>
            <ac:spMk id="8" creationId="{6F3AAEC8-933F-75A8-B02A-D0911A7AEBCF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643329449" sldId="44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43329449" sldId="446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43329449" sldId="446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43329449" sldId="446"/>
            <ac:spMk id="6" creationId="{D19CA7E3-3984-1EF3-3AD4-B82FEF4D03CE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35214396" sldId="447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35214396" sldId="447"/>
            <ac:spMk id="3" creationId="{3C821F8A-7E18-C5C3-CE34-8B2FCCD3C204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35214396" sldId="447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35214396" sldId="447"/>
            <ac:spMk id="5" creationId="{2BD85589-9AED-F949-AB6D-2DED51B0F49F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653244426" sldId="44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53244426" sldId="448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53244426" sldId="448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53244426" sldId="448"/>
            <ac:spMk id="6" creationId="{CAAD0E0A-2968-0318-8A6F-AE59BFBE6C9E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04256660" sldId="44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04256660" sldId="449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04256660" sldId="449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04256660" sldId="449"/>
            <ac:spMk id="7" creationId="{0E44A1C1-861A-A701-48B0-FEEB847BC2A1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5:12.949" v="237" actId="1036"/>
        <pc:sldMkLst>
          <pc:docMk/>
          <pc:sldMk cId="1988042690" sldId="45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88042690" sldId="450"/>
            <ac:spMk id="4" creationId="{51F69D77-A964-6341-9FAE-0CD31BB68DC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88042690" sldId="450"/>
            <ac:spMk id="5" creationId="{1F7C27AF-4ADF-7B47-B4B2-602DEE46F40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88042690" sldId="450"/>
            <ac:spMk id="7" creationId="{9C7692D7-6AC7-BF89-C236-69153EFD4A45}"/>
          </ac:spMkLst>
        </pc:spChg>
        <pc:picChg chg="mod">
          <ac:chgData name="Xuesu Xiao" userId="2da2dc19-76a6-42ca-a03e-a5becae5e7dc" providerId="ADAL" clId="{B74F66C9-E5B3-EF46-B5D8-FD99D1E58699}" dt="2022-11-19T04:55:12.949" v="237" actId="1036"/>
          <ac:picMkLst>
            <pc:docMk/>
            <pc:sldMk cId="1988042690" sldId="450"/>
            <ac:picMk id="6" creationId="{642A5BE1-4A2E-8243-9045-4999D80A3D9D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22169771" sldId="451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2169771" sldId="451"/>
            <ac:spMk id="3" creationId="{D86E9723-DA40-ED0E-C3C4-DFE2F613DC8B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2169771" sldId="451"/>
            <ac:spMk id="4" creationId="{37C21E0F-BBFF-8F45-B25A-A15AC453A18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2169771" sldId="451"/>
            <ac:spMk id="5" creationId="{41E036CD-8BDB-7F4F-AE37-3D02BCB99D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652257861" sldId="45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652257861" sldId="456"/>
            <ac:spMk id="4" creationId="{23F7FAC5-C9F6-8648-A46F-0E36160985E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652257861" sldId="456"/>
            <ac:spMk id="5" creationId="{18B64C47-BD40-F449-9A4A-D1830B7B417B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652257861" sldId="456"/>
            <ac:spMk id="6" creationId="{3E96D81E-CD7B-DFC4-8A27-5A481F69E81A}"/>
          </ac:spMkLst>
        </pc:spChg>
      </pc:sldChg>
      <pc:sldChg chg="del">
        <pc:chgData name="Xuesu Xiao" userId="2da2dc19-76a6-42ca-a03e-a5becae5e7dc" providerId="ADAL" clId="{B74F66C9-E5B3-EF46-B5D8-FD99D1E58699}" dt="2022-11-19T04:40:05.618" v="16" actId="2696"/>
        <pc:sldMkLst>
          <pc:docMk/>
          <pc:sldMk cId="344749237" sldId="457"/>
        </pc:sldMkLst>
      </pc:sldChg>
      <pc:sldChg chg="del">
        <pc:chgData name="Xuesu Xiao" userId="2da2dc19-76a6-42ca-a03e-a5becae5e7dc" providerId="ADAL" clId="{B74F66C9-E5B3-EF46-B5D8-FD99D1E58699}" dt="2022-11-19T04:40:05.609" v="4" actId="2696"/>
        <pc:sldMkLst>
          <pc:docMk/>
          <pc:sldMk cId="4214850307" sldId="459"/>
        </pc:sldMkLst>
      </pc:sldChg>
      <pc:sldChg chg="del">
        <pc:chgData name="Xuesu Xiao" userId="2da2dc19-76a6-42ca-a03e-a5becae5e7dc" providerId="ADAL" clId="{B74F66C9-E5B3-EF46-B5D8-FD99D1E58699}" dt="2022-11-19T04:40:05.646" v="37" actId="2696"/>
        <pc:sldMkLst>
          <pc:docMk/>
          <pc:sldMk cId="2658887374" sldId="460"/>
        </pc:sldMkLst>
      </pc:sldChg>
      <pc:sldChg chg="addSp delSp modSp add mod">
        <pc:chgData name="Xuesu Xiao" userId="2da2dc19-76a6-42ca-a03e-a5becae5e7dc" providerId="ADAL" clId="{B74F66C9-E5B3-EF46-B5D8-FD99D1E58699}" dt="2022-11-19T05:19:15.553" v="398" actId="20577"/>
        <pc:sldMkLst>
          <pc:docMk/>
          <pc:sldMk cId="3216749591" sldId="460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216749591" sldId="460"/>
            <ac:spMk id="2" creationId="{3D54F4C3-5C40-878E-14BE-360215A6633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216749591" sldId="460"/>
            <ac:spMk id="4" creationId="{A5AD51CF-0409-865C-7985-5B7798977B2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216749591" sldId="460"/>
            <ac:spMk id="5" creationId="{8325FBE8-07C2-B379-179C-6FC7E6DADE38}"/>
          </ac:spMkLst>
        </pc:spChg>
        <pc:spChg chg="mod">
          <ac:chgData name="Xuesu Xiao" userId="2da2dc19-76a6-42ca-a03e-a5becae5e7dc" providerId="ADAL" clId="{B74F66C9-E5B3-EF46-B5D8-FD99D1E58699}" dt="2022-11-19T05:19:15.553" v="398" actId="20577"/>
          <ac:spMkLst>
            <pc:docMk/>
            <pc:sldMk cId="3216749591" sldId="460"/>
            <ac:spMk id="6" creationId="{6420FF27-7341-6394-4476-DBB842F2B40B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927423786" sldId="461"/>
        </pc:sldMkLst>
        <pc:spChg chg="mod">
          <ac:chgData name="Xuesu Xiao" userId="2da2dc19-76a6-42ca-a03e-a5becae5e7dc" providerId="ADAL" clId="{B74F66C9-E5B3-EF46-B5D8-FD99D1E58699}" dt="2022-11-19T04:40:07.877" v="60" actId="27636"/>
          <ac:spMkLst>
            <pc:docMk/>
            <pc:sldMk cId="927423786" sldId="461"/>
            <ac:spMk id="3" creationId="{429F21E6-873A-2341-EE2A-9D00C772CDE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27423786" sldId="461"/>
            <ac:spMk id="4" creationId="{F3D87778-FD55-1540-7485-B2D353F0602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27423786" sldId="461"/>
            <ac:spMk id="5" creationId="{0DE69B6C-10AB-21A1-CE1C-3F4D048B2B1B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27423786" sldId="461"/>
            <ac:spMk id="8" creationId="{08E19126-4A18-C49D-B143-C078DD72248F}"/>
          </ac:spMkLst>
        </pc:spChg>
      </pc:sldChg>
      <pc:sldChg chg="del">
        <pc:chgData name="Xuesu Xiao" userId="2da2dc19-76a6-42ca-a03e-a5becae5e7dc" providerId="ADAL" clId="{B74F66C9-E5B3-EF46-B5D8-FD99D1E58699}" dt="2022-11-19T04:40:05.607" v="2" actId="2696"/>
        <pc:sldMkLst>
          <pc:docMk/>
          <pc:sldMk cId="2612433067" sldId="461"/>
        </pc:sldMkLst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91556469" sldId="46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1556469" sldId="462"/>
            <ac:spMk id="3" creationId="{9EE4E488-B865-A383-4E62-A6D475F846C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1556469" sldId="462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1556469" sldId="462"/>
            <ac:spMk id="5" creationId="{F6A4044F-CFE7-BCA8-7E36-04066A89A026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133028597" sldId="46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33028597" sldId="463"/>
            <ac:spMk id="4" creationId="{53E966D8-4553-B741-E809-65CF255C48A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33028597" sldId="463"/>
            <ac:spMk id="5" creationId="{ED6212F4-C19C-C080-531E-D4222A00041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33028597" sldId="463"/>
            <ac:spMk id="7" creationId="{C8D2E5B8-C30E-BED6-3755-3F829E8FBED2}"/>
          </ac:spMkLst>
        </pc:spChg>
      </pc:sldChg>
      <pc:sldChg chg="del">
        <pc:chgData name="Xuesu Xiao" userId="2da2dc19-76a6-42ca-a03e-a5becae5e7dc" providerId="ADAL" clId="{B74F66C9-E5B3-EF46-B5D8-FD99D1E58699}" dt="2022-11-19T04:40:05.605" v="0" actId="2696"/>
        <pc:sldMkLst>
          <pc:docMk/>
          <pc:sldMk cId="4244294782" sldId="463"/>
        </pc:sldMkLst>
      </pc:sldChg>
      <pc:sldChg chg="del">
        <pc:chgData name="Xuesu Xiao" userId="2da2dc19-76a6-42ca-a03e-a5becae5e7dc" providerId="ADAL" clId="{B74F66C9-E5B3-EF46-B5D8-FD99D1E58699}" dt="2022-11-19T04:40:05.619" v="18" actId="2696"/>
        <pc:sldMkLst>
          <pc:docMk/>
          <pc:sldMk cId="1325154083" sldId="464"/>
        </pc:sldMkLst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102407465" sldId="464"/>
        </pc:sldMkLst>
        <pc:spChg chg="mod">
          <ac:chgData name="Xuesu Xiao" userId="2da2dc19-76a6-42ca-a03e-a5becae5e7dc" providerId="ADAL" clId="{B74F66C9-E5B3-EF46-B5D8-FD99D1E58699}" dt="2022-11-19T04:40:07.586" v="51" actId="27636"/>
          <ac:spMkLst>
            <pc:docMk/>
            <pc:sldMk cId="2102407465" sldId="464"/>
            <ac:spMk id="3" creationId="{1F144A1C-11C1-4394-5041-8A787D124C7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02407465" sldId="464"/>
            <ac:spMk id="4" creationId="{ADF78EA1-381D-5C7B-A39F-6118A6B2003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02407465" sldId="464"/>
            <ac:spMk id="5" creationId="{C4023068-49CE-DD54-6C44-9C562973E35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02407465" sldId="464"/>
            <ac:spMk id="6" creationId="{B131DB61-08A6-4826-1D0F-0784DAF86793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9:04.945" v="389" actId="20577"/>
        <pc:sldMkLst>
          <pc:docMk/>
          <pc:sldMk cId="1019163237" sldId="466"/>
        </pc:sldMkLst>
        <pc:spChg chg="mod">
          <ac:chgData name="Xuesu Xiao" userId="2da2dc19-76a6-42ca-a03e-a5becae5e7dc" providerId="ADAL" clId="{B74F66C9-E5B3-EF46-B5D8-FD99D1E58699}" dt="2022-11-19T05:19:04.945" v="389" actId="20577"/>
          <ac:spMkLst>
            <pc:docMk/>
            <pc:sldMk cId="1019163237" sldId="466"/>
            <ac:spMk id="3" creationId="{429F21E6-873A-2341-EE2A-9D00C772CDE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19163237" sldId="466"/>
            <ac:spMk id="4" creationId="{F3D87778-FD55-1540-7485-B2D353F0602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19163237" sldId="466"/>
            <ac:spMk id="5" creationId="{0DE69B6C-10AB-21A1-CE1C-3F4D048B2B1B}"/>
          </ac:spMkLst>
        </pc:spChg>
        <pc:spChg chg="add del mod">
          <ac:chgData name="Xuesu Xiao" userId="2da2dc19-76a6-42ca-a03e-a5becae5e7dc" providerId="ADAL" clId="{B74F66C9-E5B3-EF46-B5D8-FD99D1E58699}" dt="2022-11-19T05:18:59.826" v="381" actId="478"/>
          <ac:spMkLst>
            <pc:docMk/>
            <pc:sldMk cId="1019163237" sldId="466"/>
            <ac:spMk id="7" creationId="{A963DD9F-B27C-1106-28CC-E731AFDD524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19163237" sldId="466"/>
            <ac:spMk id="8" creationId="{A5E48795-67FB-F8EA-C277-C897F0C9FD3F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19:00.785" v="383" actId="2696"/>
        <pc:sldMkLst>
          <pc:docMk/>
          <pc:sldMk cId="1060138097" sldId="467"/>
        </pc:sldMkLst>
        <pc:spChg chg="mod">
          <ac:chgData name="Xuesu Xiao" userId="2da2dc19-76a6-42ca-a03e-a5becae5e7dc" providerId="ADAL" clId="{B74F66C9-E5B3-EF46-B5D8-FD99D1E58699}" dt="2022-11-19T05:14:04.897" v="288" actId="15"/>
          <ac:spMkLst>
            <pc:docMk/>
            <pc:sldMk cId="1060138097" sldId="467"/>
            <ac:spMk id="3" creationId="{429F21E6-873A-2341-EE2A-9D00C772CDE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60138097" sldId="467"/>
            <ac:spMk id="4" creationId="{F3D87778-FD55-1540-7485-B2D353F0602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60138097" sldId="467"/>
            <ac:spMk id="5" creationId="{0DE69B6C-10AB-21A1-CE1C-3F4D048B2B1B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60138097" sldId="467"/>
            <ac:spMk id="7" creationId="{12B341D4-AE68-1E4D-97F3-7B02CE63133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72041715" sldId="46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72041715" sldId="469"/>
            <ac:spMk id="4" creationId="{89D6F3C3-39F5-79C1-C6B9-4A72CD93950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72041715" sldId="469"/>
            <ac:spMk id="5" creationId="{38D8EC14-FCE4-1385-1191-433A54349BB2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72041715" sldId="469"/>
            <ac:spMk id="6" creationId="{1A68C1B3-9EE0-FCE4-6E51-FBED9C0D198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5779629" sldId="47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5779629" sldId="470"/>
            <ac:spMk id="4" creationId="{C7B09308-8A04-9D85-B615-778897883C4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5779629" sldId="470"/>
            <ac:spMk id="5" creationId="{E821B164-662C-6D97-024B-902B584F6C5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5779629" sldId="470"/>
            <ac:spMk id="6" creationId="{466751B1-440D-D6BC-A52F-BB25E2995182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617063890" sldId="47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617063890" sldId="473"/>
            <ac:spMk id="3" creationId="{E05051C2-FD4D-51DC-C2A1-B59F313F4B31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617063890" sldId="473"/>
            <ac:spMk id="4" creationId="{FE2C2B80-D96B-A0F4-4309-E5E17A1244C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617063890" sldId="473"/>
            <ac:spMk id="5" creationId="{583FBA51-3DB6-98B7-DC22-356BD53A12CA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21:03.212" v="623" actId="2696"/>
        <pc:sldMkLst>
          <pc:docMk/>
          <pc:sldMk cId="1027330437" sldId="47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27330437" sldId="474"/>
            <ac:spMk id="3" creationId="{EF5C2E41-F0F4-FF4B-B834-FF283B94126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27330437" sldId="474"/>
            <ac:spMk id="4" creationId="{17BD9D74-94B2-4DFB-A612-E5E4582377F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27330437" sldId="474"/>
            <ac:spMk id="5" creationId="{EA550672-61B0-6B6D-1ABF-F73A2BD9800D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19:35.434" v="399" actId="2696"/>
        <pc:sldMkLst>
          <pc:docMk/>
          <pc:sldMk cId="1119581466" sldId="475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119581466" sldId="475"/>
            <ac:spMk id="4" creationId="{08C2723F-3D2F-BFFB-4ED0-64605287846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119581466" sldId="475"/>
            <ac:spMk id="5" creationId="{DF7301F1-5B9C-B7C4-F02B-4C8A761F40F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119581466" sldId="475"/>
            <ac:spMk id="6" creationId="{7F8EC459-026C-699A-F378-74C0BEF12F9E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4:47:56.840" v="157" actId="2696"/>
        <pc:sldMkLst>
          <pc:docMk/>
          <pc:sldMk cId="4186152412" sldId="47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86152412" sldId="476"/>
            <ac:spMk id="4" creationId="{5E517F96-82D8-C44D-8EBA-5FCB5131830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86152412" sldId="476"/>
            <ac:spMk id="5" creationId="{E333C002-A46B-5145-9B4F-8C779BD9DBE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86152412" sldId="476"/>
            <ac:spMk id="6" creationId="{AB56C01D-A445-35FF-0288-9EBFFE903B37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4:47:32.155" v="156" actId="2696"/>
        <pc:sldMkLst>
          <pc:docMk/>
          <pc:sldMk cId="770003526" sldId="47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770003526" sldId="477"/>
            <ac:spMk id="4" creationId="{5E517F96-82D8-C44D-8EBA-5FCB5131830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770003526" sldId="477"/>
            <ac:spMk id="5" creationId="{E333C002-A46B-5145-9B4F-8C779BD9DBE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770003526" sldId="477"/>
            <ac:spMk id="7" creationId="{45D707C8-A65A-A2C3-FA59-00FCEA1241D4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3:08.467" v="217" actId="20577"/>
        <pc:sldMkLst>
          <pc:docMk/>
          <pc:sldMk cId="522971075" sldId="478"/>
        </pc:sldMkLst>
        <pc:spChg chg="mod">
          <ac:chgData name="Xuesu Xiao" userId="2da2dc19-76a6-42ca-a03e-a5becae5e7dc" providerId="ADAL" clId="{B74F66C9-E5B3-EF46-B5D8-FD99D1E58699}" dt="2022-11-19T04:53:08.467" v="217" actId="20577"/>
          <ac:spMkLst>
            <pc:docMk/>
            <pc:sldMk cId="522971075" sldId="478"/>
            <ac:spMk id="3" creationId="{CD1A59C8-0BE5-1749-94B1-6E0A48788DC1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22971075" sldId="478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22971075" sldId="478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22971075" sldId="478"/>
            <ac:spMk id="8" creationId="{F8A0AAE3-AF5D-D593-781E-064352BCA33A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977486341" sldId="47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77486341" sldId="479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77486341" sldId="479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77486341" sldId="479"/>
            <ac:spMk id="7" creationId="{B68339BE-748E-7185-7E83-B174A73A02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338222313" sldId="48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338222313" sldId="480"/>
            <ac:spMk id="4" creationId="{36A4BA8C-4E13-C445-808D-2C284162C7B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338222313" sldId="480"/>
            <ac:spMk id="5" creationId="{77FCC296-A273-3047-A225-68B899434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338222313" sldId="480"/>
            <ac:spMk id="7" creationId="{EED1AD27-EDBB-4A36-2FFB-E01A21C3E82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537859319" sldId="48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537859319" sldId="481"/>
            <ac:spMk id="4" creationId="{36A4BA8C-4E13-C445-808D-2C284162C7B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537859319" sldId="481"/>
            <ac:spMk id="5" creationId="{77FCC296-A273-3047-A225-68B899434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537859319" sldId="481"/>
            <ac:spMk id="10" creationId="{98EAFA4A-5D8D-FF30-1E51-B5D7D0F2C59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856366771" sldId="48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856366771" sldId="482"/>
            <ac:spMk id="4" creationId="{36A4BA8C-4E13-C445-808D-2C284162C7B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856366771" sldId="482"/>
            <ac:spMk id="5" creationId="{77FCC296-A273-3047-A225-68B899434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856366771" sldId="482"/>
            <ac:spMk id="11" creationId="{468E1256-3F0D-5C49-437D-D0DBDD73EB7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71925522" sldId="485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71925522" sldId="485"/>
            <ac:spMk id="4" creationId="{37C21E0F-BBFF-8F45-B25A-A15AC453A18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71925522" sldId="485"/>
            <ac:spMk id="5" creationId="{41E036CD-8BDB-7F4F-AE37-3D02BCB99D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71925522" sldId="485"/>
            <ac:spMk id="6" creationId="{B8681413-7FD6-559D-7F68-7738C5B6EAAE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19913970" sldId="48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19913970" sldId="486"/>
            <ac:spMk id="4" creationId="{37C21E0F-BBFF-8F45-B25A-A15AC453A18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19913970" sldId="486"/>
            <ac:spMk id="5" creationId="{41E036CD-8BDB-7F4F-AE37-3D02BCB99D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19913970" sldId="486"/>
            <ac:spMk id="7" creationId="{8B69C137-FA4D-C8A3-E1A5-CA43027DD235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3:38.697" v="409" actId="2696"/>
        <pc:sldMkLst>
          <pc:docMk/>
          <pc:sldMk cId="1670619051" sldId="48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70619051" sldId="487"/>
            <ac:spMk id="4" creationId="{710B918F-3FD6-6BB6-1F3F-F9FA22E60F2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70619051" sldId="487"/>
            <ac:spMk id="5" creationId="{1299F81D-70C1-A3AF-A51D-6FDDCC670AD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70619051" sldId="487"/>
            <ac:spMk id="6" creationId="{6A0925A5-FB5C-6873-18F8-1BB6919B9463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3:39.195" v="410" actId="2696"/>
        <pc:sldMkLst>
          <pc:docMk/>
          <pc:sldMk cId="1740037731" sldId="488"/>
        </pc:sldMkLst>
        <pc:spChg chg="mod">
          <ac:chgData name="Xuesu Xiao" userId="2da2dc19-76a6-42ca-a03e-a5becae5e7dc" providerId="ADAL" clId="{B74F66C9-E5B3-EF46-B5D8-FD99D1E58699}" dt="2022-11-19T04:40:07.245" v="42" actId="27636"/>
          <ac:spMkLst>
            <pc:docMk/>
            <pc:sldMk cId="1740037731" sldId="488"/>
            <ac:spMk id="3" creationId="{99A8C704-4798-6895-F5A1-479AAFC47EC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740037731" sldId="488"/>
            <ac:spMk id="4" creationId="{710B918F-3FD6-6BB6-1F3F-F9FA22E60F2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740037731" sldId="488"/>
            <ac:spMk id="5" creationId="{1299F81D-70C1-A3AF-A51D-6FDDCC670AD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740037731" sldId="488"/>
            <ac:spMk id="6" creationId="{8B5074BF-96A5-ACFE-6F83-60FE5F978271}"/>
          </ac:spMkLst>
        </pc:spChg>
        <pc:picChg chg="mod">
          <ac:chgData name="Xuesu Xiao" userId="2da2dc19-76a6-42ca-a03e-a5becae5e7dc" providerId="ADAL" clId="{B74F66C9-E5B3-EF46-B5D8-FD99D1E58699}" dt="2022-11-19T05:05:03.653" v="247" actId="1076"/>
          <ac:picMkLst>
            <pc:docMk/>
            <pc:sldMk cId="1740037731" sldId="488"/>
            <ac:picMk id="2050" creationId="{FAD008F7-3D96-6A50-9655-569F8664F9AB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19T05:23:39.583" v="411" actId="2696"/>
        <pc:sldMkLst>
          <pc:docMk/>
          <pc:sldMk cId="379245142" sldId="489"/>
        </pc:sldMkLst>
        <pc:spChg chg="mod">
          <ac:chgData name="Xuesu Xiao" userId="2da2dc19-76a6-42ca-a03e-a5becae5e7dc" providerId="ADAL" clId="{B74F66C9-E5B3-EF46-B5D8-FD99D1E58699}" dt="2022-11-19T04:40:07.289" v="43" actId="27636"/>
          <ac:spMkLst>
            <pc:docMk/>
            <pc:sldMk cId="379245142" sldId="489"/>
            <ac:spMk id="3" creationId="{99A8C704-4798-6895-F5A1-479AAFC47EC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79245142" sldId="489"/>
            <ac:spMk id="4" creationId="{710B918F-3FD6-6BB6-1F3F-F9FA22E60F2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79245142" sldId="489"/>
            <ac:spMk id="5" creationId="{1299F81D-70C1-A3AF-A51D-6FDDCC670AD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79245142" sldId="489"/>
            <ac:spMk id="6" creationId="{ACB8CDA0-2E83-69E3-DD44-488E6E5A56B0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3:40.028" v="412" actId="2696"/>
        <pc:sldMkLst>
          <pc:docMk/>
          <pc:sldMk cId="2226713212" sldId="490"/>
        </pc:sldMkLst>
        <pc:spChg chg="mod">
          <ac:chgData name="Xuesu Xiao" userId="2da2dc19-76a6-42ca-a03e-a5becae5e7dc" providerId="ADAL" clId="{B74F66C9-E5B3-EF46-B5D8-FD99D1E58699}" dt="2022-11-19T04:40:07.304" v="44" actId="27636"/>
          <ac:spMkLst>
            <pc:docMk/>
            <pc:sldMk cId="2226713212" sldId="490"/>
            <ac:spMk id="3" creationId="{9E9717EC-284A-3BC6-C7AE-CB56EDE1857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26713212" sldId="490"/>
            <ac:spMk id="4" creationId="{36ACF96C-D10F-081E-602E-D02027D767C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26713212" sldId="490"/>
            <ac:spMk id="5" creationId="{F7771CB9-BE04-2D8B-94B2-A40210D4B49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26713212" sldId="490"/>
            <ac:spMk id="6" creationId="{D1C8BF3F-3A2A-3048-3064-D1C9E68E7535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4:22.901" v="417" actId="2696"/>
        <pc:sldMkLst>
          <pc:docMk/>
          <pc:sldMk cId="2638240263" sldId="491"/>
        </pc:sldMkLst>
        <pc:spChg chg="mod">
          <ac:chgData name="Xuesu Xiao" userId="2da2dc19-76a6-42ca-a03e-a5becae5e7dc" providerId="ADAL" clId="{B74F66C9-E5B3-EF46-B5D8-FD99D1E58699}" dt="2022-11-19T04:40:07.349" v="45" actId="27636"/>
          <ac:spMkLst>
            <pc:docMk/>
            <pc:sldMk cId="2638240263" sldId="491"/>
            <ac:spMk id="3" creationId="{9E9717EC-284A-3BC6-C7AE-CB56EDE1857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38240263" sldId="491"/>
            <ac:spMk id="4" creationId="{36ACF96C-D10F-081E-602E-D02027D767C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38240263" sldId="491"/>
            <ac:spMk id="5" creationId="{F7771CB9-BE04-2D8B-94B2-A40210D4B49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38240263" sldId="491"/>
            <ac:spMk id="7" creationId="{0D80955B-D2DB-8730-68CD-CBA7C6466EA5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3:27.005" v="408" actId="2696"/>
        <pc:sldMkLst>
          <pc:docMk/>
          <pc:sldMk cId="2943203320" sldId="49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943203320" sldId="492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943203320" sldId="492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943203320" sldId="492"/>
            <ac:spMk id="6" creationId="{22E481C9-DFF2-ECA0-4A91-1C2EF51D118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17504232" sldId="49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17504232" sldId="494"/>
            <ac:spMk id="3" creationId="{2EBAEB48-2EEB-A8F9-BD5E-E59892AF9035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17504232" sldId="494"/>
            <ac:spMk id="4" creationId="{51A72ED6-B7E1-8613-2E8F-B510B577E4F0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17504232" sldId="494"/>
            <ac:spMk id="5" creationId="{D7482A10-DA2D-780B-2C93-BED8D66FD339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3:01.203" v="407" actId="2696"/>
        <pc:sldMkLst>
          <pc:docMk/>
          <pc:sldMk cId="1257842646" sldId="495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257842646" sldId="495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257842646" sldId="495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257842646" sldId="495"/>
            <ac:spMk id="8" creationId="{1A8F8D7B-A55B-9198-85DF-0B640AE6D50B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8.676" v="405" actId="2696"/>
        <pc:sldMkLst>
          <pc:docMk/>
          <pc:sldMk cId="155791797" sldId="49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55791797" sldId="496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55791797" sldId="496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55791797" sldId="496"/>
            <ac:spMk id="7" creationId="{2F75BE3D-4DCF-ED85-C510-A9BFA87159D3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9.508" v="406" actId="2696"/>
        <pc:sldMkLst>
          <pc:docMk/>
          <pc:sldMk cId="947789912" sldId="49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47789912" sldId="497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47789912" sldId="497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47789912" sldId="497"/>
            <ac:spMk id="7" creationId="{37A237A8-C534-9319-C9F7-9B47077F790A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7.876" v="404" actId="2696"/>
        <pc:sldMkLst>
          <pc:docMk/>
          <pc:sldMk cId="3196384517" sldId="49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96384517" sldId="498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96384517" sldId="498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96384517" sldId="498"/>
            <ac:spMk id="7" creationId="{C39959ED-1A74-F929-450B-6233888ED86B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7.191" v="403" actId="2696"/>
        <pc:sldMkLst>
          <pc:docMk/>
          <pc:sldMk cId="991331779" sldId="49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91331779" sldId="499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91331779" sldId="499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91331779" sldId="499"/>
            <ac:spMk id="7" creationId="{7EBAA06F-BC43-4839-696E-6BC37F41245C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6.253" v="402" actId="2696"/>
        <pc:sldMkLst>
          <pc:docMk/>
          <pc:sldMk cId="1449528718" sldId="50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49528718" sldId="500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49528718" sldId="500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49528718" sldId="500"/>
            <ac:spMk id="6" creationId="{EBBA2FED-39A8-CC57-5FB9-169695841796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8:09.601" v="522" actId="20577"/>
        <pc:sldMkLst>
          <pc:docMk/>
          <pc:sldMk cId="422553874" sldId="501"/>
        </pc:sldMkLst>
        <pc:spChg chg="mod">
          <ac:chgData name="Xuesu Xiao" userId="2da2dc19-76a6-42ca-a03e-a5becae5e7dc" providerId="ADAL" clId="{B74F66C9-E5B3-EF46-B5D8-FD99D1E58699}" dt="2022-11-19T05:28:09.601" v="522" actId="20577"/>
          <ac:spMkLst>
            <pc:docMk/>
            <pc:sldMk cId="422553874" sldId="501"/>
            <ac:spMk id="2" creationId="{0E234F21-E2AF-59BC-35D7-50D2614CC70F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2553874" sldId="501"/>
            <ac:spMk id="4" creationId="{2FA2F78C-56D1-AF62-557C-CC0A7C575D6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2553874" sldId="501"/>
            <ac:spMk id="5" creationId="{4F720C12-F6D8-2F8C-75F9-BCF44C11DB8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2553874" sldId="501"/>
            <ac:spMk id="6" creationId="{ED2C9DD5-38C6-794F-EF84-53926B565BAB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28:33.349" v="523"/>
        <pc:sldMkLst>
          <pc:docMk/>
          <pc:sldMk cId="4185596027" sldId="502"/>
        </pc:sldMkLst>
        <pc:spChg chg="mod">
          <ac:chgData name="Xuesu Xiao" userId="2da2dc19-76a6-42ca-a03e-a5becae5e7dc" providerId="ADAL" clId="{B74F66C9-E5B3-EF46-B5D8-FD99D1E58699}" dt="2022-11-19T05:28:33.349" v="523"/>
          <ac:spMkLst>
            <pc:docMk/>
            <pc:sldMk cId="4185596027" sldId="502"/>
            <ac:spMk id="2" creationId="{0E234F21-E2AF-59BC-35D7-50D2614CC70F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85596027" sldId="502"/>
            <ac:spMk id="4" creationId="{2FA2F78C-56D1-AF62-557C-CC0A7C575D6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85596027" sldId="502"/>
            <ac:spMk id="5" creationId="{4F720C12-F6D8-2F8C-75F9-BCF44C11DB8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85596027" sldId="502"/>
            <ac:spMk id="6" creationId="{78F1FE31-3A26-73A9-E99C-3843BF1E4FA6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33:00.611" v="525" actId="2696"/>
        <pc:sldMkLst>
          <pc:docMk/>
          <pc:sldMk cId="2179238239" sldId="50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79238239" sldId="503"/>
            <ac:spMk id="3" creationId="{40B6A8F7-FABC-0CA1-51C8-1EB81A177F5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79238239" sldId="503"/>
            <ac:spMk id="4" creationId="{09B2F4AA-8D7B-2334-A475-C16740D1CBB2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79238239" sldId="503"/>
            <ac:spMk id="5" creationId="{D85C5E8F-3D86-5B84-22E9-FE9AB3634787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33:01.625" v="526" actId="2696"/>
        <pc:sldMkLst>
          <pc:docMk/>
          <pc:sldMk cId="25274934" sldId="50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274934" sldId="504"/>
            <ac:spMk id="3" creationId="{8954916C-9C65-54B1-79FF-C1E9A8E398E5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274934" sldId="504"/>
            <ac:spMk id="4" creationId="{09B2F4AA-8D7B-2334-A475-C16740D1CBB2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274934" sldId="504"/>
            <ac:spMk id="5" creationId="{D85C5E8F-3D86-5B84-22E9-FE9AB3634787}"/>
          </ac:spMkLst>
        </pc:spChg>
        <pc:picChg chg="mod">
          <ac:chgData name="Xuesu Xiao" userId="2da2dc19-76a6-42ca-a03e-a5becae5e7dc" providerId="ADAL" clId="{B74F66C9-E5B3-EF46-B5D8-FD99D1E58699}" dt="2022-11-19T05:29:24.112" v="524" actId="14100"/>
          <ac:picMkLst>
            <pc:docMk/>
            <pc:sldMk cId="25274934" sldId="504"/>
            <ac:picMk id="9" creationId="{1A68B132-EE46-D71F-AAF1-EFDE8058FFD0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19T05:33:55.324" v="532" actId="1076"/>
        <pc:sldMkLst>
          <pc:docMk/>
          <pc:sldMk cId="1405509169" sldId="505"/>
        </pc:sldMkLst>
        <pc:spChg chg="del">
          <ac:chgData name="Xuesu Xiao" userId="2da2dc19-76a6-42ca-a03e-a5becae5e7dc" providerId="ADAL" clId="{B74F66C9-E5B3-EF46-B5D8-FD99D1E58699}" dt="2022-11-19T05:33:21.449" v="527" actId="478"/>
          <ac:spMkLst>
            <pc:docMk/>
            <pc:sldMk cId="1405509169" sldId="505"/>
            <ac:spMk id="2" creationId="{F160B9F5-F3AA-978A-A21D-6864080F597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05509169" sldId="505"/>
            <ac:spMk id="3" creationId="{6C8604CC-DD21-6705-B10B-0A13722A7D55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05509169" sldId="505"/>
            <ac:spMk id="4" creationId="{09B2F4AA-8D7B-2334-A475-C16740D1CBB2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05509169" sldId="505"/>
            <ac:spMk id="5" creationId="{D85C5E8F-3D86-5B84-22E9-FE9AB3634787}"/>
          </ac:spMkLst>
        </pc:spChg>
        <pc:spChg chg="add mod">
          <ac:chgData name="Xuesu Xiao" userId="2da2dc19-76a6-42ca-a03e-a5becae5e7dc" providerId="ADAL" clId="{B74F66C9-E5B3-EF46-B5D8-FD99D1E58699}" dt="2022-11-19T05:33:28.161" v="528"/>
          <ac:spMkLst>
            <pc:docMk/>
            <pc:sldMk cId="1405509169" sldId="505"/>
            <ac:spMk id="9" creationId="{EFE4DE61-E1DD-F2DE-1B84-7A987CBE9C12}"/>
          </ac:spMkLst>
        </pc:spChg>
        <pc:picChg chg="mod modCrop">
          <ac:chgData name="Xuesu Xiao" userId="2da2dc19-76a6-42ca-a03e-a5becae5e7dc" providerId="ADAL" clId="{B74F66C9-E5B3-EF46-B5D8-FD99D1E58699}" dt="2022-11-19T05:33:55.324" v="532" actId="1076"/>
          <ac:picMkLst>
            <pc:docMk/>
            <pc:sldMk cId="1405509169" sldId="505"/>
            <ac:picMk id="8" creationId="{72A8B5B0-C42B-4ADC-1165-AB84FF5F40C3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2:29:59.953" v="536"/>
        <pc:sldMkLst>
          <pc:docMk/>
          <pc:sldMk cId="1276680132" sldId="506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276680132" sldId="506"/>
            <ac:spMk id="3" creationId="{4756FF74-9827-1130-2DE1-806FE9EACBE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276680132" sldId="506"/>
            <ac:spMk id="4" creationId="{DC5652F7-6457-F5D5-F0D6-A2A0EDDAAC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276680132" sldId="506"/>
            <ac:spMk id="5" creationId="{449A0808-52C4-1A5E-A424-251DA4595BCC}"/>
          </ac:spMkLst>
        </pc:spChg>
        <pc:spChg chg="mod">
          <ac:chgData name="Xuesu Xiao" userId="2da2dc19-76a6-42ca-a03e-a5becae5e7dc" providerId="ADAL" clId="{B74F66C9-E5B3-EF46-B5D8-FD99D1E58699}" dt="2022-11-20T02:29:59.953" v="536"/>
          <ac:spMkLst>
            <pc:docMk/>
            <pc:sldMk cId="1276680132" sldId="506"/>
            <ac:spMk id="9" creationId="{678339EF-ECA1-FFDB-A174-3224869B5734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32996767" sldId="507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32996767" sldId="507"/>
            <ac:spMk id="3" creationId="{27A105AF-AFC8-F810-9A2E-AC5F3F0BB26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32996767" sldId="507"/>
            <ac:spMk id="4" creationId="{DC5652F7-6457-F5D5-F0D6-A2A0EDDAAC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32996767" sldId="507"/>
            <ac:spMk id="5" creationId="{449A0808-52C4-1A5E-A424-251DA4595BC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28535963" sldId="50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28535963" sldId="508"/>
            <ac:spMk id="4" creationId="{53E966D8-4553-B741-E809-65CF255C48A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28535963" sldId="508"/>
            <ac:spMk id="5" creationId="{ED6212F4-C19C-C080-531E-D4222A00041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28535963" sldId="508"/>
            <ac:spMk id="7" creationId="{B68B22C7-9D1B-8102-17ED-718A50165849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427033621" sldId="510"/>
        </pc:sldMkLst>
        <pc:spChg chg="mod">
          <ac:chgData name="Xuesu Xiao" userId="2da2dc19-76a6-42ca-a03e-a5becae5e7dc" providerId="ADAL" clId="{B74F66C9-E5B3-EF46-B5D8-FD99D1E58699}" dt="2022-11-19T04:40:07.452" v="46" actId="27636"/>
          <ac:spMkLst>
            <pc:docMk/>
            <pc:sldMk cId="2427033621" sldId="510"/>
            <ac:spMk id="3" creationId="{11A83B91-15BD-5E1E-5267-35D7ADFF280B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427033621" sldId="510"/>
            <ac:spMk id="4" creationId="{53E966D8-4553-B741-E809-65CF255C48A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427033621" sldId="510"/>
            <ac:spMk id="5" creationId="{ED6212F4-C19C-C080-531E-D4222A00041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427033621" sldId="510"/>
            <ac:spMk id="7" creationId="{F7112BA0-3E3F-AB45-666E-3272694EDBE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99206043" sldId="51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99206043" sldId="511"/>
            <ac:spMk id="4" creationId="{D76CDFC7-C91B-9563-BB2A-C2064E357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99206043" sldId="511"/>
            <ac:spMk id="5" creationId="{88F67891-4ECB-42DD-313F-39C270ACB119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99206043" sldId="511"/>
            <ac:spMk id="8" creationId="{8DC691EA-5DED-015C-8851-AF8B8ABCC61E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20T02:44:22.434" v="537" actId="2696"/>
        <pc:sldMkLst>
          <pc:docMk/>
          <pc:sldMk cId="2739789779" sldId="512"/>
        </pc:sldMkLst>
        <pc:spChg chg="mod">
          <ac:chgData name="Xuesu Xiao" userId="2da2dc19-76a6-42ca-a03e-a5becae5e7dc" providerId="ADAL" clId="{B74F66C9-E5B3-EF46-B5D8-FD99D1E58699}" dt="2022-11-19T04:40:07.506" v="47" actId="27636"/>
          <ac:spMkLst>
            <pc:docMk/>
            <pc:sldMk cId="2739789779" sldId="512"/>
            <ac:spMk id="3" creationId="{C5779D0E-9C84-D2F8-B0B5-0FF506C59F99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39789779" sldId="512"/>
            <ac:spMk id="4" creationId="{A7C84800-CF87-1C8E-4EC5-8265202BB4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39789779" sldId="512"/>
            <ac:spMk id="5" creationId="{B9661C7E-00ED-418D-8B3A-97D9E5A9BC3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39789779" sldId="512"/>
            <ac:spMk id="7" creationId="{DCC1E62A-12CC-642E-82F9-8421A605EB8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54647555" sldId="51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54647555" sldId="513"/>
            <ac:spMk id="4" creationId="{B07E930C-36E4-337E-0C9D-FC91798E584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54647555" sldId="513"/>
            <ac:spMk id="5" creationId="{55610593-8797-D189-E608-5B7A177FCC6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54647555" sldId="513"/>
            <ac:spMk id="7" creationId="{8D0E79A4-67FF-8B52-A010-8CC8F3D5C52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55433722" sldId="51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55433722" sldId="514"/>
            <ac:spMk id="4" creationId="{812B13F5-7593-AD60-FDEE-A480C50FA39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55433722" sldId="514"/>
            <ac:spMk id="5" creationId="{8584D34C-B923-586F-F44E-6AE77F05D66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55433722" sldId="514"/>
            <ac:spMk id="6" creationId="{19758796-6465-DCD9-C3D0-27823072955F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616930668" sldId="51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16930668" sldId="515"/>
            <ac:spMk id="2" creationId="{73AF1125-4A93-EB16-9932-BFFB351888D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16930668" sldId="515"/>
            <ac:spMk id="4" creationId="{5B6B52E4-F36A-E030-FD17-B4627441553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16930668" sldId="515"/>
            <ac:spMk id="5" creationId="{1734DA35-6C5F-E118-B28A-23BEF3ABE5D9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2:54:00.135" v="560" actId="1036"/>
        <pc:sldMkLst>
          <pc:docMk/>
          <pc:sldMk cId="2214830292" sldId="51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14830292" sldId="516"/>
            <ac:spMk id="4" creationId="{FBCC5E58-7FB0-417C-D2FE-1903E3B59B7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14830292" sldId="516"/>
            <ac:spMk id="5" creationId="{B85EB10C-D986-870D-884A-C52EC6B4DB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14830292" sldId="516"/>
            <ac:spMk id="7" creationId="{0538919F-C123-91B5-6805-2DD43369525A}"/>
          </ac:spMkLst>
        </pc:spChg>
        <pc:picChg chg="mod">
          <ac:chgData name="Xuesu Xiao" userId="2da2dc19-76a6-42ca-a03e-a5becae5e7dc" providerId="ADAL" clId="{B74F66C9-E5B3-EF46-B5D8-FD99D1E58699}" dt="2022-11-20T02:54:00.135" v="560" actId="1036"/>
          <ac:picMkLst>
            <pc:docMk/>
            <pc:sldMk cId="2214830292" sldId="516"/>
            <ac:picMk id="6" creationId="{990A776F-C47F-DFFF-9F1F-C3A7AB26B880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719988919" sldId="51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19988919" sldId="517"/>
            <ac:spMk id="4" creationId="{E620CFF8-7A27-1032-6C74-1F9DCBA5CB5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19988919" sldId="517"/>
            <ac:spMk id="5" creationId="{E7A5CDCB-5E3B-3CC2-7FF0-6B15CE9BA4E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19988919" sldId="517"/>
            <ac:spMk id="6" creationId="{95932B7F-6644-F733-9868-95333220BCE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28173853" sldId="51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28173853" sldId="518"/>
            <ac:spMk id="4" creationId="{4BAEBD1E-630B-857D-39FF-CC4799FDFE0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28173853" sldId="518"/>
            <ac:spMk id="5" creationId="{E565A113-36A7-E6C3-CDEE-244AEE22ADE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28173853" sldId="518"/>
            <ac:spMk id="7" creationId="{F050217D-414B-8ED5-F755-C85CF941C46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998468472" sldId="51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98468472" sldId="519"/>
            <ac:spMk id="4" creationId="{CE25FE45-D4E2-0BEB-CDA3-97130355A17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98468472" sldId="519"/>
            <ac:spMk id="5" creationId="{3A6249A4-297C-CA89-6C9D-CEEEA085AE4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98468472" sldId="519"/>
            <ac:spMk id="7" creationId="{7CC2819F-F1AD-D8B9-678E-B55644FA5CE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839737693" sldId="52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839737693" sldId="520"/>
            <ac:spMk id="4" creationId="{630FAAE2-7E5E-CCDA-6FD3-F2774E608B9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839737693" sldId="520"/>
            <ac:spMk id="5" creationId="{A102DC25-14CC-C7D9-4B6B-E666C4413D29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839737693" sldId="520"/>
            <ac:spMk id="6" creationId="{7D900B9F-8C76-155C-FA79-D809ECF7A15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118660206" sldId="52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18660206" sldId="521"/>
            <ac:spMk id="4" creationId="{6AE2993A-1543-F7CC-1A9B-8B566D034530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18660206" sldId="521"/>
            <ac:spMk id="5" creationId="{89DDC66E-DC7C-60BB-AFCD-B0479309379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18660206" sldId="521"/>
            <ac:spMk id="6" creationId="{E039C2F2-12DC-A8BC-468E-3BE5033E267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24373490" sldId="52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24373490" sldId="522"/>
            <ac:spMk id="3" creationId="{89B4285B-6723-CECA-842B-DF747A614911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24373490" sldId="522"/>
            <ac:spMk id="4" creationId="{5C668CF1-818B-8243-3480-06DC4FA29DF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24373490" sldId="522"/>
            <ac:spMk id="5" creationId="{B6D4BFBD-FD99-7EF0-1AA8-B5919BBFF8C7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5:44.279" v="310" actId="20577"/>
        <pc:sldMkLst>
          <pc:docMk/>
          <pc:sldMk cId="3047866080" sldId="523"/>
        </pc:sldMkLst>
        <pc:spChg chg="mod">
          <ac:chgData name="Xuesu Xiao" userId="2da2dc19-76a6-42ca-a03e-a5becae5e7dc" providerId="ADAL" clId="{B74F66C9-E5B3-EF46-B5D8-FD99D1E58699}" dt="2022-11-19T05:15:44.279" v="310" actId="20577"/>
          <ac:spMkLst>
            <pc:docMk/>
            <pc:sldMk cId="3047866080" sldId="523"/>
            <ac:spMk id="2" creationId="{117951AF-3FAB-52F7-A675-F45BC4D4E9B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47866080" sldId="523"/>
            <ac:spMk id="4" creationId="{6346D117-C4F6-C7B6-3FAA-3E233D4EF25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47866080" sldId="523"/>
            <ac:spMk id="5" creationId="{0F79EA38-40D7-2C50-CF1F-505EE619F1D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47866080" sldId="523"/>
            <ac:spMk id="6" creationId="{58EF324E-B4AF-9C8C-3C0C-877F1FFB4D4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388062194" sldId="52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388062194" sldId="524"/>
            <ac:spMk id="3" creationId="{9E1B23F9-9DB5-09CD-5EC9-DB209EE6A3F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388062194" sldId="524"/>
            <ac:spMk id="4" creationId="{5A1B88F4-EC3F-9EF8-3F15-7790B8DDA99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388062194" sldId="524"/>
            <ac:spMk id="5" creationId="{250897EB-A66B-988B-CB36-70ACD8029E3A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58:11.049" v="712" actId="1036"/>
        <pc:sldMkLst>
          <pc:docMk/>
          <pc:sldMk cId="499620237" sldId="52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99620237" sldId="525"/>
            <ac:spMk id="3" creationId="{93037C4D-3938-8E28-3286-ADC876B25B6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99620237" sldId="525"/>
            <ac:spMk id="4" creationId="{E3E6D3BB-3B57-C67E-3FBD-B7A5A3E0CFF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99620237" sldId="525"/>
            <ac:spMk id="5" creationId="{8CA2094B-A96B-8E26-D9F7-9ABEAE55F067}"/>
          </ac:spMkLst>
        </pc:spChg>
        <pc:spChg chg="mod">
          <ac:chgData name="Xuesu Xiao" userId="2da2dc19-76a6-42ca-a03e-a5becae5e7dc" providerId="ADAL" clId="{B74F66C9-E5B3-EF46-B5D8-FD99D1E58699}" dt="2022-11-19T04:40:08.022" v="63" actId="27636"/>
          <ac:spMkLst>
            <pc:docMk/>
            <pc:sldMk cId="499620237" sldId="525"/>
            <ac:spMk id="6" creationId="{6251BD6F-4C8A-E658-0B54-096389469BD2}"/>
          </ac:spMkLst>
        </pc:spChg>
        <pc:picChg chg="mod">
          <ac:chgData name="Xuesu Xiao" userId="2da2dc19-76a6-42ca-a03e-a5becae5e7dc" providerId="ADAL" clId="{B74F66C9-E5B3-EF46-B5D8-FD99D1E58699}" dt="2022-11-20T03:58:11.049" v="712" actId="1036"/>
          <ac:picMkLst>
            <pc:docMk/>
            <pc:sldMk cId="499620237" sldId="525"/>
            <ac:picMk id="7" creationId="{9E6055F2-D805-4F1B-327B-3D8198DC31A0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854659173" sldId="52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854659173" sldId="526"/>
            <ac:spMk id="4" creationId="{B64FB29A-5AA2-5D21-AE3D-9E1BA51A612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854659173" sldId="526"/>
            <ac:spMk id="5" creationId="{B9377D98-2F11-653A-9621-8596BB60E31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854659173" sldId="526"/>
            <ac:spMk id="6" creationId="{2AA8CF55-D01A-A252-1CB8-0E9113C8536D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9:06.176" v="395" actId="1036"/>
        <pc:sldMkLst>
          <pc:docMk/>
          <pc:sldMk cId="1873024031" sldId="527"/>
        </pc:sldMkLst>
        <pc:spChg chg="mod">
          <ac:chgData name="Xuesu Xiao" userId="2da2dc19-76a6-42ca-a03e-a5becae5e7dc" providerId="ADAL" clId="{B74F66C9-E5B3-EF46-B5D8-FD99D1E58699}" dt="2022-11-19T05:19:06.176" v="395" actId="1036"/>
          <ac:spMkLst>
            <pc:docMk/>
            <pc:sldMk cId="1873024031" sldId="527"/>
            <ac:spMk id="3" creationId="{D94B159D-5442-0B5A-55BC-7050358D5FD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73024031" sldId="527"/>
            <ac:spMk id="4" creationId="{2ECC0A50-A7B8-D2A3-3230-4EC676611B3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73024031" sldId="527"/>
            <ac:spMk id="5" creationId="{D7E3338A-E4A2-1B97-2FF4-5895392E9BF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73024031" sldId="527"/>
            <ac:spMk id="7" creationId="{76694076-B804-A66D-8ECD-AB954C87478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269864000" sldId="528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69864000" sldId="528"/>
            <ac:spMk id="3" creationId="{41F7CBA2-583C-EB54-70CA-6764566458E9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69864000" sldId="528"/>
            <ac:spMk id="4" creationId="{2ECC0A50-A7B8-D2A3-3230-4EC676611B3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69864000" sldId="528"/>
            <ac:spMk id="5" creationId="{D7E3338A-E4A2-1B97-2FF4-5895392E9BF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81181105" sldId="529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81181105" sldId="529"/>
            <ac:spMk id="3" creationId="{7915A8B7-9316-A32E-4868-3F447A9D5A9D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81181105" sldId="529"/>
            <ac:spMk id="4" creationId="{BE1C70D6-13BD-17C3-DD7A-F9F84A2BC80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81181105" sldId="529"/>
            <ac:spMk id="5" creationId="{8E8F51DB-F268-AA8B-38D9-0C431894F2B8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978960568" sldId="53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78960568" sldId="530"/>
            <ac:spMk id="4" creationId="{40525429-9796-4E53-CD73-55FFC761C280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78960568" sldId="530"/>
            <ac:spMk id="5" creationId="{44BF0B09-9962-5FD6-FF1E-6480488BBA5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78960568" sldId="530"/>
            <ac:spMk id="6" creationId="{D28CA716-B066-DA25-76F0-8629FF6A9CD7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42529977" sldId="531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42529977" sldId="531"/>
            <ac:spMk id="3" creationId="{9586E563-85FB-B102-0F3E-4529E882966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42529977" sldId="531"/>
            <ac:spMk id="4" creationId="{BE1C70D6-13BD-17C3-DD7A-F9F84A2BC80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42529977" sldId="531"/>
            <ac:spMk id="5" creationId="{8E8F51DB-F268-AA8B-38D9-0C431894F2B8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15582044" sldId="53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15582044" sldId="532"/>
            <ac:spMk id="3" creationId="{207B6FA3-F86C-28EE-81CB-74174311E23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15582044" sldId="532"/>
            <ac:spMk id="4" creationId="{BE1C70D6-13BD-17C3-DD7A-F9F84A2BC80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15582044" sldId="532"/>
            <ac:spMk id="5" creationId="{8E8F51DB-F268-AA8B-38D9-0C431894F2B8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2:44:28.112" v="538" actId="2696"/>
        <pc:sldMkLst>
          <pc:docMk/>
          <pc:sldMk cId="2393024650" sldId="53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393024650" sldId="533"/>
            <ac:spMk id="2" creationId="{485CFAF6-0EA5-AD36-9464-06582E94375F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393024650" sldId="533"/>
            <ac:spMk id="4" creationId="{21FD71A5-30CE-CEC9-5CCC-CB8063C05E7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393024650" sldId="533"/>
            <ac:spMk id="5" creationId="{F0D00ECA-D782-6C5E-F0C8-96BC58D6F76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195797690" sldId="53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95797690" sldId="534"/>
            <ac:spMk id="2" creationId="{19CCA961-1020-C87A-85D0-CC5C788A905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95797690" sldId="534"/>
            <ac:spMk id="4" creationId="{F9AA4E2E-6705-3739-FEF3-9F0778A59D9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95797690" sldId="534"/>
            <ac:spMk id="5" creationId="{242BFA92-DAD6-5609-727E-342EB890567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20090745" sldId="53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20090745" sldId="535"/>
            <ac:spMk id="3" creationId="{3AB99F43-1A10-36C1-7AA0-1CCD93038CC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20090745" sldId="535"/>
            <ac:spMk id="4" creationId="{DB27AE54-589C-4442-5EB9-490A8A79EA0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20090745" sldId="535"/>
            <ac:spMk id="5" creationId="{8104977A-222E-7FF9-8EDA-DB73110CCBE8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60451634" sldId="53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0451634" sldId="536"/>
            <ac:spMk id="4" creationId="{FBCC5E58-7FB0-417C-D2FE-1903E3B59B7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0451634" sldId="536"/>
            <ac:spMk id="5" creationId="{B85EB10C-D986-870D-884A-C52EC6B4DB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0451634" sldId="536"/>
            <ac:spMk id="6" creationId="{CCB52CBF-ACD9-4513-0F78-9B283C685A2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90064072" sldId="537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90064072" sldId="537"/>
            <ac:spMk id="3" creationId="{01B5361C-2C67-8618-7FD3-0A57C518A02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90064072" sldId="537"/>
            <ac:spMk id="4" creationId="{A11E4A87-AD4E-0525-C6B2-33C691EBBCD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90064072" sldId="537"/>
            <ac:spMk id="5" creationId="{EB0FF435-A922-60EC-0519-E872DC387B1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743581013" sldId="53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743581013" sldId="538"/>
            <ac:spMk id="4" creationId="{84D92CDA-60F5-89E3-901A-D8DC9384970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743581013" sldId="538"/>
            <ac:spMk id="5" creationId="{A448B219-810F-10BF-BC4F-822BC42C9C2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743581013" sldId="538"/>
            <ac:spMk id="6" creationId="{81B7198D-CE74-9D66-8D29-1E99A7D85F22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493707993" sldId="539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93707993" sldId="539"/>
            <ac:spMk id="3" creationId="{BD387C49-3D22-DCCD-E3A2-9DCBBFFC7AF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93707993" sldId="539"/>
            <ac:spMk id="4" creationId="{3DB38683-39B3-4B5D-8084-AA6F6A610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93707993" sldId="539"/>
            <ac:spMk id="5" creationId="{7E4C1E88-D7F6-6164-2F83-A574EE6A97D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741362464" sldId="54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741362464" sldId="540"/>
            <ac:spMk id="4" creationId="{90AAA240-F599-5749-1E5C-74101BA82E7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741362464" sldId="540"/>
            <ac:spMk id="5" creationId="{E034352A-5D79-D31C-2781-9D3F676390B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741362464" sldId="540"/>
            <ac:spMk id="7" creationId="{60CCA0C2-5537-1C2A-1934-729603A06348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0:03.783" v="257" actId="1035"/>
        <pc:sldMkLst>
          <pc:docMk/>
          <pc:sldMk cId="3900257319" sldId="541"/>
        </pc:sldMkLst>
        <pc:spChg chg="mod">
          <ac:chgData name="Xuesu Xiao" userId="2da2dc19-76a6-42ca-a03e-a5becae5e7dc" providerId="ADAL" clId="{B74F66C9-E5B3-EF46-B5D8-FD99D1E58699}" dt="2022-11-19T04:40:07.546" v="49" actId="27636"/>
          <ac:spMkLst>
            <pc:docMk/>
            <pc:sldMk cId="3900257319" sldId="541"/>
            <ac:spMk id="2" creationId="{5FCF5A99-1129-024F-8C7D-33C5FADB8484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900257319" sldId="541"/>
            <ac:spMk id="3" creationId="{99576D04-7BB1-9CEF-E033-A21FF30C76F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900257319" sldId="541"/>
            <ac:spMk id="4" creationId="{3DB38683-39B3-4B5D-8084-AA6F6A610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900257319" sldId="541"/>
            <ac:spMk id="5" creationId="{7E4C1E88-D7F6-6164-2F83-A574EE6A97D3}"/>
          </ac:spMkLst>
        </pc:spChg>
        <pc:picChg chg="mod">
          <ac:chgData name="Xuesu Xiao" userId="2da2dc19-76a6-42ca-a03e-a5becae5e7dc" providerId="ADAL" clId="{B74F66C9-E5B3-EF46-B5D8-FD99D1E58699}" dt="2022-11-19T05:10:03.783" v="257" actId="1035"/>
          <ac:picMkLst>
            <pc:docMk/>
            <pc:sldMk cId="3900257319" sldId="541"/>
            <ac:picMk id="8" creationId="{633A8686-B224-A848-9B34-B6616A43EF62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92015878" sldId="54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92015878" sldId="542"/>
            <ac:spMk id="3" creationId="{98653C15-22A9-3797-7AA9-D12560B6D68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92015878" sldId="542"/>
            <ac:spMk id="4" creationId="{11FF2E05-C2D7-7959-E4ED-7B44B774216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92015878" sldId="542"/>
            <ac:spMk id="5" creationId="{3AF14134-D06A-7FF5-6805-479AB519D0F2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06:48.710" v="620" actId="1035"/>
        <pc:sldMkLst>
          <pc:docMk/>
          <pc:sldMk cId="3458925638" sldId="543"/>
        </pc:sldMkLst>
        <pc:spChg chg="mod">
          <ac:chgData name="Xuesu Xiao" userId="2da2dc19-76a6-42ca-a03e-a5becae5e7dc" providerId="ADAL" clId="{B74F66C9-E5B3-EF46-B5D8-FD99D1E58699}" dt="2022-11-20T03:06:45.397" v="605" actId="167"/>
          <ac:spMkLst>
            <pc:docMk/>
            <pc:sldMk cId="3458925638" sldId="543"/>
            <ac:spMk id="3" creationId="{C7572269-DBA1-CFAA-5DD1-B715AAC1698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458925638" sldId="543"/>
            <ac:spMk id="4" creationId="{45B2BBEB-0E38-73F1-7569-E091FD866BF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458925638" sldId="543"/>
            <ac:spMk id="5" creationId="{4D4A7AC8-8BF5-3135-BB31-96C6F904AAA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458925638" sldId="543"/>
            <ac:spMk id="8" creationId="{C550A33B-39F4-74A6-8B1F-5BD00A257E27}"/>
          </ac:spMkLst>
        </pc:spChg>
        <pc:picChg chg="mod">
          <ac:chgData name="Xuesu Xiao" userId="2da2dc19-76a6-42ca-a03e-a5becae5e7dc" providerId="ADAL" clId="{B74F66C9-E5B3-EF46-B5D8-FD99D1E58699}" dt="2022-11-20T03:06:36.240" v="604" actId="1036"/>
          <ac:picMkLst>
            <pc:docMk/>
            <pc:sldMk cId="3458925638" sldId="543"/>
            <ac:picMk id="6" creationId="{161CE818-ECB8-BEAF-4EF4-FAACC08D05D6}"/>
          </ac:picMkLst>
        </pc:picChg>
        <pc:picChg chg="mod">
          <ac:chgData name="Xuesu Xiao" userId="2da2dc19-76a6-42ca-a03e-a5becae5e7dc" providerId="ADAL" clId="{B74F66C9-E5B3-EF46-B5D8-FD99D1E58699}" dt="2022-11-20T03:06:48.710" v="620" actId="1035"/>
          <ac:picMkLst>
            <pc:docMk/>
            <pc:sldMk cId="3458925638" sldId="543"/>
            <ac:picMk id="7" creationId="{BA934296-C4F4-96D1-5060-EC60102CFD2C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44634977" sldId="54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44634977" sldId="544"/>
            <ac:spMk id="3" creationId="{58E5A539-79B9-C57C-B5B2-61F2FEFF6BF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44634977" sldId="544"/>
            <ac:spMk id="4" creationId="{11FF2E05-C2D7-7959-E4ED-7B44B774216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44634977" sldId="544"/>
            <ac:spMk id="5" creationId="{3AF14134-D06A-7FF5-6805-479AB519D0F2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01:53.988" v="561" actId="20577"/>
        <pc:sldMkLst>
          <pc:docMk/>
          <pc:sldMk cId="995979242" sldId="545"/>
        </pc:sldMkLst>
        <pc:spChg chg="mod">
          <ac:chgData name="Xuesu Xiao" userId="2da2dc19-76a6-42ca-a03e-a5becae5e7dc" providerId="ADAL" clId="{B74F66C9-E5B3-EF46-B5D8-FD99D1E58699}" dt="2022-11-20T03:01:53.988" v="561" actId="20577"/>
          <ac:spMkLst>
            <pc:docMk/>
            <pc:sldMk cId="995979242" sldId="545"/>
            <ac:spMk id="2" creationId="{C902B590-E5D6-730B-91A6-FACD47C27E9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95979242" sldId="545"/>
            <ac:spMk id="3" creationId="{EABE2DDC-8C55-4D6C-CDF8-5486C2DB7A7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95979242" sldId="545"/>
            <ac:spMk id="4" creationId="{7700FE4E-5271-2473-60E1-A389982C38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95979242" sldId="545"/>
            <ac:spMk id="5" creationId="{A4938728-1CA6-41B4-B96D-A52019CFB745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04:28.631" v="581" actId="20577"/>
        <pc:sldMkLst>
          <pc:docMk/>
          <pc:sldMk cId="2275408222" sldId="546"/>
        </pc:sldMkLst>
        <pc:spChg chg="mod">
          <ac:chgData name="Xuesu Xiao" userId="2da2dc19-76a6-42ca-a03e-a5becae5e7dc" providerId="ADAL" clId="{B74F66C9-E5B3-EF46-B5D8-FD99D1E58699}" dt="2022-11-20T03:04:28.631" v="581" actId="20577"/>
          <ac:spMkLst>
            <pc:docMk/>
            <pc:sldMk cId="2275408222" sldId="546"/>
            <ac:spMk id="2" creationId="{C902B590-E5D6-730B-91A6-FACD47C27E9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75408222" sldId="546"/>
            <ac:spMk id="3" creationId="{A5264F89-CA3A-0F00-A806-37413836D53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75408222" sldId="546"/>
            <ac:spMk id="4" creationId="{7700FE4E-5271-2473-60E1-A389982C38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75408222" sldId="546"/>
            <ac:spMk id="5" creationId="{A4938728-1CA6-41B4-B96D-A52019CFB745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313172705" sldId="547"/>
        </pc:sldMkLst>
        <pc:spChg chg="mod">
          <ac:chgData name="Xuesu Xiao" userId="2da2dc19-76a6-42ca-a03e-a5becae5e7dc" providerId="ADAL" clId="{B74F66C9-E5B3-EF46-B5D8-FD99D1E58699}" dt="2022-11-19T04:40:07.543" v="48" actId="27636"/>
          <ac:spMkLst>
            <pc:docMk/>
            <pc:sldMk cId="2313172705" sldId="547"/>
            <ac:spMk id="2" creationId="{5FCF5A99-1129-024F-8C7D-33C5FADB8484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313172705" sldId="547"/>
            <ac:spMk id="3" creationId="{C36AEF3F-7FF1-BB9E-DBD2-098D6457CE5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313172705" sldId="547"/>
            <ac:spMk id="4" creationId="{3DB38683-39B3-4B5D-8084-AA6F6A610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313172705" sldId="547"/>
            <ac:spMk id="5" creationId="{7E4C1E88-D7F6-6164-2F83-A574EE6A97D3}"/>
          </ac:spMkLst>
        </pc:spChg>
      </pc:sldChg>
      <pc:sldChg chg="addSp delSp modSp add">
        <pc:chgData name="Xuesu Xiao" userId="2da2dc19-76a6-42ca-a03e-a5becae5e7dc" providerId="ADAL" clId="{B74F66C9-E5B3-EF46-B5D8-FD99D1E58699}" dt="2022-11-20T03:02:30.478" v="580" actId="1036"/>
        <pc:sldMkLst>
          <pc:docMk/>
          <pc:sldMk cId="3060296709" sldId="54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60296709" sldId="548"/>
            <ac:spMk id="4" creationId="{8D752BDA-F21C-78FC-4937-2C076462EF4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60296709" sldId="548"/>
            <ac:spMk id="5" creationId="{E0E82220-E1CD-56BD-15D7-BA7C5190DE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60296709" sldId="548"/>
            <ac:spMk id="7" creationId="{6CBD5DD4-CA77-09BC-40C8-66A2E2841DE6}"/>
          </ac:spMkLst>
        </pc:spChg>
        <pc:picChg chg="mod">
          <ac:chgData name="Xuesu Xiao" userId="2da2dc19-76a6-42ca-a03e-a5becae5e7dc" providerId="ADAL" clId="{B74F66C9-E5B3-EF46-B5D8-FD99D1E58699}" dt="2022-11-20T03:02:30.478" v="580" actId="1036"/>
          <ac:picMkLst>
            <pc:docMk/>
            <pc:sldMk cId="3060296709" sldId="548"/>
            <ac:picMk id="7170" creationId="{0DE109A4-C610-38B8-50F7-AEBF4CB5B456}"/>
          </ac:picMkLst>
        </pc:picChg>
        <pc:picChg chg="mod">
          <ac:chgData name="Xuesu Xiao" userId="2da2dc19-76a6-42ca-a03e-a5becae5e7dc" providerId="ADAL" clId="{B74F66C9-E5B3-EF46-B5D8-FD99D1E58699}" dt="2022-11-20T03:02:30.478" v="580" actId="1036"/>
          <ac:picMkLst>
            <pc:docMk/>
            <pc:sldMk cId="3060296709" sldId="548"/>
            <ac:picMk id="7172" creationId="{C94CCEB3-72DE-C60B-1500-3D335B5FAFD8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07:25.342" v="621" actId="478"/>
        <pc:sldMkLst>
          <pc:docMk/>
          <pc:sldMk cId="5234716" sldId="549"/>
        </pc:sldMkLst>
        <pc:spChg chg="del">
          <ac:chgData name="Xuesu Xiao" userId="2da2dc19-76a6-42ca-a03e-a5becae5e7dc" providerId="ADAL" clId="{B74F66C9-E5B3-EF46-B5D8-FD99D1E58699}" dt="2022-11-20T03:07:25.342" v="621" actId="478"/>
          <ac:spMkLst>
            <pc:docMk/>
            <pc:sldMk cId="5234716" sldId="549"/>
            <ac:spMk id="3" creationId="{9CD5D84D-F5D6-64F0-AF5B-5A1C40FC4E0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234716" sldId="549"/>
            <ac:spMk id="4" creationId="{90AAA240-F599-5749-1E5C-74101BA82E7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234716" sldId="549"/>
            <ac:spMk id="5" creationId="{E034352A-5D79-D31C-2781-9D3F676390B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234716" sldId="549"/>
            <ac:spMk id="6" creationId="{59E13A5A-FFE2-FF2F-E56C-74B12DB6D927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906586153" sldId="55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06586153" sldId="550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06586153" sldId="550"/>
            <ac:spMk id="5" creationId="{F6A4044F-CFE7-BCA8-7E36-04066A89A02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06586153" sldId="550"/>
            <ac:spMk id="7" creationId="{D1F40A5F-1685-8500-7AE6-44FA44FF527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825099269" sldId="55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25099269" sldId="551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25099269" sldId="551"/>
            <ac:spMk id="5" creationId="{F6A4044F-CFE7-BCA8-7E36-04066A89A02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25099269" sldId="551"/>
            <ac:spMk id="6" creationId="{96740158-4BC2-CE90-8D52-ED66FC7233C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186420898" sldId="55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86420898" sldId="552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86420898" sldId="552"/>
            <ac:spMk id="5" creationId="{F6A4044F-CFE7-BCA8-7E36-04066A89A02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86420898" sldId="552"/>
            <ac:spMk id="6" creationId="{4A79DC41-78F1-E238-D3D8-79196DD04E7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764514349" sldId="55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764514349" sldId="553"/>
            <ac:spMk id="3" creationId="{3BB3A1DA-95AE-E2B7-57B6-B134CBD5CD5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764514349" sldId="553"/>
            <ac:spMk id="4" creationId="{97F1F952-D061-FE49-BE6C-1215EE6A2A6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764514349" sldId="553"/>
            <ac:spMk id="5" creationId="{CB45DF7D-5215-864C-B45E-8E6069602F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462347418" sldId="55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462347418" sldId="554"/>
            <ac:spMk id="3" creationId="{287B91B1-CBAB-E2A7-1C79-F7CA40D0DD3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462347418" sldId="554"/>
            <ac:spMk id="4" creationId="{97F1F952-D061-FE49-BE6C-1215EE6A2A6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462347418" sldId="554"/>
            <ac:spMk id="5" creationId="{CB45DF7D-5215-864C-B45E-8E6069602F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829646673" sldId="55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29646673" sldId="555"/>
            <ac:spMk id="3" creationId="{33689ABC-F9C7-E9CC-8AF5-A6B9143C1EDD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29646673" sldId="555"/>
            <ac:spMk id="4" creationId="{B9220F5E-F382-CD42-B3D4-B5CC9590675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29646673" sldId="555"/>
            <ac:spMk id="5" creationId="{D055F10A-4223-6B40-9643-E73A98A8539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719156662" sldId="556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719156662" sldId="556"/>
            <ac:spMk id="3" creationId="{41459236-4345-DD2E-B494-A8DE78386EF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719156662" sldId="556"/>
            <ac:spMk id="4" creationId="{B9220F5E-F382-CD42-B3D4-B5CC9590675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719156662" sldId="556"/>
            <ac:spMk id="5" creationId="{D055F10A-4223-6B40-9643-E73A98A8539D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284345746" sldId="557"/>
        </pc:sldMkLst>
        <pc:spChg chg="mod">
          <ac:chgData name="Xuesu Xiao" userId="2da2dc19-76a6-42ca-a03e-a5becae5e7dc" providerId="ADAL" clId="{B74F66C9-E5B3-EF46-B5D8-FD99D1E58699}" dt="2022-11-19T04:40:07.556" v="50" actId="27636"/>
          <ac:spMkLst>
            <pc:docMk/>
            <pc:sldMk cId="2284345746" sldId="557"/>
            <ac:spMk id="2" creationId="{11812CD5-89CB-9543-9641-2BD335DB412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84345746" sldId="557"/>
            <ac:spMk id="3" creationId="{03552E02-82FD-812D-08AC-B3CE75AE33B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84345746" sldId="557"/>
            <ac:spMk id="4" creationId="{B15576B6-B403-A44D-B0F1-836CCE11E2E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84345746" sldId="557"/>
            <ac:spMk id="5" creationId="{87C9B232-8C3F-3249-A6E9-DF8BD8B9200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552631947" sldId="558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52631947" sldId="558"/>
            <ac:spMk id="3" creationId="{E0661B17-5E18-846B-506F-8E3D1A7E46D8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52631947" sldId="558"/>
            <ac:spMk id="4" creationId="{852FC978-2A9B-1F4A-9348-0BE2215DAC9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52631947" sldId="558"/>
            <ac:spMk id="5" creationId="{17EA8644-FA00-064F-A3FC-962CC3F25C6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54068852" sldId="55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4068852" sldId="559"/>
            <ac:spMk id="4" creationId="{852FC978-2A9B-1F4A-9348-0BE2215DAC9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4068852" sldId="559"/>
            <ac:spMk id="5" creationId="{17EA8644-FA00-064F-A3FC-962CC3F25C6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4068852" sldId="559"/>
            <ac:spMk id="7" creationId="{A039A266-BB7E-466B-F190-ADC617D8277A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50445415" sldId="56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50445415" sldId="560"/>
            <ac:spMk id="4" creationId="{55838D3E-5F9A-7342-8D38-7618B7860C8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50445415" sldId="560"/>
            <ac:spMk id="5" creationId="{4B46922F-F32B-70E1-9992-87D304724CF3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50445415" sldId="560"/>
            <ac:spMk id="6" creationId="{86153E39-4145-B8BA-367A-2698AA7DC78E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59:30.856" v="715" actId="1076"/>
        <pc:sldMkLst>
          <pc:docMk/>
          <pc:sldMk cId="3847747662" sldId="56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847747662" sldId="561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847747662" sldId="561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847747662" sldId="561"/>
            <ac:spMk id="6" creationId="{1D39E001-5967-18C1-22C7-28E1A28B1C66}"/>
          </ac:spMkLst>
        </pc:spChg>
        <pc:picChg chg="mod">
          <ac:chgData name="Xuesu Xiao" userId="2da2dc19-76a6-42ca-a03e-a5becae5e7dc" providerId="ADAL" clId="{B74F66C9-E5B3-EF46-B5D8-FD99D1E58699}" dt="2022-11-20T03:59:30.856" v="715" actId="1076"/>
          <ac:picMkLst>
            <pc:docMk/>
            <pc:sldMk cId="3847747662" sldId="561"/>
            <ac:picMk id="7" creationId="{CB236A08-35F8-634F-4C3D-7FB25B9DBEFD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33.906" v="717"/>
        <pc:sldMkLst>
          <pc:docMk/>
          <pc:sldMk cId="2885830857" sldId="56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885830857" sldId="562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885830857" sldId="562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885830857" sldId="562"/>
            <ac:spMk id="6" creationId="{31F257E7-BAC6-BDDC-6D3A-7F3AAFF79299}"/>
          </ac:spMkLst>
        </pc:spChg>
        <pc:picChg chg="add mod">
          <ac:chgData name="Xuesu Xiao" userId="2da2dc19-76a6-42ca-a03e-a5becae5e7dc" providerId="ADAL" clId="{B74F66C9-E5B3-EF46-B5D8-FD99D1E58699}" dt="2022-11-20T03:59:33.906" v="717"/>
          <ac:picMkLst>
            <pc:docMk/>
            <pc:sldMk cId="2885830857" sldId="562"/>
            <ac:picMk id="4" creationId="{9D0AED2F-1982-ABBA-D333-87471521FB17}"/>
          </ac:picMkLst>
        </pc:picChg>
        <pc:picChg chg="del">
          <ac:chgData name="Xuesu Xiao" userId="2da2dc19-76a6-42ca-a03e-a5becae5e7dc" providerId="ADAL" clId="{B74F66C9-E5B3-EF46-B5D8-FD99D1E58699}" dt="2022-11-20T03:59:33.676" v="716" actId="478"/>
          <ac:picMkLst>
            <pc:docMk/>
            <pc:sldMk cId="2885830857" sldId="562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36.888" v="719"/>
        <pc:sldMkLst>
          <pc:docMk/>
          <pc:sldMk cId="869157005" sldId="56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869157005" sldId="563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869157005" sldId="563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869157005" sldId="563"/>
            <ac:spMk id="6" creationId="{EFB19140-9AE8-B99B-A578-0981D34F7261}"/>
          </ac:spMkLst>
        </pc:spChg>
        <pc:picChg chg="add mod">
          <ac:chgData name="Xuesu Xiao" userId="2da2dc19-76a6-42ca-a03e-a5becae5e7dc" providerId="ADAL" clId="{B74F66C9-E5B3-EF46-B5D8-FD99D1E58699}" dt="2022-11-20T03:59:36.888" v="719"/>
          <ac:picMkLst>
            <pc:docMk/>
            <pc:sldMk cId="869157005" sldId="563"/>
            <ac:picMk id="4" creationId="{7D5A08BE-E4D9-7E76-1BAD-E7A35B268C29}"/>
          </ac:picMkLst>
        </pc:picChg>
        <pc:picChg chg="del">
          <ac:chgData name="Xuesu Xiao" userId="2da2dc19-76a6-42ca-a03e-a5becae5e7dc" providerId="ADAL" clId="{B74F66C9-E5B3-EF46-B5D8-FD99D1E58699}" dt="2022-11-20T03:44:10.625" v="639" actId="478"/>
          <ac:picMkLst>
            <pc:docMk/>
            <pc:sldMk cId="869157005" sldId="563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36.612" v="718" actId="478"/>
          <ac:picMkLst>
            <pc:docMk/>
            <pc:sldMk cId="869157005" sldId="563"/>
            <ac:picMk id="8" creationId="{38910632-BA0C-FE0C-EC87-1C7242AC14A4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19T05:11:19.119" v="260" actId="2696"/>
        <pc:sldMkLst>
          <pc:docMk/>
          <pc:sldMk cId="3057125402" sldId="564"/>
        </pc:sldMkLst>
        <pc:spChg chg="mod">
          <ac:chgData name="Xuesu Xiao" userId="2da2dc19-76a6-42ca-a03e-a5becae5e7dc" providerId="ADAL" clId="{B74F66C9-E5B3-EF46-B5D8-FD99D1E58699}" dt="2022-11-19T04:40:07.617" v="52" actId="27636"/>
          <ac:spMkLst>
            <pc:docMk/>
            <pc:sldMk cId="3057125402" sldId="564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57125402" sldId="564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57125402" sldId="564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57125402" sldId="564"/>
            <ac:spMk id="6" creationId="{E07B4BC2-C94E-62F5-5D4F-A9E22CA8E6B7}"/>
          </ac:spMkLst>
        </pc:spChg>
        <pc:picChg chg="mod">
          <ac:chgData name="Xuesu Xiao" userId="2da2dc19-76a6-42ca-a03e-a5becae5e7dc" providerId="ADAL" clId="{B74F66C9-E5B3-EF46-B5D8-FD99D1E58699}" dt="2022-11-19T05:10:56.942" v="259" actId="1076"/>
          <ac:picMkLst>
            <pc:docMk/>
            <pc:sldMk cId="3057125402" sldId="564"/>
            <ac:picMk id="7" creationId="{799D30CF-4E1E-1E2E-5386-C63FCC4F0888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39.988" v="721"/>
        <pc:sldMkLst>
          <pc:docMk/>
          <pc:sldMk cId="1822573885" sldId="565"/>
        </pc:sldMkLst>
        <pc:spChg chg="mod">
          <ac:chgData name="Xuesu Xiao" userId="2da2dc19-76a6-42ca-a03e-a5becae5e7dc" providerId="ADAL" clId="{B74F66C9-E5B3-EF46-B5D8-FD99D1E58699}" dt="2022-11-19T04:40:07.644" v="53" actId="27636"/>
          <ac:spMkLst>
            <pc:docMk/>
            <pc:sldMk cId="1822573885" sldId="565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22573885" sldId="565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22573885" sldId="565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22573885" sldId="565"/>
            <ac:spMk id="6" creationId="{D2620EBD-2453-1EB6-11A3-ECD2DC0BAA0E}"/>
          </ac:spMkLst>
        </pc:spChg>
        <pc:picChg chg="add mod">
          <ac:chgData name="Xuesu Xiao" userId="2da2dc19-76a6-42ca-a03e-a5becae5e7dc" providerId="ADAL" clId="{B74F66C9-E5B3-EF46-B5D8-FD99D1E58699}" dt="2022-11-20T03:59:39.988" v="721"/>
          <ac:picMkLst>
            <pc:docMk/>
            <pc:sldMk cId="1822573885" sldId="565"/>
            <ac:picMk id="4" creationId="{504A871A-AB26-1F0D-AE8F-C00BD0286681}"/>
          </ac:picMkLst>
        </pc:picChg>
        <pc:picChg chg="del">
          <ac:chgData name="Xuesu Xiao" userId="2da2dc19-76a6-42ca-a03e-a5becae5e7dc" providerId="ADAL" clId="{B74F66C9-E5B3-EF46-B5D8-FD99D1E58699}" dt="2022-11-20T03:44:16.600" v="640" actId="478"/>
          <ac:picMkLst>
            <pc:docMk/>
            <pc:sldMk cId="1822573885" sldId="565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39.695" v="720" actId="478"/>
          <ac:picMkLst>
            <pc:docMk/>
            <pc:sldMk cId="1822573885" sldId="565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43.355" v="723"/>
        <pc:sldMkLst>
          <pc:docMk/>
          <pc:sldMk cId="1627664344" sldId="56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27664344" sldId="566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27664344" sldId="566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27664344" sldId="566"/>
            <ac:spMk id="6" creationId="{F857850C-DDF6-7CD2-D106-4257D8981400}"/>
          </ac:spMkLst>
        </pc:spChg>
        <pc:picChg chg="add mod">
          <ac:chgData name="Xuesu Xiao" userId="2da2dc19-76a6-42ca-a03e-a5becae5e7dc" providerId="ADAL" clId="{B74F66C9-E5B3-EF46-B5D8-FD99D1E58699}" dt="2022-11-20T03:59:43.355" v="723"/>
          <ac:picMkLst>
            <pc:docMk/>
            <pc:sldMk cId="1627664344" sldId="566"/>
            <ac:picMk id="4" creationId="{ED66E1FC-7FFD-5EAC-25E2-7951F5B17F84}"/>
          </ac:picMkLst>
        </pc:picChg>
        <pc:picChg chg="del">
          <ac:chgData name="Xuesu Xiao" userId="2da2dc19-76a6-42ca-a03e-a5becae5e7dc" providerId="ADAL" clId="{B74F66C9-E5B3-EF46-B5D8-FD99D1E58699}" dt="2022-11-20T03:44:25.400" v="641" actId="478"/>
          <ac:picMkLst>
            <pc:docMk/>
            <pc:sldMk cId="1627664344" sldId="566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42.893" v="722" actId="478"/>
          <ac:picMkLst>
            <pc:docMk/>
            <pc:sldMk cId="1627664344" sldId="566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46.278" v="725"/>
        <pc:sldMkLst>
          <pc:docMk/>
          <pc:sldMk cId="511523215" sldId="567"/>
        </pc:sldMkLst>
        <pc:spChg chg="mod">
          <ac:chgData name="Xuesu Xiao" userId="2da2dc19-76a6-42ca-a03e-a5becae5e7dc" providerId="ADAL" clId="{B74F66C9-E5B3-EF46-B5D8-FD99D1E58699}" dt="2022-11-19T05:11:56.853" v="264" actId="1036"/>
          <ac:spMkLst>
            <pc:docMk/>
            <pc:sldMk cId="511523215" sldId="567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11523215" sldId="567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11523215" sldId="567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11523215" sldId="567"/>
            <ac:spMk id="9" creationId="{AF37284F-74FF-01D8-D4E0-65EC95CB6997}"/>
          </ac:spMkLst>
        </pc:spChg>
        <pc:picChg chg="add mod">
          <ac:chgData name="Xuesu Xiao" userId="2da2dc19-76a6-42ca-a03e-a5becae5e7dc" providerId="ADAL" clId="{B74F66C9-E5B3-EF46-B5D8-FD99D1E58699}" dt="2022-11-20T03:59:46.278" v="725"/>
          <ac:picMkLst>
            <pc:docMk/>
            <pc:sldMk cId="511523215" sldId="567"/>
            <ac:picMk id="4" creationId="{3C9DF4D2-742A-6BE5-4CB4-3448BD8B7A67}"/>
          </ac:picMkLst>
        </pc:picChg>
        <pc:picChg chg="add del mod">
          <ac:chgData name="Xuesu Xiao" userId="2da2dc19-76a6-42ca-a03e-a5becae5e7dc" providerId="ADAL" clId="{B74F66C9-E5B3-EF46-B5D8-FD99D1E58699}" dt="2022-11-20T03:45:35.921" v="646" actId="478"/>
          <ac:picMkLst>
            <pc:docMk/>
            <pc:sldMk cId="511523215" sldId="567"/>
            <ac:picMk id="6" creationId="{8B8702CE-E618-9F62-5AAB-66FA11AB7F68}"/>
          </ac:picMkLst>
        </pc:picChg>
        <pc:picChg chg="del">
          <ac:chgData name="Xuesu Xiao" userId="2da2dc19-76a6-42ca-a03e-a5becae5e7dc" providerId="ADAL" clId="{B74F66C9-E5B3-EF46-B5D8-FD99D1E58699}" dt="2022-11-20T03:44:30.449" v="642" actId="478"/>
          <ac:picMkLst>
            <pc:docMk/>
            <pc:sldMk cId="511523215" sldId="567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45.930" v="724" actId="478"/>
          <ac:picMkLst>
            <pc:docMk/>
            <pc:sldMk cId="511523215" sldId="567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52.188" v="743" actId="1038"/>
        <pc:sldMkLst>
          <pc:docMk/>
          <pc:sldMk cId="3521333101" sldId="56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521333101" sldId="569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521333101" sldId="569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521333101" sldId="569"/>
            <ac:spMk id="6" creationId="{3F04C8F8-AD07-05AB-C87F-B6BD4C248817}"/>
          </ac:spMkLst>
        </pc:spChg>
        <pc:picChg chg="del">
          <ac:chgData name="Xuesu Xiao" userId="2da2dc19-76a6-42ca-a03e-a5becae5e7dc" providerId="ADAL" clId="{B74F66C9-E5B3-EF46-B5D8-FD99D1E58699}" dt="2022-11-20T03:45:44.084" v="647" actId="478"/>
          <ac:picMkLst>
            <pc:docMk/>
            <pc:sldMk cId="3521333101" sldId="569"/>
            <ac:picMk id="7" creationId="{799D30CF-4E1E-1E2E-5386-C63FCC4F0888}"/>
          </ac:picMkLst>
        </pc:picChg>
        <pc:picChg chg="mod">
          <ac:chgData name="Xuesu Xiao" userId="2da2dc19-76a6-42ca-a03e-a5becae5e7dc" providerId="ADAL" clId="{B74F66C9-E5B3-EF46-B5D8-FD99D1E58699}" dt="2022-11-20T03:59:52.188" v="743" actId="1038"/>
          <ac:picMkLst>
            <pc:docMk/>
            <pc:sldMk cId="3521333101" sldId="569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56.131" v="746"/>
        <pc:sldMkLst>
          <pc:docMk/>
          <pc:sldMk cId="1610729716" sldId="57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10729716" sldId="570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10729716" sldId="570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10729716" sldId="570"/>
            <ac:spMk id="6" creationId="{0DD008BD-FEAF-20D6-C84D-06947EFB4254}"/>
          </ac:spMkLst>
        </pc:spChg>
        <pc:picChg chg="add mod">
          <ac:chgData name="Xuesu Xiao" userId="2da2dc19-76a6-42ca-a03e-a5becae5e7dc" providerId="ADAL" clId="{B74F66C9-E5B3-EF46-B5D8-FD99D1E58699}" dt="2022-11-20T03:59:56.131" v="746"/>
          <ac:picMkLst>
            <pc:docMk/>
            <pc:sldMk cId="1610729716" sldId="570"/>
            <ac:picMk id="4" creationId="{C45AC9C4-D938-4646-3F58-E2C6B54C61F9}"/>
          </ac:picMkLst>
        </pc:picChg>
        <pc:picChg chg="del mod">
          <ac:chgData name="Xuesu Xiao" userId="2da2dc19-76a6-42ca-a03e-a5becae5e7dc" providerId="ADAL" clId="{B74F66C9-E5B3-EF46-B5D8-FD99D1E58699}" dt="2022-11-20T03:59:55.835" v="745" actId="478"/>
          <ac:picMkLst>
            <pc:docMk/>
            <pc:sldMk cId="1610729716" sldId="570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59.890" v="748"/>
        <pc:sldMkLst>
          <pc:docMk/>
          <pc:sldMk cId="2210852587" sldId="571"/>
        </pc:sldMkLst>
        <pc:spChg chg="mod">
          <ac:chgData name="Xuesu Xiao" userId="2da2dc19-76a6-42ca-a03e-a5becae5e7dc" providerId="ADAL" clId="{B74F66C9-E5B3-EF46-B5D8-FD99D1E58699}" dt="2022-11-19T04:40:07.679" v="54" actId="27636"/>
          <ac:spMkLst>
            <pc:docMk/>
            <pc:sldMk cId="2210852587" sldId="571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10852587" sldId="571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10852587" sldId="571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10852587" sldId="571"/>
            <ac:spMk id="6" creationId="{34524760-C583-D2D4-ACD7-45D4F4057A70}"/>
          </ac:spMkLst>
        </pc:spChg>
        <pc:picChg chg="add mod">
          <ac:chgData name="Xuesu Xiao" userId="2da2dc19-76a6-42ca-a03e-a5becae5e7dc" providerId="ADAL" clId="{B74F66C9-E5B3-EF46-B5D8-FD99D1E58699}" dt="2022-11-20T03:59:59.890" v="748"/>
          <ac:picMkLst>
            <pc:docMk/>
            <pc:sldMk cId="2210852587" sldId="571"/>
            <ac:picMk id="4" creationId="{E231B73C-FED9-0D81-5BE7-63FCEE6CA2A4}"/>
          </ac:picMkLst>
        </pc:picChg>
        <pc:picChg chg="del">
          <ac:chgData name="Xuesu Xiao" userId="2da2dc19-76a6-42ca-a03e-a5becae5e7dc" providerId="ADAL" clId="{B74F66C9-E5B3-EF46-B5D8-FD99D1E58699}" dt="2022-11-20T03:48:37.963" v="648" actId="478"/>
          <ac:picMkLst>
            <pc:docMk/>
            <pc:sldMk cId="2210852587" sldId="571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59.606" v="747" actId="478"/>
          <ac:picMkLst>
            <pc:docMk/>
            <pc:sldMk cId="2210852587" sldId="571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2:14.909" v="655" actId="167"/>
        <pc:sldMkLst>
          <pc:docMk/>
          <pc:sldMk cId="300413120" sldId="572"/>
        </pc:sldMkLst>
        <pc:spChg chg="mod">
          <ac:chgData name="Xuesu Xiao" userId="2da2dc19-76a6-42ca-a03e-a5becae5e7dc" providerId="ADAL" clId="{B74F66C9-E5B3-EF46-B5D8-FD99D1E58699}" dt="2022-11-20T03:51:43.883" v="650" actId="167"/>
          <ac:spMkLst>
            <pc:docMk/>
            <pc:sldMk cId="300413120" sldId="572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0413120" sldId="572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0413120" sldId="572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0413120" sldId="572"/>
            <ac:spMk id="6" creationId="{1301E81E-2170-8940-636D-DAD6369DF4A7}"/>
          </ac:spMkLst>
        </pc:spChg>
        <pc:picChg chg="del">
          <ac:chgData name="Xuesu Xiao" userId="2da2dc19-76a6-42ca-a03e-a5becae5e7dc" providerId="ADAL" clId="{B74F66C9-E5B3-EF46-B5D8-FD99D1E58699}" dt="2022-11-20T03:51:49.910" v="652" actId="478"/>
          <ac:picMkLst>
            <pc:docMk/>
            <pc:sldMk cId="300413120" sldId="572"/>
            <ac:picMk id="7" creationId="{799D30CF-4E1E-1E2E-5386-C63FCC4F0888}"/>
          </ac:picMkLst>
        </pc:picChg>
        <pc:picChg chg="mod">
          <ac:chgData name="Xuesu Xiao" userId="2da2dc19-76a6-42ca-a03e-a5becae5e7dc" providerId="ADAL" clId="{B74F66C9-E5B3-EF46-B5D8-FD99D1E58699}" dt="2022-11-20T03:52:14.909" v="655" actId="167"/>
          <ac:picMkLst>
            <pc:docMk/>
            <pc:sldMk cId="300413120" sldId="572"/>
            <ac:picMk id="9" creationId="{FBA870F0-F54E-A203-2FC1-70C37CC86093}"/>
          </ac:picMkLst>
        </pc:picChg>
        <pc:picChg chg="mod">
          <ac:chgData name="Xuesu Xiao" userId="2da2dc19-76a6-42ca-a03e-a5becae5e7dc" providerId="ADAL" clId="{B74F66C9-E5B3-EF46-B5D8-FD99D1E58699}" dt="2022-11-20T03:52:05.621" v="654" actId="1076"/>
          <ac:picMkLst>
            <pc:docMk/>
            <pc:sldMk cId="300413120" sldId="572"/>
            <ac:picMk id="10" creationId="{B3EC8A14-7F8B-7CEF-1E1A-6AC9730D8CBB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20T03:52:59.609" v="664" actId="2696"/>
        <pc:sldMkLst>
          <pc:docMk/>
          <pc:sldMk cId="1080649433" sldId="57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80649433" sldId="573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80649433" sldId="573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80649433" sldId="573"/>
            <ac:spMk id="8" creationId="{D1BCA4C1-3FE8-C7A2-F824-BFC95385B0E9}"/>
          </ac:spMkLst>
        </pc:spChg>
        <pc:picChg chg="add mod">
          <ac:chgData name="Xuesu Xiao" userId="2da2dc19-76a6-42ca-a03e-a5becae5e7dc" providerId="ADAL" clId="{B74F66C9-E5B3-EF46-B5D8-FD99D1E58699}" dt="2022-11-20T03:52:41.163" v="660" actId="167"/>
          <ac:picMkLst>
            <pc:docMk/>
            <pc:sldMk cId="1080649433" sldId="573"/>
            <ac:picMk id="4" creationId="{A067E978-F517-EACC-F186-73B819E6978B}"/>
          </ac:picMkLst>
        </pc:picChg>
        <pc:picChg chg="del">
          <ac:chgData name="Xuesu Xiao" userId="2da2dc19-76a6-42ca-a03e-a5becae5e7dc" providerId="ADAL" clId="{B74F66C9-E5B3-EF46-B5D8-FD99D1E58699}" dt="2022-11-20T03:52:55.002" v="662" actId="21"/>
          <ac:picMkLst>
            <pc:docMk/>
            <pc:sldMk cId="1080649433" sldId="573"/>
            <ac:picMk id="6" creationId="{C7A6DAC8-6C82-1F86-245D-433B4210A0A5}"/>
          </ac:picMkLst>
        </pc:picChg>
        <pc:picChg chg="del mod">
          <ac:chgData name="Xuesu Xiao" userId="2da2dc19-76a6-42ca-a03e-a5becae5e7dc" providerId="ADAL" clId="{B74F66C9-E5B3-EF46-B5D8-FD99D1E58699}" dt="2022-11-20T03:52:36.347" v="658" actId="478"/>
          <ac:picMkLst>
            <pc:docMk/>
            <pc:sldMk cId="1080649433" sldId="573"/>
            <ac:picMk id="9" creationId="{FBA870F0-F54E-A203-2FC1-70C37CC86093}"/>
          </ac:picMkLst>
        </pc:picChg>
      </pc:sldChg>
      <pc:sldChg chg="addSp delSp modSp add del">
        <pc:chgData name="Xuesu Xiao" userId="2da2dc19-76a6-42ca-a03e-a5becae5e7dc" providerId="ADAL" clId="{B74F66C9-E5B3-EF46-B5D8-FD99D1E58699}" dt="2022-11-20T03:38:32.235" v="635" actId="2696"/>
        <pc:sldMkLst>
          <pc:docMk/>
          <pc:sldMk cId="728490661" sldId="57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728490661" sldId="574"/>
            <ac:spMk id="4" creationId="{CCFC96FA-AC6E-6692-4245-6E321FA5566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728490661" sldId="574"/>
            <ac:spMk id="5" creationId="{FAE6F5E1-8637-4974-6EAB-1F9D7F834D9D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728490661" sldId="574"/>
            <ac:spMk id="6" creationId="{74B872DA-D822-34E6-63B9-79BBDFBC1773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4250606674" sldId="575"/>
        </pc:sldMkLst>
        <pc:spChg chg="mod">
          <ac:chgData name="Xuesu Xiao" userId="2da2dc19-76a6-42ca-a03e-a5becae5e7dc" providerId="ADAL" clId="{B74F66C9-E5B3-EF46-B5D8-FD99D1E58699}" dt="2022-11-19T04:40:07.764" v="56" actId="27636"/>
          <ac:spMkLst>
            <pc:docMk/>
            <pc:sldMk cId="4250606674" sldId="575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50606674" sldId="575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50606674" sldId="575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50606674" sldId="575"/>
            <ac:spMk id="6" creationId="{A55EA90B-7CB5-7B86-03EC-27352B51390A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3170227208" sldId="576"/>
        </pc:sldMkLst>
        <pc:spChg chg="mod">
          <ac:chgData name="Xuesu Xiao" userId="2da2dc19-76a6-42ca-a03e-a5becae5e7dc" providerId="ADAL" clId="{B74F66C9-E5B3-EF46-B5D8-FD99D1E58699}" dt="2022-11-19T04:40:07.784" v="57" actId="27636"/>
          <ac:spMkLst>
            <pc:docMk/>
            <pc:sldMk cId="3170227208" sldId="576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70227208" sldId="576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70227208" sldId="576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70227208" sldId="576"/>
            <ac:spMk id="6" creationId="{0D4BE134-42F2-F4A6-20BC-88C8A1DC3CD1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57:20.723" v="697" actId="478"/>
        <pc:sldMkLst>
          <pc:docMk/>
          <pc:sldMk cId="2114030096" sldId="577"/>
        </pc:sldMkLst>
        <pc:spChg chg="mod">
          <ac:chgData name="Xuesu Xiao" userId="2da2dc19-76a6-42ca-a03e-a5becae5e7dc" providerId="ADAL" clId="{B74F66C9-E5B3-EF46-B5D8-FD99D1E58699}" dt="2022-11-19T04:40:07.800" v="58" actId="27636"/>
          <ac:spMkLst>
            <pc:docMk/>
            <pc:sldMk cId="2114030096" sldId="577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14030096" sldId="577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14030096" sldId="577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14030096" sldId="577"/>
            <ac:spMk id="7" creationId="{5A8818B3-E158-FA8F-8228-D8F44D759BC1}"/>
          </ac:spMkLst>
        </pc:spChg>
        <pc:picChg chg="add del">
          <ac:chgData name="Xuesu Xiao" userId="2da2dc19-76a6-42ca-a03e-a5becae5e7dc" providerId="ADAL" clId="{B74F66C9-E5B3-EF46-B5D8-FD99D1E58699}" dt="2022-11-20T03:57:20.723" v="697" actId="478"/>
          <ac:picMkLst>
            <pc:docMk/>
            <pc:sldMk cId="2114030096" sldId="577"/>
            <ac:picMk id="6" creationId="{67780DB7-BFF3-C3CC-B5B0-65A707D09DBE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20T03:57:29.208" v="701" actId="2696"/>
        <pc:sldMkLst>
          <pc:docMk/>
          <pc:sldMk cId="831963216" sldId="578"/>
        </pc:sldMkLst>
        <pc:spChg chg="mod">
          <ac:chgData name="Xuesu Xiao" userId="2da2dc19-76a6-42ca-a03e-a5becae5e7dc" providerId="ADAL" clId="{B74F66C9-E5B3-EF46-B5D8-FD99D1E58699}" dt="2022-11-19T04:40:07.815" v="59" actId="27636"/>
          <ac:spMkLst>
            <pc:docMk/>
            <pc:sldMk cId="831963216" sldId="578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831963216" sldId="578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831963216" sldId="578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831963216" sldId="578"/>
            <ac:spMk id="9" creationId="{CB7593C9-2BA8-50B5-8486-6C0FB285C1D4}"/>
          </ac:spMkLst>
        </pc:spChg>
        <pc:picChg chg="del">
          <ac:chgData name="Xuesu Xiao" userId="2da2dc19-76a6-42ca-a03e-a5becae5e7dc" providerId="ADAL" clId="{B74F66C9-E5B3-EF46-B5D8-FD99D1E58699}" dt="2022-11-20T03:57:24.376" v="700" actId="478"/>
          <ac:picMkLst>
            <pc:docMk/>
            <pc:sldMk cId="831963216" sldId="578"/>
            <ac:picMk id="6" creationId="{67780DB7-BFF3-C3CC-B5B0-65A707D09DBE}"/>
          </ac:picMkLst>
        </pc:picChg>
        <pc:picChg chg="del">
          <ac:chgData name="Xuesu Xiao" userId="2da2dc19-76a6-42ca-a03e-a5becae5e7dc" providerId="ADAL" clId="{B74F66C9-E5B3-EF46-B5D8-FD99D1E58699}" dt="2022-11-20T03:57:23.661" v="699" actId="478"/>
          <ac:picMkLst>
            <pc:docMk/>
            <pc:sldMk cId="831963216" sldId="578"/>
            <ac:picMk id="7" creationId="{99CF629E-D030-DB82-0D51-40A07A5C8036}"/>
          </ac:picMkLst>
        </pc:picChg>
        <pc:picChg chg="del">
          <ac:chgData name="Xuesu Xiao" userId="2da2dc19-76a6-42ca-a03e-a5becae5e7dc" providerId="ADAL" clId="{B74F66C9-E5B3-EF46-B5D8-FD99D1E58699}" dt="2022-11-20T03:57:22.796" v="698" actId="478"/>
          <ac:picMkLst>
            <pc:docMk/>
            <pc:sldMk cId="831963216" sldId="578"/>
            <ac:picMk id="8" creationId="{4F3C24BE-05D1-D8D5-13C9-A0C59B3C5F88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19T05:18:59.383" v="379" actId="20577"/>
        <pc:sldMkLst>
          <pc:docMk/>
          <pc:sldMk cId="157026869" sldId="579"/>
        </pc:sldMkLst>
        <pc:spChg chg="mod">
          <ac:chgData name="Xuesu Xiao" userId="2da2dc19-76a6-42ca-a03e-a5becae5e7dc" providerId="ADAL" clId="{B74F66C9-E5B3-EF46-B5D8-FD99D1E58699}" dt="2022-11-19T05:18:59.383" v="379" actId="20577"/>
          <ac:spMkLst>
            <pc:docMk/>
            <pc:sldMk cId="157026869" sldId="579"/>
            <ac:spMk id="2" creationId="{6EB1DC6F-1E84-3C2F-AA23-AB589C492650}"/>
          </ac:spMkLst>
        </pc:spChg>
        <pc:spChg chg="del">
          <ac:chgData name="Xuesu Xiao" userId="2da2dc19-76a6-42ca-a03e-a5becae5e7dc" providerId="ADAL" clId="{B74F66C9-E5B3-EF46-B5D8-FD99D1E58699}" dt="2022-11-19T05:12:54.003" v="266" actId="478"/>
          <ac:spMkLst>
            <pc:docMk/>
            <pc:sldMk cId="157026869" sldId="579"/>
            <ac:spMk id="3" creationId="{99C74196-CAC0-D4F4-AE47-F886E9C539F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57026869" sldId="579"/>
            <ac:spMk id="4" creationId="{5A308C81-1D49-7EB2-89C0-2F398D74CA3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57026869" sldId="579"/>
            <ac:spMk id="5" creationId="{5BF29313-AB37-05E0-5E38-4D7EA2A86B1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57026869" sldId="579"/>
            <ac:spMk id="7" creationId="{E0092873-49BE-3249-AE89-18BB429CCFE7}"/>
          </ac:spMkLst>
        </pc:spChg>
        <pc:spChg chg="add del mod">
          <ac:chgData name="Xuesu Xiao" userId="2da2dc19-76a6-42ca-a03e-a5becae5e7dc" providerId="ADAL" clId="{B74F66C9-E5B3-EF46-B5D8-FD99D1E58699}" dt="2022-11-19T05:12:55.224" v="267" actId="478"/>
          <ac:spMkLst>
            <pc:docMk/>
            <pc:sldMk cId="157026869" sldId="579"/>
            <ac:spMk id="9" creationId="{1EF1B859-1DDE-2E63-F5C8-042C8D395E1C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7:58.745" v="702" actId="2696"/>
        <pc:sldMkLst>
          <pc:docMk/>
          <pc:sldMk cId="2685360788" sldId="58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85360788" sldId="580"/>
            <ac:spMk id="4" creationId="{B7B4D78E-5D97-C0FB-BC4A-EB447A0D1EA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85360788" sldId="580"/>
            <ac:spMk id="5" creationId="{D69F95E1-2EFF-8672-0FC8-DBB30B6C4A8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85360788" sldId="580"/>
            <ac:spMk id="7" creationId="{4F78360F-0B10-060A-CA1A-7E04CA7AA480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8:59.090" v="378" actId="20577"/>
        <pc:sldMkLst>
          <pc:docMk/>
          <pc:sldMk cId="1768079579" sldId="581"/>
        </pc:sldMkLst>
        <pc:spChg chg="mod">
          <ac:chgData name="Xuesu Xiao" userId="2da2dc19-76a6-42ca-a03e-a5becae5e7dc" providerId="ADAL" clId="{B74F66C9-E5B3-EF46-B5D8-FD99D1E58699}" dt="2022-11-19T05:18:59.090" v="378" actId="20577"/>
          <ac:spMkLst>
            <pc:docMk/>
            <pc:sldMk cId="1768079579" sldId="581"/>
            <ac:spMk id="2" creationId="{6EB1DC6F-1E84-3C2F-AA23-AB589C492650}"/>
          </ac:spMkLst>
        </pc:spChg>
        <pc:spChg chg="del">
          <ac:chgData name="Xuesu Xiao" userId="2da2dc19-76a6-42ca-a03e-a5becae5e7dc" providerId="ADAL" clId="{B74F66C9-E5B3-EF46-B5D8-FD99D1E58699}" dt="2022-11-19T05:12:59.833" v="268" actId="478"/>
          <ac:spMkLst>
            <pc:docMk/>
            <pc:sldMk cId="1768079579" sldId="581"/>
            <ac:spMk id="3" creationId="{99C74196-CAC0-D4F4-AE47-F886E9C539F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768079579" sldId="581"/>
            <ac:spMk id="4" creationId="{5A308C81-1D49-7EB2-89C0-2F398D74CA3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768079579" sldId="581"/>
            <ac:spMk id="5" creationId="{5BF29313-AB37-05E0-5E38-4D7EA2A86B1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768079579" sldId="581"/>
            <ac:spMk id="8" creationId="{0C41F06C-AFC5-FF6E-8F4F-675CA9C03C64}"/>
          </ac:spMkLst>
        </pc:spChg>
        <pc:spChg chg="add del mod">
          <ac:chgData name="Xuesu Xiao" userId="2da2dc19-76a6-42ca-a03e-a5becae5e7dc" providerId="ADAL" clId="{B74F66C9-E5B3-EF46-B5D8-FD99D1E58699}" dt="2022-11-19T05:13:03.248" v="269" actId="478"/>
          <ac:spMkLst>
            <pc:docMk/>
            <pc:sldMk cId="1768079579" sldId="581"/>
            <ac:spMk id="10" creationId="{A284309F-2932-EC09-E1AD-C6B9EA2698C1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9:17.162" v="714" actId="2696"/>
        <pc:sldMkLst>
          <pc:docMk/>
          <pc:sldMk cId="2525189121" sldId="58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25189121" sldId="582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25189121" sldId="582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25189121" sldId="582"/>
            <ac:spMk id="7" creationId="{D7A04DEB-D1FD-07FB-2A10-C0BAED841CAB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9:08.720" v="713" actId="2696"/>
        <pc:sldMkLst>
          <pc:docMk/>
          <pc:sldMk cId="3375153582" sldId="58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375153582" sldId="583"/>
            <ac:spMk id="4" creationId="{078F14FA-6857-7585-2D28-263915B1B24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375153582" sldId="583"/>
            <ac:spMk id="5" creationId="{E975AB71-B1BC-8FC8-D04D-7AD20AC6DA3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375153582" sldId="583"/>
            <ac:spMk id="7" creationId="{2C7363A6-E0DC-7361-16E3-963579193063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5:16.957" v="674" actId="2696"/>
        <pc:sldMkLst>
          <pc:docMk/>
          <pc:sldMk cId="4070917949" sldId="58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070917949" sldId="584"/>
            <ac:spMk id="4" creationId="{078F14FA-6857-7585-2D28-263915B1B24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070917949" sldId="584"/>
            <ac:spMk id="5" creationId="{E975AB71-B1BC-8FC8-D04D-7AD20AC6DA3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070917949" sldId="584"/>
            <ac:spMk id="7" creationId="{C02A829F-FA23-BCE7-4882-185D39B7C38C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20T03:55:14.192" v="673" actId="2696"/>
        <pc:sldMkLst>
          <pc:docMk/>
          <pc:sldMk cId="1400273816" sldId="585"/>
        </pc:sldMkLst>
        <pc:spChg chg="mod">
          <ac:chgData name="Xuesu Xiao" userId="2da2dc19-76a6-42ca-a03e-a5becae5e7dc" providerId="ADAL" clId="{B74F66C9-E5B3-EF46-B5D8-FD99D1E58699}" dt="2022-11-19T04:40:07.741" v="55" actId="27636"/>
          <ac:spMkLst>
            <pc:docMk/>
            <pc:sldMk cId="1400273816" sldId="585"/>
            <ac:spMk id="3" creationId="{C1FA7478-05AB-8719-FC85-17FE3B09BA0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00273816" sldId="585"/>
            <ac:spMk id="4" creationId="{078F14FA-6857-7585-2D28-263915B1B24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00273816" sldId="585"/>
            <ac:spMk id="5" creationId="{E975AB71-B1BC-8FC8-D04D-7AD20AC6DA3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00273816" sldId="585"/>
            <ac:spMk id="7" creationId="{6BE2FEAC-E077-A678-1300-6C85A7008D9B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9:06.610" v="397" actId="1037"/>
        <pc:sldMkLst>
          <pc:docMk/>
          <pc:sldMk cId="61520634" sldId="586"/>
        </pc:sldMkLst>
        <pc:spChg chg="mod">
          <ac:chgData name="Xuesu Xiao" userId="2da2dc19-76a6-42ca-a03e-a5becae5e7dc" providerId="ADAL" clId="{B74F66C9-E5B3-EF46-B5D8-FD99D1E58699}" dt="2022-11-19T05:19:06.610" v="397" actId="1037"/>
          <ac:spMkLst>
            <pc:docMk/>
            <pc:sldMk cId="61520634" sldId="586"/>
            <ac:spMk id="3" creationId="{A96B2834-B659-CACC-E6B7-DE6E2B50D0F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61520634" sldId="586"/>
            <ac:spMk id="4" creationId="{135C615F-185A-7291-7016-5221815151F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61520634" sldId="586"/>
            <ac:spMk id="5" creationId="{294F5427-DB52-F932-FA6E-1703954B8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61520634" sldId="586"/>
            <ac:spMk id="9" creationId="{E2EC7DCE-589A-DC4F-C6A3-19155C9A52AA}"/>
          </ac:spMkLst>
        </pc:spChg>
      </pc:sldChg>
      <pc:sldChg chg="delSp add del">
        <pc:chgData name="Xuesu Xiao" userId="2da2dc19-76a6-42ca-a03e-a5becae5e7dc" providerId="ADAL" clId="{B74F66C9-E5B3-EF46-B5D8-FD99D1E58699}" dt="2022-11-19T04:41:44.396" v="82" actId="2696"/>
        <pc:sldMkLst>
          <pc:docMk/>
          <pc:sldMk cId="1925132286" sldId="58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25132286" sldId="587"/>
            <ac:spMk id="4" creationId="{1C33D65C-ECCF-4226-F36A-5D1C6682ACCA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0:13.716" v="401" actId="2696"/>
        <pc:sldMkLst>
          <pc:docMk/>
          <pc:sldMk cId="2969544125" sldId="588"/>
        </pc:sldMkLst>
        <pc:spChg chg="mod">
          <ac:chgData name="Xuesu Xiao" userId="2da2dc19-76a6-42ca-a03e-a5becae5e7dc" providerId="ADAL" clId="{B74F66C9-E5B3-EF46-B5D8-FD99D1E58699}" dt="2022-11-19T04:42:40.927" v="98" actId="1076"/>
          <ac:spMkLst>
            <pc:docMk/>
            <pc:sldMk cId="2969544125" sldId="588"/>
            <ac:spMk id="2" creationId="{2C7A1132-952A-CA49-9D4A-65C8E84C5FC6}"/>
          </ac:spMkLst>
        </pc:spChg>
        <pc:spChg chg="del mod">
          <ac:chgData name="Xuesu Xiao" userId="2da2dc19-76a6-42ca-a03e-a5becae5e7dc" providerId="ADAL" clId="{B74F66C9-E5B3-EF46-B5D8-FD99D1E58699}" dt="2022-11-19T04:41:59.231" v="96" actId="478"/>
          <ac:spMkLst>
            <pc:docMk/>
            <pc:sldMk cId="2969544125" sldId="588"/>
            <ac:spMk id="3" creationId="{717B1FC0-89BA-3344-8880-1A6DFB376BE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969544125" sldId="588"/>
            <ac:spMk id="5" creationId="{E5505510-7E13-AE49-91DC-4573DFC116E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969544125" sldId="588"/>
            <ac:spMk id="6" creationId="{95AF7075-6A83-A94B-9555-88A69424428E}"/>
          </ac:spMkLst>
        </pc:spChg>
        <pc:spChg chg="add del mod">
          <ac:chgData name="Xuesu Xiao" userId="2da2dc19-76a6-42ca-a03e-a5becae5e7dc" providerId="ADAL" clId="{B74F66C9-E5B3-EF46-B5D8-FD99D1E58699}" dt="2022-11-19T04:42:00.866" v="97" actId="478"/>
          <ac:spMkLst>
            <pc:docMk/>
            <pc:sldMk cId="2969544125" sldId="588"/>
            <ac:spMk id="8" creationId="{2C4F0692-FAA3-A61F-0C47-B8C2F6E69A7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969544125" sldId="588"/>
            <ac:spMk id="9" creationId="{72AF8AB3-D1CA-A5E3-490A-B4938FBAAF01}"/>
          </ac:spMkLst>
        </pc:spChg>
      </pc:sldChg>
      <pc:sldChg chg="add del">
        <pc:chgData name="Xuesu Xiao" userId="2da2dc19-76a6-42ca-a03e-a5becae5e7dc" providerId="ADAL" clId="{B74F66C9-E5B3-EF46-B5D8-FD99D1E58699}" dt="2022-11-19T05:19:00.398" v="382"/>
        <pc:sldMkLst>
          <pc:docMk/>
          <pc:sldMk cId="34047299" sldId="589"/>
        </pc:sldMkLst>
      </pc:sldChg>
      <pc:sldChg chg="addSp modSp add">
        <pc:chgData name="Xuesu Xiao" userId="2da2dc19-76a6-42ca-a03e-a5becae5e7dc" providerId="ADAL" clId="{B74F66C9-E5B3-EF46-B5D8-FD99D1E58699}" dt="2022-11-20T03:52:56.837" v="663"/>
        <pc:sldMkLst>
          <pc:docMk/>
          <pc:sldMk cId="1462603498" sldId="590"/>
        </pc:sldMkLst>
        <pc:picChg chg="add mod">
          <ac:chgData name="Xuesu Xiao" userId="2da2dc19-76a6-42ca-a03e-a5becae5e7dc" providerId="ADAL" clId="{B74F66C9-E5B3-EF46-B5D8-FD99D1E58699}" dt="2022-11-20T03:52:56.837" v="663"/>
          <ac:picMkLst>
            <pc:docMk/>
            <pc:sldMk cId="1462603498" sldId="590"/>
            <ac:picMk id="4" creationId="{41B719D6-FD40-7B73-AD1E-492B9C6D7458}"/>
          </ac:picMkLst>
        </pc:picChg>
      </pc:sldChg>
      <pc:sldChg chg="modSp add del mod">
        <pc:chgData name="Xuesu Xiao" userId="2da2dc19-76a6-42ca-a03e-a5becae5e7dc" providerId="ADAL" clId="{B74F66C9-E5B3-EF46-B5D8-FD99D1E58699}" dt="2022-11-20T03:56:06.733" v="691" actId="2696"/>
        <pc:sldMkLst>
          <pc:docMk/>
          <pc:sldMk cId="2673907018" sldId="591"/>
        </pc:sldMkLst>
        <pc:spChg chg="mod">
          <ac:chgData name="Xuesu Xiao" userId="2da2dc19-76a6-42ca-a03e-a5becae5e7dc" providerId="ADAL" clId="{B74F66C9-E5B3-EF46-B5D8-FD99D1E58699}" dt="2022-11-20T03:56:04.018" v="690" actId="27636"/>
          <ac:spMkLst>
            <pc:docMk/>
            <pc:sldMk cId="2673907018" sldId="591"/>
            <ac:spMk id="3" creationId="{C1FA7478-05AB-8719-FC85-17FE3B09BA0E}"/>
          </ac:spMkLst>
        </pc:spChg>
      </pc:sldChg>
      <pc:sldChg chg="add modAnim">
        <pc:chgData name="Xuesu Xiao" userId="2da2dc19-76a6-42ca-a03e-a5becae5e7dc" providerId="ADAL" clId="{B74F66C9-E5B3-EF46-B5D8-FD99D1E58699}" dt="2022-11-20T03:56:34.692" v="694"/>
        <pc:sldMkLst>
          <pc:docMk/>
          <pc:sldMk cId="2653884021" sldId="592"/>
        </pc:sldMkLst>
      </pc:sldChg>
      <pc:sldChg chg="add del">
        <pc:chgData name="Xuesu Xiao" userId="2da2dc19-76a6-42ca-a03e-a5becae5e7dc" providerId="ADAL" clId="{B74F66C9-E5B3-EF46-B5D8-FD99D1E58699}" dt="2022-11-20T03:55:10.020" v="672" actId="2696"/>
        <pc:sldMkLst>
          <pc:docMk/>
          <pc:sldMk cId="2957474714" sldId="592"/>
        </pc:sldMkLst>
      </pc:sldChg>
      <pc:sldChg chg="new del">
        <pc:chgData name="Xuesu Xiao" userId="2da2dc19-76a6-42ca-a03e-a5becae5e7dc" providerId="ADAL" clId="{B74F66C9-E5B3-EF46-B5D8-FD99D1E58699}" dt="2022-11-20T03:55:22.434" v="678" actId="2696"/>
        <pc:sldMkLst>
          <pc:docMk/>
          <pc:sldMk cId="643069921" sldId="593"/>
        </pc:sldMkLst>
      </pc:sldChg>
      <pc:sldChg chg="modSp add del mod">
        <pc:chgData name="Xuesu Xiao" userId="2da2dc19-76a6-42ca-a03e-a5becae5e7dc" providerId="ADAL" clId="{B74F66C9-E5B3-EF46-B5D8-FD99D1E58699}" dt="2022-11-20T03:56:08.563" v="692" actId="2696"/>
        <pc:sldMkLst>
          <pc:docMk/>
          <pc:sldMk cId="2793412616" sldId="594"/>
        </pc:sldMkLst>
        <pc:spChg chg="mod">
          <ac:chgData name="Xuesu Xiao" userId="2da2dc19-76a6-42ca-a03e-a5becae5e7dc" providerId="ADAL" clId="{B74F66C9-E5B3-EF46-B5D8-FD99D1E58699}" dt="2022-11-20T03:55:47.506" v="688" actId="255"/>
          <ac:spMkLst>
            <pc:docMk/>
            <pc:sldMk cId="2793412616" sldId="594"/>
            <ac:spMk id="3" creationId="{C1FA7478-05AB-8719-FC85-17FE3B09BA0E}"/>
          </ac:spMkLst>
        </pc:spChg>
      </pc:sldChg>
      <pc:sldChg chg="del">
        <pc:chgData name="Xuesu Xiao" userId="2da2dc19-76a6-42ca-a03e-a5becae5e7dc" providerId="ADAL" clId="{B74F66C9-E5B3-EF46-B5D8-FD99D1E58699}" dt="2022-11-19T04:40:05.641" v="30" actId="2696"/>
        <pc:sldMkLst>
          <pc:docMk/>
          <pc:sldMk cId="311774" sldId="794"/>
        </pc:sldMkLst>
      </pc:sldChg>
      <pc:sldChg chg="del">
        <pc:chgData name="Xuesu Xiao" userId="2da2dc19-76a6-42ca-a03e-a5becae5e7dc" providerId="ADAL" clId="{B74F66C9-E5B3-EF46-B5D8-FD99D1E58699}" dt="2022-11-19T04:40:05.611" v="7" actId="2696"/>
        <pc:sldMkLst>
          <pc:docMk/>
          <pc:sldMk cId="80366052" sldId="795"/>
        </pc:sldMkLst>
      </pc:sldChg>
      <pc:sldChg chg="del">
        <pc:chgData name="Xuesu Xiao" userId="2da2dc19-76a6-42ca-a03e-a5becae5e7dc" providerId="ADAL" clId="{B74F66C9-E5B3-EF46-B5D8-FD99D1E58699}" dt="2022-11-19T04:40:05.612" v="8" actId="2696"/>
        <pc:sldMkLst>
          <pc:docMk/>
          <pc:sldMk cId="1389276509" sldId="796"/>
        </pc:sldMkLst>
      </pc:sldChg>
      <pc:sldChg chg="del">
        <pc:chgData name="Xuesu Xiao" userId="2da2dc19-76a6-42ca-a03e-a5becae5e7dc" providerId="ADAL" clId="{B74F66C9-E5B3-EF46-B5D8-FD99D1E58699}" dt="2022-11-19T04:40:05.644" v="36" actId="2696"/>
        <pc:sldMkLst>
          <pc:docMk/>
          <pc:sldMk cId="2790699495" sldId="797"/>
        </pc:sldMkLst>
      </pc:sldChg>
      <pc:sldChg chg="del">
        <pc:chgData name="Xuesu Xiao" userId="2da2dc19-76a6-42ca-a03e-a5becae5e7dc" providerId="ADAL" clId="{B74F66C9-E5B3-EF46-B5D8-FD99D1E58699}" dt="2022-11-19T04:40:05.623" v="23" actId="2696"/>
        <pc:sldMkLst>
          <pc:docMk/>
          <pc:sldMk cId="3442949248" sldId="799"/>
        </pc:sldMkLst>
      </pc:sldChg>
      <pc:sldChg chg="del">
        <pc:chgData name="Xuesu Xiao" userId="2da2dc19-76a6-42ca-a03e-a5becae5e7dc" providerId="ADAL" clId="{B74F66C9-E5B3-EF46-B5D8-FD99D1E58699}" dt="2022-11-19T04:40:05.643" v="34" actId="2696"/>
        <pc:sldMkLst>
          <pc:docMk/>
          <pc:sldMk cId="46142356" sldId="800"/>
        </pc:sldMkLst>
      </pc:sldChg>
      <pc:sldChg chg="del">
        <pc:chgData name="Xuesu Xiao" userId="2da2dc19-76a6-42ca-a03e-a5becae5e7dc" providerId="ADAL" clId="{B74F66C9-E5B3-EF46-B5D8-FD99D1E58699}" dt="2022-11-19T04:40:05.606" v="1" actId="2696"/>
        <pc:sldMkLst>
          <pc:docMk/>
          <pc:sldMk cId="4184307591" sldId="801"/>
        </pc:sldMkLst>
      </pc:sldChg>
      <pc:sldChg chg="del">
        <pc:chgData name="Xuesu Xiao" userId="2da2dc19-76a6-42ca-a03e-a5becae5e7dc" providerId="ADAL" clId="{B74F66C9-E5B3-EF46-B5D8-FD99D1E58699}" dt="2022-11-19T04:40:05.626" v="25" actId="2696"/>
        <pc:sldMkLst>
          <pc:docMk/>
          <pc:sldMk cId="2510730691" sldId="803"/>
        </pc:sldMkLst>
      </pc:sldChg>
      <pc:sldChg chg="del">
        <pc:chgData name="Xuesu Xiao" userId="2da2dc19-76a6-42ca-a03e-a5becae5e7dc" providerId="ADAL" clId="{B74F66C9-E5B3-EF46-B5D8-FD99D1E58699}" dt="2022-11-19T04:40:05.617" v="15" actId="2696"/>
        <pc:sldMkLst>
          <pc:docMk/>
          <pc:sldMk cId="1774379676" sldId="804"/>
        </pc:sldMkLst>
      </pc:sldChg>
      <pc:sldChg chg="del">
        <pc:chgData name="Xuesu Xiao" userId="2da2dc19-76a6-42ca-a03e-a5becae5e7dc" providerId="ADAL" clId="{B74F66C9-E5B3-EF46-B5D8-FD99D1E58699}" dt="2022-11-19T04:40:05.615" v="11" actId="2696"/>
        <pc:sldMkLst>
          <pc:docMk/>
          <pc:sldMk cId="923464152" sldId="805"/>
        </pc:sldMkLst>
      </pc:sldChg>
      <pc:sldChg chg="del">
        <pc:chgData name="Xuesu Xiao" userId="2da2dc19-76a6-42ca-a03e-a5becae5e7dc" providerId="ADAL" clId="{B74F66C9-E5B3-EF46-B5D8-FD99D1E58699}" dt="2022-11-19T04:40:05.643" v="35" actId="2696"/>
        <pc:sldMkLst>
          <pc:docMk/>
          <pc:sldMk cId="729919654" sldId="806"/>
        </pc:sldMkLst>
      </pc:sldChg>
      <pc:sldChg chg="del">
        <pc:chgData name="Xuesu Xiao" userId="2da2dc19-76a6-42ca-a03e-a5becae5e7dc" providerId="ADAL" clId="{B74F66C9-E5B3-EF46-B5D8-FD99D1E58699}" dt="2022-11-19T04:40:05.619" v="17" actId="2696"/>
        <pc:sldMkLst>
          <pc:docMk/>
          <pc:sldMk cId="2220642976" sldId="807"/>
        </pc:sldMkLst>
      </pc:sldChg>
      <pc:sldChg chg="del">
        <pc:chgData name="Xuesu Xiao" userId="2da2dc19-76a6-42ca-a03e-a5becae5e7dc" providerId="ADAL" clId="{B74F66C9-E5B3-EF46-B5D8-FD99D1E58699}" dt="2022-11-19T04:40:05.621" v="20" actId="2696"/>
        <pc:sldMkLst>
          <pc:docMk/>
          <pc:sldMk cId="3956206846" sldId="808"/>
        </pc:sldMkLst>
      </pc:sldChg>
      <pc:sldChg chg="del">
        <pc:chgData name="Xuesu Xiao" userId="2da2dc19-76a6-42ca-a03e-a5becae5e7dc" providerId="ADAL" clId="{B74F66C9-E5B3-EF46-B5D8-FD99D1E58699}" dt="2022-11-19T04:40:05.663" v="38" actId="2696"/>
        <pc:sldMkLst>
          <pc:docMk/>
          <pc:sldMk cId="3513255148" sldId="809"/>
        </pc:sldMkLst>
      </pc:sldChg>
      <pc:sldChg chg="del">
        <pc:chgData name="Xuesu Xiao" userId="2da2dc19-76a6-42ca-a03e-a5becae5e7dc" providerId="ADAL" clId="{B74F66C9-E5B3-EF46-B5D8-FD99D1E58699}" dt="2022-11-19T04:40:05.641" v="31" actId="2696"/>
        <pc:sldMkLst>
          <pc:docMk/>
          <pc:sldMk cId="350808756" sldId="810"/>
        </pc:sldMkLst>
      </pc:sldChg>
      <pc:sldChg chg="del">
        <pc:chgData name="Xuesu Xiao" userId="2da2dc19-76a6-42ca-a03e-a5becae5e7dc" providerId="ADAL" clId="{B74F66C9-E5B3-EF46-B5D8-FD99D1E58699}" dt="2022-11-19T04:40:05.615" v="12" actId="2696"/>
        <pc:sldMkLst>
          <pc:docMk/>
          <pc:sldMk cId="4025122609" sldId="812"/>
        </pc:sldMkLst>
      </pc:sldChg>
      <pc:sldChg chg="del">
        <pc:chgData name="Xuesu Xiao" userId="2da2dc19-76a6-42ca-a03e-a5becae5e7dc" providerId="ADAL" clId="{B74F66C9-E5B3-EF46-B5D8-FD99D1E58699}" dt="2022-11-19T04:40:05.642" v="32" actId="2696"/>
        <pc:sldMkLst>
          <pc:docMk/>
          <pc:sldMk cId="3071074745" sldId="813"/>
        </pc:sldMkLst>
      </pc:sldChg>
      <pc:sldChg chg="del">
        <pc:chgData name="Xuesu Xiao" userId="2da2dc19-76a6-42ca-a03e-a5becae5e7dc" providerId="ADAL" clId="{B74F66C9-E5B3-EF46-B5D8-FD99D1E58699}" dt="2022-11-19T04:40:05.610" v="6" actId="2696"/>
        <pc:sldMkLst>
          <pc:docMk/>
          <pc:sldMk cId="1456289206" sldId="814"/>
        </pc:sldMkLst>
      </pc:sldChg>
      <pc:sldChg chg="del">
        <pc:chgData name="Xuesu Xiao" userId="2da2dc19-76a6-42ca-a03e-a5becae5e7dc" providerId="ADAL" clId="{B74F66C9-E5B3-EF46-B5D8-FD99D1E58699}" dt="2022-11-19T04:40:05.608" v="3" actId="2696"/>
        <pc:sldMkLst>
          <pc:docMk/>
          <pc:sldMk cId="1717217000" sldId="815"/>
        </pc:sldMkLst>
      </pc:sldChg>
      <pc:sldChg chg="del">
        <pc:chgData name="Xuesu Xiao" userId="2da2dc19-76a6-42ca-a03e-a5becae5e7dc" providerId="ADAL" clId="{B74F66C9-E5B3-EF46-B5D8-FD99D1E58699}" dt="2022-11-19T04:40:05.627" v="27" actId="2696"/>
        <pc:sldMkLst>
          <pc:docMk/>
          <pc:sldMk cId="1620073569" sldId="816"/>
        </pc:sldMkLst>
      </pc:sldChg>
      <pc:sldChg chg="del">
        <pc:chgData name="Xuesu Xiao" userId="2da2dc19-76a6-42ca-a03e-a5becae5e7dc" providerId="ADAL" clId="{B74F66C9-E5B3-EF46-B5D8-FD99D1E58699}" dt="2022-11-19T04:40:05.665" v="39" actId="2696"/>
        <pc:sldMkLst>
          <pc:docMk/>
          <pc:sldMk cId="1306695044" sldId="817"/>
        </pc:sldMkLst>
      </pc:sldChg>
      <pc:sldChg chg="del">
        <pc:chgData name="Xuesu Xiao" userId="2da2dc19-76a6-42ca-a03e-a5becae5e7dc" providerId="ADAL" clId="{B74F66C9-E5B3-EF46-B5D8-FD99D1E58699}" dt="2022-11-19T04:40:05.625" v="24" actId="2696"/>
        <pc:sldMkLst>
          <pc:docMk/>
          <pc:sldMk cId="197772761" sldId="821"/>
        </pc:sldMkLst>
      </pc:sldChg>
      <pc:sldChg chg="del">
        <pc:chgData name="Xuesu Xiao" userId="2da2dc19-76a6-42ca-a03e-a5becae5e7dc" providerId="ADAL" clId="{B74F66C9-E5B3-EF46-B5D8-FD99D1E58699}" dt="2022-11-19T04:40:05.613" v="9" actId="2696"/>
        <pc:sldMkLst>
          <pc:docMk/>
          <pc:sldMk cId="4062368074" sldId="822"/>
        </pc:sldMkLst>
      </pc:sldChg>
      <pc:sldChg chg="del">
        <pc:chgData name="Xuesu Xiao" userId="2da2dc19-76a6-42ca-a03e-a5becae5e7dc" providerId="ADAL" clId="{B74F66C9-E5B3-EF46-B5D8-FD99D1E58699}" dt="2022-11-19T04:40:05.616" v="13" actId="2696"/>
        <pc:sldMkLst>
          <pc:docMk/>
          <pc:sldMk cId="914407901" sldId="823"/>
        </pc:sldMkLst>
      </pc:sldChg>
      <pc:sldChg chg="del">
        <pc:chgData name="Xuesu Xiao" userId="2da2dc19-76a6-42ca-a03e-a5becae5e7dc" providerId="ADAL" clId="{B74F66C9-E5B3-EF46-B5D8-FD99D1E58699}" dt="2022-11-19T04:40:05.614" v="10" actId="2696"/>
        <pc:sldMkLst>
          <pc:docMk/>
          <pc:sldMk cId="2934550190" sldId="824"/>
        </pc:sldMkLst>
      </pc:sldChg>
      <pc:sldChg chg="del">
        <pc:chgData name="Xuesu Xiao" userId="2da2dc19-76a6-42ca-a03e-a5becae5e7dc" providerId="ADAL" clId="{B74F66C9-E5B3-EF46-B5D8-FD99D1E58699}" dt="2022-11-19T04:40:05.620" v="19" actId="2696"/>
        <pc:sldMkLst>
          <pc:docMk/>
          <pc:sldMk cId="3025667706" sldId="825"/>
        </pc:sldMkLst>
      </pc:sldChg>
      <pc:sldChg chg="del">
        <pc:chgData name="Xuesu Xiao" userId="2da2dc19-76a6-42ca-a03e-a5becae5e7dc" providerId="ADAL" clId="{B74F66C9-E5B3-EF46-B5D8-FD99D1E58699}" dt="2022-11-19T04:40:05.621" v="21" actId="2696"/>
        <pc:sldMkLst>
          <pc:docMk/>
          <pc:sldMk cId="3331113610" sldId="826"/>
        </pc:sldMkLst>
      </pc:sldChg>
      <pc:sldChg chg="del">
        <pc:chgData name="Xuesu Xiao" userId="2da2dc19-76a6-42ca-a03e-a5becae5e7dc" providerId="ADAL" clId="{B74F66C9-E5B3-EF46-B5D8-FD99D1E58699}" dt="2022-11-19T04:40:05.609" v="5" actId="2696"/>
        <pc:sldMkLst>
          <pc:docMk/>
          <pc:sldMk cId="469707630" sldId="828"/>
        </pc:sldMkLst>
      </pc:sldChg>
      <pc:sldChg chg="del">
        <pc:chgData name="Xuesu Xiao" userId="2da2dc19-76a6-42ca-a03e-a5becae5e7dc" providerId="ADAL" clId="{B74F66C9-E5B3-EF46-B5D8-FD99D1E58699}" dt="2022-11-19T04:40:05.630" v="29" actId="2696"/>
        <pc:sldMkLst>
          <pc:docMk/>
          <pc:sldMk cId="430795446" sldId="829"/>
        </pc:sldMkLst>
      </pc:sldChg>
      <pc:sldChg chg="del">
        <pc:chgData name="Xuesu Xiao" userId="2da2dc19-76a6-42ca-a03e-a5becae5e7dc" providerId="ADAL" clId="{B74F66C9-E5B3-EF46-B5D8-FD99D1E58699}" dt="2022-11-19T04:40:05.617" v="14" actId="2696"/>
        <pc:sldMkLst>
          <pc:docMk/>
          <pc:sldMk cId="675939136" sldId="831"/>
        </pc:sldMkLst>
      </pc:sldChg>
      <pc:sldChg chg="del">
        <pc:chgData name="Xuesu Xiao" userId="2da2dc19-76a6-42ca-a03e-a5becae5e7dc" providerId="ADAL" clId="{B74F66C9-E5B3-EF46-B5D8-FD99D1E58699}" dt="2022-11-19T04:40:05.622" v="22" actId="2696"/>
        <pc:sldMkLst>
          <pc:docMk/>
          <pc:sldMk cId="3443827062" sldId="833"/>
        </pc:sldMkLst>
      </pc:sldChg>
      <pc:sldChg chg="del">
        <pc:chgData name="Xuesu Xiao" userId="2da2dc19-76a6-42ca-a03e-a5becae5e7dc" providerId="ADAL" clId="{B74F66C9-E5B3-EF46-B5D8-FD99D1E58699}" dt="2022-11-19T04:40:05.667" v="40" actId="2696"/>
        <pc:sldMkLst>
          <pc:docMk/>
          <pc:sldMk cId="710812285" sldId="834"/>
        </pc:sldMkLst>
      </pc:sldChg>
      <pc:sldChg chg="del">
        <pc:chgData name="Xuesu Xiao" userId="2da2dc19-76a6-42ca-a03e-a5becae5e7dc" providerId="ADAL" clId="{B74F66C9-E5B3-EF46-B5D8-FD99D1E58699}" dt="2022-11-19T04:40:05.642" v="33" actId="2696"/>
        <pc:sldMkLst>
          <pc:docMk/>
          <pc:sldMk cId="869286046" sldId="836"/>
        </pc:sldMkLst>
      </pc:sldChg>
      <pc:sldChg chg="del">
        <pc:chgData name="Xuesu Xiao" userId="2da2dc19-76a6-42ca-a03e-a5becae5e7dc" providerId="ADAL" clId="{B74F66C9-E5B3-EF46-B5D8-FD99D1E58699}" dt="2022-11-19T04:40:05.626" v="26" actId="2696"/>
        <pc:sldMkLst>
          <pc:docMk/>
          <pc:sldMk cId="3001829125" sldId="837"/>
        </pc:sldMkLst>
      </pc:sldChg>
    </pc:docChg>
  </pc:docChgLst>
  <pc:docChgLst>
    <pc:chgData name="Xuesu Xiao" userId="2da2dc19-76a6-42ca-a03e-a5becae5e7dc" providerId="ADAL" clId="{F4A6B771-A07F-9E44-B606-5C5C87944A11}"/>
    <pc:docChg chg="undo redo custSel addSld delSld modSld addSection delSection modSection">
      <pc:chgData name="Xuesu Xiao" userId="2da2dc19-76a6-42ca-a03e-a5becae5e7dc" providerId="ADAL" clId="{F4A6B771-A07F-9E44-B606-5C5C87944A11}" dt="2022-11-21T00:18:41.132" v="118"/>
      <pc:docMkLst>
        <pc:docMk/>
      </pc:docMkLst>
      <pc:sldChg chg="add del">
        <pc:chgData name="Xuesu Xiao" userId="2da2dc19-76a6-42ca-a03e-a5becae5e7dc" providerId="ADAL" clId="{F4A6B771-A07F-9E44-B606-5C5C87944A11}" dt="2022-11-21T00:01:57.648" v="3" actId="2696"/>
        <pc:sldMkLst>
          <pc:docMk/>
          <pc:sldMk cId="2785254642" sldId="414"/>
        </pc:sldMkLst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652257861" sldId="45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52257861" sldId="456"/>
            <ac:spMk id="4" creationId="{23F7FAC5-C9F6-8648-A46F-0E36160985E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44749237" sldId="45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44749237" sldId="457"/>
            <ac:spMk id="4" creationId="{3727CCF1-244D-C84F-AECA-F5808864A96E}"/>
          </ac:spMkLst>
        </pc:spChg>
      </pc:sldChg>
      <pc:sldChg chg="delSp add mod">
        <pc:chgData name="Xuesu Xiao" userId="2da2dc19-76a6-42ca-a03e-a5becae5e7dc" providerId="ADAL" clId="{F4A6B771-A07F-9E44-B606-5C5C87944A11}" dt="2022-11-21T00:18:41.132" v="118"/>
        <pc:sldMkLst>
          <pc:docMk/>
          <pc:sldMk cId="62438315" sldId="49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2438315" sldId="491"/>
            <ac:spMk id="4" creationId="{0F7919D7-05E8-9A7D-3F19-2E4B2BA89510}"/>
          </ac:spMkLst>
        </pc:spChg>
        <pc:picChg chg="del">
          <ac:chgData name="Xuesu Xiao" userId="2da2dc19-76a6-42ca-a03e-a5becae5e7dc" providerId="ADAL" clId="{F4A6B771-A07F-9E44-B606-5C5C87944A11}" dt="2022-11-21T00:16:23.894" v="106" actId="478"/>
          <ac:picMkLst>
            <pc:docMk/>
            <pc:sldMk cId="62438315" sldId="491"/>
            <ac:picMk id="7" creationId="{FB0D96C3-B03D-ED2D-5ECC-5BA14B48AC7A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039377443" sldId="59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39377443" sldId="596"/>
            <ac:spMk id="4" creationId="{F38A6FE7-8194-954C-7546-771BEB092607}"/>
          </ac:spMkLst>
        </pc:spChg>
        <pc:spChg chg="mod">
          <ac:chgData name="Xuesu Xiao" userId="2da2dc19-76a6-42ca-a03e-a5becae5e7dc" providerId="ADAL" clId="{F4A6B771-A07F-9E44-B606-5C5C87944A11}" dt="2022-11-21T00:03:18.636" v="23" actId="27636"/>
          <ac:spMkLst>
            <pc:docMk/>
            <pc:sldMk cId="3039377443" sldId="596"/>
            <ac:spMk id="9" creationId="{A94DDA1C-A285-7EB1-974E-7264A402BDA6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10030985" sldId="59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10030985" sldId="597"/>
            <ac:spMk id="4" creationId="{C6C9FE05-8E83-1005-D05D-C0178DBB5457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4122393262" sldId="59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122393262" sldId="598"/>
            <ac:spMk id="4" creationId="{C0EB0D39-0062-A3FA-04F9-855F7D8764F5}"/>
          </ac:spMkLst>
        </pc:spChg>
        <pc:picChg chg="mod">
          <ac:chgData name="Xuesu Xiao" userId="2da2dc19-76a6-42ca-a03e-a5becae5e7dc" providerId="ADAL" clId="{F4A6B771-A07F-9E44-B606-5C5C87944A11}" dt="2022-11-21T00:09:04.809" v="35" actId="1035"/>
          <ac:picMkLst>
            <pc:docMk/>
            <pc:sldMk cId="4122393262" sldId="598"/>
            <ac:picMk id="6" creationId="{D12F843B-5B71-CB49-DEDD-32BFCFD9DE2A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720037775" sldId="599"/>
        </pc:sldMkLst>
        <pc:spChg chg="mod">
          <ac:chgData name="Xuesu Xiao" userId="2da2dc19-76a6-42ca-a03e-a5becae5e7dc" providerId="ADAL" clId="{F4A6B771-A07F-9E44-B606-5C5C87944A11}" dt="2022-11-21T00:09:14.552" v="37" actId="20577"/>
          <ac:spMkLst>
            <pc:docMk/>
            <pc:sldMk cId="720037775" sldId="599"/>
            <ac:spMk id="3" creationId="{8A52A8CC-0103-3855-4E57-6D4BB3E24ADA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720037775" sldId="599"/>
            <ac:spMk id="4" creationId="{13E77F7D-0379-4182-9E17-F434E0F51758}"/>
          </ac:spMkLst>
        </pc:spChg>
        <pc:picChg chg="mod">
          <ac:chgData name="Xuesu Xiao" userId="2da2dc19-76a6-42ca-a03e-a5becae5e7dc" providerId="ADAL" clId="{F4A6B771-A07F-9E44-B606-5C5C87944A11}" dt="2022-11-21T00:09:56.685" v="54" actId="1036"/>
          <ac:picMkLst>
            <pc:docMk/>
            <pc:sldMk cId="720037775" sldId="599"/>
            <ac:picMk id="6" creationId="{31B7E140-4BC0-908F-AF81-00C29EEE20AB}"/>
          </ac:picMkLst>
        </pc:pic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06719557" sldId="60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06719557" sldId="600"/>
            <ac:spMk id="4" creationId="{BE89D087-9630-A1FC-9ECE-5C94820CD62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190667099" sldId="60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90667099" sldId="601"/>
            <ac:spMk id="4" creationId="{BD909ABA-C6F5-5CB2-77F7-AD7172537D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361257224" sldId="60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361257224" sldId="602"/>
            <ac:spMk id="4" creationId="{BD909ABA-C6F5-5CB2-77F7-AD7172537D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844538716" sldId="60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44538716" sldId="603"/>
            <ac:spMk id="4" creationId="{C6A24FE2-3C95-067A-54C4-CF66C2B46A49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2312208260" sldId="60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312208260" sldId="604"/>
            <ac:spMk id="4" creationId="{948CB606-2BB5-7922-1589-A363BA4B4ADC}"/>
          </ac:spMkLst>
        </pc:spChg>
        <pc:picChg chg="mod">
          <ac:chgData name="Xuesu Xiao" userId="2da2dc19-76a6-42ca-a03e-a5becae5e7dc" providerId="ADAL" clId="{F4A6B771-A07F-9E44-B606-5C5C87944A11}" dt="2022-11-21T00:10:02.295" v="60" actId="1035"/>
          <ac:picMkLst>
            <pc:docMk/>
            <pc:sldMk cId="2312208260" sldId="604"/>
            <ac:picMk id="6" creationId="{E5D0F354-428F-E001-92A5-04AB1BFB8850}"/>
          </ac:picMkLst>
        </pc:pic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864455984" sldId="60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864455984" sldId="605"/>
            <ac:spMk id="4" creationId="{7C033E0B-ECFE-66C6-5A87-F06C2280377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146062417" sldId="77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146062417" sldId="777"/>
            <ac:spMk id="4" creationId="{7A4CC51B-CD6C-A6DE-9D62-908D3611360C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156903373" sldId="808"/>
        </pc:sldMkLst>
        <pc:spChg chg="mod">
          <ac:chgData name="Xuesu Xiao" userId="2da2dc19-76a6-42ca-a03e-a5becae5e7dc" providerId="ADAL" clId="{F4A6B771-A07F-9E44-B606-5C5C87944A11}" dt="2022-11-21T00:11:30.301" v="76" actId="27636"/>
          <ac:spMkLst>
            <pc:docMk/>
            <pc:sldMk cId="156903373" sldId="808"/>
            <ac:spMk id="3" creationId="{E437F0FF-B85B-0E44-91F0-D849E9AB822D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56903373" sldId="808"/>
            <ac:spMk id="4" creationId="{D5A19EE4-243E-6A4F-9D93-E9F4E9B8949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217518409" sldId="81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217518409" sldId="810"/>
            <ac:spMk id="4" creationId="{74C2E498-7453-D44F-AAA1-AAEBB0ECFED2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265876497" sldId="81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65876497" sldId="811"/>
            <ac:spMk id="4" creationId="{04550CF0-52A2-BC17-008B-CD1F3C1FCB43}"/>
          </ac:spMkLst>
        </pc:spChg>
        <pc:picChg chg="mod">
          <ac:chgData name="Xuesu Xiao" userId="2da2dc19-76a6-42ca-a03e-a5becae5e7dc" providerId="ADAL" clId="{F4A6B771-A07F-9E44-B606-5C5C87944A11}" dt="2022-11-21T00:11:48.238" v="88" actId="1035"/>
          <ac:picMkLst>
            <pc:docMk/>
            <pc:sldMk cId="3265876497" sldId="811"/>
            <ac:picMk id="6" creationId="{0F48E505-4A08-58A4-B08D-9C2C9C0B4870}"/>
          </ac:picMkLst>
        </pc:pic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29942591" sldId="81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29942591" sldId="812"/>
            <ac:spMk id="4" creationId="{30231CFB-BE3E-6F5A-07A8-B8A91E6D3C2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48304087" sldId="81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48304087" sldId="813"/>
            <ac:spMk id="4" creationId="{1C2C5F5A-FE79-D698-EF64-71DE13E835D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9093075" sldId="81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9093075" sldId="814"/>
            <ac:spMk id="4" creationId="{30231CFB-BE3E-6F5A-07A8-B8A91E6D3C2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253674168" sldId="81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253674168" sldId="815"/>
            <ac:spMk id="4" creationId="{30231CFB-BE3E-6F5A-07A8-B8A91E6D3C2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273382698" sldId="81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73382698" sldId="816"/>
            <ac:spMk id="4" creationId="{1C2C5F5A-FE79-D698-EF64-71DE13E835D8}"/>
          </ac:spMkLst>
        </pc:spChg>
      </pc:sldChg>
      <pc:sldChg chg="add del">
        <pc:chgData name="Xuesu Xiao" userId="2da2dc19-76a6-42ca-a03e-a5becae5e7dc" providerId="ADAL" clId="{F4A6B771-A07F-9E44-B606-5C5C87944A11}" dt="2022-11-21T00:12:44.318" v="89" actId="2696"/>
        <pc:sldMkLst>
          <pc:docMk/>
          <pc:sldMk cId="1062089267" sldId="817"/>
        </pc:sldMkLst>
      </pc:sldChg>
      <pc:sldChg chg="add del">
        <pc:chgData name="Xuesu Xiao" userId="2da2dc19-76a6-42ca-a03e-a5becae5e7dc" providerId="ADAL" clId="{F4A6B771-A07F-9E44-B606-5C5C87944A11}" dt="2022-11-21T00:12:44.936" v="90" actId="2696"/>
        <pc:sldMkLst>
          <pc:docMk/>
          <pc:sldMk cId="3427696744" sldId="818"/>
        </pc:sldMkLst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246536999" sldId="81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46536999" sldId="819"/>
            <ac:spMk id="4" creationId="{CC0CD3BB-A508-2C99-D0B7-580865E362DC}"/>
          </ac:spMkLst>
        </pc:spChg>
        <pc:picChg chg="mod">
          <ac:chgData name="Xuesu Xiao" userId="2da2dc19-76a6-42ca-a03e-a5becae5e7dc" providerId="ADAL" clId="{F4A6B771-A07F-9E44-B606-5C5C87944A11}" dt="2022-11-21T00:13:49.781" v="93" actId="1076"/>
          <ac:picMkLst>
            <pc:docMk/>
            <pc:sldMk cId="3246536999" sldId="819"/>
            <ac:picMk id="3" creationId="{7DEA5F18-AED3-B607-AA01-9D4E7253BCD5}"/>
          </ac:picMkLst>
        </pc:picChg>
        <pc:picChg chg="mod">
          <ac:chgData name="Xuesu Xiao" userId="2da2dc19-76a6-42ca-a03e-a5becae5e7dc" providerId="ADAL" clId="{F4A6B771-A07F-9E44-B606-5C5C87944A11}" dt="2022-11-21T00:13:50.923" v="94" actId="1076"/>
          <ac:picMkLst>
            <pc:docMk/>
            <pc:sldMk cId="3246536999" sldId="819"/>
            <ac:picMk id="6" creationId="{305831C5-7153-D4AE-5B0E-DC3C0DF01BEC}"/>
          </ac:picMkLst>
        </pc:pic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140227953" sldId="82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40227953" sldId="820"/>
            <ac:spMk id="4" creationId="{F41F4992-90DF-9701-533C-18E25A234E3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84152356" sldId="82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84152356" sldId="821"/>
            <ac:spMk id="4" creationId="{E477100B-0F6E-2CBA-FEA7-93C2EF50A4D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869722157" sldId="82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69722157" sldId="822"/>
            <ac:spMk id="4" creationId="{F41F4992-90DF-9701-533C-18E25A234E3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488706617" sldId="82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488706617" sldId="823"/>
            <ac:spMk id="4" creationId="{F41F4992-90DF-9701-533C-18E25A234E3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736072691" sldId="82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736072691" sldId="824"/>
            <ac:spMk id="4" creationId="{E477100B-0F6E-2CBA-FEA7-93C2EF50A4D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944187850" sldId="82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944187850" sldId="825"/>
            <ac:spMk id="4" creationId="{E477100B-0F6E-2CBA-FEA7-93C2EF50A4D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74416682" sldId="82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4416682" sldId="826"/>
            <ac:spMk id="4" creationId="{E477100B-0F6E-2CBA-FEA7-93C2EF50A4D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972417686" sldId="82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972417686" sldId="827"/>
            <ac:spMk id="4" creationId="{DAB39DE3-2CD6-2411-DF1A-BC5B3336BD86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896578768" sldId="82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96578768" sldId="828"/>
            <ac:spMk id="4" creationId="{F1F61DC9-0A3A-EB98-0424-AB621BBFA7D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882556259" sldId="82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82556259" sldId="829"/>
            <ac:spMk id="4" creationId="{7FD0F19C-A804-C23B-B298-7BBB444B887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765545958" sldId="83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65545958" sldId="830"/>
            <ac:spMk id="4" creationId="{6E36B22D-6476-2C17-D5FB-8297D8DD7E0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267552001" sldId="83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267552001" sldId="831"/>
            <ac:spMk id="4" creationId="{2A82E8AC-EAD7-1F11-1E1E-E3BCBC477F6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425778364" sldId="83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425778364" sldId="832"/>
            <ac:spMk id="4" creationId="{E80A3024-F9C4-C8A4-978F-7199A2391F4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762029876" sldId="83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62029876" sldId="833"/>
            <ac:spMk id="4" creationId="{E80A3024-F9C4-C8A4-978F-7199A2391F4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91543421" sldId="83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91543421" sldId="834"/>
            <ac:spMk id="4" creationId="{7C268D47-EA54-1909-5552-21137345F7D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721947356" sldId="83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721947356" sldId="835"/>
            <ac:spMk id="4" creationId="{3436B45E-FCED-8372-8F9F-5EA9179EB6E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945272094" sldId="83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945272094" sldId="836"/>
            <ac:spMk id="4" creationId="{6FA11BAB-0442-46A1-77C0-85E224B82E9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784498682" sldId="83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84498682" sldId="837"/>
            <ac:spMk id="4" creationId="{6FA11BAB-0442-46A1-77C0-85E224B82E9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745990591" sldId="83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745990591" sldId="838"/>
            <ac:spMk id="4" creationId="{273AEDED-B2C9-9549-D977-FC73EFE85F7D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139119755" sldId="83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139119755" sldId="839"/>
            <ac:spMk id="4" creationId="{6FA11BAB-0442-46A1-77C0-85E224B82E9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584299575" sldId="84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84299575" sldId="840"/>
            <ac:spMk id="4" creationId="{72D5E1D8-0C9F-6CFA-7AD6-83F0BA1DDD2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171675314" sldId="84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71675314" sldId="841"/>
            <ac:spMk id="4" creationId="{7412E971-8B67-8DC9-EC9D-1594149838D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178364259" sldId="84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178364259" sldId="842"/>
            <ac:spMk id="4" creationId="{EC9FDAF9-E10B-01F3-D36E-210E3165A2F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36461511" sldId="84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36461511" sldId="843"/>
            <ac:spMk id="4" creationId="{507FBC76-CE62-1408-2DED-2199FD70391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245613846" sldId="84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245613846" sldId="844"/>
            <ac:spMk id="4" creationId="{F06F2A31-F3A5-B3D7-CAC4-AE9A17B5CF8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848533980" sldId="84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48533980" sldId="845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864043334" sldId="84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64043334" sldId="846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77879210" sldId="84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77879210" sldId="848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387475118" sldId="85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387475118" sldId="850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56436291" sldId="85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56436291" sldId="851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27383485" sldId="85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27383485" sldId="852"/>
            <ac:spMk id="4" creationId="{579A08E7-FDB1-749E-BFBB-B9FF70950D6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060215140" sldId="97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60215140" sldId="979"/>
            <ac:spMk id="4" creationId="{A976BD45-C9A4-5205-A4D4-96C0898D071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382882215" sldId="98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382882215" sldId="980"/>
            <ac:spMk id="4" creationId="{A976BD45-C9A4-5205-A4D4-96C0898D071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743628360" sldId="98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743628360" sldId="981"/>
            <ac:spMk id="4" creationId="{32DC8823-96AA-0550-F903-3DD11F79EA96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2895420256" sldId="1009"/>
        </pc:sldMkLst>
        <pc:spChg chg="mod">
          <ac:chgData name="Xuesu Xiao" userId="2da2dc19-76a6-42ca-a03e-a5becae5e7dc" providerId="ADAL" clId="{F4A6B771-A07F-9E44-B606-5C5C87944A11}" dt="2022-11-21T00:01:55.246" v="1" actId="27636"/>
          <ac:spMkLst>
            <pc:docMk/>
            <pc:sldMk cId="2895420256" sldId="1009"/>
            <ac:spMk id="3" creationId="{EBFD317E-C43E-B3C4-0DB1-CA4855DD4701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95420256" sldId="1009"/>
            <ac:spMk id="4" creationId="{B50A60C3-A6AD-207C-2D32-ECF017B3F71F}"/>
          </ac:spMkLst>
        </pc:spChg>
        <pc:picChg chg="mod">
          <ac:chgData name="Xuesu Xiao" userId="2da2dc19-76a6-42ca-a03e-a5becae5e7dc" providerId="ADAL" clId="{F4A6B771-A07F-9E44-B606-5C5C87944A11}" dt="2022-11-21T00:02:40.445" v="6" actId="1076"/>
          <ac:picMkLst>
            <pc:docMk/>
            <pc:sldMk cId="2895420256" sldId="1009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2184310287" sldId="101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184310287" sldId="1010"/>
            <ac:spMk id="4" creationId="{B50A60C3-A6AD-207C-2D32-ECF017B3F71F}"/>
          </ac:spMkLst>
        </pc:spChg>
        <pc:picChg chg="mod">
          <ac:chgData name="Xuesu Xiao" userId="2da2dc19-76a6-42ca-a03e-a5becae5e7dc" providerId="ADAL" clId="{F4A6B771-A07F-9E44-B606-5C5C87944A11}" dt="2022-11-21T00:02:23.450" v="4" actId="1076"/>
          <ac:picMkLst>
            <pc:docMk/>
            <pc:sldMk cId="2184310287" sldId="1010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580128843" sldId="101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580128843" sldId="1011"/>
            <ac:spMk id="4" creationId="{B50A60C3-A6AD-207C-2D32-ECF017B3F71F}"/>
          </ac:spMkLst>
        </pc:spChg>
        <pc:picChg chg="mod">
          <ac:chgData name="Xuesu Xiao" userId="2da2dc19-76a6-42ca-a03e-a5becae5e7dc" providerId="ADAL" clId="{F4A6B771-A07F-9E44-B606-5C5C87944A11}" dt="2022-11-21T00:02:32.197" v="5" actId="1076"/>
          <ac:picMkLst>
            <pc:docMk/>
            <pc:sldMk cId="3580128843" sldId="1011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974288757" sldId="1015"/>
        </pc:sldMkLst>
        <pc:spChg chg="mod">
          <ac:chgData name="Xuesu Xiao" userId="2da2dc19-76a6-42ca-a03e-a5becae5e7dc" providerId="ADAL" clId="{F4A6B771-A07F-9E44-B606-5C5C87944A11}" dt="2022-11-21T00:16:29.466" v="107" actId="20577"/>
          <ac:spMkLst>
            <pc:docMk/>
            <pc:sldMk cId="3974288757" sldId="1015"/>
            <ac:spMk id="3" creationId="{721BC740-5D5A-F58F-1DCA-297DC5FA7937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974288757" sldId="1015"/>
            <ac:spMk id="4" creationId="{0F7919D7-05E8-9A7D-3F19-2E4B2BA89510}"/>
          </ac:spMkLst>
        </pc:spChg>
        <pc:picChg chg="del">
          <ac:chgData name="Xuesu Xiao" userId="2da2dc19-76a6-42ca-a03e-a5becae5e7dc" providerId="ADAL" clId="{F4A6B771-A07F-9E44-B606-5C5C87944A11}" dt="2022-11-21T00:16:32.438" v="108" actId="478"/>
          <ac:picMkLst>
            <pc:docMk/>
            <pc:sldMk cId="3974288757" sldId="1015"/>
            <ac:picMk id="7" creationId="{18DA0FAF-AED2-3D60-1CFE-686E392F771B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799158723" sldId="1016"/>
        </pc:sldMkLst>
        <pc:spChg chg="mod">
          <ac:chgData name="Xuesu Xiao" userId="2da2dc19-76a6-42ca-a03e-a5becae5e7dc" providerId="ADAL" clId="{F4A6B771-A07F-9E44-B606-5C5C87944A11}" dt="2022-11-21T00:16:47.159" v="111" actId="14100"/>
          <ac:spMkLst>
            <pc:docMk/>
            <pc:sldMk cId="3799158723" sldId="1016"/>
            <ac:spMk id="2" creationId="{32A2EC33-6208-F41F-093A-47A1AB5C3EF8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99158723" sldId="1016"/>
            <ac:spMk id="4" creationId="{7D512776-804F-F2BD-B35C-CF6C42A22BA8}"/>
          </ac:spMkLst>
        </pc:spChg>
        <pc:spChg chg="mod">
          <ac:chgData name="Xuesu Xiao" userId="2da2dc19-76a6-42ca-a03e-a5becae5e7dc" providerId="ADAL" clId="{F4A6B771-A07F-9E44-B606-5C5C87944A11}" dt="2022-11-21T00:15:58.748" v="100" actId="27636"/>
          <ac:spMkLst>
            <pc:docMk/>
            <pc:sldMk cId="3799158723" sldId="1016"/>
            <ac:spMk id="8" creationId="{ED08896C-D750-03A5-D700-8BB54C8F1BB2}"/>
          </ac:spMkLst>
        </pc:spChg>
      </pc:sldChg>
      <pc:sldChg chg="addSp delSp modSp add mod">
        <pc:chgData name="Xuesu Xiao" userId="2da2dc19-76a6-42ca-a03e-a5becae5e7dc" providerId="ADAL" clId="{F4A6B771-A07F-9E44-B606-5C5C87944A11}" dt="2022-11-21T00:18:41.132" v="118"/>
        <pc:sldMkLst>
          <pc:docMk/>
          <pc:sldMk cId="2373233531" sldId="1017"/>
        </pc:sldMkLst>
        <pc:spChg chg="del mod">
          <ac:chgData name="Xuesu Xiao" userId="2da2dc19-76a6-42ca-a03e-a5becae5e7dc" providerId="ADAL" clId="{F4A6B771-A07F-9E44-B606-5C5C87944A11}" dt="2022-11-21T00:16:59.810" v="112" actId="478"/>
          <ac:spMkLst>
            <pc:docMk/>
            <pc:sldMk cId="2373233531" sldId="1017"/>
            <ac:spMk id="2" creationId="{32A2EC33-6208-F41F-093A-47A1AB5C3EF8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373233531" sldId="1017"/>
            <ac:spMk id="4" creationId="{7D512776-804F-F2BD-B35C-CF6C42A22BA8}"/>
          </ac:spMkLst>
        </pc:spChg>
        <pc:spChg chg="add del mod">
          <ac:chgData name="Xuesu Xiao" userId="2da2dc19-76a6-42ca-a03e-a5becae5e7dc" providerId="ADAL" clId="{F4A6B771-A07F-9E44-B606-5C5C87944A11}" dt="2022-11-21T00:17:03.352" v="115" actId="478"/>
          <ac:spMkLst>
            <pc:docMk/>
            <pc:sldMk cId="2373233531" sldId="1017"/>
            <ac:spMk id="7" creationId="{E36932C0-D4ED-3414-93CF-8E39EAE52DDD}"/>
          </ac:spMkLst>
        </pc:spChg>
        <pc:spChg chg="mod">
          <ac:chgData name="Xuesu Xiao" userId="2da2dc19-76a6-42ca-a03e-a5becae5e7dc" providerId="ADAL" clId="{F4A6B771-A07F-9E44-B606-5C5C87944A11}" dt="2022-11-21T00:15:58.788" v="101" actId="27636"/>
          <ac:spMkLst>
            <pc:docMk/>
            <pc:sldMk cId="2373233531" sldId="1017"/>
            <ac:spMk id="8" creationId="{ED08896C-D750-03A5-D700-8BB54C8F1BB2}"/>
          </ac:spMkLst>
        </pc:spChg>
        <pc:spChg chg="add del mod">
          <ac:chgData name="Xuesu Xiao" userId="2da2dc19-76a6-42ca-a03e-a5becae5e7dc" providerId="ADAL" clId="{F4A6B771-A07F-9E44-B606-5C5C87944A11}" dt="2022-11-21T00:17:00.741" v="114"/>
          <ac:spMkLst>
            <pc:docMk/>
            <pc:sldMk cId="2373233531" sldId="1017"/>
            <ac:spMk id="9" creationId="{4606D4E1-7C70-78D5-5B09-D431DD57FA84}"/>
          </ac:spMkLst>
        </pc:spChg>
        <pc:spChg chg="add mod">
          <ac:chgData name="Xuesu Xiao" userId="2da2dc19-76a6-42ca-a03e-a5becae5e7dc" providerId="ADAL" clId="{F4A6B771-A07F-9E44-B606-5C5C87944A11}" dt="2022-11-21T00:17:03.681" v="116"/>
          <ac:spMkLst>
            <pc:docMk/>
            <pc:sldMk cId="2373233531" sldId="1017"/>
            <ac:spMk id="11" creationId="{DA53DEE9-D07F-A690-5ABA-F89B642787C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45335663" sldId="101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45335663" sldId="1018"/>
            <ac:spMk id="4" creationId="{697F92A7-1A1F-1523-E74E-132E133B5BA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606427431" sldId="101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06427431" sldId="1019"/>
            <ac:spMk id="4" creationId="{697F92A7-1A1F-1523-E74E-132E133B5BA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17738683" sldId="102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17738683" sldId="1020"/>
            <ac:spMk id="4" creationId="{C0DCE694-F739-7A08-3255-78969BCF8EBB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01996370" sldId="102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01996370" sldId="1021"/>
            <ac:spMk id="4" creationId="{CF7A60F5-3EB3-D0A1-B5E9-E29544F9969E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722755542" sldId="102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22755542" sldId="1022"/>
            <ac:spMk id="4" creationId="{541BE055-20F3-A548-C988-3F24AB658BC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695882085" sldId="102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695882085" sldId="1023"/>
            <ac:spMk id="4" creationId="{98B57828-0E54-CF32-6766-5F6127BF746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43088782" sldId="102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43088782" sldId="1024"/>
            <ac:spMk id="4" creationId="{4C775B37-534E-C863-AAC7-A4F54EE256E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682152609" sldId="102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682152609" sldId="1025"/>
            <ac:spMk id="4" creationId="{6A2ABBBF-A7C8-2717-8DDF-80A03232ABD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861954981" sldId="102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61954981" sldId="1026"/>
            <ac:spMk id="4" creationId="{5B619AB0-DC92-4A5D-8567-FCDE996BD05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000806189" sldId="102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000806189" sldId="1027"/>
            <ac:spMk id="4" creationId="{6179FC02-7949-058D-3FA2-3DC44A8A5F6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511753051" sldId="102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511753051" sldId="1029"/>
            <ac:spMk id="4" creationId="{286667BD-318A-1891-48E3-1B700E8AF7C4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955847086" sldId="103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955847086" sldId="1030"/>
            <ac:spMk id="4" creationId="{286667BD-318A-1891-48E3-1B700E8AF7C4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105743453" sldId="103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105743453" sldId="1031"/>
            <ac:spMk id="4" creationId="{E5F3FF6E-4171-4894-0CA6-2E774BBE7BC7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844348462" sldId="103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44348462" sldId="1032"/>
            <ac:spMk id="4" creationId="{184A2CC8-FD06-995D-DB83-61032AA1186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09443731" sldId="103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09443731" sldId="1033"/>
            <ac:spMk id="4" creationId="{DED7989C-FE64-A845-18F3-E4238BA3352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40174979" sldId="103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40174979" sldId="1034"/>
            <ac:spMk id="4" creationId="{DED7989C-FE64-A845-18F3-E4238BA3352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830761014" sldId="103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830761014" sldId="1035"/>
            <ac:spMk id="4" creationId="{1D0F5039-4361-36C4-88C9-C345FB0B4E6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219594832" sldId="103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19594832" sldId="1036"/>
            <ac:spMk id="4" creationId="{D684C7D0-47DC-9B1C-92E5-412A3F5DFF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209651177" sldId="103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09651177" sldId="1037"/>
            <ac:spMk id="4" creationId="{C25FE349-3420-D70C-3B49-40A2C10F9F9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38938553" sldId="103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38938553" sldId="1038"/>
            <ac:spMk id="4" creationId="{D684C7D0-47DC-9B1C-92E5-412A3F5DFF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835733529" sldId="103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35733529" sldId="1039"/>
            <ac:spMk id="4" creationId="{C25FE349-3420-D70C-3B49-40A2C10F9F9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10042205" sldId="104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10042205" sldId="1040"/>
            <ac:spMk id="4" creationId="{7EFCF24E-EDAF-1D87-D002-E95900D96D5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58628040" sldId="104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8628040" sldId="1041"/>
            <ac:spMk id="4" creationId="{7EFCF24E-EDAF-1D87-D002-E95900D96D5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737261571" sldId="104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37261571" sldId="1042"/>
            <ac:spMk id="4" creationId="{7EFCF24E-EDAF-1D87-D002-E95900D96D5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676073714" sldId="104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676073714" sldId="1043"/>
            <ac:spMk id="4" creationId="{212BAEA0-4F38-60FF-9EF9-A542F3354C0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317773440" sldId="104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317773440" sldId="1044"/>
            <ac:spMk id="4" creationId="{A6F2498B-0334-8218-5C21-F96021FC7A3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049690760" sldId="104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49690760" sldId="1045"/>
            <ac:spMk id="4" creationId="{48B2936E-C448-33AE-CCDC-D09BD07E2FD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877051731" sldId="104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77051731" sldId="1046"/>
            <ac:spMk id="4" creationId="{C291FF4D-F8B2-5F6D-0481-AF0752D569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3449055" sldId="104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3449055" sldId="1047"/>
            <ac:spMk id="4" creationId="{6124341A-AF8F-8FE0-5AAA-513F1A19691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550181309" sldId="104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50181309" sldId="1048"/>
            <ac:spMk id="4" creationId="{2EA7FB50-75EE-B492-C439-1C0A27D232D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628102429" sldId="104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28102429" sldId="1049"/>
            <ac:spMk id="4" creationId="{43E3FEBD-3772-2140-218E-CD6539F0E034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939858104" sldId="105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939858104" sldId="1051"/>
            <ac:spMk id="4" creationId="{8BFBEAB6-00E6-E395-6391-066EE4A0F30B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847597802" sldId="105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47597802" sldId="1052"/>
            <ac:spMk id="4" creationId="{364B6E1B-B8EF-2096-394B-4F2EC0056616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13518901" sldId="105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13518901" sldId="1055"/>
            <ac:spMk id="4" creationId="{7C8CBC62-EEC3-0966-182A-E6BCD60B807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385652037" sldId="105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385652037" sldId="1056"/>
            <ac:spMk id="4" creationId="{BFE3133D-1550-59A7-3A51-48EB5CCF52A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548353966" sldId="105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48353966" sldId="1057"/>
            <ac:spMk id="4" creationId="{116150EF-03D3-4E85-2AEA-A0B9763B148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59892171" sldId="105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59892171" sldId="1058"/>
            <ac:spMk id="4" creationId="{5AE17D79-4588-F8BE-0AA0-213E2D4BC0D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986950151" sldId="105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986950151" sldId="1059"/>
            <ac:spMk id="4" creationId="{5EF52A84-7F78-BEA7-F60B-FA146351A69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907946758" sldId="106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907946758" sldId="1060"/>
            <ac:spMk id="4" creationId="{5EF52A84-7F78-BEA7-F60B-FA146351A69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205282586" sldId="106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205282586" sldId="1061"/>
            <ac:spMk id="4" creationId="{5EF52A84-7F78-BEA7-F60B-FA146351A69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1817946" sldId="106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817946" sldId="1062"/>
            <ac:spMk id="4" creationId="{5EF52A84-7F78-BEA7-F60B-FA146351A69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04953253" sldId="106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04953253" sldId="1063"/>
            <ac:spMk id="4" creationId="{D7B39D54-0D66-6E67-F316-27200483864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641477176" sldId="106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641477176" sldId="1064"/>
            <ac:spMk id="4" creationId="{2640D7E9-5D3E-7FF5-51F6-634B36270E16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850337453" sldId="106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850337453" sldId="1065"/>
            <ac:spMk id="4" creationId="{A8B14997-FDCC-A9BC-BC37-D60707E0AF2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099058700" sldId="106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99058700" sldId="1066"/>
            <ac:spMk id="4" creationId="{A8B14997-FDCC-A9BC-BC37-D60707E0AF2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798328999" sldId="109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98328999" sldId="1099"/>
            <ac:spMk id="4" creationId="{0F7919D7-05E8-9A7D-3F19-2E4B2BA89510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4191217655" sldId="1100"/>
        </pc:sldMkLst>
        <pc:spChg chg="mod">
          <ac:chgData name="Xuesu Xiao" userId="2da2dc19-76a6-42ca-a03e-a5becae5e7dc" providerId="ADAL" clId="{F4A6B771-A07F-9E44-B606-5C5C87944A11}" dt="2022-11-21T00:02:54.976" v="19" actId="20577"/>
          <ac:spMkLst>
            <pc:docMk/>
            <pc:sldMk cId="4191217655" sldId="1100"/>
            <ac:spMk id="3" creationId="{721BC740-5D5A-F58F-1DCA-297DC5FA7937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191217655" sldId="1100"/>
            <ac:spMk id="4" creationId="{0F7919D7-05E8-9A7D-3F19-2E4B2BA89510}"/>
          </ac:spMkLst>
        </pc:spChg>
      </pc:sldChg>
      <pc:sldChg chg="new del">
        <pc:chgData name="Xuesu Xiao" userId="2da2dc19-76a6-42ca-a03e-a5becae5e7dc" providerId="ADAL" clId="{F4A6B771-A07F-9E44-B606-5C5C87944A11}" dt="2022-11-21T00:03:04.789" v="21" actId="2696"/>
        <pc:sldMkLst>
          <pc:docMk/>
          <pc:sldMk cId="2901536837" sldId="1101"/>
        </pc:sldMkLst>
      </pc:sldChg>
    </pc:docChg>
  </pc:docChgLst>
  <pc:docChgLst>
    <pc:chgData name="Xuesu Xiao" userId="2da2dc19-76a6-42ca-a03e-a5becae5e7dc" providerId="ADAL" clId="{861D8F39-5C37-0F48-94E0-16FDDABA774A}"/>
    <pc:docChg chg="undo redo custSel addSld delSld modSld delSection modSection">
      <pc:chgData name="Xuesu Xiao" userId="2da2dc19-76a6-42ca-a03e-a5becae5e7dc" providerId="ADAL" clId="{861D8F39-5C37-0F48-94E0-16FDDABA774A}" dt="2022-11-20T05:19:45.199" v="819" actId="2696"/>
      <pc:docMkLst>
        <pc:docMk/>
      </pc:docMkLst>
      <pc:sldChg chg="modSp mod">
        <pc:chgData name="Xuesu Xiao" userId="2da2dc19-76a6-42ca-a03e-a5becae5e7dc" providerId="ADAL" clId="{861D8F39-5C37-0F48-94E0-16FDDABA774A}" dt="2022-11-20T04:13:53.706" v="159" actId="20577"/>
        <pc:sldMkLst>
          <pc:docMk/>
          <pc:sldMk cId="2969206148" sldId="256"/>
        </pc:sldMkLst>
        <pc:spChg chg="mod">
          <ac:chgData name="Xuesu Xiao" userId="2da2dc19-76a6-42ca-a03e-a5becae5e7dc" providerId="ADAL" clId="{861D8F39-5C37-0F48-94E0-16FDDABA774A}" dt="2022-11-20T04:13:53.706" v="159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Sp modSp add mod">
        <pc:chgData name="Xuesu Xiao" userId="2da2dc19-76a6-42ca-a03e-a5becae5e7dc" providerId="ADAL" clId="{861D8F39-5C37-0F48-94E0-16FDDABA774A}" dt="2022-11-20T04:36:21.198" v="331" actId="1076"/>
        <pc:sldMkLst>
          <pc:docMk/>
          <pc:sldMk cId="988755413" sldId="394"/>
        </pc:sldMkLst>
        <pc:spChg chg="mod">
          <ac:chgData name="Xuesu Xiao" userId="2da2dc19-76a6-42ca-a03e-a5becae5e7dc" providerId="ADAL" clId="{861D8F39-5C37-0F48-94E0-16FDDABA774A}" dt="2022-11-20T04:36:18.773" v="330" actId="20577"/>
          <ac:spMkLst>
            <pc:docMk/>
            <pc:sldMk cId="988755413" sldId="394"/>
            <ac:spMk id="3" creationId="{D01F9946-C35A-7746-AD36-47661B7C2822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988755413" sldId="394"/>
            <ac:spMk id="4" creationId="{F1225C9E-2E97-1543-A65E-B6E0F6DB1454}"/>
          </ac:spMkLst>
        </pc:spChg>
        <pc:picChg chg="mod">
          <ac:chgData name="Xuesu Xiao" userId="2da2dc19-76a6-42ca-a03e-a5becae5e7dc" providerId="ADAL" clId="{861D8F39-5C37-0F48-94E0-16FDDABA774A}" dt="2022-11-20T04:36:09.475" v="323" actId="1076"/>
          <ac:picMkLst>
            <pc:docMk/>
            <pc:sldMk cId="988755413" sldId="394"/>
            <ac:picMk id="6" creationId="{1F7DD824-BBA1-F74A-9FA2-862FEC17D762}"/>
          </ac:picMkLst>
        </pc:picChg>
        <pc:picChg chg="mod">
          <ac:chgData name="Xuesu Xiao" userId="2da2dc19-76a6-42ca-a03e-a5becae5e7dc" providerId="ADAL" clId="{861D8F39-5C37-0F48-94E0-16FDDABA774A}" dt="2022-11-20T04:36:21.198" v="331" actId="1076"/>
          <ac:picMkLst>
            <pc:docMk/>
            <pc:sldMk cId="988755413" sldId="394"/>
            <ac:picMk id="7" creationId="{2F31F87B-47EA-AA48-A575-0B86A0B0B5EC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560180526" sldId="3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60180526" sldId="395"/>
            <ac:spMk id="4" creationId="{D3115A59-4EB1-2F47-884E-10CBD25C911C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85254642" sldId="4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85254642" sldId="414"/>
            <ac:spMk id="4" creationId="{CBC30F79-AAC8-FC46-A23E-C0B1033F3E59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652257861" sldId="456"/>
        </pc:sldMkLst>
        <pc:spChg chg="mod">
          <ac:chgData name="Xuesu Xiao" userId="2da2dc19-76a6-42ca-a03e-a5becae5e7dc" providerId="ADAL" clId="{861D8F39-5C37-0F48-94E0-16FDDABA774A}" dt="2022-11-20T04:13:24.492" v="80" actId="27636"/>
          <ac:spMkLst>
            <pc:docMk/>
            <pc:sldMk cId="652257861" sldId="456"/>
            <ac:spMk id="3" creationId="{5BD968C2-B9B5-FA41-87BB-65E8D4D5D1D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52257861" sldId="456"/>
            <ac:spMk id="4" creationId="{23F7FAC5-C9F6-8648-A46F-0E36160985E3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071763711" sldId="459"/>
        </pc:sldMkLst>
        <pc:spChg chg="mod">
          <ac:chgData name="Xuesu Xiao" userId="2da2dc19-76a6-42ca-a03e-a5becae5e7dc" providerId="ADAL" clId="{861D8F39-5C37-0F48-94E0-16FDDABA774A}" dt="2022-11-20T04:13:24.566" v="81" actId="27636"/>
          <ac:spMkLst>
            <pc:docMk/>
            <pc:sldMk cId="4071763711" sldId="459"/>
            <ac:spMk id="3" creationId="{458A72B5-B101-E8E0-5C0E-84AAA03EC95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71763711" sldId="459"/>
            <ac:spMk id="4" creationId="{5B4DD57B-A1F2-AA06-B272-960D0FAD6F14}"/>
          </ac:spMkLst>
        </pc:spChg>
      </pc:sldChg>
      <pc:sldChg chg="del">
        <pc:chgData name="Xuesu Xiao" userId="2da2dc19-76a6-42ca-a03e-a5becae5e7dc" providerId="ADAL" clId="{861D8F39-5C37-0F48-94E0-16FDDABA774A}" dt="2022-11-20T04:06:26.553" v="46" actId="2696"/>
        <pc:sldMkLst>
          <pc:docMk/>
          <pc:sldMk cId="3216749591" sldId="460"/>
        </pc:sldMkLst>
      </pc:sldChg>
      <pc:sldChg chg="del">
        <pc:chgData name="Xuesu Xiao" userId="2da2dc19-76a6-42ca-a03e-a5becae5e7dc" providerId="ADAL" clId="{861D8F39-5C37-0F48-94E0-16FDDABA774A}" dt="2022-11-20T04:06:26.535" v="34" actId="2696"/>
        <pc:sldMkLst>
          <pc:docMk/>
          <pc:sldMk cId="927423786" sldId="461"/>
        </pc:sldMkLst>
      </pc:sldChg>
      <pc:sldChg chg="addSp delSp modSp add mod">
        <pc:chgData name="Xuesu Xiao" userId="2da2dc19-76a6-42ca-a03e-a5becae5e7dc" providerId="ADAL" clId="{861D8F39-5C37-0F48-94E0-16FDDABA774A}" dt="2022-11-20T04:28:17.519" v="188" actId="1076"/>
        <pc:sldMkLst>
          <pc:docMk/>
          <pc:sldMk cId="1355934097" sldId="461"/>
        </pc:sldMkLst>
        <pc:spChg chg="mod">
          <ac:chgData name="Xuesu Xiao" userId="2da2dc19-76a6-42ca-a03e-a5becae5e7dc" providerId="ADAL" clId="{861D8F39-5C37-0F48-94E0-16FDDABA774A}" dt="2022-11-20T04:28:17.519" v="188" actId="1076"/>
          <ac:spMkLst>
            <pc:docMk/>
            <pc:sldMk cId="1355934097" sldId="461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55934097" sldId="461"/>
            <ac:spMk id="4" creationId="{B690D656-9539-03C4-1B85-0107259DF4C9}"/>
          </ac:spMkLst>
        </pc:spChg>
        <pc:picChg chg="del mod">
          <ac:chgData name="Xuesu Xiao" userId="2da2dc19-76a6-42ca-a03e-a5becae5e7dc" providerId="ADAL" clId="{861D8F39-5C37-0F48-94E0-16FDDABA774A}" dt="2022-11-20T04:24:22.501" v="169" actId="478"/>
          <ac:picMkLst>
            <pc:docMk/>
            <pc:sldMk cId="1355934097" sldId="461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04.733" v="175" actId="1076"/>
          <ac:picMkLst>
            <pc:docMk/>
            <pc:sldMk cId="1355934097" sldId="461"/>
            <ac:picMk id="7" creationId="{7B1FA0AC-190C-1EBE-B784-1ECCA2974DC3}"/>
          </ac:picMkLst>
        </pc:picChg>
        <pc:cxnChg chg="mod">
          <ac:chgData name="Xuesu Xiao" userId="2da2dc19-76a6-42ca-a03e-a5becae5e7dc" providerId="ADAL" clId="{861D8F39-5C37-0F48-94E0-16FDDABA774A}" dt="2022-11-20T04:24:22.501" v="169" actId="478"/>
          <ac:cxnSpMkLst>
            <pc:docMk/>
            <pc:sldMk cId="1355934097" sldId="461"/>
            <ac:cxnSpMk id="10" creationId="{C86C20EA-CF34-C47A-D89E-678C4E4C7C26}"/>
          </ac:cxnSpMkLst>
        </pc:cxnChg>
      </pc:sldChg>
      <pc:sldChg chg="del">
        <pc:chgData name="Xuesu Xiao" userId="2da2dc19-76a6-42ca-a03e-a5becae5e7dc" providerId="ADAL" clId="{861D8F39-5C37-0F48-94E0-16FDDABA774A}" dt="2022-11-20T04:06:26.548" v="41" actId="2696"/>
        <pc:sldMkLst>
          <pc:docMk/>
          <pc:sldMk cId="191556469" sldId="46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871055340" sldId="46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71055340" sldId="462"/>
            <ac:spMk id="4" creationId="{25ECF366-CBC2-534B-84D7-2B44F01BCDCA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97078552" sldId="46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97078552" sldId="463"/>
            <ac:spMk id="4" creationId="{BB5DFD9F-7A5C-AD8C-5C70-E8C0D4710B8B}"/>
          </ac:spMkLst>
        </pc:spChg>
      </pc:sldChg>
      <pc:sldChg chg="del">
        <pc:chgData name="Xuesu Xiao" userId="2da2dc19-76a6-42ca-a03e-a5becae5e7dc" providerId="ADAL" clId="{861D8F39-5C37-0F48-94E0-16FDDABA774A}" dt="2022-11-20T04:06:26.565" v="61" actId="2696"/>
        <pc:sldMkLst>
          <pc:docMk/>
          <pc:sldMk cId="2102407465" sldId="464"/>
        </pc:sldMkLst>
      </pc:sldChg>
      <pc:sldChg chg="addSp delSp modSp add mod">
        <pc:chgData name="Xuesu Xiao" userId="2da2dc19-76a6-42ca-a03e-a5becae5e7dc" providerId="ADAL" clId="{861D8F39-5C37-0F48-94E0-16FDDABA774A}" dt="2022-11-20T04:31:24.164" v="248" actId="14100"/>
        <pc:sldMkLst>
          <pc:docMk/>
          <pc:sldMk cId="2794015516" sldId="464"/>
        </pc:sldMkLst>
        <pc:spChg chg="mod">
          <ac:chgData name="Xuesu Xiao" userId="2da2dc19-76a6-42ca-a03e-a5becae5e7dc" providerId="ADAL" clId="{861D8F39-5C37-0F48-94E0-16FDDABA774A}" dt="2022-11-20T04:31:24.164" v="248" actId="14100"/>
          <ac:spMkLst>
            <pc:docMk/>
            <pc:sldMk cId="2794015516" sldId="464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94015516" sldId="464"/>
            <ac:spMk id="4" creationId="{B690D656-9539-03C4-1B85-0107259DF4C9}"/>
          </ac:spMkLst>
        </pc:spChg>
        <pc:spChg chg="add del mod">
          <ac:chgData name="Xuesu Xiao" userId="2da2dc19-76a6-42ca-a03e-a5becae5e7dc" providerId="ADAL" clId="{861D8F39-5C37-0F48-94E0-16FDDABA774A}" dt="2022-11-20T04:30:03.362" v="202"/>
          <ac:spMkLst>
            <pc:docMk/>
            <pc:sldMk cId="2794015516" sldId="464"/>
            <ac:spMk id="7" creationId="{C5C46AA6-B9CC-CDCD-95C0-F58C6766F2CF}"/>
          </ac:spMkLst>
        </pc:spChg>
        <pc:picChg chg="del">
          <ac:chgData name="Xuesu Xiao" userId="2da2dc19-76a6-42ca-a03e-a5becae5e7dc" providerId="ADAL" clId="{861D8F39-5C37-0F48-94E0-16FDDABA774A}" dt="2022-11-20T04:30:02.253" v="200" actId="478"/>
          <ac:picMkLst>
            <pc:docMk/>
            <pc:sldMk cId="2794015516" sldId="464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30:07.070" v="203"/>
          <ac:picMkLst>
            <pc:docMk/>
            <pc:sldMk cId="2794015516" sldId="464"/>
            <ac:picMk id="9" creationId="{CD1463E5-0842-EFC9-7C88-F293C543722F}"/>
          </ac:picMkLst>
        </pc:picChg>
        <pc:cxnChg chg="mod">
          <ac:chgData name="Xuesu Xiao" userId="2da2dc19-76a6-42ca-a03e-a5becae5e7dc" providerId="ADAL" clId="{861D8F39-5C37-0F48-94E0-16FDDABA774A}" dt="2022-11-20T04:30:02.253" v="200" actId="478"/>
          <ac:cxnSpMkLst>
            <pc:docMk/>
            <pc:sldMk cId="2794015516" sldId="464"/>
            <ac:cxnSpMk id="10" creationId="{C86C20EA-CF34-C47A-D89E-678C4E4C7C26}"/>
          </ac:cxnSpMkLst>
        </pc:cxnChg>
      </pc:sldChg>
      <pc:sldChg chg="addSp delSp modSp add mod">
        <pc:chgData name="Xuesu Xiao" userId="2da2dc19-76a6-42ca-a03e-a5becae5e7dc" providerId="ADAL" clId="{861D8F39-5C37-0F48-94E0-16FDDABA774A}" dt="2022-11-20T04:31:30.919" v="250" actId="14100"/>
        <pc:sldMkLst>
          <pc:docMk/>
          <pc:sldMk cId="647654334" sldId="465"/>
        </pc:sldMkLst>
        <pc:spChg chg="mod">
          <ac:chgData name="Xuesu Xiao" userId="2da2dc19-76a6-42ca-a03e-a5becae5e7dc" providerId="ADAL" clId="{861D8F39-5C37-0F48-94E0-16FDDABA774A}" dt="2022-11-20T04:31:30.919" v="250" actId="14100"/>
          <ac:spMkLst>
            <pc:docMk/>
            <pc:sldMk cId="647654334" sldId="465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47654334" sldId="465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30:08.941" v="204" actId="478"/>
          <ac:picMkLst>
            <pc:docMk/>
            <pc:sldMk cId="647654334" sldId="465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30:09.224" v="205"/>
          <ac:picMkLst>
            <pc:docMk/>
            <pc:sldMk cId="647654334" sldId="465"/>
            <ac:picMk id="7" creationId="{FBB54D39-482C-C77A-39F5-40A38B9185B5}"/>
          </ac:picMkLst>
        </pc:picChg>
        <pc:cxnChg chg="mod">
          <ac:chgData name="Xuesu Xiao" userId="2da2dc19-76a6-42ca-a03e-a5becae5e7dc" providerId="ADAL" clId="{861D8F39-5C37-0F48-94E0-16FDDABA774A}" dt="2022-11-20T04:30:08.941" v="204" actId="478"/>
          <ac:cxnSpMkLst>
            <pc:docMk/>
            <pc:sldMk cId="647654334" sldId="465"/>
            <ac:cxnSpMk id="10" creationId="{C86C20EA-CF34-C47A-D89E-678C4E4C7C26}"/>
          </ac:cxnSpMkLst>
        </pc:cxnChg>
      </pc:sldChg>
      <pc:sldChg chg="addSp delSp modSp add mod">
        <pc:chgData name="Xuesu Xiao" userId="2da2dc19-76a6-42ca-a03e-a5becae5e7dc" providerId="ADAL" clId="{861D8F39-5C37-0F48-94E0-16FDDABA774A}" dt="2022-11-20T04:31:38.708" v="252" actId="14100"/>
        <pc:sldMkLst>
          <pc:docMk/>
          <pc:sldMk cId="112665678" sldId="466"/>
        </pc:sldMkLst>
        <pc:spChg chg="mod">
          <ac:chgData name="Xuesu Xiao" userId="2da2dc19-76a6-42ca-a03e-a5becae5e7dc" providerId="ADAL" clId="{861D8F39-5C37-0F48-94E0-16FDDABA774A}" dt="2022-11-20T04:31:38.708" v="252" actId="14100"/>
          <ac:spMkLst>
            <pc:docMk/>
            <pc:sldMk cId="112665678" sldId="466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2665678" sldId="466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30:51.228" v="230" actId="478"/>
          <ac:picMkLst>
            <pc:docMk/>
            <pc:sldMk cId="112665678" sldId="466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30:51.507" v="231"/>
          <ac:picMkLst>
            <pc:docMk/>
            <pc:sldMk cId="112665678" sldId="466"/>
            <ac:picMk id="7" creationId="{CAEC7EBF-3991-BECC-DC57-277DF1BFD6BD}"/>
          </ac:picMkLst>
        </pc:picChg>
        <pc:cxnChg chg="mod">
          <ac:chgData name="Xuesu Xiao" userId="2da2dc19-76a6-42ca-a03e-a5becae5e7dc" providerId="ADAL" clId="{861D8F39-5C37-0F48-94E0-16FDDABA774A}" dt="2022-11-20T04:30:51.228" v="230" actId="478"/>
          <ac:cxnSpMkLst>
            <pc:docMk/>
            <pc:sldMk cId="112665678" sldId="466"/>
            <ac:cxnSpMk id="10" creationId="{C86C20EA-CF34-C47A-D89E-678C4E4C7C26}"/>
          </ac:cxnSpMkLst>
        </pc:cxnChg>
      </pc:sldChg>
      <pc:sldChg chg="del">
        <pc:chgData name="Xuesu Xiao" userId="2da2dc19-76a6-42ca-a03e-a5becae5e7dc" providerId="ADAL" clId="{861D8F39-5C37-0F48-94E0-16FDDABA774A}" dt="2022-11-20T04:06:26.577" v="74" actId="2696"/>
        <pc:sldMkLst>
          <pc:docMk/>
          <pc:sldMk cId="1019163237" sldId="466"/>
        </pc:sldMkLst>
      </pc:sldChg>
      <pc:sldChg chg="addSp delSp modSp add mod">
        <pc:chgData name="Xuesu Xiao" userId="2da2dc19-76a6-42ca-a03e-a5becae5e7dc" providerId="ADAL" clId="{861D8F39-5C37-0F48-94E0-16FDDABA774A}" dt="2022-11-20T04:27:08.630" v="177"/>
        <pc:sldMkLst>
          <pc:docMk/>
          <pc:sldMk cId="3396521039" sldId="46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96521039" sldId="467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27:08.238" v="176" actId="478"/>
          <ac:picMkLst>
            <pc:docMk/>
            <pc:sldMk cId="3396521039" sldId="467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08.630" v="177"/>
          <ac:picMkLst>
            <pc:docMk/>
            <pc:sldMk cId="3396521039" sldId="467"/>
            <ac:picMk id="7" creationId="{52979CDD-1B7A-ADFE-FDB7-29B6905295BD}"/>
          </ac:picMkLst>
        </pc:picChg>
        <pc:cxnChg chg="mod">
          <ac:chgData name="Xuesu Xiao" userId="2da2dc19-76a6-42ca-a03e-a5becae5e7dc" providerId="ADAL" clId="{861D8F39-5C37-0F48-94E0-16FDDABA774A}" dt="2022-11-20T04:27:08.238" v="176" actId="478"/>
          <ac:cxnSpMkLst>
            <pc:docMk/>
            <pc:sldMk cId="3396521039" sldId="467"/>
            <ac:cxnSpMk id="10" creationId="{C86C20EA-CF34-C47A-D89E-678C4E4C7C26}"/>
          </ac:cxnSpMkLst>
        </pc:cxnChg>
      </pc:sldChg>
      <pc:sldChg chg="addSp delSp modSp add mod">
        <pc:chgData name="Xuesu Xiao" userId="2da2dc19-76a6-42ca-a03e-a5becae5e7dc" providerId="ADAL" clId="{861D8F39-5C37-0F48-94E0-16FDDABA774A}" dt="2022-11-20T04:28:53.877" v="194" actId="14100"/>
        <pc:sldMkLst>
          <pc:docMk/>
          <pc:sldMk cId="3059173850" sldId="468"/>
        </pc:sldMkLst>
        <pc:spChg chg="mod">
          <ac:chgData name="Xuesu Xiao" userId="2da2dc19-76a6-42ca-a03e-a5becae5e7dc" providerId="ADAL" clId="{861D8F39-5C37-0F48-94E0-16FDDABA774A}" dt="2022-11-20T04:28:53.877" v="194" actId="14100"/>
          <ac:spMkLst>
            <pc:docMk/>
            <pc:sldMk cId="3059173850" sldId="468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59173850" sldId="468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27:11.270" v="178" actId="478"/>
          <ac:picMkLst>
            <pc:docMk/>
            <pc:sldMk cId="3059173850" sldId="468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11.733" v="179"/>
          <ac:picMkLst>
            <pc:docMk/>
            <pc:sldMk cId="3059173850" sldId="468"/>
            <ac:picMk id="7" creationId="{AF378854-49DC-4AB0-6ACB-C00C72B9AB81}"/>
          </ac:picMkLst>
        </pc:picChg>
        <pc:cxnChg chg="mod">
          <ac:chgData name="Xuesu Xiao" userId="2da2dc19-76a6-42ca-a03e-a5becae5e7dc" providerId="ADAL" clId="{861D8F39-5C37-0F48-94E0-16FDDABA774A}" dt="2022-11-20T04:27:11.270" v="178" actId="478"/>
          <ac:cxnSpMkLst>
            <pc:docMk/>
            <pc:sldMk cId="3059173850" sldId="468"/>
            <ac:cxnSpMk id="10" creationId="{C86C20EA-CF34-C47A-D89E-678C4E4C7C26}"/>
          </ac:cxnSpMkLst>
        </pc:cxnChg>
      </pc:sldChg>
      <pc:sldChg chg="addSp delSp modSp add del mod">
        <pc:chgData name="Xuesu Xiao" userId="2da2dc19-76a6-42ca-a03e-a5becae5e7dc" providerId="ADAL" clId="{861D8F39-5C37-0F48-94E0-16FDDABA774A}" dt="2022-11-20T04:29:18.582" v="199" actId="2696"/>
        <pc:sldMkLst>
          <pc:docMk/>
          <pc:sldMk cId="3202980992" sldId="469"/>
        </pc:sldMkLst>
        <pc:spChg chg="mod">
          <ac:chgData name="Xuesu Xiao" userId="2da2dc19-76a6-42ca-a03e-a5becae5e7dc" providerId="ADAL" clId="{861D8F39-5C37-0F48-94E0-16FDDABA774A}" dt="2022-11-20T04:28:45.569" v="192" actId="20577"/>
          <ac:spMkLst>
            <pc:docMk/>
            <pc:sldMk cId="3202980992" sldId="469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02980992" sldId="469"/>
            <ac:spMk id="4" creationId="{B690D656-9539-03C4-1B85-0107259DF4C9}"/>
          </ac:spMkLst>
        </pc:spChg>
        <pc:spChg chg="mod">
          <ac:chgData name="Xuesu Xiao" userId="2da2dc19-76a6-42ca-a03e-a5becae5e7dc" providerId="ADAL" clId="{861D8F39-5C37-0F48-94E0-16FDDABA774A}" dt="2022-11-20T04:27:37.010" v="182" actId="1076"/>
          <ac:spMkLst>
            <pc:docMk/>
            <pc:sldMk cId="3202980992" sldId="469"/>
            <ac:spMk id="7" creationId="{FE351789-FB9C-1E64-17C5-59FAD6CEAC41}"/>
          </ac:spMkLst>
        </pc:spChg>
        <pc:picChg chg="del">
          <ac:chgData name="Xuesu Xiao" userId="2da2dc19-76a6-42ca-a03e-a5becae5e7dc" providerId="ADAL" clId="{861D8F39-5C37-0F48-94E0-16FDDABA774A}" dt="2022-11-20T04:27:14.877" v="180" actId="478"/>
          <ac:picMkLst>
            <pc:docMk/>
            <pc:sldMk cId="3202980992" sldId="469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17.822" v="181"/>
          <ac:picMkLst>
            <pc:docMk/>
            <pc:sldMk cId="3202980992" sldId="469"/>
            <ac:picMk id="9" creationId="{264D194E-00C2-C745-7031-D52ADE43E5ED}"/>
          </ac:picMkLst>
        </pc:picChg>
        <pc:cxnChg chg="mod">
          <ac:chgData name="Xuesu Xiao" userId="2da2dc19-76a6-42ca-a03e-a5becae5e7dc" providerId="ADAL" clId="{861D8F39-5C37-0F48-94E0-16FDDABA774A}" dt="2022-11-20T04:27:14.877" v="180" actId="478"/>
          <ac:cxnSpMkLst>
            <pc:docMk/>
            <pc:sldMk cId="3202980992" sldId="469"/>
            <ac:cxnSpMk id="10" creationId="{C86C20EA-CF34-C47A-D89E-678C4E4C7C26}"/>
          </ac:cxnSpMkLst>
        </pc:cxnChg>
      </pc:sldChg>
      <pc:sldChg chg="del">
        <pc:chgData name="Xuesu Xiao" userId="2da2dc19-76a6-42ca-a03e-a5becae5e7dc" providerId="ADAL" clId="{861D8F39-5C37-0F48-94E0-16FDDABA774A}" dt="2022-11-20T04:06:26.528" v="30" actId="2696"/>
        <pc:sldMkLst>
          <pc:docMk/>
          <pc:sldMk cId="415779629" sldId="470"/>
        </pc:sldMkLst>
      </pc:sldChg>
      <pc:sldChg chg="delSp modSp add mod">
        <pc:chgData name="Xuesu Xiao" userId="2da2dc19-76a6-42ca-a03e-a5becae5e7dc" providerId="ADAL" clId="{861D8F39-5C37-0F48-94E0-16FDDABA774A}" dt="2022-11-20T04:31:14.248" v="246" actId="1036"/>
        <pc:sldMkLst>
          <pc:docMk/>
          <pc:sldMk cId="1536123393" sldId="470"/>
        </pc:sldMkLst>
        <pc:spChg chg="mod">
          <ac:chgData name="Xuesu Xiao" userId="2da2dc19-76a6-42ca-a03e-a5becae5e7dc" providerId="ADAL" clId="{861D8F39-5C37-0F48-94E0-16FDDABA774A}" dt="2022-11-20T04:31:05.645" v="234" actId="20577"/>
          <ac:spMkLst>
            <pc:docMk/>
            <pc:sldMk cId="1536123393" sldId="470"/>
            <ac:spMk id="3" creationId="{1E72ACE8-E2CE-4B86-93E4-96BF4FA32B0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36123393" sldId="470"/>
            <ac:spMk id="4" creationId="{FA86CEEF-3538-EE00-0E75-7C0ED4B394B3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6" creationId="{FC908567-46FA-897B-1A55-49BDD68FCBBA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7" creationId="{54DD2A35-C97D-2282-FC86-34F106928AC5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8" creationId="{652079E0-8386-7D62-44F2-7E96C35D694F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9" creationId="{F6898197-F38B-DBAC-D118-C53ABC120CFC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13" creationId="{3FE8C012-282C-2E9A-471D-80D314533C14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27" creationId="{18C8A539-FEE5-8DED-E913-1DA1808D544F}"/>
          </ac:spMkLst>
        </pc:sp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0" creationId="{9AA5920C-33B3-6D91-DE3D-ECF3C8E5F701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1" creationId="{531069D2-0771-8E76-3509-4F9ED2B5347B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2" creationId="{ADA8E1AD-9F26-3D07-5C87-109BB3CB68A5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4" creationId="{452AF574-E43D-ADFE-1492-19E292EAABA1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5" creationId="{FD87179E-BDD7-ED87-D8F3-48A0938599EA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7" creationId="{9226417C-9413-DB1A-44BE-8202ADF485A5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20" creationId="{9A78896B-F4DC-52A0-097D-105CF5838F0C}"/>
          </ac:cxnSpMkLst>
        </pc:cxn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05189508" sldId="47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05189508" sldId="471"/>
            <ac:spMk id="4" creationId="{CBC30F79-AAC8-FC46-A23E-C0B1033F3E59}"/>
          </ac:spMkLst>
        </pc:spChg>
      </pc:sldChg>
      <pc:sldChg chg="delSp modSp add mod">
        <pc:chgData name="Xuesu Xiao" userId="2da2dc19-76a6-42ca-a03e-a5becae5e7dc" providerId="ADAL" clId="{861D8F39-5C37-0F48-94E0-16FDDABA774A}" dt="2022-11-20T04:16:03.801" v="166" actId="12"/>
        <pc:sldMkLst>
          <pc:docMk/>
          <pc:sldMk cId="28666100" sldId="472"/>
        </pc:sldMkLst>
        <pc:spChg chg="mod">
          <ac:chgData name="Xuesu Xiao" userId="2da2dc19-76a6-42ca-a03e-a5becae5e7dc" providerId="ADAL" clId="{861D8F39-5C37-0F48-94E0-16FDDABA774A}" dt="2022-11-20T04:16:03.801" v="166" actId="12"/>
          <ac:spMkLst>
            <pc:docMk/>
            <pc:sldMk cId="28666100" sldId="472"/>
            <ac:spMk id="3" creationId="{EE2894F3-B60A-713E-C793-3D817D8DE8A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8666100" sldId="472"/>
            <ac:spMk id="4" creationId="{AC9F66D5-4E3D-A3B5-8DE4-1400E4567404}"/>
          </ac:spMkLst>
        </pc:spChg>
      </pc:sldChg>
      <pc:sldChg chg="del">
        <pc:chgData name="Xuesu Xiao" userId="2da2dc19-76a6-42ca-a03e-a5becae5e7dc" providerId="ADAL" clId="{861D8F39-5C37-0F48-94E0-16FDDABA774A}" dt="2022-11-20T04:06:26.531" v="31" actId="2696"/>
        <pc:sldMkLst>
          <pc:docMk/>
          <pc:sldMk cId="617063890" sldId="473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903724806" sldId="473"/>
        </pc:sldMkLst>
        <pc:spChg chg="mod">
          <ac:chgData name="Xuesu Xiao" userId="2da2dc19-76a6-42ca-a03e-a5becae5e7dc" providerId="ADAL" clId="{861D8F39-5C37-0F48-94E0-16FDDABA774A}" dt="2022-11-20T04:13:26.176" v="137" actId="27636"/>
          <ac:spMkLst>
            <pc:docMk/>
            <pc:sldMk cId="2903724806" sldId="473"/>
            <ac:spMk id="3" creationId="{F3C67146-C610-8B80-A28A-9EC3B9B822E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03724806" sldId="473"/>
            <ac:spMk id="4" creationId="{3DB479DB-86E9-50AB-61A3-63EE352781CC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28996206" sldId="47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28996206" sldId="474"/>
            <ac:spMk id="4" creationId="{FA86CEEF-3538-EE00-0E75-7C0ED4B394B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44702103" sldId="47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44702103" sldId="475"/>
            <ac:spMk id="4" creationId="{489B0BAE-7DB0-D245-AE77-46A252124D3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115758268" sldId="476"/>
        </pc:sldMkLst>
        <pc:spChg chg="mod">
          <ac:chgData name="Xuesu Xiao" userId="2da2dc19-76a6-42ca-a03e-a5becae5e7dc" providerId="ADAL" clId="{861D8F39-5C37-0F48-94E0-16FDDABA774A}" dt="2022-11-20T04:13:24.644" v="82" actId="27636"/>
          <ac:spMkLst>
            <pc:docMk/>
            <pc:sldMk cId="4115758268" sldId="476"/>
            <ac:spMk id="3" creationId="{1E72ACE8-E2CE-4B86-93E4-96BF4FA32B0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15758268" sldId="476"/>
            <ac:spMk id="4" creationId="{FA86CEEF-3538-EE00-0E75-7C0ED4B394B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89923300" sldId="47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89923300" sldId="477"/>
            <ac:spMk id="4" creationId="{FA86CEEF-3538-EE00-0E75-7C0ED4B394B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24501855" sldId="47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24501855" sldId="478"/>
            <ac:spMk id="4" creationId="{D14D95CC-EDD4-3369-F95C-E28ADE15489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39395654" sldId="48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9395654" sldId="480"/>
            <ac:spMk id="4" creationId="{EFFA94A4-9858-A856-3B44-6EB73601B9C4}"/>
          </ac:spMkLst>
        </pc:spChg>
      </pc:sldChg>
      <pc:sldChg chg="delSp modSp add mod">
        <pc:chgData name="Xuesu Xiao" userId="2da2dc19-76a6-42ca-a03e-a5becae5e7dc" providerId="ADAL" clId="{861D8F39-5C37-0F48-94E0-16FDDABA774A}" dt="2022-11-20T04:34:45.181" v="279" actId="1036"/>
        <pc:sldMkLst>
          <pc:docMk/>
          <pc:sldMk cId="4258671434" sldId="481"/>
        </pc:sldMkLst>
        <pc:spChg chg="mod">
          <ac:chgData name="Xuesu Xiao" userId="2da2dc19-76a6-42ca-a03e-a5becae5e7dc" providerId="ADAL" clId="{861D8F39-5C37-0F48-94E0-16FDDABA774A}" dt="2022-11-20T04:34:45.181" v="279" actId="1036"/>
          <ac:spMkLst>
            <pc:docMk/>
            <pc:sldMk cId="4258671434" sldId="481"/>
            <ac:spMk id="3" creationId="{1EC72D9A-EAB1-A4E6-CC02-5F8B41EAC83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58671434" sldId="481"/>
            <ac:spMk id="4" creationId="{D14D95CC-EDD4-3369-F95C-E28ADE154890}"/>
          </ac:spMkLst>
        </pc:spChg>
        <pc:picChg chg="mod">
          <ac:chgData name="Xuesu Xiao" userId="2da2dc19-76a6-42ca-a03e-a5becae5e7dc" providerId="ADAL" clId="{861D8F39-5C37-0F48-94E0-16FDDABA774A}" dt="2022-11-20T04:32:02.118" v="254" actId="1076"/>
          <ac:picMkLst>
            <pc:docMk/>
            <pc:sldMk cId="4258671434" sldId="481"/>
            <ac:picMk id="6" creationId="{3C6F945F-4FAD-7CC4-23C0-7C4EBBD31FFF}"/>
          </ac:picMkLst>
        </pc:picChg>
      </pc:sldChg>
      <pc:sldChg chg="addSp delSp modSp add mod">
        <pc:chgData name="Xuesu Xiao" userId="2da2dc19-76a6-42ca-a03e-a5becae5e7dc" providerId="ADAL" clId="{861D8F39-5C37-0F48-94E0-16FDDABA774A}" dt="2022-11-20T04:32:49.165" v="258" actId="255"/>
        <pc:sldMkLst>
          <pc:docMk/>
          <pc:sldMk cId="2928016714" sldId="482"/>
        </pc:sldMkLst>
        <pc:spChg chg="mod">
          <ac:chgData name="Xuesu Xiao" userId="2da2dc19-76a6-42ca-a03e-a5becae5e7dc" providerId="ADAL" clId="{861D8F39-5C37-0F48-94E0-16FDDABA774A}" dt="2022-11-20T04:32:49.165" v="258" actId="255"/>
          <ac:spMkLst>
            <pc:docMk/>
            <pc:sldMk cId="2928016714" sldId="482"/>
            <ac:spMk id="3" creationId="{1EC72D9A-EAB1-A4E6-CC02-5F8B41EAC83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28016714" sldId="482"/>
            <ac:spMk id="4" creationId="{D14D95CC-EDD4-3369-F95C-E28ADE154890}"/>
          </ac:spMkLst>
        </pc:spChg>
        <pc:picChg chg="del">
          <ac:chgData name="Xuesu Xiao" userId="2da2dc19-76a6-42ca-a03e-a5becae5e7dc" providerId="ADAL" clId="{861D8F39-5C37-0F48-94E0-16FDDABA774A}" dt="2022-11-20T04:32:35.508" v="256" actId="478"/>
          <ac:picMkLst>
            <pc:docMk/>
            <pc:sldMk cId="2928016714" sldId="482"/>
            <ac:picMk id="6" creationId="{3C6F945F-4FAD-7CC4-23C0-7C4EBBD31FFF}"/>
          </ac:picMkLst>
        </pc:picChg>
        <pc:picChg chg="add mod">
          <ac:chgData name="Xuesu Xiao" userId="2da2dc19-76a6-42ca-a03e-a5becae5e7dc" providerId="ADAL" clId="{861D8F39-5C37-0F48-94E0-16FDDABA774A}" dt="2022-11-20T04:32:35.869" v="257"/>
          <ac:picMkLst>
            <pc:docMk/>
            <pc:sldMk cId="2928016714" sldId="482"/>
            <ac:picMk id="7" creationId="{E0308B91-2C1E-809A-F3FF-96D1EEFF3890}"/>
          </ac:picMkLst>
        </pc:picChg>
      </pc:sldChg>
      <pc:sldChg chg="delSp add del">
        <pc:chgData name="Xuesu Xiao" userId="2da2dc19-76a6-42ca-a03e-a5becae5e7dc" providerId="ADAL" clId="{861D8F39-5C37-0F48-94E0-16FDDABA774A}" dt="2022-11-20T04:34:48.938" v="282" actId="2696"/>
        <pc:sldMkLst>
          <pc:docMk/>
          <pc:sldMk cId="708861846" sldId="48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08861846" sldId="483"/>
            <ac:spMk id="4" creationId="{BE8BB206-DB06-03AD-E3FA-28EAABC1587F}"/>
          </ac:spMkLst>
        </pc:spChg>
      </pc:sldChg>
      <pc:sldChg chg="delSp add del">
        <pc:chgData name="Xuesu Xiao" userId="2da2dc19-76a6-42ca-a03e-a5becae5e7dc" providerId="ADAL" clId="{861D8F39-5C37-0F48-94E0-16FDDABA774A}" dt="2022-11-20T04:34:53.110" v="283" actId="2696"/>
        <pc:sldMkLst>
          <pc:docMk/>
          <pc:sldMk cId="78224016" sldId="48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8224016" sldId="484"/>
            <ac:spMk id="4" creationId="{BE8BB206-DB06-03AD-E3FA-28EAABC1587F}"/>
          </ac:spMkLst>
        </pc:spChg>
      </pc:sldChg>
      <pc:sldChg chg="delSp add del">
        <pc:chgData name="Xuesu Xiao" userId="2da2dc19-76a6-42ca-a03e-a5becae5e7dc" providerId="ADAL" clId="{861D8F39-5C37-0F48-94E0-16FDDABA774A}" dt="2022-11-20T04:34:54.853" v="284" actId="2696"/>
        <pc:sldMkLst>
          <pc:docMk/>
          <pc:sldMk cId="3150152679" sldId="48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50152679" sldId="485"/>
            <ac:spMk id="4" creationId="{9371B995-1AAE-CC38-3A5C-E74FDD1895DE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4:57.940" v="286" actId="2696"/>
        <pc:sldMkLst>
          <pc:docMk/>
          <pc:sldMk cId="2717112735" sldId="486"/>
        </pc:sldMkLst>
        <pc:spChg chg="mod">
          <ac:chgData name="Xuesu Xiao" userId="2da2dc19-76a6-42ca-a03e-a5becae5e7dc" providerId="ADAL" clId="{861D8F39-5C37-0F48-94E0-16FDDABA774A}" dt="2022-11-20T04:13:24.791" v="85" actId="27636"/>
          <ac:spMkLst>
            <pc:docMk/>
            <pc:sldMk cId="2717112735" sldId="486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17112735" sldId="486"/>
            <ac:spMk id="4" creationId="{61F1B9E8-0F70-6937-0885-FDFEA052E20A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4:58.935" v="287" actId="2696"/>
        <pc:sldMkLst>
          <pc:docMk/>
          <pc:sldMk cId="1685435461" sldId="487"/>
        </pc:sldMkLst>
        <pc:spChg chg="mod">
          <ac:chgData name="Xuesu Xiao" userId="2da2dc19-76a6-42ca-a03e-a5becae5e7dc" providerId="ADAL" clId="{861D8F39-5C37-0F48-94E0-16FDDABA774A}" dt="2022-11-20T04:13:24.844" v="86" actId="27636"/>
          <ac:spMkLst>
            <pc:docMk/>
            <pc:sldMk cId="1685435461" sldId="487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85435461" sldId="487"/>
            <ac:spMk id="4" creationId="{61F1B9E8-0F70-6937-0885-FDFEA052E20A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5:39.893" v="301" actId="20577"/>
        <pc:sldMkLst>
          <pc:docMk/>
          <pc:sldMk cId="3310608038" sldId="488"/>
        </pc:sldMkLst>
        <pc:spChg chg="mod">
          <ac:chgData name="Xuesu Xiao" userId="2da2dc19-76a6-42ca-a03e-a5becae5e7dc" providerId="ADAL" clId="{861D8F39-5C37-0F48-94E0-16FDDABA774A}" dt="2022-11-20T04:35:39.893" v="301" actId="20577"/>
          <ac:spMkLst>
            <pc:docMk/>
            <pc:sldMk cId="3310608038" sldId="488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10608038" sldId="488"/>
            <ac:spMk id="4" creationId="{61F1B9E8-0F70-6937-0885-FDFEA052E20A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9:25.262" v="363" actId="1036"/>
        <pc:sldMkLst>
          <pc:docMk/>
          <pc:sldMk cId="4198181289" sldId="489"/>
        </pc:sldMkLst>
        <pc:spChg chg="mod">
          <ac:chgData name="Xuesu Xiao" userId="2da2dc19-76a6-42ca-a03e-a5becae5e7dc" providerId="ADAL" clId="{861D8F39-5C37-0F48-94E0-16FDDABA774A}" dt="2022-11-20T04:35:46.250" v="302"/>
          <ac:spMkLst>
            <pc:docMk/>
            <pc:sldMk cId="4198181289" sldId="489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98181289" sldId="489"/>
            <ac:spMk id="4" creationId="{61F1B9E8-0F70-6937-0885-FDFEA052E20A}"/>
          </ac:spMkLst>
        </pc:spChg>
        <pc:picChg chg="mod">
          <ac:chgData name="Xuesu Xiao" userId="2da2dc19-76a6-42ca-a03e-a5becae5e7dc" providerId="ADAL" clId="{861D8F39-5C37-0F48-94E0-16FDDABA774A}" dt="2022-11-20T04:39:25.262" v="363" actId="1036"/>
          <ac:picMkLst>
            <pc:docMk/>
            <pc:sldMk cId="4198181289" sldId="489"/>
            <ac:picMk id="1026" creationId="{0155D6DE-D092-CF39-5766-06B049D08637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35:59.780" v="322" actId="1036"/>
        <pc:sldMkLst>
          <pc:docMk/>
          <pc:sldMk cId="656616517" sldId="49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56616517" sldId="490"/>
            <ac:spMk id="4" creationId="{E1D712CB-AE85-6390-02F2-987D78D19815}"/>
          </ac:spMkLst>
        </pc:spChg>
        <pc:picChg chg="mod">
          <ac:chgData name="Xuesu Xiao" userId="2da2dc19-76a6-42ca-a03e-a5becae5e7dc" providerId="ADAL" clId="{861D8F39-5C37-0F48-94E0-16FDDABA774A}" dt="2022-11-20T04:35:59.780" v="322" actId="1036"/>
          <ac:picMkLst>
            <pc:docMk/>
            <pc:sldMk cId="656616517" sldId="490"/>
            <ac:picMk id="6" creationId="{549F0E59-689C-7784-0957-D7E289E81119}"/>
          </ac:picMkLst>
        </pc:picChg>
      </pc:sldChg>
      <pc:sldChg chg="addSp delSp modSp add mod">
        <pc:chgData name="Xuesu Xiao" userId="2da2dc19-76a6-42ca-a03e-a5becae5e7dc" providerId="ADAL" clId="{861D8F39-5C37-0F48-94E0-16FDDABA774A}" dt="2022-11-20T04:41:28.957" v="382" actId="1076"/>
        <pc:sldMkLst>
          <pc:docMk/>
          <pc:sldMk cId="1428632584" sldId="491"/>
        </pc:sldMkLst>
        <pc:spChg chg="mod">
          <ac:chgData name="Xuesu Xiao" userId="2da2dc19-76a6-42ca-a03e-a5becae5e7dc" providerId="ADAL" clId="{861D8F39-5C37-0F48-94E0-16FDDABA774A}" dt="2022-11-20T04:36:54.575" v="342" actId="167"/>
          <ac:spMkLst>
            <pc:docMk/>
            <pc:sldMk cId="1428632584" sldId="491"/>
            <ac:spMk id="3" creationId="{A31C962F-32CC-057E-6FFC-C586330FAC0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28632584" sldId="491"/>
            <ac:spMk id="4" creationId="{E1D712CB-AE85-6390-02F2-987D78D19815}"/>
          </ac:spMkLst>
        </pc:spChg>
        <pc:picChg chg="del">
          <ac:chgData name="Xuesu Xiao" userId="2da2dc19-76a6-42ca-a03e-a5becae5e7dc" providerId="ADAL" clId="{861D8F39-5C37-0F48-94E0-16FDDABA774A}" dt="2022-11-20T04:36:40.839" v="340" actId="478"/>
          <ac:picMkLst>
            <pc:docMk/>
            <pc:sldMk cId="1428632584" sldId="491"/>
            <ac:picMk id="6" creationId="{549F0E59-689C-7784-0957-D7E289E81119}"/>
          </ac:picMkLst>
        </pc:picChg>
        <pc:picChg chg="mod">
          <ac:chgData name="Xuesu Xiao" userId="2da2dc19-76a6-42ca-a03e-a5becae5e7dc" providerId="ADAL" clId="{861D8F39-5C37-0F48-94E0-16FDDABA774A}" dt="2022-11-20T04:41:28.957" v="382" actId="1076"/>
          <ac:picMkLst>
            <pc:docMk/>
            <pc:sldMk cId="1428632584" sldId="491"/>
            <ac:picMk id="7" creationId="{643171E8-997A-9C93-4037-EE43CF39BBAE}"/>
          </ac:picMkLst>
        </pc:picChg>
        <pc:picChg chg="add del mod">
          <ac:chgData name="Xuesu Xiao" userId="2da2dc19-76a6-42ca-a03e-a5becae5e7dc" providerId="ADAL" clId="{861D8F39-5C37-0F48-94E0-16FDDABA774A}" dt="2022-11-20T04:36:35.417" v="333"/>
          <ac:picMkLst>
            <pc:docMk/>
            <pc:sldMk cId="1428632584" sldId="491"/>
            <ac:picMk id="8" creationId="{3F765D4B-E513-E872-5B05-998D6125AAE0}"/>
          </ac:picMkLst>
        </pc:picChg>
        <pc:picChg chg="add del mod">
          <ac:chgData name="Xuesu Xiao" userId="2da2dc19-76a6-42ca-a03e-a5becae5e7dc" providerId="ADAL" clId="{861D8F39-5C37-0F48-94E0-16FDDABA774A}" dt="2022-11-20T04:36:39.578" v="339"/>
          <ac:picMkLst>
            <pc:docMk/>
            <pc:sldMk cId="1428632584" sldId="491"/>
            <ac:picMk id="9" creationId="{A60A4558-7510-9B76-4749-9EB2B07AF21B}"/>
          </ac:picMkLst>
        </pc:picChg>
        <pc:picChg chg="add mod">
          <ac:chgData name="Xuesu Xiao" userId="2da2dc19-76a6-42ca-a03e-a5becae5e7dc" providerId="ADAL" clId="{861D8F39-5C37-0F48-94E0-16FDDABA774A}" dt="2022-11-20T04:36:41.417" v="341"/>
          <ac:picMkLst>
            <pc:docMk/>
            <pc:sldMk cId="1428632584" sldId="491"/>
            <ac:picMk id="10" creationId="{5BC329AF-B7ED-C83A-AE3C-E50FA97FCD65}"/>
          </ac:picMkLst>
        </pc:picChg>
      </pc:sldChg>
      <pc:sldChg chg="addSp delSp modSp add del mod">
        <pc:chgData name="Xuesu Xiao" userId="2da2dc19-76a6-42ca-a03e-a5becae5e7dc" providerId="ADAL" clId="{861D8F39-5C37-0F48-94E0-16FDDABA774A}" dt="2022-11-20T04:42:03.102" v="383" actId="2696"/>
        <pc:sldMkLst>
          <pc:docMk/>
          <pc:sldMk cId="3767181291" sldId="492"/>
        </pc:sldMkLst>
        <pc:spChg chg="mod">
          <ac:chgData name="Xuesu Xiao" userId="2da2dc19-76a6-42ca-a03e-a5becae5e7dc" providerId="ADAL" clId="{861D8F39-5C37-0F48-94E0-16FDDABA774A}" dt="2022-11-20T04:37:13.560" v="346" actId="167"/>
          <ac:spMkLst>
            <pc:docMk/>
            <pc:sldMk cId="3767181291" sldId="492"/>
            <ac:spMk id="3" creationId="{A31C962F-32CC-057E-6FFC-C586330FAC0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67181291" sldId="492"/>
            <ac:spMk id="4" creationId="{E1D712CB-AE85-6390-02F2-987D78D19815}"/>
          </ac:spMkLst>
        </pc:spChg>
        <pc:picChg chg="add del">
          <ac:chgData name="Xuesu Xiao" userId="2da2dc19-76a6-42ca-a03e-a5becae5e7dc" providerId="ADAL" clId="{861D8F39-5C37-0F48-94E0-16FDDABA774A}" dt="2022-11-20T04:41:18.496" v="369" actId="478"/>
          <ac:picMkLst>
            <pc:docMk/>
            <pc:sldMk cId="3767181291" sldId="492"/>
            <ac:picMk id="6" creationId="{549F0E59-689C-7784-0957-D7E289E81119}"/>
          </ac:picMkLst>
        </pc:picChg>
        <pc:picChg chg="mod">
          <ac:chgData name="Xuesu Xiao" userId="2da2dc19-76a6-42ca-a03e-a5becae5e7dc" providerId="ADAL" clId="{861D8F39-5C37-0F48-94E0-16FDDABA774A}" dt="2022-11-20T04:41:13.522" v="368" actId="1076"/>
          <ac:picMkLst>
            <pc:docMk/>
            <pc:sldMk cId="3767181291" sldId="492"/>
            <ac:picMk id="7" creationId="{643171E8-997A-9C93-4037-EE43CF39BBAE}"/>
          </ac:picMkLst>
        </pc:picChg>
        <pc:picChg chg="add del mod">
          <ac:chgData name="Xuesu Xiao" userId="2da2dc19-76a6-42ca-a03e-a5becae5e7dc" providerId="ADAL" clId="{861D8F39-5C37-0F48-94E0-16FDDABA774A}" dt="2022-11-20T04:41:27.716" v="380"/>
          <ac:picMkLst>
            <pc:docMk/>
            <pc:sldMk cId="3767181291" sldId="492"/>
            <ac:picMk id="8" creationId="{397509C4-1E47-1B2C-12CB-6297BFA5FEBA}"/>
          </ac:picMkLst>
        </pc:picChg>
      </pc:sldChg>
      <pc:sldChg chg="delSp add del">
        <pc:chgData name="Xuesu Xiao" userId="2da2dc19-76a6-42ca-a03e-a5becae5e7dc" providerId="ADAL" clId="{861D8F39-5C37-0F48-94E0-16FDDABA774A}" dt="2022-11-20T04:34:55.974" v="285" actId="2696"/>
        <pc:sldMkLst>
          <pc:docMk/>
          <pc:sldMk cId="2564559647" sldId="49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64559647" sldId="493"/>
            <ac:spMk id="4" creationId="{9371B995-1AAE-CC38-3A5C-E74FDD1895DE}"/>
          </ac:spMkLst>
        </pc:spChg>
      </pc:sldChg>
      <pc:sldChg chg="delSp add del">
        <pc:chgData name="Xuesu Xiao" userId="2da2dc19-76a6-42ca-a03e-a5becae5e7dc" providerId="ADAL" clId="{861D8F39-5C37-0F48-94E0-16FDDABA774A}" dt="2022-11-20T04:42:04.234" v="384" actId="2696"/>
        <pc:sldMkLst>
          <pc:docMk/>
          <pc:sldMk cId="1194739694" sldId="49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94739694" sldId="494"/>
            <ac:spMk id="4" creationId="{E1D712CB-AE85-6390-02F2-987D78D19815}"/>
          </ac:spMkLst>
        </pc:spChg>
      </pc:sldChg>
      <pc:sldChg chg="delSp add del">
        <pc:chgData name="Xuesu Xiao" userId="2da2dc19-76a6-42ca-a03e-a5becae5e7dc" providerId="ADAL" clId="{861D8F39-5C37-0F48-94E0-16FDDABA774A}" dt="2022-11-20T04:42:04.820" v="385" actId="2696"/>
        <pc:sldMkLst>
          <pc:docMk/>
          <pc:sldMk cId="2736193622" sldId="4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36193622" sldId="495"/>
            <ac:spMk id="4" creationId="{E1D712CB-AE85-6390-02F2-987D78D19815}"/>
          </ac:spMkLst>
        </pc:spChg>
      </pc:sldChg>
      <pc:sldChg chg="delSp modSp add mod">
        <pc:chgData name="Xuesu Xiao" userId="2da2dc19-76a6-42ca-a03e-a5becae5e7dc" providerId="ADAL" clId="{861D8F39-5C37-0F48-94E0-16FDDABA774A}" dt="2022-11-20T04:42:20.947" v="403" actId="1035"/>
        <pc:sldMkLst>
          <pc:docMk/>
          <pc:sldMk cId="3529416636" sldId="496"/>
        </pc:sldMkLst>
        <pc:spChg chg="mod">
          <ac:chgData name="Xuesu Xiao" userId="2da2dc19-76a6-42ca-a03e-a5becae5e7dc" providerId="ADAL" clId="{861D8F39-5C37-0F48-94E0-16FDDABA774A}" dt="2022-11-20T04:13:25.002" v="90" actId="27636"/>
          <ac:spMkLst>
            <pc:docMk/>
            <pc:sldMk cId="3529416636" sldId="496"/>
            <ac:spMk id="3" creationId="{E9C09194-E3CE-BA18-A64E-34B153E334E8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29416636" sldId="496"/>
            <ac:spMk id="4" creationId="{EEF4159F-12F6-D369-EBCA-56BA0F9DD4D8}"/>
          </ac:spMkLst>
        </pc:spChg>
        <pc:picChg chg="mod">
          <ac:chgData name="Xuesu Xiao" userId="2da2dc19-76a6-42ca-a03e-a5becae5e7dc" providerId="ADAL" clId="{861D8F39-5C37-0F48-94E0-16FDDABA774A}" dt="2022-11-20T04:42:20.947" v="403" actId="1035"/>
          <ac:picMkLst>
            <pc:docMk/>
            <pc:sldMk cId="3529416636" sldId="496"/>
            <ac:picMk id="6" creationId="{A02083CD-1548-AFC5-1919-369E7C969C7F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679248719" sldId="497"/>
        </pc:sldMkLst>
        <pc:spChg chg="mod">
          <ac:chgData name="Xuesu Xiao" userId="2da2dc19-76a6-42ca-a03e-a5becae5e7dc" providerId="ADAL" clId="{861D8F39-5C37-0F48-94E0-16FDDABA774A}" dt="2022-11-20T04:13:25.016" v="91" actId="27636"/>
          <ac:spMkLst>
            <pc:docMk/>
            <pc:sldMk cId="2679248719" sldId="497"/>
            <ac:spMk id="3" creationId="{3B3C59CB-2407-D5EC-1E0B-8C70967060F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79248719" sldId="497"/>
            <ac:spMk id="4" creationId="{50F4E0E9-C6C5-D1D6-BE39-686D352F6833}"/>
          </ac:spMkLst>
        </pc:spChg>
      </pc:sldChg>
      <pc:sldChg chg="delSp modSp add mod">
        <pc:chgData name="Xuesu Xiao" userId="2da2dc19-76a6-42ca-a03e-a5becae5e7dc" providerId="ADAL" clId="{861D8F39-5C37-0F48-94E0-16FDDABA774A}" dt="2022-11-20T04:42:44.913" v="426" actId="1035"/>
        <pc:sldMkLst>
          <pc:docMk/>
          <pc:sldMk cId="1619102624" sldId="49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19102624" sldId="498"/>
            <ac:spMk id="4" creationId="{50F4E0E9-C6C5-D1D6-BE39-686D352F6833}"/>
          </ac:spMkLst>
        </pc:spChg>
        <pc:picChg chg="mod">
          <ac:chgData name="Xuesu Xiao" userId="2da2dc19-76a6-42ca-a03e-a5becae5e7dc" providerId="ADAL" clId="{861D8F39-5C37-0F48-94E0-16FDDABA774A}" dt="2022-11-20T04:42:44.913" v="426" actId="1035"/>
          <ac:picMkLst>
            <pc:docMk/>
            <pc:sldMk cId="1619102624" sldId="498"/>
            <ac:picMk id="6" creationId="{90F7A4CE-6053-6E4A-811C-9595712502C5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53161323" sldId="49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53161323" sldId="499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127809316" sldId="50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27809316" sldId="500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6690597" sldId="50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690597" sldId="501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21239332" sldId="50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21239332" sldId="502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204264808" sldId="50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04264808" sldId="503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32227845" sldId="50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2227845" sldId="504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19903596" sldId="50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19903596" sldId="505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43898032" sldId="50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43898032" sldId="506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167481" sldId="50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167481" sldId="507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030911792" sldId="50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30911792" sldId="508"/>
            <ac:spMk id="4" creationId="{8181E33A-FA36-29EE-C607-DE4A332036B4}"/>
          </ac:spMkLst>
        </pc:spChg>
      </pc:sldChg>
      <pc:sldChg chg="delSp add del">
        <pc:chgData name="Xuesu Xiao" userId="2da2dc19-76a6-42ca-a03e-a5becae5e7dc" providerId="ADAL" clId="{861D8F39-5C37-0F48-94E0-16FDDABA774A}" dt="2022-11-20T04:43:02.871" v="427" actId="2696"/>
        <pc:sldMkLst>
          <pc:docMk/>
          <pc:sldMk cId="1873876803" sldId="50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73876803" sldId="509"/>
            <ac:spMk id="4" creationId="{CFD5344D-63D4-D0CD-DF17-1D9E78DD7F68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4:43:24.685" v="429"/>
        <pc:sldMkLst>
          <pc:docMk/>
          <pc:sldMk cId="439518349" sldId="510"/>
        </pc:sldMkLst>
        <pc:spChg chg="mod">
          <ac:chgData name="Xuesu Xiao" userId="2da2dc19-76a6-42ca-a03e-a5becae5e7dc" providerId="ADAL" clId="{861D8F39-5C37-0F48-94E0-16FDDABA774A}" dt="2022-11-20T04:13:25.039" v="92" actId="27636"/>
          <ac:spMkLst>
            <pc:docMk/>
            <pc:sldMk cId="439518349" sldId="510"/>
            <ac:spMk id="3" creationId="{7C25F68E-4386-DB3A-FABD-F44F756D61B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39518349" sldId="510"/>
            <ac:spMk id="4" creationId="{CFD5344D-63D4-D0CD-DF17-1D9E78DD7F6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04286767" sldId="51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04286767" sldId="511"/>
            <ac:spMk id="4" creationId="{95F3F0BC-E2B0-A1ED-FC5C-798F49E5B5CF}"/>
          </ac:spMkLst>
        </pc:spChg>
      </pc:sldChg>
      <pc:sldChg chg="delSp add del">
        <pc:chgData name="Xuesu Xiao" userId="2da2dc19-76a6-42ca-a03e-a5becae5e7dc" providerId="ADAL" clId="{861D8F39-5C37-0F48-94E0-16FDDABA774A}" dt="2022-11-20T04:53:07.295" v="483" actId="2696"/>
        <pc:sldMkLst>
          <pc:docMk/>
          <pc:sldMk cId="3698335073" sldId="51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98335073" sldId="512"/>
            <ac:spMk id="4" creationId="{90A359FE-AE39-7AC1-6840-BCA1B075420E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46:28.740" v="434" actId="2696"/>
        <pc:sldMkLst>
          <pc:docMk/>
          <pc:sldMk cId="3496646446" sldId="51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96646446" sldId="513"/>
            <ac:spMk id="4" creationId="{8181E33A-FA36-29EE-C607-DE4A332036B4}"/>
          </ac:spMkLst>
        </pc:spChg>
        <pc:spChg chg="del mod">
          <ac:chgData name="Xuesu Xiao" userId="2da2dc19-76a6-42ca-a03e-a5becae5e7dc" providerId="ADAL" clId="{861D8F39-5C37-0F48-94E0-16FDDABA774A}" dt="2022-11-20T04:46:19.665" v="432" actId="478"/>
          <ac:spMkLst>
            <pc:docMk/>
            <pc:sldMk cId="3496646446" sldId="513"/>
            <ac:spMk id="9" creationId="{85F8D7E0-5E61-267B-80D1-5BE2205318E6}"/>
          </ac:spMkLst>
        </pc:spChg>
        <pc:cxnChg chg="del">
          <ac:chgData name="Xuesu Xiao" userId="2da2dc19-76a6-42ca-a03e-a5becae5e7dc" providerId="ADAL" clId="{861D8F39-5C37-0F48-94E0-16FDDABA774A}" dt="2022-11-20T04:46:21.655" v="433" actId="478"/>
          <ac:cxnSpMkLst>
            <pc:docMk/>
            <pc:sldMk cId="3496646446" sldId="513"/>
            <ac:cxnSpMk id="8" creationId="{050A5375-6ED8-7A08-EE77-759D7C7195B4}"/>
          </ac:cxnSpMkLst>
        </pc:cxn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007683941" sldId="5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07683941" sldId="514"/>
            <ac:spMk id="4" creationId="{0EE2DCC5-6504-564E-8556-8CA627884D31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648508694" sldId="51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48508694" sldId="515"/>
            <ac:spMk id="4" creationId="{A6B83CA5-7C76-0B8D-B1B7-1BD130580A16}"/>
          </ac:spMkLst>
        </pc:spChg>
        <pc:spChg chg="mod">
          <ac:chgData name="Xuesu Xiao" userId="2da2dc19-76a6-42ca-a03e-a5becae5e7dc" providerId="ADAL" clId="{861D8F39-5C37-0F48-94E0-16FDDABA774A}" dt="2022-11-20T04:13:25.162" v="95" actId="27636"/>
          <ac:spMkLst>
            <pc:docMk/>
            <pc:sldMk cId="648508694" sldId="515"/>
            <ac:spMk id="9" creationId="{BB4F287E-FD9D-734E-205F-CCA2C32001E8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223629307" sldId="516"/>
        </pc:sldMkLst>
        <pc:spChg chg="mod">
          <ac:chgData name="Xuesu Xiao" userId="2da2dc19-76a6-42ca-a03e-a5becae5e7dc" providerId="ADAL" clId="{861D8F39-5C37-0F48-94E0-16FDDABA774A}" dt="2022-11-20T04:13:25.096" v="93" actId="27636"/>
          <ac:spMkLst>
            <pc:docMk/>
            <pc:sldMk cId="3223629307" sldId="516"/>
            <ac:spMk id="3" creationId="{B687030A-9DC8-87F0-F309-4529D96539C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23629307" sldId="516"/>
            <ac:spMk id="4" creationId="{873AAB19-A20D-A042-E437-3A56F812C68B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787707273" sldId="517"/>
        </pc:sldMkLst>
        <pc:spChg chg="mod">
          <ac:chgData name="Xuesu Xiao" userId="2da2dc19-76a6-42ca-a03e-a5becae5e7dc" providerId="ADAL" clId="{861D8F39-5C37-0F48-94E0-16FDDABA774A}" dt="2022-11-20T04:13:25.144" v="94" actId="27636"/>
          <ac:spMkLst>
            <pc:docMk/>
            <pc:sldMk cId="3787707273" sldId="517"/>
            <ac:spMk id="3" creationId="{B687030A-9DC8-87F0-F309-4529D96539C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87707273" sldId="517"/>
            <ac:spMk id="4" creationId="{873AAB19-A20D-A042-E437-3A56F812C68B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912952687" sldId="51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912952687" sldId="518"/>
            <ac:spMk id="4" creationId="{816B4CD8-0B36-424E-12BC-2FF492050C1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057166973" sldId="51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57166973" sldId="519"/>
            <ac:spMk id="4" creationId="{816B4CD8-0B36-424E-12BC-2FF492050C18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719367939" sldId="520"/>
        </pc:sldMkLst>
        <pc:spChg chg="mod">
          <ac:chgData name="Xuesu Xiao" userId="2da2dc19-76a6-42ca-a03e-a5becae5e7dc" providerId="ADAL" clId="{861D8F39-5C37-0F48-94E0-16FDDABA774A}" dt="2022-11-20T04:13:25.207" v="96" actId="27636"/>
          <ac:spMkLst>
            <pc:docMk/>
            <pc:sldMk cId="1719367939" sldId="520"/>
            <ac:spMk id="3" creationId="{BE36A9DE-E094-10F1-5F3F-E1ACB250676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19367939" sldId="520"/>
            <ac:spMk id="4" creationId="{04AA42C1-284C-4FE5-A666-02D699C1BC89}"/>
          </ac:spMkLst>
        </pc:spChg>
      </pc:sldChg>
      <pc:sldChg chg="del">
        <pc:chgData name="Xuesu Xiao" userId="2da2dc19-76a6-42ca-a03e-a5becae5e7dc" providerId="ADAL" clId="{861D8F39-5C37-0F48-94E0-16FDDABA774A}" dt="2022-11-20T04:06:26.542" v="39" actId="2696"/>
        <pc:sldMkLst>
          <pc:docMk/>
          <pc:sldMk cId="2118660206" sldId="521"/>
        </pc:sldMkLst>
      </pc:sldChg>
      <pc:sldChg chg="delSp modSp add del mod">
        <pc:chgData name="Xuesu Xiao" userId="2da2dc19-76a6-42ca-a03e-a5becae5e7dc" providerId="ADAL" clId="{861D8F39-5C37-0F48-94E0-16FDDABA774A}" dt="2022-11-20T04:47:39.896" v="435" actId="2696"/>
        <pc:sldMkLst>
          <pc:docMk/>
          <pc:sldMk cId="2779995206" sldId="521"/>
        </pc:sldMkLst>
        <pc:spChg chg="mod">
          <ac:chgData name="Xuesu Xiao" userId="2da2dc19-76a6-42ca-a03e-a5becae5e7dc" providerId="ADAL" clId="{861D8F39-5C37-0F48-94E0-16FDDABA774A}" dt="2022-11-20T04:13:25.221" v="97" actId="27636"/>
          <ac:spMkLst>
            <pc:docMk/>
            <pc:sldMk cId="2779995206" sldId="521"/>
            <ac:spMk id="3" creationId="{BE36A9DE-E094-10F1-5F3F-E1ACB250676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79995206" sldId="521"/>
            <ac:spMk id="4" creationId="{04AA42C1-284C-4FE5-A666-02D699C1BC89}"/>
          </ac:spMkLst>
        </pc:spChg>
      </pc:sldChg>
      <pc:sldChg chg="del">
        <pc:chgData name="Xuesu Xiao" userId="2da2dc19-76a6-42ca-a03e-a5becae5e7dc" providerId="ADAL" clId="{861D8F39-5C37-0F48-94E0-16FDDABA774A}" dt="2022-11-20T04:06:26.573" v="70" actId="2696"/>
        <pc:sldMkLst>
          <pc:docMk/>
          <pc:sldMk cId="3024373490" sldId="52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74973549" sldId="52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74973549" sldId="522"/>
            <ac:spMk id="4" creationId="{55CF9333-FCDC-06A6-F0C2-36E1BBDF444A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15154482" sldId="52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5154482" sldId="523"/>
            <ac:spMk id="4" creationId="{55CF9333-FCDC-06A6-F0C2-36E1BBDF444A}"/>
          </ac:spMkLst>
        </pc:spChg>
        <pc:spChg chg="mod">
          <ac:chgData name="Xuesu Xiao" userId="2da2dc19-76a6-42ca-a03e-a5becae5e7dc" providerId="ADAL" clId="{861D8F39-5C37-0F48-94E0-16FDDABA774A}" dt="2022-11-20T04:13:25.586" v="107" actId="27636"/>
          <ac:spMkLst>
            <pc:docMk/>
            <pc:sldMk cId="315154482" sldId="523"/>
            <ac:spMk id="7" creationId="{97B58E01-FDA4-3283-9B23-BFEB068113DE}"/>
          </ac:spMkLst>
        </pc:spChg>
      </pc:sldChg>
      <pc:sldChg chg="del">
        <pc:chgData name="Xuesu Xiao" userId="2da2dc19-76a6-42ca-a03e-a5becae5e7dc" providerId="ADAL" clId="{861D8F39-5C37-0F48-94E0-16FDDABA774A}" dt="2022-11-20T04:06:26.567" v="65" actId="2696"/>
        <pc:sldMkLst>
          <pc:docMk/>
          <pc:sldMk cId="3047866080" sldId="523"/>
        </pc:sldMkLst>
      </pc:sldChg>
      <pc:sldChg chg="del">
        <pc:chgData name="Xuesu Xiao" userId="2da2dc19-76a6-42ca-a03e-a5becae5e7dc" providerId="ADAL" clId="{861D8F39-5C37-0F48-94E0-16FDDABA774A}" dt="2022-11-20T04:06:26.566" v="63" actId="2696"/>
        <pc:sldMkLst>
          <pc:docMk/>
          <pc:sldMk cId="1388062194" sldId="524"/>
        </pc:sldMkLst>
      </pc:sldChg>
      <pc:sldChg chg="delSp modSp add mod">
        <pc:chgData name="Xuesu Xiao" userId="2da2dc19-76a6-42ca-a03e-a5becae5e7dc" providerId="ADAL" clId="{861D8F39-5C37-0F48-94E0-16FDDABA774A}" dt="2022-11-20T04:48:18.670" v="439" actId="20577"/>
        <pc:sldMkLst>
          <pc:docMk/>
          <pc:sldMk cId="2133192180" sldId="524"/>
        </pc:sldMkLst>
        <pc:spChg chg="mod">
          <ac:chgData name="Xuesu Xiao" userId="2da2dc19-76a6-42ca-a03e-a5becae5e7dc" providerId="ADAL" clId="{861D8F39-5C37-0F48-94E0-16FDDABA774A}" dt="2022-11-20T04:48:18.670" v="439" actId="20577"/>
          <ac:spMkLst>
            <pc:docMk/>
            <pc:sldMk cId="2133192180" sldId="524"/>
            <ac:spMk id="3" creationId="{6F587C0E-B1C0-5FFA-CF29-95D5D0E9E48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33192180" sldId="524"/>
            <ac:spMk id="4" creationId="{9A325E96-000B-6C79-A68B-CE4ABA5C8C97}"/>
          </ac:spMkLst>
        </pc:spChg>
      </pc:sldChg>
      <pc:sldChg chg="del">
        <pc:chgData name="Xuesu Xiao" userId="2da2dc19-76a6-42ca-a03e-a5becae5e7dc" providerId="ADAL" clId="{861D8F39-5C37-0F48-94E0-16FDDABA774A}" dt="2022-11-20T04:06:26.558" v="51" actId="2696"/>
        <pc:sldMkLst>
          <pc:docMk/>
          <pc:sldMk cId="499620237" sldId="525"/>
        </pc:sldMkLst>
      </pc:sldChg>
      <pc:sldChg chg="addSp delSp modSp add mod delAnim">
        <pc:chgData name="Xuesu Xiao" userId="2da2dc19-76a6-42ca-a03e-a5becae5e7dc" providerId="ADAL" clId="{861D8F39-5C37-0F48-94E0-16FDDABA774A}" dt="2022-11-20T04:51:45.565" v="457" actId="1076"/>
        <pc:sldMkLst>
          <pc:docMk/>
          <pc:sldMk cId="2122376183" sldId="525"/>
        </pc:sldMkLst>
        <pc:spChg chg="mod">
          <ac:chgData name="Xuesu Xiao" userId="2da2dc19-76a6-42ca-a03e-a5becae5e7dc" providerId="ADAL" clId="{861D8F39-5C37-0F48-94E0-16FDDABA774A}" dt="2022-11-20T04:49:17.657" v="440" actId="20577"/>
          <ac:spMkLst>
            <pc:docMk/>
            <pc:sldMk cId="2122376183" sldId="525"/>
            <ac:spMk id="3" creationId="{6F587C0E-B1C0-5FFA-CF29-95D5D0E9E48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22376183" sldId="525"/>
            <ac:spMk id="4" creationId="{9A325E96-000B-6C79-A68B-CE4ABA5C8C97}"/>
          </ac:spMkLst>
        </pc:spChg>
        <pc:spChg chg="add del">
          <ac:chgData name="Xuesu Xiao" userId="2da2dc19-76a6-42ca-a03e-a5becae5e7dc" providerId="ADAL" clId="{861D8F39-5C37-0F48-94E0-16FDDABA774A}" dt="2022-11-20T04:49:41.772" v="447" actId="478"/>
          <ac:spMkLst>
            <pc:docMk/>
            <pc:sldMk cId="2122376183" sldId="525"/>
            <ac:spMk id="10" creationId="{DF4564BD-C82C-C40D-E64D-807D78E58CEE}"/>
          </ac:spMkLst>
        </pc:spChg>
        <pc:spChg chg="del">
          <ac:chgData name="Xuesu Xiao" userId="2da2dc19-76a6-42ca-a03e-a5becae5e7dc" providerId="ADAL" clId="{861D8F39-5C37-0F48-94E0-16FDDABA774A}" dt="2022-11-20T04:50:02.070" v="450" actId="478"/>
          <ac:spMkLst>
            <pc:docMk/>
            <pc:sldMk cId="2122376183" sldId="525"/>
            <ac:spMk id="11" creationId="{4B00283D-71BA-8128-63AA-DDE7492ECA03}"/>
          </ac:spMkLst>
        </pc:spChg>
        <pc:picChg chg="mod">
          <ac:chgData name="Xuesu Xiao" userId="2da2dc19-76a6-42ca-a03e-a5becae5e7dc" providerId="ADAL" clId="{861D8F39-5C37-0F48-94E0-16FDDABA774A}" dt="2022-11-20T04:51:45.565" v="457" actId="1076"/>
          <ac:picMkLst>
            <pc:docMk/>
            <pc:sldMk cId="2122376183" sldId="525"/>
            <ac:picMk id="8" creationId="{91973264-7088-23C2-70CE-FCD7E06519FE}"/>
          </ac:picMkLst>
        </pc:picChg>
        <pc:picChg chg="del mod">
          <ac:chgData name="Xuesu Xiao" userId="2da2dc19-76a6-42ca-a03e-a5becae5e7dc" providerId="ADAL" clId="{861D8F39-5C37-0F48-94E0-16FDDABA774A}" dt="2022-11-20T04:50:02.070" v="450" actId="478"/>
          <ac:picMkLst>
            <pc:docMk/>
            <pc:sldMk cId="2122376183" sldId="525"/>
            <ac:picMk id="9" creationId="{6CD698D8-A282-6B4C-D6EB-7031EB61D4EF}"/>
          </ac:picMkLst>
        </pc:picChg>
      </pc:sldChg>
      <pc:sldChg chg="del">
        <pc:chgData name="Xuesu Xiao" userId="2da2dc19-76a6-42ca-a03e-a5becae5e7dc" providerId="ADAL" clId="{861D8F39-5C37-0F48-94E0-16FDDABA774A}" dt="2022-11-20T04:06:26.565" v="62" actId="2696"/>
        <pc:sldMkLst>
          <pc:docMk/>
          <pc:sldMk cId="854659173" sldId="526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048590421" sldId="526"/>
        </pc:sldMkLst>
        <pc:spChg chg="mod">
          <ac:chgData name="Xuesu Xiao" userId="2da2dc19-76a6-42ca-a03e-a5becae5e7dc" providerId="ADAL" clId="{861D8F39-5C37-0F48-94E0-16FDDABA774A}" dt="2022-11-20T04:13:25.230" v="98" actId="27636"/>
          <ac:spMkLst>
            <pc:docMk/>
            <pc:sldMk cId="1048590421" sldId="526"/>
            <ac:spMk id="2" creationId="{DDDF95CC-A2DF-95E4-C076-4C101421836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48590421" sldId="526"/>
            <ac:spMk id="4" creationId="{1091D37A-93FC-0FA2-1E34-37BECA4345F6}"/>
          </ac:spMkLst>
        </pc:spChg>
      </pc:sldChg>
      <pc:sldChg chg="del">
        <pc:chgData name="Xuesu Xiao" userId="2da2dc19-76a6-42ca-a03e-a5becae5e7dc" providerId="ADAL" clId="{861D8F39-5C37-0F48-94E0-16FDDABA774A}" dt="2022-11-20T04:06:26.562" v="57" actId="2696"/>
        <pc:sldMkLst>
          <pc:docMk/>
          <pc:sldMk cId="1873024031" sldId="527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412778936" sldId="52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12778936" sldId="527"/>
            <ac:spMk id="4" creationId="{1091D37A-93FC-0FA2-1E34-37BECA4345F6}"/>
          </ac:spMkLst>
        </pc:spChg>
      </pc:sldChg>
      <pc:sldChg chg="del">
        <pc:chgData name="Xuesu Xiao" userId="2da2dc19-76a6-42ca-a03e-a5becae5e7dc" providerId="ADAL" clId="{861D8F39-5C37-0F48-94E0-16FDDABA774A}" dt="2022-11-20T04:06:26.541" v="38" actId="2696"/>
        <pc:sldMkLst>
          <pc:docMk/>
          <pc:sldMk cId="2269864000" sldId="528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964937778" sldId="528"/>
        </pc:sldMkLst>
        <pc:spChg chg="mod">
          <ac:chgData name="Xuesu Xiao" userId="2da2dc19-76a6-42ca-a03e-a5becae5e7dc" providerId="ADAL" clId="{861D8F39-5C37-0F48-94E0-16FDDABA774A}" dt="2022-11-20T04:13:25.250" v="99" actId="27636"/>
          <ac:spMkLst>
            <pc:docMk/>
            <pc:sldMk cId="2964937778" sldId="528"/>
            <ac:spMk id="3" creationId="{E20F3DB6-2593-1250-57CE-13C0A2C3119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64937778" sldId="528"/>
            <ac:spMk id="4" creationId="{5591795E-FFC2-9DA9-B327-67D141AD791C}"/>
          </ac:spMkLst>
        </pc:spChg>
      </pc:sldChg>
      <pc:sldChg chg="delSp modSp add mod">
        <pc:chgData name="Xuesu Xiao" userId="2da2dc19-76a6-42ca-a03e-a5becae5e7dc" providerId="ADAL" clId="{861D8F39-5C37-0F48-94E0-16FDDABA774A}" dt="2022-11-20T04:52:14.054" v="480" actId="1036"/>
        <pc:sldMkLst>
          <pc:docMk/>
          <pc:sldMk cId="3809500417" sldId="529"/>
        </pc:sldMkLst>
        <pc:spChg chg="mod">
          <ac:chgData name="Xuesu Xiao" userId="2da2dc19-76a6-42ca-a03e-a5becae5e7dc" providerId="ADAL" clId="{861D8F39-5C37-0F48-94E0-16FDDABA774A}" dt="2022-11-20T04:52:14.054" v="480" actId="1036"/>
          <ac:spMkLst>
            <pc:docMk/>
            <pc:sldMk cId="3809500417" sldId="529"/>
            <ac:spMk id="3" creationId="{0A155E4C-3A75-A183-3835-EBCB6718F2F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809500417" sldId="529"/>
            <ac:spMk id="4" creationId="{5EBD5358-5E1A-A30E-9621-F07213386368}"/>
          </ac:spMkLst>
        </pc:spChg>
        <pc:spChg chg="mod">
          <ac:chgData name="Xuesu Xiao" userId="2da2dc19-76a6-42ca-a03e-a5becae5e7dc" providerId="ADAL" clId="{861D8F39-5C37-0F48-94E0-16FDDABA774A}" dt="2022-11-20T04:52:10.236" v="469" actId="1076"/>
          <ac:spMkLst>
            <pc:docMk/>
            <pc:sldMk cId="3809500417" sldId="529"/>
            <ac:spMk id="7" creationId="{9A3CDE23-5FF3-E8A4-3851-54509DF07B98}"/>
          </ac:spMkLst>
        </pc:spChg>
        <pc:picChg chg="mod">
          <ac:chgData name="Xuesu Xiao" userId="2da2dc19-76a6-42ca-a03e-a5becae5e7dc" providerId="ADAL" clId="{861D8F39-5C37-0F48-94E0-16FDDABA774A}" dt="2022-11-20T04:52:14.054" v="480" actId="1036"/>
          <ac:picMkLst>
            <pc:docMk/>
            <pc:sldMk cId="3809500417" sldId="529"/>
            <ac:picMk id="6" creationId="{47A2E109-54DA-3CE0-A4A9-BB3ADF60114E}"/>
          </ac:picMkLst>
        </pc:picChg>
      </pc:sldChg>
      <pc:sldChg chg="del">
        <pc:chgData name="Xuesu Xiao" userId="2da2dc19-76a6-42ca-a03e-a5becae5e7dc" providerId="ADAL" clId="{861D8F39-5C37-0F48-94E0-16FDDABA774A}" dt="2022-11-20T04:06:26.550" v="43" actId="2696"/>
        <pc:sldMkLst>
          <pc:docMk/>
          <pc:sldMk cId="4181181105" sldId="529"/>
        </pc:sldMkLst>
      </pc:sldChg>
      <pc:sldChg chg="del">
        <pc:chgData name="Xuesu Xiao" userId="2da2dc19-76a6-42ca-a03e-a5becae5e7dc" providerId="ADAL" clId="{861D8F39-5C37-0F48-94E0-16FDDABA774A}" dt="2022-11-20T04:06:26.567" v="64" actId="2696"/>
        <pc:sldMkLst>
          <pc:docMk/>
          <pc:sldMk cId="1978960568" sldId="530"/>
        </pc:sldMkLst>
      </pc:sldChg>
      <pc:sldChg chg="delSp add del">
        <pc:chgData name="Xuesu Xiao" userId="2da2dc19-76a6-42ca-a03e-a5becae5e7dc" providerId="ADAL" clId="{861D8F39-5C37-0F48-94E0-16FDDABA774A}" dt="2022-11-20T04:52:33.264" v="481" actId="2696"/>
        <pc:sldMkLst>
          <pc:docMk/>
          <pc:sldMk cId="2510540986" sldId="53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10540986" sldId="530"/>
            <ac:spMk id="4" creationId="{69A87057-B65B-0AA8-9462-34CB225C9D35}"/>
          </ac:spMkLst>
        </pc:spChg>
      </pc:sldChg>
      <pc:sldChg chg="del">
        <pc:chgData name="Xuesu Xiao" userId="2da2dc19-76a6-42ca-a03e-a5becae5e7dc" providerId="ADAL" clId="{861D8F39-5C37-0F48-94E0-16FDDABA774A}" dt="2022-11-20T04:06:26.574" v="71" actId="2696"/>
        <pc:sldMkLst>
          <pc:docMk/>
          <pc:sldMk cId="442529977" sldId="531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44213272" sldId="53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44213272" sldId="531"/>
            <ac:spMk id="4" creationId="{320FF8BE-4469-F1A8-8ED5-C7C1C1D2C101}"/>
          </ac:spMkLst>
        </pc:spChg>
      </pc:sldChg>
      <pc:sldChg chg="del">
        <pc:chgData name="Xuesu Xiao" userId="2da2dc19-76a6-42ca-a03e-a5becae5e7dc" providerId="ADAL" clId="{861D8F39-5C37-0F48-94E0-16FDDABA774A}" dt="2022-11-20T04:06:26.559" v="53" actId="2696"/>
        <pc:sldMkLst>
          <pc:docMk/>
          <pc:sldMk cId="1015582044" sldId="53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239477948" sldId="53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39477948" sldId="532"/>
            <ac:spMk id="4" creationId="{80342081-CD83-0C12-01F5-4C22B455C8DF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53472613" sldId="53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3472613" sldId="533"/>
            <ac:spMk id="4" creationId="{FF66C2E5-815B-6A28-C28F-134AFF457F65}"/>
          </ac:spMkLst>
        </pc:spChg>
        <pc:spChg chg="mod">
          <ac:chgData name="Xuesu Xiao" userId="2da2dc19-76a6-42ca-a03e-a5becae5e7dc" providerId="ADAL" clId="{861D8F39-5C37-0F48-94E0-16FDDABA774A}" dt="2022-11-20T04:13:25.338" v="102" actId="27636"/>
          <ac:spMkLst>
            <pc:docMk/>
            <pc:sldMk cId="153472613" sldId="533"/>
            <ac:spMk id="7" creationId="{C4915017-1758-450F-FCE7-3669F4D7603B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59:11.797" v="555" actId="2696"/>
        <pc:sldMkLst>
          <pc:docMk/>
          <pc:sldMk cId="240128565" sldId="534"/>
        </pc:sldMkLst>
        <pc:spChg chg="mod">
          <ac:chgData name="Xuesu Xiao" userId="2da2dc19-76a6-42ca-a03e-a5becae5e7dc" providerId="ADAL" clId="{861D8F39-5C37-0F48-94E0-16FDDABA774A}" dt="2022-11-20T04:57:34.870" v="547" actId="14100"/>
          <ac:spMkLst>
            <pc:docMk/>
            <pc:sldMk cId="240128565" sldId="534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0128565" sldId="534"/>
            <ac:spMk id="4" creationId="{3DD73991-E708-AC6A-B44D-94C86DE20F72}"/>
          </ac:spMkLst>
        </pc:spChg>
        <pc:picChg chg="mod">
          <ac:chgData name="Xuesu Xiao" userId="2da2dc19-76a6-42ca-a03e-a5becae5e7dc" providerId="ADAL" clId="{861D8F39-5C37-0F48-94E0-16FDDABA774A}" dt="2022-11-20T04:57:37.658" v="548" actId="1076"/>
          <ac:picMkLst>
            <pc:docMk/>
            <pc:sldMk cId="240128565" sldId="534"/>
            <ac:picMk id="9" creationId="{0A5B8492-EDAC-26C3-2AB9-6C9C2B3D81AF}"/>
          </ac:picMkLst>
        </pc:picChg>
      </pc:sldChg>
      <pc:sldChg chg="delSp modSp add mod modAnim">
        <pc:chgData name="Xuesu Xiao" userId="2da2dc19-76a6-42ca-a03e-a5becae5e7dc" providerId="ADAL" clId="{861D8F39-5C37-0F48-94E0-16FDDABA774A}" dt="2022-11-20T04:58:54.745" v="554"/>
        <pc:sldMkLst>
          <pc:docMk/>
          <pc:sldMk cId="680043796" sldId="535"/>
        </pc:sldMkLst>
        <pc:spChg chg="mod">
          <ac:chgData name="Xuesu Xiao" userId="2da2dc19-76a6-42ca-a03e-a5becae5e7dc" providerId="ADAL" clId="{861D8F39-5C37-0F48-94E0-16FDDABA774A}" dt="2022-11-20T04:58:42.215" v="553" actId="20577"/>
          <ac:spMkLst>
            <pc:docMk/>
            <pc:sldMk cId="680043796" sldId="535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80043796" sldId="535"/>
            <ac:spMk id="4" creationId="{3DD73991-E708-AC6A-B44D-94C86DE20F72}"/>
          </ac:spMkLst>
        </pc:spChg>
        <pc:picChg chg="mod">
          <ac:chgData name="Xuesu Xiao" userId="2da2dc19-76a6-42ca-a03e-a5becae5e7dc" providerId="ADAL" clId="{861D8F39-5C37-0F48-94E0-16FDDABA774A}" dt="2022-11-20T04:58:32.998" v="550" actId="1076"/>
          <ac:picMkLst>
            <pc:docMk/>
            <pc:sldMk cId="680043796" sldId="535"/>
            <ac:picMk id="9" creationId="{0A5B8492-EDAC-26C3-2AB9-6C9C2B3D81AF}"/>
          </ac:picMkLst>
        </pc:picChg>
      </pc:sldChg>
      <pc:sldChg chg="delSp modSp add del mod">
        <pc:chgData name="Xuesu Xiao" userId="2da2dc19-76a6-42ca-a03e-a5becae5e7dc" providerId="ADAL" clId="{861D8F39-5C37-0F48-94E0-16FDDABA774A}" dt="2022-11-20T04:59:33.772" v="560" actId="2696"/>
        <pc:sldMkLst>
          <pc:docMk/>
          <pc:sldMk cId="2670338935" sldId="537"/>
        </pc:sldMkLst>
        <pc:spChg chg="mod">
          <ac:chgData name="Xuesu Xiao" userId="2da2dc19-76a6-42ca-a03e-a5becae5e7dc" providerId="ADAL" clId="{861D8F39-5C37-0F48-94E0-16FDDABA774A}" dt="2022-11-20T04:13:25.449" v="104" actId="27636"/>
          <ac:spMkLst>
            <pc:docMk/>
            <pc:sldMk cId="2670338935" sldId="537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70338935" sldId="537"/>
            <ac:spMk id="4" creationId="{3DD73991-E708-AC6A-B44D-94C86DE20F72}"/>
          </ac:spMkLst>
        </pc:spChg>
      </pc:sldChg>
      <pc:sldChg chg="delSp modSp add mod">
        <pc:chgData name="Xuesu Xiao" userId="2da2dc19-76a6-42ca-a03e-a5becae5e7dc" providerId="ADAL" clId="{861D8F39-5C37-0F48-94E0-16FDDABA774A}" dt="2022-11-20T05:00:12.177" v="567" actId="20577"/>
        <pc:sldMkLst>
          <pc:docMk/>
          <pc:sldMk cId="3664673882" sldId="538"/>
        </pc:sldMkLst>
        <pc:spChg chg="mod">
          <ac:chgData name="Xuesu Xiao" userId="2da2dc19-76a6-42ca-a03e-a5becae5e7dc" providerId="ADAL" clId="{861D8F39-5C37-0F48-94E0-16FDDABA774A}" dt="2022-11-20T05:00:12.177" v="567" actId="20577"/>
          <ac:spMkLst>
            <pc:docMk/>
            <pc:sldMk cId="3664673882" sldId="538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64673882" sldId="538"/>
            <ac:spMk id="4" creationId="{3DD73991-E708-AC6A-B44D-94C86DE20F72}"/>
          </ac:spMkLst>
        </pc:spChg>
        <pc:picChg chg="mod">
          <ac:chgData name="Xuesu Xiao" userId="2da2dc19-76a6-42ca-a03e-a5becae5e7dc" providerId="ADAL" clId="{861D8F39-5C37-0F48-94E0-16FDDABA774A}" dt="2022-11-20T04:59:50.268" v="562" actId="1076"/>
          <ac:picMkLst>
            <pc:docMk/>
            <pc:sldMk cId="3664673882" sldId="538"/>
            <ac:picMk id="10" creationId="{CAFF418C-BAC5-B48C-496F-712E95434EED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59:57.546" v="563" actId="14100"/>
        <pc:sldMkLst>
          <pc:docMk/>
          <pc:sldMk cId="3662808779" sldId="539"/>
        </pc:sldMkLst>
        <pc:spChg chg="mod">
          <ac:chgData name="Xuesu Xiao" userId="2da2dc19-76a6-42ca-a03e-a5becae5e7dc" providerId="ADAL" clId="{861D8F39-5C37-0F48-94E0-16FDDABA774A}" dt="2022-11-20T04:59:57.546" v="563" actId="14100"/>
          <ac:spMkLst>
            <pc:docMk/>
            <pc:sldMk cId="3662808779" sldId="539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62808779" sldId="539"/>
            <ac:spMk id="4" creationId="{3DD73991-E708-AC6A-B44D-94C86DE20F72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154373762" sldId="540"/>
        </pc:sldMkLst>
        <pc:spChg chg="mod">
          <ac:chgData name="Xuesu Xiao" userId="2da2dc19-76a6-42ca-a03e-a5becae5e7dc" providerId="ADAL" clId="{861D8F39-5C37-0F48-94E0-16FDDABA774A}" dt="2022-11-20T04:13:25.525" v="106" actId="27636"/>
          <ac:spMkLst>
            <pc:docMk/>
            <pc:sldMk cId="4154373762" sldId="540"/>
            <ac:spMk id="3" creationId="{0BB2BCDA-C4F2-6739-8483-E1EF9B60CAA2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54373762" sldId="540"/>
            <ac:spMk id="4" creationId="{DBCA4E64-23A3-6510-C4AE-6D5A460BE0DF}"/>
          </ac:spMkLst>
        </pc:spChg>
      </pc:sldChg>
      <pc:sldChg chg="delSp modSp add mod">
        <pc:chgData name="Xuesu Xiao" userId="2da2dc19-76a6-42ca-a03e-a5becae5e7dc" providerId="ADAL" clId="{861D8F39-5C37-0F48-94E0-16FDDABA774A}" dt="2022-11-20T05:00:24.904" v="568" actId="14100"/>
        <pc:sldMkLst>
          <pc:docMk/>
          <pc:sldMk cId="258991690" sldId="541"/>
        </pc:sldMkLst>
        <pc:spChg chg="mod">
          <ac:chgData name="Xuesu Xiao" userId="2da2dc19-76a6-42ca-a03e-a5becae5e7dc" providerId="ADAL" clId="{861D8F39-5C37-0F48-94E0-16FDDABA774A}" dt="2022-11-20T05:00:24.904" v="568" actId="14100"/>
          <ac:spMkLst>
            <pc:docMk/>
            <pc:sldMk cId="258991690" sldId="541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8991690" sldId="541"/>
            <ac:spMk id="4" creationId="{3DD73991-E708-AC6A-B44D-94C86DE20F72}"/>
          </ac:spMkLst>
        </pc:spChg>
      </pc:sldChg>
      <pc:sldChg chg="delSp modSp add mod">
        <pc:chgData name="Xuesu Xiao" userId="2da2dc19-76a6-42ca-a03e-a5becae5e7dc" providerId="ADAL" clId="{861D8F39-5C37-0F48-94E0-16FDDABA774A}" dt="2022-11-20T05:00:41.032" v="570" actId="1076"/>
        <pc:sldMkLst>
          <pc:docMk/>
          <pc:sldMk cId="3504695865" sldId="542"/>
        </pc:sldMkLst>
        <pc:spChg chg="mod">
          <ac:chgData name="Xuesu Xiao" userId="2da2dc19-76a6-42ca-a03e-a5becae5e7dc" providerId="ADAL" clId="{861D8F39-5C37-0F48-94E0-16FDDABA774A}" dt="2022-11-20T04:13:25.501" v="105" actId="27636"/>
          <ac:spMkLst>
            <pc:docMk/>
            <pc:sldMk cId="3504695865" sldId="542"/>
            <ac:spMk id="3" creationId="{A4557897-A319-1D84-4461-E9AF7A9FCAA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04695865" sldId="542"/>
            <ac:spMk id="4" creationId="{FF91B8C7-AB46-D869-98E2-21BC153EC000}"/>
          </ac:spMkLst>
        </pc:spChg>
        <pc:picChg chg="mod">
          <ac:chgData name="Xuesu Xiao" userId="2da2dc19-76a6-42ca-a03e-a5becae5e7dc" providerId="ADAL" clId="{861D8F39-5C37-0F48-94E0-16FDDABA774A}" dt="2022-11-20T05:00:41.032" v="570" actId="1076"/>
          <ac:picMkLst>
            <pc:docMk/>
            <pc:sldMk cId="3504695865" sldId="542"/>
            <ac:picMk id="6" creationId="{4214FA31-6364-271D-A8E0-164BA2A999E8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901534414" sldId="54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01534414" sldId="543"/>
            <ac:spMk id="4" creationId="{746F49AD-3411-B362-9316-57326F712959}"/>
          </ac:spMkLst>
        </pc:spChg>
      </pc:sldChg>
      <pc:sldChg chg="del">
        <pc:chgData name="Xuesu Xiao" userId="2da2dc19-76a6-42ca-a03e-a5becae5e7dc" providerId="ADAL" clId="{861D8F39-5C37-0F48-94E0-16FDDABA774A}" dt="2022-11-20T04:06:26.573" v="69" actId="2696"/>
        <pc:sldMkLst>
          <pc:docMk/>
          <pc:sldMk cId="906586153" sldId="550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187179596" sldId="551"/>
        </pc:sldMkLst>
        <pc:spChg chg="mod">
          <ac:chgData name="Xuesu Xiao" userId="2da2dc19-76a6-42ca-a03e-a5becae5e7dc" providerId="ADAL" clId="{861D8F39-5C37-0F48-94E0-16FDDABA774A}" dt="2022-11-20T04:13:25.643" v="109" actId="27636"/>
          <ac:spMkLst>
            <pc:docMk/>
            <pc:sldMk cId="1187179596" sldId="551"/>
            <ac:spMk id="3" creationId="{DDBB0681-C8C4-DD4C-82BF-60048B6B977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87179596" sldId="551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861D8F39-5C37-0F48-94E0-16FDDABA774A}" dt="2022-11-20T04:06:26.538" v="36" actId="2696"/>
        <pc:sldMkLst>
          <pc:docMk/>
          <pc:sldMk cId="1825099269" sldId="551"/>
        </pc:sldMkLst>
      </pc:sldChg>
      <pc:sldChg chg="del">
        <pc:chgData name="Xuesu Xiao" userId="2da2dc19-76a6-42ca-a03e-a5becae5e7dc" providerId="ADAL" clId="{861D8F39-5C37-0F48-94E0-16FDDABA774A}" dt="2022-11-20T04:06:26.577" v="73" actId="2696"/>
        <pc:sldMkLst>
          <pc:docMk/>
          <pc:sldMk cId="2186420898" sldId="55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15449360" sldId="55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15449360" sldId="552"/>
            <ac:spMk id="4" creationId="{CBC30F79-AAC8-FC46-A23E-C0B1033F3E5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574793329" sldId="55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74793329" sldId="553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861D8F39-5C37-0F48-94E0-16FDDABA774A}" dt="2022-11-20T04:06:26.581" v="78" actId="2696"/>
        <pc:sldMkLst>
          <pc:docMk/>
          <pc:sldMk cId="3764514349" sldId="553"/>
        </pc:sldMkLst>
      </pc:sldChg>
      <pc:sldChg chg="del">
        <pc:chgData name="Xuesu Xiao" userId="2da2dc19-76a6-42ca-a03e-a5becae5e7dc" providerId="ADAL" clId="{861D8F39-5C37-0F48-94E0-16FDDABA774A}" dt="2022-11-20T04:06:26.534" v="33" actId="2696"/>
        <pc:sldMkLst>
          <pc:docMk/>
          <pc:sldMk cId="2462347418" sldId="554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607561481" sldId="55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07561481" sldId="554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861D8F39-5C37-0F48-94E0-16FDDABA774A}" dt="2022-11-20T04:06:26.540" v="37" actId="2696"/>
        <pc:sldMkLst>
          <pc:docMk/>
          <pc:sldMk cId="1829646673" sldId="555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111647405" sldId="55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11647405" sldId="555"/>
            <ac:spMk id="4" creationId="{955DCE7C-6DAA-8C47-9AB7-21700267E739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846932586" sldId="556"/>
        </pc:sldMkLst>
        <pc:spChg chg="mod">
          <ac:chgData name="Xuesu Xiao" userId="2da2dc19-76a6-42ca-a03e-a5becae5e7dc" providerId="ADAL" clId="{861D8F39-5C37-0F48-94E0-16FDDABA774A}" dt="2022-11-20T04:13:25.680" v="110" actId="27636"/>
          <ac:spMkLst>
            <pc:docMk/>
            <pc:sldMk cId="1846932586" sldId="556"/>
            <ac:spMk id="3" creationId="{5BD968C2-B9B5-FA41-87BB-65E8D4D5D1D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46932586" sldId="556"/>
            <ac:spMk id="4" creationId="{23F7FAC5-C9F6-8648-A46F-0E36160985E3}"/>
          </ac:spMkLst>
        </pc:spChg>
      </pc:sldChg>
      <pc:sldChg chg="del">
        <pc:chgData name="Xuesu Xiao" userId="2da2dc19-76a6-42ca-a03e-a5becae5e7dc" providerId="ADAL" clId="{861D8F39-5C37-0F48-94E0-16FDDABA774A}" dt="2022-11-20T04:06:26.568" v="67" actId="2696"/>
        <pc:sldMkLst>
          <pc:docMk/>
          <pc:sldMk cId="3719156662" sldId="556"/>
        </pc:sldMkLst>
      </pc:sldChg>
      <pc:sldChg chg="del">
        <pc:chgData name="Xuesu Xiao" userId="2da2dc19-76a6-42ca-a03e-a5becae5e7dc" providerId="ADAL" clId="{861D8F39-5C37-0F48-94E0-16FDDABA774A}" dt="2022-11-20T04:06:26.564" v="60" actId="2696"/>
        <pc:sldMkLst>
          <pc:docMk/>
          <pc:sldMk cId="2284345746" sldId="557"/>
        </pc:sldMkLst>
      </pc:sldChg>
      <pc:sldChg chg="del">
        <pc:chgData name="Xuesu Xiao" userId="2da2dc19-76a6-42ca-a03e-a5becae5e7dc" providerId="ADAL" clId="{861D8F39-5C37-0F48-94E0-16FDDABA774A}" dt="2022-11-20T04:06:26.556" v="49" actId="2696"/>
        <pc:sldMkLst>
          <pc:docMk/>
          <pc:sldMk cId="2552631947" sldId="558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64398760" sldId="55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64398760" sldId="558"/>
            <ac:spMk id="4" creationId="{1BB74980-2C7C-A443-A28B-5E53B387D86C}"/>
          </ac:spMkLst>
        </pc:spChg>
      </pc:sldChg>
      <pc:sldChg chg="del">
        <pc:chgData name="Xuesu Xiao" userId="2da2dc19-76a6-42ca-a03e-a5becae5e7dc" providerId="ADAL" clId="{861D8F39-5C37-0F48-94E0-16FDDABA774A}" dt="2022-11-20T04:06:26.579" v="77" actId="2696"/>
        <pc:sldMkLst>
          <pc:docMk/>
          <pc:sldMk cId="254068852" sldId="559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101754803" sldId="55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01754803" sldId="559"/>
            <ac:spMk id="4" creationId="{25ECF366-CBC2-534B-84D7-2B44F01BCDCA}"/>
          </ac:spMkLst>
        </pc:spChg>
      </pc:sldChg>
      <pc:sldChg chg="del">
        <pc:chgData name="Xuesu Xiao" userId="2da2dc19-76a6-42ca-a03e-a5becae5e7dc" providerId="ADAL" clId="{861D8F39-5C37-0F48-94E0-16FDDABA774A}" dt="2022-11-20T04:06:26.532" v="32" actId="2696"/>
        <pc:sldMkLst>
          <pc:docMk/>
          <pc:sldMk cId="2050445415" sldId="560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840762746" sldId="56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840762746" sldId="560"/>
            <ac:spMk id="4" creationId="{F74F886C-B55F-0345-9CFA-B2A8C9B8690F}"/>
          </ac:spMkLst>
        </pc:spChg>
      </pc:sldChg>
      <pc:sldChg chg="delSp modSp add mod">
        <pc:chgData name="Xuesu Xiao" userId="2da2dc19-76a6-42ca-a03e-a5becae5e7dc" providerId="ADAL" clId="{861D8F39-5C37-0F48-94E0-16FDDABA774A}" dt="2022-11-20T05:03:02.177" v="607" actId="1036"/>
        <pc:sldMkLst>
          <pc:docMk/>
          <pc:sldMk cId="3259795678" sldId="561"/>
        </pc:sldMkLst>
        <pc:spChg chg="mod">
          <ac:chgData name="Xuesu Xiao" userId="2da2dc19-76a6-42ca-a03e-a5becae5e7dc" providerId="ADAL" clId="{861D8F39-5C37-0F48-94E0-16FDDABA774A}" dt="2022-11-20T04:13:25.701" v="111" actId="27636"/>
          <ac:spMkLst>
            <pc:docMk/>
            <pc:sldMk cId="3259795678" sldId="561"/>
            <ac:spMk id="3" creationId="{6C41D748-47EB-E045-95FE-0D891ED29AD3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59795678" sldId="561"/>
            <ac:spMk id="4" creationId="{F74F886C-B55F-0345-9CFA-B2A8C9B8690F}"/>
          </ac:spMkLst>
        </pc:spChg>
        <pc:picChg chg="mod">
          <ac:chgData name="Xuesu Xiao" userId="2da2dc19-76a6-42ca-a03e-a5becae5e7dc" providerId="ADAL" clId="{861D8F39-5C37-0F48-94E0-16FDDABA774A}" dt="2022-11-20T05:03:02.177" v="607" actId="1036"/>
          <ac:picMkLst>
            <pc:docMk/>
            <pc:sldMk cId="3259795678" sldId="561"/>
            <ac:picMk id="6" creationId="{368FA638-68C3-9642-A8A0-BFE13BA4BA25}"/>
          </ac:picMkLst>
        </pc:picChg>
      </pc:sldChg>
      <pc:sldChg chg="del">
        <pc:chgData name="Xuesu Xiao" userId="2da2dc19-76a6-42ca-a03e-a5becae5e7dc" providerId="ADAL" clId="{861D8F39-5C37-0F48-94E0-16FDDABA774A}" dt="2022-11-20T04:06:26.555" v="48" actId="2696"/>
        <pc:sldMkLst>
          <pc:docMk/>
          <pc:sldMk cId="3847747662" sldId="561"/>
        </pc:sldMkLst>
      </pc:sldChg>
      <pc:sldChg chg="del">
        <pc:chgData name="Xuesu Xiao" userId="2da2dc19-76a6-42ca-a03e-a5becae5e7dc" providerId="ADAL" clId="{861D8F39-5C37-0F48-94E0-16FDDABA774A}" dt="2022-11-20T04:06:26.554" v="47" actId="2696"/>
        <pc:sldMkLst>
          <pc:docMk/>
          <pc:sldMk cId="2885830857" sldId="562"/>
        </pc:sldMkLst>
      </pc:sldChg>
      <pc:sldChg chg="delSp modSp add mod">
        <pc:chgData name="Xuesu Xiao" userId="2da2dc19-76a6-42ca-a03e-a5becae5e7dc" providerId="ADAL" clId="{861D8F39-5C37-0F48-94E0-16FDDABA774A}" dt="2022-11-20T05:02:02.059" v="578" actId="20577"/>
        <pc:sldMkLst>
          <pc:docMk/>
          <pc:sldMk cId="3773831647" sldId="562"/>
        </pc:sldMkLst>
        <pc:spChg chg="mod">
          <ac:chgData name="Xuesu Xiao" userId="2da2dc19-76a6-42ca-a03e-a5becae5e7dc" providerId="ADAL" clId="{861D8F39-5C37-0F48-94E0-16FDDABA774A}" dt="2022-11-20T05:02:02.059" v="578" actId="20577"/>
          <ac:spMkLst>
            <pc:docMk/>
            <pc:sldMk cId="3773831647" sldId="562"/>
            <ac:spMk id="3" creationId="{8EE1247F-8CAB-AA46-9B50-C708670F3061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73831647" sldId="562"/>
            <ac:spMk id="4" creationId="{25ECF366-CBC2-534B-84D7-2B44F01BCDCA}"/>
          </ac:spMkLst>
        </pc:spChg>
        <pc:picChg chg="mod">
          <ac:chgData name="Xuesu Xiao" userId="2da2dc19-76a6-42ca-a03e-a5becae5e7dc" providerId="ADAL" clId="{861D8F39-5C37-0F48-94E0-16FDDABA774A}" dt="2022-11-20T05:02:00.868" v="577" actId="1036"/>
          <ac:picMkLst>
            <pc:docMk/>
            <pc:sldMk cId="3773831647" sldId="562"/>
            <ac:picMk id="6" creationId="{993281D2-42CD-B447-BF14-DB2E2D19F8D7}"/>
          </ac:picMkLst>
        </pc:picChg>
      </pc:sldChg>
      <pc:sldChg chg="del">
        <pc:chgData name="Xuesu Xiao" userId="2da2dc19-76a6-42ca-a03e-a5becae5e7dc" providerId="ADAL" clId="{861D8F39-5C37-0F48-94E0-16FDDABA774A}" dt="2022-11-20T04:06:26.578" v="76" actId="2696"/>
        <pc:sldMkLst>
          <pc:docMk/>
          <pc:sldMk cId="869157005" sldId="563"/>
        </pc:sldMkLst>
      </pc:sldChg>
      <pc:sldChg chg="delSp add del">
        <pc:chgData name="Xuesu Xiao" userId="2da2dc19-76a6-42ca-a03e-a5becae5e7dc" providerId="ADAL" clId="{861D8F39-5C37-0F48-94E0-16FDDABA774A}" dt="2022-11-20T05:02:25.588" v="580" actId="2696"/>
        <pc:sldMkLst>
          <pc:docMk/>
          <pc:sldMk cId="2094404739" sldId="56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094404739" sldId="563"/>
            <ac:spMk id="4" creationId="{0659743A-C536-F544-B48C-B41D0C28626E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5:02:20.828" v="579"/>
        <pc:sldMkLst>
          <pc:docMk/>
          <pc:sldMk cId="3603279904" sldId="564"/>
        </pc:sldMkLst>
        <pc:spChg chg="mod">
          <ac:chgData name="Xuesu Xiao" userId="2da2dc19-76a6-42ca-a03e-a5becae5e7dc" providerId="ADAL" clId="{861D8F39-5C37-0F48-94E0-16FDDABA774A}" dt="2022-11-20T04:13:25.711" v="112" actId="27636"/>
          <ac:spMkLst>
            <pc:docMk/>
            <pc:sldMk cId="3603279904" sldId="564"/>
            <ac:spMk id="3" creationId="{29353BA1-7DD3-8548-B640-DD30FF515E1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03279904" sldId="564"/>
            <ac:spMk id="4" creationId="{0659743A-C536-F544-B48C-B41D0C28626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596148285" sldId="56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96148285" sldId="565"/>
            <ac:spMk id="4" creationId="{3D08CC10-14BE-9644-ABD5-B620E0E845C8}"/>
          </ac:spMkLst>
        </pc:spChg>
      </pc:sldChg>
      <pc:sldChg chg="del">
        <pc:chgData name="Xuesu Xiao" userId="2da2dc19-76a6-42ca-a03e-a5becae5e7dc" providerId="ADAL" clId="{861D8F39-5C37-0F48-94E0-16FDDABA774A}" dt="2022-11-20T04:06:26.558" v="52" actId="2696"/>
        <pc:sldMkLst>
          <pc:docMk/>
          <pc:sldMk cId="1822573885" sldId="565"/>
        </pc:sldMkLst>
      </pc:sldChg>
      <pc:sldChg chg="del">
        <pc:chgData name="Xuesu Xiao" userId="2da2dc19-76a6-42ca-a03e-a5becae5e7dc" providerId="ADAL" clId="{861D8F39-5C37-0F48-94E0-16FDDABA774A}" dt="2022-11-20T04:06:26.552" v="45" actId="2696"/>
        <pc:sldMkLst>
          <pc:docMk/>
          <pc:sldMk cId="1627664344" sldId="566"/>
        </pc:sldMkLst>
      </pc:sldChg>
      <pc:sldChg chg="del">
        <pc:chgData name="Xuesu Xiao" userId="2da2dc19-76a6-42ca-a03e-a5becae5e7dc" providerId="ADAL" clId="{861D8F39-5C37-0F48-94E0-16FDDABA774A}" dt="2022-11-20T04:06:26.563" v="59" actId="2696"/>
        <pc:sldMkLst>
          <pc:docMk/>
          <pc:sldMk cId="511523215" sldId="567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260042503" sldId="56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60042503" sldId="568"/>
            <ac:spMk id="4" creationId="{AA256325-02DA-2F43-A4E8-5ED09DE1C053}"/>
          </ac:spMkLst>
        </pc:spChg>
      </pc:sldChg>
      <pc:sldChg chg="del">
        <pc:chgData name="Xuesu Xiao" userId="2da2dc19-76a6-42ca-a03e-a5becae5e7dc" providerId="ADAL" clId="{861D8F39-5C37-0F48-94E0-16FDDABA774A}" dt="2022-11-20T04:06:26.568" v="66" actId="2696"/>
        <pc:sldMkLst>
          <pc:docMk/>
          <pc:sldMk cId="3521333101" sldId="569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62567460" sldId="56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62567460" sldId="569"/>
            <ac:spMk id="4" creationId="{AA256325-02DA-2F43-A4E8-5ED09DE1C05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70184505" sldId="57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70184505" sldId="570"/>
            <ac:spMk id="4" creationId="{AA256325-02DA-2F43-A4E8-5ED09DE1C053}"/>
          </ac:spMkLst>
        </pc:spChg>
      </pc:sldChg>
      <pc:sldChg chg="del">
        <pc:chgData name="Xuesu Xiao" userId="2da2dc19-76a6-42ca-a03e-a5becae5e7dc" providerId="ADAL" clId="{861D8F39-5C37-0F48-94E0-16FDDABA774A}" dt="2022-11-20T04:06:26.551" v="44" actId="2696"/>
        <pc:sldMkLst>
          <pc:docMk/>
          <pc:sldMk cId="1610729716" sldId="570"/>
        </pc:sldMkLst>
      </pc:sldChg>
      <pc:sldChg chg="del">
        <pc:chgData name="Xuesu Xiao" userId="2da2dc19-76a6-42ca-a03e-a5becae5e7dc" providerId="ADAL" clId="{861D8F39-5C37-0F48-94E0-16FDDABA774A}" dt="2022-11-20T04:06:26.560" v="54" actId="2696"/>
        <pc:sldMkLst>
          <pc:docMk/>
          <pc:sldMk cId="2210852587" sldId="571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955770251" sldId="571"/>
        </pc:sldMkLst>
        <pc:spChg chg="mod">
          <ac:chgData name="Xuesu Xiao" userId="2da2dc19-76a6-42ca-a03e-a5becae5e7dc" providerId="ADAL" clId="{861D8F39-5C37-0F48-94E0-16FDDABA774A}" dt="2022-11-20T04:13:25.727" v="113" actId="27636"/>
          <ac:spMkLst>
            <pc:docMk/>
            <pc:sldMk cId="3955770251" sldId="571"/>
            <ac:spMk id="3" creationId="{66FBE08B-7434-9A4F-91E2-D9DE54B817C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55770251" sldId="571"/>
            <ac:spMk id="4" creationId="{AA256325-02DA-2F43-A4E8-5ED09DE1C053}"/>
          </ac:spMkLst>
        </pc:spChg>
      </pc:sldChg>
      <pc:sldChg chg="del">
        <pc:chgData name="Xuesu Xiao" userId="2da2dc19-76a6-42ca-a03e-a5becae5e7dc" providerId="ADAL" clId="{861D8F39-5C37-0F48-94E0-16FDDABA774A}" dt="2022-11-20T04:06:26.563" v="58" actId="2696"/>
        <pc:sldMkLst>
          <pc:docMk/>
          <pc:sldMk cId="300413120" sldId="572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575985837" sldId="572"/>
        </pc:sldMkLst>
        <pc:spChg chg="mod">
          <ac:chgData name="Xuesu Xiao" userId="2da2dc19-76a6-42ca-a03e-a5becae5e7dc" providerId="ADAL" clId="{861D8F39-5C37-0F48-94E0-16FDDABA774A}" dt="2022-11-20T04:13:25.752" v="114" actId="27636"/>
          <ac:spMkLst>
            <pc:docMk/>
            <pc:sldMk cId="575985837" sldId="572"/>
            <ac:spMk id="3" creationId="{66FBE08B-7434-9A4F-91E2-D9DE54B817C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575985837" sldId="572"/>
            <ac:spMk id="4" creationId="{AA256325-02DA-2F43-A4E8-5ED09DE1C05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8455881" sldId="57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8455881" sldId="573"/>
            <ac:spMk id="4" creationId="{C3958316-8389-E442-9034-DA96345A6E7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418782740" sldId="57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18782740" sldId="574"/>
            <ac:spMk id="4" creationId="{C3958316-8389-E442-9034-DA96345A6E72}"/>
          </ac:spMkLst>
        </pc:spChg>
      </pc:sldChg>
      <pc:sldChg chg="del">
        <pc:chgData name="Xuesu Xiao" userId="2da2dc19-76a6-42ca-a03e-a5becae5e7dc" providerId="ADAL" clId="{861D8F39-5C37-0F48-94E0-16FDDABA774A}" dt="2022-11-20T04:06:26.557" v="50" actId="2696"/>
        <pc:sldMkLst>
          <pc:docMk/>
          <pc:sldMk cId="4250606674" sldId="575"/>
        </pc:sldMkLst>
      </pc:sldChg>
      <pc:sldChg chg="del">
        <pc:chgData name="Xuesu Xiao" userId="2da2dc19-76a6-42ca-a03e-a5becae5e7dc" providerId="ADAL" clId="{861D8F39-5C37-0F48-94E0-16FDDABA774A}" dt="2022-11-20T04:06:26.569" v="68" actId="2696"/>
        <pc:sldMkLst>
          <pc:docMk/>
          <pc:sldMk cId="3170227208" sldId="576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40369385" sldId="57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40369385" sldId="576"/>
            <ac:spMk id="4" creationId="{0C43DB6E-11DB-9D41-905A-717FAA8A7EFE}"/>
          </ac:spMkLst>
        </pc:spChg>
      </pc:sldChg>
      <pc:sldChg chg="del">
        <pc:chgData name="Xuesu Xiao" userId="2da2dc19-76a6-42ca-a03e-a5becae5e7dc" providerId="ADAL" clId="{861D8F39-5C37-0F48-94E0-16FDDABA774A}" dt="2022-11-20T04:06:26.574" v="72" actId="2696"/>
        <pc:sldMkLst>
          <pc:docMk/>
          <pc:sldMk cId="2114030096" sldId="577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241536575" sldId="57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241536575" sldId="577"/>
            <ac:spMk id="4" creationId="{0C43DB6E-11DB-9D41-905A-717FAA8A7EF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05435162" sldId="57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05435162" sldId="578"/>
            <ac:spMk id="4" creationId="{489B0BAE-7DB0-D245-AE77-46A252124D30}"/>
          </ac:spMkLst>
        </pc:spChg>
      </pc:sldChg>
      <pc:sldChg chg="del">
        <pc:chgData name="Xuesu Xiao" userId="2da2dc19-76a6-42ca-a03e-a5becae5e7dc" providerId="ADAL" clId="{861D8F39-5C37-0F48-94E0-16FDDABA774A}" dt="2022-11-20T04:06:26.550" v="42" actId="2696"/>
        <pc:sldMkLst>
          <pc:docMk/>
          <pc:sldMk cId="157026869" sldId="579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602085219" sldId="579"/>
        </pc:sldMkLst>
        <pc:spChg chg="mod">
          <ac:chgData name="Xuesu Xiao" userId="2da2dc19-76a6-42ca-a03e-a5becae5e7dc" providerId="ADAL" clId="{861D8F39-5C37-0F48-94E0-16FDDABA774A}" dt="2022-11-20T04:13:25.783" v="115" actId="27636"/>
          <ac:spMkLst>
            <pc:docMk/>
            <pc:sldMk cId="1602085219" sldId="579"/>
            <ac:spMk id="3" creationId="{5D096F56-C1CD-9F4F-947E-69DAC9BE03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02085219" sldId="579"/>
            <ac:spMk id="4" creationId="{489B0BAE-7DB0-D245-AE77-46A252124D3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450728088" sldId="58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50728088" sldId="580"/>
            <ac:spMk id="4" creationId="{E2CC3517-EF42-F34B-B36E-BD49E01AC72D}"/>
          </ac:spMkLst>
        </pc:spChg>
      </pc:sldChg>
      <pc:sldChg chg="del">
        <pc:chgData name="Xuesu Xiao" userId="2da2dc19-76a6-42ca-a03e-a5becae5e7dc" providerId="ADAL" clId="{861D8F39-5C37-0F48-94E0-16FDDABA774A}" dt="2022-11-20T04:06:26.561" v="56" actId="2696"/>
        <pc:sldMkLst>
          <pc:docMk/>
          <pc:sldMk cId="1768079579" sldId="581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418434937" sldId="58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18434937" sldId="581"/>
            <ac:spMk id="4" creationId="{489B0BAE-7DB0-D245-AE77-46A252124D3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944599857" sldId="58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44599857" sldId="582"/>
            <ac:spMk id="4" creationId="{489B0BAE-7DB0-D245-AE77-46A252124D3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902254666" sldId="58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02254666" sldId="583"/>
            <ac:spMk id="4" creationId="{489B0BAE-7DB0-D245-AE77-46A252124D30}"/>
          </ac:spMkLst>
        </pc:spChg>
      </pc:sldChg>
      <pc:sldChg chg="delSp add del">
        <pc:chgData name="Xuesu Xiao" userId="2da2dc19-76a6-42ca-a03e-a5becae5e7dc" providerId="ADAL" clId="{861D8F39-5C37-0F48-94E0-16FDDABA774A}" dt="2022-11-20T05:05:46.793" v="611" actId="2696"/>
        <pc:sldMkLst>
          <pc:docMk/>
          <pc:sldMk cId="3664629107" sldId="58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64629107" sldId="584"/>
            <ac:spMk id="4" creationId="{A7BCBD77-80E4-EB42-A9E7-07D77D490E8B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5:05:12.941" v="610"/>
        <pc:sldMkLst>
          <pc:docMk/>
          <pc:sldMk cId="3929122740" sldId="585"/>
        </pc:sldMkLst>
        <pc:spChg chg="mod">
          <ac:chgData name="Xuesu Xiao" userId="2da2dc19-76a6-42ca-a03e-a5becae5e7dc" providerId="ADAL" clId="{861D8F39-5C37-0F48-94E0-16FDDABA774A}" dt="2022-11-20T04:13:25.817" v="116" actId="27636"/>
          <ac:spMkLst>
            <pc:docMk/>
            <pc:sldMk cId="3929122740" sldId="585"/>
            <ac:spMk id="3" creationId="{29AE9606-6870-6C4D-8F49-2EDC35FD7A2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29122740" sldId="585"/>
            <ac:spMk id="4" creationId="{A7BCBD77-80E4-EB42-A9E7-07D77D490E8B}"/>
          </ac:spMkLst>
        </pc:spChg>
      </pc:sldChg>
      <pc:sldChg chg="del">
        <pc:chgData name="Xuesu Xiao" userId="2da2dc19-76a6-42ca-a03e-a5becae5e7dc" providerId="ADAL" clId="{861D8F39-5C37-0F48-94E0-16FDDABA774A}" dt="2022-11-20T04:06:26.543" v="40" actId="2696"/>
        <pc:sldMkLst>
          <pc:docMk/>
          <pc:sldMk cId="61520634" sldId="586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27899184" sldId="58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27899184" sldId="586"/>
            <ac:spMk id="4" creationId="{A7BCBD77-80E4-EB42-A9E7-07D77D490E8B}"/>
          </ac:spMkLst>
        </pc:spChg>
      </pc:sldChg>
      <pc:sldChg chg="delSp modSp add mod">
        <pc:chgData name="Xuesu Xiao" userId="2da2dc19-76a6-42ca-a03e-a5becae5e7dc" providerId="ADAL" clId="{861D8F39-5C37-0F48-94E0-16FDDABA774A}" dt="2022-11-20T05:08:03.918" v="708" actId="1076"/>
        <pc:sldMkLst>
          <pc:docMk/>
          <pc:sldMk cId="975939031" sldId="58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975939031" sldId="587"/>
            <ac:spMk id="4" creationId="{01F5B37C-4BD9-634C-97BF-67EBE1F3819C}"/>
          </ac:spMkLst>
        </pc:spChg>
        <pc:picChg chg="mod">
          <ac:chgData name="Xuesu Xiao" userId="2da2dc19-76a6-42ca-a03e-a5becae5e7dc" providerId="ADAL" clId="{861D8F39-5C37-0F48-94E0-16FDDABA774A}" dt="2022-11-20T05:06:27.633" v="633" actId="1076"/>
          <ac:picMkLst>
            <pc:docMk/>
            <pc:sldMk cId="975939031" sldId="587"/>
            <ac:picMk id="6" creationId="{C1AC223A-0283-B249-BBA2-C61A0D6F8F6B}"/>
          </ac:picMkLst>
        </pc:picChg>
        <pc:picChg chg="mod">
          <ac:chgData name="Xuesu Xiao" userId="2da2dc19-76a6-42ca-a03e-a5becae5e7dc" providerId="ADAL" clId="{861D8F39-5C37-0F48-94E0-16FDDABA774A}" dt="2022-11-20T05:06:32.096" v="638" actId="1038"/>
          <ac:picMkLst>
            <pc:docMk/>
            <pc:sldMk cId="975939031" sldId="587"/>
            <ac:picMk id="7" creationId="{27C26C6E-ED92-9C47-85EA-8B75E48EF6A4}"/>
          </ac:picMkLst>
        </pc:picChg>
        <pc:picChg chg="mod">
          <ac:chgData name="Xuesu Xiao" userId="2da2dc19-76a6-42ca-a03e-a5becae5e7dc" providerId="ADAL" clId="{861D8F39-5C37-0F48-94E0-16FDDABA774A}" dt="2022-11-20T05:06:35.658" v="639" actId="1076"/>
          <ac:picMkLst>
            <pc:docMk/>
            <pc:sldMk cId="975939031" sldId="587"/>
            <ac:picMk id="9" creationId="{412E3444-023B-8C46-98A6-D083DDCB6635}"/>
          </ac:picMkLst>
        </pc:picChg>
        <pc:picChg chg="mod">
          <ac:chgData name="Xuesu Xiao" userId="2da2dc19-76a6-42ca-a03e-a5becae5e7dc" providerId="ADAL" clId="{861D8F39-5C37-0F48-94E0-16FDDABA774A}" dt="2022-11-20T05:08:03.918" v="708" actId="1076"/>
          <ac:picMkLst>
            <pc:docMk/>
            <pc:sldMk cId="975939031" sldId="587"/>
            <ac:picMk id="10" creationId="{CA5D765B-6234-F340-A635-AE5A8512B0C1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839611139" sldId="58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39611139" sldId="588"/>
            <ac:spMk id="4" creationId="{0EE2DCC5-6504-564E-8556-8CA627884D31}"/>
          </ac:spMkLst>
        </pc:spChg>
      </pc:sldChg>
      <pc:sldChg chg="del">
        <pc:chgData name="Xuesu Xiao" userId="2da2dc19-76a6-42ca-a03e-a5becae5e7dc" providerId="ADAL" clId="{861D8F39-5C37-0F48-94E0-16FDDABA774A}" dt="2022-11-20T04:06:26.578" v="75" actId="2696"/>
        <pc:sldMkLst>
          <pc:docMk/>
          <pc:sldMk cId="34047299" sldId="589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03021500" sldId="58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3021500" sldId="589"/>
            <ac:spMk id="4" creationId="{0EE2DCC5-6504-564E-8556-8CA627884D31}"/>
          </ac:spMkLst>
        </pc:spChg>
      </pc:sldChg>
      <pc:sldChg chg="del">
        <pc:chgData name="Xuesu Xiao" userId="2da2dc19-76a6-42ca-a03e-a5becae5e7dc" providerId="ADAL" clId="{861D8F39-5C37-0F48-94E0-16FDDABA774A}" dt="2022-11-20T04:06:26.537" v="35" actId="2696"/>
        <pc:sldMkLst>
          <pc:docMk/>
          <pc:sldMk cId="1462603498" sldId="590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656873702" sldId="59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56873702" sldId="590"/>
            <ac:spMk id="4" creationId="{0EE2DCC5-6504-564E-8556-8CA627884D31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54210482" sldId="59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54210482" sldId="591"/>
            <ac:spMk id="4" creationId="{0EE2DCC5-6504-564E-8556-8CA627884D31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2932525" sldId="59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2932525" sldId="592"/>
            <ac:spMk id="4" creationId="{0EE2DCC5-6504-564E-8556-8CA627884D31}"/>
          </ac:spMkLst>
        </pc:spChg>
      </pc:sldChg>
      <pc:sldChg chg="del">
        <pc:chgData name="Xuesu Xiao" userId="2da2dc19-76a6-42ca-a03e-a5becae5e7dc" providerId="ADAL" clId="{861D8F39-5C37-0F48-94E0-16FDDABA774A}" dt="2022-11-20T04:06:26.561" v="55" actId="2696"/>
        <pc:sldMkLst>
          <pc:docMk/>
          <pc:sldMk cId="2653884021" sldId="59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229880861" sldId="59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29880861" sldId="593"/>
            <ac:spMk id="4" creationId="{0CE017F8-FE03-9841-A402-95B99C76929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28069650" sldId="59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28069650" sldId="594"/>
            <ac:spMk id="4" creationId="{0CE017F8-FE03-9841-A402-95B99C76929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29966976" sldId="5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29966976" sldId="595"/>
            <ac:spMk id="4" creationId="{EB241A9D-5A9B-C346-B2CB-A0BFDE8B684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38866819" sldId="59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38866819" sldId="596"/>
            <ac:spMk id="4" creationId="{84BB10E7-B0F8-B042-BDF8-5080C20E437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248046028" sldId="59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48046028" sldId="597"/>
            <ac:spMk id="4" creationId="{84BB10E7-B0F8-B042-BDF8-5080C20E437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901145663" sldId="59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901145663" sldId="598"/>
            <ac:spMk id="4" creationId="{84BB10E7-B0F8-B042-BDF8-5080C20E437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31122589" sldId="59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31122589" sldId="599"/>
            <ac:spMk id="4" creationId="{84BB10E7-B0F8-B042-BDF8-5080C20E4379}"/>
          </ac:spMkLst>
        </pc:spChg>
      </pc:sldChg>
      <pc:sldChg chg="delSp modSp add mod">
        <pc:chgData name="Xuesu Xiao" userId="2da2dc19-76a6-42ca-a03e-a5becae5e7dc" providerId="ADAL" clId="{861D8F39-5C37-0F48-94E0-16FDDABA774A}" dt="2022-11-20T05:08:19.102" v="717" actId="1035"/>
        <pc:sldMkLst>
          <pc:docMk/>
          <pc:sldMk cId="1087977116" sldId="600"/>
        </pc:sldMkLst>
        <pc:spChg chg="mod">
          <ac:chgData name="Xuesu Xiao" userId="2da2dc19-76a6-42ca-a03e-a5becae5e7dc" providerId="ADAL" clId="{861D8F39-5C37-0F48-94E0-16FDDABA774A}" dt="2022-11-20T05:08:19.102" v="717" actId="1035"/>
          <ac:spMkLst>
            <pc:docMk/>
            <pc:sldMk cId="1087977116" sldId="600"/>
            <ac:spMk id="3" creationId="{AB68123C-C652-FC49-B74D-E02083A76AB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87977116" sldId="600"/>
            <ac:spMk id="4" creationId="{84BB10E7-B0F8-B042-BDF8-5080C20E4379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17" creationId="{DD48F340-90AE-9845-AD2D-8CCFD3CB87F2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18" creationId="{CEDA77B8-1E65-AD4C-9F2C-E8C9A5A6AD97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19" creationId="{404BEC51-B595-6D49-88DE-0BE91D5B14BE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0" creationId="{4E7ADDD2-FB3E-514E-B002-C2FF818BEDF4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1" creationId="{7F3F758C-E637-3042-8986-75ACB7C09620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2" creationId="{81B8038C-F88C-1C4D-90BD-66868AF34604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3" creationId="{CD86F982-8921-6A41-A207-5919D8EB10B2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4" creationId="{E0196981-9225-C24B-A452-25E846D75D10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5" creationId="{D1AA53FB-36B4-A14E-9766-E96760783B22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0" creationId="{73858B16-EBEF-8D49-89E2-B232C14BE4F5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1" creationId="{78DC9401-EFB6-B949-A011-AB6BA122977B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2" creationId="{BAEFF404-BB76-C349-BFE2-EF023ABAF60C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3" creationId="{4E153D84-3CAE-BE4D-B6B3-E73B426F672B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4" creationId="{9D5B1A86-5BE4-5C42-BE05-F48B06BEF2C7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5" creationId="{262948A9-8914-894D-BE2B-99F043995015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6" creationId="{786F42ED-BC94-104B-B8E7-B24F44490FA3}"/>
          </ac:spMkLst>
        </pc:spChg>
        <pc:picChg chg="mod">
          <ac:chgData name="Xuesu Xiao" userId="2da2dc19-76a6-42ca-a03e-a5becae5e7dc" providerId="ADAL" clId="{861D8F39-5C37-0F48-94E0-16FDDABA774A}" dt="2022-11-20T05:08:05.400" v="710" actId="1036"/>
          <ac:picMkLst>
            <pc:docMk/>
            <pc:sldMk cId="1087977116" sldId="600"/>
            <ac:picMk id="16" creationId="{4C6754E8-A6EA-6F4A-BE34-A3CC36CE89B3}"/>
          </ac:picMkLst>
        </pc:picChg>
        <pc:picChg chg="mod">
          <ac:chgData name="Xuesu Xiao" userId="2da2dc19-76a6-42ca-a03e-a5becae5e7dc" providerId="ADAL" clId="{861D8F39-5C37-0F48-94E0-16FDDABA774A}" dt="2022-11-20T05:08:05.400" v="710" actId="1036"/>
          <ac:picMkLst>
            <pc:docMk/>
            <pc:sldMk cId="1087977116" sldId="600"/>
            <ac:picMk id="29" creationId="{46F6C776-C247-4B40-8330-E22657B121D9}"/>
          </ac:picMkLst>
        </pc:picChg>
      </pc:sldChg>
      <pc:sldChg chg="addSp delSp modSp add mod">
        <pc:chgData name="Xuesu Xiao" userId="2da2dc19-76a6-42ca-a03e-a5becae5e7dc" providerId="ADAL" clId="{861D8F39-5C37-0F48-94E0-16FDDABA774A}" dt="2022-11-20T05:08:42.780" v="721"/>
        <pc:sldMkLst>
          <pc:docMk/>
          <pc:sldMk cId="1020903188" sldId="601"/>
        </pc:sldMkLst>
        <pc:spChg chg="del">
          <ac:chgData name="Xuesu Xiao" userId="2da2dc19-76a6-42ca-a03e-a5becae5e7dc" providerId="ADAL" clId="{861D8F39-5C37-0F48-94E0-16FDDABA774A}" dt="2022-11-20T05:08:39.091" v="718" actId="478"/>
          <ac:spMkLst>
            <pc:docMk/>
            <pc:sldMk cId="1020903188" sldId="601"/>
            <ac:spMk id="3" creationId="{AB68123C-C652-FC49-B74D-E02083A76AB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20903188" sldId="601"/>
            <ac:spMk id="4" creationId="{84BB10E7-B0F8-B042-BDF8-5080C20E4379}"/>
          </ac:spMkLst>
        </pc:spChg>
        <pc:spChg chg="add del mod">
          <ac:chgData name="Xuesu Xiao" userId="2da2dc19-76a6-42ca-a03e-a5becae5e7dc" providerId="ADAL" clId="{861D8F39-5C37-0F48-94E0-16FDDABA774A}" dt="2022-11-20T05:08:42.332" v="720" actId="478"/>
          <ac:spMkLst>
            <pc:docMk/>
            <pc:sldMk cId="1020903188" sldId="601"/>
            <ac:spMk id="10" creationId="{95A6D750-E8A2-1FDA-ADE2-26308878C2A5}"/>
          </ac:spMkLst>
        </pc:spChg>
        <pc:spChg chg="add mod">
          <ac:chgData name="Xuesu Xiao" userId="2da2dc19-76a6-42ca-a03e-a5becae5e7dc" providerId="ADAL" clId="{861D8F39-5C37-0F48-94E0-16FDDABA774A}" dt="2022-11-20T05:08:42.780" v="721"/>
          <ac:spMkLst>
            <pc:docMk/>
            <pc:sldMk cId="1020903188" sldId="601"/>
            <ac:spMk id="11" creationId="{7AD5AF46-D3BF-2EA9-EB29-8EFB18589FB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853067093" sldId="602"/>
        </pc:sldMkLst>
        <pc:spChg chg="mod">
          <ac:chgData name="Xuesu Xiao" userId="2da2dc19-76a6-42ca-a03e-a5becae5e7dc" providerId="ADAL" clId="{861D8F39-5C37-0F48-94E0-16FDDABA774A}" dt="2022-11-20T04:13:25.847" v="117" actId="27636"/>
          <ac:spMkLst>
            <pc:docMk/>
            <pc:sldMk cId="1853067093" sldId="602"/>
            <ac:spMk id="3" creationId="{CA66A77E-2B70-A345-AA68-E48A80075BF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53067093" sldId="602"/>
            <ac:spMk id="4" creationId="{649E7502-A835-954F-ACB4-47C07B1238B0}"/>
          </ac:spMkLst>
        </pc:spChg>
      </pc:sldChg>
      <pc:sldChg chg="delSp add del">
        <pc:chgData name="Xuesu Xiao" userId="2da2dc19-76a6-42ca-a03e-a5becae5e7dc" providerId="ADAL" clId="{861D8F39-5C37-0F48-94E0-16FDDABA774A}" dt="2022-11-20T05:18:24.820" v="784" actId="2696"/>
        <pc:sldMkLst>
          <pc:docMk/>
          <pc:sldMk cId="889080793" sldId="60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89080793" sldId="603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5.500" v="786" actId="2696"/>
        <pc:sldMkLst>
          <pc:docMk/>
          <pc:sldMk cId="3126203670" sldId="60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26203670" sldId="604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5.165" v="785" actId="2696"/>
        <pc:sldMkLst>
          <pc:docMk/>
          <pc:sldMk cId="2005859557" sldId="60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005859557" sldId="605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6.010" v="787" actId="2696"/>
        <pc:sldMkLst>
          <pc:docMk/>
          <pc:sldMk cId="2699941913" sldId="60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99941913" sldId="606"/>
            <ac:spMk id="4" creationId="{F7D5B622-8CD8-4F48-AE4F-31763E621EC3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341022803" sldId="607"/>
        </pc:sldMkLst>
        <pc:spChg chg="mod">
          <ac:chgData name="Xuesu Xiao" userId="2da2dc19-76a6-42ca-a03e-a5becae5e7dc" providerId="ADAL" clId="{861D8F39-5C37-0F48-94E0-16FDDABA774A}" dt="2022-11-20T04:13:26.059" v="131" actId="27636"/>
          <ac:spMkLst>
            <pc:docMk/>
            <pc:sldMk cId="1341022803" sldId="607"/>
            <ac:spMk id="3" creationId="{8F556FD4-70EF-3341-83BA-B5E95F71BDD8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41022803" sldId="607"/>
            <ac:spMk id="4" creationId="{ED9A72F4-C947-8A4B-8823-9935BBF60C76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67106493" sldId="61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67106493" sldId="610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62960992" sldId="61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62960992" sldId="611"/>
            <ac:spMk id="4" creationId="{5E5E01A4-D12E-174F-9D05-8FA92A88407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542036777" sldId="61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42036777" sldId="612"/>
            <ac:spMk id="4" creationId="{87A2E678-42CA-434B-ABAE-9306F512579A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44669008" sldId="61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44669008" sldId="613"/>
            <ac:spMk id="4" creationId="{3816F50D-D278-214C-9607-AAB76DB4BC07}"/>
          </ac:spMkLst>
        </pc:spChg>
      </pc:sldChg>
      <pc:sldChg chg="delSp add del">
        <pc:chgData name="Xuesu Xiao" userId="2da2dc19-76a6-42ca-a03e-a5becae5e7dc" providerId="ADAL" clId="{861D8F39-5C37-0F48-94E0-16FDDABA774A}" dt="2022-11-20T05:19:18.243" v="815" actId="2696"/>
        <pc:sldMkLst>
          <pc:docMk/>
          <pc:sldMk cId="333219929" sldId="6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3219929" sldId="614"/>
            <ac:spMk id="4" creationId="{86727294-36BE-6341-895A-9AD0A7D19DF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11353472" sldId="61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11353472" sldId="616"/>
            <ac:spMk id="4" creationId="{4212E5FE-A901-8740-9DE3-872D51A484F5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544724943" sldId="617"/>
        </pc:sldMkLst>
        <pc:spChg chg="mod">
          <ac:chgData name="Xuesu Xiao" userId="2da2dc19-76a6-42ca-a03e-a5becae5e7dc" providerId="ADAL" clId="{861D8F39-5C37-0F48-94E0-16FDDABA774A}" dt="2022-11-20T04:13:26.069" v="132" actId="27636"/>
          <ac:spMkLst>
            <pc:docMk/>
            <pc:sldMk cId="544724943" sldId="617"/>
            <ac:spMk id="3" creationId="{5C5140D5-3017-4449-A3F7-DD42CB2170F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544724943" sldId="617"/>
            <ac:spMk id="4" creationId="{4212E5FE-A901-8740-9DE3-872D51A484F5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668479977" sldId="618"/>
        </pc:sldMkLst>
        <pc:spChg chg="mod">
          <ac:chgData name="Xuesu Xiao" userId="2da2dc19-76a6-42ca-a03e-a5becae5e7dc" providerId="ADAL" clId="{861D8F39-5C37-0F48-94E0-16FDDABA774A}" dt="2022-11-20T04:13:26.076" v="133" actId="27636"/>
          <ac:spMkLst>
            <pc:docMk/>
            <pc:sldMk cId="1668479977" sldId="618"/>
            <ac:spMk id="3" creationId="{5C5140D5-3017-4449-A3F7-DD42CB2170F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68479977" sldId="618"/>
            <ac:spMk id="4" creationId="{4212E5FE-A901-8740-9DE3-872D51A484F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849935815" sldId="61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49935815" sldId="619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07547678" sldId="62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07547678" sldId="620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25269740" sldId="62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25269740" sldId="621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81514186" sldId="62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81514186" sldId="622"/>
            <ac:spMk id="4" creationId="{8F0D5828-89AC-0C49-8C3B-3863B07C2D5D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461917139" sldId="631"/>
        </pc:sldMkLst>
        <pc:spChg chg="mod">
          <ac:chgData name="Xuesu Xiao" userId="2da2dc19-76a6-42ca-a03e-a5becae5e7dc" providerId="ADAL" clId="{861D8F39-5C37-0F48-94E0-16FDDABA774A}" dt="2022-11-20T04:13:25.866" v="118" actId="27636"/>
          <ac:spMkLst>
            <pc:docMk/>
            <pc:sldMk cId="2461917139" sldId="631"/>
            <ac:spMk id="3" creationId="{C59F6EDA-AA7D-E34D-9308-EBEC419C8BFA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61917139" sldId="631"/>
            <ac:spMk id="4" creationId="{EB345DC5-A058-0E47-A572-B39248FCAC7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01825183" sldId="63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01825183" sldId="636"/>
            <ac:spMk id="4" creationId="{1EE7A26C-1FA0-3D4D-A1C4-425C542A31B5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632577557" sldId="637"/>
        </pc:sldMkLst>
        <pc:spChg chg="mod">
          <ac:chgData name="Xuesu Xiao" userId="2da2dc19-76a6-42ca-a03e-a5becae5e7dc" providerId="ADAL" clId="{861D8F39-5C37-0F48-94E0-16FDDABA774A}" dt="2022-11-20T04:13:25.878" v="119" actId="27636"/>
          <ac:spMkLst>
            <pc:docMk/>
            <pc:sldMk cId="632577557" sldId="637"/>
            <ac:spMk id="3" creationId="{5A54B201-68E9-5A44-AF51-D0918C0C555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32577557" sldId="637"/>
            <ac:spMk id="4" creationId="{1EE7A26C-1FA0-3D4D-A1C4-425C542A31B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0547363" sldId="64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0547363" sldId="644"/>
            <ac:spMk id="4" creationId="{1EE7A26C-1FA0-3D4D-A1C4-425C542A31B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015404516" sldId="67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15404516" sldId="672"/>
            <ac:spMk id="4" creationId="{F86E22A7-B815-1240-B3A2-918032EEF61C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54768350" sldId="67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54768350" sldId="673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37174548" sldId="67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37174548" sldId="674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935123386" sldId="67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35123386" sldId="675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578629246" sldId="67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578629246" sldId="676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68960095" sldId="67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68960095" sldId="678"/>
            <ac:spMk id="4" creationId="{7085D253-150E-1D45-8C7E-E644BC6F65D1}"/>
          </ac:spMkLst>
        </pc:spChg>
      </pc:sldChg>
      <pc:sldChg chg="delSp modSp add mod">
        <pc:chgData name="Xuesu Xiao" userId="2da2dc19-76a6-42ca-a03e-a5becae5e7dc" providerId="ADAL" clId="{861D8F39-5C37-0F48-94E0-16FDDABA774A}" dt="2022-11-20T05:12:57.353" v="750" actId="1076"/>
        <pc:sldMkLst>
          <pc:docMk/>
          <pc:sldMk cId="1347543124" sldId="67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47543124" sldId="679"/>
            <ac:spMk id="4" creationId="{7D8B3688-1A1D-874B-A992-9C9DB4F406E0}"/>
          </ac:spMkLst>
        </pc:spChg>
        <pc:spChg chg="mod">
          <ac:chgData name="Xuesu Xiao" userId="2da2dc19-76a6-42ca-a03e-a5becae5e7dc" providerId="ADAL" clId="{861D8F39-5C37-0F48-94E0-16FDDABA774A}" dt="2022-11-20T05:12:32.112" v="747" actId="27636"/>
          <ac:spMkLst>
            <pc:docMk/>
            <pc:sldMk cId="1347543124" sldId="679"/>
            <ac:spMk id="6" creationId="{82E30BAB-443A-5445-8BAA-1BC8D57447D5}"/>
          </ac:spMkLst>
        </pc:spChg>
        <pc:spChg chg="mod">
          <ac:chgData name="Xuesu Xiao" userId="2da2dc19-76a6-42ca-a03e-a5becae5e7dc" providerId="ADAL" clId="{861D8F39-5C37-0F48-94E0-16FDDABA774A}" dt="2022-11-20T05:12:48.565" v="748" actId="167"/>
          <ac:spMkLst>
            <pc:docMk/>
            <pc:sldMk cId="1347543124" sldId="679"/>
            <ac:spMk id="7" creationId="{A171A0D9-F760-0045-B676-9F18A7FFAA53}"/>
          </ac:spMkLst>
        </pc:spChg>
        <pc:picChg chg="mod">
          <ac:chgData name="Xuesu Xiao" userId="2da2dc19-76a6-42ca-a03e-a5becae5e7dc" providerId="ADAL" clId="{861D8F39-5C37-0F48-94E0-16FDDABA774A}" dt="2022-11-20T05:12:28.262" v="745" actId="1076"/>
          <ac:picMkLst>
            <pc:docMk/>
            <pc:sldMk cId="1347543124" sldId="679"/>
            <ac:picMk id="8" creationId="{404ABF78-A812-BE43-BA8F-108489CEC218}"/>
          </ac:picMkLst>
        </pc:picChg>
        <pc:picChg chg="mod">
          <ac:chgData name="Xuesu Xiao" userId="2da2dc19-76a6-42ca-a03e-a5becae5e7dc" providerId="ADAL" clId="{861D8F39-5C37-0F48-94E0-16FDDABA774A}" dt="2022-11-20T05:12:57.353" v="750" actId="1076"/>
          <ac:picMkLst>
            <pc:docMk/>
            <pc:sldMk cId="1347543124" sldId="679"/>
            <ac:picMk id="10" creationId="{D72353D0-CE1B-A649-8DC3-32DE4E61F710}"/>
          </ac:picMkLst>
        </pc:picChg>
      </pc:sldChg>
      <pc:sldChg chg="delSp modSp add del mod">
        <pc:chgData name="Xuesu Xiao" userId="2da2dc19-76a6-42ca-a03e-a5becae5e7dc" providerId="ADAL" clId="{861D8F39-5C37-0F48-94E0-16FDDABA774A}" dt="2022-11-20T05:14:25.863" v="774" actId="2696"/>
        <pc:sldMkLst>
          <pc:docMk/>
          <pc:sldMk cId="445563148" sldId="68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45563148" sldId="680"/>
            <ac:spMk id="4" creationId="{7D8B3688-1A1D-874B-A992-9C9DB4F406E0}"/>
          </ac:spMkLst>
        </pc:spChg>
        <pc:picChg chg="mod">
          <ac:chgData name="Xuesu Xiao" userId="2da2dc19-76a6-42ca-a03e-a5becae5e7dc" providerId="ADAL" clId="{861D8F39-5C37-0F48-94E0-16FDDABA774A}" dt="2022-11-20T05:13:04.341" v="751" actId="1076"/>
          <ac:picMkLst>
            <pc:docMk/>
            <pc:sldMk cId="445563148" sldId="680"/>
            <ac:picMk id="9" creationId="{98008EF7-AA8A-E049-A118-95494620C6E2}"/>
          </ac:picMkLst>
        </pc:picChg>
      </pc:sldChg>
      <pc:sldChg chg="delSp modSp add del mod">
        <pc:chgData name="Xuesu Xiao" userId="2da2dc19-76a6-42ca-a03e-a5becae5e7dc" providerId="ADAL" clId="{861D8F39-5C37-0F48-94E0-16FDDABA774A}" dt="2022-11-20T05:14:45.136" v="776" actId="2696"/>
        <pc:sldMkLst>
          <pc:docMk/>
          <pc:sldMk cId="365554110" sldId="681"/>
        </pc:sldMkLst>
        <pc:spChg chg="mod">
          <ac:chgData name="Xuesu Xiao" userId="2da2dc19-76a6-42ca-a03e-a5becae5e7dc" providerId="ADAL" clId="{861D8F39-5C37-0F48-94E0-16FDDABA774A}" dt="2022-11-20T05:14:37.321" v="775" actId="1076"/>
          <ac:spMkLst>
            <pc:docMk/>
            <pc:sldMk cId="365554110" sldId="681"/>
            <ac:spMk id="3" creationId="{9A1FEAA0-9275-AE42-AF57-277D861F20A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5554110" sldId="681"/>
            <ac:spMk id="4" creationId="{7D8B3688-1A1D-874B-A992-9C9DB4F406E0}"/>
          </ac:spMkLst>
        </pc:spChg>
      </pc:sldChg>
      <pc:sldChg chg="delSp add del">
        <pc:chgData name="Xuesu Xiao" userId="2da2dc19-76a6-42ca-a03e-a5becae5e7dc" providerId="ADAL" clId="{861D8F39-5C37-0F48-94E0-16FDDABA774A}" dt="2022-11-20T05:15:08.062" v="777" actId="2696"/>
        <pc:sldMkLst>
          <pc:docMk/>
          <pc:sldMk cId="2801810988" sldId="68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801810988" sldId="682"/>
            <ac:spMk id="4" creationId="{7D8B3688-1A1D-874B-A992-9C9DB4F406E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081496584" sldId="68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81496584" sldId="683"/>
            <ac:spMk id="4" creationId="{7D8B3688-1A1D-874B-A992-9C9DB4F406E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29389494" sldId="68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9389494" sldId="684"/>
            <ac:spMk id="4" creationId="{86137C84-2798-1E4B-AE3E-E813D33E9AA1}"/>
          </ac:spMkLst>
        </pc:spChg>
        <pc:spChg chg="mod">
          <ac:chgData name="Xuesu Xiao" userId="2da2dc19-76a6-42ca-a03e-a5becae5e7dc" providerId="ADAL" clId="{861D8F39-5C37-0F48-94E0-16FDDABA774A}" dt="2022-11-20T04:13:25.888" v="120" actId="27636"/>
          <ac:spMkLst>
            <pc:docMk/>
            <pc:sldMk cId="129389494" sldId="684"/>
            <ac:spMk id="7" creationId="{DF0D4EAA-BEE7-E54F-94E9-EBA22E1B48C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85860571" sldId="68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5860571" sldId="685"/>
            <ac:spMk id="4" creationId="{86137C84-2798-1E4B-AE3E-E813D33E9AA1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494423622" sldId="686"/>
        </pc:sldMkLst>
        <pc:spChg chg="mod">
          <ac:chgData name="Xuesu Xiao" userId="2da2dc19-76a6-42ca-a03e-a5becae5e7dc" providerId="ADAL" clId="{861D8F39-5C37-0F48-94E0-16FDDABA774A}" dt="2022-11-20T04:13:25.909" v="121" actId="27636"/>
          <ac:spMkLst>
            <pc:docMk/>
            <pc:sldMk cId="3494423622" sldId="686"/>
            <ac:spMk id="3" creationId="{73792B7B-5FA9-394A-BB7F-8AD713D7573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94423622" sldId="686"/>
            <ac:spMk id="4" creationId="{2D5E9561-B5CD-1243-BD8E-83E0E546BAD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785991771" sldId="687"/>
        </pc:sldMkLst>
        <pc:spChg chg="mod">
          <ac:chgData name="Xuesu Xiao" userId="2da2dc19-76a6-42ca-a03e-a5becae5e7dc" providerId="ADAL" clId="{861D8F39-5C37-0F48-94E0-16FDDABA774A}" dt="2022-11-20T04:13:25.928" v="122" actId="27636"/>
          <ac:spMkLst>
            <pc:docMk/>
            <pc:sldMk cId="3785991771" sldId="687"/>
            <ac:spMk id="3" creationId="{73792B7B-5FA9-394A-BB7F-8AD713D7573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85991771" sldId="687"/>
            <ac:spMk id="4" creationId="{2D5E9561-B5CD-1243-BD8E-83E0E546BAD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82913130" sldId="688"/>
        </pc:sldMkLst>
        <pc:spChg chg="mod">
          <ac:chgData name="Xuesu Xiao" userId="2da2dc19-76a6-42ca-a03e-a5becae5e7dc" providerId="ADAL" clId="{861D8F39-5C37-0F48-94E0-16FDDABA774A}" dt="2022-11-20T04:13:25.971" v="123" actId="27636"/>
          <ac:spMkLst>
            <pc:docMk/>
            <pc:sldMk cId="82913130" sldId="688"/>
            <ac:spMk id="3" creationId="{2993CC8E-E4C3-CC44-930C-87EE78F2D4C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2913130" sldId="688"/>
            <ac:spMk id="4" creationId="{F69D7542-0395-624A-94AE-83218085C0EA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60903140" sldId="68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60903140" sldId="689"/>
            <ac:spMk id="4" creationId="{E28D7B6C-5686-4949-96E8-0BDDE67C0282}"/>
          </ac:spMkLst>
        </pc:spChg>
      </pc:sldChg>
      <pc:sldChg chg="delSp modSp add mod">
        <pc:chgData name="Xuesu Xiao" userId="2da2dc19-76a6-42ca-a03e-a5becae5e7dc" providerId="ADAL" clId="{861D8F39-5C37-0F48-94E0-16FDDABA774A}" dt="2022-11-20T05:17:05.322" v="780" actId="20577"/>
        <pc:sldMkLst>
          <pc:docMk/>
          <pc:sldMk cId="3282667399" sldId="690"/>
        </pc:sldMkLst>
        <pc:spChg chg="mod">
          <ac:chgData name="Xuesu Xiao" userId="2da2dc19-76a6-42ca-a03e-a5becae5e7dc" providerId="ADAL" clId="{861D8F39-5C37-0F48-94E0-16FDDABA774A}" dt="2022-11-20T05:17:05.322" v="780" actId="20577"/>
          <ac:spMkLst>
            <pc:docMk/>
            <pc:sldMk cId="3282667399" sldId="690"/>
            <ac:spMk id="3" creationId="{B06157DF-2F52-8F41-B302-5155945386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82667399" sldId="690"/>
            <ac:spMk id="4" creationId="{E28D7B6C-5686-4949-96E8-0BDDE67C028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72226775" sldId="69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72226775" sldId="691"/>
            <ac:spMk id="4" creationId="{E28D7B6C-5686-4949-96E8-0BDDE67C0282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260193700" sldId="692"/>
        </pc:sldMkLst>
        <pc:spChg chg="mod">
          <ac:chgData name="Xuesu Xiao" userId="2da2dc19-76a6-42ca-a03e-a5becae5e7dc" providerId="ADAL" clId="{861D8F39-5C37-0F48-94E0-16FDDABA774A}" dt="2022-11-20T04:13:25.996" v="124" actId="27636"/>
          <ac:spMkLst>
            <pc:docMk/>
            <pc:sldMk cId="3260193700" sldId="692"/>
            <ac:spMk id="3" creationId="{B06157DF-2F52-8F41-B302-5155945386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60193700" sldId="692"/>
            <ac:spMk id="4" creationId="{E28D7B6C-5686-4949-96E8-0BDDE67C0282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836788809" sldId="693"/>
        </pc:sldMkLst>
        <pc:spChg chg="mod">
          <ac:chgData name="Xuesu Xiao" userId="2da2dc19-76a6-42ca-a03e-a5becae5e7dc" providerId="ADAL" clId="{861D8F39-5C37-0F48-94E0-16FDDABA774A}" dt="2022-11-20T04:13:26.004" v="125" actId="27636"/>
          <ac:spMkLst>
            <pc:docMk/>
            <pc:sldMk cId="1836788809" sldId="693"/>
            <ac:spMk id="3" creationId="{B06157DF-2F52-8F41-B302-5155945386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36788809" sldId="693"/>
            <ac:spMk id="4" creationId="{E28D7B6C-5686-4949-96E8-0BDDE67C028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961741475" sldId="69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61741475" sldId="694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47548226" sldId="6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47548226" sldId="695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20911502" sldId="69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0911502" sldId="696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125410821" sldId="69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25410821" sldId="697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106770756" sldId="69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06770756" sldId="698"/>
            <ac:spMk id="4" creationId="{EA8F5D3D-AC78-E74C-80B5-535A002E5B9F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46126016" sldId="699"/>
        </pc:sldMkLst>
        <pc:spChg chg="mod">
          <ac:chgData name="Xuesu Xiao" userId="2da2dc19-76a6-42ca-a03e-a5becae5e7dc" providerId="ADAL" clId="{861D8F39-5C37-0F48-94E0-16FDDABA774A}" dt="2022-11-20T04:13:26.014" v="126" actId="27636"/>
          <ac:spMkLst>
            <pc:docMk/>
            <pc:sldMk cId="446126016" sldId="699"/>
            <ac:spMk id="3" creationId="{26B57C93-62DA-5645-93F0-06AF1B304C4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46126016" sldId="699"/>
            <ac:spMk id="4" creationId="{EA8F5D3D-AC78-E74C-80B5-535A002E5B9F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095994719" sldId="700"/>
        </pc:sldMkLst>
        <pc:spChg chg="mod">
          <ac:chgData name="Xuesu Xiao" userId="2da2dc19-76a6-42ca-a03e-a5becae5e7dc" providerId="ADAL" clId="{861D8F39-5C37-0F48-94E0-16FDDABA774A}" dt="2022-11-20T04:13:26.019" v="127" actId="27636"/>
          <ac:spMkLst>
            <pc:docMk/>
            <pc:sldMk cId="3095994719" sldId="700"/>
            <ac:spMk id="3" creationId="{B235743B-59B3-214B-836F-37D5A88130E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95994719" sldId="700"/>
            <ac:spMk id="4" creationId="{170A98D1-8ED9-5A40-978B-760D6EF4391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97960572" sldId="70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97960572" sldId="701"/>
            <ac:spMk id="4" creationId="{72C3B37B-4FE5-4641-A2FD-7BFC28A2FF7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80172420" sldId="70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80172420" sldId="702"/>
            <ac:spMk id="4" creationId="{72C3B37B-4FE5-4641-A2FD-7BFC28A2FF7D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436329181" sldId="703"/>
        </pc:sldMkLst>
        <pc:spChg chg="mod">
          <ac:chgData name="Xuesu Xiao" userId="2da2dc19-76a6-42ca-a03e-a5becae5e7dc" providerId="ADAL" clId="{861D8F39-5C37-0F48-94E0-16FDDABA774A}" dt="2022-11-20T04:13:26.027" v="128" actId="27636"/>
          <ac:spMkLst>
            <pc:docMk/>
            <pc:sldMk cId="1436329181" sldId="703"/>
            <ac:spMk id="3" creationId="{112B09F9-B672-6C43-8589-21409A55616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36329181" sldId="703"/>
            <ac:spMk id="4" creationId="{72C3B37B-4FE5-4641-A2FD-7BFC28A2FF7D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335512224" sldId="704"/>
        </pc:sldMkLst>
        <pc:spChg chg="mod">
          <ac:chgData name="Xuesu Xiao" userId="2da2dc19-76a6-42ca-a03e-a5becae5e7dc" providerId="ADAL" clId="{861D8F39-5C37-0F48-94E0-16FDDABA774A}" dt="2022-11-20T04:13:26.035" v="129" actId="27636"/>
          <ac:spMkLst>
            <pc:docMk/>
            <pc:sldMk cId="3335512224" sldId="704"/>
            <ac:spMk id="3" creationId="{112B09F9-B672-6C43-8589-21409A55616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35512224" sldId="704"/>
            <ac:spMk id="4" creationId="{72C3B37B-4FE5-4641-A2FD-7BFC28A2FF7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729826291" sldId="70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29826291" sldId="705"/>
            <ac:spMk id="4" creationId="{72C3B37B-4FE5-4641-A2FD-7BFC28A2FF7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850081896" sldId="70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50081896" sldId="706"/>
            <ac:spMk id="4" creationId="{72C3B37B-4FE5-4641-A2FD-7BFC28A2FF7D}"/>
          </ac:spMkLst>
        </pc:spChg>
      </pc:sldChg>
      <pc:sldChg chg="delSp add del">
        <pc:chgData name="Xuesu Xiao" userId="2da2dc19-76a6-42ca-a03e-a5becae5e7dc" providerId="ADAL" clId="{861D8F39-5C37-0F48-94E0-16FDDABA774A}" dt="2022-11-20T05:18:23.565" v="781" actId="2696"/>
        <pc:sldMkLst>
          <pc:docMk/>
          <pc:sldMk cId="1226952961" sldId="70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26952961" sldId="707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4.047" v="782" actId="2696"/>
        <pc:sldMkLst>
          <pc:docMk/>
          <pc:sldMk cId="4235400824" sldId="70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35400824" sldId="708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4.397" v="783" actId="2696"/>
        <pc:sldMkLst>
          <pc:docMk/>
          <pc:sldMk cId="1499413427" sldId="70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99413427" sldId="709"/>
            <ac:spMk id="4" creationId="{F7D5B622-8CD8-4F48-AE4F-31763E621EC3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5:18:26.766" v="788" actId="2696"/>
        <pc:sldMkLst>
          <pc:docMk/>
          <pc:sldMk cId="313064021" sldId="710"/>
        </pc:sldMkLst>
        <pc:spChg chg="mod">
          <ac:chgData name="Xuesu Xiao" userId="2da2dc19-76a6-42ca-a03e-a5becae5e7dc" providerId="ADAL" clId="{861D8F39-5C37-0F48-94E0-16FDDABA774A}" dt="2022-11-20T04:13:26.045" v="130" actId="27636"/>
          <ac:spMkLst>
            <pc:docMk/>
            <pc:sldMk cId="313064021" sldId="710"/>
            <ac:spMk id="3" creationId="{035F39D4-E26E-9A4F-81B7-30D7D68EAC2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3064021" sldId="710"/>
            <ac:spMk id="4" creationId="{F7D5B622-8CD8-4F48-AE4F-31763E621EC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27122518" sldId="71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27122518" sldId="711"/>
            <ac:spMk id="4" creationId="{72C3B37B-4FE5-4641-A2FD-7BFC28A2FF7D}"/>
          </ac:spMkLst>
        </pc:spChg>
      </pc:sldChg>
      <pc:sldChg chg="delSp modSp add mod">
        <pc:chgData name="Xuesu Xiao" userId="2da2dc19-76a6-42ca-a03e-a5becae5e7dc" providerId="ADAL" clId="{861D8F39-5C37-0F48-94E0-16FDDABA774A}" dt="2022-11-20T05:18:48.218" v="814" actId="1076"/>
        <pc:sldMkLst>
          <pc:docMk/>
          <pc:sldMk cId="2704203769" sldId="712"/>
        </pc:sldMkLst>
        <pc:spChg chg="mod">
          <ac:chgData name="Xuesu Xiao" userId="2da2dc19-76a6-42ca-a03e-a5becae5e7dc" providerId="ADAL" clId="{861D8F39-5C37-0F48-94E0-16FDDABA774A}" dt="2022-11-20T05:18:40.023" v="790" actId="14100"/>
          <ac:spMkLst>
            <pc:docMk/>
            <pc:sldMk cId="2704203769" sldId="712"/>
            <ac:spMk id="3" creationId="{F0CCBD09-49AC-694E-ADEE-29FB3E9D649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04203769" sldId="712"/>
            <ac:spMk id="4" creationId="{86727294-36BE-6341-895A-9AD0A7D19DF2}"/>
          </ac:spMkLst>
        </pc:spChg>
        <pc:spChg chg="mod">
          <ac:chgData name="Xuesu Xiao" userId="2da2dc19-76a6-42ca-a03e-a5becae5e7dc" providerId="ADAL" clId="{861D8F39-5C37-0F48-94E0-16FDDABA774A}" dt="2022-11-20T05:18:45.262" v="813" actId="1038"/>
          <ac:spMkLst>
            <pc:docMk/>
            <pc:sldMk cId="2704203769" sldId="712"/>
            <ac:spMk id="6" creationId="{BE87B8A3-74EC-CD40-8EBC-537736142C53}"/>
          </ac:spMkLst>
        </pc:spChg>
        <pc:picChg chg="mod">
          <ac:chgData name="Xuesu Xiao" userId="2da2dc19-76a6-42ca-a03e-a5becae5e7dc" providerId="ADAL" clId="{861D8F39-5C37-0F48-94E0-16FDDABA774A}" dt="2022-11-20T05:18:48.218" v="814" actId="1076"/>
          <ac:picMkLst>
            <pc:docMk/>
            <pc:sldMk cId="2704203769" sldId="712"/>
            <ac:picMk id="7" creationId="{1EB659BC-4356-B349-873C-D8ADE6B80D37}"/>
          </ac:picMkLst>
        </pc:picChg>
        <pc:picChg chg="mod">
          <ac:chgData name="Xuesu Xiao" userId="2da2dc19-76a6-42ca-a03e-a5becae5e7dc" providerId="ADAL" clId="{861D8F39-5C37-0F48-94E0-16FDDABA774A}" dt="2022-11-20T05:18:45.262" v="813" actId="1038"/>
          <ac:picMkLst>
            <pc:docMk/>
            <pc:sldMk cId="2704203769" sldId="712"/>
            <ac:picMk id="8" creationId="{AB61125D-B855-AB49-90CF-0A30DB759814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282223815" sldId="713"/>
        </pc:sldMkLst>
        <pc:spChg chg="mod">
          <ac:chgData name="Xuesu Xiao" userId="2da2dc19-76a6-42ca-a03e-a5becae5e7dc" providerId="ADAL" clId="{861D8F39-5C37-0F48-94E0-16FDDABA774A}" dt="2022-11-20T04:13:26.092" v="134" actId="27636"/>
          <ac:spMkLst>
            <pc:docMk/>
            <pc:sldMk cId="4282223815" sldId="713"/>
            <ac:spMk id="3" creationId="{33BCAC12-F708-DF4A-BECC-26FCA733B75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82223815" sldId="713"/>
            <ac:spMk id="4" creationId="{32506998-ED53-2843-86DA-18093AB975D6}"/>
          </ac:spMkLst>
        </pc:spChg>
      </pc:sldChg>
      <pc:sldChg chg="delSp add del">
        <pc:chgData name="Xuesu Xiao" userId="2da2dc19-76a6-42ca-a03e-a5becae5e7dc" providerId="ADAL" clId="{861D8F39-5C37-0F48-94E0-16FDDABA774A}" dt="2022-11-20T05:19:43.703" v="817" actId="2696"/>
        <pc:sldMkLst>
          <pc:docMk/>
          <pc:sldMk cId="3541193188" sldId="7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41193188" sldId="714"/>
            <ac:spMk id="4" creationId="{00E377FA-AEFA-B84D-A341-BC388936C828}"/>
          </ac:spMkLst>
        </pc:spChg>
      </pc:sldChg>
      <pc:sldChg chg="delSp add del">
        <pc:chgData name="Xuesu Xiao" userId="2da2dc19-76a6-42ca-a03e-a5becae5e7dc" providerId="ADAL" clId="{861D8F39-5C37-0F48-94E0-16FDDABA774A}" dt="2022-11-20T05:19:42.985" v="816" actId="2696"/>
        <pc:sldMkLst>
          <pc:docMk/>
          <pc:sldMk cId="747993572" sldId="71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47993572" sldId="715"/>
            <ac:spMk id="4" creationId="{68E3D827-B9E8-2943-818B-72067BB4FF39}"/>
          </ac:spMkLst>
        </pc:spChg>
      </pc:sldChg>
      <pc:sldChg chg="delSp add del">
        <pc:chgData name="Xuesu Xiao" userId="2da2dc19-76a6-42ca-a03e-a5becae5e7dc" providerId="ADAL" clId="{861D8F39-5C37-0F48-94E0-16FDDABA774A}" dt="2022-11-20T05:09:23.996" v="722" actId="2696"/>
        <pc:sldMkLst>
          <pc:docMk/>
          <pc:sldMk cId="3105977531" sldId="72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05977531" sldId="720"/>
            <ac:spMk id="4" creationId="{26B163E4-9D0E-648C-1659-93CB7D095901}"/>
          </ac:spMkLst>
        </pc:spChg>
      </pc:sldChg>
      <pc:sldChg chg="delSp add del">
        <pc:chgData name="Xuesu Xiao" userId="2da2dc19-76a6-42ca-a03e-a5becae5e7dc" providerId="ADAL" clId="{861D8F39-5C37-0F48-94E0-16FDDABA774A}" dt="2022-11-20T05:02:00.049" v="575" actId="2696"/>
        <pc:sldMkLst>
          <pc:docMk/>
          <pc:sldMk cId="2382975269" sldId="72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82975269" sldId="721"/>
            <ac:spMk id="4" creationId="{26B163E4-9D0E-648C-1659-93CB7D095901}"/>
          </ac:spMkLst>
        </pc:spChg>
      </pc:sldChg>
      <pc:sldChg chg="modSp add del mod">
        <pc:chgData name="Xuesu Xiao" userId="2da2dc19-76a6-42ca-a03e-a5becae5e7dc" providerId="ADAL" clId="{861D8F39-5C37-0F48-94E0-16FDDABA774A}" dt="2022-11-20T04:13:30.024" v="138" actId="2696"/>
        <pc:sldMkLst>
          <pc:docMk/>
          <pc:sldMk cId="1066114807" sldId="722"/>
        </pc:sldMkLst>
        <pc:spChg chg="mod">
          <ac:chgData name="Xuesu Xiao" userId="2da2dc19-76a6-42ca-a03e-a5becae5e7dc" providerId="ADAL" clId="{861D8F39-5C37-0F48-94E0-16FDDABA774A}" dt="2022-11-20T04:13:26.111" v="135" actId="27636"/>
          <ac:spMkLst>
            <pc:docMk/>
            <pc:sldMk cId="1066114807" sldId="722"/>
            <ac:spMk id="3" creationId="{E3D0201D-40F5-6408-57B9-EEC62D814149}"/>
          </ac:spMkLst>
        </pc:spChg>
      </pc:sldChg>
      <pc:sldChg chg="add del">
        <pc:chgData name="Xuesu Xiao" userId="2da2dc19-76a6-42ca-a03e-a5becae5e7dc" providerId="ADAL" clId="{861D8F39-5C37-0F48-94E0-16FDDABA774A}" dt="2022-11-20T04:13:31.061" v="139" actId="2696"/>
        <pc:sldMkLst>
          <pc:docMk/>
          <pc:sldMk cId="1861322685" sldId="723"/>
        </pc:sldMkLst>
      </pc:sldChg>
      <pc:sldChg chg="add del">
        <pc:chgData name="Xuesu Xiao" userId="2da2dc19-76a6-42ca-a03e-a5becae5e7dc" providerId="ADAL" clId="{861D8F39-5C37-0F48-94E0-16FDDABA774A}" dt="2022-11-20T04:13:57.730" v="160" actId="2696"/>
        <pc:sldMkLst>
          <pc:docMk/>
          <pc:sldMk cId="2969544125" sldId="724"/>
        </pc:sldMkLst>
      </pc:sldChg>
      <pc:sldChg chg="delSp add del">
        <pc:chgData name="Xuesu Xiao" userId="2da2dc19-76a6-42ca-a03e-a5becae5e7dc" providerId="ADAL" clId="{861D8F39-5C37-0F48-94E0-16FDDABA774A}" dt="2022-11-20T04:47:48.887" v="438" actId="2696"/>
        <pc:sldMkLst>
          <pc:docMk/>
          <pc:sldMk cId="2348658033" sldId="72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48658033" sldId="725"/>
            <ac:spMk id="4" creationId="{688D6FA1-3BA2-2902-CD7E-CAC2CAC70C3B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4:52:47.376" v="482"/>
        <pc:sldMkLst>
          <pc:docMk/>
          <pc:sldMk cId="3753738643" sldId="726"/>
        </pc:sldMkLst>
        <pc:spChg chg="mod">
          <ac:chgData name="Xuesu Xiao" userId="2da2dc19-76a6-42ca-a03e-a5becae5e7dc" providerId="ADAL" clId="{861D8F39-5C37-0F48-94E0-16FDDABA774A}" dt="2022-11-20T04:13:25.302" v="101" actId="27636"/>
          <ac:spMkLst>
            <pc:docMk/>
            <pc:sldMk cId="3753738643" sldId="726"/>
            <ac:spMk id="3" creationId="{1891B2A7-FB80-A594-366A-07E476EA0FD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53738643" sldId="726"/>
            <ac:spMk id="4" creationId="{69A87057-B65B-0AA8-9462-34CB225C9D35}"/>
          </ac:spMkLst>
        </pc:spChg>
      </pc:sldChg>
      <pc:sldChg chg="delSp add del">
        <pc:chgData name="Xuesu Xiao" userId="2da2dc19-76a6-42ca-a03e-a5becae5e7dc" providerId="ADAL" clId="{861D8F39-5C37-0F48-94E0-16FDDABA774A}" dt="2022-11-20T05:19:45.199" v="819" actId="2696"/>
        <pc:sldMkLst>
          <pc:docMk/>
          <pc:sldMk cId="1740663066" sldId="72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40663066" sldId="727"/>
            <ac:spMk id="4" creationId="{A9139CF5-2312-E033-32BA-DF8C2A0B79F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918958790" sldId="72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18958790" sldId="728"/>
            <ac:spMk id="4" creationId="{55CF9333-FCDC-06A6-F0C2-36E1BBDF444A}"/>
          </ac:spMkLst>
        </pc:spChg>
        <pc:spChg chg="mod">
          <ac:chgData name="Xuesu Xiao" userId="2da2dc19-76a6-42ca-a03e-a5becae5e7dc" providerId="ADAL" clId="{861D8F39-5C37-0F48-94E0-16FDDABA774A}" dt="2022-11-20T04:13:25.628" v="108" actId="27636"/>
          <ac:spMkLst>
            <pc:docMk/>
            <pc:sldMk cId="2918958790" sldId="728"/>
            <ac:spMk id="7" creationId="{97B58E01-FDA4-3283-9B23-BFEB068113DE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809207500" sldId="731"/>
        </pc:sldMkLst>
        <pc:spChg chg="mod">
          <ac:chgData name="Xuesu Xiao" userId="2da2dc19-76a6-42ca-a03e-a5becae5e7dc" providerId="ADAL" clId="{861D8F39-5C37-0F48-94E0-16FDDABA774A}" dt="2022-11-20T04:13:24.689" v="83" actId="27636"/>
          <ac:spMkLst>
            <pc:docMk/>
            <pc:sldMk cId="2809207500" sldId="731"/>
            <ac:spMk id="3" creationId="{1E72ACE8-E2CE-4B86-93E4-96BF4FA32B0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809207500" sldId="731"/>
            <ac:spMk id="4" creationId="{FA86CEEF-3538-EE00-0E75-7C0ED4B394B3}"/>
          </ac:spMkLst>
        </pc:spChg>
      </pc:sldChg>
      <pc:sldChg chg="delSp add del">
        <pc:chgData name="Xuesu Xiao" userId="2da2dc19-76a6-42ca-a03e-a5becae5e7dc" providerId="ADAL" clId="{861D8F39-5C37-0F48-94E0-16FDDABA774A}" dt="2022-11-20T04:42:05.553" v="386" actId="2696"/>
        <pc:sldMkLst>
          <pc:docMk/>
          <pc:sldMk cId="2782707798" sldId="73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82707798" sldId="732"/>
            <ac:spMk id="4" creationId="{E1D712CB-AE85-6390-02F2-987D78D1981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226639660" sldId="73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26639660" sldId="733"/>
            <ac:spMk id="4" creationId="{A8B961B0-9CC7-2DDB-28A4-43EB2CFF14BB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87132830" sldId="73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87132830" sldId="734"/>
            <ac:spMk id="4" creationId="{68A8AF2C-22F6-1D1C-430F-75330A94833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952684842" sldId="73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52684842" sldId="735"/>
            <ac:spMk id="4" creationId="{68A8AF2C-22F6-1D1C-430F-75330A94833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11588277" sldId="73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11588277" sldId="736"/>
            <ac:spMk id="4" creationId="{1A31A939-2AB4-3F53-D221-4339AD662CCD}"/>
          </ac:spMkLst>
        </pc:spChg>
      </pc:sldChg>
      <pc:sldChg chg="delSp add del">
        <pc:chgData name="Xuesu Xiao" userId="2da2dc19-76a6-42ca-a03e-a5becae5e7dc" providerId="ADAL" clId="{861D8F39-5C37-0F48-94E0-16FDDABA774A}" dt="2022-11-20T05:19:44.248" v="818" actId="2696"/>
        <pc:sldMkLst>
          <pc:docMk/>
          <pc:sldMk cId="39595160" sldId="73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595160" sldId="737"/>
            <ac:spMk id="4" creationId="{C7FA964B-0AAF-585E-9626-6D788BE4747D}"/>
          </ac:spMkLst>
        </pc:spChg>
      </pc:sldChg>
      <pc:sldChg chg="addSp modSp add mod">
        <pc:chgData name="Xuesu Xiao" userId="2da2dc19-76a6-42ca-a03e-a5becae5e7dc" providerId="ADAL" clId="{861D8F39-5C37-0F48-94E0-16FDDABA774A}" dt="2022-11-20T04:29:15.139" v="198" actId="1076"/>
        <pc:sldMkLst>
          <pc:docMk/>
          <pc:sldMk cId="3234864020" sldId="738"/>
        </pc:sldMkLst>
        <pc:spChg chg="add mod">
          <ac:chgData name="Xuesu Xiao" userId="2da2dc19-76a6-42ca-a03e-a5becae5e7dc" providerId="ADAL" clId="{861D8F39-5C37-0F48-94E0-16FDDABA774A}" dt="2022-11-20T04:29:15.139" v="198" actId="1076"/>
          <ac:spMkLst>
            <pc:docMk/>
            <pc:sldMk cId="3234864020" sldId="738"/>
            <ac:spMk id="4" creationId="{350023DC-E00D-3D38-5722-8EE828DAE775}"/>
          </ac:spMkLst>
        </pc:spChg>
      </pc:sldChg>
      <pc:sldChg chg="addSp delSp modSp new mod">
        <pc:chgData name="Xuesu Xiao" userId="2da2dc19-76a6-42ca-a03e-a5becae5e7dc" providerId="ADAL" clId="{861D8F39-5C37-0F48-94E0-16FDDABA774A}" dt="2022-11-20T04:57:29.853" v="543" actId="692"/>
        <pc:sldMkLst>
          <pc:docMk/>
          <pc:sldMk cId="707204639" sldId="739"/>
        </pc:sldMkLst>
        <pc:spChg chg="mod">
          <ac:chgData name="Xuesu Xiao" userId="2da2dc19-76a6-42ca-a03e-a5becae5e7dc" providerId="ADAL" clId="{861D8F39-5C37-0F48-94E0-16FDDABA774A}" dt="2022-11-20T04:55:25.447" v="519" actId="5793"/>
          <ac:spMkLst>
            <pc:docMk/>
            <pc:sldMk cId="707204639" sldId="739"/>
            <ac:spMk id="2" creationId="{DFEB7237-CCC2-E093-AE08-5C72F35D45FD}"/>
          </ac:spMkLst>
        </pc:spChg>
        <pc:spChg chg="del">
          <ac:chgData name="Xuesu Xiao" userId="2da2dc19-76a6-42ca-a03e-a5becae5e7dc" providerId="ADAL" clId="{861D8F39-5C37-0F48-94E0-16FDDABA774A}" dt="2022-11-20T04:55:08.410" v="513"/>
          <ac:spMkLst>
            <pc:docMk/>
            <pc:sldMk cId="707204639" sldId="739"/>
            <ac:spMk id="3" creationId="{17DED2FA-77AF-618F-D0F7-AD1174118711}"/>
          </ac:spMkLst>
        </pc:spChg>
        <pc:picChg chg="add mod">
          <ac:chgData name="Xuesu Xiao" userId="2da2dc19-76a6-42ca-a03e-a5becae5e7dc" providerId="ADAL" clId="{861D8F39-5C37-0F48-94E0-16FDDABA774A}" dt="2022-11-20T04:55:48.975" v="525" actId="1076"/>
          <ac:picMkLst>
            <pc:docMk/>
            <pc:sldMk cId="707204639" sldId="739"/>
            <ac:picMk id="5" creationId="{1FE9D187-22FC-6978-F624-5E9A940D6173}"/>
          </ac:picMkLst>
        </pc:picChg>
        <pc:picChg chg="add mod">
          <ac:chgData name="Xuesu Xiao" userId="2da2dc19-76a6-42ca-a03e-a5becae5e7dc" providerId="ADAL" clId="{861D8F39-5C37-0F48-94E0-16FDDABA774A}" dt="2022-11-20T04:55:51.476" v="526" actId="1076"/>
          <ac:picMkLst>
            <pc:docMk/>
            <pc:sldMk cId="707204639" sldId="739"/>
            <ac:picMk id="6" creationId="{3B6BE430-9D8F-03BD-5144-C35D13697743}"/>
          </ac:picMkLst>
        </pc:picChg>
        <pc:cxnChg chg="add mod">
          <ac:chgData name="Xuesu Xiao" userId="2da2dc19-76a6-42ca-a03e-a5becae5e7dc" providerId="ADAL" clId="{861D8F39-5C37-0F48-94E0-16FDDABA774A}" dt="2022-11-20T04:57:29.853" v="543" actId="692"/>
          <ac:cxnSpMkLst>
            <pc:docMk/>
            <pc:sldMk cId="707204639" sldId="739"/>
            <ac:cxnSpMk id="8" creationId="{573068A5-4C1A-BE6E-0D5D-5FC0CE252F17}"/>
          </ac:cxnSpMkLst>
        </pc:cxnChg>
      </pc:sldChg>
      <pc:sldChg chg="addSp modSp add modAnim">
        <pc:chgData name="Xuesu Xiao" userId="2da2dc19-76a6-42ca-a03e-a5becae5e7dc" providerId="ADAL" clId="{861D8F39-5C37-0F48-94E0-16FDDABA774A}" dt="2022-11-20T04:59:31.934" v="559"/>
        <pc:sldMkLst>
          <pc:docMk/>
          <pc:sldMk cId="2490905786" sldId="740"/>
        </pc:sldMkLst>
        <pc:spChg chg="add mod">
          <ac:chgData name="Xuesu Xiao" userId="2da2dc19-76a6-42ca-a03e-a5becae5e7dc" providerId="ADAL" clId="{861D8F39-5C37-0F48-94E0-16FDDABA774A}" dt="2022-11-20T04:59:22.679" v="557"/>
          <ac:spMkLst>
            <pc:docMk/>
            <pc:sldMk cId="2490905786" sldId="740"/>
            <ac:spMk id="4" creationId="{D5E798D0-5BD8-2D98-85CC-2E7A68BD7827}"/>
          </ac:spMkLst>
        </pc:spChg>
      </pc:sldChg>
      <pc:sldChg chg="addSp delSp modSp add mod">
        <pc:chgData name="Xuesu Xiao" userId="2da2dc19-76a6-42ca-a03e-a5becae5e7dc" providerId="ADAL" clId="{861D8F39-5C37-0F48-94E0-16FDDABA774A}" dt="2022-11-20T05:14:23.020" v="773" actId="1076"/>
        <pc:sldMkLst>
          <pc:docMk/>
          <pc:sldMk cId="2248535624" sldId="741"/>
        </pc:sldMkLst>
        <pc:spChg chg="add mod">
          <ac:chgData name="Xuesu Xiao" userId="2da2dc19-76a6-42ca-a03e-a5becae5e7dc" providerId="ADAL" clId="{861D8F39-5C37-0F48-94E0-16FDDABA774A}" dt="2022-11-20T05:14:23.020" v="773" actId="1076"/>
          <ac:spMkLst>
            <pc:docMk/>
            <pc:sldMk cId="2248535624" sldId="741"/>
            <ac:spMk id="3" creationId="{45A50BBD-F1EB-EF96-9E5E-D2DF3FF015E5}"/>
          </ac:spMkLst>
        </pc:spChg>
        <pc:spChg chg="mod">
          <ac:chgData name="Xuesu Xiao" userId="2da2dc19-76a6-42ca-a03e-a5becae5e7dc" providerId="ADAL" clId="{861D8F39-5C37-0F48-94E0-16FDDABA774A}" dt="2022-11-20T05:13:34.527" v="763" actId="20577"/>
          <ac:spMkLst>
            <pc:docMk/>
            <pc:sldMk cId="2248535624" sldId="741"/>
            <ac:spMk id="7" creationId="{A171A0D9-F760-0045-B676-9F18A7FFAA53}"/>
          </ac:spMkLst>
        </pc:spChg>
        <pc:spChg chg="del">
          <ac:chgData name="Xuesu Xiao" userId="2da2dc19-76a6-42ca-a03e-a5becae5e7dc" providerId="ADAL" clId="{861D8F39-5C37-0F48-94E0-16FDDABA774A}" dt="2022-11-20T05:13:41.954" v="764" actId="478"/>
          <ac:spMkLst>
            <pc:docMk/>
            <pc:sldMk cId="2248535624" sldId="741"/>
            <ac:spMk id="9" creationId="{81A40E8A-DE6E-904A-B21C-DEC4C691D2DF}"/>
          </ac:spMkLst>
        </pc:spChg>
        <pc:picChg chg="add mod">
          <ac:chgData name="Xuesu Xiao" userId="2da2dc19-76a6-42ca-a03e-a5becae5e7dc" providerId="ADAL" clId="{861D8F39-5C37-0F48-94E0-16FDDABA774A}" dt="2022-11-20T05:14:20.354" v="772" actId="1076"/>
          <ac:picMkLst>
            <pc:docMk/>
            <pc:sldMk cId="2248535624" sldId="741"/>
            <ac:picMk id="2" creationId="{669BB6CD-0A1E-BC7E-5842-87B43026B641}"/>
          </ac:picMkLst>
        </pc:picChg>
        <pc:picChg chg="del">
          <ac:chgData name="Xuesu Xiao" userId="2da2dc19-76a6-42ca-a03e-a5becae5e7dc" providerId="ADAL" clId="{861D8F39-5C37-0F48-94E0-16FDDABA774A}" dt="2022-11-20T05:13:41.954" v="764" actId="478"/>
          <ac:picMkLst>
            <pc:docMk/>
            <pc:sldMk cId="2248535624" sldId="741"/>
            <ac:picMk id="8" creationId="{404ABF78-A812-BE43-BA8F-108489CEC218}"/>
          </ac:picMkLst>
        </pc:picChg>
        <pc:picChg chg="del">
          <ac:chgData name="Xuesu Xiao" userId="2da2dc19-76a6-42ca-a03e-a5becae5e7dc" providerId="ADAL" clId="{861D8F39-5C37-0F48-94E0-16FDDABA774A}" dt="2022-11-20T05:13:41.954" v="764" actId="478"/>
          <ac:picMkLst>
            <pc:docMk/>
            <pc:sldMk cId="2248535624" sldId="741"/>
            <ac:picMk id="10" creationId="{D72353D0-CE1B-A649-8DC3-32DE4E61F710}"/>
          </ac:picMkLst>
        </pc:picChg>
      </pc:sldChg>
      <pc:sldChg chg="add del">
        <pc:chgData name="Xuesu Xiao" userId="2da2dc19-76a6-42ca-a03e-a5becae5e7dc" providerId="ADAL" clId="{861D8F39-5C37-0F48-94E0-16FDDABA774A}" dt="2022-11-20T05:15:18.362" v="779"/>
        <pc:sldMkLst>
          <pc:docMk/>
          <pc:sldMk cId="3959372020" sldId="742"/>
        </pc:sldMkLst>
      </pc:sldChg>
    </pc:docChg>
  </pc:docChgLst>
  <pc:docChgLst>
    <pc:chgData name="Xuesu Xiao" userId="2da2dc19-76a6-42ca-a03e-a5becae5e7dc" providerId="ADAL" clId="{5F4D6347-BDA8-9640-96D9-EAD0F231631A}"/>
    <pc:docChg chg="undo redo custSel addSld delSld modSld delSection modSection">
      <pc:chgData name="Xuesu Xiao" userId="2da2dc19-76a6-42ca-a03e-a5becae5e7dc" providerId="ADAL" clId="{5F4D6347-BDA8-9640-96D9-EAD0F231631A}" dt="2022-11-20T23:39:01.370" v="393" actId="2696"/>
      <pc:docMkLst>
        <pc:docMk/>
      </pc:docMkLst>
      <pc:sldChg chg="modSp mod">
        <pc:chgData name="Xuesu Xiao" userId="2da2dc19-76a6-42ca-a03e-a5becae5e7dc" providerId="ADAL" clId="{5F4D6347-BDA8-9640-96D9-EAD0F231631A}" dt="2022-11-20T20:45:34.724" v="88" actId="27636"/>
        <pc:sldMkLst>
          <pc:docMk/>
          <pc:sldMk cId="2969206148" sldId="256"/>
        </pc:sldMkLst>
        <pc:spChg chg="mod">
          <ac:chgData name="Xuesu Xiao" userId="2da2dc19-76a6-42ca-a03e-a5becae5e7dc" providerId="ADAL" clId="{5F4D6347-BDA8-9640-96D9-EAD0F231631A}" dt="2022-11-20T20:45:34.724" v="88" actId="27636"/>
          <ac:spMkLst>
            <pc:docMk/>
            <pc:sldMk cId="2969206148" sldId="256"/>
            <ac:spMk id="2" creationId="{A600D3CE-C200-DF17-E8F3-428208355F41}"/>
          </ac:spMkLst>
        </pc:spChg>
      </pc:sldChg>
      <pc:sldChg chg="add del">
        <pc:chgData name="Xuesu Xiao" userId="2da2dc19-76a6-42ca-a03e-a5becae5e7dc" providerId="ADAL" clId="{5F4D6347-BDA8-9640-96D9-EAD0F231631A}" dt="2022-11-20T20:46:49.782" v="102" actId="2696"/>
        <pc:sldMkLst>
          <pc:docMk/>
          <pc:sldMk cId="2969544125" sldId="257"/>
        </pc:sldMkLst>
      </pc:sldChg>
      <pc:sldChg chg="modSp add del mod">
        <pc:chgData name="Xuesu Xiao" userId="2da2dc19-76a6-42ca-a03e-a5becae5e7dc" providerId="ADAL" clId="{5F4D6347-BDA8-9640-96D9-EAD0F231631A}" dt="2022-11-20T20:47:21.647" v="107" actId="2696"/>
        <pc:sldMkLst>
          <pc:docMk/>
          <pc:sldMk cId="3135921539" sldId="432"/>
        </pc:sldMkLst>
        <pc:spChg chg="mod">
          <ac:chgData name="Xuesu Xiao" userId="2da2dc19-76a6-42ca-a03e-a5becae5e7dc" providerId="ADAL" clId="{5F4D6347-BDA8-9640-96D9-EAD0F231631A}" dt="2022-11-20T20:46:40.228" v="91" actId="27636"/>
          <ac:spMkLst>
            <pc:docMk/>
            <pc:sldMk cId="3135921539" sldId="432"/>
            <ac:spMk id="3" creationId="{DDBB0681-C8C4-DD4C-82BF-60048B6B977F}"/>
          </ac:spMkLst>
        </pc:sp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3988852032" sldId="456"/>
        </pc:sldMkLst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2734107656" sldId="462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3951792293" sldId="478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1155737021" sldId="479"/>
        </pc:sldMkLst>
      </pc:sldChg>
      <pc:sldChg chg="modSp add mod">
        <pc:chgData name="Xuesu Xiao" userId="2da2dc19-76a6-42ca-a03e-a5becae5e7dc" providerId="ADAL" clId="{5F4D6347-BDA8-9640-96D9-EAD0F231631A}" dt="2022-11-20T23:04:25.583" v="288" actId="20577"/>
        <pc:sldMkLst>
          <pc:docMk/>
          <pc:sldMk cId="2593631786" sldId="480"/>
        </pc:sldMkLst>
        <pc:spChg chg="mod">
          <ac:chgData name="Xuesu Xiao" userId="2da2dc19-76a6-42ca-a03e-a5becae5e7dc" providerId="ADAL" clId="{5F4D6347-BDA8-9640-96D9-EAD0F231631A}" dt="2022-11-20T23:04:25.583" v="288" actId="20577"/>
          <ac:spMkLst>
            <pc:docMk/>
            <pc:sldMk cId="2593631786" sldId="480"/>
            <ac:spMk id="3" creationId="{488AC2D7-1BD4-5044-8A1C-32CAF4A7A0EE}"/>
          </ac:spMkLst>
        </pc:spChg>
      </pc:sldChg>
      <pc:sldChg chg="delSp modSp add mod">
        <pc:chgData name="Xuesu Xiao" userId="2da2dc19-76a6-42ca-a03e-a5becae5e7dc" providerId="ADAL" clId="{5F4D6347-BDA8-9640-96D9-EAD0F231631A}" dt="2022-11-20T22:58:30.105" v="174" actId="478"/>
        <pc:sldMkLst>
          <pc:docMk/>
          <pc:sldMk cId="2372300369" sldId="482"/>
        </pc:sldMkLst>
        <pc:spChg chg="mod">
          <ac:chgData name="Xuesu Xiao" userId="2da2dc19-76a6-42ca-a03e-a5becae5e7dc" providerId="ADAL" clId="{5F4D6347-BDA8-9640-96D9-EAD0F231631A}" dt="2022-11-20T22:57:37.612" v="170" actId="27636"/>
          <ac:spMkLst>
            <pc:docMk/>
            <pc:sldMk cId="2372300369" sldId="482"/>
            <ac:spMk id="3" creationId="{B5CF5991-28D0-0949-860B-44A72EC9E42C}"/>
          </ac:spMkLst>
        </pc:spChg>
        <pc:spChg chg="del">
          <ac:chgData name="Xuesu Xiao" userId="2da2dc19-76a6-42ca-a03e-a5becae5e7dc" providerId="ADAL" clId="{5F4D6347-BDA8-9640-96D9-EAD0F231631A}" dt="2022-11-20T22:58:30.105" v="174" actId="478"/>
          <ac:spMkLst>
            <pc:docMk/>
            <pc:sldMk cId="2372300369" sldId="482"/>
            <ac:spMk id="10" creationId="{1756B42D-ADE5-C74E-9757-16129D8739A3}"/>
          </ac:spMkLst>
        </pc:spChg>
        <pc:picChg chg="del">
          <ac:chgData name="Xuesu Xiao" userId="2da2dc19-76a6-42ca-a03e-a5becae5e7dc" providerId="ADAL" clId="{5F4D6347-BDA8-9640-96D9-EAD0F231631A}" dt="2022-11-20T22:58:30.105" v="174" actId="478"/>
          <ac:picMkLst>
            <pc:docMk/>
            <pc:sldMk cId="2372300369" sldId="482"/>
            <ac:picMk id="9" creationId="{FF36DC23-4F32-6F4E-A798-4867543AF1E3}"/>
          </ac:picMkLst>
        </pc:picChg>
      </pc:sldChg>
      <pc:sldChg chg="del">
        <pc:chgData name="Xuesu Xiao" userId="2da2dc19-76a6-42ca-a03e-a5becae5e7dc" providerId="ADAL" clId="{5F4D6347-BDA8-9640-96D9-EAD0F231631A}" dt="2022-11-20T19:58:36.205" v="77" actId="2696"/>
        <pc:sldMkLst>
          <pc:docMk/>
          <pc:sldMk cId="411352036" sldId="483"/>
        </pc:sldMkLst>
      </pc:sldChg>
      <pc:sldChg chg="modSp add mod">
        <pc:chgData name="Xuesu Xiao" userId="2da2dc19-76a6-42ca-a03e-a5becae5e7dc" providerId="ADAL" clId="{5F4D6347-BDA8-9640-96D9-EAD0F231631A}" dt="2022-11-20T22:57:37.669" v="171" actId="27636"/>
        <pc:sldMkLst>
          <pc:docMk/>
          <pc:sldMk cId="4057296828" sldId="483"/>
        </pc:sldMkLst>
        <pc:spChg chg="mod">
          <ac:chgData name="Xuesu Xiao" userId="2da2dc19-76a6-42ca-a03e-a5becae5e7dc" providerId="ADAL" clId="{5F4D6347-BDA8-9640-96D9-EAD0F231631A}" dt="2022-11-20T22:57:37.669" v="171" actId="27636"/>
          <ac:spMkLst>
            <pc:docMk/>
            <pc:sldMk cId="4057296828" sldId="483"/>
            <ac:spMk id="3" creationId="{B5CF5991-28D0-0949-860B-44A72EC9E42C}"/>
          </ac:spMkLst>
        </pc:spChg>
      </pc:sldChg>
      <pc:sldChg chg="modSp add mod">
        <pc:chgData name="Xuesu Xiao" userId="2da2dc19-76a6-42ca-a03e-a5becae5e7dc" providerId="ADAL" clId="{5F4D6347-BDA8-9640-96D9-EAD0F231631A}" dt="2022-11-20T22:58:56.985" v="195" actId="20577"/>
        <pc:sldMkLst>
          <pc:docMk/>
          <pc:sldMk cId="620167979" sldId="484"/>
        </pc:sldMkLst>
        <pc:spChg chg="mod">
          <ac:chgData name="Xuesu Xiao" userId="2da2dc19-76a6-42ca-a03e-a5becae5e7dc" providerId="ADAL" clId="{5F4D6347-BDA8-9640-96D9-EAD0F231631A}" dt="2022-11-20T22:58:56.985" v="195" actId="20577"/>
          <ac:spMkLst>
            <pc:docMk/>
            <pc:sldMk cId="620167979" sldId="484"/>
            <ac:spMk id="3" creationId="{90D42283-EE87-8E40-B018-B3692873223E}"/>
          </ac:spMkLst>
        </pc:spChg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577842840" sldId="485"/>
        </pc:sldMkLst>
      </pc:sldChg>
      <pc:sldChg chg="del">
        <pc:chgData name="Xuesu Xiao" userId="2da2dc19-76a6-42ca-a03e-a5becae5e7dc" providerId="ADAL" clId="{5F4D6347-BDA8-9640-96D9-EAD0F231631A}" dt="2022-11-20T19:58:36.054" v="0" actId="2696"/>
        <pc:sldMkLst>
          <pc:docMk/>
          <pc:sldMk cId="3420462796" sldId="485"/>
        </pc:sldMkLst>
      </pc:sldChg>
      <pc:sldChg chg="del">
        <pc:chgData name="Xuesu Xiao" userId="2da2dc19-76a6-42ca-a03e-a5becae5e7dc" providerId="ADAL" clId="{5F4D6347-BDA8-9640-96D9-EAD0F231631A}" dt="2022-11-20T19:58:36.144" v="33" actId="2696"/>
        <pc:sldMkLst>
          <pc:docMk/>
          <pc:sldMk cId="1975274287" sldId="486"/>
        </pc:sldMkLst>
      </pc:sldChg>
      <pc:sldChg chg="modSp add mod">
        <pc:chgData name="Xuesu Xiao" userId="2da2dc19-76a6-42ca-a03e-a5becae5e7dc" providerId="ADAL" clId="{5F4D6347-BDA8-9640-96D9-EAD0F231631A}" dt="2022-11-20T22:58:47.400" v="193" actId="1035"/>
        <pc:sldMkLst>
          <pc:docMk/>
          <pc:sldMk cId="4248750192" sldId="486"/>
        </pc:sldMkLst>
        <pc:spChg chg="mod">
          <ac:chgData name="Xuesu Xiao" userId="2da2dc19-76a6-42ca-a03e-a5becae5e7dc" providerId="ADAL" clId="{5F4D6347-BDA8-9640-96D9-EAD0F231631A}" dt="2022-11-20T22:58:47.400" v="193" actId="1035"/>
          <ac:spMkLst>
            <pc:docMk/>
            <pc:sldMk cId="4248750192" sldId="486"/>
            <ac:spMk id="12" creationId="{EC68DCAC-B912-7C4B-8951-80DDD79FED67}"/>
          </ac:spMkLst>
        </pc:spChg>
        <pc:picChg chg="mod">
          <ac:chgData name="Xuesu Xiao" userId="2da2dc19-76a6-42ca-a03e-a5becae5e7dc" providerId="ADAL" clId="{5F4D6347-BDA8-9640-96D9-EAD0F231631A}" dt="2022-11-20T22:58:47.400" v="193" actId="1035"/>
          <ac:picMkLst>
            <pc:docMk/>
            <pc:sldMk cId="4248750192" sldId="486"/>
            <ac:picMk id="8" creationId="{05E2A7FD-55EB-3043-97FB-62743CDFD0AF}"/>
          </ac:picMkLst>
        </pc:picChg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1920277113" sldId="487"/>
        </pc:sldMkLst>
      </pc:sldChg>
      <pc:sldChg chg="del">
        <pc:chgData name="Xuesu Xiao" userId="2da2dc19-76a6-42ca-a03e-a5becae5e7dc" providerId="ADAL" clId="{5F4D6347-BDA8-9640-96D9-EAD0F231631A}" dt="2022-11-20T19:58:36.059" v="3" actId="2696"/>
        <pc:sldMkLst>
          <pc:docMk/>
          <pc:sldMk cId="3313120801" sldId="487"/>
        </pc:sldMkLst>
      </pc:sldChg>
      <pc:sldChg chg="del">
        <pc:chgData name="Xuesu Xiao" userId="2da2dc19-76a6-42ca-a03e-a5becae5e7dc" providerId="ADAL" clId="{5F4D6347-BDA8-9640-96D9-EAD0F231631A}" dt="2022-11-20T19:58:36.207" v="81" actId="2696"/>
        <pc:sldMkLst>
          <pc:docMk/>
          <pc:sldMk cId="1061807201" sldId="488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116352119" sldId="488"/>
        </pc:sldMkLst>
      </pc:sldChg>
      <pc:sldChg chg="del">
        <pc:chgData name="Xuesu Xiao" userId="2da2dc19-76a6-42ca-a03e-a5becae5e7dc" providerId="ADAL" clId="{5F4D6347-BDA8-9640-96D9-EAD0F231631A}" dt="2022-11-20T19:58:36.162" v="59" actId="2696"/>
        <pc:sldMkLst>
          <pc:docMk/>
          <pc:sldMk cId="2884410047" sldId="489"/>
        </pc:sldMkLst>
      </pc:sldChg>
      <pc:sldChg chg="del">
        <pc:chgData name="Xuesu Xiao" userId="2da2dc19-76a6-42ca-a03e-a5becae5e7dc" providerId="ADAL" clId="{5F4D6347-BDA8-9640-96D9-EAD0F231631A}" dt="2022-11-20T19:58:36.183" v="74" actId="2696"/>
        <pc:sldMkLst>
          <pc:docMk/>
          <pc:sldMk cId="3936064507" sldId="490"/>
        </pc:sldMkLst>
      </pc:sldChg>
      <pc:sldChg chg="del">
        <pc:chgData name="Xuesu Xiao" userId="2da2dc19-76a6-42ca-a03e-a5becae5e7dc" providerId="ADAL" clId="{5F4D6347-BDA8-9640-96D9-EAD0F231631A}" dt="2022-11-20T19:58:36.142" v="31" actId="2696"/>
        <pc:sldMkLst>
          <pc:docMk/>
          <pc:sldMk cId="1126553255" sldId="491"/>
        </pc:sldMkLst>
      </pc:sldChg>
      <pc:sldChg chg="del">
        <pc:chgData name="Xuesu Xiao" userId="2da2dc19-76a6-42ca-a03e-a5becae5e7dc" providerId="ADAL" clId="{5F4D6347-BDA8-9640-96D9-EAD0F231631A}" dt="2022-11-20T19:58:36.140" v="29" actId="2696"/>
        <pc:sldMkLst>
          <pc:docMk/>
          <pc:sldMk cId="1034660587" sldId="492"/>
        </pc:sldMkLst>
      </pc:sldChg>
      <pc:sldChg chg="del">
        <pc:chgData name="Xuesu Xiao" userId="2da2dc19-76a6-42ca-a03e-a5becae5e7dc" providerId="ADAL" clId="{5F4D6347-BDA8-9640-96D9-EAD0F231631A}" dt="2022-11-20T19:58:36.136" v="25" actId="2696"/>
        <pc:sldMkLst>
          <pc:docMk/>
          <pc:sldMk cId="1994307589" sldId="493"/>
        </pc:sldMkLst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3379139719" sldId="493"/>
        </pc:sldMkLst>
      </pc:sldChg>
      <pc:sldChg chg="addSp delSp modSp add mod">
        <pc:chgData name="Xuesu Xiao" userId="2da2dc19-76a6-42ca-a03e-a5becae5e7dc" providerId="ADAL" clId="{5F4D6347-BDA8-9640-96D9-EAD0F231631A}" dt="2022-11-20T22:55:14.404" v="163" actId="1035"/>
        <pc:sldMkLst>
          <pc:docMk/>
          <pc:sldMk cId="1889109990" sldId="494"/>
        </pc:sldMkLst>
        <pc:spChg chg="mod">
          <ac:chgData name="Xuesu Xiao" userId="2da2dc19-76a6-42ca-a03e-a5becae5e7dc" providerId="ADAL" clId="{5F4D6347-BDA8-9640-96D9-EAD0F231631A}" dt="2022-11-20T22:55:14.404" v="163" actId="1035"/>
          <ac:spMkLst>
            <pc:docMk/>
            <pc:sldMk cId="1889109990" sldId="494"/>
            <ac:spMk id="7" creationId="{C9F05743-0D15-5BCA-B29D-88826D2CE841}"/>
          </ac:spMkLst>
        </pc:spChg>
        <pc:spChg chg="add del mod">
          <ac:chgData name="Xuesu Xiao" userId="2da2dc19-76a6-42ca-a03e-a5becae5e7dc" providerId="ADAL" clId="{5F4D6347-BDA8-9640-96D9-EAD0F231631A}" dt="2022-11-20T22:54:25.849" v="128" actId="478"/>
          <ac:spMkLst>
            <pc:docMk/>
            <pc:sldMk cId="1889109990" sldId="494"/>
            <ac:spMk id="8" creationId="{86061AA8-1994-834E-B82E-DB566BDD0D28}"/>
          </ac:spMkLst>
        </pc:spChg>
        <pc:spChg chg="add del mod">
          <ac:chgData name="Xuesu Xiao" userId="2da2dc19-76a6-42ca-a03e-a5becae5e7dc" providerId="ADAL" clId="{5F4D6347-BDA8-9640-96D9-EAD0F231631A}" dt="2022-11-20T22:55:13.122" v="161" actId="478"/>
          <ac:spMkLst>
            <pc:docMk/>
            <pc:sldMk cId="1889109990" sldId="494"/>
            <ac:spMk id="10" creationId="{CB49B143-8331-6FF1-B5F9-CDDDACDD837C}"/>
          </ac:spMkLst>
        </pc:spChg>
        <pc:picChg chg="add del">
          <ac:chgData name="Xuesu Xiao" userId="2da2dc19-76a6-42ca-a03e-a5becae5e7dc" providerId="ADAL" clId="{5F4D6347-BDA8-9640-96D9-EAD0F231631A}" dt="2022-11-20T22:55:12.569" v="160" actId="478"/>
          <ac:picMkLst>
            <pc:docMk/>
            <pc:sldMk cId="1889109990" sldId="494"/>
            <ac:picMk id="6" creationId="{07450F82-EE67-E937-8A67-5D2C6523EBE2}"/>
          </ac:picMkLst>
        </pc:picChg>
        <pc:picChg chg="mod">
          <ac:chgData name="Xuesu Xiao" userId="2da2dc19-76a6-42ca-a03e-a5becae5e7dc" providerId="ADAL" clId="{5F4D6347-BDA8-9640-96D9-EAD0F231631A}" dt="2022-11-20T22:55:14.404" v="163" actId="1035"/>
          <ac:picMkLst>
            <pc:docMk/>
            <pc:sldMk cId="1889109990" sldId="494"/>
            <ac:picMk id="1026" creationId="{DC9D3B13-1875-AA67-64D9-E7C147E565E8}"/>
          </ac:picMkLst>
        </pc:picChg>
      </pc:sldChg>
      <pc:sldChg chg="del">
        <pc:chgData name="Xuesu Xiao" userId="2da2dc19-76a6-42ca-a03e-a5becae5e7dc" providerId="ADAL" clId="{5F4D6347-BDA8-9640-96D9-EAD0F231631A}" dt="2022-11-20T19:58:36.227" v="84" actId="2696"/>
        <pc:sldMkLst>
          <pc:docMk/>
          <pc:sldMk cId="2864152492" sldId="494"/>
        </pc:sldMkLst>
      </pc:sldChg>
      <pc:sldChg chg="delSp add mod">
        <pc:chgData name="Xuesu Xiao" userId="2da2dc19-76a6-42ca-a03e-a5becae5e7dc" providerId="ADAL" clId="{5F4D6347-BDA8-9640-96D9-EAD0F231631A}" dt="2022-11-20T22:55:19.601" v="164" actId="478"/>
        <pc:sldMkLst>
          <pc:docMk/>
          <pc:sldMk cId="2677987808" sldId="495"/>
        </pc:sldMkLst>
        <pc:picChg chg="del">
          <ac:chgData name="Xuesu Xiao" userId="2da2dc19-76a6-42ca-a03e-a5becae5e7dc" providerId="ADAL" clId="{5F4D6347-BDA8-9640-96D9-EAD0F231631A}" dt="2022-11-20T22:55:19.601" v="164" actId="478"/>
          <ac:picMkLst>
            <pc:docMk/>
            <pc:sldMk cId="2677987808" sldId="495"/>
            <ac:picMk id="3" creationId="{C0B8B73E-4458-EA98-ED59-BDCC69C02428}"/>
          </ac:picMkLst>
        </pc:pic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949057247" sldId="49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785129094" sldId="497"/>
        </pc:sldMkLst>
      </pc:sldChg>
      <pc:sldChg chg="modSp add">
        <pc:chgData name="Xuesu Xiao" userId="2da2dc19-76a6-42ca-a03e-a5becae5e7dc" providerId="ADAL" clId="{5F4D6347-BDA8-9640-96D9-EAD0F231631A}" dt="2022-11-20T22:56:10.532" v="165" actId="1076"/>
        <pc:sldMkLst>
          <pc:docMk/>
          <pc:sldMk cId="320152366" sldId="498"/>
        </pc:sldMkLst>
        <pc:picChg chg="mod">
          <ac:chgData name="Xuesu Xiao" userId="2da2dc19-76a6-42ca-a03e-a5becae5e7dc" providerId="ADAL" clId="{5F4D6347-BDA8-9640-96D9-EAD0F231631A}" dt="2022-11-20T22:56:10.532" v="165" actId="1076"/>
          <ac:picMkLst>
            <pc:docMk/>
            <pc:sldMk cId="320152366" sldId="498"/>
            <ac:picMk id="7" creationId="{1C9D6997-8613-17CF-E500-D25971C6DAC6}"/>
          </ac:picMkLst>
        </pc:picChg>
      </pc:sldChg>
      <pc:sldChg chg="addSp delSp modSp add mod">
        <pc:chgData name="Xuesu Xiao" userId="2da2dc19-76a6-42ca-a03e-a5becae5e7dc" providerId="ADAL" clId="{5F4D6347-BDA8-9640-96D9-EAD0F231631A}" dt="2022-11-20T22:56:14.071" v="167"/>
        <pc:sldMkLst>
          <pc:docMk/>
          <pc:sldMk cId="2825140491" sldId="499"/>
        </pc:sldMkLst>
        <pc:spChg chg="mod">
          <ac:chgData name="Xuesu Xiao" userId="2da2dc19-76a6-42ca-a03e-a5becae5e7dc" providerId="ADAL" clId="{5F4D6347-BDA8-9640-96D9-EAD0F231631A}" dt="2022-11-20T20:46:40.605" v="98" actId="27636"/>
          <ac:spMkLst>
            <pc:docMk/>
            <pc:sldMk cId="2825140491" sldId="499"/>
            <ac:spMk id="3" creationId="{EA961720-DCDB-BBDB-548D-632FD8F6B3FB}"/>
          </ac:spMkLst>
        </pc:spChg>
        <pc:picChg chg="del">
          <ac:chgData name="Xuesu Xiao" userId="2da2dc19-76a6-42ca-a03e-a5becae5e7dc" providerId="ADAL" clId="{5F4D6347-BDA8-9640-96D9-EAD0F231631A}" dt="2022-11-20T22:56:13.833" v="166" actId="478"/>
          <ac:picMkLst>
            <pc:docMk/>
            <pc:sldMk cId="2825140491" sldId="499"/>
            <ac:picMk id="6" creationId="{6F09E599-CF5C-1F01-BE1C-656EC3EAAD58}"/>
          </ac:picMkLst>
        </pc:picChg>
        <pc:picChg chg="add mod">
          <ac:chgData name="Xuesu Xiao" userId="2da2dc19-76a6-42ca-a03e-a5becae5e7dc" providerId="ADAL" clId="{5F4D6347-BDA8-9640-96D9-EAD0F231631A}" dt="2022-11-20T22:56:14.071" v="167"/>
          <ac:picMkLst>
            <pc:docMk/>
            <pc:sldMk cId="2825140491" sldId="499"/>
            <ac:picMk id="7" creationId="{1E92524A-EC15-9071-3D79-AB23560F8384}"/>
          </ac:picMkLst>
        </pc:picChg>
      </pc:sldChg>
      <pc:sldChg chg="modSp add mod">
        <pc:chgData name="Xuesu Xiao" userId="2da2dc19-76a6-42ca-a03e-a5becae5e7dc" providerId="ADAL" clId="{5F4D6347-BDA8-9640-96D9-EAD0F231631A}" dt="2022-11-20T20:46:40.661" v="100" actId="27636"/>
        <pc:sldMkLst>
          <pc:docMk/>
          <pc:sldMk cId="2011275161" sldId="502"/>
        </pc:sldMkLst>
        <pc:spChg chg="mod">
          <ac:chgData name="Xuesu Xiao" userId="2da2dc19-76a6-42ca-a03e-a5becae5e7dc" providerId="ADAL" clId="{5F4D6347-BDA8-9640-96D9-EAD0F231631A}" dt="2022-11-20T20:46:40.661" v="100" actId="27636"/>
          <ac:spMkLst>
            <pc:docMk/>
            <pc:sldMk cId="2011275161" sldId="502"/>
            <ac:spMk id="3" creationId="{B744E558-EC8F-7398-D6FE-2F708C3C7DDF}"/>
          </ac:spMkLst>
        </pc:spChg>
      </pc:sldChg>
      <pc:sldChg chg="delSp modSp add mod">
        <pc:chgData name="Xuesu Xiao" userId="2da2dc19-76a6-42ca-a03e-a5becae5e7dc" providerId="ADAL" clId="{5F4D6347-BDA8-9640-96D9-EAD0F231631A}" dt="2022-11-20T22:56:39.348" v="168" actId="478"/>
        <pc:sldMkLst>
          <pc:docMk/>
          <pc:sldMk cId="2683423037" sldId="503"/>
        </pc:sldMkLst>
        <pc:spChg chg="mod">
          <ac:chgData name="Xuesu Xiao" userId="2da2dc19-76a6-42ca-a03e-a5becae5e7dc" providerId="ADAL" clId="{5F4D6347-BDA8-9640-96D9-EAD0F231631A}" dt="2022-11-20T20:46:40.629" v="99" actId="27636"/>
          <ac:spMkLst>
            <pc:docMk/>
            <pc:sldMk cId="2683423037" sldId="503"/>
            <ac:spMk id="3" creationId="{EA961720-DCDB-BBDB-548D-632FD8F6B3FB}"/>
          </ac:spMkLst>
        </pc:spChg>
        <pc:picChg chg="del">
          <ac:chgData name="Xuesu Xiao" userId="2da2dc19-76a6-42ca-a03e-a5becae5e7dc" providerId="ADAL" clId="{5F4D6347-BDA8-9640-96D9-EAD0F231631A}" dt="2022-11-20T22:56:39.348" v="168" actId="478"/>
          <ac:picMkLst>
            <pc:docMk/>
            <pc:sldMk cId="2683423037" sldId="503"/>
            <ac:picMk id="7" creationId="{124C125B-5936-309B-AFBF-F9E53020691C}"/>
          </ac:picMkLst>
        </pc:pic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368013352" sldId="504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1416724642" sldId="505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494641182" sldId="50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1770165855" sldId="507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82755055" sldId="508"/>
        </pc:sldMkLst>
      </pc:sldChg>
      <pc:sldChg chg="modSp add mod">
        <pc:chgData name="Xuesu Xiao" userId="2da2dc19-76a6-42ca-a03e-a5becae5e7dc" providerId="ADAL" clId="{5F4D6347-BDA8-9640-96D9-EAD0F231631A}" dt="2022-11-20T22:55:12.179" v="159" actId="255"/>
        <pc:sldMkLst>
          <pc:docMk/>
          <pc:sldMk cId="3222187033" sldId="509"/>
        </pc:sldMkLst>
        <pc:spChg chg="mod">
          <ac:chgData name="Xuesu Xiao" userId="2da2dc19-76a6-42ca-a03e-a5becae5e7dc" providerId="ADAL" clId="{5F4D6347-BDA8-9640-96D9-EAD0F231631A}" dt="2022-11-20T22:55:12.179" v="159" actId="255"/>
          <ac:spMkLst>
            <pc:docMk/>
            <pc:sldMk cId="3222187033" sldId="509"/>
            <ac:spMk id="3" creationId="{7DC6E05C-D45E-0574-4693-A241E6469A57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471352576" sldId="511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4127207786" sldId="512"/>
        </pc:sldMkLst>
      </pc:sldChg>
      <pc:sldChg chg="del">
        <pc:chgData name="Xuesu Xiao" userId="2da2dc19-76a6-42ca-a03e-a5becae5e7dc" providerId="ADAL" clId="{5F4D6347-BDA8-9640-96D9-EAD0F231631A}" dt="2022-11-20T19:58:36.138" v="27" actId="2696"/>
        <pc:sldMkLst>
          <pc:docMk/>
          <pc:sldMk cId="1702547729" sldId="627"/>
        </pc:sldMkLst>
      </pc:sldChg>
      <pc:sldChg chg="del">
        <pc:chgData name="Xuesu Xiao" userId="2da2dc19-76a6-42ca-a03e-a5becae5e7dc" providerId="ADAL" clId="{5F4D6347-BDA8-9640-96D9-EAD0F231631A}" dt="2022-11-20T19:58:36.153" v="45" actId="2696"/>
        <pc:sldMkLst>
          <pc:docMk/>
          <pc:sldMk cId="901581328" sldId="673"/>
        </pc:sldMkLst>
      </pc:sldChg>
      <pc:sldChg chg="del">
        <pc:chgData name="Xuesu Xiao" userId="2da2dc19-76a6-42ca-a03e-a5becae5e7dc" providerId="ADAL" clId="{5F4D6347-BDA8-9640-96D9-EAD0F231631A}" dt="2022-11-20T19:58:36.167" v="66" actId="2696"/>
        <pc:sldMkLst>
          <pc:docMk/>
          <pc:sldMk cId="2074986205" sldId="674"/>
        </pc:sldMkLst>
      </pc:sldChg>
      <pc:sldChg chg="del">
        <pc:chgData name="Xuesu Xiao" userId="2da2dc19-76a6-42ca-a03e-a5becae5e7dc" providerId="ADAL" clId="{5F4D6347-BDA8-9640-96D9-EAD0F231631A}" dt="2022-11-20T19:58:36.147" v="38" actId="2696"/>
        <pc:sldMkLst>
          <pc:docMk/>
          <pc:sldMk cId="4005681541" sldId="675"/>
        </pc:sldMkLst>
      </pc:sldChg>
      <pc:sldChg chg="del">
        <pc:chgData name="Xuesu Xiao" userId="2da2dc19-76a6-42ca-a03e-a5becae5e7dc" providerId="ADAL" clId="{5F4D6347-BDA8-9640-96D9-EAD0F231631A}" dt="2022-11-20T19:58:36.147" v="37" actId="2696"/>
        <pc:sldMkLst>
          <pc:docMk/>
          <pc:sldMk cId="3045138211" sldId="676"/>
        </pc:sldMkLst>
      </pc:sldChg>
      <pc:sldChg chg="del">
        <pc:chgData name="Xuesu Xiao" userId="2da2dc19-76a6-42ca-a03e-a5becae5e7dc" providerId="ADAL" clId="{5F4D6347-BDA8-9640-96D9-EAD0F231631A}" dt="2022-11-20T19:58:36.156" v="50" actId="2696"/>
        <pc:sldMkLst>
          <pc:docMk/>
          <pc:sldMk cId="3293502830" sldId="677"/>
        </pc:sldMkLst>
      </pc:sldChg>
      <pc:sldChg chg="del">
        <pc:chgData name="Xuesu Xiao" userId="2da2dc19-76a6-42ca-a03e-a5becae5e7dc" providerId="ADAL" clId="{5F4D6347-BDA8-9640-96D9-EAD0F231631A}" dt="2022-11-20T19:58:36.155" v="48" actId="2696"/>
        <pc:sldMkLst>
          <pc:docMk/>
          <pc:sldMk cId="2861908746" sldId="678"/>
        </pc:sldMkLst>
      </pc:sldChg>
      <pc:sldChg chg="del">
        <pc:chgData name="Xuesu Xiao" userId="2da2dc19-76a6-42ca-a03e-a5becae5e7dc" providerId="ADAL" clId="{5F4D6347-BDA8-9640-96D9-EAD0F231631A}" dt="2022-11-20T19:58:36.163" v="60" actId="2696"/>
        <pc:sldMkLst>
          <pc:docMk/>
          <pc:sldMk cId="157063765" sldId="679"/>
        </pc:sldMkLst>
      </pc:sldChg>
      <pc:sldChg chg="del">
        <pc:chgData name="Xuesu Xiao" userId="2da2dc19-76a6-42ca-a03e-a5becae5e7dc" providerId="ADAL" clId="{5F4D6347-BDA8-9640-96D9-EAD0F231631A}" dt="2022-11-20T19:58:36.150" v="41" actId="2696"/>
        <pc:sldMkLst>
          <pc:docMk/>
          <pc:sldMk cId="3143352709" sldId="680"/>
        </pc:sldMkLst>
      </pc:sldChg>
      <pc:sldChg chg="del">
        <pc:chgData name="Xuesu Xiao" userId="2da2dc19-76a6-42ca-a03e-a5becae5e7dc" providerId="ADAL" clId="{5F4D6347-BDA8-9640-96D9-EAD0F231631A}" dt="2022-11-20T19:58:36.171" v="70" actId="2696"/>
        <pc:sldMkLst>
          <pc:docMk/>
          <pc:sldMk cId="1079514490" sldId="681"/>
        </pc:sldMkLst>
      </pc:sldChg>
      <pc:sldChg chg="del">
        <pc:chgData name="Xuesu Xiao" userId="2da2dc19-76a6-42ca-a03e-a5becae5e7dc" providerId="ADAL" clId="{5F4D6347-BDA8-9640-96D9-EAD0F231631A}" dt="2022-11-20T19:58:36.172" v="71" actId="2696"/>
        <pc:sldMkLst>
          <pc:docMk/>
          <pc:sldMk cId="479522915" sldId="682"/>
        </pc:sldMkLst>
      </pc:sldChg>
      <pc:sldChg chg="del">
        <pc:chgData name="Xuesu Xiao" userId="2da2dc19-76a6-42ca-a03e-a5becae5e7dc" providerId="ADAL" clId="{5F4D6347-BDA8-9640-96D9-EAD0F231631A}" dt="2022-11-20T19:58:36.156" v="49" actId="2696"/>
        <pc:sldMkLst>
          <pc:docMk/>
          <pc:sldMk cId="2750949123" sldId="683"/>
        </pc:sldMkLst>
      </pc:sldChg>
      <pc:sldChg chg="del">
        <pc:chgData name="Xuesu Xiao" userId="2da2dc19-76a6-42ca-a03e-a5becae5e7dc" providerId="ADAL" clId="{5F4D6347-BDA8-9640-96D9-EAD0F231631A}" dt="2022-11-20T19:58:36.062" v="4" actId="2696"/>
        <pc:sldMkLst>
          <pc:docMk/>
          <pc:sldMk cId="311167273" sldId="684"/>
        </pc:sldMkLst>
      </pc:sldChg>
      <pc:sldChg chg="del">
        <pc:chgData name="Xuesu Xiao" userId="2da2dc19-76a6-42ca-a03e-a5becae5e7dc" providerId="ADAL" clId="{5F4D6347-BDA8-9640-96D9-EAD0F231631A}" dt="2022-11-20T19:58:36.091" v="12" actId="2696"/>
        <pc:sldMkLst>
          <pc:docMk/>
          <pc:sldMk cId="4186293498" sldId="686"/>
        </pc:sldMkLst>
      </pc:sldChg>
      <pc:sldChg chg="del">
        <pc:chgData name="Xuesu Xiao" userId="2da2dc19-76a6-42ca-a03e-a5becae5e7dc" providerId="ADAL" clId="{5F4D6347-BDA8-9640-96D9-EAD0F231631A}" dt="2022-11-20T19:58:36.064" v="5" actId="2696"/>
        <pc:sldMkLst>
          <pc:docMk/>
          <pc:sldMk cId="4137279978" sldId="687"/>
        </pc:sldMkLst>
      </pc:sldChg>
      <pc:sldChg chg="del">
        <pc:chgData name="Xuesu Xiao" userId="2da2dc19-76a6-42ca-a03e-a5becae5e7dc" providerId="ADAL" clId="{5F4D6347-BDA8-9640-96D9-EAD0F231631A}" dt="2022-11-20T19:58:36.067" v="7" actId="2696"/>
        <pc:sldMkLst>
          <pc:docMk/>
          <pc:sldMk cId="1625197749" sldId="688"/>
        </pc:sldMkLst>
      </pc:sldChg>
      <pc:sldChg chg="del">
        <pc:chgData name="Xuesu Xiao" userId="2da2dc19-76a6-42ca-a03e-a5becae5e7dc" providerId="ADAL" clId="{5F4D6347-BDA8-9640-96D9-EAD0F231631A}" dt="2022-11-20T19:58:36.113" v="20" actId="2696"/>
        <pc:sldMkLst>
          <pc:docMk/>
          <pc:sldMk cId="2770796229" sldId="689"/>
        </pc:sldMkLst>
      </pc:sldChg>
      <pc:sldChg chg="del">
        <pc:chgData name="Xuesu Xiao" userId="2da2dc19-76a6-42ca-a03e-a5becae5e7dc" providerId="ADAL" clId="{5F4D6347-BDA8-9640-96D9-EAD0F231631A}" dt="2022-11-20T19:58:36.153" v="46" actId="2696"/>
        <pc:sldMkLst>
          <pc:docMk/>
          <pc:sldMk cId="1401440274" sldId="690"/>
        </pc:sldMkLst>
      </pc:sldChg>
      <pc:sldChg chg="del">
        <pc:chgData name="Xuesu Xiao" userId="2da2dc19-76a6-42ca-a03e-a5becae5e7dc" providerId="ADAL" clId="{5F4D6347-BDA8-9640-96D9-EAD0F231631A}" dt="2022-11-20T19:58:36.240" v="85" actId="2696"/>
        <pc:sldMkLst>
          <pc:docMk/>
          <pc:sldMk cId="143931063" sldId="691"/>
        </pc:sldMkLst>
      </pc:sldChg>
      <pc:sldChg chg="del">
        <pc:chgData name="Xuesu Xiao" userId="2da2dc19-76a6-42ca-a03e-a5becae5e7dc" providerId="ADAL" clId="{5F4D6347-BDA8-9640-96D9-EAD0F231631A}" dt="2022-11-20T19:58:36.159" v="54" actId="2696"/>
        <pc:sldMkLst>
          <pc:docMk/>
          <pc:sldMk cId="1086382441" sldId="692"/>
        </pc:sldMkLst>
      </pc:sldChg>
      <pc:sldChg chg="del">
        <pc:chgData name="Xuesu Xiao" userId="2da2dc19-76a6-42ca-a03e-a5becae5e7dc" providerId="ADAL" clId="{5F4D6347-BDA8-9640-96D9-EAD0F231631A}" dt="2022-11-20T19:58:36.111" v="19" actId="2696"/>
        <pc:sldMkLst>
          <pc:docMk/>
          <pc:sldMk cId="3207881017" sldId="693"/>
        </pc:sldMkLst>
      </pc:sldChg>
      <pc:sldChg chg="del">
        <pc:chgData name="Xuesu Xiao" userId="2da2dc19-76a6-42ca-a03e-a5becae5e7dc" providerId="ADAL" clId="{5F4D6347-BDA8-9640-96D9-EAD0F231631A}" dt="2022-11-20T19:58:36.141" v="30" actId="2696"/>
        <pc:sldMkLst>
          <pc:docMk/>
          <pc:sldMk cId="1716725948" sldId="696"/>
        </pc:sldMkLst>
      </pc:sldChg>
      <pc:sldChg chg="del">
        <pc:chgData name="Xuesu Xiao" userId="2da2dc19-76a6-42ca-a03e-a5becae5e7dc" providerId="ADAL" clId="{5F4D6347-BDA8-9640-96D9-EAD0F231631A}" dt="2022-11-20T19:58:36.170" v="69" actId="2696"/>
        <pc:sldMkLst>
          <pc:docMk/>
          <pc:sldMk cId="1447299992" sldId="697"/>
        </pc:sldMkLst>
      </pc:sldChg>
      <pc:sldChg chg="del">
        <pc:chgData name="Xuesu Xiao" userId="2da2dc19-76a6-42ca-a03e-a5becae5e7dc" providerId="ADAL" clId="{5F4D6347-BDA8-9640-96D9-EAD0F231631A}" dt="2022-11-20T19:58:36.144" v="34" actId="2696"/>
        <pc:sldMkLst>
          <pc:docMk/>
          <pc:sldMk cId="1172507960" sldId="698"/>
        </pc:sldMkLst>
      </pc:sldChg>
      <pc:sldChg chg="del">
        <pc:chgData name="Xuesu Xiao" userId="2da2dc19-76a6-42ca-a03e-a5becae5e7dc" providerId="ADAL" clId="{5F4D6347-BDA8-9640-96D9-EAD0F231631A}" dt="2022-11-20T19:58:36.151" v="43" actId="2696"/>
        <pc:sldMkLst>
          <pc:docMk/>
          <pc:sldMk cId="2593449527" sldId="699"/>
        </pc:sldMkLst>
      </pc:sldChg>
      <pc:sldChg chg="del">
        <pc:chgData name="Xuesu Xiao" userId="2da2dc19-76a6-42ca-a03e-a5becae5e7dc" providerId="ADAL" clId="{5F4D6347-BDA8-9640-96D9-EAD0F231631A}" dt="2022-11-20T19:58:36.205" v="78" actId="2696"/>
        <pc:sldMkLst>
          <pc:docMk/>
          <pc:sldMk cId="3772634573" sldId="700"/>
        </pc:sldMkLst>
      </pc:sldChg>
      <pc:sldChg chg="del">
        <pc:chgData name="Xuesu Xiao" userId="2da2dc19-76a6-42ca-a03e-a5becae5e7dc" providerId="ADAL" clId="{5F4D6347-BDA8-9640-96D9-EAD0F231631A}" dt="2022-11-20T19:58:36.065" v="6" actId="2696"/>
        <pc:sldMkLst>
          <pc:docMk/>
          <pc:sldMk cId="3430712550" sldId="701"/>
        </pc:sldMkLst>
      </pc:sldChg>
      <pc:sldChg chg="del">
        <pc:chgData name="Xuesu Xiao" userId="2da2dc19-76a6-42ca-a03e-a5becae5e7dc" providerId="ADAL" clId="{5F4D6347-BDA8-9640-96D9-EAD0F231631A}" dt="2022-11-20T19:58:36.068" v="8" actId="2696"/>
        <pc:sldMkLst>
          <pc:docMk/>
          <pc:sldMk cId="3932685209" sldId="702"/>
        </pc:sldMkLst>
      </pc:sldChg>
      <pc:sldChg chg="del">
        <pc:chgData name="Xuesu Xiao" userId="2da2dc19-76a6-42ca-a03e-a5becae5e7dc" providerId="ADAL" clId="{5F4D6347-BDA8-9640-96D9-EAD0F231631A}" dt="2022-11-20T19:58:36.164" v="61" actId="2696"/>
        <pc:sldMkLst>
          <pc:docMk/>
          <pc:sldMk cId="367222519" sldId="703"/>
        </pc:sldMkLst>
      </pc:sldChg>
      <pc:sldChg chg="del">
        <pc:chgData name="Xuesu Xiao" userId="2da2dc19-76a6-42ca-a03e-a5becae5e7dc" providerId="ADAL" clId="{5F4D6347-BDA8-9640-96D9-EAD0F231631A}" dt="2022-11-20T19:58:36.164" v="62" actId="2696"/>
        <pc:sldMkLst>
          <pc:docMk/>
          <pc:sldMk cId="2547264052" sldId="704"/>
        </pc:sldMkLst>
      </pc:sldChg>
      <pc:sldChg chg="del">
        <pc:chgData name="Xuesu Xiao" userId="2da2dc19-76a6-42ca-a03e-a5becae5e7dc" providerId="ADAL" clId="{5F4D6347-BDA8-9640-96D9-EAD0F231631A}" dt="2022-11-20T19:58:36.161" v="58" actId="2696"/>
        <pc:sldMkLst>
          <pc:docMk/>
          <pc:sldMk cId="4219299331" sldId="705"/>
        </pc:sldMkLst>
      </pc:sldChg>
      <pc:sldChg chg="del">
        <pc:chgData name="Xuesu Xiao" userId="2da2dc19-76a6-42ca-a03e-a5becae5e7dc" providerId="ADAL" clId="{5F4D6347-BDA8-9640-96D9-EAD0F231631A}" dt="2022-11-20T19:58:36.173" v="72" actId="2696"/>
        <pc:sldMkLst>
          <pc:docMk/>
          <pc:sldMk cId="281617154" sldId="707"/>
        </pc:sldMkLst>
      </pc:sldChg>
      <pc:sldChg chg="del">
        <pc:chgData name="Xuesu Xiao" userId="2da2dc19-76a6-42ca-a03e-a5becae5e7dc" providerId="ADAL" clId="{5F4D6347-BDA8-9640-96D9-EAD0F231631A}" dt="2022-11-20T19:58:36.143" v="32" actId="2696"/>
        <pc:sldMkLst>
          <pc:docMk/>
          <pc:sldMk cId="1462435052" sldId="708"/>
        </pc:sldMkLst>
      </pc:sldChg>
      <pc:sldChg chg="del">
        <pc:chgData name="Xuesu Xiao" userId="2da2dc19-76a6-42ca-a03e-a5becae5e7dc" providerId="ADAL" clId="{5F4D6347-BDA8-9640-96D9-EAD0F231631A}" dt="2022-11-20T19:58:36.145" v="35" actId="2696"/>
        <pc:sldMkLst>
          <pc:docMk/>
          <pc:sldMk cId="2236473540" sldId="709"/>
        </pc:sldMkLst>
      </pc:sldChg>
      <pc:sldChg chg="del">
        <pc:chgData name="Xuesu Xiao" userId="2da2dc19-76a6-42ca-a03e-a5becae5e7dc" providerId="ADAL" clId="{5F4D6347-BDA8-9640-96D9-EAD0F231631A}" dt="2022-11-20T19:58:36.184" v="76" actId="2696"/>
        <pc:sldMkLst>
          <pc:docMk/>
          <pc:sldMk cId="2876944144" sldId="710"/>
        </pc:sldMkLst>
      </pc:sldChg>
      <pc:sldChg chg="del">
        <pc:chgData name="Xuesu Xiao" userId="2da2dc19-76a6-42ca-a03e-a5becae5e7dc" providerId="ADAL" clId="{5F4D6347-BDA8-9640-96D9-EAD0F231631A}" dt="2022-11-20T19:58:36.165" v="63" actId="2696"/>
        <pc:sldMkLst>
          <pc:docMk/>
          <pc:sldMk cId="1299820269" sldId="711"/>
        </pc:sldMkLst>
      </pc:sldChg>
      <pc:sldChg chg="del">
        <pc:chgData name="Xuesu Xiao" userId="2da2dc19-76a6-42ca-a03e-a5becae5e7dc" providerId="ADAL" clId="{5F4D6347-BDA8-9640-96D9-EAD0F231631A}" dt="2022-11-20T19:58:36.157" v="51" actId="2696"/>
        <pc:sldMkLst>
          <pc:docMk/>
          <pc:sldMk cId="2536915738" sldId="71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3550463177" sldId="72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831593391" sldId="728"/>
        </pc:sldMkLst>
      </pc:sldChg>
      <pc:sldChg chg="del">
        <pc:chgData name="Xuesu Xiao" userId="2da2dc19-76a6-42ca-a03e-a5becae5e7dc" providerId="ADAL" clId="{5F4D6347-BDA8-9640-96D9-EAD0F231631A}" dt="2022-11-20T19:58:36.158" v="53" actId="2696"/>
        <pc:sldMkLst>
          <pc:docMk/>
          <pc:sldMk cId="1917700533" sldId="737"/>
        </pc:sldMkLst>
      </pc:sldChg>
      <pc:sldChg chg="del">
        <pc:chgData name="Xuesu Xiao" userId="2da2dc19-76a6-42ca-a03e-a5becae5e7dc" providerId="ADAL" clId="{5F4D6347-BDA8-9640-96D9-EAD0F231631A}" dt="2022-11-20T19:58:36.115" v="23" actId="2696"/>
        <pc:sldMkLst>
          <pc:docMk/>
          <pc:sldMk cId="4140742045" sldId="738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857095853" sldId="750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3717675122" sldId="762"/>
        </pc:sldMkLst>
      </pc:sldChg>
      <pc:sldChg chg="del">
        <pc:chgData name="Xuesu Xiao" userId="2da2dc19-76a6-42ca-a03e-a5becae5e7dc" providerId="ADAL" clId="{5F4D6347-BDA8-9640-96D9-EAD0F231631A}" dt="2022-11-20T19:58:36.087" v="9" actId="2696"/>
        <pc:sldMkLst>
          <pc:docMk/>
          <pc:sldMk cId="2448364332" sldId="789"/>
        </pc:sldMkLst>
      </pc:sldChg>
      <pc:sldChg chg="del">
        <pc:chgData name="Xuesu Xiao" userId="2da2dc19-76a6-42ca-a03e-a5becae5e7dc" providerId="ADAL" clId="{5F4D6347-BDA8-9640-96D9-EAD0F231631A}" dt="2022-11-20T19:58:36.104" v="14" actId="2696"/>
        <pc:sldMkLst>
          <pc:docMk/>
          <pc:sldMk cId="3508729276" sldId="790"/>
        </pc:sldMkLst>
      </pc:sldChg>
      <pc:sldChg chg="del">
        <pc:chgData name="Xuesu Xiao" userId="2da2dc19-76a6-42ca-a03e-a5becae5e7dc" providerId="ADAL" clId="{5F4D6347-BDA8-9640-96D9-EAD0F231631A}" dt="2022-11-20T19:58:36.110" v="18" actId="2696"/>
        <pc:sldMkLst>
          <pc:docMk/>
          <pc:sldMk cId="1341022803" sldId="791"/>
        </pc:sldMkLst>
      </pc:sldChg>
      <pc:sldChg chg="del">
        <pc:chgData name="Xuesu Xiao" userId="2da2dc19-76a6-42ca-a03e-a5becae5e7dc" providerId="ADAL" clId="{5F4D6347-BDA8-9640-96D9-EAD0F231631A}" dt="2022-11-20T19:58:36.107" v="16" actId="2696"/>
        <pc:sldMkLst>
          <pc:docMk/>
          <pc:sldMk cId="2311753857" sldId="792"/>
        </pc:sldMkLst>
      </pc:sldChg>
      <pc:sldChg chg="del">
        <pc:chgData name="Xuesu Xiao" userId="2da2dc19-76a6-42ca-a03e-a5becae5e7dc" providerId="ADAL" clId="{5F4D6347-BDA8-9640-96D9-EAD0F231631A}" dt="2022-11-20T19:58:36.108" v="17" actId="2696"/>
        <pc:sldMkLst>
          <pc:docMk/>
          <pc:sldMk cId="3139037028" sldId="793"/>
        </pc:sldMkLst>
      </pc:sldChg>
      <pc:sldChg chg="del">
        <pc:chgData name="Xuesu Xiao" userId="2da2dc19-76a6-42ca-a03e-a5becae5e7dc" providerId="ADAL" clId="{5F4D6347-BDA8-9640-96D9-EAD0F231631A}" dt="2022-11-20T19:58:36.160" v="56" actId="2696"/>
        <pc:sldMkLst>
          <pc:docMk/>
          <pc:sldMk cId="601351490" sldId="794"/>
        </pc:sldMkLst>
      </pc:sldChg>
      <pc:sldChg chg="del">
        <pc:chgData name="Xuesu Xiao" userId="2da2dc19-76a6-42ca-a03e-a5becae5e7dc" providerId="ADAL" clId="{5F4D6347-BDA8-9640-96D9-EAD0F231631A}" dt="2022-11-20T19:58:36.166" v="64" actId="2696"/>
        <pc:sldMkLst>
          <pc:docMk/>
          <pc:sldMk cId="282624265" sldId="795"/>
        </pc:sldMkLst>
      </pc:sldChg>
      <pc:sldChg chg="del">
        <pc:chgData name="Xuesu Xiao" userId="2da2dc19-76a6-42ca-a03e-a5becae5e7dc" providerId="ADAL" clId="{5F4D6347-BDA8-9640-96D9-EAD0F231631A}" dt="2022-11-20T19:58:36.168" v="67" actId="2696"/>
        <pc:sldMkLst>
          <pc:docMk/>
          <pc:sldMk cId="2238959579" sldId="796"/>
        </pc:sldMkLst>
      </pc:sldChg>
      <pc:sldChg chg="del">
        <pc:chgData name="Xuesu Xiao" userId="2da2dc19-76a6-42ca-a03e-a5becae5e7dc" providerId="ADAL" clId="{5F4D6347-BDA8-9640-96D9-EAD0F231631A}" dt="2022-11-20T19:58:36.106" v="15" actId="2696"/>
        <pc:sldMkLst>
          <pc:docMk/>
          <pc:sldMk cId="1832362573" sldId="806"/>
        </pc:sldMkLst>
      </pc:sldChg>
      <pc:sldChg chg="del">
        <pc:chgData name="Xuesu Xiao" userId="2da2dc19-76a6-42ca-a03e-a5becae5e7dc" providerId="ADAL" clId="{5F4D6347-BDA8-9640-96D9-EAD0F231631A}" dt="2022-11-20T19:58:36.152" v="44" actId="2696"/>
        <pc:sldMkLst>
          <pc:docMk/>
          <pc:sldMk cId="156903373" sldId="808"/>
        </pc:sldMkLst>
      </pc:sldChg>
      <pc:sldChg chg="del">
        <pc:chgData name="Xuesu Xiao" userId="2da2dc19-76a6-42ca-a03e-a5becae5e7dc" providerId="ADAL" clId="{5F4D6347-BDA8-9640-96D9-EAD0F231631A}" dt="2022-11-20T19:58:36.114" v="21" actId="2696"/>
        <pc:sldMkLst>
          <pc:docMk/>
          <pc:sldMk cId="778334898" sldId="809"/>
        </pc:sldMkLst>
      </pc:sldChg>
      <pc:sldChg chg="del">
        <pc:chgData name="Xuesu Xiao" userId="2da2dc19-76a6-42ca-a03e-a5becae5e7dc" providerId="ADAL" clId="{5F4D6347-BDA8-9640-96D9-EAD0F231631A}" dt="2022-11-20T19:58:36.207" v="80" actId="2696"/>
        <pc:sldMkLst>
          <pc:docMk/>
          <pc:sldMk cId="1217518409" sldId="810"/>
        </pc:sldMkLst>
      </pc:sldChg>
      <pc:sldChg chg="del">
        <pc:chgData name="Xuesu Xiao" userId="2da2dc19-76a6-42ca-a03e-a5becae5e7dc" providerId="ADAL" clId="{5F4D6347-BDA8-9640-96D9-EAD0F231631A}" dt="2022-11-20T19:58:36.139" v="28" actId="2696"/>
        <pc:sldMkLst>
          <pc:docMk/>
          <pc:sldMk cId="1883478497" sldId="811"/>
        </pc:sldMkLst>
      </pc:sldChg>
      <pc:sldChg chg="del">
        <pc:chgData name="Xuesu Xiao" userId="2da2dc19-76a6-42ca-a03e-a5becae5e7dc" providerId="ADAL" clId="{5F4D6347-BDA8-9640-96D9-EAD0F231631A}" dt="2022-11-20T19:58:36.146" v="36" actId="2696"/>
        <pc:sldMkLst>
          <pc:docMk/>
          <pc:sldMk cId="1065152916" sldId="812"/>
        </pc:sldMkLst>
      </pc:sldChg>
      <pc:sldChg chg="del">
        <pc:chgData name="Xuesu Xiao" userId="2da2dc19-76a6-42ca-a03e-a5becae5e7dc" providerId="ADAL" clId="{5F4D6347-BDA8-9640-96D9-EAD0F231631A}" dt="2022-11-20T19:58:36.092" v="13" actId="2696"/>
        <pc:sldMkLst>
          <pc:docMk/>
          <pc:sldMk cId="3783009457" sldId="813"/>
        </pc:sldMkLst>
      </pc:sldChg>
      <pc:sldChg chg="del">
        <pc:chgData name="Xuesu Xiao" userId="2da2dc19-76a6-42ca-a03e-a5becae5e7dc" providerId="ADAL" clId="{5F4D6347-BDA8-9640-96D9-EAD0F231631A}" dt="2022-11-20T19:58:36.116" v="24" actId="2696"/>
        <pc:sldMkLst>
          <pc:docMk/>
          <pc:sldMk cId="2035448755" sldId="814"/>
        </pc:sldMkLst>
      </pc:sldChg>
      <pc:sldChg chg="del">
        <pc:chgData name="Xuesu Xiao" userId="2da2dc19-76a6-42ca-a03e-a5becae5e7dc" providerId="ADAL" clId="{5F4D6347-BDA8-9640-96D9-EAD0F231631A}" dt="2022-11-20T19:58:36.166" v="65" actId="2696"/>
        <pc:sldMkLst>
          <pc:docMk/>
          <pc:sldMk cId="1645666385" sldId="815"/>
        </pc:sldMkLst>
      </pc:sldChg>
      <pc:sldChg chg="del">
        <pc:chgData name="Xuesu Xiao" userId="2da2dc19-76a6-42ca-a03e-a5becae5e7dc" providerId="ADAL" clId="{5F4D6347-BDA8-9640-96D9-EAD0F231631A}" dt="2022-11-20T19:58:36.242" v="86" actId="2696"/>
        <pc:sldMkLst>
          <pc:docMk/>
          <pc:sldMk cId="1355777495" sldId="816"/>
        </pc:sldMkLst>
      </pc:sldChg>
      <pc:sldChg chg="del">
        <pc:chgData name="Xuesu Xiao" userId="2da2dc19-76a6-42ca-a03e-a5becae5e7dc" providerId="ADAL" clId="{5F4D6347-BDA8-9640-96D9-EAD0F231631A}" dt="2022-11-20T19:58:36.148" v="39" actId="2696"/>
        <pc:sldMkLst>
          <pc:docMk/>
          <pc:sldMk cId="2564095888" sldId="817"/>
        </pc:sldMkLst>
      </pc:sldChg>
      <pc:sldChg chg="del">
        <pc:chgData name="Xuesu Xiao" userId="2da2dc19-76a6-42ca-a03e-a5becae5e7dc" providerId="ADAL" clId="{5F4D6347-BDA8-9640-96D9-EAD0F231631A}" dt="2022-11-20T19:58:36.114" v="22" actId="2696"/>
        <pc:sldMkLst>
          <pc:docMk/>
          <pc:sldMk cId="1458254524" sldId="818"/>
        </pc:sldMkLst>
      </pc:sldChg>
      <pc:sldChg chg="del">
        <pc:chgData name="Xuesu Xiao" userId="2da2dc19-76a6-42ca-a03e-a5becae5e7dc" providerId="ADAL" clId="{5F4D6347-BDA8-9640-96D9-EAD0F231631A}" dt="2022-11-20T19:58:36.154" v="47" actId="2696"/>
        <pc:sldMkLst>
          <pc:docMk/>
          <pc:sldMk cId="3307233522" sldId="819"/>
        </pc:sldMkLst>
      </pc:sldChg>
      <pc:sldChg chg="del">
        <pc:chgData name="Xuesu Xiao" userId="2da2dc19-76a6-42ca-a03e-a5becae5e7dc" providerId="ADAL" clId="{5F4D6347-BDA8-9640-96D9-EAD0F231631A}" dt="2022-11-20T19:58:36.208" v="83" actId="2696"/>
        <pc:sldMkLst>
          <pc:docMk/>
          <pc:sldMk cId="4090893122" sldId="820"/>
        </pc:sldMkLst>
      </pc:sldChg>
      <pc:sldChg chg="del">
        <pc:chgData name="Xuesu Xiao" userId="2da2dc19-76a6-42ca-a03e-a5becae5e7dc" providerId="ADAL" clId="{5F4D6347-BDA8-9640-96D9-EAD0F231631A}" dt="2022-11-20T19:58:36.168" v="68" actId="2696"/>
        <pc:sldMkLst>
          <pc:docMk/>
          <pc:sldMk cId="2169710096" sldId="821"/>
        </pc:sldMkLst>
      </pc:sldChg>
      <pc:sldChg chg="del">
        <pc:chgData name="Xuesu Xiao" userId="2da2dc19-76a6-42ca-a03e-a5becae5e7dc" providerId="ADAL" clId="{5F4D6347-BDA8-9640-96D9-EAD0F231631A}" dt="2022-11-20T19:58:36.159" v="55" actId="2696"/>
        <pc:sldMkLst>
          <pc:docMk/>
          <pc:sldMk cId="1148116848" sldId="822"/>
        </pc:sldMkLst>
      </pc:sldChg>
      <pc:sldChg chg="del">
        <pc:chgData name="Xuesu Xiao" userId="2da2dc19-76a6-42ca-a03e-a5becae5e7dc" providerId="ADAL" clId="{5F4D6347-BDA8-9640-96D9-EAD0F231631A}" dt="2022-11-20T19:58:36.151" v="42" actId="2696"/>
        <pc:sldMkLst>
          <pc:docMk/>
          <pc:sldMk cId="1524731064" sldId="823"/>
        </pc:sldMkLst>
      </pc:sldChg>
      <pc:sldChg chg="del">
        <pc:chgData name="Xuesu Xiao" userId="2da2dc19-76a6-42ca-a03e-a5becae5e7dc" providerId="ADAL" clId="{5F4D6347-BDA8-9640-96D9-EAD0F231631A}" dt="2022-11-20T19:58:36.056" v="1" actId="2696"/>
        <pc:sldMkLst>
          <pc:docMk/>
          <pc:sldMk cId="1300829683" sldId="824"/>
        </pc:sldMkLst>
      </pc:sldChg>
      <pc:sldChg chg="del">
        <pc:chgData name="Xuesu Xiao" userId="2da2dc19-76a6-42ca-a03e-a5becae5e7dc" providerId="ADAL" clId="{5F4D6347-BDA8-9640-96D9-EAD0F231631A}" dt="2022-11-20T19:58:36.137" v="26" actId="2696"/>
        <pc:sldMkLst>
          <pc:docMk/>
          <pc:sldMk cId="1975103988" sldId="825"/>
        </pc:sldMkLst>
      </pc:sldChg>
      <pc:sldChg chg="del">
        <pc:chgData name="Xuesu Xiao" userId="2da2dc19-76a6-42ca-a03e-a5becae5e7dc" providerId="ADAL" clId="{5F4D6347-BDA8-9640-96D9-EAD0F231631A}" dt="2022-11-20T19:58:36.058" v="2" actId="2696"/>
        <pc:sldMkLst>
          <pc:docMk/>
          <pc:sldMk cId="1182796713" sldId="826"/>
        </pc:sldMkLst>
      </pc:sldChg>
      <pc:sldChg chg="del">
        <pc:chgData name="Xuesu Xiao" userId="2da2dc19-76a6-42ca-a03e-a5becae5e7dc" providerId="ADAL" clId="{5F4D6347-BDA8-9640-96D9-EAD0F231631A}" dt="2022-11-20T19:58:36.161" v="57" actId="2696"/>
        <pc:sldMkLst>
          <pc:docMk/>
          <pc:sldMk cId="555954637" sldId="827"/>
        </pc:sldMkLst>
      </pc:sldChg>
      <pc:sldChg chg="del">
        <pc:chgData name="Xuesu Xiao" userId="2da2dc19-76a6-42ca-a03e-a5becae5e7dc" providerId="ADAL" clId="{5F4D6347-BDA8-9640-96D9-EAD0F231631A}" dt="2022-11-20T19:58:36.149" v="40" actId="2696"/>
        <pc:sldMkLst>
          <pc:docMk/>
          <pc:sldMk cId="309237114" sldId="828"/>
        </pc:sldMkLst>
      </pc:sldChg>
      <pc:sldChg chg="del">
        <pc:chgData name="Xuesu Xiao" userId="2da2dc19-76a6-42ca-a03e-a5becae5e7dc" providerId="ADAL" clId="{5F4D6347-BDA8-9640-96D9-EAD0F231631A}" dt="2022-11-20T19:58:36.089" v="11" actId="2696"/>
        <pc:sldMkLst>
          <pc:docMk/>
          <pc:sldMk cId="1576023875" sldId="829"/>
        </pc:sldMkLst>
      </pc:sldChg>
      <pc:sldChg chg="del">
        <pc:chgData name="Xuesu Xiao" userId="2da2dc19-76a6-42ca-a03e-a5becae5e7dc" providerId="ADAL" clId="{5F4D6347-BDA8-9640-96D9-EAD0F231631A}" dt="2022-11-20T19:58:36.206" v="79" actId="2696"/>
        <pc:sldMkLst>
          <pc:docMk/>
          <pc:sldMk cId="4073164568" sldId="830"/>
        </pc:sldMkLst>
      </pc:sldChg>
      <pc:sldChg chg="del">
        <pc:chgData name="Xuesu Xiao" userId="2da2dc19-76a6-42ca-a03e-a5becae5e7dc" providerId="ADAL" clId="{5F4D6347-BDA8-9640-96D9-EAD0F231631A}" dt="2022-11-20T19:58:36.088" v="10" actId="2696"/>
        <pc:sldMkLst>
          <pc:docMk/>
          <pc:sldMk cId="1278532782" sldId="831"/>
        </pc:sldMkLst>
      </pc:sldChg>
      <pc:sldChg chg="del">
        <pc:chgData name="Xuesu Xiao" userId="2da2dc19-76a6-42ca-a03e-a5becae5e7dc" providerId="ADAL" clId="{5F4D6347-BDA8-9640-96D9-EAD0F231631A}" dt="2022-11-20T19:58:36.183" v="75" actId="2696"/>
        <pc:sldMkLst>
          <pc:docMk/>
          <pc:sldMk cId="1280185478" sldId="833"/>
        </pc:sldMkLst>
      </pc:sldChg>
      <pc:sldChg chg="del">
        <pc:chgData name="Xuesu Xiao" userId="2da2dc19-76a6-42ca-a03e-a5becae5e7dc" providerId="ADAL" clId="{5F4D6347-BDA8-9640-96D9-EAD0F231631A}" dt="2022-11-20T19:58:36.157" v="52" actId="2696"/>
        <pc:sldMkLst>
          <pc:docMk/>
          <pc:sldMk cId="3888510788" sldId="834"/>
        </pc:sldMkLst>
      </pc:sldChg>
      <pc:sldChg chg="del">
        <pc:chgData name="Xuesu Xiao" userId="2da2dc19-76a6-42ca-a03e-a5becae5e7dc" providerId="ADAL" clId="{5F4D6347-BDA8-9640-96D9-EAD0F231631A}" dt="2022-11-20T19:58:36.173" v="73" actId="2696"/>
        <pc:sldMkLst>
          <pc:docMk/>
          <pc:sldMk cId="49435677" sldId="835"/>
        </pc:sldMkLst>
      </pc:sldChg>
      <pc:sldChg chg="del">
        <pc:chgData name="Xuesu Xiao" userId="2da2dc19-76a6-42ca-a03e-a5becae5e7dc" providerId="ADAL" clId="{5F4D6347-BDA8-9640-96D9-EAD0F231631A}" dt="2022-11-20T19:58:36.208" v="82" actId="2696"/>
        <pc:sldMkLst>
          <pc:docMk/>
          <pc:sldMk cId="3358429603" sldId="836"/>
        </pc:sldMkLst>
      </pc:sldChg>
      <pc:sldChg chg="modSp add mod">
        <pc:chgData name="Xuesu Xiao" userId="2da2dc19-76a6-42ca-a03e-a5becae5e7dc" providerId="ADAL" clId="{5F4D6347-BDA8-9640-96D9-EAD0F231631A}" dt="2022-11-20T20:47:19.843" v="106" actId="20577"/>
        <pc:sldMkLst>
          <pc:docMk/>
          <pc:sldMk cId="673971635" sldId="838"/>
        </pc:sldMkLst>
        <pc:spChg chg="mod">
          <ac:chgData name="Xuesu Xiao" userId="2da2dc19-76a6-42ca-a03e-a5becae5e7dc" providerId="ADAL" clId="{5F4D6347-BDA8-9640-96D9-EAD0F231631A}" dt="2022-11-20T20:47:19.843" v="106" actId="20577"/>
          <ac:spMkLst>
            <pc:docMk/>
            <pc:sldMk cId="673971635" sldId="838"/>
            <ac:spMk id="2" creationId="{D61EB873-014C-1DE0-C654-F60583E42905}"/>
          </ac:spMkLst>
        </pc:spChg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2496830251" sldId="911"/>
        </pc:sldMkLst>
      </pc:sldChg>
      <pc:sldChg chg="modSp add mod">
        <pc:chgData name="Xuesu Xiao" userId="2da2dc19-76a6-42ca-a03e-a5becae5e7dc" providerId="ADAL" clId="{5F4D6347-BDA8-9640-96D9-EAD0F231631A}" dt="2022-11-20T23:00:53.481" v="232" actId="1036"/>
        <pc:sldMkLst>
          <pc:docMk/>
          <pc:sldMk cId="946647090" sldId="912"/>
        </pc:sldMkLst>
        <pc:spChg chg="mod">
          <ac:chgData name="Xuesu Xiao" userId="2da2dc19-76a6-42ca-a03e-a5becae5e7dc" providerId="ADAL" clId="{5F4D6347-BDA8-9640-96D9-EAD0F231631A}" dt="2022-11-20T23:00:04.690" v="221" actId="20577"/>
          <ac:spMkLst>
            <pc:docMk/>
            <pc:sldMk cId="946647090" sldId="912"/>
            <ac:spMk id="3" creationId="{16AB5382-1D05-5756-1546-5B7C0042CD3E}"/>
          </ac:spMkLst>
        </pc:spChg>
        <pc:picChg chg="mod">
          <ac:chgData name="Xuesu Xiao" userId="2da2dc19-76a6-42ca-a03e-a5becae5e7dc" providerId="ADAL" clId="{5F4D6347-BDA8-9640-96D9-EAD0F231631A}" dt="2022-11-20T23:00:00.428" v="218" actId="167"/>
          <ac:picMkLst>
            <pc:docMk/>
            <pc:sldMk cId="946647090" sldId="912"/>
            <ac:picMk id="6" creationId="{77588C3A-7BC4-EEFC-26A6-2FB678602900}"/>
          </ac:picMkLst>
        </pc:picChg>
        <pc:picChg chg="mod">
          <ac:chgData name="Xuesu Xiao" userId="2da2dc19-76a6-42ca-a03e-a5becae5e7dc" providerId="ADAL" clId="{5F4D6347-BDA8-9640-96D9-EAD0F231631A}" dt="2022-11-20T23:00:02.916" v="219" actId="1076"/>
          <ac:picMkLst>
            <pc:docMk/>
            <pc:sldMk cId="946647090" sldId="912"/>
            <ac:picMk id="7" creationId="{DB78378D-A7AB-5722-F98C-F9CE134F8304}"/>
          </ac:picMkLst>
        </pc:picChg>
        <pc:picChg chg="mod">
          <ac:chgData name="Xuesu Xiao" userId="2da2dc19-76a6-42ca-a03e-a5becae5e7dc" providerId="ADAL" clId="{5F4D6347-BDA8-9640-96D9-EAD0F231631A}" dt="2022-11-20T23:00:53.481" v="232" actId="1036"/>
          <ac:picMkLst>
            <pc:docMk/>
            <pc:sldMk cId="946647090" sldId="912"/>
            <ac:picMk id="8" creationId="{9568E00F-411E-1526-DBAC-0135DCAAA628}"/>
          </ac:picMkLst>
        </pc:picChg>
      </pc:sldChg>
      <pc:sldChg chg="addSp delSp modSp add mod">
        <pc:chgData name="Xuesu Xiao" userId="2da2dc19-76a6-42ca-a03e-a5becae5e7dc" providerId="ADAL" clId="{5F4D6347-BDA8-9640-96D9-EAD0F231631A}" dt="2022-11-20T23:00:56.505" v="236" actId="1036"/>
        <pc:sldMkLst>
          <pc:docMk/>
          <pc:sldMk cId="1980150042" sldId="913"/>
        </pc:sldMkLst>
        <pc:picChg chg="add mod">
          <ac:chgData name="Xuesu Xiao" userId="2da2dc19-76a6-42ca-a03e-a5becae5e7dc" providerId="ADAL" clId="{5F4D6347-BDA8-9640-96D9-EAD0F231631A}" dt="2022-11-20T23:00:56.505" v="236" actId="1036"/>
          <ac:picMkLst>
            <pc:docMk/>
            <pc:sldMk cId="1980150042" sldId="913"/>
            <ac:picMk id="6" creationId="{C4673541-C4B8-028C-919B-BF5C3D2EC26F}"/>
          </ac:picMkLst>
        </pc:picChg>
        <pc:picChg chg="del">
          <ac:chgData name="Xuesu Xiao" userId="2da2dc19-76a6-42ca-a03e-a5becae5e7dc" providerId="ADAL" clId="{5F4D6347-BDA8-9640-96D9-EAD0F231631A}" dt="2022-11-20T23:00:22.870" v="223" actId="478"/>
          <ac:picMkLst>
            <pc:docMk/>
            <pc:sldMk cId="1980150042" sldId="913"/>
            <ac:picMk id="8" creationId="{9568E00F-411E-1526-DBAC-0135DCAAA628}"/>
          </ac:picMkLst>
        </pc:picChg>
      </pc:sldChg>
      <pc:sldChg chg="addSp delSp modSp add mod">
        <pc:chgData name="Xuesu Xiao" userId="2da2dc19-76a6-42ca-a03e-a5becae5e7dc" providerId="ADAL" clId="{5F4D6347-BDA8-9640-96D9-EAD0F231631A}" dt="2022-11-20T23:01:22.204" v="258" actId="1076"/>
        <pc:sldMkLst>
          <pc:docMk/>
          <pc:sldMk cId="2965230290" sldId="914"/>
        </pc:sldMkLst>
        <pc:picChg chg="add mod">
          <ac:chgData name="Xuesu Xiao" userId="2da2dc19-76a6-42ca-a03e-a5becae5e7dc" providerId="ADAL" clId="{5F4D6347-BDA8-9640-96D9-EAD0F231631A}" dt="2022-11-20T23:00:59.355" v="240" actId="1036"/>
          <ac:picMkLst>
            <pc:docMk/>
            <pc:sldMk cId="2965230290" sldId="914"/>
            <ac:picMk id="6" creationId="{BC86AF8D-28D6-A12E-E3C3-C6FE7962D268}"/>
          </ac:picMkLst>
        </pc:picChg>
        <pc:picChg chg="del">
          <ac:chgData name="Xuesu Xiao" userId="2da2dc19-76a6-42ca-a03e-a5becae5e7dc" providerId="ADAL" clId="{5F4D6347-BDA8-9640-96D9-EAD0F231631A}" dt="2022-11-20T23:00:31.769" v="225" actId="478"/>
          <ac:picMkLst>
            <pc:docMk/>
            <pc:sldMk cId="2965230290" sldId="914"/>
            <ac:picMk id="8" creationId="{9568E00F-411E-1526-DBAC-0135DCAAA628}"/>
          </ac:picMkLst>
        </pc:picChg>
        <pc:picChg chg="mod">
          <ac:chgData name="Xuesu Xiao" userId="2da2dc19-76a6-42ca-a03e-a5becae5e7dc" providerId="ADAL" clId="{5F4D6347-BDA8-9640-96D9-EAD0F231631A}" dt="2022-11-20T23:01:22.204" v="258" actId="1076"/>
          <ac:picMkLst>
            <pc:docMk/>
            <pc:sldMk cId="2965230290" sldId="914"/>
            <ac:picMk id="9" creationId="{28FBEEC0-A3B4-461D-2431-1DF2565E13AF}"/>
          </ac:picMkLst>
        </pc:picChg>
      </pc:sldChg>
      <pc:sldChg chg="modSp add mod">
        <pc:chgData name="Xuesu Xiao" userId="2da2dc19-76a6-42ca-a03e-a5becae5e7dc" providerId="ADAL" clId="{5F4D6347-BDA8-9640-96D9-EAD0F231631A}" dt="2022-11-20T23:01:43.212" v="259" actId="12"/>
        <pc:sldMkLst>
          <pc:docMk/>
          <pc:sldMk cId="628303380" sldId="916"/>
        </pc:sldMkLst>
        <pc:spChg chg="mod">
          <ac:chgData name="Xuesu Xiao" userId="2da2dc19-76a6-42ca-a03e-a5becae5e7dc" providerId="ADAL" clId="{5F4D6347-BDA8-9640-96D9-EAD0F231631A}" dt="2022-11-20T23:01:43.212" v="259" actId="12"/>
          <ac:spMkLst>
            <pc:docMk/>
            <pc:sldMk cId="628303380" sldId="916"/>
            <ac:spMk id="3" creationId="{245A4877-73C4-D0C8-6276-178EAE607B73}"/>
          </ac:spMkLst>
        </pc:spChg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2419736691" sldId="917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739841025" sldId="918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793583366" sldId="919"/>
        </pc:sldMkLst>
      </pc:sldChg>
      <pc:sldChg chg="modSp add mod">
        <pc:chgData name="Xuesu Xiao" userId="2da2dc19-76a6-42ca-a03e-a5becae5e7dc" providerId="ADAL" clId="{5F4D6347-BDA8-9640-96D9-EAD0F231631A}" dt="2022-11-20T23:06:16.324" v="326" actId="207"/>
        <pc:sldMkLst>
          <pc:docMk/>
          <pc:sldMk cId="2606793230" sldId="920"/>
        </pc:sldMkLst>
        <pc:spChg chg="mod">
          <ac:chgData name="Xuesu Xiao" userId="2da2dc19-76a6-42ca-a03e-a5becae5e7dc" providerId="ADAL" clId="{5F4D6347-BDA8-9640-96D9-EAD0F231631A}" dt="2022-11-20T23:06:16.324" v="326" actId="207"/>
          <ac:spMkLst>
            <pc:docMk/>
            <pc:sldMk cId="2606793230" sldId="920"/>
            <ac:spMk id="3" creationId="{BA859D75-7E29-43CD-4C4A-127742FC2755}"/>
          </ac:spMkLst>
        </pc:spChg>
      </pc:sldChg>
      <pc:sldChg chg="modSp add mod">
        <pc:chgData name="Xuesu Xiao" userId="2da2dc19-76a6-42ca-a03e-a5becae5e7dc" providerId="ADAL" clId="{5F4D6347-BDA8-9640-96D9-EAD0F231631A}" dt="2022-11-20T23:02:14.857" v="266" actId="1035"/>
        <pc:sldMkLst>
          <pc:docMk/>
          <pc:sldMk cId="4269186842" sldId="921"/>
        </pc:sldMkLst>
        <pc:picChg chg="mod">
          <ac:chgData name="Xuesu Xiao" userId="2da2dc19-76a6-42ca-a03e-a5becae5e7dc" providerId="ADAL" clId="{5F4D6347-BDA8-9640-96D9-EAD0F231631A}" dt="2022-11-20T23:01:57.298" v="261" actId="167"/>
          <ac:picMkLst>
            <pc:docMk/>
            <pc:sldMk cId="4269186842" sldId="921"/>
            <ac:picMk id="6" creationId="{CD91B3FA-65D8-D3EE-5408-18C4B87982DF}"/>
          </ac:picMkLst>
        </pc:picChg>
        <pc:picChg chg="mod">
          <ac:chgData name="Xuesu Xiao" userId="2da2dc19-76a6-42ca-a03e-a5becae5e7dc" providerId="ADAL" clId="{5F4D6347-BDA8-9640-96D9-EAD0F231631A}" dt="2022-11-20T23:02:14.857" v="266" actId="1035"/>
          <ac:picMkLst>
            <pc:docMk/>
            <pc:sldMk cId="4269186842" sldId="921"/>
            <ac:picMk id="7" creationId="{F21D9C29-B1CA-0B41-1B10-6636971B70BA}"/>
          </ac:picMkLst>
        </pc:picChg>
      </pc:sldChg>
      <pc:sldChg chg="modSp add mod">
        <pc:chgData name="Xuesu Xiao" userId="2da2dc19-76a6-42ca-a03e-a5becae5e7dc" providerId="ADAL" clId="{5F4D6347-BDA8-9640-96D9-EAD0F231631A}" dt="2022-11-20T22:59:17.184" v="198" actId="27636"/>
        <pc:sldMkLst>
          <pc:docMk/>
          <pc:sldMk cId="12823510" sldId="922"/>
        </pc:sldMkLst>
        <pc:spChg chg="mod">
          <ac:chgData name="Xuesu Xiao" userId="2da2dc19-76a6-42ca-a03e-a5becae5e7dc" providerId="ADAL" clId="{5F4D6347-BDA8-9640-96D9-EAD0F231631A}" dt="2022-11-20T22:59:17.184" v="198" actId="27636"/>
          <ac:spMkLst>
            <pc:docMk/>
            <pc:sldMk cId="12823510" sldId="922"/>
            <ac:spMk id="3" creationId="{BA859D75-7E29-43CD-4C4A-127742FC2755}"/>
          </ac:spMkLst>
        </pc:spChg>
      </pc:sldChg>
      <pc:sldChg chg="modSp add mod">
        <pc:chgData name="Xuesu Xiao" userId="2da2dc19-76a6-42ca-a03e-a5becae5e7dc" providerId="ADAL" clId="{5F4D6347-BDA8-9640-96D9-EAD0F231631A}" dt="2022-11-20T23:05:30.658" v="323" actId="20577"/>
        <pc:sldMkLst>
          <pc:docMk/>
          <pc:sldMk cId="3375218705" sldId="923"/>
        </pc:sldMkLst>
        <pc:spChg chg="mod">
          <ac:chgData name="Xuesu Xiao" userId="2da2dc19-76a6-42ca-a03e-a5becae5e7dc" providerId="ADAL" clId="{5F4D6347-BDA8-9640-96D9-EAD0F231631A}" dt="2022-11-20T23:05:30.658" v="323" actId="20577"/>
          <ac:spMkLst>
            <pc:docMk/>
            <pc:sldMk cId="3375218705" sldId="923"/>
            <ac:spMk id="3" creationId="{BA859D75-7E29-43CD-4C4A-127742FC2755}"/>
          </ac:spMkLst>
        </pc:spChg>
        <pc:spChg chg="mod">
          <ac:chgData name="Xuesu Xiao" userId="2da2dc19-76a6-42ca-a03e-a5becae5e7dc" providerId="ADAL" clId="{5F4D6347-BDA8-9640-96D9-EAD0F231631A}" dt="2022-11-20T23:05:29.070" v="321" actId="1035"/>
          <ac:spMkLst>
            <pc:docMk/>
            <pc:sldMk cId="3375218705" sldId="923"/>
            <ac:spMk id="7" creationId="{E8E1B0C8-8B2F-17B4-20A9-2908BEFC2692}"/>
          </ac:spMkLst>
        </pc:spChg>
        <pc:spChg chg="mod">
          <ac:chgData name="Xuesu Xiao" userId="2da2dc19-76a6-42ca-a03e-a5becae5e7dc" providerId="ADAL" clId="{5F4D6347-BDA8-9640-96D9-EAD0F231631A}" dt="2022-11-20T23:05:29.070" v="321" actId="1035"/>
          <ac:spMkLst>
            <pc:docMk/>
            <pc:sldMk cId="3375218705" sldId="923"/>
            <ac:spMk id="9" creationId="{00CFC936-1F01-5FD3-16D4-938DA0A4837C}"/>
          </ac:spMkLst>
        </pc:spChg>
        <pc:picChg chg="mod">
          <ac:chgData name="Xuesu Xiao" userId="2da2dc19-76a6-42ca-a03e-a5becae5e7dc" providerId="ADAL" clId="{5F4D6347-BDA8-9640-96D9-EAD0F231631A}" dt="2022-11-20T23:05:29.070" v="321" actId="1035"/>
          <ac:picMkLst>
            <pc:docMk/>
            <pc:sldMk cId="3375218705" sldId="923"/>
            <ac:picMk id="6" creationId="{C2A37004-D812-4F66-08FF-E19CB7DAE86D}"/>
          </ac:picMkLst>
        </pc:picChg>
        <pc:picChg chg="mod">
          <ac:chgData name="Xuesu Xiao" userId="2da2dc19-76a6-42ca-a03e-a5becae5e7dc" providerId="ADAL" clId="{5F4D6347-BDA8-9640-96D9-EAD0F231631A}" dt="2022-11-20T23:05:29.070" v="321" actId="1035"/>
          <ac:picMkLst>
            <pc:docMk/>
            <pc:sldMk cId="3375218705" sldId="923"/>
            <ac:picMk id="8" creationId="{14B20821-D1CE-7C19-5B4E-380A35516D14}"/>
          </ac:picMkLst>
        </pc:picChg>
      </pc:sldChg>
      <pc:sldChg chg="modSp add mod">
        <pc:chgData name="Xuesu Xiao" userId="2da2dc19-76a6-42ca-a03e-a5becae5e7dc" providerId="ADAL" clId="{5F4D6347-BDA8-9640-96D9-EAD0F231631A}" dt="2022-11-20T23:06:21.809" v="327" actId="5793"/>
        <pc:sldMkLst>
          <pc:docMk/>
          <pc:sldMk cId="1787111419" sldId="924"/>
        </pc:sldMkLst>
        <pc:spChg chg="mod">
          <ac:chgData name="Xuesu Xiao" userId="2da2dc19-76a6-42ca-a03e-a5becae5e7dc" providerId="ADAL" clId="{5F4D6347-BDA8-9640-96D9-EAD0F231631A}" dt="2022-11-20T23:06:21.809" v="327" actId="5793"/>
          <ac:spMkLst>
            <pc:docMk/>
            <pc:sldMk cId="1787111419" sldId="924"/>
            <ac:spMk id="3" creationId="{BA859D75-7E29-43CD-4C4A-127742FC2755}"/>
          </ac:spMkLst>
        </pc:spChg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860076313" sldId="925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527586806" sldId="926"/>
        </pc:sldMkLst>
      </pc:sldChg>
      <pc:sldChg chg="modSp add mod">
        <pc:chgData name="Xuesu Xiao" userId="2da2dc19-76a6-42ca-a03e-a5becae5e7dc" providerId="ADAL" clId="{5F4D6347-BDA8-9640-96D9-EAD0F231631A}" dt="2022-11-20T23:06:29.529" v="328" actId="5793"/>
        <pc:sldMkLst>
          <pc:docMk/>
          <pc:sldMk cId="3734888119" sldId="927"/>
        </pc:sldMkLst>
        <pc:spChg chg="mod">
          <ac:chgData name="Xuesu Xiao" userId="2da2dc19-76a6-42ca-a03e-a5becae5e7dc" providerId="ADAL" clId="{5F4D6347-BDA8-9640-96D9-EAD0F231631A}" dt="2022-11-20T23:06:29.529" v="328" actId="5793"/>
          <ac:spMkLst>
            <pc:docMk/>
            <pc:sldMk cId="3734888119" sldId="927"/>
            <ac:spMk id="3" creationId="{5A3ED291-6B43-C00A-64C5-3793EAFCCECF}"/>
          </ac:spMkLst>
        </pc:spChg>
      </pc:sldChg>
      <pc:sldChg chg="modSp add mod">
        <pc:chgData name="Xuesu Xiao" userId="2da2dc19-76a6-42ca-a03e-a5becae5e7dc" providerId="ADAL" clId="{5F4D6347-BDA8-9640-96D9-EAD0F231631A}" dt="2022-11-20T23:06:36.490" v="329" actId="5793"/>
        <pc:sldMkLst>
          <pc:docMk/>
          <pc:sldMk cId="359101543" sldId="928"/>
        </pc:sldMkLst>
        <pc:spChg chg="mod">
          <ac:chgData name="Xuesu Xiao" userId="2da2dc19-76a6-42ca-a03e-a5becae5e7dc" providerId="ADAL" clId="{5F4D6347-BDA8-9640-96D9-EAD0F231631A}" dt="2022-11-20T23:06:36.490" v="329" actId="5793"/>
          <ac:spMkLst>
            <pc:docMk/>
            <pc:sldMk cId="359101543" sldId="928"/>
            <ac:spMk id="11" creationId="{A5C233D1-1F8E-4005-8354-B412927A389A}"/>
          </ac:spMkLst>
        </pc:spChg>
      </pc:sldChg>
      <pc:sldChg chg="addSp delSp modSp add mod">
        <pc:chgData name="Xuesu Xiao" userId="2da2dc19-76a6-42ca-a03e-a5becae5e7dc" providerId="ADAL" clId="{5F4D6347-BDA8-9640-96D9-EAD0F231631A}" dt="2022-11-20T23:07:56.136" v="351"/>
        <pc:sldMkLst>
          <pc:docMk/>
          <pc:sldMk cId="1950455212" sldId="936"/>
        </pc:sldMkLst>
        <pc:spChg chg="del">
          <ac:chgData name="Xuesu Xiao" userId="2da2dc19-76a6-42ca-a03e-a5becae5e7dc" providerId="ADAL" clId="{5F4D6347-BDA8-9640-96D9-EAD0F231631A}" dt="2022-11-20T23:07:54.671" v="349" actId="478"/>
          <ac:spMkLst>
            <pc:docMk/>
            <pc:sldMk cId="1950455212" sldId="936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350" v="202" actId="27636"/>
          <ac:spMkLst>
            <pc:docMk/>
            <pc:sldMk cId="1950455212" sldId="936"/>
            <ac:spMk id="3" creationId="{33FC2D0F-B731-CB84-7B60-AF4CB050B855}"/>
          </ac:spMkLst>
        </pc:spChg>
        <pc:spChg chg="mod">
          <ac:chgData name="Xuesu Xiao" userId="2da2dc19-76a6-42ca-a03e-a5becae5e7dc" providerId="ADAL" clId="{5F4D6347-BDA8-9640-96D9-EAD0F231631A}" dt="2022-11-20T23:06:41.484" v="331" actId="1076"/>
          <ac:spMkLst>
            <pc:docMk/>
            <pc:sldMk cId="1950455212" sldId="936"/>
            <ac:spMk id="17" creationId="{00F42B88-705B-8F5F-DEBD-22DF4E5CBE2C}"/>
          </ac:spMkLst>
        </pc:spChg>
        <pc:spChg chg="add del mod">
          <ac:chgData name="Xuesu Xiao" userId="2da2dc19-76a6-42ca-a03e-a5becae5e7dc" providerId="ADAL" clId="{5F4D6347-BDA8-9640-96D9-EAD0F231631A}" dt="2022-11-20T23:07:55.848" v="350" actId="478"/>
          <ac:spMkLst>
            <pc:docMk/>
            <pc:sldMk cId="1950455212" sldId="936"/>
            <ac:spMk id="19" creationId="{BF1D0755-78DD-1CE5-C9A4-6637BD9F0959}"/>
          </ac:spMkLst>
        </pc:spChg>
        <pc:spChg chg="add mod">
          <ac:chgData name="Xuesu Xiao" userId="2da2dc19-76a6-42ca-a03e-a5becae5e7dc" providerId="ADAL" clId="{5F4D6347-BDA8-9640-96D9-EAD0F231631A}" dt="2022-11-20T23:07:56.136" v="351"/>
          <ac:spMkLst>
            <pc:docMk/>
            <pc:sldMk cId="1950455212" sldId="936"/>
            <ac:spMk id="20" creationId="{14CF156B-E656-B0E9-1592-CB160F99BD2A}"/>
          </ac:spMkLst>
        </pc:spChg>
      </pc:sldChg>
      <pc:sldChg chg="modSp add mod">
        <pc:chgData name="Xuesu Xiao" userId="2da2dc19-76a6-42ca-a03e-a5becae5e7dc" providerId="ADAL" clId="{5F4D6347-BDA8-9640-96D9-EAD0F231631A}" dt="2022-11-20T23:34:57.473" v="353" actId="27636"/>
        <pc:sldMkLst>
          <pc:docMk/>
          <pc:sldMk cId="2301032078" sldId="938"/>
        </pc:sldMkLst>
        <pc:spChg chg="mod">
          <ac:chgData name="Xuesu Xiao" userId="2da2dc19-76a6-42ca-a03e-a5becae5e7dc" providerId="ADAL" clId="{5F4D6347-BDA8-9640-96D9-EAD0F231631A}" dt="2022-11-20T23:34:57.473" v="353" actId="27636"/>
          <ac:spMkLst>
            <pc:docMk/>
            <pc:sldMk cId="2301032078" sldId="938"/>
            <ac:spMk id="3" creationId="{40A03422-22BE-C7BB-35BF-CB9D1C90DF2A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182187124" sldId="939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772741444" sldId="941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899730551" sldId="944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520236080" sldId="945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821460854" sldId="946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942368618" sldId="947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31556659" sldId="948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554636113" sldId="949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673621896" sldId="950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254565120" sldId="951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678418697" sldId="952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4105671411" sldId="953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578118265" sldId="954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870120494" sldId="955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848297286" sldId="956"/>
        </pc:sldMkLst>
      </pc:sldChg>
      <pc:sldChg chg="modSp add mod">
        <pc:chgData name="Xuesu Xiao" userId="2da2dc19-76a6-42ca-a03e-a5becae5e7dc" providerId="ADAL" clId="{5F4D6347-BDA8-9640-96D9-EAD0F231631A}" dt="2022-11-20T23:36:24.910" v="359" actId="5793"/>
        <pc:sldMkLst>
          <pc:docMk/>
          <pc:sldMk cId="329974282" sldId="957"/>
        </pc:sldMkLst>
        <pc:spChg chg="mod">
          <ac:chgData name="Xuesu Xiao" userId="2da2dc19-76a6-42ca-a03e-a5becae5e7dc" providerId="ADAL" clId="{5F4D6347-BDA8-9640-96D9-EAD0F231631A}" dt="2022-11-20T23:36:24.910" v="359" actId="5793"/>
          <ac:spMkLst>
            <pc:docMk/>
            <pc:sldMk cId="329974282" sldId="957"/>
            <ac:spMk id="3" creationId="{9E694178-9748-38E8-20BF-B1378C4C7CDA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023487158" sldId="958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268397214" sldId="960"/>
        </pc:sldMkLst>
      </pc:sldChg>
      <pc:sldChg chg="add del">
        <pc:chgData name="Xuesu Xiao" userId="2da2dc19-76a6-42ca-a03e-a5becae5e7dc" providerId="ADAL" clId="{5F4D6347-BDA8-9640-96D9-EAD0F231631A}" dt="2022-11-20T23:37:01.485" v="360" actId="2696"/>
        <pc:sldMkLst>
          <pc:docMk/>
          <pc:sldMk cId="2340706514" sldId="961"/>
        </pc:sldMkLst>
      </pc:sldChg>
      <pc:sldChg chg="modSp add mod">
        <pc:chgData name="Xuesu Xiao" userId="2da2dc19-76a6-42ca-a03e-a5becae5e7dc" providerId="ADAL" clId="{5F4D6347-BDA8-9640-96D9-EAD0F231631A}" dt="2022-11-20T23:37:35.572" v="364" actId="20577"/>
        <pc:sldMkLst>
          <pc:docMk/>
          <pc:sldMk cId="2600695935" sldId="962"/>
        </pc:sldMkLst>
        <pc:spChg chg="mod">
          <ac:chgData name="Xuesu Xiao" userId="2da2dc19-76a6-42ca-a03e-a5becae5e7dc" providerId="ADAL" clId="{5F4D6347-BDA8-9640-96D9-EAD0F231631A}" dt="2022-11-20T23:37:35.572" v="364" actId="20577"/>
          <ac:spMkLst>
            <pc:docMk/>
            <pc:sldMk cId="2600695935" sldId="962"/>
            <ac:spMk id="3" creationId="{E9BD4799-98DB-21B9-1C74-F40C56E25E2E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04818906" sldId="963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684172072" sldId="964"/>
        </pc:sldMkLst>
      </pc:sldChg>
      <pc:sldChg chg="add del">
        <pc:chgData name="Xuesu Xiao" userId="2da2dc19-76a6-42ca-a03e-a5becae5e7dc" providerId="ADAL" clId="{5F4D6347-BDA8-9640-96D9-EAD0F231631A}" dt="2022-11-20T23:37:14.378" v="361" actId="2696"/>
        <pc:sldMkLst>
          <pc:docMk/>
          <pc:sldMk cId="1319498924" sldId="965"/>
        </pc:sldMkLst>
      </pc:sldChg>
      <pc:sldChg chg="delSp add mod">
        <pc:chgData name="Xuesu Xiao" userId="2da2dc19-76a6-42ca-a03e-a5becae5e7dc" providerId="ADAL" clId="{5F4D6347-BDA8-9640-96D9-EAD0F231631A}" dt="2022-11-20T23:37:41.229" v="365" actId="478"/>
        <pc:sldMkLst>
          <pc:docMk/>
          <pc:sldMk cId="1612942382" sldId="966"/>
        </pc:sldMkLst>
        <pc:spChg chg="del">
          <ac:chgData name="Xuesu Xiao" userId="2da2dc19-76a6-42ca-a03e-a5becae5e7dc" providerId="ADAL" clId="{5F4D6347-BDA8-9640-96D9-EAD0F231631A}" dt="2022-11-20T23:37:41.229" v="365" actId="478"/>
          <ac:spMkLst>
            <pc:docMk/>
            <pc:sldMk cId="1612942382" sldId="966"/>
            <ac:spMk id="7" creationId="{28FE2A58-32E2-5AA7-B0C5-0AD87CA952CC}"/>
          </ac:spMkLst>
        </pc:spChg>
      </pc:sldChg>
      <pc:sldChg chg="modSp add mod">
        <pc:chgData name="Xuesu Xiao" userId="2da2dc19-76a6-42ca-a03e-a5becae5e7dc" providerId="ADAL" clId="{5F4D6347-BDA8-9640-96D9-EAD0F231631A}" dt="2022-11-20T23:37:51.832" v="367" actId="20577"/>
        <pc:sldMkLst>
          <pc:docMk/>
          <pc:sldMk cId="3274957520" sldId="967"/>
        </pc:sldMkLst>
        <pc:spChg chg="mod">
          <ac:chgData name="Xuesu Xiao" userId="2da2dc19-76a6-42ca-a03e-a5becae5e7dc" providerId="ADAL" clId="{5F4D6347-BDA8-9640-96D9-EAD0F231631A}" dt="2022-11-20T23:37:51.832" v="367" actId="20577"/>
          <ac:spMkLst>
            <pc:docMk/>
            <pc:sldMk cId="3274957520" sldId="967"/>
            <ac:spMk id="3" creationId="{3B774639-A6BA-D76F-2737-31831BCB37C6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452516148" sldId="968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520568078" sldId="969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793714017" sldId="970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190635093" sldId="971"/>
        </pc:sldMkLst>
      </pc:sldChg>
      <pc:sldChg chg="modSp add mod">
        <pc:chgData name="Xuesu Xiao" userId="2da2dc19-76a6-42ca-a03e-a5becae5e7dc" providerId="ADAL" clId="{5F4D6347-BDA8-9640-96D9-EAD0F231631A}" dt="2022-11-20T23:38:10.522" v="381" actId="167"/>
        <pc:sldMkLst>
          <pc:docMk/>
          <pc:sldMk cId="2748322385" sldId="972"/>
        </pc:sldMkLst>
        <pc:picChg chg="mod">
          <ac:chgData name="Xuesu Xiao" userId="2da2dc19-76a6-42ca-a03e-a5becae5e7dc" providerId="ADAL" clId="{5F4D6347-BDA8-9640-96D9-EAD0F231631A}" dt="2022-11-20T23:38:10.522" v="381" actId="167"/>
          <ac:picMkLst>
            <pc:docMk/>
            <pc:sldMk cId="2748322385" sldId="972"/>
            <ac:picMk id="6" creationId="{BA755CCE-CC64-8DEC-EAAF-22BCD6CE5D5B}"/>
          </ac:picMkLst>
        </pc:picChg>
      </pc:sldChg>
      <pc:sldChg chg="modSp add mod">
        <pc:chgData name="Xuesu Xiao" userId="2da2dc19-76a6-42ca-a03e-a5becae5e7dc" providerId="ADAL" clId="{5F4D6347-BDA8-9640-96D9-EAD0F231631A}" dt="2022-11-20T23:38:37.773" v="387" actId="14100"/>
        <pc:sldMkLst>
          <pc:docMk/>
          <pc:sldMk cId="2925250978" sldId="973"/>
        </pc:sldMkLst>
        <pc:spChg chg="mod">
          <ac:chgData name="Xuesu Xiao" userId="2da2dc19-76a6-42ca-a03e-a5becae5e7dc" providerId="ADAL" clId="{5F4D6347-BDA8-9640-96D9-EAD0F231631A}" dt="2022-11-20T23:38:37.773" v="387" actId="14100"/>
          <ac:spMkLst>
            <pc:docMk/>
            <pc:sldMk cId="2925250978" sldId="973"/>
            <ac:spMk id="3" creationId="{E9B788B1-722A-D760-CB45-562666DD9966}"/>
          </ac:spMkLst>
        </pc:spChg>
        <pc:picChg chg="mod">
          <ac:chgData name="Xuesu Xiao" userId="2da2dc19-76a6-42ca-a03e-a5becae5e7dc" providerId="ADAL" clId="{5F4D6347-BDA8-9640-96D9-EAD0F231631A}" dt="2022-11-20T23:38:25.382" v="385" actId="1076"/>
          <ac:picMkLst>
            <pc:docMk/>
            <pc:sldMk cId="2925250978" sldId="973"/>
            <ac:picMk id="6" creationId="{E244C464-736F-CDB7-8040-AECABC41CD7C}"/>
          </ac:picMkLst>
        </pc:picChg>
      </pc:sldChg>
      <pc:sldChg chg="modSp add mod">
        <pc:chgData name="Xuesu Xiao" userId="2da2dc19-76a6-42ca-a03e-a5becae5e7dc" providerId="ADAL" clId="{5F4D6347-BDA8-9640-96D9-EAD0F231631A}" dt="2022-11-20T23:38:56.160" v="391" actId="1076"/>
        <pc:sldMkLst>
          <pc:docMk/>
          <pc:sldMk cId="404747846" sldId="975"/>
        </pc:sldMkLst>
        <pc:spChg chg="mod">
          <ac:chgData name="Xuesu Xiao" userId="2da2dc19-76a6-42ca-a03e-a5becae5e7dc" providerId="ADAL" clId="{5F4D6347-BDA8-9640-96D9-EAD0F231631A}" dt="2022-11-20T23:38:48.252" v="389" actId="20577"/>
          <ac:spMkLst>
            <pc:docMk/>
            <pc:sldMk cId="404747846" sldId="975"/>
            <ac:spMk id="3" creationId="{6900CD70-6211-04CB-5447-AB6B3F49D22E}"/>
          </ac:spMkLst>
        </pc:spChg>
        <pc:picChg chg="mod">
          <ac:chgData name="Xuesu Xiao" userId="2da2dc19-76a6-42ca-a03e-a5becae5e7dc" providerId="ADAL" clId="{5F4D6347-BDA8-9640-96D9-EAD0F231631A}" dt="2022-11-20T23:38:56.160" v="391" actId="1076"/>
          <ac:picMkLst>
            <pc:docMk/>
            <pc:sldMk cId="404747846" sldId="975"/>
            <ac:picMk id="6" creationId="{706CD569-45B2-38C1-EA55-73BDB28C232E}"/>
          </ac:picMkLst>
        </pc:picChg>
      </pc:sldChg>
      <pc:sldChg chg="add del">
        <pc:chgData name="Xuesu Xiao" userId="2da2dc19-76a6-42ca-a03e-a5becae5e7dc" providerId="ADAL" clId="{5F4D6347-BDA8-9640-96D9-EAD0F231631A}" dt="2022-11-20T23:39:00.687" v="392" actId="2696"/>
        <pc:sldMkLst>
          <pc:docMk/>
          <pc:sldMk cId="1188317198" sldId="976"/>
        </pc:sldMkLst>
      </pc:sldChg>
      <pc:sldChg chg="add del">
        <pc:chgData name="Xuesu Xiao" userId="2da2dc19-76a6-42ca-a03e-a5becae5e7dc" providerId="ADAL" clId="{5F4D6347-BDA8-9640-96D9-EAD0F231631A}" dt="2022-11-20T23:39:01.370" v="393" actId="2696"/>
        <pc:sldMkLst>
          <pc:docMk/>
          <pc:sldMk cId="789556585" sldId="977"/>
        </pc:sldMkLst>
      </pc:sldChg>
      <pc:sldChg chg="addSp delSp modSp add mod">
        <pc:chgData name="Xuesu Xiao" userId="2da2dc19-76a6-42ca-a03e-a5becae5e7dc" providerId="ADAL" clId="{5F4D6347-BDA8-9640-96D9-EAD0F231631A}" dt="2022-11-20T23:07:49.040" v="348"/>
        <pc:sldMkLst>
          <pc:docMk/>
          <pc:sldMk cId="2475089556" sldId="1013"/>
        </pc:sldMkLst>
        <pc:spChg chg="del">
          <ac:chgData name="Xuesu Xiao" userId="2da2dc19-76a6-42ca-a03e-a5becae5e7dc" providerId="ADAL" clId="{5F4D6347-BDA8-9640-96D9-EAD0F231631A}" dt="2022-11-20T23:07:47.841" v="346" actId="478"/>
          <ac:spMkLst>
            <pc:docMk/>
            <pc:sldMk cId="2475089556" sldId="1013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429" v="203" actId="27636"/>
          <ac:spMkLst>
            <pc:docMk/>
            <pc:sldMk cId="2475089556" sldId="1013"/>
            <ac:spMk id="3" creationId="{33FC2D0F-B731-CB84-7B60-AF4CB050B855}"/>
          </ac:spMkLst>
        </pc:spChg>
        <pc:spChg chg="add del mod">
          <ac:chgData name="Xuesu Xiao" userId="2da2dc19-76a6-42ca-a03e-a5becae5e7dc" providerId="ADAL" clId="{5F4D6347-BDA8-9640-96D9-EAD0F231631A}" dt="2022-11-20T23:07:48.731" v="347" actId="478"/>
          <ac:spMkLst>
            <pc:docMk/>
            <pc:sldMk cId="2475089556" sldId="1013"/>
            <ac:spMk id="20" creationId="{820C9AE7-25FF-4950-2095-9FB4CC3A0263}"/>
          </ac:spMkLst>
        </pc:spChg>
        <pc:spChg chg="add mod">
          <ac:chgData name="Xuesu Xiao" userId="2da2dc19-76a6-42ca-a03e-a5becae5e7dc" providerId="ADAL" clId="{5F4D6347-BDA8-9640-96D9-EAD0F231631A}" dt="2022-11-20T23:07:49.040" v="348"/>
          <ac:spMkLst>
            <pc:docMk/>
            <pc:sldMk cId="2475089556" sldId="1013"/>
            <ac:spMk id="21" creationId="{6D739D9D-E245-B258-1752-0E2AB37D0B91}"/>
          </ac:spMkLst>
        </pc:spChg>
      </pc:sldChg>
      <pc:sldChg chg="addSp delSp modSp add mod">
        <pc:chgData name="Xuesu Xiao" userId="2da2dc19-76a6-42ca-a03e-a5becae5e7dc" providerId="ADAL" clId="{5F4D6347-BDA8-9640-96D9-EAD0F231631A}" dt="2022-11-20T23:07:44.620" v="345"/>
        <pc:sldMkLst>
          <pc:docMk/>
          <pc:sldMk cId="412140171" sldId="1014"/>
        </pc:sldMkLst>
        <pc:spChg chg="del">
          <ac:chgData name="Xuesu Xiao" userId="2da2dc19-76a6-42ca-a03e-a5becae5e7dc" providerId="ADAL" clId="{5F4D6347-BDA8-9640-96D9-EAD0F231631A}" dt="2022-11-20T23:07:39.998" v="341" actId="478"/>
          <ac:spMkLst>
            <pc:docMk/>
            <pc:sldMk cId="412140171" sldId="1014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474" v="204" actId="27636"/>
          <ac:spMkLst>
            <pc:docMk/>
            <pc:sldMk cId="412140171" sldId="1014"/>
            <ac:spMk id="3" creationId="{33FC2D0F-B731-CB84-7B60-AF4CB050B855}"/>
          </ac:spMkLst>
        </pc:spChg>
        <pc:spChg chg="add del mod">
          <ac:chgData name="Xuesu Xiao" userId="2da2dc19-76a6-42ca-a03e-a5becae5e7dc" providerId="ADAL" clId="{5F4D6347-BDA8-9640-96D9-EAD0F231631A}" dt="2022-11-20T23:07:44.225" v="344" actId="478"/>
          <ac:spMkLst>
            <pc:docMk/>
            <pc:sldMk cId="412140171" sldId="1014"/>
            <ac:spMk id="20" creationId="{E6E3AF62-1C95-352D-6718-89FF42BB71BE}"/>
          </ac:spMkLst>
        </pc:spChg>
        <pc:spChg chg="add del mod">
          <ac:chgData name="Xuesu Xiao" userId="2da2dc19-76a6-42ca-a03e-a5becae5e7dc" providerId="ADAL" clId="{5F4D6347-BDA8-9640-96D9-EAD0F231631A}" dt="2022-11-20T23:07:43.019" v="343"/>
          <ac:spMkLst>
            <pc:docMk/>
            <pc:sldMk cId="412140171" sldId="1014"/>
            <ac:spMk id="21" creationId="{1E0EB5F3-F01D-DAC3-8485-CD7846275FD9}"/>
          </ac:spMkLst>
        </pc:spChg>
        <pc:spChg chg="add mod">
          <ac:chgData name="Xuesu Xiao" userId="2da2dc19-76a6-42ca-a03e-a5becae5e7dc" providerId="ADAL" clId="{5F4D6347-BDA8-9640-96D9-EAD0F231631A}" dt="2022-11-20T23:07:44.620" v="345"/>
          <ac:spMkLst>
            <pc:docMk/>
            <pc:sldMk cId="412140171" sldId="1014"/>
            <ac:spMk id="22" creationId="{4B9CDAE8-C31B-1133-E23C-14DE59E26E0A}"/>
          </ac:spMkLst>
        </pc:spChg>
      </pc:sldChg>
      <pc:sldChg chg="delSp modSp add mod">
        <pc:chgData name="Xuesu Xiao" userId="2da2dc19-76a6-42ca-a03e-a5becae5e7dc" providerId="ADAL" clId="{5F4D6347-BDA8-9640-96D9-EAD0F231631A}" dt="2022-11-20T20:48:19.095" v="112" actId="478"/>
        <pc:sldMkLst>
          <pc:docMk/>
          <pc:sldMk cId="966511968" sldId="1018"/>
        </pc:sldMkLst>
        <pc:spChg chg="mod">
          <ac:chgData name="Xuesu Xiao" userId="2da2dc19-76a6-42ca-a03e-a5becae5e7dc" providerId="ADAL" clId="{5F4D6347-BDA8-9640-96D9-EAD0F231631A}" dt="2022-11-20T20:46:40.381" v="93" actId="27636"/>
          <ac:spMkLst>
            <pc:docMk/>
            <pc:sldMk cId="966511968" sldId="1018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19.095" v="112" actId="478"/>
          <ac:picMkLst>
            <pc:docMk/>
            <pc:sldMk cId="966511968" sldId="1018"/>
            <ac:picMk id="11" creationId="{600D8952-2D75-3384-891A-FFC421C36923}"/>
          </ac:picMkLst>
        </pc:picChg>
      </pc:sldChg>
      <pc:sldChg chg="delSp add mod">
        <pc:chgData name="Xuesu Xiao" userId="2da2dc19-76a6-42ca-a03e-a5becae5e7dc" providerId="ADAL" clId="{5F4D6347-BDA8-9640-96D9-EAD0F231631A}" dt="2022-11-20T20:47:59.521" v="108" actId="478"/>
        <pc:sldMkLst>
          <pc:docMk/>
          <pc:sldMk cId="204818581" sldId="1020"/>
        </pc:sldMkLst>
        <pc:picChg chg="del">
          <ac:chgData name="Xuesu Xiao" userId="2da2dc19-76a6-42ca-a03e-a5becae5e7dc" providerId="ADAL" clId="{5F4D6347-BDA8-9640-96D9-EAD0F231631A}" dt="2022-11-20T20:47:59.521" v="108" actId="478"/>
          <ac:picMkLst>
            <pc:docMk/>
            <pc:sldMk cId="204818581" sldId="1020"/>
            <ac:picMk id="6" creationId="{9AB060A2-DC23-21BE-054F-5B606679DC3C}"/>
          </ac:picMkLst>
        </pc:picChg>
      </pc:sldChg>
      <pc:sldChg chg="delSp add mod">
        <pc:chgData name="Xuesu Xiao" userId="2da2dc19-76a6-42ca-a03e-a5becae5e7dc" providerId="ADAL" clId="{5F4D6347-BDA8-9640-96D9-EAD0F231631A}" dt="2022-11-20T20:48:02.693" v="109" actId="478"/>
        <pc:sldMkLst>
          <pc:docMk/>
          <pc:sldMk cId="1224252432" sldId="1021"/>
        </pc:sldMkLst>
        <pc:picChg chg="del">
          <ac:chgData name="Xuesu Xiao" userId="2da2dc19-76a6-42ca-a03e-a5becae5e7dc" providerId="ADAL" clId="{5F4D6347-BDA8-9640-96D9-EAD0F231631A}" dt="2022-11-20T20:48:02.693" v="109" actId="478"/>
          <ac:picMkLst>
            <pc:docMk/>
            <pc:sldMk cId="1224252432" sldId="1021"/>
            <ac:picMk id="6" creationId="{9AB060A2-DC23-21BE-054F-5B606679DC3C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10.774" v="111" actId="1076"/>
        <pc:sldMkLst>
          <pc:docMk/>
          <pc:sldMk cId="1381678752" sldId="1022"/>
        </pc:sldMkLst>
        <pc:spChg chg="mod">
          <ac:chgData name="Xuesu Xiao" userId="2da2dc19-76a6-42ca-a03e-a5becae5e7dc" providerId="ADAL" clId="{5F4D6347-BDA8-9640-96D9-EAD0F231631A}" dt="2022-11-20T20:46:40.327" v="92" actId="27636"/>
          <ac:spMkLst>
            <pc:docMk/>
            <pc:sldMk cId="1381678752" sldId="1022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04.579" v="110" actId="478"/>
          <ac:picMkLst>
            <pc:docMk/>
            <pc:sldMk cId="1381678752" sldId="1022"/>
            <ac:picMk id="6" creationId="{9AB060A2-DC23-21BE-054F-5B606679DC3C}"/>
          </ac:picMkLst>
        </pc:picChg>
        <pc:picChg chg="mod">
          <ac:chgData name="Xuesu Xiao" userId="2da2dc19-76a6-42ca-a03e-a5becae5e7dc" providerId="ADAL" clId="{5F4D6347-BDA8-9640-96D9-EAD0F231631A}" dt="2022-11-20T20:48:10.774" v="111" actId="1076"/>
          <ac:picMkLst>
            <pc:docMk/>
            <pc:sldMk cId="1381678752" sldId="1022"/>
            <ac:picMk id="10" creationId="{7AC01209-8311-92E5-FD37-52CA14F768CA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29.202" v="113" actId="478"/>
        <pc:sldMkLst>
          <pc:docMk/>
          <pc:sldMk cId="1072633780" sldId="1023"/>
        </pc:sldMkLst>
        <pc:spChg chg="mod">
          <ac:chgData name="Xuesu Xiao" userId="2da2dc19-76a6-42ca-a03e-a5becae5e7dc" providerId="ADAL" clId="{5F4D6347-BDA8-9640-96D9-EAD0F231631A}" dt="2022-11-20T20:46:40.421" v="94" actId="27636"/>
          <ac:spMkLst>
            <pc:docMk/>
            <pc:sldMk cId="1072633780" sldId="1023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29.202" v="113" actId="478"/>
          <ac:picMkLst>
            <pc:docMk/>
            <pc:sldMk cId="1072633780" sldId="1023"/>
            <ac:picMk id="11" creationId="{600D8952-2D75-3384-891A-FFC421C36923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44.238" v="115" actId="478"/>
        <pc:sldMkLst>
          <pc:docMk/>
          <pc:sldMk cId="3745275095" sldId="1024"/>
        </pc:sldMkLst>
        <pc:spChg chg="mod">
          <ac:chgData name="Xuesu Xiao" userId="2da2dc19-76a6-42ca-a03e-a5becae5e7dc" providerId="ADAL" clId="{5F4D6347-BDA8-9640-96D9-EAD0F231631A}" dt="2022-11-20T20:46:40.552" v="96" actId="27636"/>
          <ac:spMkLst>
            <pc:docMk/>
            <pc:sldMk cId="3745275095" sldId="1024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44.238" v="115" actId="478"/>
          <ac:picMkLst>
            <pc:docMk/>
            <pc:sldMk cId="3745275095" sldId="1024"/>
            <ac:picMk id="11" creationId="{600D8952-2D75-3384-891A-FFC421C36923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38.969" v="114" actId="478"/>
        <pc:sldMkLst>
          <pc:docMk/>
          <pc:sldMk cId="795116128" sldId="1025"/>
        </pc:sldMkLst>
        <pc:spChg chg="mod">
          <ac:chgData name="Xuesu Xiao" userId="2da2dc19-76a6-42ca-a03e-a5becae5e7dc" providerId="ADAL" clId="{5F4D6347-BDA8-9640-96D9-EAD0F231631A}" dt="2022-11-20T20:46:40.494" v="95" actId="27636"/>
          <ac:spMkLst>
            <pc:docMk/>
            <pc:sldMk cId="795116128" sldId="1025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38.969" v="114" actId="478"/>
          <ac:picMkLst>
            <pc:docMk/>
            <pc:sldMk cId="795116128" sldId="1025"/>
            <ac:picMk id="11" creationId="{600D8952-2D75-3384-891A-FFC421C36923}"/>
          </ac:picMkLst>
        </pc:picChg>
      </pc:sldChg>
      <pc:sldChg chg="modSp add mod">
        <pc:chgData name="Xuesu Xiao" userId="2da2dc19-76a6-42ca-a03e-a5becae5e7dc" providerId="ADAL" clId="{5F4D6347-BDA8-9640-96D9-EAD0F231631A}" dt="2022-11-20T23:07:35.612" v="340" actId="1035"/>
        <pc:sldMkLst>
          <pc:docMk/>
          <pc:sldMk cId="3534640115" sldId="1026"/>
        </pc:sldMkLst>
        <pc:spChg chg="mod">
          <ac:chgData name="Xuesu Xiao" userId="2da2dc19-76a6-42ca-a03e-a5becae5e7dc" providerId="ADAL" clId="{5F4D6347-BDA8-9640-96D9-EAD0F231631A}" dt="2022-11-20T23:07:35.612" v="340" actId="1035"/>
          <ac:spMkLst>
            <pc:docMk/>
            <pc:sldMk cId="3534640115" sldId="1026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514" v="205" actId="27636"/>
          <ac:spMkLst>
            <pc:docMk/>
            <pc:sldMk cId="3534640115" sldId="1026"/>
            <ac:spMk id="3" creationId="{33FC2D0F-B731-CB84-7B60-AF4CB050B855}"/>
          </ac:spMkLst>
        </pc:sp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1615115224" sldId="1028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311890616" sldId="1029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677707631" sldId="1030"/>
        </pc:sldMkLst>
      </pc:sldChg>
      <pc:sldChg chg="modSp add del mod">
        <pc:chgData name="Xuesu Xiao" userId="2da2dc19-76a6-42ca-a03e-a5becae5e7dc" providerId="ADAL" clId="{5F4D6347-BDA8-9640-96D9-EAD0F231631A}" dt="2022-11-20T20:46:51.119" v="103" actId="2696"/>
        <pc:sldMkLst>
          <pc:docMk/>
          <pc:sldMk cId="3664979432" sldId="1031"/>
        </pc:sldMkLst>
        <pc:spChg chg="mod">
          <ac:chgData name="Xuesu Xiao" userId="2da2dc19-76a6-42ca-a03e-a5becae5e7dc" providerId="ADAL" clId="{5F4D6347-BDA8-9640-96D9-EAD0F231631A}" dt="2022-11-20T20:46:40.214" v="90" actId="27636"/>
          <ac:spMkLst>
            <pc:docMk/>
            <pc:sldMk cId="3664979432" sldId="1031"/>
            <ac:spMk id="3" creationId="{F02E9201-6B67-0F6F-2ECC-16D0C99B0008}"/>
          </ac:spMkLst>
        </pc:spChg>
      </pc:sldChg>
      <pc:sldChg chg="add">
        <pc:chgData name="Xuesu Xiao" userId="2da2dc19-76a6-42ca-a03e-a5becae5e7dc" providerId="ADAL" clId="{5F4D6347-BDA8-9640-96D9-EAD0F231631A}" dt="2022-11-20T22:58:25.483" v="173"/>
        <pc:sldMkLst>
          <pc:docMk/>
          <pc:sldMk cId="3732148601" sldId="1031"/>
        </pc:sldMkLst>
      </pc:sldChg>
    </pc:docChg>
  </pc:docChgLst>
  <pc:docChgLst>
    <pc:chgData name="Xuesu Xiao" userId="2da2dc19-76a6-42ca-a03e-a5becae5e7dc" providerId="ADAL" clId="{4B094AD4-A0D2-254C-8E99-A74E3FE7AF95}"/>
    <pc:docChg chg="delSld modSld delSection">
      <pc:chgData name="Xuesu Xiao" userId="2da2dc19-76a6-42ca-a03e-a5becae5e7dc" providerId="ADAL" clId="{4B094AD4-A0D2-254C-8E99-A74E3FE7AF95}" dt="2022-11-20T16:18:55.989" v="74" actId="2696"/>
      <pc:docMkLst>
        <pc:docMk/>
      </pc:docMkLst>
      <pc:sldChg chg="modSp mod">
        <pc:chgData name="Xuesu Xiao" userId="2da2dc19-76a6-42ca-a03e-a5becae5e7dc" providerId="ADAL" clId="{4B094AD4-A0D2-254C-8E99-A74E3FE7AF95}" dt="2022-11-20T16:18:18.482" v="2" actId="20577"/>
        <pc:sldMkLst>
          <pc:docMk/>
          <pc:sldMk cId="2969206148" sldId="256"/>
        </pc:sldMkLst>
        <pc:spChg chg="mod">
          <ac:chgData name="Xuesu Xiao" userId="2da2dc19-76a6-42ca-a03e-a5becae5e7dc" providerId="ADAL" clId="{4B094AD4-A0D2-254C-8E99-A74E3FE7AF95}" dt="2022-11-20T16:18:18.482" v="2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4B094AD4-A0D2-254C-8E99-A74E3FE7AF95}" dt="2022-11-20T16:18:55.940" v="48" actId="2696"/>
        <pc:sldMkLst>
          <pc:docMk/>
          <pc:sldMk cId="988755413" sldId="394"/>
        </pc:sldMkLst>
      </pc:sldChg>
      <pc:sldChg chg="del">
        <pc:chgData name="Xuesu Xiao" userId="2da2dc19-76a6-42ca-a03e-a5becae5e7dc" providerId="ADAL" clId="{4B094AD4-A0D2-254C-8E99-A74E3FE7AF95}" dt="2022-11-20T16:18:55.914" v="37" actId="2696"/>
        <pc:sldMkLst>
          <pc:docMk/>
          <pc:sldMk cId="1560180526" sldId="395"/>
        </pc:sldMkLst>
      </pc:sldChg>
      <pc:sldChg chg="del">
        <pc:chgData name="Xuesu Xiao" userId="2da2dc19-76a6-42ca-a03e-a5becae5e7dc" providerId="ADAL" clId="{4B094AD4-A0D2-254C-8E99-A74E3FE7AF95}" dt="2022-11-20T16:18:55.939" v="47" actId="2696"/>
        <pc:sldMkLst>
          <pc:docMk/>
          <pc:sldMk cId="2785254642" sldId="414"/>
        </pc:sldMkLst>
      </pc:sldChg>
      <pc:sldChg chg="del">
        <pc:chgData name="Xuesu Xiao" userId="2da2dc19-76a6-42ca-a03e-a5becae5e7dc" providerId="ADAL" clId="{4B094AD4-A0D2-254C-8E99-A74E3FE7AF95}" dt="2022-11-20T16:18:55.946" v="51" actId="2696"/>
        <pc:sldMkLst>
          <pc:docMk/>
          <pc:sldMk cId="652257861" sldId="456"/>
        </pc:sldMkLst>
      </pc:sldChg>
      <pc:sldChg chg="del">
        <pc:chgData name="Xuesu Xiao" userId="2da2dc19-76a6-42ca-a03e-a5becae5e7dc" providerId="ADAL" clId="{4B094AD4-A0D2-254C-8E99-A74E3FE7AF95}" dt="2022-11-20T16:18:55.835" v="8" actId="2696"/>
        <pc:sldMkLst>
          <pc:docMk/>
          <pc:sldMk cId="4071763711" sldId="459"/>
        </pc:sldMkLst>
      </pc:sldChg>
      <pc:sldChg chg="del">
        <pc:chgData name="Xuesu Xiao" userId="2da2dc19-76a6-42ca-a03e-a5becae5e7dc" providerId="ADAL" clId="{4B094AD4-A0D2-254C-8E99-A74E3FE7AF95}" dt="2022-11-20T16:18:55.885" v="25" actId="2696"/>
        <pc:sldMkLst>
          <pc:docMk/>
          <pc:sldMk cId="1355934097" sldId="461"/>
        </pc:sldMkLst>
      </pc:sldChg>
      <pc:sldChg chg="del">
        <pc:chgData name="Xuesu Xiao" userId="2da2dc19-76a6-42ca-a03e-a5becae5e7dc" providerId="ADAL" clId="{4B094AD4-A0D2-254C-8E99-A74E3FE7AF95}" dt="2022-11-20T16:18:55.987" v="73" actId="2696"/>
        <pc:sldMkLst>
          <pc:docMk/>
          <pc:sldMk cId="1797078552" sldId="463"/>
        </pc:sldMkLst>
      </pc:sldChg>
      <pc:sldChg chg="del">
        <pc:chgData name="Xuesu Xiao" userId="2da2dc19-76a6-42ca-a03e-a5becae5e7dc" providerId="ADAL" clId="{4B094AD4-A0D2-254C-8E99-A74E3FE7AF95}" dt="2022-11-20T16:18:55.986" v="72" actId="2696"/>
        <pc:sldMkLst>
          <pc:docMk/>
          <pc:sldMk cId="2794015516" sldId="464"/>
        </pc:sldMkLst>
      </pc:sldChg>
      <pc:sldChg chg="del">
        <pc:chgData name="Xuesu Xiao" userId="2da2dc19-76a6-42ca-a03e-a5becae5e7dc" providerId="ADAL" clId="{4B094AD4-A0D2-254C-8E99-A74E3FE7AF95}" dt="2022-11-20T16:18:55.989" v="74" actId="2696"/>
        <pc:sldMkLst>
          <pc:docMk/>
          <pc:sldMk cId="647654334" sldId="465"/>
        </pc:sldMkLst>
      </pc:sldChg>
      <pc:sldChg chg="del">
        <pc:chgData name="Xuesu Xiao" userId="2da2dc19-76a6-42ca-a03e-a5becae5e7dc" providerId="ADAL" clId="{4B094AD4-A0D2-254C-8E99-A74E3FE7AF95}" dt="2022-11-20T16:18:55.921" v="41" actId="2696"/>
        <pc:sldMkLst>
          <pc:docMk/>
          <pc:sldMk cId="112665678" sldId="466"/>
        </pc:sldMkLst>
      </pc:sldChg>
      <pc:sldChg chg="del">
        <pc:chgData name="Xuesu Xiao" userId="2da2dc19-76a6-42ca-a03e-a5becae5e7dc" providerId="ADAL" clId="{4B094AD4-A0D2-254C-8E99-A74E3FE7AF95}" dt="2022-11-20T16:18:55.962" v="61" actId="2696"/>
        <pc:sldMkLst>
          <pc:docMk/>
          <pc:sldMk cId="3396521039" sldId="467"/>
        </pc:sldMkLst>
      </pc:sldChg>
      <pc:sldChg chg="del">
        <pc:chgData name="Xuesu Xiao" userId="2da2dc19-76a6-42ca-a03e-a5becae5e7dc" providerId="ADAL" clId="{4B094AD4-A0D2-254C-8E99-A74E3FE7AF95}" dt="2022-11-20T16:18:55.828" v="5" actId="2696"/>
        <pc:sldMkLst>
          <pc:docMk/>
          <pc:sldMk cId="3059173850" sldId="468"/>
        </pc:sldMkLst>
      </pc:sldChg>
      <pc:sldChg chg="del">
        <pc:chgData name="Xuesu Xiao" userId="2da2dc19-76a6-42ca-a03e-a5becae5e7dc" providerId="ADAL" clId="{4B094AD4-A0D2-254C-8E99-A74E3FE7AF95}" dt="2022-11-20T16:18:55.919" v="40" actId="2696"/>
        <pc:sldMkLst>
          <pc:docMk/>
          <pc:sldMk cId="1536123393" sldId="470"/>
        </pc:sldMkLst>
      </pc:sldChg>
      <pc:sldChg chg="del">
        <pc:chgData name="Xuesu Xiao" userId="2da2dc19-76a6-42ca-a03e-a5becae5e7dc" providerId="ADAL" clId="{4B094AD4-A0D2-254C-8E99-A74E3FE7AF95}" dt="2022-11-20T16:18:55.965" v="63" actId="2696"/>
        <pc:sldMkLst>
          <pc:docMk/>
          <pc:sldMk cId="4005189508" sldId="471"/>
        </pc:sldMkLst>
      </pc:sldChg>
      <pc:sldChg chg="del">
        <pc:chgData name="Xuesu Xiao" userId="2da2dc19-76a6-42ca-a03e-a5becae5e7dc" providerId="ADAL" clId="{4B094AD4-A0D2-254C-8E99-A74E3FE7AF95}" dt="2022-11-20T16:18:55.937" v="46" actId="2696"/>
        <pc:sldMkLst>
          <pc:docMk/>
          <pc:sldMk cId="28666100" sldId="472"/>
        </pc:sldMkLst>
      </pc:sldChg>
      <pc:sldChg chg="del">
        <pc:chgData name="Xuesu Xiao" userId="2da2dc19-76a6-42ca-a03e-a5becae5e7dc" providerId="ADAL" clId="{4B094AD4-A0D2-254C-8E99-A74E3FE7AF95}" dt="2022-11-20T16:18:55.970" v="66" actId="2696"/>
        <pc:sldMkLst>
          <pc:docMk/>
          <pc:sldMk cId="2903724806" sldId="473"/>
        </pc:sldMkLst>
      </pc:sldChg>
      <pc:sldChg chg="del">
        <pc:chgData name="Xuesu Xiao" userId="2da2dc19-76a6-42ca-a03e-a5becae5e7dc" providerId="ADAL" clId="{4B094AD4-A0D2-254C-8E99-A74E3FE7AF95}" dt="2022-11-20T16:18:55.833" v="7" actId="2696"/>
        <pc:sldMkLst>
          <pc:docMk/>
          <pc:sldMk cId="628996206" sldId="474"/>
        </pc:sldMkLst>
      </pc:sldChg>
      <pc:sldChg chg="del">
        <pc:chgData name="Xuesu Xiao" userId="2da2dc19-76a6-42ca-a03e-a5becae5e7dc" providerId="ADAL" clId="{4B094AD4-A0D2-254C-8E99-A74E3FE7AF95}" dt="2022-11-20T16:18:55.903" v="31" actId="2696"/>
        <pc:sldMkLst>
          <pc:docMk/>
          <pc:sldMk cId="4115758268" sldId="476"/>
        </pc:sldMkLst>
      </pc:sldChg>
      <pc:sldChg chg="del">
        <pc:chgData name="Xuesu Xiao" userId="2da2dc19-76a6-42ca-a03e-a5becae5e7dc" providerId="ADAL" clId="{4B094AD4-A0D2-254C-8E99-A74E3FE7AF95}" dt="2022-11-20T16:18:55.958" v="59" actId="2696"/>
        <pc:sldMkLst>
          <pc:docMk/>
          <pc:sldMk cId="3489923300" sldId="477"/>
        </pc:sldMkLst>
      </pc:sldChg>
      <pc:sldChg chg="del">
        <pc:chgData name="Xuesu Xiao" userId="2da2dc19-76a6-42ca-a03e-a5becae5e7dc" providerId="ADAL" clId="{4B094AD4-A0D2-254C-8E99-A74E3FE7AF95}" dt="2022-11-20T16:18:55.923" v="42" actId="2696"/>
        <pc:sldMkLst>
          <pc:docMk/>
          <pc:sldMk cId="3324501855" sldId="478"/>
        </pc:sldMkLst>
      </pc:sldChg>
      <pc:sldChg chg="del">
        <pc:chgData name="Xuesu Xiao" userId="2da2dc19-76a6-42ca-a03e-a5becae5e7dc" providerId="ADAL" clId="{4B094AD4-A0D2-254C-8E99-A74E3FE7AF95}" dt="2022-11-20T16:18:55.925" v="43" actId="2696"/>
        <pc:sldMkLst>
          <pc:docMk/>
          <pc:sldMk cId="139395654" sldId="480"/>
        </pc:sldMkLst>
      </pc:sldChg>
      <pc:sldChg chg="del">
        <pc:chgData name="Xuesu Xiao" userId="2da2dc19-76a6-42ca-a03e-a5becae5e7dc" providerId="ADAL" clId="{4B094AD4-A0D2-254C-8E99-A74E3FE7AF95}" dt="2022-11-20T16:18:55.942" v="49" actId="2696"/>
        <pc:sldMkLst>
          <pc:docMk/>
          <pc:sldMk cId="4258671434" sldId="481"/>
        </pc:sldMkLst>
      </pc:sldChg>
      <pc:sldChg chg="del">
        <pc:chgData name="Xuesu Xiao" userId="2da2dc19-76a6-42ca-a03e-a5becae5e7dc" providerId="ADAL" clId="{4B094AD4-A0D2-254C-8E99-A74E3FE7AF95}" dt="2022-11-20T16:18:55.873" v="22" actId="2696"/>
        <pc:sldMkLst>
          <pc:docMk/>
          <pc:sldMk cId="2928016714" sldId="482"/>
        </pc:sldMkLst>
      </pc:sldChg>
      <pc:sldChg chg="del">
        <pc:chgData name="Xuesu Xiao" userId="2da2dc19-76a6-42ca-a03e-a5becae5e7dc" providerId="ADAL" clId="{4B094AD4-A0D2-254C-8E99-A74E3FE7AF95}" dt="2022-11-20T16:18:55.953" v="56" actId="2696"/>
        <pc:sldMkLst>
          <pc:docMk/>
          <pc:sldMk cId="3310608038" sldId="488"/>
        </pc:sldMkLst>
      </pc:sldChg>
      <pc:sldChg chg="del">
        <pc:chgData name="Xuesu Xiao" userId="2da2dc19-76a6-42ca-a03e-a5becae5e7dc" providerId="ADAL" clId="{4B094AD4-A0D2-254C-8E99-A74E3FE7AF95}" dt="2022-11-20T16:18:55.972" v="67" actId="2696"/>
        <pc:sldMkLst>
          <pc:docMk/>
          <pc:sldMk cId="4198181289" sldId="489"/>
        </pc:sldMkLst>
      </pc:sldChg>
      <pc:sldChg chg="del">
        <pc:chgData name="Xuesu Xiao" userId="2da2dc19-76a6-42ca-a03e-a5becae5e7dc" providerId="ADAL" clId="{4B094AD4-A0D2-254C-8E99-A74E3FE7AF95}" dt="2022-11-20T16:18:55.896" v="27" actId="2696"/>
        <pc:sldMkLst>
          <pc:docMk/>
          <pc:sldMk cId="656616517" sldId="490"/>
        </pc:sldMkLst>
      </pc:sldChg>
      <pc:sldChg chg="del">
        <pc:chgData name="Xuesu Xiao" userId="2da2dc19-76a6-42ca-a03e-a5becae5e7dc" providerId="ADAL" clId="{4B094AD4-A0D2-254C-8E99-A74E3FE7AF95}" dt="2022-11-20T16:18:55.910" v="35" actId="2696"/>
        <pc:sldMkLst>
          <pc:docMk/>
          <pc:sldMk cId="1428632584" sldId="491"/>
        </pc:sldMkLst>
      </pc:sldChg>
      <pc:sldChg chg="del">
        <pc:chgData name="Xuesu Xiao" userId="2da2dc19-76a6-42ca-a03e-a5becae5e7dc" providerId="ADAL" clId="{4B094AD4-A0D2-254C-8E99-A74E3FE7AF95}" dt="2022-11-20T16:18:55.860" v="15" actId="2696"/>
        <pc:sldMkLst>
          <pc:docMk/>
          <pc:sldMk cId="3529416636" sldId="496"/>
        </pc:sldMkLst>
      </pc:sldChg>
      <pc:sldChg chg="del">
        <pc:chgData name="Xuesu Xiao" userId="2da2dc19-76a6-42ca-a03e-a5becae5e7dc" providerId="ADAL" clId="{4B094AD4-A0D2-254C-8E99-A74E3FE7AF95}" dt="2022-11-20T16:18:55.875" v="23" actId="2696"/>
        <pc:sldMkLst>
          <pc:docMk/>
          <pc:sldMk cId="2679248719" sldId="497"/>
        </pc:sldMkLst>
      </pc:sldChg>
      <pc:sldChg chg="del">
        <pc:chgData name="Xuesu Xiao" userId="2da2dc19-76a6-42ca-a03e-a5becae5e7dc" providerId="ADAL" clId="{4B094AD4-A0D2-254C-8E99-A74E3FE7AF95}" dt="2022-11-20T16:18:55.871" v="21" actId="2696"/>
        <pc:sldMkLst>
          <pc:docMk/>
          <pc:sldMk cId="1619102624" sldId="498"/>
        </pc:sldMkLst>
      </pc:sldChg>
      <pc:sldChg chg="del">
        <pc:chgData name="Xuesu Xiao" userId="2da2dc19-76a6-42ca-a03e-a5becae5e7dc" providerId="ADAL" clId="{4B094AD4-A0D2-254C-8E99-A74E3FE7AF95}" dt="2022-11-20T16:18:55.963" v="62" actId="2696"/>
        <pc:sldMkLst>
          <pc:docMk/>
          <pc:sldMk cId="653161323" sldId="499"/>
        </pc:sldMkLst>
      </pc:sldChg>
      <pc:sldChg chg="del">
        <pc:chgData name="Xuesu Xiao" userId="2da2dc19-76a6-42ca-a03e-a5becae5e7dc" providerId="ADAL" clId="{4B094AD4-A0D2-254C-8E99-A74E3FE7AF95}" dt="2022-11-20T16:18:55.905" v="32" actId="2696"/>
        <pc:sldMkLst>
          <pc:docMk/>
          <pc:sldMk cId="4127809316" sldId="500"/>
        </pc:sldMkLst>
      </pc:sldChg>
      <pc:sldChg chg="del">
        <pc:chgData name="Xuesu Xiao" userId="2da2dc19-76a6-42ca-a03e-a5becae5e7dc" providerId="ADAL" clId="{4B094AD4-A0D2-254C-8E99-A74E3FE7AF95}" dt="2022-11-20T16:18:55.844" v="12" actId="2696"/>
        <pc:sldMkLst>
          <pc:docMk/>
          <pc:sldMk cId="26690597" sldId="501"/>
        </pc:sldMkLst>
      </pc:sldChg>
      <pc:sldChg chg="del">
        <pc:chgData name="Xuesu Xiao" userId="2da2dc19-76a6-42ca-a03e-a5becae5e7dc" providerId="ADAL" clId="{4B094AD4-A0D2-254C-8E99-A74E3FE7AF95}" dt="2022-11-20T16:18:55.898" v="28" actId="2696"/>
        <pc:sldMkLst>
          <pc:docMk/>
          <pc:sldMk cId="3721239332" sldId="502"/>
        </pc:sldMkLst>
      </pc:sldChg>
      <pc:sldChg chg="del">
        <pc:chgData name="Xuesu Xiao" userId="2da2dc19-76a6-42ca-a03e-a5becae5e7dc" providerId="ADAL" clId="{4B094AD4-A0D2-254C-8E99-A74E3FE7AF95}" dt="2022-11-20T16:18:55.840" v="10" actId="2696"/>
        <pc:sldMkLst>
          <pc:docMk/>
          <pc:sldMk cId="1204264808" sldId="503"/>
        </pc:sldMkLst>
      </pc:sldChg>
      <pc:sldChg chg="del">
        <pc:chgData name="Xuesu Xiao" userId="2da2dc19-76a6-42ca-a03e-a5becae5e7dc" providerId="ADAL" clId="{4B094AD4-A0D2-254C-8E99-A74E3FE7AF95}" dt="2022-11-20T16:18:55.907" v="33" actId="2696"/>
        <pc:sldMkLst>
          <pc:docMk/>
          <pc:sldMk cId="132227845" sldId="504"/>
        </pc:sldMkLst>
      </pc:sldChg>
      <pc:sldChg chg="del">
        <pc:chgData name="Xuesu Xiao" userId="2da2dc19-76a6-42ca-a03e-a5becae5e7dc" providerId="ADAL" clId="{4B094AD4-A0D2-254C-8E99-A74E3FE7AF95}" dt="2022-11-20T16:18:55.984" v="71" actId="2696"/>
        <pc:sldMkLst>
          <pc:docMk/>
          <pc:sldMk cId="3419903596" sldId="505"/>
        </pc:sldMkLst>
      </pc:sldChg>
      <pc:sldChg chg="del">
        <pc:chgData name="Xuesu Xiao" userId="2da2dc19-76a6-42ca-a03e-a5becae5e7dc" providerId="ADAL" clId="{4B094AD4-A0D2-254C-8E99-A74E3FE7AF95}" dt="2022-11-20T16:18:55.830" v="6" actId="2696"/>
        <pc:sldMkLst>
          <pc:docMk/>
          <pc:sldMk cId="643898032" sldId="506"/>
        </pc:sldMkLst>
      </pc:sldChg>
      <pc:sldChg chg="del">
        <pc:chgData name="Xuesu Xiao" userId="2da2dc19-76a6-42ca-a03e-a5becae5e7dc" providerId="ADAL" clId="{4B094AD4-A0D2-254C-8E99-A74E3FE7AF95}" dt="2022-11-20T16:18:55.944" v="50" actId="2696"/>
        <pc:sldMkLst>
          <pc:docMk/>
          <pc:sldMk cId="25167481" sldId="507"/>
        </pc:sldMkLst>
      </pc:sldChg>
      <pc:sldChg chg="del">
        <pc:chgData name="Xuesu Xiao" userId="2da2dc19-76a6-42ca-a03e-a5becae5e7dc" providerId="ADAL" clId="{4B094AD4-A0D2-254C-8E99-A74E3FE7AF95}" dt="2022-11-20T16:18:55.949" v="53" actId="2696"/>
        <pc:sldMkLst>
          <pc:docMk/>
          <pc:sldMk cId="1030911792" sldId="508"/>
        </pc:sldMkLst>
      </pc:sldChg>
      <pc:sldChg chg="del">
        <pc:chgData name="Xuesu Xiao" userId="2da2dc19-76a6-42ca-a03e-a5becae5e7dc" providerId="ADAL" clId="{4B094AD4-A0D2-254C-8E99-A74E3FE7AF95}" dt="2022-11-20T16:18:55.917" v="39" actId="2696"/>
        <pc:sldMkLst>
          <pc:docMk/>
          <pc:sldMk cId="439518349" sldId="510"/>
        </pc:sldMkLst>
      </pc:sldChg>
      <pc:sldChg chg="del">
        <pc:chgData name="Xuesu Xiao" userId="2da2dc19-76a6-42ca-a03e-a5becae5e7dc" providerId="ADAL" clId="{4B094AD4-A0D2-254C-8E99-A74E3FE7AF95}" dt="2022-11-20T16:18:55.927" v="44" actId="2696"/>
        <pc:sldMkLst>
          <pc:docMk/>
          <pc:sldMk cId="1704286767" sldId="511"/>
        </pc:sldMkLst>
      </pc:sldChg>
      <pc:sldChg chg="del">
        <pc:chgData name="Xuesu Xiao" userId="2da2dc19-76a6-42ca-a03e-a5becae5e7dc" providerId="ADAL" clId="{4B094AD4-A0D2-254C-8E99-A74E3FE7AF95}" dt="2022-11-20T16:18:55.868" v="19" actId="2696"/>
        <pc:sldMkLst>
          <pc:docMk/>
          <pc:sldMk cId="648508694" sldId="515"/>
        </pc:sldMkLst>
      </pc:sldChg>
      <pc:sldChg chg="del">
        <pc:chgData name="Xuesu Xiao" userId="2da2dc19-76a6-42ca-a03e-a5becae5e7dc" providerId="ADAL" clId="{4B094AD4-A0D2-254C-8E99-A74E3FE7AF95}" dt="2022-11-20T16:18:55.957" v="58" actId="2696"/>
        <pc:sldMkLst>
          <pc:docMk/>
          <pc:sldMk cId="3223629307" sldId="516"/>
        </pc:sldMkLst>
      </pc:sldChg>
      <pc:sldChg chg="del">
        <pc:chgData name="Xuesu Xiao" userId="2da2dc19-76a6-42ca-a03e-a5becae5e7dc" providerId="ADAL" clId="{4B094AD4-A0D2-254C-8E99-A74E3FE7AF95}" dt="2022-11-20T16:18:55.862" v="16" actId="2696"/>
        <pc:sldMkLst>
          <pc:docMk/>
          <pc:sldMk cId="3787707273" sldId="517"/>
        </pc:sldMkLst>
      </pc:sldChg>
      <pc:sldChg chg="del">
        <pc:chgData name="Xuesu Xiao" userId="2da2dc19-76a6-42ca-a03e-a5becae5e7dc" providerId="ADAL" clId="{4B094AD4-A0D2-254C-8E99-A74E3FE7AF95}" dt="2022-11-20T16:18:55.960" v="60" actId="2696"/>
        <pc:sldMkLst>
          <pc:docMk/>
          <pc:sldMk cId="1912952687" sldId="518"/>
        </pc:sldMkLst>
      </pc:sldChg>
      <pc:sldChg chg="del">
        <pc:chgData name="Xuesu Xiao" userId="2da2dc19-76a6-42ca-a03e-a5becae5e7dc" providerId="ADAL" clId="{4B094AD4-A0D2-254C-8E99-A74E3FE7AF95}" dt="2022-11-20T16:18:55.864" v="17" actId="2696"/>
        <pc:sldMkLst>
          <pc:docMk/>
          <pc:sldMk cId="3057166973" sldId="519"/>
        </pc:sldMkLst>
      </pc:sldChg>
      <pc:sldChg chg="del">
        <pc:chgData name="Xuesu Xiao" userId="2da2dc19-76a6-42ca-a03e-a5becae5e7dc" providerId="ADAL" clId="{4B094AD4-A0D2-254C-8E99-A74E3FE7AF95}" dt="2022-11-20T16:18:55.869" v="20" actId="2696"/>
        <pc:sldMkLst>
          <pc:docMk/>
          <pc:sldMk cId="1719367939" sldId="520"/>
        </pc:sldMkLst>
      </pc:sldChg>
      <pc:sldChg chg="del">
        <pc:chgData name="Xuesu Xiao" userId="2da2dc19-76a6-42ca-a03e-a5becae5e7dc" providerId="ADAL" clId="{4B094AD4-A0D2-254C-8E99-A74E3FE7AF95}" dt="2022-11-20T16:18:55.842" v="11" actId="2696"/>
        <pc:sldMkLst>
          <pc:docMk/>
          <pc:sldMk cId="3374973549" sldId="522"/>
        </pc:sldMkLst>
      </pc:sldChg>
      <pc:sldChg chg="del">
        <pc:chgData name="Xuesu Xiao" userId="2da2dc19-76a6-42ca-a03e-a5becae5e7dc" providerId="ADAL" clId="{4B094AD4-A0D2-254C-8E99-A74E3FE7AF95}" dt="2022-11-20T16:18:55.823" v="4" actId="2696"/>
        <pc:sldMkLst>
          <pc:docMk/>
          <pc:sldMk cId="315154482" sldId="523"/>
        </pc:sldMkLst>
      </pc:sldChg>
      <pc:sldChg chg="del">
        <pc:chgData name="Xuesu Xiao" userId="2da2dc19-76a6-42ca-a03e-a5becae5e7dc" providerId="ADAL" clId="{4B094AD4-A0D2-254C-8E99-A74E3FE7AF95}" dt="2022-11-20T16:18:55.947" v="52" actId="2696"/>
        <pc:sldMkLst>
          <pc:docMk/>
          <pc:sldMk cId="2133192180" sldId="524"/>
        </pc:sldMkLst>
      </pc:sldChg>
      <pc:sldChg chg="del">
        <pc:chgData name="Xuesu Xiao" userId="2da2dc19-76a6-42ca-a03e-a5becae5e7dc" providerId="ADAL" clId="{4B094AD4-A0D2-254C-8E99-A74E3FE7AF95}" dt="2022-11-20T16:18:55.838" v="9" actId="2696"/>
        <pc:sldMkLst>
          <pc:docMk/>
          <pc:sldMk cId="2122376183" sldId="525"/>
        </pc:sldMkLst>
      </pc:sldChg>
      <pc:sldChg chg="del">
        <pc:chgData name="Xuesu Xiao" userId="2da2dc19-76a6-42ca-a03e-a5becae5e7dc" providerId="ADAL" clId="{4B094AD4-A0D2-254C-8E99-A74E3FE7AF95}" dt="2022-11-20T16:18:55.916" v="38" actId="2696"/>
        <pc:sldMkLst>
          <pc:docMk/>
          <pc:sldMk cId="1048590421" sldId="526"/>
        </pc:sldMkLst>
      </pc:sldChg>
      <pc:sldChg chg="del">
        <pc:chgData name="Xuesu Xiao" userId="2da2dc19-76a6-42ca-a03e-a5becae5e7dc" providerId="ADAL" clId="{4B094AD4-A0D2-254C-8E99-A74E3FE7AF95}" dt="2022-11-20T16:18:55.950" v="54" actId="2696"/>
        <pc:sldMkLst>
          <pc:docMk/>
          <pc:sldMk cId="2412778936" sldId="527"/>
        </pc:sldMkLst>
      </pc:sldChg>
      <pc:sldChg chg="del">
        <pc:chgData name="Xuesu Xiao" userId="2da2dc19-76a6-42ca-a03e-a5becae5e7dc" providerId="ADAL" clId="{4B094AD4-A0D2-254C-8E99-A74E3FE7AF95}" dt="2022-11-20T16:18:55.901" v="30" actId="2696"/>
        <pc:sldMkLst>
          <pc:docMk/>
          <pc:sldMk cId="2964937778" sldId="528"/>
        </pc:sldMkLst>
      </pc:sldChg>
      <pc:sldChg chg="del">
        <pc:chgData name="Xuesu Xiao" userId="2da2dc19-76a6-42ca-a03e-a5becae5e7dc" providerId="ADAL" clId="{4B094AD4-A0D2-254C-8E99-A74E3FE7AF95}" dt="2022-11-20T16:18:55.982" v="70" actId="2696"/>
        <pc:sldMkLst>
          <pc:docMk/>
          <pc:sldMk cId="3809500417" sldId="529"/>
        </pc:sldMkLst>
      </pc:sldChg>
      <pc:sldChg chg="del">
        <pc:chgData name="Xuesu Xiao" userId="2da2dc19-76a6-42ca-a03e-a5becae5e7dc" providerId="ADAL" clId="{4B094AD4-A0D2-254C-8E99-A74E3FE7AF95}" dt="2022-11-20T16:18:55.952" v="55" actId="2696"/>
        <pc:sldMkLst>
          <pc:docMk/>
          <pc:sldMk cId="3144213272" sldId="531"/>
        </pc:sldMkLst>
      </pc:sldChg>
      <pc:sldChg chg="del">
        <pc:chgData name="Xuesu Xiao" userId="2da2dc19-76a6-42ca-a03e-a5becae5e7dc" providerId="ADAL" clId="{4B094AD4-A0D2-254C-8E99-A74E3FE7AF95}" dt="2022-11-20T16:18:55.912" v="36" actId="2696"/>
        <pc:sldMkLst>
          <pc:docMk/>
          <pc:sldMk cId="3239477948" sldId="532"/>
        </pc:sldMkLst>
      </pc:sldChg>
      <pc:sldChg chg="del">
        <pc:chgData name="Xuesu Xiao" userId="2da2dc19-76a6-42ca-a03e-a5becae5e7dc" providerId="ADAL" clId="{4B094AD4-A0D2-254C-8E99-A74E3FE7AF95}" dt="2022-11-20T16:18:55.909" v="34" actId="2696"/>
        <pc:sldMkLst>
          <pc:docMk/>
          <pc:sldMk cId="153472613" sldId="533"/>
        </pc:sldMkLst>
      </pc:sldChg>
      <pc:sldChg chg="del">
        <pc:chgData name="Xuesu Xiao" userId="2da2dc19-76a6-42ca-a03e-a5becae5e7dc" providerId="ADAL" clId="{4B094AD4-A0D2-254C-8E99-A74E3FE7AF95}" dt="2022-11-20T16:18:55.855" v="13" actId="2696"/>
        <pc:sldMkLst>
          <pc:docMk/>
          <pc:sldMk cId="680043796" sldId="535"/>
        </pc:sldMkLst>
      </pc:sldChg>
      <pc:sldChg chg="del">
        <pc:chgData name="Xuesu Xiao" userId="2da2dc19-76a6-42ca-a03e-a5becae5e7dc" providerId="ADAL" clId="{4B094AD4-A0D2-254C-8E99-A74E3FE7AF95}" dt="2022-11-20T16:18:55.981" v="69" actId="2696"/>
        <pc:sldMkLst>
          <pc:docMk/>
          <pc:sldMk cId="3664673882" sldId="538"/>
        </pc:sldMkLst>
      </pc:sldChg>
      <pc:sldChg chg="del">
        <pc:chgData name="Xuesu Xiao" userId="2da2dc19-76a6-42ca-a03e-a5becae5e7dc" providerId="ADAL" clId="{4B094AD4-A0D2-254C-8E99-A74E3FE7AF95}" dt="2022-11-20T16:18:55.883" v="24" actId="2696"/>
        <pc:sldMkLst>
          <pc:docMk/>
          <pc:sldMk cId="3662808779" sldId="539"/>
        </pc:sldMkLst>
      </pc:sldChg>
      <pc:sldChg chg="del">
        <pc:chgData name="Xuesu Xiao" userId="2da2dc19-76a6-42ca-a03e-a5becae5e7dc" providerId="ADAL" clId="{4B094AD4-A0D2-254C-8E99-A74E3FE7AF95}" dt="2022-11-20T16:18:55.899" v="29" actId="2696"/>
        <pc:sldMkLst>
          <pc:docMk/>
          <pc:sldMk cId="4154373762" sldId="540"/>
        </pc:sldMkLst>
      </pc:sldChg>
      <pc:sldChg chg="del">
        <pc:chgData name="Xuesu Xiao" userId="2da2dc19-76a6-42ca-a03e-a5becae5e7dc" providerId="ADAL" clId="{4B094AD4-A0D2-254C-8E99-A74E3FE7AF95}" dt="2022-11-20T16:18:55.894" v="26" actId="2696"/>
        <pc:sldMkLst>
          <pc:docMk/>
          <pc:sldMk cId="258991690" sldId="541"/>
        </pc:sldMkLst>
      </pc:sldChg>
      <pc:sldChg chg="del">
        <pc:chgData name="Xuesu Xiao" userId="2da2dc19-76a6-42ca-a03e-a5becae5e7dc" providerId="ADAL" clId="{4B094AD4-A0D2-254C-8E99-A74E3FE7AF95}" dt="2022-11-20T16:18:55.857" v="14" actId="2696"/>
        <pc:sldMkLst>
          <pc:docMk/>
          <pc:sldMk cId="3504695865" sldId="542"/>
        </pc:sldMkLst>
      </pc:sldChg>
      <pc:sldChg chg="del">
        <pc:chgData name="Xuesu Xiao" userId="2da2dc19-76a6-42ca-a03e-a5becae5e7dc" providerId="ADAL" clId="{4B094AD4-A0D2-254C-8E99-A74E3FE7AF95}" dt="2022-11-20T16:18:55.866" v="18" actId="2696"/>
        <pc:sldMkLst>
          <pc:docMk/>
          <pc:sldMk cId="2901534414" sldId="543"/>
        </pc:sldMkLst>
      </pc:sldChg>
      <pc:sldChg chg="del">
        <pc:chgData name="Xuesu Xiao" userId="2da2dc19-76a6-42ca-a03e-a5becae5e7dc" providerId="ADAL" clId="{4B094AD4-A0D2-254C-8E99-A74E3FE7AF95}" dt="2022-11-20T16:18:55.967" v="64" actId="2696"/>
        <pc:sldMkLst>
          <pc:docMk/>
          <pc:sldMk cId="3753738643" sldId="726"/>
        </pc:sldMkLst>
      </pc:sldChg>
      <pc:sldChg chg="del">
        <pc:chgData name="Xuesu Xiao" userId="2da2dc19-76a6-42ca-a03e-a5becae5e7dc" providerId="ADAL" clId="{4B094AD4-A0D2-254C-8E99-A74E3FE7AF95}" dt="2022-11-20T16:18:55.955" v="57" actId="2696"/>
        <pc:sldMkLst>
          <pc:docMk/>
          <pc:sldMk cId="2809207500" sldId="731"/>
        </pc:sldMkLst>
      </pc:sldChg>
      <pc:sldChg chg="del">
        <pc:chgData name="Xuesu Xiao" userId="2da2dc19-76a6-42ca-a03e-a5becae5e7dc" providerId="ADAL" clId="{4B094AD4-A0D2-254C-8E99-A74E3FE7AF95}" dt="2022-11-20T16:18:55.973" v="68" actId="2696"/>
        <pc:sldMkLst>
          <pc:docMk/>
          <pc:sldMk cId="3234864020" sldId="738"/>
        </pc:sldMkLst>
      </pc:sldChg>
      <pc:sldChg chg="del">
        <pc:chgData name="Xuesu Xiao" userId="2da2dc19-76a6-42ca-a03e-a5becae5e7dc" providerId="ADAL" clId="{4B094AD4-A0D2-254C-8E99-A74E3FE7AF95}" dt="2022-11-20T16:18:55.968" v="65" actId="2696"/>
        <pc:sldMkLst>
          <pc:docMk/>
          <pc:sldMk cId="707204639" sldId="739"/>
        </pc:sldMkLst>
      </pc:sldChg>
      <pc:sldChg chg="del">
        <pc:chgData name="Xuesu Xiao" userId="2da2dc19-76a6-42ca-a03e-a5becae5e7dc" providerId="ADAL" clId="{4B094AD4-A0D2-254C-8E99-A74E3FE7AF95}" dt="2022-11-20T16:18:55.935" v="45" actId="2696"/>
        <pc:sldMkLst>
          <pc:docMk/>
          <pc:sldMk cId="2490905786" sldId="74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2164C5-85F5-7A4F-84BC-8C7E57E38B0E}" type="datetimeFigureOut">
              <a:rPr lang="en-US" smtClean="0"/>
              <a:t>3/29/23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3E7C3D-83FC-9441-A55F-F7494F893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20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2EAD7-808E-E5DE-DB5B-524C65597E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965B36-2D5D-C6DF-0647-619BB34519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77B67-C380-D6ED-A491-882FE81B2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3DE17-E365-3C40-AFB2-F82982EF0493}" type="datetime1">
              <a:rPr lang="en-US" smtClean="0"/>
              <a:t>3/29/23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6AE95-9A1C-C45D-190D-354E92B8D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03C02-CDD3-DE79-AC39-61DE2FC8A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331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78EB3-13E2-4D5C-0ADB-96C7178D3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029600-1848-3251-95C6-904C7E82D3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919D0-2D8F-EA44-38FC-815E54122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EB7E3-46B7-9E40-A01E-ECC1EC5EB9B0}" type="datetime1">
              <a:rPr lang="en-US" smtClean="0"/>
              <a:t>3/29/23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0222EF-9055-0595-F976-4FEC3545C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EF6A9-3B2E-D3BE-7D59-BEA57B20F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448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070EC6-2FA5-D9AE-4D5D-F346C4E62C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F0DA90-77FC-D7EA-3470-5A30956FDE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4AE3E-D754-3E23-770A-65955F442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62394-0FDB-3C40-8FE6-AA58BD214D00}" type="datetime1">
              <a:rPr lang="en-US" smtClean="0"/>
              <a:t>3/29/23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39FFAD-8E51-6275-481D-A353D392D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1A6C1-05F9-05B5-9A93-407D9523B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2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B4307-F7AF-E78F-6CA3-8361455BC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465C6-4FD6-9F98-9C4C-F82265B20C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41F41-1431-BD44-B0A0-9EDDD0188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FE43A-9757-6F46-8999-3636873821BF}" type="datetime1">
              <a:rPr lang="en-US" smtClean="0"/>
              <a:t>3/29/23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78618-0631-153A-97A5-3703284F9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D7551-EB72-CBD0-66DA-DE667F913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364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DE627-0291-5E22-1122-574B61802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80BDAB-9D1B-BFE3-4799-57EB51BE7D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91D94-42DA-759C-574E-A47D8AD76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12B4D-BCF3-5D41-AB32-A1BF694574C6}" type="datetime1">
              <a:rPr lang="en-US" smtClean="0"/>
              <a:t>3/29/23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240BA6-9619-0C6C-709C-2CE107EAD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2A259-EE9F-A995-A43C-E907E9CB5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56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B1AB1-1079-69B6-0FE9-7D62968D4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91BA3-8FDD-7C9E-8866-BA9D50D8DB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2FC692-E800-3D92-14DC-39B056B88D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6342E2-D789-2EBC-6070-70B9A5FFB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2BDB8-2CED-D94C-B523-CDE8024E539D}" type="datetime1">
              <a:rPr lang="en-US" smtClean="0"/>
              <a:t>3/29/23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392E0F-07F1-DB20-9A04-B70713873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FB77CC-CA23-2B0D-E4F0-C7A8E93EA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99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FCF5D-70D5-D2D3-2325-FF177F0BF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FCDB2-5C8C-3D03-AC7E-1B47DB50EB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8CBF12-D662-094F-0BBA-21D9B18E9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B4AA88-81CB-DE5D-F700-9327294DA9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62EDE7-CC39-DABE-A363-08934F72E9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A9CE2B-D676-E322-EDED-C1D85B75B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E1B5B-DA5E-8842-84A9-67AB17E1BA07}" type="datetime1">
              <a:rPr lang="en-US" smtClean="0"/>
              <a:t>3/29/23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092C26-187A-A274-4CD9-612332852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0AB272-A110-C024-C484-4229E96A8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49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FC10E-3572-2D08-5B5E-A165F5582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91E47F-4483-A305-F6DB-69CF530D8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59CE0-6E25-0141-AB75-AEC4D82AE39E}" type="datetime1">
              <a:rPr lang="en-US" smtClean="0"/>
              <a:t>3/29/23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61E37-346F-E4D8-E0E2-007733CA9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217DD0-ED71-8E08-646F-F10D8B527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963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87EAA3-92A6-EA3C-FB4D-7714B9648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B9632-8007-AB45-A165-99693BCDE4A4}" type="datetime1">
              <a:rPr lang="en-US" smtClean="0"/>
              <a:t>3/29/23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AE6F4-AE9C-42BA-1272-E87679A21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9F1925-4CD1-F3DF-0629-1213A9E80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547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58836-67AF-5483-58CD-8A7BBD82D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7B330-DB98-9A27-0F79-92FA0F519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D47EE1-F4F3-FEC5-C31A-8CAF7D703A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CF5703-C0C2-2CA4-91D8-C9AE26F96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06B3E-D668-574C-BFE4-B2937D74D18C}" type="datetime1">
              <a:rPr lang="en-US" smtClean="0"/>
              <a:t>3/29/23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874697-1306-3888-5847-A7B2970E9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D01D12-FAF1-11A2-976D-B7A8549BC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602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61C1F-1397-A981-275E-7EE356FA0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7A5665-D41F-CE2A-B036-3BC82F9391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EEAF89-B7A0-5887-6493-CAF28AF8F6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11F0BA-060F-07BA-EFFF-B396B080C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417B-ABE7-3F40-89F8-F03339772E79}" type="datetime1">
              <a:rPr lang="en-US" smtClean="0"/>
              <a:t>3/29/23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31F289-32E4-DFBF-6468-2E749823B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1DE1BF-CAA7-920D-EED2-8538CE6AB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387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92FDCC-7552-AA0F-75E0-01822B93E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9497EF-832C-CC94-E439-1CECC47308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F0C0DF-0AB2-474D-A7FE-3E6FA7CCB6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E04284-44C4-E446-9646-5BCB231C8905}" type="datetime1">
              <a:rPr lang="en-US" smtClean="0"/>
              <a:t>3/29/23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C64D3-64B7-2349-F787-433C23FED0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9B2B9-1718-3F3C-FEA5-9B50D73F5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833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semanticscholar.org/paper/Basic-Geometrical-Optics-Pedrotti/c14fced10259812ded671a1a9399afe131975b85?p2df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manticscholar.org/paper/Basic-Geometrical-Optics-Pedrotti/c14fced10259812ded671a1a9399afe131975b85?p2df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manticscholar.org/paper/Basic-Geometrical-Optics-Pedrotti/c14fced10259812ded671a1a9399afe131975b85?p2df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hyperlink" Target="https://www.timeanddate.com/eclipse/make-pinhole-projector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cmu.edu/~16385/lectures/lecture10.pdf" TargetMode="External"/><Relationship Id="rId2" Type="http://schemas.openxmlformats.org/officeDocument/2006/relationships/hyperlink" Target="http://www.cs.cornell.edu/courses/cs5670/2017sp/lectures/lec09_cameras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s.cmu.edu/~16385/lectures/lecture9.pdf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0D3CE-C200-DF17-E8F3-428208355F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76339"/>
            <a:ext cx="12192000" cy="2387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CS 685 Autonomous Robotics</a:t>
            </a:r>
            <a:br>
              <a:rPr lang="en-US" dirty="0"/>
            </a:br>
            <a:r>
              <a:rPr lang="en-US"/>
              <a:t>Robot Vision I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43AB6C-A084-91AD-AEE3-DF0F3191A7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53259"/>
            <a:ext cx="9144000" cy="1655762"/>
          </a:xfrm>
        </p:spPr>
        <p:txBody>
          <a:bodyPr/>
          <a:lstStyle/>
          <a:p>
            <a:r>
              <a:rPr lang="en-US" dirty="0"/>
              <a:t>Prof. </a:t>
            </a:r>
            <a:r>
              <a:rPr lang="en-US" dirty="0" err="1"/>
              <a:t>Xuesu</a:t>
            </a:r>
            <a:r>
              <a:rPr lang="en-US" dirty="0"/>
              <a:t> Xiao</a:t>
            </a:r>
          </a:p>
          <a:p>
            <a:r>
              <a:rPr lang="en-US" dirty="0"/>
              <a:t>George Mason University</a:t>
            </a:r>
          </a:p>
        </p:txBody>
      </p:sp>
      <p:pic>
        <p:nvPicPr>
          <p:cNvPr id="5" name="Picture 4" descr="A picture containing text, appliance, sewing machine&#10;&#10;Description automatically generated">
            <a:extLst>
              <a:ext uri="{FF2B5EF4-FFF2-40B4-BE49-F238E27FC236}">
                <a16:creationId xmlns:a16="http://schemas.microsoft.com/office/drawing/2014/main" id="{160F08E0-A145-5797-47F1-3A62AAD04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763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CA526F-EB06-1593-0D75-5F400892B398}"/>
              </a:ext>
            </a:extLst>
          </p:cNvPr>
          <p:cNvSpPr txBox="1"/>
          <p:nvPr/>
        </p:nvSpPr>
        <p:spPr>
          <a:xfrm>
            <a:off x="4627970" y="6265788"/>
            <a:ext cx="2936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Slides Credits: Gregory Stein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0316D5-D272-7C36-B9F7-36A06E624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206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DDCF3-5DC2-6946-BFC9-E01941A34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Bare-sensor imaging: where the sensor collects all light rays with no aperture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C2DF09-8621-BB49-AE0A-4DE80990D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FC8F98-91E8-7E4D-B805-9D9663AF6CD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400" y="1690689"/>
            <a:ext cx="8331200" cy="40212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548296-4593-9A4D-B1A9-E83A051F76E9}"/>
              </a:ext>
            </a:extLst>
          </p:cNvPr>
          <p:cNvSpPr txBox="1"/>
          <p:nvPr/>
        </p:nvSpPr>
        <p:spPr>
          <a:xfrm>
            <a:off x="9087118" y="5571676"/>
            <a:ext cx="1386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CCD Sensor</a:t>
            </a:r>
          </a:p>
          <a:p>
            <a:r>
              <a:rPr lang="en-US" dirty="0">
                <a:latin typeface="Gill Sans MT" panose="020B0502020104020203" pitchFamily="34" charset="77"/>
              </a:rPr>
              <a:t>(or similar)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E25D37-8348-7F4C-9AD2-E472AF25F2DC}"/>
              </a:ext>
            </a:extLst>
          </p:cNvPr>
          <p:cNvSpPr txBox="1"/>
          <p:nvPr/>
        </p:nvSpPr>
        <p:spPr>
          <a:xfrm>
            <a:off x="2863271" y="5701747"/>
            <a:ext cx="1191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The World</a:t>
            </a:r>
          </a:p>
        </p:txBody>
      </p:sp>
    </p:spTree>
    <p:extLst>
      <p:ext uri="{BB962C8B-B14F-4D97-AF65-F5344CB8AC3E}">
        <p14:creationId xmlns:p14="http://schemas.microsoft.com/office/powerpoint/2010/main" val="31601914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DDCF3-5DC2-6946-BFC9-E01941A34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Bare-sensor imaging: where the sensor collects all light rays with no aperture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C2DF09-8621-BB49-AE0A-4DE80990D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FC8F98-91E8-7E4D-B805-9D9663AF6CD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400" y="1690689"/>
            <a:ext cx="8331200" cy="40212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548296-4593-9A4D-B1A9-E83A051F76E9}"/>
              </a:ext>
            </a:extLst>
          </p:cNvPr>
          <p:cNvSpPr txBox="1"/>
          <p:nvPr/>
        </p:nvSpPr>
        <p:spPr>
          <a:xfrm>
            <a:off x="9087118" y="5571676"/>
            <a:ext cx="1386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CCD Sensor</a:t>
            </a:r>
          </a:p>
          <a:p>
            <a:r>
              <a:rPr lang="en-US" dirty="0">
                <a:latin typeface="Gill Sans MT" panose="020B0502020104020203" pitchFamily="34" charset="77"/>
              </a:rPr>
              <a:t>(or similar)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E25D37-8348-7F4C-9AD2-E472AF25F2DC}"/>
              </a:ext>
            </a:extLst>
          </p:cNvPr>
          <p:cNvSpPr txBox="1"/>
          <p:nvPr/>
        </p:nvSpPr>
        <p:spPr>
          <a:xfrm>
            <a:off x="2863271" y="5701747"/>
            <a:ext cx="1191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The World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ECAFBA-4D1E-544A-A687-1877F56D4B9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964" y="1690690"/>
            <a:ext cx="8737600" cy="40034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A20BD2-5F05-6346-A608-27784F1A81C9}"/>
              </a:ext>
            </a:extLst>
          </p:cNvPr>
          <p:cNvSpPr txBox="1"/>
          <p:nvPr/>
        </p:nvSpPr>
        <p:spPr>
          <a:xfrm>
            <a:off x="5022274" y="5204491"/>
            <a:ext cx="3097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 scene points contribute.</a:t>
            </a:r>
          </a:p>
        </p:txBody>
      </p:sp>
    </p:spTree>
    <p:extLst>
      <p:ext uri="{BB962C8B-B14F-4D97-AF65-F5344CB8AC3E}">
        <p14:creationId xmlns:p14="http://schemas.microsoft.com/office/powerpoint/2010/main" val="2711725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FFDFCD4-9993-574A-9159-C3C210FD168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437" y="1535675"/>
            <a:ext cx="8737601" cy="41660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7DDCF3-5DC2-6946-BFC9-E01941A34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Bare-sensor imaging: where the sensor collects all light rays with no aperture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C2DF09-8621-BB49-AE0A-4DE80990D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548296-4593-9A4D-B1A9-E83A051F76E9}"/>
              </a:ext>
            </a:extLst>
          </p:cNvPr>
          <p:cNvSpPr txBox="1"/>
          <p:nvPr/>
        </p:nvSpPr>
        <p:spPr>
          <a:xfrm>
            <a:off x="9087118" y="5571676"/>
            <a:ext cx="1386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CCD Sensor</a:t>
            </a:r>
          </a:p>
          <a:p>
            <a:r>
              <a:rPr lang="en-US" dirty="0">
                <a:latin typeface="Gill Sans MT" panose="020B0502020104020203" pitchFamily="34" charset="77"/>
              </a:rPr>
              <a:t>(or similar)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E25D37-8348-7F4C-9AD2-E472AF25F2DC}"/>
              </a:ext>
            </a:extLst>
          </p:cNvPr>
          <p:cNvSpPr txBox="1"/>
          <p:nvPr/>
        </p:nvSpPr>
        <p:spPr>
          <a:xfrm>
            <a:off x="2863271" y="5701747"/>
            <a:ext cx="1191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The World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EE5F07-A6E2-874D-8E2F-B3233824C1CA}"/>
              </a:ext>
            </a:extLst>
          </p:cNvPr>
          <p:cNvSpPr txBox="1"/>
          <p:nvPr/>
        </p:nvSpPr>
        <p:spPr>
          <a:xfrm>
            <a:off x="5022274" y="5204491"/>
            <a:ext cx="3097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 scene points contribute.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06D6BA-88C4-1141-AF38-F4FD488AE168}"/>
              </a:ext>
            </a:extLst>
          </p:cNvPr>
          <p:cNvSpPr txBox="1"/>
          <p:nvPr/>
        </p:nvSpPr>
        <p:spPr>
          <a:xfrm>
            <a:off x="4664364" y="5686358"/>
            <a:ext cx="43119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will this image look like?</a:t>
            </a:r>
          </a:p>
        </p:txBody>
      </p:sp>
    </p:spTree>
    <p:extLst>
      <p:ext uri="{BB962C8B-B14F-4D97-AF65-F5344CB8AC3E}">
        <p14:creationId xmlns:p14="http://schemas.microsoft.com/office/powerpoint/2010/main" val="31381677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4049EA-369F-034F-B44F-09D975A6A4D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3236" y="1617971"/>
            <a:ext cx="9144000" cy="50845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7DDCF3-5DC2-6946-BFC9-E01941A34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Bare-sensor imaging: where the sensor collects all light rays with no aperture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C2DF09-8621-BB49-AE0A-4DE80990D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13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EE5F07-A6E2-874D-8E2F-B3233824C1CA}"/>
              </a:ext>
            </a:extLst>
          </p:cNvPr>
          <p:cNvSpPr txBox="1"/>
          <p:nvPr/>
        </p:nvSpPr>
        <p:spPr>
          <a:xfrm>
            <a:off x="5013038" y="5204492"/>
            <a:ext cx="3097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 scene points contribute.</a:t>
            </a:r>
          </a:p>
          <a:p>
            <a:r>
              <a: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image is rather blurry</a:t>
            </a:r>
          </a:p>
        </p:txBody>
      </p:sp>
    </p:spTree>
    <p:extLst>
      <p:ext uri="{BB962C8B-B14F-4D97-AF65-F5344CB8AC3E}">
        <p14:creationId xmlns:p14="http://schemas.microsoft.com/office/powerpoint/2010/main" val="35587471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B8A2D-A93E-5D45-A157-224065B22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happens if we block some of the light rays?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DE91683-173D-8540-8540-B739AB4B8D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413" y="1825625"/>
            <a:ext cx="7793175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4E715D-B455-F646-89DF-6BF77AEEB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2964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CC1DD9-0550-5C4C-8CFB-A8F560E7F3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9412" y="1690689"/>
            <a:ext cx="7793176" cy="42557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9B8A2D-A93E-5D45-A157-224065B22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happens if we block some of the light rays?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4E715D-B455-F646-89DF-6BF77AEEB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4957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CC1DD9-0550-5C4C-8CFB-A8F560E7F3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9412" y="1690689"/>
            <a:ext cx="7793176" cy="42557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9B8A2D-A93E-5D45-A157-224065B22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Pinhole Imaging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4E715D-B455-F646-89DF-6BF77AEEB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319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1B75681-048A-4846-8053-00F89458CA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9164" y="2171197"/>
            <a:ext cx="7610186" cy="36661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9B8A2D-A93E-5D45-A157-224065B22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Pinhole Imaging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4E715D-B455-F646-89DF-6BF77AEEB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17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0C4500-A6B7-394B-B52E-A659451E3A20}"/>
              </a:ext>
            </a:extLst>
          </p:cNvPr>
          <p:cNvSpPr/>
          <p:nvPr/>
        </p:nvSpPr>
        <p:spPr>
          <a:xfrm>
            <a:off x="9639301" y="5837382"/>
            <a:ext cx="585355" cy="87054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219368-4C34-CF4C-9ED2-0B6B7A361719}"/>
              </a:ext>
            </a:extLst>
          </p:cNvPr>
          <p:cNvSpPr txBox="1"/>
          <p:nvPr/>
        </p:nvSpPr>
        <p:spPr>
          <a:xfrm>
            <a:off x="2429164" y="1801864"/>
            <a:ext cx="6909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Each scene point only (approximately) contributes to one pixel.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FCF537-6AE9-D045-82CE-1D0A579A1308}"/>
              </a:ext>
            </a:extLst>
          </p:cNvPr>
          <p:cNvSpPr txBox="1"/>
          <p:nvPr/>
        </p:nvSpPr>
        <p:spPr>
          <a:xfrm>
            <a:off x="4664364" y="5686358"/>
            <a:ext cx="43119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will this image look like?</a:t>
            </a:r>
          </a:p>
        </p:txBody>
      </p:sp>
    </p:spTree>
    <p:extLst>
      <p:ext uri="{BB962C8B-B14F-4D97-AF65-F5344CB8AC3E}">
        <p14:creationId xmlns:p14="http://schemas.microsoft.com/office/powerpoint/2010/main" val="3825740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06BF0-D3D7-D444-907F-CDB03A4A0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Pinhole Imaging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52433B-EC28-3F47-9B03-05E8709978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pinhole camera results in a copy (one that is inverted and scaled) of the input scene.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42C15B-881A-954B-8806-DB2F4E6D4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938539-B16E-F747-A892-EBD2A35BD0C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590602"/>
            <a:ext cx="9144000" cy="390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529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252D4-4504-5B41-BD8B-D1AB16830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" dirty="0" err="1"/>
              <a:t>Pinhole</a:t>
            </a:r>
            <a:r>
              <a:rPr lang="pt" dirty="0"/>
              <a:t> </a:t>
            </a:r>
            <a:r>
              <a:rPr lang="pt" dirty="0" err="1"/>
              <a:t>camera</a:t>
            </a:r>
            <a:r>
              <a:rPr lang="pt" dirty="0"/>
              <a:t> </a:t>
            </a:r>
            <a:r>
              <a:rPr lang="pt" dirty="0" err="1"/>
              <a:t>a.k.a</a:t>
            </a:r>
            <a:r>
              <a:rPr lang="pt" dirty="0"/>
              <a:t>. </a:t>
            </a:r>
            <a:r>
              <a:rPr lang="pt" dirty="0" err="1"/>
              <a:t>camera</a:t>
            </a:r>
            <a:r>
              <a:rPr lang="pt" dirty="0"/>
              <a:t> obscura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A21EB39-DF02-2D42-BEAA-E8D524250B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6010" y="1825625"/>
            <a:ext cx="6439980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F4AADE-1F6B-8642-B9EC-C139F6467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11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A1132-952A-CA49-9D4A-65C8E84C5F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Cameras and</a:t>
            </a:r>
            <a:br>
              <a:rPr lang="en-US" dirty="0"/>
            </a:br>
            <a:r>
              <a:rPr lang="en-US" dirty="0"/>
              <a:t>Two-View Geometry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F7075-6A83-A94B-9555-88A69424428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496300" y="6583680"/>
            <a:ext cx="2057400" cy="274320"/>
          </a:xfrm>
        </p:spPr>
        <p:txBody>
          <a:bodyPr/>
          <a:lstStyle/>
          <a:p>
            <a:fld id="{E538DE21-AC3D-574E-A9BC-92B90566158F}" type="slidenum">
              <a:rPr lang="en-US" smtClean="0"/>
              <a:t>2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CE1F48-537B-A149-ADBA-E937F5D357C0}"/>
              </a:ext>
            </a:extLst>
          </p:cNvPr>
          <p:cNvSpPr txBox="1"/>
          <p:nvPr/>
        </p:nvSpPr>
        <p:spPr>
          <a:xfrm>
            <a:off x="2519082" y="4651177"/>
            <a:ext cx="7153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5441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6E57B-B7E6-3349-9729-74D75D6E0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" dirty="0" err="1"/>
              <a:t>Pinhole</a:t>
            </a:r>
            <a:r>
              <a:rPr lang="pt" dirty="0"/>
              <a:t> </a:t>
            </a:r>
            <a:r>
              <a:rPr lang="pt" dirty="0" err="1"/>
              <a:t>camera</a:t>
            </a:r>
            <a:r>
              <a:rPr lang="pt" dirty="0"/>
              <a:t> </a:t>
            </a:r>
            <a:r>
              <a:rPr lang="pt" dirty="0" err="1"/>
              <a:t>a.k.a</a:t>
            </a:r>
            <a:r>
              <a:rPr lang="pt" dirty="0"/>
              <a:t>. </a:t>
            </a:r>
            <a:r>
              <a:rPr lang="pt" dirty="0" err="1"/>
              <a:t>camera</a:t>
            </a:r>
            <a:r>
              <a:rPr lang="pt" dirty="0"/>
              <a:t> obscura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79B4A7E-B39C-8E42-86E4-D398AD3B34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1910473"/>
            <a:ext cx="7886700" cy="418164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A239D5-D80E-AC42-BC11-F4047875B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2888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26734-CFDB-C849-9FA0-B6E7F0D35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Pinhole camera definitions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50FED75-CF62-1545-8EF7-C7EF7C1818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655" y="2232090"/>
            <a:ext cx="9014690" cy="353840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4F8C97-AC7A-6742-A68F-8087C4257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0069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5E249-102C-3F4D-8B63-189C52624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Focal Length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7BA1515-82AE-884B-851B-9E627C6ED5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2046" y="1825625"/>
            <a:ext cx="7307909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5F5C43-6B47-C046-9A78-F49D76A52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9059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5FEF34F-9C44-7745-B21F-EE587C32F94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2303776"/>
            <a:ext cx="7886700" cy="44041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F5E249-102C-3F4D-8B63-189C52624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Focal Length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5F5C43-6B47-C046-9A78-F49D76A52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23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EF9080-F7D3-084B-BCB9-EF8069FDA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477819"/>
            <a:ext cx="7886700" cy="469914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happens when we change the focal length?</a:t>
            </a:r>
          </a:p>
        </p:txBody>
      </p:sp>
    </p:spTree>
    <p:extLst>
      <p:ext uri="{BB962C8B-B14F-4D97-AF65-F5344CB8AC3E}">
        <p14:creationId xmlns:p14="http://schemas.microsoft.com/office/powerpoint/2010/main" val="34816495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5FEF34F-9C44-7745-B21F-EE587C32F94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2303776"/>
            <a:ext cx="7886700" cy="44041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F5E249-102C-3F4D-8B63-189C52624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Focal Length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5F5C43-6B47-C046-9A78-F49D76A52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24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EF9080-F7D3-084B-BCB9-EF8069FDA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477819"/>
            <a:ext cx="7886700" cy="469914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happens when we change the focal length?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D55A4B-BD86-D741-8EF3-AC2C4DD107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2651" y="2110881"/>
            <a:ext cx="9402041" cy="453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276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B968AE-CB84-2A40-ADE5-4E39A9517E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5077" y="2078155"/>
            <a:ext cx="9272083" cy="46069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F5E249-102C-3F4D-8B63-189C52624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Focal Length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5F5C43-6B47-C046-9A78-F49D76A52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25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EF9080-F7D3-084B-BCB9-EF8069FDA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477819"/>
            <a:ext cx="7886700" cy="469914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happens when we change the focal length?</a:t>
            </a:r>
          </a:p>
          <a:p>
            <a:pPr marL="0" indent="0">
              <a:buNone/>
            </a:pPr>
            <a:r>
              <a:rPr lang="en-US" dirty="0"/>
              <a:t>The object is half the size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55F69D-FA96-1442-9302-A91CF7383F5A}"/>
              </a:ext>
            </a:extLst>
          </p:cNvPr>
          <p:cNvSpPr/>
          <p:nvPr/>
        </p:nvSpPr>
        <p:spPr>
          <a:xfrm>
            <a:off x="7315200" y="1967345"/>
            <a:ext cx="701964" cy="120072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8142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0C57CBA-FD08-DE4E-B731-A2FCAC02587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4526" y="2328597"/>
            <a:ext cx="8182948" cy="4109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1DC434-5FCF-5140-AF0B-D2F00932F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Pinhole Diameter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922856-AFBB-A042-89F7-FB3B84388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413165"/>
            <a:ext cx="7886700" cy="476379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happens when we change the pinhole diameter?</a:t>
            </a:r>
          </a:p>
          <a:p>
            <a:pPr marL="0" indent="0">
              <a:buNone/>
            </a:pPr>
            <a:r>
              <a:rPr lang="en-US" sz="2000" dirty="0"/>
              <a:t>(Ideally, it’s infinitesimally small, but that’s not really possible)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D6364D-112C-364D-B82A-E4E659EE6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3213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61C0D9F-7EC1-014B-8EE4-56D3FAE8F37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1382" y="2604548"/>
            <a:ext cx="9144000" cy="37313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1DC434-5FCF-5140-AF0B-D2F00932F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Pinhole Diameter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922856-AFBB-A042-89F7-FB3B84388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413165"/>
            <a:ext cx="7886700" cy="476379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happens when we change the pinhole diameter?</a:t>
            </a:r>
          </a:p>
          <a:p>
            <a:pPr marL="0" indent="0">
              <a:buNone/>
            </a:pPr>
            <a:r>
              <a:rPr lang="en-US" sz="2000" dirty="0"/>
              <a:t>Bigger Pinhole =&gt; blurrier projected object / image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D6364D-112C-364D-B82A-E4E659EE6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27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320CD1-EE15-1645-906F-23309C8BFE08}"/>
              </a:ext>
            </a:extLst>
          </p:cNvPr>
          <p:cNvSpPr/>
          <p:nvPr/>
        </p:nvSpPr>
        <p:spPr>
          <a:xfrm>
            <a:off x="10039350" y="2141934"/>
            <a:ext cx="701964" cy="120072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8274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FFDFCD4-9993-574A-9159-C3C210FD168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0456" y="2541607"/>
            <a:ext cx="7599845" cy="36235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7DDCF3-5DC2-6946-BFC9-E01941A34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Pinhole Diameter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C2DF09-8621-BB49-AE0A-4DE80990D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28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EE5F07-A6E2-874D-8E2F-B3233824C1CA}"/>
              </a:ext>
            </a:extLst>
          </p:cNvPr>
          <p:cNvSpPr txBox="1"/>
          <p:nvPr/>
        </p:nvSpPr>
        <p:spPr>
          <a:xfrm>
            <a:off x="2020455" y="6165199"/>
            <a:ext cx="7713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 the pinhole is infinitely large, this becomes </a:t>
            </a:r>
            <a:r>
              <a:rPr lang="en-US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bare sensor imaging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again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B864D38-3BC9-FF42-8557-8C90D37ABF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413165"/>
            <a:ext cx="7886700" cy="308494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happens when we change the pinhole diameter?</a:t>
            </a:r>
          </a:p>
          <a:p>
            <a:pPr marL="0" indent="0">
              <a:buNone/>
            </a:pPr>
            <a:r>
              <a:rPr lang="en-US" sz="2000" dirty="0"/>
              <a:t>Bigger Pinhole =&gt; blurrier projected object / image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2221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DC434-5FCF-5140-AF0B-D2F00932F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Pinhole Diameter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922856-AFBB-A042-89F7-FB3B84388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413165"/>
            <a:ext cx="7886700" cy="476379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about light efficiency?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D6364D-112C-364D-B82A-E4E659EE6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29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320CD1-EE15-1645-906F-23309C8BFE08}"/>
              </a:ext>
            </a:extLst>
          </p:cNvPr>
          <p:cNvSpPr/>
          <p:nvPr/>
        </p:nvSpPr>
        <p:spPr>
          <a:xfrm>
            <a:off x="10039350" y="1985818"/>
            <a:ext cx="701964" cy="120072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B4ADE6-49E1-F443-92CF-F3A94DEF69F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822" y="1861126"/>
            <a:ext cx="6186356" cy="34867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CBA891F-5B04-EF49-88F5-1D191898117C}"/>
              </a:ext>
            </a:extLst>
          </p:cNvPr>
          <p:cNvSpPr/>
          <p:nvPr/>
        </p:nvSpPr>
        <p:spPr>
          <a:xfrm>
            <a:off x="2918691" y="4913745"/>
            <a:ext cx="2248478" cy="65627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543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DB04D-0214-E645-8402-93D0455B9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Motivation: robots need to see the world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B0681-C8C4-DD4C-82BF-60048B6B97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Cameras are how we detect the 3D world, but images are 2D.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If we’re to understand the 3D world from images, we need to understand how a camera turns a 3D world into a 2D image so that we can invert the process.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BB07FA-9D21-4F40-88D8-C5EE85501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2546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DC434-5FCF-5140-AF0B-D2F00932F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Pinhole Diameter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922856-AFBB-A042-89F7-FB3B84388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413165"/>
            <a:ext cx="7886700" cy="476379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about light efficiency?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D6364D-112C-364D-B82A-E4E659EE6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30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320CD1-EE15-1645-906F-23309C8BFE08}"/>
              </a:ext>
            </a:extLst>
          </p:cNvPr>
          <p:cNvSpPr/>
          <p:nvPr/>
        </p:nvSpPr>
        <p:spPr>
          <a:xfrm>
            <a:off x="10039350" y="1985818"/>
            <a:ext cx="701964" cy="120072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B4ADE6-49E1-F443-92CF-F3A94DEF69F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822" y="1861126"/>
            <a:ext cx="6186356" cy="34867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748878-24BD-C245-A7B2-FD182BDDBB2F}"/>
              </a:ext>
            </a:extLst>
          </p:cNvPr>
          <p:cNvSpPr txBox="1"/>
          <p:nvPr/>
        </p:nvSpPr>
        <p:spPr>
          <a:xfrm>
            <a:off x="2020455" y="5763757"/>
            <a:ext cx="3557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2x pinhole diameter =&gt; 4x light 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2x focal length =&gt; ¼x light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BA891F-5B04-EF49-88F5-1D191898117C}"/>
              </a:ext>
            </a:extLst>
          </p:cNvPr>
          <p:cNvSpPr/>
          <p:nvPr/>
        </p:nvSpPr>
        <p:spPr>
          <a:xfrm>
            <a:off x="2918691" y="4913745"/>
            <a:ext cx="2248478" cy="65627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4387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9CB0D-759F-F348-87A4-B00B9C3CF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lens redirects incident rays, allowing us to collect more light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E33F10A-35D5-1444-963E-516E032A97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1690689"/>
            <a:ext cx="7886700" cy="314713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1A9BCF-7D32-F042-BC23-94A4DF81A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2247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9CB0D-759F-F348-87A4-B00B9C3CF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lens redirects incident rays, allowing us to collect more light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E33F10A-35D5-1444-963E-516E032A97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1690689"/>
            <a:ext cx="7886700" cy="314713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1A9BCF-7D32-F042-BC23-94A4DF81A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630922-C775-F04B-9766-F8BCF143C2AB}"/>
              </a:ext>
            </a:extLst>
          </p:cNvPr>
          <p:cNvSpPr txBox="1"/>
          <p:nvPr/>
        </p:nvSpPr>
        <p:spPr>
          <a:xfrm>
            <a:off x="2152650" y="5331794"/>
            <a:ext cx="7567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does the lens map incident rays to the sensor?</a:t>
            </a:r>
          </a:p>
        </p:txBody>
      </p:sp>
    </p:spTree>
    <p:extLst>
      <p:ext uri="{BB962C8B-B14F-4D97-AF65-F5344CB8AC3E}">
        <p14:creationId xmlns:p14="http://schemas.microsoft.com/office/powerpoint/2010/main" val="25451629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C4604-A7FE-2541-80FC-C591C0E8C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ideal lens is defined by its focal distance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C8EACB-2286-ED42-A091-FB8D86109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DA45EE-68F2-B44F-BC19-E08A244E0A90}"/>
              </a:ext>
            </a:extLst>
          </p:cNvPr>
          <p:cNvSpPr txBox="1"/>
          <p:nvPr/>
        </p:nvSpPr>
        <p:spPr>
          <a:xfrm>
            <a:off x="2152650" y="6250226"/>
            <a:ext cx="32519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Basic Geometric Optics, Pedrotti</a:t>
            </a:r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D979531-798E-9944-AB2E-C4BFACE750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4987636"/>
            <a:ext cx="7886700" cy="1189327"/>
          </a:xfrm>
        </p:spPr>
        <p:txBody>
          <a:bodyPr/>
          <a:lstStyle/>
          <a:p>
            <a:r>
              <a:rPr lang="en-US" dirty="0"/>
              <a:t>An ideal lens maps parallel rays such that they point towards the “focus”.</a:t>
            </a:r>
          </a:p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5C45DCF-504F-594F-8508-23FCFB49C0A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989199"/>
            <a:ext cx="9144000" cy="287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250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C4604-A7FE-2541-80FC-C591C0E8C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figure out how far an image will be made by tracing rays through the foci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7B3359B-82A2-474D-AB71-592C1422D0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3128" y="1825625"/>
            <a:ext cx="7065744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C8EACB-2286-ED42-A091-FB8D86109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DA45EE-68F2-B44F-BC19-E08A244E0A90}"/>
              </a:ext>
            </a:extLst>
          </p:cNvPr>
          <p:cNvSpPr txBox="1"/>
          <p:nvPr/>
        </p:nvSpPr>
        <p:spPr>
          <a:xfrm>
            <a:off x="2152650" y="6250226"/>
            <a:ext cx="32519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Basic Geometric Optics, Pedrotti</a:t>
            </a:r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6016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C4604-A7FE-2541-80FC-C591C0E8C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figure out how far an image will be made by tracing rays through the foci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7B3359B-82A2-474D-AB71-592C1422D0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3128" y="1825626"/>
            <a:ext cx="7065744" cy="182273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C8EACB-2286-ED42-A091-FB8D86109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DA45EE-68F2-B44F-BC19-E08A244E0A90}"/>
              </a:ext>
            </a:extLst>
          </p:cNvPr>
          <p:cNvSpPr txBox="1"/>
          <p:nvPr/>
        </p:nvSpPr>
        <p:spPr>
          <a:xfrm>
            <a:off x="2152650" y="6250226"/>
            <a:ext cx="32519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Basic Geometric Optics, Pedrotti</a:t>
            </a:r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EA3F76-1DA2-384F-BB7F-893982FE47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3783300"/>
            <a:ext cx="9144000" cy="241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4814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BF1765B-B0FD-194D-9D73-54395465072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2598" y="4107133"/>
            <a:ext cx="4216180" cy="25994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25F32B-9AB8-6A46-9B3D-45B0F8758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definition of “focal length” differs between the pinhole and lens cameras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359C6-FDEF-0446-BA3F-75E452D6D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7746" y="1825625"/>
            <a:ext cx="3601604" cy="4351338"/>
          </a:xfrm>
        </p:spPr>
        <p:txBody>
          <a:bodyPr anchor="ctr"/>
          <a:lstStyle/>
          <a:p>
            <a:r>
              <a:rPr lang="en-US" dirty="0"/>
              <a:t>It is more specific to refer to the “aperture sensor distance” rather than ”focal length”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1159E4-FF58-4A4F-B4F6-5E8DB7A9D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D8674A-50D1-134F-9CCB-F043818CCFF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2598" y="1690690"/>
            <a:ext cx="4423402" cy="254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4764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B4EE9-5021-C548-95F3-2231613C3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Accidental Pinholes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50C56F5-D8AF-F145-8544-A576DF63C3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4037" y="1437130"/>
            <a:ext cx="6483926" cy="512832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E667D1-8523-F748-84DD-6AAC3441E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773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F1308-540E-E749-AB87-89884907A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Accidental Pinholes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5EDB812-A9EE-0841-9452-5121771B16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692" y="1532743"/>
            <a:ext cx="6354616" cy="493710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CC7795-3F0B-8348-BA2E-BC8A70BBE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0758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435BC-F549-2C47-90AD-D23D7AE83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Accidental Pinholes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DC435AB-F0AD-BD43-AD10-C8A00F5503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0692" y="1675679"/>
            <a:ext cx="9050616" cy="465123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99706-F24E-C446-8BB2-84567620B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673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A1132-952A-CA49-9D4A-65C8E84C5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Models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7B1FC0-89BA-3344-8880-1A6DFB376B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F7075-6A83-A94B-9555-88A694244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8573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A61AC-9C95-2144-B682-04F31C9F6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Accidental Pinholes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D6EA5BB-E4FA-F64F-8305-501EC6558E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1782" y="1800064"/>
            <a:ext cx="8848436" cy="440246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3CCD79-C860-8142-A3B1-075D6A41E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9150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B42C2FF-7DBD-AC4C-8889-25F374934E5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2649" y="-6584"/>
            <a:ext cx="463247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6A61AC-9C95-2144-B682-04F31C9F6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Accidental Pinholes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3CCD79-C860-8142-A3B1-075D6A41E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41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C190896-6BF6-6E45-BC75-D1E3BE78BD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dirty="0"/>
              <a:t>What’s going on here?</a:t>
            </a:r>
          </a:p>
        </p:txBody>
      </p:sp>
    </p:spTree>
    <p:extLst>
      <p:ext uri="{BB962C8B-B14F-4D97-AF65-F5344CB8AC3E}">
        <p14:creationId xmlns:p14="http://schemas.microsoft.com/office/powerpoint/2010/main" val="23486358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8908A-51B3-3C47-A193-1F7CFDB05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Pinhole Cameras for an Eclipse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AA551-8A6B-254D-BCF4-E97C1638D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5883391"/>
            <a:ext cx="7886700" cy="293572"/>
          </a:xfrm>
        </p:spPr>
        <p:txBody>
          <a:bodyPr>
            <a:normAutofit/>
          </a:bodyPr>
          <a:lstStyle/>
          <a:p>
            <a:r>
              <a:rPr lang="en-US" sz="1400" dirty="0">
                <a:hlinkClick r:id="rId2"/>
              </a:rPr>
              <a:t>https://www.timeanddate.com/eclipse/make-pinhole-projector.html</a:t>
            </a:r>
            <a:endParaRPr lang="en-US" sz="1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4EF81D-D72C-8B41-A2CA-4EF92D488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B04A5C-5EDF-5E4F-9F5E-09201FACE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4462" y="1295400"/>
            <a:ext cx="5933539" cy="33227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E04B8C-80F2-594E-8183-F5EAF0E3DDA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5559" y="3345642"/>
            <a:ext cx="4395932" cy="246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395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D335A09-2B31-2E43-81B6-F641F5636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Camera Matrix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73260C-58A9-A646-947F-DDAC659E09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75DEB6-BA7B-F948-92BF-7F721A74B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8966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BB5CE-5C97-254C-A185-76B7D3DCC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think of a camera as a type of coordinate transform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52206-5DC3-6046-B1AE-167117D37C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camera maps the 3D world to a 2D image: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491EC2-B59C-D847-A790-B7E5EB877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B2C22F-7312-BA49-A053-6963A419303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0836" y="2285189"/>
            <a:ext cx="6890328" cy="426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1084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BB5CE-5C97-254C-A185-76B7D3DCC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think of a camera as a type of coordinate transform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52206-5DC3-6046-B1AE-167117D37C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camera maps the 3D world to a </a:t>
            </a:r>
            <a:r>
              <a:rPr lang="en-US"/>
              <a:t>2D image: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491EC2-B59C-D847-A790-B7E5EB877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B84DC1-A497-3745-9F1B-7DC7E4DB0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236" y="3502109"/>
            <a:ext cx="4045528" cy="82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0582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BB5CE-5C97-254C-A185-76B7D3DCC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think of a camera as a type of coordinate transform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52206-5DC3-6046-B1AE-167117D37C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camera maps the 3D world to a 2D image: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491EC2-B59C-D847-A790-B7E5EB877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B84DC1-A497-3745-9F1B-7DC7E4DB0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236" y="3502109"/>
            <a:ext cx="4045528" cy="828218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E331D54-359F-1740-AB6A-8708C6A9034F}"/>
              </a:ext>
            </a:extLst>
          </p:cNvPr>
          <p:cNvCxnSpPr>
            <a:cxnSpLocks/>
          </p:cNvCxnSpPr>
          <p:nvPr/>
        </p:nvCxnSpPr>
        <p:spPr>
          <a:xfrm>
            <a:off x="6650182" y="3034750"/>
            <a:ext cx="110836" cy="39425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2E7AE0D-A228-BE43-8D34-8F721B933B15}"/>
              </a:ext>
            </a:extLst>
          </p:cNvPr>
          <p:cNvCxnSpPr/>
          <p:nvPr/>
        </p:nvCxnSpPr>
        <p:spPr>
          <a:xfrm flipH="1">
            <a:off x="7781636" y="2918300"/>
            <a:ext cx="147782" cy="54725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3D23320-A6E2-944E-9099-997D776C4690}"/>
              </a:ext>
            </a:extLst>
          </p:cNvPr>
          <p:cNvSpPr txBox="1"/>
          <p:nvPr/>
        </p:nvSpPr>
        <p:spPr>
          <a:xfrm>
            <a:off x="5738888" y="2631321"/>
            <a:ext cx="10216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Camera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Matrix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95C920-19D7-4547-B8D3-AD2E5D13F5D1}"/>
              </a:ext>
            </a:extLst>
          </p:cNvPr>
          <p:cNvSpPr txBox="1"/>
          <p:nvPr/>
        </p:nvSpPr>
        <p:spPr>
          <a:xfrm>
            <a:off x="7396355" y="2518453"/>
            <a:ext cx="1444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World Point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82D989-BF29-F346-BAEB-4646967C6098}"/>
              </a:ext>
            </a:extLst>
          </p:cNvPr>
          <p:cNvSpPr txBox="1"/>
          <p:nvPr/>
        </p:nvSpPr>
        <p:spPr>
          <a:xfrm>
            <a:off x="3658229" y="2908319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Image Point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D07A737-00D0-AA43-A58A-FF794C830D71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4391763" y="3277651"/>
            <a:ext cx="0" cy="43253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56286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BB5CE-5C97-254C-A185-76B7D3DCC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think of a camera as a type of coordinate transform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52206-5DC3-6046-B1AE-167117D37C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The camera maps the 3D world to a 2D image: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are the dimensions of each of these terms?</a:t>
            </a:r>
          </a:p>
          <a:p>
            <a:r>
              <a:rPr lang="en-US" dirty="0"/>
              <a:t>(Hint: We need to use homogeneous coordinates to support translations.)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491EC2-B59C-D847-A790-B7E5EB877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B84DC1-A497-3745-9F1B-7DC7E4DB0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236" y="3502109"/>
            <a:ext cx="4045528" cy="828218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E331D54-359F-1740-AB6A-8708C6A9034F}"/>
              </a:ext>
            </a:extLst>
          </p:cNvPr>
          <p:cNvCxnSpPr>
            <a:cxnSpLocks/>
          </p:cNvCxnSpPr>
          <p:nvPr/>
        </p:nvCxnSpPr>
        <p:spPr>
          <a:xfrm>
            <a:off x="6650182" y="3034750"/>
            <a:ext cx="110836" cy="39425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2E7AE0D-A228-BE43-8D34-8F721B933B15}"/>
              </a:ext>
            </a:extLst>
          </p:cNvPr>
          <p:cNvCxnSpPr/>
          <p:nvPr/>
        </p:nvCxnSpPr>
        <p:spPr>
          <a:xfrm flipH="1">
            <a:off x="7781636" y="2918300"/>
            <a:ext cx="147782" cy="54725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3D23320-A6E2-944E-9099-997D776C4690}"/>
              </a:ext>
            </a:extLst>
          </p:cNvPr>
          <p:cNvSpPr txBox="1"/>
          <p:nvPr/>
        </p:nvSpPr>
        <p:spPr>
          <a:xfrm>
            <a:off x="5738888" y="2631321"/>
            <a:ext cx="10216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Camera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Matrix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95C920-19D7-4547-B8D3-AD2E5D13F5D1}"/>
              </a:ext>
            </a:extLst>
          </p:cNvPr>
          <p:cNvSpPr txBox="1"/>
          <p:nvPr/>
        </p:nvSpPr>
        <p:spPr>
          <a:xfrm>
            <a:off x="7396355" y="2518453"/>
            <a:ext cx="1444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World Point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82D989-BF29-F346-BAEB-4646967C6098}"/>
              </a:ext>
            </a:extLst>
          </p:cNvPr>
          <p:cNvSpPr txBox="1"/>
          <p:nvPr/>
        </p:nvSpPr>
        <p:spPr>
          <a:xfrm>
            <a:off x="3658229" y="2908319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Image Point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D07A737-00D0-AA43-A58A-FF794C830D71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4391763" y="3277651"/>
            <a:ext cx="0" cy="43253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74291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72A3A7-75E5-0646-9DF1-6F1622461C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918299"/>
            <a:ext cx="9144000" cy="37118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5BB5CE-5C97-254C-A185-76B7D3DCC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think of a camera as a type of coordinate transform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52206-5DC3-6046-B1AE-167117D37C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camera maps the 3D world to a 2D image: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491EC2-B59C-D847-A790-B7E5EB877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48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22FBF92-E601-3746-9298-5EE7C39B2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3117" y="2500253"/>
            <a:ext cx="2765766" cy="56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7963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A384E-0B15-0B49-AE8E-A9B7C883A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revisit the pinhole camera (f=1)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43FE2C3-AE41-884C-8942-052A72CC5B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6927" y="1825625"/>
            <a:ext cx="7858146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B65518-7858-E546-A5C7-9D864BD97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922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D1EB9-E73D-7240-B27B-3BF001DAD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&amp; Slide Credits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CC909-4427-044A-87A6-C511B17885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Slide Credits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(from which most of these slides are either directly taken or adapted)</a:t>
            </a:r>
          </a:p>
          <a:p>
            <a:pPr>
              <a:buFontTx/>
              <a:buChar char="-"/>
            </a:pPr>
            <a:r>
              <a:rPr lang="en-US" dirty="0">
                <a:hlinkClick r:id="rId2"/>
              </a:rPr>
              <a:t>Cornell Tech Computer Vision Course</a:t>
            </a:r>
            <a:r>
              <a:rPr lang="en-US" dirty="0"/>
              <a:t> (Noah Snavely)</a:t>
            </a:r>
          </a:p>
          <a:p>
            <a:pPr>
              <a:buFontTx/>
              <a:buChar char="-"/>
            </a:pPr>
            <a:r>
              <a:rPr lang="en-US" dirty="0">
                <a:hlinkClick r:id="rId3"/>
              </a:rPr>
              <a:t>CMU Computer Vision Cours</a:t>
            </a:r>
            <a:r>
              <a:rPr lang="en-US" dirty="0">
                <a:hlinkClick r:id="rId4"/>
              </a:rPr>
              <a:t>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FAC44-8E86-B440-B0D2-2A2C63B5E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1536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A384E-0B15-0B49-AE8E-A9B7C883A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revisit the pinhole camera (f=1)</a:t>
            </a:r>
            <a:br>
              <a:rPr lang="en-US" dirty="0"/>
            </a:br>
            <a:r>
              <a:rPr lang="en-US" dirty="0"/>
              <a:t>and rearrange the scene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B65518-7858-E546-A5C7-9D864BD97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50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6F4B1D7-D8EE-9A45-9419-9EDBC10681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2346" y="1825625"/>
            <a:ext cx="774730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8862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A384E-0B15-0B49-AE8E-A9B7C883A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revisit the pinhole camera (f=1)</a:t>
            </a:r>
            <a:br>
              <a:rPr lang="en-US" dirty="0"/>
            </a:br>
            <a:r>
              <a:rPr lang="en-US" dirty="0"/>
              <a:t>and rearrange the scene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B65518-7858-E546-A5C7-9D864BD97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51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6F4B1D7-D8EE-9A45-9419-9EDBC10681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2346" y="1825625"/>
            <a:ext cx="7747308" cy="43513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BEE6F9F-DD06-A542-A2A9-45AFB3F3FD33}"/>
              </a:ext>
            </a:extLst>
          </p:cNvPr>
          <p:cNvSpPr txBox="1"/>
          <p:nvPr/>
        </p:nvSpPr>
        <p:spPr>
          <a:xfrm>
            <a:off x="2060339" y="5447366"/>
            <a:ext cx="3352171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can use this example to figure out what the camera matrix looks like.</a:t>
            </a:r>
          </a:p>
        </p:txBody>
      </p:sp>
    </p:spTree>
    <p:extLst>
      <p:ext uri="{BB962C8B-B14F-4D97-AF65-F5344CB8AC3E}">
        <p14:creationId xmlns:p14="http://schemas.microsoft.com/office/powerpoint/2010/main" val="38605915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8C59F-8322-8849-B42C-85822ECCA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equation for image coordinate x in terms of world coordinate X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3EDC9BF-B1A8-A743-BBC9-7F4A9FCF6D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1849739"/>
            <a:ext cx="9421364" cy="396917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D9BA0-9FF1-2E48-ABBD-7D36599B4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0447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8C59F-8322-8849-B42C-85822ECCA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equation for image coordinate x in terms of world coordinate 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D9BA0-9FF1-2E48-ABBD-7D36599B4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53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957E500-D909-F54F-9099-1BCDECA4FB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555EEB-F6DD-154A-B642-0CB716BA681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2764" y="1640882"/>
            <a:ext cx="8146472" cy="472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8987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8C59F-8322-8849-B42C-85822ECCA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equation for image coordinate x in terms of world coordinate 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D9BA0-9FF1-2E48-ABBD-7D36599B4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957E500-D909-F54F-9099-1BCDECA4FB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555EEB-F6DD-154A-B642-0CB716BA681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2764" y="1640882"/>
            <a:ext cx="8146472" cy="47208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438C26-C4EA-6746-8180-49D8074E956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9854" y="3223492"/>
            <a:ext cx="4071295" cy="57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5302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8C59F-8322-8849-B42C-85822ECCA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equation for image coordinate x in terms of world coordinate 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D9BA0-9FF1-2E48-ABBD-7D36599B4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55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957E500-D909-F54F-9099-1BCDECA4FB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555EEB-F6DD-154A-B642-0CB716BA681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2764" y="1640882"/>
            <a:ext cx="8146472" cy="47208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438C26-C4EA-6746-8180-49D8074E956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9854" y="3223492"/>
            <a:ext cx="4071295" cy="5772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F33F31-BE22-0F4E-96AD-C72742C17F3A}"/>
              </a:ext>
            </a:extLst>
          </p:cNvPr>
          <p:cNvSpPr txBox="1"/>
          <p:nvPr/>
        </p:nvSpPr>
        <p:spPr>
          <a:xfrm>
            <a:off x="6934515" y="5530748"/>
            <a:ext cx="3352171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 what does the camera matrix look like for this example?</a:t>
            </a:r>
          </a:p>
        </p:txBody>
      </p:sp>
    </p:spTree>
    <p:extLst>
      <p:ext uri="{BB962C8B-B14F-4D97-AF65-F5344CB8AC3E}">
        <p14:creationId xmlns:p14="http://schemas.microsoft.com/office/powerpoint/2010/main" val="55245590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8E563-76BF-DA4B-9F82-34F4480AA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Pinhole Camera Matrix (f=1)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2DAA18D-1ACE-B34C-9045-0484B9D3D7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8006" y="1825625"/>
            <a:ext cx="6255989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A0335A-F262-604C-A52D-9A0C31D2F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999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8E563-76BF-DA4B-9F82-34F4480AA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Pinhole Camera Matrix (f=1)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2DAA18D-1ACE-B34C-9045-0484B9D3D7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8006" y="1825625"/>
            <a:ext cx="6255989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A0335A-F262-604C-A52D-9A0C31D2F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0F9BFD-49C5-5548-A0B3-8205201CB1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6254" y="4805542"/>
            <a:ext cx="5985164" cy="153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85576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8E563-76BF-DA4B-9F82-34F4480AA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Pinhole Camera Matrix (f=1)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2DAA18D-1ACE-B34C-9045-0484B9D3D7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8006" y="1825625"/>
            <a:ext cx="6255989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A0335A-F262-604C-A52D-9A0C31D2F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0F9BFD-49C5-5548-A0B3-8205201CB1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6254" y="4805542"/>
            <a:ext cx="5985164" cy="15305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D011C9-84A6-B94E-9C33-6BEA37F628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12837" y="5253563"/>
            <a:ext cx="2055164" cy="56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25910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8C59F-8322-8849-B42C-85822ECCA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equation for image coordinate x in terms of world coordinate 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D9BA0-9FF1-2E48-ABBD-7D36599B4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DAB782-FFDC-914F-B074-833B48E93F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748" y="1720186"/>
            <a:ext cx="7854602" cy="465051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957E500-D909-F54F-9099-1BCDECA4F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9310" y="3429000"/>
            <a:ext cx="7370040" cy="2747962"/>
          </a:xfrm>
        </p:spPr>
        <p:txBody>
          <a:bodyPr/>
          <a:lstStyle/>
          <a:p>
            <a:r>
              <a:rPr lang="en-US" dirty="0"/>
              <a:t>Arbitrary focal length.</a:t>
            </a:r>
          </a:p>
        </p:txBody>
      </p:sp>
    </p:spTree>
    <p:extLst>
      <p:ext uri="{BB962C8B-B14F-4D97-AF65-F5344CB8AC3E}">
        <p14:creationId xmlns:p14="http://schemas.microsoft.com/office/powerpoint/2010/main" val="1252833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B51B45-F8F7-5C47-B9E5-7572E3FB41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2073" y="1720000"/>
            <a:ext cx="193963" cy="39986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BEC7B7-2BF9-A24D-968B-A7C01378D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 camera starts with a sensor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BB7528-F491-EA42-A3AF-BB9149384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0B3DBF-610F-7349-9C23-F35DFACE8032}"/>
              </a:ext>
            </a:extLst>
          </p:cNvPr>
          <p:cNvSpPr txBox="1"/>
          <p:nvPr/>
        </p:nvSpPr>
        <p:spPr>
          <a:xfrm>
            <a:off x="9087118" y="5571676"/>
            <a:ext cx="1386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CCD Sensor</a:t>
            </a:r>
          </a:p>
          <a:p>
            <a:r>
              <a:rPr lang="en-US" dirty="0">
                <a:latin typeface="Gill Sans MT" panose="020B0502020104020203" pitchFamily="34" charset="77"/>
              </a:rPr>
              <a:t>(or similar)</a:t>
            </a:r>
          </a:p>
        </p:txBody>
      </p:sp>
    </p:spTree>
    <p:extLst>
      <p:ext uri="{BB962C8B-B14F-4D97-AF65-F5344CB8AC3E}">
        <p14:creationId xmlns:p14="http://schemas.microsoft.com/office/powerpoint/2010/main" val="21508890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8C59F-8322-8849-B42C-85822ECCA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equation for image coordinate x in terms of world coordinate 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D9BA0-9FF1-2E48-ABBD-7D36599B4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DAB782-FFDC-914F-B074-833B48E93F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748" y="1720186"/>
            <a:ext cx="7854602" cy="465051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957E500-D909-F54F-9099-1BCDECA4F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9310" y="3429000"/>
            <a:ext cx="7370040" cy="2747962"/>
          </a:xfrm>
        </p:spPr>
        <p:txBody>
          <a:bodyPr/>
          <a:lstStyle/>
          <a:p>
            <a:r>
              <a:rPr lang="en-US" dirty="0"/>
              <a:t>Arbitrary focal length.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87F9E3-90CA-D14E-AD6A-97E4FA22408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1218" y="2016067"/>
            <a:ext cx="65532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9093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DE78E-B059-194B-B65F-044DF07F8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Pinhole Camera Matrix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0E8326-D283-EE49-ABAA-F2D2BE25AB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4551" y="1825625"/>
            <a:ext cx="6242899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57C478-2E56-5043-BD62-0A3372F5A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35478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A0ADB-4EFD-7F49-921D-9FE147EA3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general, the camera, the image, and the world have different origins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F86CFE-876A-BF49-978A-D42D4A236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62</a:t>
            </a:fld>
            <a:endParaRPr lang="en-US"/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CCC07661-D168-ED4B-8B22-CCC4272B0AD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777508"/>
            <a:ext cx="9137202" cy="363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8873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A0ADB-4EFD-7F49-921D-9FE147EA3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general, the camera, the image, and the world have different origins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F86CFE-876A-BF49-978A-D42D4A236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63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77FF39D-9B6E-1F44-9FEB-71A98B37D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1" y="5606473"/>
            <a:ext cx="3878695" cy="57049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How can we incorporate this into the Camera Matrix?</a:t>
            </a:r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CCC07661-D168-ED4B-8B22-CCC4272B0AD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777508"/>
            <a:ext cx="9137202" cy="36352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8A0171-F6DC-2D4C-B6F4-D8F12AFF1DD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1631" y="4699116"/>
            <a:ext cx="4013026" cy="162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46122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19854C9-FAE2-AD43-BFFB-942B9169C3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4874" y="2501251"/>
            <a:ext cx="3722252" cy="20430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6A0ADB-4EFD-7F49-921D-9FE147EA3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start by thinking about the relative shift between the camera and image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F86CFE-876A-BF49-978A-D42D4A236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64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F17190-25DB-224A-9DC0-8AA61A9D5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difference in origin is a translation (possible when using homogeneous coordinates)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93359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19854C9-FAE2-AD43-BFFB-942B9169C3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4874" y="2501251"/>
            <a:ext cx="3722252" cy="20430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6A0ADB-4EFD-7F49-921D-9FE147EA3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start by thinking about the relative shift between the camera and image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F86CFE-876A-BF49-978A-D42D4A236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65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F17190-25DB-224A-9DC0-8AA61A9D5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difference in origin is a translation (possible when using homogeneous coordinates)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14D539B-11A5-BA41-8D14-B5751B80229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727" y="4665736"/>
            <a:ext cx="4953001" cy="18188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A8E4613-FCD7-8A42-80A7-F1FA720926B8}"/>
              </a:ext>
            </a:extLst>
          </p:cNvPr>
          <p:cNvSpPr txBox="1"/>
          <p:nvPr/>
        </p:nvSpPr>
        <p:spPr>
          <a:xfrm>
            <a:off x="7277538" y="4882563"/>
            <a:ext cx="27618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include the elements of this shift vector in the camera projection matrix.</a:t>
            </a:r>
          </a:p>
        </p:txBody>
      </p:sp>
    </p:spTree>
    <p:extLst>
      <p:ext uri="{BB962C8B-B14F-4D97-AF65-F5344CB8AC3E}">
        <p14:creationId xmlns:p14="http://schemas.microsoft.com/office/powerpoint/2010/main" val="403118928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13B38-0DCA-D74D-A2B9-1F5877306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decompose the camera matrix into different components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5B7ADD-229E-B440-8953-671D3E3C5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66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67477A-0EA4-7346-ABC5-EB62722C43F6}"/>
              </a:ext>
            </a:extLst>
          </p:cNvPr>
          <p:cNvSpPr/>
          <p:nvPr/>
        </p:nvSpPr>
        <p:spPr>
          <a:xfrm>
            <a:off x="1699492" y="3029527"/>
            <a:ext cx="8857673" cy="338974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61E9FB-3D3C-1F47-953D-D2CBAD069F0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7290" y="3429001"/>
            <a:ext cx="4953001" cy="181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07306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13B38-0DCA-D74D-A2B9-1F5877306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decompose the camera matrix into different components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399E30F-371E-EF4D-9700-DE2C935EF9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4836" y="1755655"/>
            <a:ext cx="8922328" cy="449127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5B7ADD-229E-B440-8953-671D3E3C5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67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67477A-0EA4-7346-ABC5-EB62722C43F6}"/>
              </a:ext>
            </a:extLst>
          </p:cNvPr>
          <p:cNvSpPr/>
          <p:nvPr/>
        </p:nvSpPr>
        <p:spPr>
          <a:xfrm>
            <a:off x="1699492" y="3029527"/>
            <a:ext cx="8857673" cy="338974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61E9FB-3D3C-1F47-953D-D2CBAD069F0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7290" y="3429001"/>
            <a:ext cx="4953001" cy="181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462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13B38-0DCA-D74D-A2B9-1F5877306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decompose the camera matrix into different components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399E30F-371E-EF4D-9700-DE2C935EF9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4836" y="1755655"/>
            <a:ext cx="8922328" cy="449127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5B7ADD-229E-B440-8953-671D3E3C5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68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1847CA-E392-EB45-A1D3-0627C5EB9EA1}"/>
              </a:ext>
            </a:extLst>
          </p:cNvPr>
          <p:cNvSpPr/>
          <p:nvPr/>
        </p:nvSpPr>
        <p:spPr>
          <a:xfrm>
            <a:off x="1699492" y="4765964"/>
            <a:ext cx="8857673" cy="165330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46697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13B38-0DCA-D74D-A2B9-1F5877306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decompose the camera matrix into different components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399E30F-371E-EF4D-9700-DE2C935EF9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4836" y="1755655"/>
            <a:ext cx="8922328" cy="449127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5B7ADD-229E-B440-8953-671D3E3C5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037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B51B45-F8F7-5C47-B9E5-7572E3FB414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8036" y="1720000"/>
            <a:ext cx="8128000" cy="39986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BEC7B7-2BF9-A24D-968B-A7C01378D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 camera starts with a sensor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BB7528-F491-EA42-A3AF-BB9149384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0B3DBF-610F-7349-9C23-F35DFACE8032}"/>
              </a:ext>
            </a:extLst>
          </p:cNvPr>
          <p:cNvSpPr txBox="1"/>
          <p:nvPr/>
        </p:nvSpPr>
        <p:spPr>
          <a:xfrm>
            <a:off x="9087118" y="5571676"/>
            <a:ext cx="1386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CCD Sensor</a:t>
            </a:r>
          </a:p>
          <a:p>
            <a:r>
              <a:rPr lang="en-US" dirty="0">
                <a:latin typeface="Gill Sans MT" panose="020B0502020104020203" pitchFamily="34" charset="77"/>
              </a:rPr>
              <a:t>(or similar)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8CC362-D7EA-D04C-B6B2-36E06D9508DE}"/>
              </a:ext>
            </a:extLst>
          </p:cNvPr>
          <p:cNvSpPr txBox="1"/>
          <p:nvPr/>
        </p:nvSpPr>
        <p:spPr>
          <a:xfrm>
            <a:off x="2863271" y="5701747"/>
            <a:ext cx="1191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The World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D4269A-62DC-E04C-8C9E-0683DD2745F8}"/>
              </a:ext>
            </a:extLst>
          </p:cNvPr>
          <p:cNvSpPr/>
          <p:nvPr/>
        </p:nvSpPr>
        <p:spPr>
          <a:xfrm>
            <a:off x="3763818" y="1911927"/>
            <a:ext cx="6008255" cy="24014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81850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A0ADB-4EFD-7F49-921D-9FE147EA3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general, the camera, the image, and the world have different origins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F86CFE-876A-BF49-978A-D42D4A236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70</a:t>
            </a:fld>
            <a:endParaRPr lang="en-US"/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CCC07661-D168-ED4B-8B22-CCC4272B0AD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777508"/>
            <a:ext cx="9137202" cy="363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81489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80988EE2-0B02-20D8-BB3D-4EF035A2F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55618A-24F6-B54B-843F-DD0795BF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79886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B728A-54D4-3787-0BDC-0FF9D734F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7316D08D-5372-33DD-3E70-CD0CA4ED4E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E42D18-4177-D6B3-9553-553786A0E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74960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73330-4AE0-D141-5765-8591C57C0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6EAF8750-E2C8-AF68-3221-5AD694098F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0AABB6-7B2E-1B82-C97F-15542808D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02217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046B1-5963-3B64-3E90-51C775908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F3A8D1D0-590F-FE83-F66C-5C2F893EC8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AE512B-0DE0-6624-FD1E-3AC59A447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04092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0D454-177E-484E-8885-DD67D26CE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World-to-Camera Transform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8F6D4-709D-5443-A0E9-46A5B7CCAD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heterogeneous coordinates, our transform looks like: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does this look like in homogeneous coordinates?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55618A-24F6-B54B-843F-DD0795BF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0BF908-2BA6-C045-A3F5-1F89FD89480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4764" y="2371519"/>
            <a:ext cx="4082472" cy="98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24190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0D454-177E-484E-8885-DD67D26CE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World-to-Camera Transform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8F6D4-709D-5443-A0E9-46A5B7CCAD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heterogeneous coordinates, our transform looks like: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does this look like in </a:t>
            </a:r>
            <a:r>
              <a:rPr lang="en-US"/>
              <a:t>homogeneous coordinates?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55618A-24F6-B54B-843F-DD0795BF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0BF908-2BA6-C045-A3F5-1F89FD89480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4764" y="2371519"/>
            <a:ext cx="4082472" cy="9846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0F3EC3-4A93-9047-A169-78154BD1FA9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4339623"/>
            <a:ext cx="9144000" cy="192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12704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3D46B-894B-AB48-8303-52CF2A811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Projection Matrix</a:t>
            </a:r>
            <a:br>
              <a:rPr lang="en-US" dirty="0"/>
            </a:br>
            <a:r>
              <a:rPr lang="en-US" dirty="0">
                <a:solidFill>
                  <a:schemeClr val="tx2"/>
                </a:solidFill>
              </a:rPr>
              <a:t>Putting it all together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14053-1F7C-3241-820B-92EE904007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already derived a transformation from the camera coordinates to the image coordinates: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901783-9586-A44D-8312-71DE38BE8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12ECB0-64C7-6F4D-B472-0FA2FD4300D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1400" y="2616200"/>
            <a:ext cx="50292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36765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3D46B-894B-AB48-8303-52CF2A811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Projection Matrix</a:t>
            </a:r>
            <a:br>
              <a:rPr lang="en-US" dirty="0"/>
            </a:br>
            <a:r>
              <a:rPr lang="en-US" dirty="0">
                <a:solidFill>
                  <a:schemeClr val="tx2"/>
                </a:solidFill>
              </a:rPr>
              <a:t>Putting it all together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14053-1F7C-3241-820B-92EE904007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already derived a transformation from the camera coordinates to the image coordinates: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Now, we have derived the relationship between the world and the camera: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901783-9586-A44D-8312-71DE38BE8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F54D1E-8CB2-7948-A276-7283A19BF41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5723" y="4510954"/>
            <a:ext cx="4991100" cy="1612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F67932-DC13-EC53-295F-98C1F0F790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1400" y="2616200"/>
            <a:ext cx="50292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326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3D46B-894B-AB48-8303-52CF2A811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Projection Matrix</a:t>
            </a:r>
            <a:br>
              <a:rPr lang="en-US" dirty="0"/>
            </a:br>
            <a:r>
              <a:rPr lang="en-US" dirty="0">
                <a:solidFill>
                  <a:schemeClr val="tx2"/>
                </a:solidFill>
              </a:rPr>
              <a:t>Putting it all together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14053-1F7C-3241-820B-92EE904007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can be written as a single transform: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where: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901783-9586-A44D-8312-71DE38BE8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129B3A-9C02-6347-AB06-DA3E282587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4105916"/>
            <a:ext cx="9144000" cy="23869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60160C-210C-C54E-898D-633AFEE0099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5050" y="2332985"/>
            <a:ext cx="2501900" cy="838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37AC23-C4CF-EC4C-A92D-ECCD87350A57}"/>
              </a:ext>
            </a:extLst>
          </p:cNvPr>
          <p:cNvSpPr/>
          <p:nvPr/>
        </p:nvSpPr>
        <p:spPr>
          <a:xfrm>
            <a:off x="1182256" y="5144655"/>
            <a:ext cx="9698181" cy="14197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27EA16-4FA0-5B4F-A2F5-52C361B7E02C}"/>
              </a:ext>
            </a:extLst>
          </p:cNvPr>
          <p:cNvSpPr/>
          <p:nvPr/>
        </p:nvSpPr>
        <p:spPr>
          <a:xfrm flipV="1">
            <a:off x="6096001" y="4857667"/>
            <a:ext cx="794327" cy="47171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49722D-8B6D-5E40-A556-205D523651A1}"/>
              </a:ext>
            </a:extLst>
          </p:cNvPr>
          <p:cNvSpPr/>
          <p:nvPr/>
        </p:nvSpPr>
        <p:spPr>
          <a:xfrm flipV="1">
            <a:off x="7232073" y="4979761"/>
            <a:ext cx="794327" cy="47171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851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B51B45-F8F7-5C47-B9E5-7572E3FB414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8036" y="1720000"/>
            <a:ext cx="8128000" cy="39986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BEC7B7-2BF9-A24D-968B-A7C01378D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 camera starts with a sensor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BB7528-F491-EA42-A3AF-BB9149384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0B3DBF-610F-7349-9C23-F35DFACE8032}"/>
              </a:ext>
            </a:extLst>
          </p:cNvPr>
          <p:cNvSpPr txBox="1"/>
          <p:nvPr/>
        </p:nvSpPr>
        <p:spPr>
          <a:xfrm>
            <a:off x="9087118" y="5571676"/>
            <a:ext cx="1386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CCD Sensor</a:t>
            </a:r>
          </a:p>
          <a:p>
            <a:r>
              <a:rPr lang="en-US" dirty="0">
                <a:latin typeface="Gill Sans MT" panose="020B0502020104020203" pitchFamily="34" charset="77"/>
              </a:rPr>
              <a:t>(or similar)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8CC362-D7EA-D04C-B6B2-36E06D9508DE}"/>
              </a:ext>
            </a:extLst>
          </p:cNvPr>
          <p:cNvSpPr txBox="1"/>
          <p:nvPr/>
        </p:nvSpPr>
        <p:spPr>
          <a:xfrm>
            <a:off x="2863271" y="5701747"/>
            <a:ext cx="1191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The World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D91970E-B9B3-174B-9F5D-47213373861B}"/>
              </a:ext>
            </a:extLst>
          </p:cNvPr>
          <p:cNvCxnSpPr>
            <a:cxnSpLocks/>
          </p:cNvCxnSpPr>
          <p:nvPr/>
        </p:nvCxnSpPr>
        <p:spPr>
          <a:xfrm flipH="1" flipV="1">
            <a:off x="5190837" y="2105891"/>
            <a:ext cx="581891" cy="106944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86BBF8D-5950-354C-8F18-5313AFA53442}"/>
              </a:ext>
            </a:extLst>
          </p:cNvPr>
          <p:cNvSpPr txBox="1"/>
          <p:nvPr/>
        </p:nvSpPr>
        <p:spPr>
          <a:xfrm>
            <a:off x="5190837" y="3175334"/>
            <a:ext cx="2262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Light rays come from the world and are recorded on the sensor.</a:t>
            </a:r>
          </a:p>
        </p:txBody>
      </p:sp>
    </p:spTree>
    <p:extLst>
      <p:ext uri="{BB962C8B-B14F-4D97-AF65-F5344CB8AC3E}">
        <p14:creationId xmlns:p14="http://schemas.microsoft.com/office/powerpoint/2010/main" val="348390975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3D46B-894B-AB48-8303-52CF2A811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Projection Matrix</a:t>
            </a:r>
            <a:br>
              <a:rPr lang="en-US" dirty="0"/>
            </a:br>
            <a:r>
              <a:rPr lang="en-US" dirty="0">
                <a:solidFill>
                  <a:schemeClr val="tx2"/>
                </a:solidFill>
              </a:rPr>
              <a:t>Putting it all together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14053-1F7C-3241-820B-92EE904007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can be written as a single transform: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where: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901783-9586-A44D-8312-71DE38BE8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129B3A-9C02-6347-AB06-DA3E282587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4105916"/>
            <a:ext cx="9144000" cy="23869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60160C-210C-C54E-898D-633AFEE0099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5050" y="2332985"/>
            <a:ext cx="25019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61986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3D46B-894B-AB48-8303-52CF2A811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Projection Matrix</a:t>
            </a:r>
            <a:br>
              <a:rPr lang="en-US" dirty="0"/>
            </a:br>
            <a:r>
              <a:rPr lang="en-US" dirty="0">
                <a:solidFill>
                  <a:schemeClr val="tx2"/>
                </a:solidFill>
              </a:rPr>
              <a:t>Putting it all together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14053-1F7C-3241-820B-92EE904007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can be written as a single transform: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where: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901783-9586-A44D-8312-71DE38BE8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60160C-210C-C54E-898D-633AFEE0099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5050" y="2332985"/>
            <a:ext cx="2501900" cy="838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2D24B7-7492-CE4D-8EF3-79F1FDD1BF4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4001295"/>
            <a:ext cx="9144000" cy="235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47782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658EB-D852-2840-88A0-A33CB6424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Pinhole Camera Matrix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2BF76B6-45E7-9847-B4E4-C0DFBDA9CE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5491" y="1461533"/>
            <a:ext cx="6761018" cy="507952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4195A0-FA93-884B-BFCF-B188ABF2F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33363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B4639-5944-E746-B02F-CB72D874B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Pinhole Camera Matrix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184F4F9-89FF-1140-8F49-03B6108A6D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7769" y="1825625"/>
            <a:ext cx="4756462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2AE34A-762D-8D41-87A4-1B3C64082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77148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1FD98F8-2A1B-644D-BE76-3CFC32D0C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and</a:t>
            </a:r>
            <a:br>
              <a:rPr lang="en-US" dirty="0"/>
            </a:br>
            <a:r>
              <a:rPr lang="en-US" dirty="0"/>
              <a:t>Perspective Distortion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4382D3F-86F6-B548-A84C-FA463D922C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C81C36-845E-8748-873E-C0C004753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48244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C63FD-5298-9E4F-8141-68EB9F30C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All the cameras we have seen so far have </a:t>
            </a:r>
            <a:r>
              <a:rPr lang="en-US" i="1" dirty="0"/>
              <a:t>perspective distortion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4DBDDFC-571B-F042-B8B8-6C199E2701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859091"/>
            <a:ext cx="9144000" cy="428440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65A1CE-592E-2949-8EC2-11F57A607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53395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21415-6299-5441-90D2-78F536926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and Forced Perspective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698960B-2E8B-DF49-80FE-A9113C54E8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7127" y="1945322"/>
            <a:ext cx="8977746" cy="411194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921DA8-8492-1346-995F-D05C7B4F6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41526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4CD0F-A0BD-8E41-8572-00D8FC50C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Ames Room Illusion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7DA4D95-6627-3341-B408-B7DA47CDF3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6873" y="1421148"/>
            <a:ext cx="7278254" cy="516029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3A59BC-5182-EC42-96A6-5619FEA84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46459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EDEAEF6-97D7-4D4E-9128-363AF4FF55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2130690"/>
            <a:ext cx="7886700" cy="374120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B58F85-2332-BB47-A52D-58F2C9177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0E7A560-E963-D391-CA16-021FAB8CD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Ames Room Illusion (Forced Perspective)</a:t>
            </a:r>
          </a:p>
        </p:txBody>
      </p:sp>
    </p:spTree>
    <p:extLst>
      <p:ext uri="{BB962C8B-B14F-4D97-AF65-F5344CB8AC3E}">
        <p14:creationId xmlns:p14="http://schemas.microsoft.com/office/powerpoint/2010/main" val="293139236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DCBE8-6521-FAD6-111E-CCB53311B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Chart, diagram&#10;&#10;Description automatically generated">
            <a:extLst>
              <a:ext uri="{FF2B5EF4-FFF2-40B4-BE49-F238E27FC236}">
                <a16:creationId xmlns:a16="http://schemas.microsoft.com/office/drawing/2014/main" id="{83C10848-F179-BCC4-5727-53E683002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0D1A34-05E5-D652-D289-3B1527566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73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B51B45-F8F7-5C47-B9E5-7572E3FB414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8036" y="1720000"/>
            <a:ext cx="8128000" cy="39986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BEC7B7-2BF9-A24D-968B-A7C01378D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Bare-sensor imaging: where the sensor collects all light rays with no aperture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BB7528-F491-EA42-A3AF-BB9149384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0B3DBF-610F-7349-9C23-F35DFACE8032}"/>
              </a:ext>
            </a:extLst>
          </p:cNvPr>
          <p:cNvSpPr txBox="1"/>
          <p:nvPr/>
        </p:nvSpPr>
        <p:spPr>
          <a:xfrm>
            <a:off x="9087118" y="5571676"/>
            <a:ext cx="1386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CCD Sensor</a:t>
            </a:r>
          </a:p>
          <a:p>
            <a:r>
              <a:rPr lang="en-US" dirty="0">
                <a:latin typeface="Gill Sans MT" panose="020B0502020104020203" pitchFamily="34" charset="77"/>
              </a:rPr>
              <a:t>(or similar)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8CC362-D7EA-D04C-B6B2-36E06D9508DE}"/>
              </a:ext>
            </a:extLst>
          </p:cNvPr>
          <p:cNvSpPr txBox="1"/>
          <p:nvPr/>
        </p:nvSpPr>
        <p:spPr>
          <a:xfrm>
            <a:off x="2863271" y="5701747"/>
            <a:ext cx="1191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The World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6BBF8D-5950-354C-8F18-5313AFA53442}"/>
              </a:ext>
            </a:extLst>
          </p:cNvPr>
          <p:cNvSpPr txBox="1"/>
          <p:nvPr/>
        </p:nvSpPr>
        <p:spPr>
          <a:xfrm>
            <a:off x="5481782" y="3800637"/>
            <a:ext cx="22629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will this image look like?</a:t>
            </a:r>
          </a:p>
        </p:txBody>
      </p:sp>
    </p:spTree>
    <p:extLst>
      <p:ext uri="{BB962C8B-B14F-4D97-AF65-F5344CB8AC3E}">
        <p14:creationId xmlns:p14="http://schemas.microsoft.com/office/powerpoint/2010/main" val="17025228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EC7EF-5052-9820-BB14-2F03647B8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A4A3337B-08FF-96AC-B649-26F2E4BC5C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5A269F-4EEC-C27F-9E98-2725D2B5F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62368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D0E35-A0E5-A120-51D2-42F441379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4BFD4B80-ED83-0AD8-3C2F-79D48054E9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D99DD2-7C4D-996E-312C-DA25B8A89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51394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51113-5C27-99E1-FD1F-609FB953C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ABABDAE6-541A-1328-F105-87B212AE06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CA3FB3-FD71-31EC-FF2B-6EA45D978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4946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3FE8D-C5EA-5E47-AD8E-CFF1213B7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Perspective Distortion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DE5244-C9EC-AF4A-9501-C036FCEE5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93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4FCE98D-A45E-5A4B-AA30-EE6CFE91BC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3309" y="2021206"/>
            <a:ext cx="8885382" cy="396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45875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3FE8D-C5EA-5E47-AD8E-CFF1213B7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Perspective Distortion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DE5244-C9EC-AF4A-9501-C036FCEE5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94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6D1680B-9A7B-E842-ABE2-CA25D8DA7F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1164" y="1588100"/>
            <a:ext cx="8349672" cy="510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8399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1698</TotalTime>
  <Words>1504</Words>
  <Application>Microsoft Macintosh PowerPoint</Application>
  <PresentationFormat>Widescreen</PresentationFormat>
  <Paragraphs>320</Paragraphs>
  <Slides>94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100" baseType="lpstr">
      <vt:lpstr>Arial</vt:lpstr>
      <vt:lpstr>Calibri</vt:lpstr>
      <vt:lpstr>Calibri Light</vt:lpstr>
      <vt:lpstr>Gill Sans MT</vt:lpstr>
      <vt:lpstr>Open Sans</vt:lpstr>
      <vt:lpstr>Office Theme</vt:lpstr>
      <vt:lpstr>CS 685 Autonomous Robotics Robot Vision I</vt:lpstr>
      <vt:lpstr>Cameras and Two-View Geometry</vt:lpstr>
      <vt:lpstr>Motivation: robots need to see the world</vt:lpstr>
      <vt:lpstr>Camera Models</vt:lpstr>
      <vt:lpstr>Reading &amp; Slide Credits</vt:lpstr>
      <vt:lpstr>Any camera starts with a sensor</vt:lpstr>
      <vt:lpstr>Any camera starts with a sensor</vt:lpstr>
      <vt:lpstr>Any camera starts with a sensor</vt:lpstr>
      <vt:lpstr>Bare-sensor imaging: where the sensor collects all light rays with no aperture</vt:lpstr>
      <vt:lpstr>Bare-sensor imaging: where the sensor collects all light rays with no aperture</vt:lpstr>
      <vt:lpstr>Bare-sensor imaging: where the sensor collects all light rays with no aperture</vt:lpstr>
      <vt:lpstr>Bare-sensor imaging: where the sensor collects all light rays with no aperture</vt:lpstr>
      <vt:lpstr>Bare-sensor imaging: where the sensor collects all light rays with no aperture</vt:lpstr>
      <vt:lpstr>What happens if we block some of the light rays?</vt:lpstr>
      <vt:lpstr>What happens if we block some of the light rays?</vt:lpstr>
      <vt:lpstr>Pinhole Imaging</vt:lpstr>
      <vt:lpstr>Pinhole Imaging</vt:lpstr>
      <vt:lpstr>Pinhole Imaging</vt:lpstr>
      <vt:lpstr>Pinhole camera a.k.a. camera obscura</vt:lpstr>
      <vt:lpstr>Pinhole camera a.k.a. camera obscura</vt:lpstr>
      <vt:lpstr>Pinhole camera definitions</vt:lpstr>
      <vt:lpstr>Focal Length </vt:lpstr>
      <vt:lpstr>Focal Length</vt:lpstr>
      <vt:lpstr>Focal Length</vt:lpstr>
      <vt:lpstr>Focal Length</vt:lpstr>
      <vt:lpstr>Pinhole Diameter</vt:lpstr>
      <vt:lpstr>Pinhole Diameter</vt:lpstr>
      <vt:lpstr>Pinhole Diameter</vt:lpstr>
      <vt:lpstr>Pinhole Diameter</vt:lpstr>
      <vt:lpstr>Pinhole Diameter</vt:lpstr>
      <vt:lpstr>A lens redirects incident rays, allowing us to collect more light</vt:lpstr>
      <vt:lpstr>A lens redirects incident rays, allowing us to collect more light</vt:lpstr>
      <vt:lpstr>An ideal lens is defined by its focal distance</vt:lpstr>
      <vt:lpstr>We can figure out how far an image will be made by tracing rays through the foci</vt:lpstr>
      <vt:lpstr>We can figure out how far an image will be made by tracing rays through the foci</vt:lpstr>
      <vt:lpstr>The definition of “focal length” differs between the pinhole and lens cameras</vt:lpstr>
      <vt:lpstr>Accidental Pinholes</vt:lpstr>
      <vt:lpstr>Accidental Pinholes</vt:lpstr>
      <vt:lpstr>Accidental Pinholes</vt:lpstr>
      <vt:lpstr>Accidental Pinholes</vt:lpstr>
      <vt:lpstr>Accidental Pinholes</vt:lpstr>
      <vt:lpstr>Pinhole Cameras for an Eclipse</vt:lpstr>
      <vt:lpstr>The Camera Matrix</vt:lpstr>
      <vt:lpstr>We can think of a camera as a type of coordinate transform</vt:lpstr>
      <vt:lpstr>We can think of a camera as a type of coordinate transform</vt:lpstr>
      <vt:lpstr>We can think of a camera as a type of coordinate transform</vt:lpstr>
      <vt:lpstr>We can think of a camera as a type of coordinate transform</vt:lpstr>
      <vt:lpstr>We can think of a camera as a type of coordinate transform</vt:lpstr>
      <vt:lpstr>Let’s revisit the pinhole camera (f=1) </vt:lpstr>
      <vt:lpstr>Let’s revisit the pinhole camera (f=1) and rearrange the scene</vt:lpstr>
      <vt:lpstr>Let’s revisit the pinhole camera (f=1) and rearrange the scene</vt:lpstr>
      <vt:lpstr>What is the equation for image coordinate x in terms of world coordinate X</vt:lpstr>
      <vt:lpstr>What is the equation for image coordinate x in terms of world coordinate X</vt:lpstr>
      <vt:lpstr>What is the equation for image coordinate x in terms of world coordinate X</vt:lpstr>
      <vt:lpstr>What is the equation for image coordinate x in terms of world coordinate X</vt:lpstr>
      <vt:lpstr>The Pinhole Camera Matrix (f=1)</vt:lpstr>
      <vt:lpstr>The Pinhole Camera Matrix (f=1)</vt:lpstr>
      <vt:lpstr>The Pinhole Camera Matrix (f=1)</vt:lpstr>
      <vt:lpstr>What is the equation for image coordinate x in terms of world coordinate X</vt:lpstr>
      <vt:lpstr>What is the equation for image coordinate x in terms of world coordinate X</vt:lpstr>
      <vt:lpstr>The Pinhole Camera Matrix</vt:lpstr>
      <vt:lpstr>In general, the camera, the image, and the world have different origins</vt:lpstr>
      <vt:lpstr>In general, the camera, the image, and the world have different origins</vt:lpstr>
      <vt:lpstr>Let’s start by thinking about the relative shift between the camera and image</vt:lpstr>
      <vt:lpstr>Let’s start by thinking about the relative shift between the camera and image</vt:lpstr>
      <vt:lpstr>We can decompose the camera matrix into different components</vt:lpstr>
      <vt:lpstr>We can decompose the camera matrix into different components</vt:lpstr>
      <vt:lpstr>We can decompose the camera matrix into different components</vt:lpstr>
      <vt:lpstr>We can decompose the camera matrix into different components</vt:lpstr>
      <vt:lpstr>In general, the camera, the image, and the world have different origins</vt:lpstr>
      <vt:lpstr>PowerPoint Presentation</vt:lpstr>
      <vt:lpstr>PowerPoint Presentation</vt:lpstr>
      <vt:lpstr>PowerPoint Presentation</vt:lpstr>
      <vt:lpstr>PowerPoint Presentation</vt:lpstr>
      <vt:lpstr>The World-to-Camera Transform</vt:lpstr>
      <vt:lpstr>The World-to-Camera Transform</vt:lpstr>
      <vt:lpstr>Camera Projection Matrix Putting it all together</vt:lpstr>
      <vt:lpstr>Camera Projection Matrix Putting it all together</vt:lpstr>
      <vt:lpstr>Camera Projection Matrix Putting it all together</vt:lpstr>
      <vt:lpstr>Camera Projection Matrix Putting it all together</vt:lpstr>
      <vt:lpstr>Camera Projection Matrix Putting it all together</vt:lpstr>
      <vt:lpstr>General Pinhole Camera Matrix</vt:lpstr>
      <vt:lpstr>General Pinhole Camera Matrix</vt:lpstr>
      <vt:lpstr>Perspective and Perspective Distortion</vt:lpstr>
      <vt:lpstr>All the cameras we have seen so far have perspective distortion</vt:lpstr>
      <vt:lpstr>Perspective and Forced Perspective</vt:lpstr>
      <vt:lpstr>The Ames Room Illusion</vt:lpstr>
      <vt:lpstr>The Ames Room Illusion (Forced Perspective)</vt:lpstr>
      <vt:lpstr>PowerPoint Presentation</vt:lpstr>
      <vt:lpstr>PowerPoint Presentation</vt:lpstr>
      <vt:lpstr>PowerPoint Presentation</vt:lpstr>
      <vt:lpstr>PowerPoint Presentation</vt:lpstr>
      <vt:lpstr>Perspective Distortion</vt:lpstr>
      <vt:lpstr>Perspective Distortion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685 Autonomous Robotics Introduction</dc:title>
  <dc:creator>Xuesu Xiao</dc:creator>
  <cp:lastModifiedBy>Xuesu Xiao</cp:lastModifiedBy>
  <cp:revision>86</cp:revision>
  <dcterms:created xsi:type="dcterms:W3CDTF">2022-11-15T23:23:43Z</dcterms:created>
  <dcterms:modified xsi:type="dcterms:W3CDTF">2023-03-30T00:33:06Z</dcterms:modified>
</cp:coreProperties>
</file>