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1090" r:id="rId3"/>
    <p:sldId id="751" r:id="rId4"/>
    <p:sldId id="680" r:id="rId5"/>
    <p:sldId id="681" r:id="rId6"/>
    <p:sldId id="758" r:id="rId7"/>
    <p:sldId id="759" r:id="rId8"/>
    <p:sldId id="760" r:id="rId9"/>
    <p:sldId id="761" r:id="rId10"/>
    <p:sldId id="762" r:id="rId11"/>
    <p:sldId id="752" r:id="rId12"/>
    <p:sldId id="763" r:id="rId13"/>
    <p:sldId id="764" r:id="rId14"/>
    <p:sldId id="765" r:id="rId15"/>
    <p:sldId id="766" r:id="rId16"/>
    <p:sldId id="767" r:id="rId17"/>
    <p:sldId id="753" r:id="rId18"/>
    <p:sldId id="754" r:id="rId19"/>
    <p:sldId id="769" r:id="rId20"/>
    <p:sldId id="755" r:id="rId21"/>
    <p:sldId id="770" r:id="rId22"/>
    <p:sldId id="771" r:id="rId23"/>
    <p:sldId id="756" r:id="rId24"/>
    <p:sldId id="772" r:id="rId25"/>
    <p:sldId id="773" r:id="rId26"/>
    <p:sldId id="757" r:id="rId27"/>
    <p:sldId id="775" r:id="rId28"/>
    <p:sldId id="776" r:id="rId29"/>
    <p:sldId id="777" r:id="rId30"/>
    <p:sldId id="778" r:id="rId31"/>
    <p:sldId id="783" r:id="rId32"/>
    <p:sldId id="784" r:id="rId33"/>
    <p:sldId id="785" r:id="rId34"/>
    <p:sldId id="859" r:id="rId35"/>
    <p:sldId id="529" r:id="rId36"/>
    <p:sldId id="524" r:id="rId37"/>
    <p:sldId id="531" r:id="rId38"/>
    <p:sldId id="532" r:id="rId39"/>
    <p:sldId id="525" r:id="rId40"/>
    <p:sldId id="533" r:id="rId41"/>
    <p:sldId id="1086" r:id="rId42"/>
    <p:sldId id="1087" r:id="rId43"/>
    <p:sldId id="537" r:id="rId44"/>
    <p:sldId id="1088" r:id="rId45"/>
    <p:sldId id="1089" r:id="rId46"/>
    <p:sldId id="694" r:id="rId47"/>
    <p:sldId id="705" r:id="rId48"/>
    <p:sldId id="706" r:id="rId49"/>
    <p:sldId id="707" r:id="rId50"/>
    <p:sldId id="709" r:id="rId51"/>
    <p:sldId id="710" r:id="rId52"/>
    <p:sldId id="711" r:id="rId53"/>
    <p:sldId id="712" r:id="rId54"/>
    <p:sldId id="713" r:id="rId55"/>
    <p:sldId id="714" r:id="rId56"/>
    <p:sldId id="715" r:id="rId57"/>
    <p:sldId id="716" r:id="rId58"/>
    <p:sldId id="717" r:id="rId59"/>
    <p:sldId id="718" r:id="rId60"/>
    <p:sldId id="719" r:id="rId61"/>
    <p:sldId id="720" r:id="rId62"/>
    <p:sldId id="721" r:id="rId63"/>
    <p:sldId id="722" r:id="rId64"/>
    <p:sldId id="723" r:id="rId65"/>
    <p:sldId id="724" r:id="rId66"/>
    <p:sldId id="728" r:id="rId67"/>
    <p:sldId id="725" r:id="rId68"/>
    <p:sldId id="726" r:id="rId69"/>
    <p:sldId id="727" r:id="rId70"/>
    <p:sldId id="729" r:id="rId71"/>
    <p:sldId id="745" r:id="rId72"/>
    <p:sldId id="731" r:id="rId73"/>
    <p:sldId id="730" r:id="rId74"/>
    <p:sldId id="733" r:id="rId75"/>
    <p:sldId id="732" r:id="rId76"/>
    <p:sldId id="655" r:id="rId77"/>
    <p:sldId id="734" r:id="rId78"/>
    <p:sldId id="700" r:id="rId79"/>
    <p:sldId id="737" r:id="rId80"/>
    <p:sldId id="738" r:id="rId81"/>
    <p:sldId id="739" r:id="rId82"/>
    <p:sldId id="740" r:id="rId83"/>
    <p:sldId id="856" r:id="rId84"/>
    <p:sldId id="744" r:id="rId85"/>
    <p:sldId id="743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BB20C-386C-5947-8D8E-3AF086A90668}" v="44" dt="2023-04-05T15:04:59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7"/>
    <p:restoredTop sz="96200"/>
  </p:normalViewPr>
  <p:slideViewPr>
    <p:cSldViewPr snapToGrid="0">
      <p:cViewPr varScale="1">
        <p:scale>
          <a:sx n="198" d="100"/>
          <a:sy n="198" d="100"/>
        </p:scale>
        <p:origin x="20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sldOrd delSection modSection">
      <pc:chgData name="Xuesu Xiao" userId="2da2dc19-76a6-42ca-a03e-a5becae5e7dc" providerId="ADAL" clId="{4C8BB20C-386C-5947-8D8E-3AF086A90668}" dt="2023-04-05T15:04:59.087" v="1287" actId="167"/>
      <pc:docMkLst>
        <pc:docMk/>
      </pc:docMkLst>
      <pc:sldChg chg="addSp delSp modSp mod">
        <pc:chgData name="Xuesu Xiao" userId="2da2dc19-76a6-42ca-a03e-a5becae5e7dc" providerId="ADAL" clId="{4C8BB20C-386C-5947-8D8E-3AF086A90668}" dt="2022-11-21T04:16:03.576" v="579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4C8BB20C-386C-5947-8D8E-3AF086A90668}" dt="2022-11-21T04:16:03.576" v="579"/>
          <ac:spMkLst>
            <pc:docMk/>
            <pc:sldMk cId="2969206148" sldId="256"/>
            <ac:spMk id="4" creationId="{99FFEF1F-A91D-261A-F032-BA27438D104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030995238" sldId="52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30995238" sldId="524"/>
            <ac:spMk id="4" creationId="{E27338BF-9A97-9141-92A4-97F5CA4B94BE}"/>
          </ac:spMkLst>
        </pc:spChg>
      </pc:sldChg>
      <pc:sldChg chg="delSp add del">
        <pc:chgData name="Xuesu Xiao" userId="2da2dc19-76a6-42ca-a03e-a5becae5e7dc" providerId="ADAL" clId="{4C8BB20C-386C-5947-8D8E-3AF086A90668}" dt="2022-11-21T04:16:03.576" v="579"/>
        <pc:sldMkLst>
          <pc:docMk/>
          <pc:sldMk cId="2713092979" sldId="52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13092979" sldId="525"/>
            <ac:spMk id="4" creationId="{D8F5EC17-E5B7-C24A-9E80-C84591297D87}"/>
          </ac:spMkLst>
        </pc:spChg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264359232" sldId="52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264359232" sldId="529"/>
            <ac:spMk id="4" creationId="{E27C3E1E-3B3B-C942-9BB5-108F1427FF49}"/>
          </ac:spMkLst>
        </pc:spChg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delSp add del">
        <pc:chgData name="Xuesu Xiao" userId="2da2dc19-76a6-42ca-a03e-a5becae5e7dc" providerId="ADAL" clId="{4C8BB20C-386C-5947-8D8E-3AF086A90668}" dt="2022-11-21T04:16:03.576" v="579"/>
        <pc:sldMkLst>
          <pc:docMk/>
          <pc:sldMk cId="2320104779" sldId="53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20104779" sldId="531"/>
            <ac:spMk id="4" creationId="{53917F0A-BBD3-E74D-85E1-237DD670BFE7}"/>
          </ac:spMkLst>
        </pc:spChg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24520580" sldId="53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24520580" sldId="532"/>
            <ac:spMk id="4" creationId="{53917F0A-BBD3-E74D-85E1-237DD670BFE7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744507728" sldId="53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744507728" sldId="533"/>
            <ac:spMk id="4" creationId="{53917F0A-BBD3-E74D-85E1-237DD670BFE7}"/>
          </ac:spMkLst>
        </pc:spChg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Sp delSp modSp add mod">
        <pc:chgData name="Xuesu Xiao" userId="2da2dc19-76a6-42ca-a03e-a5becae5e7dc" providerId="ADAL" clId="{4C8BB20C-386C-5947-8D8E-3AF086A90668}" dt="2023-04-01T20:24:56.702" v="731" actId="114"/>
        <pc:sldMkLst>
          <pc:docMk/>
          <pc:sldMk cId="409685105" sldId="537"/>
        </pc:sldMkLst>
        <pc:spChg chg="mod">
          <ac:chgData name="Xuesu Xiao" userId="2da2dc19-76a6-42ca-a03e-a5becae5e7dc" providerId="ADAL" clId="{4C8BB20C-386C-5947-8D8E-3AF086A90668}" dt="2023-04-01T20:24:56.702" v="731" actId="114"/>
          <ac:spMkLst>
            <pc:docMk/>
            <pc:sldMk cId="409685105" sldId="537"/>
            <ac:spMk id="2" creationId="{84AC7D78-3302-B14E-8614-DD4DBA1DBD03}"/>
          </ac:spMkLst>
        </pc:spChg>
        <pc:spChg chg="add mod">
          <ac:chgData name="Xuesu Xiao" userId="2da2dc19-76a6-42ca-a03e-a5becae5e7dc" providerId="ADAL" clId="{4C8BB20C-386C-5947-8D8E-3AF086A90668}" dt="2023-04-01T18:41:52.518" v="662" actId="1037"/>
          <ac:spMkLst>
            <pc:docMk/>
            <pc:sldMk cId="409685105" sldId="537"/>
            <ac:spMk id="3" creationId="{BFEE2260-096B-10A3-527D-5DD5C3DCA318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9685105" sldId="537"/>
            <ac:spMk id="4" creationId="{D3A09D49-C2E9-B945-9670-64452BD0D59D}"/>
          </ac:spMkLst>
        </pc:spChg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delSp add del">
        <pc:chgData name="Xuesu Xiao" userId="2da2dc19-76a6-42ca-a03e-a5becae5e7dc" providerId="ADAL" clId="{4C8BB20C-386C-5947-8D8E-3AF086A90668}" dt="2023-04-01T18:43:28.686" v="669" actId="2696"/>
        <pc:sldMkLst>
          <pc:docMk/>
          <pc:sldMk cId="2188149189" sldId="54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188149189" sldId="541"/>
            <ac:spMk id="4" creationId="{4438C040-CED9-F141-B94C-F08393E83867}"/>
          </ac:spMkLst>
        </pc:spChg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delSp add del">
        <pc:chgData name="Xuesu Xiao" userId="2da2dc19-76a6-42ca-a03e-a5becae5e7dc" providerId="ADAL" clId="{4C8BB20C-386C-5947-8D8E-3AF086A90668}" dt="2023-04-01T20:19:50.587" v="730" actId="2696"/>
        <pc:sldMkLst>
          <pc:docMk/>
          <pc:sldMk cId="144889216" sldId="65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4889216" sldId="654"/>
            <ac:spMk id="4" creationId="{F4071F64-2E23-CE4B-BE0D-F302A492B847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152200659" sldId="65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152200659" sldId="655"/>
            <ac:spMk id="4" creationId="{487E2CCE-1734-E549-A9A7-01E7F7983EF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4087853" sldId="68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4087853" sldId="680"/>
            <ac:spMk id="4" creationId="{988774D8-CF45-BA4D-A68B-C7100F4609C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713740956" sldId="68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713740956" sldId="681"/>
            <ac:spMk id="4" creationId="{0BAE6E5E-1313-204E-84C1-C9BC8C1F575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891242083" sldId="69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891242083" sldId="694"/>
            <ac:spMk id="4" creationId="{8E85FBDD-E44B-E84C-9AC0-92CBE2ACCADA}"/>
          </ac:spMkLst>
        </pc:spChg>
      </pc:sldChg>
      <pc:sldChg chg="delSp add del">
        <pc:chgData name="Xuesu Xiao" userId="2da2dc19-76a6-42ca-a03e-a5becae5e7dc" providerId="ADAL" clId="{4C8BB20C-386C-5947-8D8E-3AF086A90668}" dt="2023-04-01T20:19:35.153" v="729" actId="2696"/>
        <pc:sldMkLst>
          <pc:docMk/>
          <pc:sldMk cId="877790201" sldId="69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77790201" sldId="697"/>
            <ac:spMk id="4" creationId="{8E85FBDD-E44B-E84C-9AC0-92CBE2ACCAD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375066248" sldId="70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75066248" sldId="700"/>
            <ac:spMk id="4" creationId="{C122E8E3-19C9-9B40-96AA-D63FB6D1065B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494596333" sldId="70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94596333" sldId="705"/>
            <ac:spMk id="4" creationId="{01F45F59-E2EF-6943-B258-C8563C7FC95C}"/>
          </ac:spMkLst>
        </pc:spChg>
      </pc:sldChg>
      <pc:sldChg chg="delSp modSp add mod">
        <pc:chgData name="Xuesu Xiao" userId="2da2dc19-76a6-42ca-a03e-a5becae5e7dc" providerId="ADAL" clId="{4C8BB20C-386C-5947-8D8E-3AF086A90668}" dt="2023-04-01T18:47:23.312" v="672" actId="1036"/>
        <pc:sldMkLst>
          <pc:docMk/>
          <pc:sldMk cId="27870091" sldId="70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870091" sldId="706"/>
            <ac:spMk id="4" creationId="{58EB10FD-65CA-374D-B092-08DE976D968C}"/>
          </ac:spMkLst>
        </pc:spChg>
        <pc:picChg chg="mod">
          <ac:chgData name="Xuesu Xiao" userId="2da2dc19-76a6-42ca-a03e-a5becae5e7dc" providerId="ADAL" clId="{4C8BB20C-386C-5947-8D8E-3AF086A90668}" dt="2023-04-01T18:47:23.312" v="672" actId="1036"/>
          <ac:picMkLst>
            <pc:docMk/>
            <pc:sldMk cId="27870091" sldId="706"/>
            <ac:picMk id="6" creationId="{34EF6F0E-A2B9-CC4D-8216-4875EB20050B}"/>
          </ac:picMkLst>
        </pc:picChg>
      </pc:sldChg>
      <pc:sldChg chg="delSp modSp add mod">
        <pc:chgData name="Xuesu Xiao" userId="2da2dc19-76a6-42ca-a03e-a5becae5e7dc" providerId="ADAL" clId="{4C8BB20C-386C-5947-8D8E-3AF086A90668}" dt="2023-04-01T18:48:38.182" v="685" actId="1035"/>
        <pc:sldMkLst>
          <pc:docMk/>
          <pc:sldMk cId="3370584551" sldId="70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70584551" sldId="707"/>
            <ac:spMk id="4" creationId="{58EB10FD-65CA-374D-B092-08DE976D968C}"/>
          </ac:spMkLst>
        </pc:spChg>
        <pc:picChg chg="mod">
          <ac:chgData name="Xuesu Xiao" userId="2da2dc19-76a6-42ca-a03e-a5becae5e7dc" providerId="ADAL" clId="{4C8BB20C-386C-5947-8D8E-3AF086A90668}" dt="2023-04-01T18:48:38.182" v="685" actId="1035"/>
          <ac:picMkLst>
            <pc:docMk/>
            <pc:sldMk cId="3370584551" sldId="707"/>
            <ac:picMk id="7" creationId="{2749E30D-13F1-8B4D-B6A3-48C5F7FA24CE}"/>
          </ac:picMkLst>
        </pc:picChg>
      </pc:sldChg>
      <pc:sldChg chg="delSp modSp add">
        <pc:chgData name="Xuesu Xiao" userId="2da2dc19-76a6-42ca-a03e-a5becae5e7dc" providerId="ADAL" clId="{4C8BB20C-386C-5947-8D8E-3AF086A90668}" dt="2023-04-01T18:49:43.868" v="686" actId="167"/>
        <pc:sldMkLst>
          <pc:docMk/>
          <pc:sldMk cId="1951679214" sldId="70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51679214" sldId="709"/>
            <ac:spMk id="4" creationId="{B066CA7E-67D3-0640-8DB1-24C0E9CCB192}"/>
          </ac:spMkLst>
        </pc:spChg>
        <pc:picChg chg="mod">
          <ac:chgData name="Xuesu Xiao" userId="2da2dc19-76a6-42ca-a03e-a5becae5e7dc" providerId="ADAL" clId="{4C8BB20C-386C-5947-8D8E-3AF086A90668}" dt="2023-04-01T18:49:43.868" v="686" actId="167"/>
          <ac:picMkLst>
            <pc:docMk/>
            <pc:sldMk cId="1951679214" sldId="709"/>
            <ac:picMk id="7" creationId="{012E6AE8-8356-A047-8A03-322EBA4D6260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456296066" sldId="71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456296066" sldId="710"/>
            <ac:spMk id="4" creationId="{3FBBF9B0-DA63-C845-B7D9-9B80B975B41F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67045014" sldId="71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67045014" sldId="711"/>
            <ac:spMk id="4" creationId="{774AAAE4-F97B-F741-AE1F-97956663B564}"/>
          </ac:spMkLst>
        </pc:spChg>
      </pc:sldChg>
      <pc:sldChg chg="delSp modSp add mod">
        <pc:chgData name="Xuesu Xiao" userId="2da2dc19-76a6-42ca-a03e-a5becae5e7dc" providerId="ADAL" clId="{4C8BB20C-386C-5947-8D8E-3AF086A90668}" dt="2023-04-01T18:56:39.749" v="693" actId="107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3-04-01T18:56:36.052" v="692" actId="27636"/>
          <ac:spMkLst>
            <pc:docMk/>
            <pc:sldMk cId="1626170727" sldId="712"/>
            <ac:spMk id="3" creationId="{0B33DBC0-A449-2248-B70F-B36D044573F7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26170727" sldId="712"/>
            <ac:spMk id="4" creationId="{774AAAE4-F97B-F741-AE1F-97956663B564}"/>
          </ac:spMkLst>
        </pc:spChg>
        <pc:picChg chg="mod">
          <ac:chgData name="Xuesu Xiao" userId="2da2dc19-76a6-42ca-a03e-a5becae5e7dc" providerId="ADAL" clId="{4C8BB20C-386C-5947-8D8E-3AF086A90668}" dt="2022-11-21T01:45:44.126" v="577" actId="167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3-04-01T18:56:39.749" v="693" actId="1076"/>
          <ac:picMkLst>
            <pc:docMk/>
            <pc:sldMk cId="1626170727" sldId="712"/>
            <ac:picMk id="7" creationId="{7801ECB4-2E56-A34A-B836-A22C7EE1FEA6}"/>
          </ac:picMkLst>
        </pc:picChg>
      </pc:sldChg>
      <pc:sldChg chg="delSp modSp add mod">
        <pc:chgData name="Xuesu Xiao" userId="2da2dc19-76a6-42ca-a03e-a5becae5e7dc" providerId="ADAL" clId="{4C8BB20C-386C-5947-8D8E-3AF086A90668}" dt="2023-04-01T18:59:09.698" v="713" actId="1035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23861829" sldId="713"/>
            <ac:spMk id="4" creationId="{774AAAE4-F97B-F741-AE1F-97956663B564}"/>
          </ac:spMkLst>
        </pc:spChg>
        <pc:picChg chg="mod">
          <ac:chgData name="Xuesu Xiao" userId="2da2dc19-76a6-42ca-a03e-a5becae5e7dc" providerId="ADAL" clId="{4C8BB20C-386C-5947-8D8E-3AF086A90668}" dt="2023-04-01T18:59:09.698" v="713" actId="1035"/>
          <ac:picMkLst>
            <pc:docMk/>
            <pc:sldMk cId="1023861829" sldId="713"/>
            <ac:picMk id="8" creationId="{EED8813D-37C4-3F44-9F04-C716A5DCA1E3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167767902" sldId="71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167767902" sldId="714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546731572" sldId="715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609608681" sldId="71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09608681" sldId="716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644591453" sldId="71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644591453" sldId="717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1676544767" sldId="71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76544767" sldId="718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24291392" sldId="71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24291392" sldId="719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8605734" sldId="72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8605734" sldId="720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94644174" sldId="72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94644174" sldId="721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26602289" sldId="72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26602289" sldId="722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04745469" sldId="72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04745469" sldId="723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403540944" sldId="72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03540944" sldId="724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32.470" v="714" actId="15"/>
        <pc:sldMkLst>
          <pc:docMk/>
          <pc:sldMk cId="1034326893" sldId="72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34326893" sldId="725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32.470" v="714" actId="15"/>
          <ac:spMkLst>
            <pc:docMk/>
            <pc:sldMk cId="1034326893" sldId="725"/>
            <ac:spMk id="9" creationId="{DD39777C-74C0-B945-9509-8EE4FC5038D1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39.798" v="716" actId="15"/>
        <pc:sldMkLst>
          <pc:docMk/>
          <pc:sldMk cId="3274923558" sldId="72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74923558" sldId="726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39.798" v="716" actId="15"/>
          <ac:spMkLst>
            <pc:docMk/>
            <pc:sldMk cId="3274923558" sldId="726"/>
            <ac:spMk id="9" creationId="{DD39777C-74C0-B945-9509-8EE4FC5038D1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50.929" v="720" actId="27636"/>
        <pc:sldMkLst>
          <pc:docMk/>
          <pc:sldMk cId="3466545081" sldId="72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466545081" sldId="727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50.929" v="720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555557038" sldId="72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555557038" sldId="728"/>
            <ac:spMk id="4" creationId="{5D5939C8-87F1-9C41-8373-418B15992013}"/>
          </ac:spMkLst>
        </pc:spChg>
      </pc:sldChg>
      <pc:sldChg chg="delSp modSp add mod">
        <pc:chgData name="Xuesu Xiao" userId="2da2dc19-76a6-42ca-a03e-a5becae5e7dc" providerId="ADAL" clId="{4C8BB20C-386C-5947-8D8E-3AF086A90668}" dt="2023-04-01T20:00:26.062" v="727" actId="732"/>
        <pc:sldMkLst>
          <pc:docMk/>
          <pc:sldMk cId="259660221" sldId="72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9660221" sldId="729"/>
            <ac:spMk id="4" creationId="{EBE22267-F242-DE4A-870C-9FBAA17B0E2C}"/>
          </ac:spMkLst>
        </pc:spChg>
        <pc:picChg chg="mod modCrop">
          <ac:chgData name="Xuesu Xiao" userId="2da2dc19-76a6-42ca-a03e-a5becae5e7dc" providerId="ADAL" clId="{4C8BB20C-386C-5947-8D8E-3AF086A90668}" dt="2023-04-01T20:00:26.062" v="727" actId="732"/>
          <ac:picMkLst>
            <pc:docMk/>
            <pc:sldMk cId="259660221" sldId="729"/>
            <ac:picMk id="3" creationId="{7DA6842B-1596-E247-B1CC-789E909C41E7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219242810" sldId="73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19242810" sldId="730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31496508" sldId="73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31496508" sldId="731"/>
            <ac:spMk id="4" creationId="{EBE22267-F242-DE4A-870C-9FBAA17B0E2C}"/>
          </ac:spMkLst>
        </pc:spChg>
      </pc:sldChg>
      <pc:sldChg chg="delSp add ord">
        <pc:chgData name="Xuesu Xiao" userId="2da2dc19-76a6-42ca-a03e-a5becae5e7dc" providerId="ADAL" clId="{4C8BB20C-386C-5947-8D8E-3AF086A90668}" dt="2023-04-01T20:02:48.085" v="728" actId="20578"/>
        <pc:sldMkLst>
          <pc:docMk/>
          <pc:sldMk cId="988763133" sldId="73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988763133" sldId="732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43027622" sldId="73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43027622" sldId="733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17095524" sldId="73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17095524" sldId="734"/>
            <ac:spMk id="4" creationId="{487E2CCE-1734-E549-A9A7-01E7F7983EF8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51320274" sldId="73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51320274" sldId="737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28587288" sldId="73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28587288" sldId="738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918012244" sldId="73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18012244" sldId="739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120704526" sldId="74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120704526" sldId="740"/>
            <ac:spMk id="4" creationId="{E8316AF9-DB4E-9B47-9956-A9D79498D53D}"/>
          </ac:spMkLst>
        </pc:spChg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348661739" sldId="74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348661739" sldId="743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908479380" sldId="74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908479380" sldId="744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18103068" sldId="74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18103068" sldId="745"/>
            <ac:spMk id="4" creationId="{487E2CCE-1734-E549-A9A7-01E7F7983EF8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33284405" sldId="75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33284405" sldId="751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810900495" sldId="75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810900495" sldId="752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40930740" sldId="75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40930740" sldId="753"/>
            <ac:spMk id="4" creationId="{1909653A-61A3-7743-A1A3-5E6B1ED8406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66422024" sldId="75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66422024" sldId="754"/>
            <ac:spMk id="4" creationId="{AB7ED90F-6156-DB43-84A4-9C9803C543E5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903307259" sldId="75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903307259" sldId="755"/>
            <ac:spMk id="4" creationId="{11ACEF46-C9E9-6B45-9D5A-A3B50E24360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803377708" sldId="75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03377708" sldId="756"/>
            <ac:spMk id="4" creationId="{9E0E47F9-E7A3-9E45-AFF7-837495011097}"/>
          </ac:spMkLst>
        </pc:sp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184504560" sldId="75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4504560" sldId="757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39263756" sldId="75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9263756" sldId="758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56558493" sldId="75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56558493" sldId="759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325038850" sldId="76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25038850" sldId="760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721203631" sldId="76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21203631" sldId="761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337779556" sldId="76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337779556" sldId="762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72118629" sldId="76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72118629" sldId="763"/>
            <ac:spMk id="4" creationId="{74DD12E6-F8E4-B84E-A70E-9A2AED2246A4}"/>
          </ac:spMkLst>
        </pc:spChg>
      </pc:sldChg>
      <pc:sldChg chg="delSp modSp add">
        <pc:chgData name="Xuesu Xiao" userId="2da2dc19-76a6-42ca-a03e-a5becae5e7dc" providerId="ADAL" clId="{4C8BB20C-386C-5947-8D8E-3AF086A90668}" dt="2023-04-05T15:04:59.087" v="1287" actId="167"/>
        <pc:sldMkLst>
          <pc:docMk/>
          <pc:sldMk cId="3590730682" sldId="76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590730682" sldId="764"/>
            <ac:spMk id="4" creationId="{74DD12E6-F8E4-B84E-A70E-9A2AED2246A4}"/>
          </ac:spMkLst>
        </pc:spChg>
        <pc:picChg chg="mod">
          <ac:chgData name="Xuesu Xiao" userId="2da2dc19-76a6-42ca-a03e-a5becae5e7dc" providerId="ADAL" clId="{4C8BB20C-386C-5947-8D8E-3AF086A90668}" dt="2023-04-05T15:04:59.087" v="1287" actId="167"/>
          <ac:picMkLst>
            <pc:docMk/>
            <pc:sldMk cId="3590730682" sldId="764"/>
            <ac:picMk id="8" creationId="{C63F5EE7-1637-684E-B8D9-BECF96083427}"/>
          </ac:picMkLst>
        </pc:picChg>
      </pc:sldChg>
      <pc:sldChg chg="delSp modSp add">
        <pc:chgData name="Xuesu Xiao" userId="2da2dc19-76a6-42ca-a03e-a5becae5e7dc" providerId="ADAL" clId="{4C8BB20C-386C-5947-8D8E-3AF086A90668}" dt="2023-04-01T17:46:43.542" v="581" actId="167"/>
        <pc:sldMkLst>
          <pc:docMk/>
          <pc:sldMk cId="2502407030" sldId="76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02407030" sldId="765"/>
            <ac:spMk id="4" creationId="{74DD12E6-F8E4-B84E-A70E-9A2AED2246A4}"/>
          </ac:spMkLst>
        </pc:spChg>
        <pc:picChg chg="mod">
          <ac:chgData name="Xuesu Xiao" userId="2da2dc19-76a6-42ca-a03e-a5becae5e7dc" providerId="ADAL" clId="{4C8BB20C-386C-5947-8D8E-3AF086A90668}" dt="2023-04-01T17:46:43.542" v="581" actId="167"/>
          <ac:picMkLst>
            <pc:docMk/>
            <pc:sldMk cId="2502407030" sldId="765"/>
            <ac:picMk id="8" creationId="{C63F5EE7-1637-684E-B8D9-BECF96083427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02303285" sldId="76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02303285" sldId="766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69508176" sldId="76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69508176" sldId="767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62267856" sldId="76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62267856" sldId="769"/>
            <ac:spMk id="4" creationId="{AB7ED90F-6156-DB43-84A4-9C9803C543E5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365236976" sldId="77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65236976" sldId="770"/>
            <ac:spMk id="4" creationId="{EF7EAF4F-AF82-9444-826B-1A0501206349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39625519" sldId="77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39625519" sldId="771"/>
            <ac:spMk id="4" creationId="{EF7EAF4F-AF82-9444-826B-1A0501206349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877556041" sldId="77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77556041" sldId="772"/>
            <ac:spMk id="4" creationId="{9E0E47F9-E7A3-9E45-AFF7-837495011097}"/>
          </ac:spMkLst>
        </pc:spChg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83542032" sldId="77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3542032" sldId="773"/>
            <ac:spMk id="4" creationId="{9E0E47F9-E7A3-9E45-AFF7-837495011097}"/>
          </ac:spMkLst>
        </pc:spChg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2263794410" sldId="77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263794410" sldId="775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4252846470" sldId="77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252846470" sldId="776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491486382" sldId="77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91486382" sldId="777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044911208" sldId="77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44911208" sldId="778"/>
            <ac:spMk id="4" creationId="{85FE00AF-6829-154C-AF84-9ACA20DF4786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800441405" sldId="78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00441405" sldId="783"/>
            <ac:spMk id="4" creationId="{85FE00AF-6829-154C-AF84-9ACA20DF4786}"/>
          </ac:spMkLst>
        </pc:sp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1990048963" sldId="78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90048963" sldId="784"/>
            <ac:spMk id="4" creationId="{85FE00AF-6829-154C-AF84-9ACA20DF4786}"/>
          </ac:spMkLst>
        </pc:spChg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297935194" sldId="78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97935194" sldId="785"/>
            <ac:spMk id="4" creationId="{7799D962-0907-5447-A7FE-5EF1DAE172D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740403763" sldId="85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740403763" sldId="856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087514862" sldId="85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87514862" sldId="859"/>
            <ac:spMk id="5" creationId="{E5505510-7E13-AE49-91DC-4573DFC116ED}"/>
          </ac:spMkLst>
        </pc:spChg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Sp delSp modSp add del mod">
        <pc:chgData name="Xuesu Xiao" userId="2da2dc19-76a6-42ca-a03e-a5becae5e7dc" providerId="ADAL" clId="{4C8BB20C-386C-5947-8D8E-3AF086A90668}" dt="2023-04-01T18:40:29.937" v="586"/>
        <pc:sldMkLst>
          <pc:docMk/>
          <pc:sldMk cId="2539870814" sldId="1086"/>
        </pc:sldMkLst>
        <pc:spChg chg="del">
          <ac:chgData name="Xuesu Xiao" userId="2da2dc19-76a6-42ca-a03e-a5becae5e7dc" providerId="ADAL" clId="{4C8BB20C-386C-5947-8D8E-3AF086A90668}" dt="2023-04-01T18:40:28.785" v="585" actId="478"/>
          <ac:spMkLst>
            <pc:docMk/>
            <pc:sldMk cId="2539870814" sldId="1086"/>
            <ac:spMk id="2" creationId="{4056D4AD-1F26-DD48-A29D-076651799A01}"/>
          </ac:spMkLst>
        </pc:spChg>
        <pc:spChg chg="add del mod">
          <ac:chgData name="Xuesu Xiao" userId="2da2dc19-76a6-42ca-a03e-a5becae5e7dc" providerId="ADAL" clId="{4C8BB20C-386C-5947-8D8E-3AF086A90668}" dt="2022-11-21T04:16:03.576" v="579"/>
          <ac:spMkLst>
            <pc:docMk/>
            <pc:sldMk cId="2539870814" sldId="1086"/>
            <ac:spMk id="3" creationId="{3BFB9478-F8F9-0899-3490-DB4DD8EDF12E}"/>
          </ac:spMkLst>
        </pc:spChg>
        <pc:spChg chg="add mod">
          <ac:chgData name="Xuesu Xiao" userId="2da2dc19-76a6-42ca-a03e-a5becae5e7dc" providerId="ADAL" clId="{4C8BB20C-386C-5947-8D8E-3AF086A90668}" dt="2023-04-01T18:40:29.937" v="586"/>
          <ac:spMkLst>
            <pc:docMk/>
            <pc:sldMk cId="2539870814" sldId="1086"/>
            <ac:spMk id="4" creationId="{420FB10A-EFC9-AD2B-4BCD-26240F941140}"/>
          </ac:spMkLst>
        </pc:spChg>
      </pc:sldChg>
      <pc:sldChg chg="new del">
        <pc:chgData name="Xuesu Xiao" userId="2da2dc19-76a6-42ca-a03e-a5becae5e7dc" providerId="ADAL" clId="{4C8BB20C-386C-5947-8D8E-3AF086A90668}" dt="2023-04-01T18:39:33.721" v="583" actId="680"/>
        <pc:sldMkLst>
          <pc:docMk/>
          <pc:sldMk cId="2964868741" sldId="1087"/>
        </pc:sldMkLst>
      </pc:sldChg>
      <pc:sldChg chg="modSp add mod">
        <pc:chgData name="Xuesu Xiao" userId="2da2dc19-76a6-42ca-a03e-a5becae5e7dc" providerId="ADAL" clId="{4C8BB20C-386C-5947-8D8E-3AF086A90668}" dt="2023-04-01T20:25:00.480" v="732" actId="114"/>
        <pc:sldMkLst>
          <pc:docMk/>
          <pc:sldMk cId="3323670345" sldId="1087"/>
        </pc:sldMkLst>
        <pc:spChg chg="mod">
          <ac:chgData name="Xuesu Xiao" userId="2da2dc19-76a6-42ca-a03e-a5becae5e7dc" providerId="ADAL" clId="{4C8BB20C-386C-5947-8D8E-3AF086A90668}" dt="2023-04-01T20:25:00.480" v="732" actId="114"/>
          <ac:spMkLst>
            <pc:docMk/>
            <pc:sldMk cId="3323670345" sldId="1087"/>
            <ac:spMk id="2" creationId="{53B3B29D-018E-2F48-AB47-9EFCD23CC147}"/>
          </ac:spMkLst>
        </pc:spChg>
      </pc:sldChg>
      <pc:sldChg chg="addSp delSp modSp add mod">
        <pc:chgData name="Xuesu Xiao" userId="2da2dc19-76a6-42ca-a03e-a5becae5e7dc" providerId="ADAL" clId="{4C8BB20C-386C-5947-8D8E-3AF086A90668}" dt="2023-04-01T18:58:41.696" v="697"/>
        <pc:sldMkLst>
          <pc:docMk/>
          <pc:sldMk cId="26790733" sldId="1088"/>
        </pc:sldMkLst>
        <pc:spChg chg="mod">
          <ac:chgData name="Xuesu Xiao" userId="2da2dc19-76a6-42ca-a03e-a5becae5e7dc" providerId="ADAL" clId="{4C8BB20C-386C-5947-8D8E-3AF086A90668}" dt="2023-04-01T18:55:07.869" v="687" actId="114"/>
          <ac:spMkLst>
            <pc:docMk/>
            <pc:sldMk cId="26790733" sldId="1088"/>
            <ac:spMk id="2" creationId="{84AC7D78-3302-B14E-8614-DD4DBA1DBD03}"/>
          </ac:spMkLst>
        </pc:spChg>
        <pc:spChg chg="mod">
          <ac:chgData name="Xuesu Xiao" userId="2da2dc19-76a6-42ca-a03e-a5becae5e7dc" providerId="ADAL" clId="{4C8BB20C-386C-5947-8D8E-3AF086A90668}" dt="2023-04-01T18:55:11.798" v="689" actId="1076"/>
          <ac:spMkLst>
            <pc:docMk/>
            <pc:sldMk cId="26790733" sldId="1088"/>
            <ac:spMk id="3" creationId="{BFEE2260-096B-10A3-527D-5DD5C3DCA318}"/>
          </ac:spMkLst>
        </pc:spChg>
        <pc:picChg chg="add mod modCrop">
          <ac:chgData name="Xuesu Xiao" userId="2da2dc19-76a6-42ca-a03e-a5becae5e7dc" providerId="ADAL" clId="{4C8BB20C-386C-5947-8D8E-3AF086A90668}" dt="2023-04-01T18:42:59.495" v="668" actId="1076"/>
          <ac:picMkLst>
            <pc:docMk/>
            <pc:sldMk cId="26790733" sldId="1088"/>
            <ac:picMk id="4" creationId="{41E9FF13-3821-9B95-1E79-C7C393BD2B03}"/>
          </ac:picMkLst>
        </pc:picChg>
        <pc:picChg chg="add del mod">
          <ac:chgData name="Xuesu Xiao" userId="2da2dc19-76a6-42ca-a03e-a5becae5e7dc" providerId="ADAL" clId="{4C8BB20C-386C-5947-8D8E-3AF086A90668}" dt="2023-04-01T18:58:41.696" v="697"/>
          <ac:picMkLst>
            <pc:docMk/>
            <pc:sldMk cId="26790733" sldId="1088"/>
            <ac:picMk id="6" creationId="{8D994C09-AF59-D512-AE72-ADF9EB19C37E}"/>
          </ac:picMkLst>
        </pc:picChg>
      </pc:sldChg>
      <pc:sldChg chg="delSp modSp new mod">
        <pc:chgData name="Xuesu Xiao" userId="2da2dc19-76a6-42ca-a03e-a5becae5e7dc" providerId="ADAL" clId="{4C8BB20C-386C-5947-8D8E-3AF086A90668}" dt="2023-04-01T18:48:37.201" v="683" actId="1076"/>
        <pc:sldMkLst>
          <pc:docMk/>
          <pc:sldMk cId="2888616981" sldId="1089"/>
        </pc:sldMkLst>
        <pc:spChg chg="mod">
          <ac:chgData name="Xuesu Xiao" userId="2da2dc19-76a6-42ca-a03e-a5becae5e7dc" providerId="ADAL" clId="{4C8BB20C-386C-5947-8D8E-3AF086A90668}" dt="2023-04-01T18:48:37.201" v="683" actId="1076"/>
          <ac:spMkLst>
            <pc:docMk/>
            <pc:sldMk cId="2888616981" sldId="1089"/>
            <ac:spMk id="2" creationId="{E4D24720-F87E-1893-5F3C-2C3EA3ED648F}"/>
          </ac:spMkLst>
        </pc:spChg>
        <pc:spChg chg="del">
          <ac:chgData name="Xuesu Xiao" userId="2da2dc19-76a6-42ca-a03e-a5becae5e7dc" providerId="ADAL" clId="{4C8BB20C-386C-5947-8D8E-3AF086A90668}" dt="2023-04-01T18:47:37.502" v="675" actId="478"/>
          <ac:spMkLst>
            <pc:docMk/>
            <pc:sldMk cId="2888616981" sldId="1089"/>
            <ac:spMk id="3" creationId="{0C9CEC56-4E1A-E61B-B38D-8939871F041E}"/>
          </ac:spMkLst>
        </pc:spChg>
      </pc:sldChg>
      <pc:sldChg chg="modSp new mod">
        <pc:chgData name="Xuesu Xiao" userId="2da2dc19-76a6-42ca-a03e-a5becae5e7dc" providerId="ADAL" clId="{4C8BB20C-386C-5947-8D8E-3AF086A90668}" dt="2023-04-05T14:53:52.915" v="1286" actId="20577"/>
        <pc:sldMkLst>
          <pc:docMk/>
          <pc:sldMk cId="639611739" sldId="1090"/>
        </pc:sldMkLst>
        <pc:spChg chg="mod">
          <ac:chgData name="Xuesu Xiao" userId="2da2dc19-76a6-42ca-a03e-a5becae5e7dc" providerId="ADAL" clId="{4C8BB20C-386C-5947-8D8E-3AF086A90668}" dt="2023-04-05T14:49:16.138" v="771" actId="20577"/>
          <ac:spMkLst>
            <pc:docMk/>
            <pc:sldMk cId="639611739" sldId="1090"/>
            <ac:spMk id="2" creationId="{0053EAEF-7EC4-674D-215C-510A7AC68839}"/>
          </ac:spMkLst>
        </pc:spChg>
        <pc:spChg chg="mod">
          <ac:chgData name="Xuesu Xiao" userId="2da2dc19-76a6-42ca-a03e-a5becae5e7dc" providerId="ADAL" clId="{4C8BB20C-386C-5947-8D8E-3AF086A90668}" dt="2023-04-05T14:53:52.915" v="1286" actId="20577"/>
          <ac:spMkLst>
            <pc:docMk/>
            <pc:sldMk cId="639611739" sldId="1090"/>
            <ac:spMk id="3" creationId="{C94A473A-9C44-87CE-7400-C94293F21E73}"/>
          </ac:spMkLst>
        </pc:spChg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E024-6B35-8144-A070-B0BDE489A96E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E611-B491-7142-8422-9C5E51CC4B13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D5ED-4604-574B-8B88-7AC6E6F5E866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90B-6B5E-2D4A-A6B1-371F6394F56B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E6F5-04C3-024D-AFC4-688C856261B1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374C-75F5-E84A-8A78-CD904A44AEA7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A229-6874-154E-B7E7-C931217FC86B}" type="datetime1">
              <a:rPr lang="en-US" smtClean="0"/>
              <a:t>4/5/23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D0B-2C9B-AC40-97F1-D8CB6FA7304E}" type="datetime1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C80E-B185-D446-AE38-F69F5264E987}" type="datetime1">
              <a:rPr lang="en-US" smtClean="0"/>
              <a:t>4/5/23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6E7A-C70C-E040-B7BC-7C54732F3133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4DC9-D022-F74C-BB80-AB492A1A4CC6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50145-7497-D44F-9A7C-60557E111DCB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Robot Vision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7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B5264F-80F6-7D45-8FAD-7B6ED268A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883" y="1615730"/>
            <a:ext cx="907823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0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find the </a:t>
            </a:r>
            <a:r>
              <a:rPr lang="en-US" i="1" dirty="0"/>
              <a:t>exact</a:t>
            </a:r>
            <a:r>
              <a:rPr lang="en-US" dirty="0"/>
              <a:t> point on this ray?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18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the </a:t>
            </a:r>
            <a:r>
              <a:rPr lang="en-US" i="1" dirty="0"/>
              <a:t>exact</a:t>
            </a:r>
            <a:r>
              <a:rPr lang="en-US" dirty="0"/>
              <a:t> point on this ray?</a:t>
            </a:r>
            <a:br>
              <a:rPr lang="en-US" dirty="0"/>
            </a:br>
            <a:r>
              <a:rPr lang="en-US" dirty="0"/>
              <a:t>Let’s use the other camera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7D518-FFF2-674D-A2FE-1CA6FA306E9D}"/>
              </a:ext>
            </a:extLst>
          </p:cNvPr>
          <p:cNvCxnSpPr>
            <a:stCxn id="10" idx="3"/>
          </p:cNvCxnSpPr>
          <p:nvPr/>
        </p:nvCxnSpPr>
        <p:spPr>
          <a:xfrm>
            <a:off x="5645427" y="2395332"/>
            <a:ext cx="3578087" cy="3223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83E555-F697-1247-B25A-7BA13EB18EC4}"/>
              </a:ext>
            </a:extLst>
          </p:cNvPr>
          <p:cNvSpPr/>
          <p:nvPr/>
        </p:nvSpPr>
        <p:spPr>
          <a:xfrm>
            <a:off x="6000280" y="2710200"/>
            <a:ext cx="109954" cy="1099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7D518-FFF2-674D-A2FE-1CA6FA306E9D}"/>
              </a:ext>
            </a:extLst>
          </p:cNvPr>
          <p:cNvCxnSpPr>
            <a:stCxn id="10" idx="3"/>
          </p:cNvCxnSpPr>
          <p:nvPr/>
        </p:nvCxnSpPr>
        <p:spPr>
          <a:xfrm>
            <a:off x="5645427" y="2395332"/>
            <a:ext cx="3578087" cy="3223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83E555-F697-1247-B25A-7BA13EB18EC4}"/>
              </a:ext>
            </a:extLst>
          </p:cNvPr>
          <p:cNvSpPr/>
          <p:nvPr/>
        </p:nvSpPr>
        <p:spPr>
          <a:xfrm>
            <a:off x="6000280" y="2710200"/>
            <a:ext cx="109954" cy="1099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07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0583E2-FD57-D34C-8EAA-0BC3E549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65171"/>
            <a:ext cx="7886700" cy="46722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5D7F0D-251B-CD48-9C4F-EAAADD9D454C}"/>
              </a:ext>
            </a:extLst>
          </p:cNvPr>
          <p:cNvSpPr/>
          <p:nvPr/>
        </p:nvSpPr>
        <p:spPr>
          <a:xfrm>
            <a:off x="7520610" y="2427518"/>
            <a:ext cx="2657061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78C8C-7505-C746-AF36-6AB69B43967B}"/>
              </a:ext>
            </a:extLst>
          </p:cNvPr>
          <p:cNvSpPr txBox="1"/>
          <p:nvPr/>
        </p:nvSpPr>
        <p:spPr>
          <a:xfrm>
            <a:off x="2994991" y="2289092"/>
            <a:ext cx="214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the lines exactly intersect?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0583E2-FD57-D34C-8EAA-0BC3E549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65171"/>
            <a:ext cx="7886700" cy="4672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E62689-9A85-044B-8E98-C6E2FC709B27}"/>
              </a:ext>
            </a:extLst>
          </p:cNvPr>
          <p:cNvSpPr/>
          <p:nvPr/>
        </p:nvSpPr>
        <p:spPr>
          <a:xfrm>
            <a:off x="7146236" y="2427518"/>
            <a:ext cx="2893115" cy="3951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A894F-FC48-3641-B27E-C499BB3D1AD0}"/>
              </a:ext>
            </a:extLst>
          </p:cNvPr>
          <p:cNvSpPr txBox="1"/>
          <p:nvPr/>
        </p:nvSpPr>
        <p:spPr>
          <a:xfrm>
            <a:off x="1876369" y="1899384"/>
            <a:ext cx="27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noise, might not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exactly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overlap.</a:t>
            </a:r>
          </a:p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best fit instead.</a:t>
            </a:r>
          </a:p>
        </p:txBody>
      </p:sp>
    </p:spTree>
    <p:extLst>
      <p:ext uri="{BB962C8B-B14F-4D97-AF65-F5344CB8AC3E}">
        <p14:creationId xmlns:p14="http://schemas.microsoft.com/office/powerpoint/2010/main" val="306950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A923-AF8D-C04A-ABC7-F829323D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A4D9F-5A93-7841-8576-08558AEB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46" y="1825625"/>
            <a:ext cx="53677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9B5BC-C2ED-CE41-B87A-8CBDD25C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519FF-1013-BE45-81A6-A02C85E4A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687" y="2417451"/>
            <a:ext cx="6864626" cy="365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6004-93E7-2C49-835B-F0C988C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EC96-02C4-7D48-A766-684B6136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compute the 3D point X from a single point x?</a:t>
            </a:r>
          </a:p>
          <a:p>
            <a:pPr marL="0" indent="0">
              <a:buNone/>
            </a:pPr>
            <a:r>
              <a:rPr lang="en-US" dirty="0"/>
              <a:t>A single correspondence?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176B-EF69-6946-9BB3-8B034562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82400C-F8AA-0446-AEE2-CD40C24E3895}"/>
              </a:ext>
            </a:extLst>
          </p:cNvPr>
          <p:cNvCxnSpPr/>
          <p:nvPr/>
        </p:nvCxnSpPr>
        <p:spPr>
          <a:xfrm flipV="1">
            <a:off x="5327374" y="2782958"/>
            <a:ext cx="172278" cy="2915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5F17F5-7D84-7F4B-A83F-FD6F1808BDE0}"/>
              </a:ext>
            </a:extLst>
          </p:cNvPr>
          <p:cNvSpPr txBox="1"/>
          <p:nvPr/>
        </p:nvSpPr>
        <p:spPr>
          <a:xfrm>
            <a:off x="4797287" y="3010842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FAFEE5-E4DA-C24F-8F79-259F610FBAD1}"/>
              </a:ext>
            </a:extLst>
          </p:cNvPr>
          <p:cNvCxnSpPr>
            <a:cxnSpLocks/>
          </p:cNvCxnSpPr>
          <p:nvPr/>
        </p:nvCxnSpPr>
        <p:spPr>
          <a:xfrm flipH="1" flipV="1">
            <a:off x="6268279" y="2782959"/>
            <a:ext cx="111645" cy="2654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EA7CA0-15B7-3344-9296-30B769AE8490}"/>
              </a:ext>
            </a:extLst>
          </p:cNvPr>
          <p:cNvSpPr txBox="1"/>
          <p:nvPr/>
        </p:nvSpPr>
        <p:spPr>
          <a:xfrm>
            <a:off x="5968470" y="3010842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</a:t>
            </a:r>
          </a:p>
        </p:txBody>
      </p:sp>
    </p:spTree>
    <p:extLst>
      <p:ext uri="{BB962C8B-B14F-4D97-AF65-F5344CB8AC3E}">
        <p14:creationId xmlns:p14="http://schemas.microsoft.com/office/powerpoint/2010/main" val="2566422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519FF-1013-BE45-81A6-A02C85E4AD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87" y="2417451"/>
            <a:ext cx="6864626" cy="4146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6004-93E7-2C49-835B-F0C988C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EC96-02C4-7D48-A766-684B6136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compute the 3D point </a:t>
            </a:r>
            <a:r>
              <a:rPr lang="en-US" b="1" dirty="0"/>
              <a:t>X</a:t>
            </a:r>
            <a:r>
              <a:rPr lang="en-US" dirty="0"/>
              <a:t> from a single point </a:t>
            </a:r>
            <a:r>
              <a:rPr lang="en-US" b="1" dirty="0"/>
              <a:t>x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A single correspondence?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176B-EF69-6946-9BB3-8B034562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AE0D6-4B17-9649-A6C3-E18635141D4E}"/>
              </a:ext>
            </a:extLst>
          </p:cNvPr>
          <p:cNvSpPr txBox="1"/>
          <p:nvPr/>
        </p:nvSpPr>
        <p:spPr>
          <a:xfrm>
            <a:off x="9286444" y="5242986"/>
            <a:ext cx="150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we solve for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6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EAEF-7EC4-674D-215C-510A7AC6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Mid-Project Presentation next week!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473A-9C44-87CE-7400-C94293F21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team prepares a 5-10 min presentation on</a:t>
            </a:r>
          </a:p>
          <a:p>
            <a:pPr lvl="1"/>
            <a:r>
              <a:rPr lang="en-US" dirty="0"/>
              <a:t>Reminder of what your project is about?</a:t>
            </a:r>
          </a:p>
          <a:p>
            <a:pPr lvl="1"/>
            <a:r>
              <a:rPr lang="en-US" dirty="0"/>
              <a:t>What you have done?</a:t>
            </a:r>
          </a:p>
          <a:p>
            <a:pPr lvl="1"/>
            <a:r>
              <a:rPr lang="en-US" dirty="0"/>
              <a:t>If you have any intermediate results, show it! </a:t>
            </a:r>
          </a:p>
          <a:p>
            <a:pPr lvl="1"/>
            <a:r>
              <a:rPr lang="en-US" dirty="0"/>
              <a:t>Any difficulties? Is everything on track? </a:t>
            </a:r>
          </a:p>
          <a:p>
            <a:pPr lvl="1"/>
            <a:r>
              <a:rPr lang="en-US" dirty="0"/>
              <a:t>What you plan to do in the coming 3 weeks? </a:t>
            </a:r>
          </a:p>
          <a:p>
            <a:r>
              <a:rPr lang="en-US" dirty="0"/>
              <a:t>Remember the open-ended project is 40% of your final grade! </a:t>
            </a:r>
          </a:p>
          <a:p>
            <a:pPr lvl="1"/>
            <a:r>
              <a:rPr lang="en-US" dirty="0"/>
              <a:t>Start early! </a:t>
            </a:r>
          </a:p>
          <a:p>
            <a:pPr lvl="1"/>
            <a:r>
              <a:rPr lang="en-US" dirty="0"/>
              <a:t>Devote 40% of the effort necessary for a 3-credit graduate-level course!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DFD0-ACFF-32B0-9CC7-BE4E3109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DF24-7B51-7C40-AAE5-C70EA707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62F5D6-CAEA-614B-8701-E31A5A10D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29" y="1532527"/>
            <a:ext cx="8772942" cy="49375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3FF29-C111-BD46-A719-C95FB22B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07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4CF9-0673-674E-B198-E57C32EE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230E26-434C-5549-890C-F7062345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78" y="1509714"/>
            <a:ext cx="651264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A480-BF66-CA41-9658-EAD1BEF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3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48E64A-3F85-C346-B6B2-A70A3111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25" y="1419311"/>
            <a:ext cx="8216350" cy="5163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44CF9-0673-674E-B198-E57C32EE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A480-BF66-CA41-9658-EAD1BEF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25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take the cross product of both sides with </a:t>
            </a:r>
            <a:r>
              <a:rPr lang="en-US" b="1" dirty="0"/>
              <a:t>x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C1B47-9BF1-074D-A327-4D46F0FE2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22" y="2811116"/>
            <a:ext cx="4638756" cy="11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56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take the cross product of both sides with </a:t>
            </a:r>
            <a:r>
              <a:rPr lang="en-US" b="1" dirty="0"/>
              <a:t>x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C1B47-9BF1-074D-A327-4D46F0FE2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22" y="2782426"/>
            <a:ext cx="4638756" cy="1199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C16E6-E752-7440-99F7-0532545C5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994" y="4834703"/>
            <a:ext cx="6094012" cy="15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2407" y="1438160"/>
            <a:ext cx="7932620" cy="1437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</p:spTree>
    <p:extLst>
      <p:ext uri="{BB962C8B-B14F-4D97-AF65-F5344CB8AC3E}">
        <p14:creationId xmlns:p14="http://schemas.microsoft.com/office/powerpoint/2010/main" val="18450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192407" y="1438159"/>
            <a:ext cx="7932620" cy="2563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</p:spTree>
    <p:extLst>
      <p:ext uri="{BB962C8B-B14F-4D97-AF65-F5344CB8AC3E}">
        <p14:creationId xmlns:p14="http://schemas.microsoft.com/office/powerpoint/2010/main" val="2263794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192407" y="1438159"/>
            <a:ext cx="7932620" cy="3822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1A747-0367-BE49-A2BB-682D1E2D5CCB}"/>
              </a:ext>
            </a:extLst>
          </p:cNvPr>
          <p:cNvSpPr txBox="1"/>
          <p:nvPr/>
        </p:nvSpPr>
        <p:spPr>
          <a:xfrm>
            <a:off x="2066973" y="4248372"/>
            <a:ext cx="225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Rewriting the right hand side after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4252846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5245"/>
          <a:stretch/>
        </p:blipFill>
        <p:spPr>
          <a:xfrm>
            <a:off x="2192407" y="1438159"/>
            <a:ext cx="7932620" cy="642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1A747-0367-BE49-A2BB-682D1E2D5CCB}"/>
              </a:ext>
            </a:extLst>
          </p:cNvPr>
          <p:cNvSpPr txBox="1"/>
          <p:nvPr/>
        </p:nvSpPr>
        <p:spPr>
          <a:xfrm>
            <a:off x="2066973" y="4248372"/>
            <a:ext cx="225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Rewriting the right hand side after multiplication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66361-FCBD-9047-B1B5-1DD55072143F}"/>
              </a:ext>
            </a:extLst>
          </p:cNvPr>
          <p:cNvSpPr txBox="1"/>
          <p:nvPr/>
        </p:nvSpPr>
        <p:spPr>
          <a:xfrm>
            <a:off x="2040469" y="5610971"/>
            <a:ext cx="176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Applying the cross product.</a:t>
            </a:r>
          </a:p>
        </p:txBody>
      </p:sp>
    </p:spTree>
    <p:extLst>
      <p:ext uri="{BB962C8B-B14F-4D97-AF65-F5344CB8AC3E}">
        <p14:creationId xmlns:p14="http://schemas.microsoft.com/office/powerpoint/2010/main" val="49148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equations does this yield?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BBBC-DBF1-B149-A895-8E7279C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896" y="2242520"/>
            <a:ext cx="7368208" cy="32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1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equations does this yield?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BBBC-DBF1-B149-A895-8E7279C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62"/>
          <a:stretch/>
        </p:blipFill>
        <p:spPr>
          <a:xfrm>
            <a:off x="2411896" y="2242520"/>
            <a:ext cx="7368208" cy="44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41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A002F0-C82E-E64B-AD99-D4B6069FE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8" y="2523374"/>
            <a:ext cx="4963613" cy="396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Remove the third row from the previous matrix, and rearrange into a system of unknowns: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A39E7-DB95-CB4F-BCAB-6AB798A35EDD}"/>
              </a:ext>
            </a:extLst>
          </p:cNvPr>
          <p:cNvSpPr txBox="1"/>
          <p:nvPr/>
        </p:nvSpPr>
        <p:spPr>
          <a:xfrm>
            <a:off x="7514138" y="3525077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correspondence gives us two equations that we can add to A.</a:t>
            </a:r>
          </a:p>
        </p:txBody>
      </p:sp>
    </p:spTree>
    <p:extLst>
      <p:ext uri="{BB962C8B-B14F-4D97-AF65-F5344CB8AC3E}">
        <p14:creationId xmlns:p14="http://schemas.microsoft.com/office/powerpoint/2010/main" val="1990048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B29D-018E-2F48-AB47-9EFCD23C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EBAC-85EA-0941-B8D8-66DC21C44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combine the equations from each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47646-D673-794E-AC8A-F371FE7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C5B7D-CB6A-1E44-A153-F764F5F31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794"/>
            <a:ext cx="9144000" cy="413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EC351-F7BC-4C49-B468-35795D2FF5B2}"/>
              </a:ext>
            </a:extLst>
          </p:cNvPr>
          <p:cNvSpPr txBox="1"/>
          <p:nvPr/>
        </p:nvSpPr>
        <p:spPr>
          <a:xfrm>
            <a:off x="2152651" y="5243244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pick the “best”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SVD (Singular Value Decomposition)</a:t>
            </a:r>
          </a:p>
        </p:txBody>
      </p:sp>
    </p:spTree>
    <p:extLst>
      <p:ext uri="{BB962C8B-B14F-4D97-AF65-F5344CB8AC3E}">
        <p14:creationId xmlns:p14="http://schemas.microsoft.com/office/powerpoint/2010/main" val="3297935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</a:t>
            </a: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A brief review of SVD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14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6C8D98-0F36-5D49-9C88-47C84E4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4D55E-55DA-5D41-8911-E09261474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D905C-3C58-2A49-BDA6-E5F0E23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13CB-AF23-B144-94E1-CA545115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are eigenvalues and eigenvectors?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223C7-F1E1-E346-B599-04C3988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4594"/>
            <a:ext cx="7886700" cy="335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1D83-3300-1349-ADCC-033B193C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B581-A61A-6D44-8246-CA20FCD6CC91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4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0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4FA02E-0D5C-4C40-9C45-9868B3C8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3266DC-072D-D140-AF42-1CD8A085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9BE57-E10F-D945-9577-711B203C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2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Camera Matrix / Geometry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Projecting a point from 3D to 2D (homogeneous):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24B7-7492-CE4D-8EF3-79F1FDD1B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01295"/>
            <a:ext cx="9144000" cy="23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7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different ways of “factorizing” matrices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7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A46B9-8E0F-BF46-B533-9F697C6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A0293-1841-AB49-9FDC-C64E01B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1494821"/>
            <a:ext cx="279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333F-01EC-BF4F-BCE7-F76E0790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26251"/>
            <a:ext cx="9144000" cy="2735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0FB10A-EFC9-AD2B-4BCD-26240F94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Value Decomposition is similar but for non-square matrices</a:t>
            </a:r>
          </a:p>
        </p:txBody>
      </p:sp>
    </p:spTree>
    <p:extLst>
      <p:ext uri="{BB962C8B-B14F-4D97-AF65-F5344CB8AC3E}">
        <p14:creationId xmlns:p14="http://schemas.microsoft.com/office/powerpoint/2010/main" val="2539870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B29D-018E-2F48-AB47-9EFCD23C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EBAC-85EA-0941-B8D8-66DC21C44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combine the equations from each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47646-D673-794E-AC8A-F371FE7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C5B7D-CB6A-1E44-A153-F764F5F31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794"/>
            <a:ext cx="9144000" cy="413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EC351-F7BC-4C49-B468-35795D2FF5B2}"/>
              </a:ext>
            </a:extLst>
          </p:cNvPr>
          <p:cNvSpPr txBox="1"/>
          <p:nvPr/>
        </p:nvSpPr>
        <p:spPr>
          <a:xfrm>
            <a:off x="2152651" y="5243244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pick the “best”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SVD (Singular Value Decomposition)</a:t>
            </a:r>
          </a:p>
        </p:txBody>
      </p:sp>
    </p:spTree>
    <p:extLst>
      <p:ext uri="{BB962C8B-B14F-4D97-AF65-F5344CB8AC3E}">
        <p14:creationId xmlns:p14="http://schemas.microsoft.com/office/powerpoint/2010/main" val="3323670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D78-3302-B14E-8614-DD4DBA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EAD52-CBD8-8248-9FC3-ACA5077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487798-C5A6-AD42-8FD5-954B09BF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531165"/>
            <a:ext cx="7886700" cy="3645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solve this by either finding the smallest eigenvector of A</a:t>
            </a:r>
            <a:r>
              <a:rPr lang="en-US" baseline="30000" dirty="0"/>
              <a:t>T</a:t>
            </a:r>
            <a:r>
              <a:rPr lang="en-US" dirty="0"/>
              <a:t>A or using Singular Value Decomposition (SVD).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37DD1-0654-6542-BE4F-2B5C08E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484372"/>
            <a:ext cx="4914900" cy="80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E2260-096B-10A3-527D-5DD5C3DCA318}"/>
              </a:ext>
            </a:extLst>
          </p:cNvPr>
          <p:cNvSpPr txBox="1"/>
          <p:nvPr/>
        </p:nvSpPr>
        <p:spPr>
          <a:xfrm>
            <a:off x="6767849" y="1554844"/>
            <a:ext cx="410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685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D78-3302-B14E-8614-DD4DBA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EAD52-CBD8-8248-9FC3-ACA5077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487798-C5A6-AD42-8FD5-954B09BF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531165"/>
            <a:ext cx="7886700" cy="3645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solve this by either finding the smallest eigenvector of A</a:t>
            </a:r>
            <a:r>
              <a:rPr lang="en-US" baseline="30000" dirty="0"/>
              <a:t>T</a:t>
            </a:r>
            <a:r>
              <a:rPr lang="en-US" dirty="0"/>
              <a:t>A or using Singular Value Decomposition (SVD).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37DD1-0654-6542-BE4F-2B5C08E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484372"/>
            <a:ext cx="4914900" cy="80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E2260-096B-10A3-527D-5DD5C3DCA318}"/>
              </a:ext>
            </a:extLst>
          </p:cNvPr>
          <p:cNvSpPr txBox="1"/>
          <p:nvPr/>
        </p:nvSpPr>
        <p:spPr>
          <a:xfrm>
            <a:off x="6767849" y="1554844"/>
            <a:ext cx="410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9FF13-3821-9B95-1E79-C7C393BD2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25"/>
          <a:stretch/>
        </p:blipFill>
        <p:spPr>
          <a:xfrm>
            <a:off x="1954307" y="4185633"/>
            <a:ext cx="8283386" cy="15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4720-F87E-1893-5F3C-2C3EA3ED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027"/>
            <a:ext cx="10515600" cy="1325563"/>
          </a:xfrm>
        </p:spPr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4847-6834-B2F9-5E4F-FD7A9E82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6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7039-D3D4-9144-BFA5-ED55A65C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Geometric Camera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2F7AA-44BB-BD49-8BCF-9CB88A10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A4CCC3-C7A9-7A4E-98C3-B75BE8A27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Until last week, we assumed that we were handed an image and did not need to care about </a:t>
            </a:r>
            <a:r>
              <a:rPr lang="en-US" i="1" dirty="0"/>
              <a:t>how</a:t>
            </a:r>
            <a:r>
              <a:rPr lang="en-US" dirty="0"/>
              <a:t> it was collected.</a:t>
            </a:r>
          </a:p>
          <a:p>
            <a:endParaRPr lang="en-US" dirty="0"/>
          </a:p>
          <a:p>
            <a:r>
              <a:rPr lang="en-US" dirty="0"/>
              <a:t>Last week, we discussed how to start thinking about the camera itself, and how a camera (with known intrinsic and extrinsic parameters) maps the 3D world into a 2D image.</a:t>
            </a:r>
          </a:p>
          <a:p>
            <a:endParaRPr lang="en-US" dirty="0"/>
          </a:p>
          <a:p>
            <a:r>
              <a:rPr lang="en-US" dirty="0"/>
              <a:t>What if we’re handed a camera and expected to use it?</a:t>
            </a:r>
          </a:p>
        </p:txBody>
      </p:sp>
    </p:spTree>
    <p:extLst>
      <p:ext uri="{BB962C8B-B14F-4D97-AF65-F5344CB8AC3E}">
        <p14:creationId xmlns:p14="http://schemas.microsoft.com/office/powerpoint/2010/main" val="3891242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5679-BF4F-B846-8A94-13B4689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C6D88-4F98-B642-B128-5EC167E5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251" y="1881044"/>
            <a:ext cx="6771596" cy="46118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3D84-73EA-7C44-B985-3CABAB46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6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EF6F0E-A2B9-CC4D-8216-4875EB200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77" y="2527877"/>
            <a:ext cx="6718300" cy="1968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0D95A-0EBD-E749-A23E-A783F9F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3BF-7654-7242-B152-B2E2C70C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 similar to how we previously performed triangulation. We start with the mapping we want to estimate: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D9B7-E37B-1944-94E7-C976B9C4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49E30D-13F1-8B4D-B6A3-48C5F7FA2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50" y="2458460"/>
            <a:ext cx="5029200" cy="4034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0D95A-0EBD-E749-A23E-A783F9F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3BF-7654-7242-B152-B2E2C70C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 similar to how we previously performed triangulation. We start with the mapping we want to estimate: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D9B7-E37B-1944-94E7-C976B9C4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8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639-5944-E746-B02F-CB72D874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Camera Matrix / Geometry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4F4F9-89FF-1140-8F49-03B6108A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69" y="1825625"/>
            <a:ext cx="4756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AE34A-762D-8D41-87A4-1B3C6408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40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2E6AE8-8356-A047-8A03-322EBA4D62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582" y="4702004"/>
            <a:ext cx="6206836" cy="1598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69326-7286-CD43-809E-1A682C8C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F1B8-4AF0-7646-BA64-0B8DD55BF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linearize these equations: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put them in matrix 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A0ABB-187C-8E40-B94F-526AE004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94A59-F09E-724D-A4AC-F0A2B8AABB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227" y="2295237"/>
            <a:ext cx="3241546" cy="14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79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FB76-8D76-C948-8636-74D09D4F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CDD0-E5C7-CF44-9AF6-46DC98616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collect many of these correspondences and combine them: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E000E-60BB-8C46-A2AB-17D22D23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68121-B55F-2B46-8069-3A956284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624427"/>
            <a:ext cx="7442200" cy="3340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B89F20-4857-4F43-8653-AE30B90373B8}"/>
              </a:ext>
            </a:extLst>
          </p:cNvPr>
          <p:cNvSpPr/>
          <p:nvPr/>
        </p:nvSpPr>
        <p:spPr>
          <a:xfrm>
            <a:off x="9161930" y="4881283"/>
            <a:ext cx="877421" cy="12956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6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91" y="2078155"/>
            <a:ext cx="6557818" cy="320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 procedure also uses SVD: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5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078155"/>
            <a:ext cx="5929746" cy="29008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974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solution procedure also uses SVD: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seek the eigenvector corresponding to the minimal eigenvalue of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1ECB4-2E56-A34A-B836-A22C7EE1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431" y="5601443"/>
            <a:ext cx="1173595" cy="486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70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078155"/>
            <a:ext cx="5929746" cy="2900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solution procedure also uses SVD: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Equivalently, we seek the vector x that’s the column of V corresponding to the smallest singular value of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8813D-37C4-3F44-9F04-C716A5DCA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670" y="5810947"/>
            <a:ext cx="1725466" cy="4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1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EB11-0A6A-9C4D-A609-DCDE0735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computed the projection matrix: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we done?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C1E1-8C73-EB4F-86FD-11F70A86C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491" y="2273447"/>
            <a:ext cx="4729018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7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EB11-0A6A-9C4D-A609-DCDE0735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We’ve computed the projection matrix: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we done?</a:t>
            </a:r>
          </a:p>
          <a:p>
            <a:endParaRPr lang="en-US" dirty="0"/>
          </a:p>
          <a:p>
            <a:r>
              <a:rPr lang="en-US" dirty="0"/>
              <a:t>No! We want to compute the </a:t>
            </a:r>
            <a:r>
              <a:rPr lang="en-US" i="1" dirty="0"/>
              <a:t>camera intrinsics</a:t>
            </a:r>
            <a:r>
              <a:rPr lang="en-US" dirty="0"/>
              <a:t>, so we need to separate the intrinsics from the </a:t>
            </a:r>
            <a:r>
              <a:rPr lang="en-US" dirty="0" err="1"/>
              <a:t>extrinsics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C1E1-8C73-EB4F-86FD-11F70A86C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491" y="2273447"/>
            <a:ext cx="4729018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31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2761673"/>
            <a:ext cx="8303491" cy="4089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/>
          <a:lstStyle/>
          <a:p>
            <a:r>
              <a:rPr lang="en-US" dirty="0"/>
              <a:t>We can split the camera matrix into components, based on our earlier derivation.</a:t>
            </a:r>
          </a:p>
        </p:txBody>
      </p:sp>
    </p:spTree>
    <p:extLst>
      <p:ext uri="{BB962C8B-B14F-4D97-AF65-F5344CB8AC3E}">
        <p14:creationId xmlns:p14="http://schemas.microsoft.com/office/powerpoint/2010/main" val="1609608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4378037"/>
            <a:ext cx="8303491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/>
          <a:lstStyle/>
          <a:p>
            <a:r>
              <a:rPr lang="en-US" dirty="0"/>
              <a:t>We can split the camera matrix into components, based on our earlier derivation.</a:t>
            </a:r>
          </a:p>
        </p:txBody>
      </p:sp>
    </p:spTree>
    <p:extLst>
      <p:ext uri="{BB962C8B-B14F-4D97-AF65-F5344CB8AC3E}">
        <p14:creationId xmlns:p14="http://schemas.microsoft.com/office/powerpoint/2010/main" val="3644591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4378037"/>
            <a:ext cx="8303491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 split the camera matrix into components, based on our earlier derivation.</a:t>
            </a:r>
          </a:p>
          <a:p>
            <a:endParaRPr lang="en-US" dirty="0"/>
          </a:p>
          <a:p>
            <a:r>
              <a:rPr lang="en-US" dirty="0"/>
              <a:t>How do we compute c, the camera center?</a:t>
            </a:r>
          </a:p>
        </p:txBody>
      </p:sp>
    </p:spTree>
    <p:extLst>
      <p:ext uri="{BB962C8B-B14F-4D97-AF65-F5344CB8AC3E}">
        <p14:creationId xmlns:p14="http://schemas.microsoft.com/office/powerpoint/2010/main" val="167654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2A81D-C4C9-7046-9226-294B0EBDD2A3}"/>
              </a:ext>
            </a:extLst>
          </p:cNvPr>
          <p:cNvSpPr txBox="1"/>
          <p:nvPr/>
        </p:nvSpPr>
        <p:spPr>
          <a:xfrm>
            <a:off x="1789044" y="4579663"/>
            <a:ext cx="2231350" cy="9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3D points project to this 2D point?</a:t>
            </a:r>
          </a:p>
        </p:txBody>
      </p:sp>
    </p:spTree>
    <p:extLst>
      <p:ext uri="{BB962C8B-B14F-4D97-AF65-F5344CB8AC3E}">
        <p14:creationId xmlns:p14="http://schemas.microsoft.com/office/powerpoint/2010/main" val="339263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206836" y="4378037"/>
            <a:ext cx="3999346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36" y="4856729"/>
            <a:ext cx="3832514" cy="1320233"/>
          </a:xfrm>
        </p:spPr>
        <p:txBody>
          <a:bodyPr>
            <a:normAutofit/>
          </a:bodyPr>
          <a:lstStyle/>
          <a:p>
            <a:r>
              <a:rPr lang="en-US" dirty="0"/>
              <a:t>The camera center is the point where the projection is zero.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2CAA9-0AF5-E64F-A4B4-5000A274CB39}"/>
              </a:ext>
            </a:extLst>
          </p:cNvPr>
          <p:cNvSpPr/>
          <p:nvPr/>
        </p:nvSpPr>
        <p:spPr>
          <a:xfrm>
            <a:off x="2299220" y="5514109"/>
            <a:ext cx="3344198" cy="9068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1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206836" y="4378037"/>
            <a:ext cx="3999346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36" y="4856729"/>
            <a:ext cx="3832514" cy="1320233"/>
          </a:xfrm>
        </p:spPr>
        <p:txBody>
          <a:bodyPr>
            <a:normAutofit/>
          </a:bodyPr>
          <a:lstStyle/>
          <a:p>
            <a:r>
              <a:rPr lang="en-US" dirty="0"/>
              <a:t>The camera center is the point where the projection is zero.</a:t>
            </a:r>
          </a:p>
        </p:txBody>
      </p:sp>
    </p:spTree>
    <p:extLst>
      <p:ext uri="{BB962C8B-B14F-4D97-AF65-F5344CB8AC3E}">
        <p14:creationId xmlns:p14="http://schemas.microsoft.com/office/powerpoint/2010/main" val="2086057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474691" y="5190837"/>
            <a:ext cx="3362037" cy="12235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4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881090" y="5745019"/>
            <a:ext cx="2549238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we know about K and 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02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881090" y="5745019"/>
            <a:ext cx="2549238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K: upper triangular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R: orthogonal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5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409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3D8C-6F76-1A42-AC45-D0AD158A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these matches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B46A-84E5-B843-8192-6322961CE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might use a </a:t>
            </a:r>
            <a:r>
              <a:rPr lang="en-US" i="1" dirty="0"/>
              <a:t>reference object</a:t>
            </a:r>
            <a:r>
              <a:rPr lang="en-US" dirty="0"/>
              <a:t>, an object with well-known geometric properties, and place it in the scene.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919D5-65A1-1A41-B3B3-17AF0603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E00D6-A314-E349-9560-B7DA195860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48" y="2553682"/>
            <a:ext cx="4782704" cy="39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70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68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  <a:p>
            <a:r>
              <a:rPr lang="en-US" dirty="0"/>
              <a:t>Disadvantages: </a:t>
            </a:r>
          </a:p>
          <a:p>
            <a:pPr marL="800100" lvl="1" indent="-342900"/>
            <a:r>
              <a:rPr lang="en-US" dirty="0"/>
              <a:t>Hard to impose constraints (e.g., known f).</a:t>
            </a:r>
          </a:p>
          <a:p>
            <a:pPr marL="800100" lvl="1" indent="-342900"/>
            <a:r>
              <a:rPr lang="en-US" dirty="0"/>
              <a:t>Doesn’t model radial distortion.</a:t>
            </a:r>
          </a:p>
          <a:p>
            <a:pPr marL="800100" lvl="1" indent="-342900"/>
            <a:r>
              <a:rPr lang="en-US" dirty="0"/>
              <a:t>Doesn’t minimize the correct error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3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 fontScale="92500"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  <a:p>
            <a:r>
              <a:rPr lang="en-US" dirty="0"/>
              <a:t>Disadvantages: </a:t>
            </a:r>
          </a:p>
          <a:p>
            <a:pPr marL="800100" lvl="1" indent="-342900"/>
            <a:r>
              <a:rPr lang="en-US" dirty="0"/>
              <a:t>Hard to impose constraints (e.g., known f).</a:t>
            </a:r>
          </a:p>
          <a:p>
            <a:pPr marL="800100" lvl="1" indent="-342900"/>
            <a:r>
              <a:rPr lang="en-US" dirty="0"/>
              <a:t>Doesn’t model radial distortion.</a:t>
            </a:r>
          </a:p>
          <a:p>
            <a:pPr marL="800100" lvl="1" indent="-342900"/>
            <a:r>
              <a:rPr lang="en-US" dirty="0"/>
              <a:t>Doesn’t minimize the correct error function.</a:t>
            </a:r>
          </a:p>
          <a:p>
            <a:pPr marL="342900" indent="-342900"/>
            <a:endParaRPr lang="en-US" dirty="0"/>
          </a:p>
          <a:p>
            <a:r>
              <a:rPr lang="en-US" dirty="0"/>
              <a:t>Nonlinear methods are often preferred so that we can can capture more general effects (like distortion). Idea is the same: we define error function E between projected 3D points and image positions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4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083E1-370B-234B-99C9-9F37A9F5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2060192"/>
            <a:ext cx="2501900" cy="83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4F1E31-6D12-3D43-8F79-A62D83438751}"/>
              </a:ext>
            </a:extLst>
          </p:cNvPr>
          <p:cNvSpPr txBox="1"/>
          <p:nvPr/>
        </p:nvSpPr>
        <p:spPr>
          <a:xfrm>
            <a:off x="1789044" y="4579663"/>
            <a:ext cx="2231350" cy="9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3D points project to this 2D point?</a:t>
            </a:r>
          </a:p>
        </p:txBody>
      </p:sp>
    </p:spTree>
    <p:extLst>
      <p:ext uri="{BB962C8B-B14F-4D97-AF65-F5344CB8AC3E}">
        <p14:creationId xmlns:p14="http://schemas.microsoft.com/office/powerpoint/2010/main" val="356558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DA6842B-1596-E247-B1CC-789E909C4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"/>
          <a:stretch/>
        </p:blipFill>
        <p:spPr>
          <a:xfrm>
            <a:off x="1588655" y="1690687"/>
            <a:ext cx="9014690" cy="48511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1717963" y="5735783"/>
            <a:ext cx="3038764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what we were doing before…</a:t>
            </a:r>
          </a:p>
        </p:txBody>
      </p:sp>
    </p:spTree>
    <p:extLst>
      <p:ext uri="{BB962C8B-B14F-4D97-AF65-F5344CB8AC3E}">
        <p14:creationId xmlns:p14="http://schemas.microsoft.com/office/powerpoint/2010/main" val="2596602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Calibration:</a:t>
            </a:r>
            <a:br>
              <a:rPr lang="en-US"/>
            </a:br>
            <a:r>
              <a:rPr lang="en-US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D5F74-3FED-C846-9144-1443C985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12"/>
          <a:stretch/>
        </p:blipFill>
        <p:spPr>
          <a:xfrm>
            <a:off x="1692108" y="2174443"/>
            <a:ext cx="8807784" cy="32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30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C48982-FC2E-7D47-947F-CBDCA46BE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364" y="1772142"/>
            <a:ext cx="8959272" cy="2799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5852392" y="2888977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causes this distortion?</a:t>
            </a:r>
          </a:p>
        </p:txBody>
      </p:sp>
    </p:spTree>
    <p:extLst>
      <p:ext uri="{BB962C8B-B14F-4D97-AF65-F5344CB8AC3E}">
        <p14:creationId xmlns:p14="http://schemas.microsoft.com/office/powerpoint/2010/main" val="30314965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C48982-FC2E-7D47-947F-CBDCA46BE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364" y="1772142"/>
            <a:ext cx="8959272" cy="4458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5852392" y="2888977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causes this distortion?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33268-67B1-B547-9F22-6BD0EC0904BB}"/>
              </a:ext>
            </a:extLst>
          </p:cNvPr>
          <p:cNvSpPr/>
          <p:nvPr/>
        </p:nvSpPr>
        <p:spPr>
          <a:xfrm>
            <a:off x="5852392" y="3557626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lenses aren’t “perfect”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Wide field-of-view lenses will have barrel distortion:</a:t>
            </a:r>
          </a:p>
        </p:txBody>
      </p:sp>
    </p:spTree>
    <p:extLst>
      <p:ext uri="{BB962C8B-B14F-4D97-AF65-F5344CB8AC3E}">
        <p14:creationId xmlns:p14="http://schemas.microsoft.com/office/powerpoint/2010/main" val="32192428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511D00-9AD2-4C45-8088-D0C0BCBC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1595691"/>
            <a:ext cx="7573818" cy="506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6314210" y="3207974"/>
            <a:ext cx="4353791" cy="1881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common way to model radial distortion is to approximate it with a polynomial.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27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511D00-9AD2-4C45-8088-D0C0BCBC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1595691"/>
            <a:ext cx="7573818" cy="506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6314210" y="3207974"/>
            <a:ext cx="4353791" cy="1881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common way to model radial distortion is to approximate it with a polynomial.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estimate the k’s during calibration.</a:t>
            </a:r>
          </a:p>
        </p:txBody>
      </p:sp>
    </p:spTree>
    <p:extLst>
      <p:ext uri="{BB962C8B-B14F-4D97-AF65-F5344CB8AC3E}">
        <p14:creationId xmlns:p14="http://schemas.microsoft.com/office/powerpoint/2010/main" val="9887631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A25BC7-0834-2E40-AF82-B0917EF0A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60193"/>
            <a:ext cx="7886700" cy="4282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00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Calibration:</a:t>
            </a:r>
            <a:br>
              <a:rPr lang="en-US"/>
            </a:br>
            <a:r>
              <a:rPr lang="en-US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D5F74-3FED-C846-9144-1443C985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108" y="2174443"/>
            <a:ext cx="8807784" cy="365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955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539A-AAC2-FC42-A057-FFC8591F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calibration involves taking multiple images of a known plane/image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F064-BA69-8840-B220-F3EA0C15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Multi-plane calibration requires only that you have a plane with an image you know.</a:t>
            </a:r>
          </a:p>
          <a:p>
            <a:endParaRPr lang="en-US" sz="1050" dirty="0"/>
          </a:p>
          <a:p>
            <a:r>
              <a:rPr lang="en-US" sz="2000" dirty="0"/>
              <a:t>Positions and orientations are not needed, but we do need to solve a nonlinear optimization problem. (Lots of code available online to do this for you.)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38EAC-999C-FD42-891C-069A4DFC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D1AB8-7B33-3344-8EE5-111D9E82A5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3639394"/>
            <a:ext cx="7886700" cy="28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62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9F032A-94BA-7640-B74E-6A4BE383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440255"/>
            <a:ext cx="7886700" cy="31220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88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20DD90-D74A-EF4D-B983-E28075B94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503" y="1825625"/>
            <a:ext cx="52469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72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6E9719-E004-424C-BCB3-70D97C1A3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95" y="1825625"/>
            <a:ext cx="53302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22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20B965-22EA-B343-8F06-CF54AA8BF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170453"/>
            <a:ext cx="7886700" cy="36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45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3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not really. Why?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9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not really. Why? </a:t>
            </a:r>
          </a:p>
          <a:p>
            <a:endParaRPr lang="en-US" dirty="0"/>
          </a:p>
          <a:p>
            <a:r>
              <a:rPr lang="en-US" dirty="0"/>
              <a:t>Autofocus! This changes your calibration</a:t>
            </a:r>
          </a:p>
          <a:p>
            <a:endParaRPr lang="en-US" dirty="0"/>
          </a:p>
          <a:p>
            <a:r>
              <a:rPr lang="en-US" dirty="0"/>
              <a:t>(Apple/Google/etc. control the phone hardware: they </a:t>
            </a:r>
            <a:r>
              <a:rPr lang="en-US" i="1" dirty="0"/>
              <a:t>know</a:t>
            </a:r>
            <a:r>
              <a:rPr lang="en-US" dirty="0"/>
              <a:t> the calibration as a function of the focus. Most augmented reality tools provide you a set of camera intrinsics </a:t>
            </a:r>
            <a:r>
              <a:rPr lang="en-US" i="1" dirty="0"/>
              <a:t>per image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BDCC0-1BD9-E848-A241-5EDD57BF364D}"/>
              </a:ext>
            </a:extLst>
          </p:cNvPr>
          <p:cNvSpPr txBox="1"/>
          <p:nvPr/>
        </p:nvSpPr>
        <p:spPr>
          <a:xfrm>
            <a:off x="4980325" y="4385608"/>
            <a:ext cx="223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ray intersects both x and C.</a:t>
            </a:r>
          </a:p>
        </p:txBody>
      </p:sp>
    </p:spTree>
    <p:extLst>
      <p:ext uri="{BB962C8B-B14F-4D97-AF65-F5344CB8AC3E}">
        <p14:creationId xmlns:p14="http://schemas.microsoft.com/office/powerpoint/2010/main" val="2721203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1788</Words>
  <Application>Microsoft Macintosh PowerPoint</Application>
  <PresentationFormat>Widescreen</PresentationFormat>
  <Paragraphs>336</Paragraphs>
  <Slides>85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Open Sans</vt:lpstr>
      <vt:lpstr>Office Theme</vt:lpstr>
      <vt:lpstr>CS 685 Autonomous Robotics Robot Vision II</vt:lpstr>
      <vt:lpstr>Mid-Project Presentation next week! </vt:lpstr>
      <vt:lpstr>What happens when we detect the same point from two locations?</vt:lpstr>
      <vt:lpstr>Reminder: Camera Matrix / Geometry</vt:lpstr>
      <vt:lpstr>Reminder: Camera Matrix / Geometry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How do we find the exact point on this ray? </vt:lpstr>
      <vt:lpstr>How do we find the exact point on this ray? Let’s use the other camera</vt:lpstr>
      <vt:lpstr>Triangulation: computing the location of a 3D point using two 2D observations</vt:lpstr>
      <vt:lpstr>Triangulation: computing the location of a 3D point using two 2D observations</vt:lpstr>
      <vt:lpstr>Triangulation: computing the location of a 3D point using two 2D observations</vt:lpstr>
      <vt:lpstr>Triangulation (mathematically)</vt:lpstr>
      <vt:lpstr>Triangulation (mathematically)</vt:lpstr>
      <vt:lpstr>Triangulation (mathematically)</vt:lpstr>
      <vt:lpstr>First, a linear algebra review:  the cross product</vt:lpstr>
      <vt:lpstr>First, a linear algebra review:  the cross product</vt:lpstr>
      <vt:lpstr>First, a linear algebra review:  the cross product</vt:lpstr>
      <vt:lpstr>Now back to triangulation</vt:lpstr>
      <vt:lpstr>Now back to triangulation</vt:lpstr>
      <vt:lpstr>Now back to triangulation</vt:lpstr>
      <vt:lpstr>Let’s write out / expand these cross product equations</vt:lpstr>
      <vt:lpstr>Let’s write out / expand these cross product equations</vt:lpstr>
      <vt:lpstr>Let’s write out / expand these cross product equations</vt:lpstr>
      <vt:lpstr>Let’s write out / expand these cross product equations</vt:lpstr>
      <vt:lpstr>This expansion results in a system of equations</vt:lpstr>
      <vt:lpstr>This expansion results in a system of equations</vt:lpstr>
      <vt:lpstr>This expansion results in a system of equations</vt:lpstr>
      <vt:lpstr>This expansion results in a system of equations</vt:lpstr>
      <vt:lpstr>Linear Algebra A brief review of SVD</vt:lpstr>
      <vt:lpstr>Eigenvalues and Eigenvectors</vt:lpstr>
      <vt:lpstr>What is are eigenvalues and eigenvectors?</vt:lpstr>
      <vt:lpstr>We can also rewrite a matrix using its eigenvalues and eigenvectors</vt:lpstr>
      <vt:lpstr>We can also rewrite a matrix using its eigenvalues and eigenvectors</vt:lpstr>
      <vt:lpstr>Matrix Factorization</vt:lpstr>
      <vt:lpstr>There are many different ways of “factorizing” matrices</vt:lpstr>
      <vt:lpstr>Singular Value Decomposition is similar but for non-square matrices</vt:lpstr>
      <vt:lpstr>We would like to solve X</vt:lpstr>
      <vt:lpstr>We would like to solve X</vt:lpstr>
      <vt:lpstr>We would like to solve X</vt:lpstr>
      <vt:lpstr>Geometric Camera Calibration</vt:lpstr>
      <vt:lpstr>Motivation: 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Where do these matches come from?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An alternative calibration involves taking multiple images of a known plane/image</vt:lpstr>
      <vt:lpstr>Multi-plane calibration</vt:lpstr>
      <vt:lpstr>Multi-plane calibration</vt:lpstr>
      <vt:lpstr>Multi-plane calibration</vt:lpstr>
      <vt:lpstr>Multi-plane calibration</vt:lpstr>
      <vt:lpstr>Could you calibrate your phone camera at home?</vt:lpstr>
      <vt:lpstr>Could you calibrate your phone camera at home?</vt:lpstr>
      <vt:lpstr>Could you calibrate your phone camera at home?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75</cp:revision>
  <dcterms:created xsi:type="dcterms:W3CDTF">2022-11-15T23:23:43Z</dcterms:created>
  <dcterms:modified xsi:type="dcterms:W3CDTF">2023-04-05T15:05:09Z</dcterms:modified>
</cp:coreProperties>
</file>