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3"/>
  </p:notesMasterIdLst>
  <p:sldIdLst>
    <p:sldId id="256" r:id="rId2"/>
    <p:sldId id="960" r:id="rId3"/>
    <p:sldId id="759" r:id="rId4"/>
    <p:sldId id="761" r:id="rId5"/>
    <p:sldId id="762" r:id="rId6"/>
    <p:sldId id="763" r:id="rId7"/>
    <p:sldId id="983" r:id="rId8"/>
    <p:sldId id="765" r:id="rId9"/>
    <p:sldId id="766" r:id="rId10"/>
    <p:sldId id="767" r:id="rId11"/>
    <p:sldId id="760" r:id="rId12"/>
    <p:sldId id="961" r:id="rId13"/>
    <p:sldId id="749" r:id="rId14"/>
    <p:sldId id="768" r:id="rId15"/>
    <p:sldId id="769" r:id="rId16"/>
    <p:sldId id="770" r:id="rId17"/>
    <p:sldId id="771" r:id="rId18"/>
    <p:sldId id="772" r:id="rId19"/>
    <p:sldId id="461" r:id="rId20"/>
    <p:sldId id="773" r:id="rId21"/>
    <p:sldId id="774" r:id="rId22"/>
    <p:sldId id="966" r:id="rId23"/>
    <p:sldId id="779" r:id="rId24"/>
    <p:sldId id="775" r:id="rId25"/>
    <p:sldId id="776" r:id="rId26"/>
    <p:sldId id="777" r:id="rId27"/>
    <p:sldId id="778" r:id="rId28"/>
    <p:sldId id="780" r:id="rId29"/>
    <p:sldId id="781" r:id="rId30"/>
    <p:sldId id="782" r:id="rId31"/>
    <p:sldId id="783" r:id="rId32"/>
    <p:sldId id="787" r:id="rId33"/>
    <p:sldId id="788" r:id="rId34"/>
    <p:sldId id="784" r:id="rId35"/>
    <p:sldId id="789" r:id="rId36"/>
    <p:sldId id="785" r:id="rId37"/>
    <p:sldId id="786" r:id="rId38"/>
    <p:sldId id="790" r:id="rId39"/>
    <p:sldId id="792" r:id="rId40"/>
    <p:sldId id="791" r:id="rId41"/>
    <p:sldId id="970" r:id="rId42"/>
    <p:sldId id="982" r:id="rId43"/>
    <p:sldId id="257" r:id="rId44"/>
    <p:sldId id="259" r:id="rId45"/>
    <p:sldId id="971" r:id="rId46"/>
    <p:sldId id="795" r:id="rId47"/>
    <p:sldId id="793" r:id="rId48"/>
    <p:sldId id="796" r:id="rId49"/>
    <p:sldId id="797" r:id="rId50"/>
    <p:sldId id="794" r:id="rId51"/>
    <p:sldId id="798" r:id="rId52"/>
    <p:sldId id="799" r:id="rId53"/>
    <p:sldId id="800" r:id="rId54"/>
    <p:sldId id="801" r:id="rId55"/>
    <p:sldId id="802" r:id="rId56"/>
    <p:sldId id="803" r:id="rId57"/>
    <p:sldId id="804" r:id="rId58"/>
    <p:sldId id="805" r:id="rId59"/>
    <p:sldId id="806" r:id="rId60"/>
    <p:sldId id="807" r:id="rId61"/>
    <p:sldId id="808" r:id="rId62"/>
    <p:sldId id="809" r:id="rId63"/>
    <p:sldId id="810" r:id="rId64"/>
    <p:sldId id="811" r:id="rId65"/>
    <p:sldId id="812" r:id="rId66"/>
    <p:sldId id="813" r:id="rId67"/>
    <p:sldId id="814" r:id="rId68"/>
    <p:sldId id="815" r:id="rId69"/>
    <p:sldId id="816" r:id="rId70"/>
    <p:sldId id="817" r:id="rId71"/>
    <p:sldId id="820" r:id="rId72"/>
    <p:sldId id="819" r:id="rId73"/>
    <p:sldId id="823" r:id="rId74"/>
    <p:sldId id="825" r:id="rId75"/>
    <p:sldId id="826" r:id="rId76"/>
    <p:sldId id="827" r:id="rId77"/>
    <p:sldId id="828" r:id="rId78"/>
    <p:sldId id="829" r:id="rId79"/>
    <p:sldId id="830" r:id="rId80"/>
    <p:sldId id="832" r:id="rId81"/>
    <p:sldId id="831" r:id="rId82"/>
    <p:sldId id="834" r:id="rId83"/>
    <p:sldId id="837" r:id="rId84"/>
    <p:sldId id="838" r:id="rId85"/>
    <p:sldId id="839" r:id="rId86"/>
    <p:sldId id="840" r:id="rId87"/>
    <p:sldId id="841" r:id="rId88"/>
    <p:sldId id="842" r:id="rId89"/>
    <p:sldId id="836" r:id="rId90"/>
    <p:sldId id="843" r:id="rId91"/>
    <p:sldId id="844" r:id="rId92"/>
    <p:sldId id="845" r:id="rId93"/>
    <p:sldId id="846" r:id="rId94"/>
    <p:sldId id="848" r:id="rId95"/>
    <p:sldId id="849" r:id="rId96"/>
    <p:sldId id="852" r:id="rId97"/>
    <p:sldId id="984" r:id="rId98"/>
    <p:sldId id="850" r:id="rId99"/>
    <p:sldId id="851" r:id="rId100"/>
    <p:sldId id="853" r:id="rId101"/>
    <p:sldId id="854" r:id="rId102"/>
    <p:sldId id="855" r:id="rId103"/>
    <p:sldId id="856" r:id="rId104"/>
    <p:sldId id="857" r:id="rId105"/>
    <p:sldId id="858" r:id="rId106"/>
    <p:sldId id="859" r:id="rId107"/>
    <p:sldId id="860" r:id="rId108"/>
    <p:sldId id="861" r:id="rId109"/>
    <p:sldId id="862" r:id="rId110"/>
    <p:sldId id="863" r:id="rId111"/>
    <p:sldId id="973" r:id="rId112"/>
    <p:sldId id="868" r:id="rId113"/>
    <p:sldId id="869" r:id="rId114"/>
    <p:sldId id="974" r:id="rId115"/>
    <p:sldId id="870" r:id="rId116"/>
    <p:sldId id="871" r:id="rId117"/>
    <p:sldId id="872" r:id="rId118"/>
    <p:sldId id="822" r:id="rId119"/>
    <p:sldId id="824" r:id="rId120"/>
    <p:sldId id="978" r:id="rId121"/>
    <p:sldId id="980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84357-3164-E343-84EE-670A14E9D673}" v="6" dt="2022-11-21T04:15:29.680"/>
    <p1510:client id="{3C10CA11-6ED5-0C4C-9C13-63838820A845}" v="14" dt="2022-11-21T02:15:56.994"/>
    <p1510:client id="{4C8BB20C-386C-5947-8D8E-3AF086A90668}" v="28" dt="2022-11-21T01:44:46.894"/>
    <p1510:client id="{5F4D6347-BDA8-9640-96D9-EAD0F231631A}" v="70" dt="2022-11-20T23:38:26.872"/>
    <p1510:client id="{861D8F39-5C37-0F48-94E0-16FDDABA774A}" v="75" dt="2022-11-20T05:15:18.364"/>
    <p1510:client id="{925308F6-D7A6-9F41-B355-761CF4825A2E}" v="34" dt="2022-11-20T19:13:20.308"/>
    <p1510:client id="{A0E9E61D-F05E-D448-BA88-29F7A8E6B759}" v="28" dt="2022-11-21T00:27:10.177"/>
    <p1510:client id="{CE358A7D-04A9-3547-A192-F99433E0A911}" v="24" dt="2022-11-20T19:27:50.876"/>
    <p1510:client id="{F4A6B771-A07F-9E44-B606-5C5C87944A11}" v="24" dt="2022-11-21T00:18:41.132"/>
    <p1510:client id="{F914973B-248F-AD4D-9B3E-5E22D2CCA5AB}" v="11" dt="2022-11-20T23:58:51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21"/>
    <p:restoredTop sz="96287"/>
  </p:normalViewPr>
  <p:slideViewPr>
    <p:cSldViewPr snapToGrid="0">
      <p:cViewPr varScale="1">
        <p:scale>
          <a:sx n="199" d="100"/>
          <a:sy n="199" d="100"/>
        </p:scale>
        <p:origin x="21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commentAuthors" Target="commentAuthors.xml"/><Relationship Id="rId129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20E84357-3164-E343-84EE-670A14E9D673}"/>
    <pc:docChg chg="undo redo custSel addSld delSld modSld delSection modSection">
      <pc:chgData name="Xuesu Xiao" userId="2da2dc19-76a6-42ca-a03e-a5becae5e7dc" providerId="ADAL" clId="{20E84357-3164-E343-84EE-670A14E9D673}" dt="2022-11-21T04:15:29.679" v="195"/>
      <pc:docMkLst>
        <pc:docMk/>
      </pc:docMkLst>
      <pc:sldChg chg="addSp delSp modSp mod">
        <pc:chgData name="Xuesu Xiao" userId="2da2dc19-76a6-42ca-a03e-a5becae5e7dc" providerId="ADAL" clId="{20E84357-3164-E343-84EE-670A14E9D673}" dt="2022-11-21T04:15:29.679" v="195"/>
        <pc:sldMkLst>
          <pc:docMk/>
          <pc:sldMk cId="2969206148" sldId="256"/>
        </pc:sldMkLst>
        <pc:spChg chg="mod">
          <ac:chgData name="Xuesu Xiao" userId="2da2dc19-76a6-42ca-a03e-a5becae5e7dc" providerId="ADAL" clId="{20E84357-3164-E343-84EE-670A14E9D673}" dt="2022-11-21T02:21:31.162" v="115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69206148" sldId="256"/>
            <ac:spMk id="4" creationId="{C71FF04C-790C-413A-915B-6E7211A7D85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11100283" sldId="25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11100283" sldId="257"/>
            <ac:spMk id="4" creationId="{06131581-FDAD-DB72-1439-B2D487EFB3C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11100283" sldId="257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201" v="99" actId="2696"/>
        <pc:sldMkLst>
          <pc:docMk/>
          <pc:sldMk cId="4098086298" sldId="258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784013883" sldId="2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784013883" sldId="259"/>
            <ac:spMk id="4" creationId="{267532C7-3962-794A-ABF0-892730177A2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784013883" sldId="259"/>
            <ac:spMk id="4" creationId="{888AC45E-C149-7488-B96B-F5D33C72EA1A}"/>
          </ac:spMkLst>
        </pc:spChg>
      </pc:sldChg>
      <pc:sldChg chg="del">
        <pc:chgData name="Xuesu Xiao" userId="2da2dc19-76a6-42ca-a03e-a5becae5e7dc" providerId="ADAL" clId="{20E84357-3164-E343-84EE-670A14E9D673}" dt="2022-11-21T02:21:28.122" v="56" actId="2696"/>
        <pc:sldMkLst>
          <pc:docMk/>
          <pc:sldMk cId="3523480559" sldId="278"/>
        </pc:sldMkLst>
      </pc:sldChg>
      <pc:sldChg chg="del">
        <pc:chgData name="Xuesu Xiao" userId="2da2dc19-76a6-42ca-a03e-a5becae5e7dc" providerId="ADAL" clId="{20E84357-3164-E343-84EE-670A14E9D673}" dt="2022-11-21T02:21:28.084" v="30" actId="2696"/>
        <pc:sldMkLst>
          <pc:docMk/>
          <pc:sldMk cId="3623891221" sldId="279"/>
        </pc:sldMkLst>
      </pc:sldChg>
      <pc:sldChg chg="del">
        <pc:chgData name="Xuesu Xiao" userId="2da2dc19-76a6-42ca-a03e-a5becae5e7dc" providerId="ADAL" clId="{20E84357-3164-E343-84EE-670A14E9D673}" dt="2022-11-21T02:21:28.020" v="1" actId="2696"/>
        <pc:sldMkLst>
          <pc:docMk/>
          <pc:sldMk cId="2687095617" sldId="280"/>
        </pc:sldMkLst>
      </pc:sldChg>
      <pc:sldChg chg="del">
        <pc:chgData name="Xuesu Xiao" userId="2da2dc19-76a6-42ca-a03e-a5becae5e7dc" providerId="ADAL" clId="{20E84357-3164-E343-84EE-670A14E9D673}" dt="2022-11-21T02:21:28.131" v="60" actId="2696"/>
        <pc:sldMkLst>
          <pc:docMk/>
          <pc:sldMk cId="2755112225" sldId="314"/>
        </pc:sldMkLst>
      </pc:sldChg>
      <pc:sldChg chg="del">
        <pc:chgData name="Xuesu Xiao" userId="2da2dc19-76a6-42ca-a03e-a5becae5e7dc" providerId="ADAL" clId="{20E84357-3164-E343-84EE-670A14E9D673}" dt="2022-11-21T02:21:28.037" v="9" actId="2696"/>
        <pc:sldMkLst>
          <pc:docMk/>
          <pc:sldMk cId="173796936" sldId="315"/>
        </pc:sldMkLst>
      </pc:sldChg>
      <pc:sldChg chg="del">
        <pc:chgData name="Xuesu Xiao" userId="2da2dc19-76a6-42ca-a03e-a5becae5e7dc" providerId="ADAL" clId="{20E84357-3164-E343-84EE-670A14E9D673}" dt="2022-11-21T02:21:28.198" v="96" actId="2696"/>
        <pc:sldMkLst>
          <pc:docMk/>
          <pc:sldMk cId="1450954495" sldId="318"/>
        </pc:sldMkLst>
      </pc:sldChg>
      <pc:sldChg chg="del">
        <pc:chgData name="Xuesu Xiao" userId="2da2dc19-76a6-42ca-a03e-a5becae5e7dc" providerId="ADAL" clId="{20E84357-3164-E343-84EE-670A14E9D673}" dt="2022-11-21T02:21:28.066" v="22" actId="2696"/>
        <pc:sldMkLst>
          <pc:docMk/>
          <pc:sldMk cId="2397450239" sldId="319"/>
        </pc:sldMkLst>
      </pc:sldChg>
      <pc:sldChg chg="del">
        <pc:chgData name="Xuesu Xiao" userId="2da2dc19-76a6-42ca-a03e-a5becae5e7dc" providerId="ADAL" clId="{20E84357-3164-E343-84EE-670A14E9D673}" dt="2022-11-21T02:21:28.035" v="7" actId="2696"/>
        <pc:sldMkLst>
          <pc:docMk/>
          <pc:sldMk cId="1273199717" sldId="325"/>
        </pc:sldMkLst>
      </pc:sldChg>
      <pc:sldChg chg="del">
        <pc:chgData name="Xuesu Xiao" userId="2da2dc19-76a6-42ca-a03e-a5becae5e7dc" providerId="ADAL" clId="{20E84357-3164-E343-84EE-670A14E9D673}" dt="2022-11-21T02:21:28.202" v="100" actId="2696"/>
        <pc:sldMkLst>
          <pc:docMk/>
          <pc:sldMk cId="3611986665" sldId="326"/>
        </pc:sldMkLst>
      </pc:sldChg>
      <pc:sldChg chg="del">
        <pc:chgData name="Xuesu Xiao" userId="2da2dc19-76a6-42ca-a03e-a5becae5e7dc" providerId="ADAL" clId="{20E84357-3164-E343-84EE-670A14E9D673}" dt="2022-11-21T02:21:28.112" v="45" actId="2696"/>
        <pc:sldMkLst>
          <pc:docMk/>
          <pc:sldMk cId="3598436708" sldId="327"/>
        </pc:sldMkLst>
      </pc:sldChg>
      <pc:sldChg chg="del">
        <pc:chgData name="Xuesu Xiao" userId="2da2dc19-76a6-42ca-a03e-a5becae5e7dc" providerId="ADAL" clId="{20E84357-3164-E343-84EE-670A14E9D673}" dt="2022-11-21T02:21:28.120" v="54" actId="2696"/>
        <pc:sldMkLst>
          <pc:docMk/>
          <pc:sldMk cId="1409149043" sldId="328"/>
        </pc:sldMkLst>
      </pc:sldChg>
      <pc:sldChg chg="del">
        <pc:chgData name="Xuesu Xiao" userId="2da2dc19-76a6-42ca-a03e-a5becae5e7dc" providerId="ADAL" clId="{20E84357-3164-E343-84EE-670A14E9D673}" dt="2022-11-21T02:21:28.114" v="47" actId="2696"/>
        <pc:sldMkLst>
          <pc:docMk/>
          <pc:sldMk cId="627795039" sldId="329"/>
        </pc:sldMkLst>
      </pc:sldChg>
      <pc:sldChg chg="del">
        <pc:chgData name="Xuesu Xiao" userId="2da2dc19-76a6-42ca-a03e-a5becae5e7dc" providerId="ADAL" clId="{20E84357-3164-E343-84EE-670A14E9D673}" dt="2022-11-21T02:21:28.234" v="112" actId="2696"/>
        <pc:sldMkLst>
          <pc:docMk/>
          <pc:sldMk cId="2143937523" sldId="330"/>
        </pc:sldMkLst>
      </pc:sldChg>
      <pc:sldChg chg="del">
        <pc:chgData name="Xuesu Xiao" userId="2da2dc19-76a6-42ca-a03e-a5becae5e7dc" providerId="ADAL" clId="{20E84357-3164-E343-84EE-670A14E9D673}" dt="2022-11-21T02:21:28.027" v="5" actId="2696"/>
        <pc:sldMkLst>
          <pc:docMk/>
          <pc:sldMk cId="808769147" sldId="331"/>
        </pc:sldMkLst>
      </pc:sldChg>
      <pc:sldChg chg="del">
        <pc:chgData name="Xuesu Xiao" userId="2da2dc19-76a6-42ca-a03e-a5becae5e7dc" providerId="ADAL" clId="{20E84357-3164-E343-84EE-670A14E9D673}" dt="2022-11-21T02:21:28.172" v="77" actId="2696"/>
        <pc:sldMkLst>
          <pc:docMk/>
          <pc:sldMk cId="3427123888" sldId="333"/>
        </pc:sldMkLst>
      </pc:sldChg>
      <pc:sldChg chg="del">
        <pc:chgData name="Xuesu Xiao" userId="2da2dc19-76a6-42ca-a03e-a5becae5e7dc" providerId="ADAL" clId="{20E84357-3164-E343-84EE-670A14E9D673}" dt="2022-11-21T02:21:28.142" v="67" actId="2696"/>
        <pc:sldMkLst>
          <pc:docMk/>
          <pc:sldMk cId="1978647371" sldId="334"/>
        </pc:sldMkLst>
      </pc:sldChg>
      <pc:sldChg chg="del">
        <pc:chgData name="Xuesu Xiao" userId="2da2dc19-76a6-42ca-a03e-a5becae5e7dc" providerId="ADAL" clId="{20E84357-3164-E343-84EE-670A14E9D673}" dt="2022-11-21T02:21:28.049" v="13" actId="2696"/>
        <pc:sldMkLst>
          <pc:docMk/>
          <pc:sldMk cId="92686570" sldId="340"/>
        </pc:sldMkLst>
      </pc:sldChg>
      <pc:sldChg chg="del">
        <pc:chgData name="Xuesu Xiao" userId="2da2dc19-76a6-42ca-a03e-a5becae5e7dc" providerId="ADAL" clId="{20E84357-3164-E343-84EE-670A14E9D673}" dt="2022-11-21T02:21:28.171" v="76" actId="2696"/>
        <pc:sldMkLst>
          <pc:docMk/>
          <pc:sldMk cId="4126370233" sldId="341"/>
        </pc:sldMkLst>
      </pc:sldChg>
      <pc:sldChg chg="del">
        <pc:chgData name="Xuesu Xiao" userId="2da2dc19-76a6-42ca-a03e-a5becae5e7dc" providerId="ADAL" clId="{20E84357-3164-E343-84EE-670A14E9D673}" dt="2022-11-21T02:21:28.225" v="110" actId="2696"/>
        <pc:sldMkLst>
          <pc:docMk/>
          <pc:sldMk cId="2377784855" sldId="342"/>
        </pc:sldMkLst>
      </pc:sldChg>
      <pc:sldChg chg="del">
        <pc:chgData name="Xuesu Xiao" userId="2da2dc19-76a6-42ca-a03e-a5becae5e7dc" providerId="ADAL" clId="{20E84357-3164-E343-84EE-670A14E9D673}" dt="2022-11-21T02:21:28.196" v="92" actId="2696"/>
        <pc:sldMkLst>
          <pc:docMk/>
          <pc:sldMk cId="3169885075" sldId="343"/>
        </pc:sldMkLst>
      </pc:sldChg>
      <pc:sldChg chg="del">
        <pc:chgData name="Xuesu Xiao" userId="2da2dc19-76a6-42ca-a03e-a5becae5e7dc" providerId="ADAL" clId="{20E84357-3164-E343-84EE-670A14E9D673}" dt="2022-11-21T02:21:28.095" v="36" actId="2696"/>
        <pc:sldMkLst>
          <pc:docMk/>
          <pc:sldMk cId="1615704387" sldId="344"/>
        </pc:sldMkLst>
      </pc:sldChg>
      <pc:sldChg chg="del">
        <pc:chgData name="Xuesu Xiao" userId="2da2dc19-76a6-42ca-a03e-a5becae5e7dc" providerId="ADAL" clId="{20E84357-3164-E343-84EE-670A14E9D673}" dt="2022-11-21T02:21:28.223" v="108" actId="2696"/>
        <pc:sldMkLst>
          <pc:docMk/>
          <pc:sldMk cId="2392927143" sldId="345"/>
        </pc:sldMkLst>
      </pc:sldChg>
      <pc:sldChg chg="del">
        <pc:chgData name="Xuesu Xiao" userId="2da2dc19-76a6-42ca-a03e-a5becae5e7dc" providerId="ADAL" clId="{20E84357-3164-E343-84EE-670A14E9D673}" dt="2022-11-21T02:21:28.194" v="89" actId="2696"/>
        <pc:sldMkLst>
          <pc:docMk/>
          <pc:sldMk cId="127954574" sldId="346"/>
        </pc:sldMkLst>
      </pc:sldChg>
      <pc:sldChg chg="del">
        <pc:chgData name="Xuesu Xiao" userId="2da2dc19-76a6-42ca-a03e-a5becae5e7dc" providerId="ADAL" clId="{20E84357-3164-E343-84EE-670A14E9D673}" dt="2022-11-21T02:21:28.203" v="101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20E84357-3164-E343-84EE-670A14E9D673}" dt="2022-11-21T02:21:28.065" v="21" actId="2696"/>
        <pc:sldMkLst>
          <pc:docMk/>
          <pc:sldMk cId="3816235744" sldId="348"/>
        </pc:sldMkLst>
      </pc:sldChg>
      <pc:sldChg chg="del">
        <pc:chgData name="Xuesu Xiao" userId="2da2dc19-76a6-42ca-a03e-a5becae5e7dc" providerId="ADAL" clId="{20E84357-3164-E343-84EE-670A14E9D673}" dt="2022-11-21T02:21:28.134" v="63" actId="2696"/>
        <pc:sldMkLst>
          <pc:docMk/>
          <pc:sldMk cId="3477872637" sldId="349"/>
        </pc:sldMkLst>
      </pc:sldChg>
      <pc:sldChg chg="del">
        <pc:chgData name="Xuesu Xiao" userId="2da2dc19-76a6-42ca-a03e-a5becae5e7dc" providerId="ADAL" clId="{20E84357-3164-E343-84EE-670A14E9D673}" dt="2022-11-21T02:21:28.140" v="65" actId="2696"/>
        <pc:sldMkLst>
          <pc:docMk/>
          <pc:sldMk cId="303759846" sldId="353"/>
        </pc:sldMkLst>
      </pc:sldChg>
      <pc:sldChg chg="del">
        <pc:chgData name="Xuesu Xiao" userId="2da2dc19-76a6-42ca-a03e-a5becae5e7dc" providerId="ADAL" clId="{20E84357-3164-E343-84EE-670A14E9D673}" dt="2022-11-21T02:21:28.179" v="86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20E84357-3164-E343-84EE-670A14E9D673}" dt="2022-11-21T02:21:28.177" v="84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20E84357-3164-E343-84EE-670A14E9D673}" dt="2022-11-21T02:21:28.085" v="31" actId="2696"/>
        <pc:sldMkLst>
          <pc:docMk/>
          <pc:sldMk cId="2186573808" sldId="357"/>
        </pc:sldMkLst>
      </pc:sldChg>
      <pc:sldChg chg="del">
        <pc:chgData name="Xuesu Xiao" userId="2da2dc19-76a6-42ca-a03e-a5becae5e7dc" providerId="ADAL" clId="{20E84357-3164-E343-84EE-670A14E9D673}" dt="2022-11-21T02:21:28.115" v="49" actId="2696"/>
        <pc:sldMkLst>
          <pc:docMk/>
          <pc:sldMk cId="3255577651" sldId="362"/>
        </pc:sldMkLst>
      </pc:sldChg>
      <pc:sldChg chg="del">
        <pc:chgData name="Xuesu Xiao" userId="2da2dc19-76a6-42ca-a03e-a5becae5e7dc" providerId="ADAL" clId="{20E84357-3164-E343-84EE-670A14E9D673}" dt="2022-11-21T02:21:28.075" v="27" actId="2696"/>
        <pc:sldMkLst>
          <pc:docMk/>
          <pc:sldMk cId="2850894187" sldId="364"/>
        </pc:sldMkLst>
      </pc:sldChg>
      <pc:sldChg chg="del">
        <pc:chgData name="Xuesu Xiao" userId="2da2dc19-76a6-42ca-a03e-a5becae5e7dc" providerId="ADAL" clId="{20E84357-3164-E343-84EE-670A14E9D673}" dt="2022-11-21T02:21:28.132" v="61" actId="2696"/>
        <pc:sldMkLst>
          <pc:docMk/>
          <pc:sldMk cId="403493911" sldId="368"/>
        </pc:sldMkLst>
      </pc:sldChg>
      <pc:sldChg chg="del">
        <pc:chgData name="Xuesu Xiao" userId="2da2dc19-76a6-42ca-a03e-a5becae5e7dc" providerId="ADAL" clId="{20E84357-3164-E343-84EE-670A14E9D673}" dt="2022-11-21T02:21:28.197" v="94" actId="2696"/>
        <pc:sldMkLst>
          <pc:docMk/>
          <pc:sldMk cId="1842159519" sldId="370"/>
        </pc:sldMkLst>
      </pc:sldChg>
      <pc:sldChg chg="del">
        <pc:chgData name="Xuesu Xiao" userId="2da2dc19-76a6-42ca-a03e-a5becae5e7dc" providerId="ADAL" clId="{20E84357-3164-E343-84EE-670A14E9D673}" dt="2022-11-21T02:21:28.180" v="87" actId="2696"/>
        <pc:sldMkLst>
          <pc:docMk/>
          <pc:sldMk cId="2883311444" sldId="374"/>
        </pc:sldMkLst>
      </pc:sldChg>
      <pc:sldChg chg="del">
        <pc:chgData name="Xuesu Xiao" userId="2da2dc19-76a6-42ca-a03e-a5becae5e7dc" providerId="ADAL" clId="{20E84357-3164-E343-84EE-670A14E9D673}" dt="2022-11-21T02:21:28.115" v="48" actId="2696"/>
        <pc:sldMkLst>
          <pc:docMk/>
          <pc:sldMk cId="1443861560" sldId="379"/>
        </pc:sldMkLst>
      </pc:sldChg>
      <pc:sldChg chg="del">
        <pc:chgData name="Xuesu Xiao" userId="2da2dc19-76a6-42ca-a03e-a5becae5e7dc" providerId="ADAL" clId="{20E84357-3164-E343-84EE-670A14E9D673}" dt="2022-11-21T02:21:28.062" v="19" actId="2696"/>
        <pc:sldMkLst>
          <pc:docMk/>
          <pc:sldMk cId="1197573108" sldId="381"/>
        </pc:sldMkLst>
      </pc:sldChg>
      <pc:sldChg chg="del">
        <pc:chgData name="Xuesu Xiao" userId="2da2dc19-76a6-42ca-a03e-a5becae5e7dc" providerId="ADAL" clId="{20E84357-3164-E343-84EE-670A14E9D673}" dt="2022-11-21T02:21:28.103" v="40" actId="2696"/>
        <pc:sldMkLst>
          <pc:docMk/>
          <pc:sldMk cId="1183296111" sldId="382"/>
        </pc:sldMkLst>
      </pc:sldChg>
      <pc:sldChg chg="del">
        <pc:chgData name="Xuesu Xiao" userId="2da2dc19-76a6-42ca-a03e-a5becae5e7dc" providerId="ADAL" clId="{20E84357-3164-E343-84EE-670A14E9D673}" dt="2022-11-21T02:21:28.118" v="52" actId="2696"/>
        <pc:sldMkLst>
          <pc:docMk/>
          <pc:sldMk cId="3540983750" sldId="384"/>
        </pc:sldMkLst>
      </pc:sldChg>
      <pc:sldChg chg="del">
        <pc:chgData name="Xuesu Xiao" userId="2da2dc19-76a6-42ca-a03e-a5becae5e7dc" providerId="ADAL" clId="{20E84357-3164-E343-84EE-670A14E9D673}" dt="2022-11-21T02:21:28.111" v="44" actId="2696"/>
        <pc:sldMkLst>
          <pc:docMk/>
          <pc:sldMk cId="628260692" sldId="385"/>
        </pc:sldMkLst>
      </pc:sldChg>
      <pc:sldChg chg="del">
        <pc:chgData name="Xuesu Xiao" userId="2da2dc19-76a6-42ca-a03e-a5becae5e7dc" providerId="ADAL" clId="{20E84357-3164-E343-84EE-670A14E9D673}" dt="2022-11-21T02:21:28.036" v="8" actId="2696"/>
        <pc:sldMkLst>
          <pc:docMk/>
          <pc:sldMk cId="2151320285" sldId="386"/>
        </pc:sldMkLst>
      </pc:sldChg>
      <pc:sldChg chg="del">
        <pc:chgData name="Xuesu Xiao" userId="2da2dc19-76a6-42ca-a03e-a5becae5e7dc" providerId="ADAL" clId="{20E84357-3164-E343-84EE-670A14E9D673}" dt="2022-11-21T02:21:28.096" v="37" actId="2696"/>
        <pc:sldMkLst>
          <pc:docMk/>
          <pc:sldMk cId="7380752" sldId="387"/>
        </pc:sldMkLst>
      </pc:sldChg>
      <pc:sldChg chg="del">
        <pc:chgData name="Xuesu Xiao" userId="2da2dc19-76a6-42ca-a03e-a5becae5e7dc" providerId="ADAL" clId="{20E84357-3164-E343-84EE-670A14E9D673}" dt="2022-11-21T02:21:28.201" v="98" actId="2696"/>
        <pc:sldMkLst>
          <pc:docMk/>
          <pc:sldMk cId="1009396484" sldId="393"/>
        </pc:sldMkLst>
      </pc:sldChg>
      <pc:sldChg chg="del">
        <pc:chgData name="Xuesu Xiao" userId="2da2dc19-76a6-42ca-a03e-a5becae5e7dc" providerId="ADAL" clId="{20E84357-3164-E343-84EE-670A14E9D673}" dt="2022-11-21T02:21:28.194" v="90" actId="2696"/>
        <pc:sldMkLst>
          <pc:docMk/>
          <pc:sldMk cId="3450294137" sldId="401"/>
        </pc:sldMkLst>
      </pc:sldChg>
      <pc:sldChg chg="del">
        <pc:chgData name="Xuesu Xiao" userId="2da2dc19-76a6-42ca-a03e-a5becae5e7dc" providerId="ADAL" clId="{20E84357-3164-E343-84EE-670A14E9D673}" dt="2022-11-21T02:21:28.197" v="95" actId="2696"/>
        <pc:sldMkLst>
          <pc:docMk/>
          <pc:sldMk cId="3758765906" sldId="402"/>
        </pc:sldMkLst>
      </pc:sldChg>
      <pc:sldChg chg="del">
        <pc:chgData name="Xuesu Xiao" userId="2da2dc19-76a6-42ca-a03e-a5becae5e7dc" providerId="ADAL" clId="{20E84357-3164-E343-84EE-670A14E9D673}" dt="2022-11-21T02:21:28.195" v="91" actId="2696"/>
        <pc:sldMkLst>
          <pc:docMk/>
          <pc:sldMk cId="3210259620" sldId="403"/>
        </pc:sldMkLst>
      </pc:sldChg>
      <pc:sldChg chg="del">
        <pc:chgData name="Xuesu Xiao" userId="2da2dc19-76a6-42ca-a03e-a5becae5e7dc" providerId="ADAL" clId="{20E84357-3164-E343-84EE-670A14E9D673}" dt="2022-11-21T02:21:28.176" v="83" actId="2696"/>
        <pc:sldMkLst>
          <pc:docMk/>
          <pc:sldMk cId="1984311388" sldId="404"/>
        </pc:sldMkLst>
      </pc:sldChg>
      <pc:sldChg chg="del">
        <pc:chgData name="Xuesu Xiao" userId="2da2dc19-76a6-42ca-a03e-a5becae5e7dc" providerId="ADAL" clId="{20E84357-3164-E343-84EE-670A14E9D673}" dt="2022-11-21T02:21:28.143" v="69" actId="2696"/>
        <pc:sldMkLst>
          <pc:docMk/>
          <pc:sldMk cId="3853288021" sldId="405"/>
        </pc:sldMkLst>
      </pc:sldChg>
      <pc:sldChg chg="del">
        <pc:chgData name="Xuesu Xiao" userId="2da2dc19-76a6-42ca-a03e-a5becae5e7dc" providerId="ADAL" clId="{20E84357-3164-E343-84EE-670A14E9D673}" dt="2022-11-21T02:21:28.061" v="18" actId="2696"/>
        <pc:sldMkLst>
          <pc:docMk/>
          <pc:sldMk cId="369233133" sldId="406"/>
        </pc:sldMkLst>
      </pc:sldChg>
      <pc:sldChg chg="del">
        <pc:chgData name="Xuesu Xiao" userId="2da2dc19-76a6-42ca-a03e-a5becae5e7dc" providerId="ADAL" clId="{20E84357-3164-E343-84EE-670A14E9D673}" dt="2022-11-21T02:21:28.074" v="26" actId="2696"/>
        <pc:sldMkLst>
          <pc:docMk/>
          <pc:sldMk cId="3735950935" sldId="407"/>
        </pc:sldMkLst>
      </pc:sldChg>
      <pc:sldChg chg="del">
        <pc:chgData name="Xuesu Xiao" userId="2da2dc19-76a6-42ca-a03e-a5becae5e7dc" providerId="ADAL" clId="{20E84357-3164-E343-84EE-670A14E9D673}" dt="2022-11-21T02:21:28.220" v="104" actId="2696"/>
        <pc:sldMkLst>
          <pc:docMk/>
          <pc:sldMk cId="964273365" sldId="409"/>
        </pc:sldMkLst>
      </pc:sldChg>
      <pc:sldChg chg="del">
        <pc:chgData name="Xuesu Xiao" userId="2da2dc19-76a6-42ca-a03e-a5becae5e7dc" providerId="ADAL" clId="{20E84357-3164-E343-84EE-670A14E9D673}" dt="2022-11-21T02:21:28.094" v="35" actId="2696"/>
        <pc:sldMkLst>
          <pc:docMk/>
          <pc:sldMk cId="878690454" sldId="410"/>
        </pc:sldMkLst>
      </pc:sldChg>
      <pc:sldChg chg="del">
        <pc:chgData name="Xuesu Xiao" userId="2da2dc19-76a6-42ca-a03e-a5becae5e7dc" providerId="ADAL" clId="{20E84357-3164-E343-84EE-670A14E9D673}" dt="2022-11-21T02:21:28.050" v="14" actId="2696"/>
        <pc:sldMkLst>
          <pc:docMk/>
          <pc:sldMk cId="143545136" sldId="411"/>
        </pc:sldMkLst>
      </pc:sldChg>
      <pc:sldChg chg="del">
        <pc:chgData name="Xuesu Xiao" userId="2da2dc19-76a6-42ca-a03e-a5becae5e7dc" providerId="ADAL" clId="{20E84357-3164-E343-84EE-670A14E9D673}" dt="2022-11-21T02:21:28.121" v="55" actId="2696"/>
        <pc:sldMkLst>
          <pc:docMk/>
          <pc:sldMk cId="1144527158" sldId="413"/>
        </pc:sldMkLst>
      </pc:sldChg>
      <pc:sldChg chg="del">
        <pc:chgData name="Xuesu Xiao" userId="2da2dc19-76a6-42ca-a03e-a5becae5e7dc" providerId="ADAL" clId="{20E84357-3164-E343-84EE-670A14E9D673}" dt="2022-11-21T02:21:28.060" v="17" actId="2696"/>
        <pc:sldMkLst>
          <pc:docMk/>
          <pc:sldMk cId="2688656669" sldId="422"/>
        </pc:sldMkLst>
      </pc:sldChg>
      <pc:sldChg chg="del">
        <pc:chgData name="Xuesu Xiao" userId="2da2dc19-76a6-42ca-a03e-a5becae5e7dc" providerId="ADAL" clId="{20E84357-3164-E343-84EE-670A14E9D673}" dt="2022-11-21T02:21:28.193" v="88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20E84357-3164-E343-84EE-670A14E9D673}" dt="2022-11-21T02:21:28.069" v="24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20E84357-3164-E343-84EE-670A14E9D673}" dt="2022-11-21T02:21:28.143" v="68" actId="2696"/>
        <pc:sldMkLst>
          <pc:docMk/>
          <pc:sldMk cId="3352756485" sldId="45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764796" sldId="4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764796" sldId="461"/>
            <ac:spMk id="3" creationId="{C11CF112-49ED-E006-3DC0-1E53FD18057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764796" sldId="461"/>
            <ac:spMk id="4" creationId="{7E364242-7F76-0A47-A7BD-63E12DE5A486}"/>
          </ac:spMkLst>
        </pc:spChg>
      </pc:sldChg>
      <pc:sldChg chg="del">
        <pc:chgData name="Xuesu Xiao" userId="2da2dc19-76a6-42ca-a03e-a5becae5e7dc" providerId="ADAL" clId="{20E84357-3164-E343-84EE-670A14E9D673}" dt="2022-11-21T02:21:28.200" v="97" actId="2696"/>
        <pc:sldMkLst>
          <pc:docMk/>
          <pc:sldMk cId="2457881852" sldId="462"/>
        </pc:sldMkLst>
      </pc:sldChg>
      <pc:sldChg chg="del">
        <pc:chgData name="Xuesu Xiao" userId="2da2dc19-76a6-42ca-a03e-a5becae5e7dc" providerId="ADAL" clId="{20E84357-3164-E343-84EE-670A14E9D673}" dt="2022-11-21T02:21:28.151" v="71" actId="2696"/>
        <pc:sldMkLst>
          <pc:docMk/>
          <pc:sldMk cId="2629055984" sldId="463"/>
        </pc:sldMkLst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99230664" sldId="749"/>
        </pc:sldMkLst>
        <pc:spChg chg="mod">
          <ac:chgData name="Xuesu Xiao" userId="2da2dc19-76a6-42ca-a03e-a5becae5e7dc" providerId="ADAL" clId="{20E84357-3164-E343-84EE-670A14E9D673}" dt="2022-11-21T02:24:48.857" v="126" actId="27636"/>
          <ac:spMkLst>
            <pc:docMk/>
            <pc:sldMk cId="399230664" sldId="749"/>
            <ac:spMk id="3" creationId="{7EDCC909-4427-044A-87A6-C511B1788524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9230664" sldId="749"/>
            <ac:spMk id="4" creationId="{A6F7FEEA-3B62-03AA-24C8-8C3D7F94064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9230664" sldId="749"/>
            <ac:spMk id="5" creationId="{59224D6D-6FCF-4043-B9BE-C3FEC1513338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279236926" sldId="75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79236926" sldId="759"/>
            <ac:spMk id="3" creationId="{FF84114D-A500-838F-203A-52D8A03EA45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79236926" sldId="759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570198070" sldId="760"/>
        </pc:sldMkLst>
        <pc:spChg chg="mod">
          <ac:chgData name="Xuesu Xiao" userId="2da2dc19-76a6-42ca-a03e-a5becae5e7dc" providerId="ADAL" clId="{20E84357-3164-E343-84EE-670A14E9D673}" dt="2022-11-21T02:26:57.597" v="138" actId="20577"/>
          <ac:spMkLst>
            <pc:docMk/>
            <pc:sldMk cId="1570198070" sldId="760"/>
            <ac:spMk id="3" creationId="{707C0224-12E6-3040-BA75-C592A85C7C52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70198070" sldId="760"/>
            <ac:spMk id="4" creationId="{90033487-5F74-05FF-E432-C49AC5638A6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70198070" sldId="760"/>
            <ac:spMk id="4" creationId="{EC336D0B-0A8D-6E4C-92ED-58B7BC6328E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81543384" sldId="7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81543384" sldId="761"/>
            <ac:spMk id="3" creationId="{8BE7823A-B7A6-E6F0-3A40-BD703A411FF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81543384" sldId="761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420217044" sldId="76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20217044" sldId="762"/>
            <ac:spMk id="3" creationId="{1381243A-3D74-3E8A-619C-1F2F0BE627A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20217044" sldId="762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724292642" sldId="763"/>
        </pc:sldMkLst>
        <pc:spChg chg="mod">
          <ac:chgData name="Xuesu Xiao" userId="2da2dc19-76a6-42ca-a03e-a5becae5e7dc" providerId="ADAL" clId="{20E84357-3164-E343-84EE-670A14E9D673}" dt="2022-11-21T02:24:48.811" v="122" actId="27636"/>
          <ac:spMkLst>
            <pc:docMk/>
            <pc:sldMk cId="3724292642" sldId="763"/>
            <ac:spMk id="2" creationId="{284A2C58-FD6D-AE4B-BDF4-92D8E5FD9AB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724292642" sldId="763"/>
            <ac:spMk id="3" creationId="{7580863E-FA25-CCDE-F4F2-7F97241A601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724292642" sldId="763"/>
            <ac:spMk id="4" creationId="{48212AA1-A99F-C94D-8CD9-46CE032B651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204485383" sldId="764"/>
        </pc:sldMkLst>
        <pc:spChg chg="mod">
          <ac:chgData name="Xuesu Xiao" userId="2da2dc19-76a6-42ca-a03e-a5becae5e7dc" providerId="ADAL" clId="{20E84357-3164-E343-84EE-670A14E9D673}" dt="2022-11-21T02:24:48.813" v="123" actId="27636"/>
          <ac:spMkLst>
            <pc:docMk/>
            <pc:sldMk cId="3204485383" sldId="764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04485383" sldId="764"/>
            <ac:spMk id="4" creationId="{48212AA1-A99F-C94D-8CD9-46CE032B651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04485383" sldId="764"/>
            <ac:spMk id="4" creationId="{7244EC3E-48B0-99E4-0775-C34665902B72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416894746" sldId="765"/>
        </pc:sldMkLst>
        <pc:spChg chg="mod">
          <ac:chgData name="Xuesu Xiao" userId="2da2dc19-76a6-42ca-a03e-a5becae5e7dc" providerId="ADAL" clId="{20E84357-3164-E343-84EE-670A14E9D673}" dt="2022-11-21T02:24:48.815" v="124" actId="27636"/>
          <ac:spMkLst>
            <pc:docMk/>
            <pc:sldMk cId="2416894746" sldId="765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16894746" sldId="765"/>
            <ac:spMk id="4" creationId="{48212AA1-A99F-C94D-8CD9-46CE032B651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16894746" sldId="765"/>
            <ac:spMk id="4" creationId="{DEF10700-3A52-9C9C-D535-5366D426AA5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354613012" sldId="766"/>
        </pc:sldMkLst>
        <pc:spChg chg="mod">
          <ac:chgData name="Xuesu Xiao" userId="2da2dc19-76a6-42ca-a03e-a5becae5e7dc" providerId="ADAL" clId="{20E84357-3164-E343-84EE-670A14E9D673}" dt="2022-11-21T02:24:48.819" v="125" actId="27636"/>
          <ac:spMkLst>
            <pc:docMk/>
            <pc:sldMk cId="2354613012" sldId="766"/>
            <ac:spMk id="2" creationId="{284A2C58-FD6D-AE4B-BDF4-92D8E5FD9AB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54613012" sldId="766"/>
            <ac:spMk id="3" creationId="{5D6822E3-89A4-120F-2DC7-93CF46F6F87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54613012" sldId="766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2231537" sldId="76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2231537" sldId="767"/>
            <ac:spMk id="3" creationId="{DFEF8ACA-ECA5-1F36-BF9E-777DB36A076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2231537" sldId="767"/>
            <ac:spMk id="4" creationId="{48212AA1-A99F-C94D-8CD9-46CE032B651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33553963" sldId="76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33553963" sldId="768"/>
            <ac:spMk id="3" creationId="{DD8D1197-5CFA-1CB3-9423-9C67D7E9F88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33553963" sldId="768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66487611" sldId="76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66487611" sldId="769"/>
            <ac:spMk id="3" creationId="{54024543-582A-99AC-FC03-425B1ADDA3B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6487611" sldId="769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56916421" sldId="77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56916421" sldId="770"/>
            <ac:spMk id="3" creationId="{5F971B0F-1696-5239-44D1-CDB98D3A7AF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56916421" sldId="770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149648041" sldId="77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149648041" sldId="771"/>
            <ac:spMk id="3" creationId="{5FC07E55-5D54-6B61-BF02-4072E59D56C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49648041" sldId="771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042255551" sldId="77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42255551" sldId="772"/>
            <ac:spMk id="3" creationId="{8F5AF88B-CED6-AAA0-B129-00C37A30DC6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42255551" sldId="772"/>
            <ac:spMk id="4" creationId="{9E5938A2-6192-D349-AE07-22D6010F66D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97920766" sldId="77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7920766" sldId="773"/>
            <ac:spMk id="3" creationId="{E056A52E-5A82-BB17-38DA-BD9BAB661F2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920766" sldId="773"/>
            <ac:spMk id="4" creationId="{7E364242-7F76-0A47-A7BD-63E12DE5A48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898903190" sldId="77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898903190" sldId="774"/>
            <ac:spMk id="3" creationId="{D1543737-D585-EE03-035F-78AFC71A097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8903190" sldId="774"/>
            <ac:spMk id="4" creationId="{5CD080A9-0091-F747-A2E2-22057CC7BA33}"/>
          </ac:spMkLst>
        </pc:spChg>
        <pc:spChg chg="add del mod">
          <ac:chgData name="Xuesu Xiao" userId="2da2dc19-76a6-42ca-a03e-a5becae5e7dc" providerId="ADAL" clId="{20E84357-3164-E343-84EE-670A14E9D673}" dt="2022-11-21T02:29:24.081" v="142" actId="478"/>
          <ac:spMkLst>
            <pc:docMk/>
            <pc:sldMk cId="898903190" sldId="774"/>
            <ac:spMk id="6" creationId="{F5889C6C-3464-D790-89CE-1A1A6BD8EC29}"/>
          </ac:spMkLst>
        </pc:spChg>
        <pc:spChg chg="del mod">
          <ac:chgData name="Xuesu Xiao" userId="2da2dc19-76a6-42ca-a03e-a5becae5e7dc" providerId="ADAL" clId="{20E84357-3164-E343-84EE-670A14E9D673}" dt="2022-11-21T02:29:21.221" v="140" actId="478"/>
          <ac:spMkLst>
            <pc:docMk/>
            <pc:sldMk cId="898903190" sldId="774"/>
            <ac:spMk id="7" creationId="{D2901F7A-1D44-A748-94CB-E2A601992341}"/>
          </ac:spMkLst>
        </pc:spChg>
        <pc:spChg chg="add mod">
          <ac:chgData name="Xuesu Xiao" userId="2da2dc19-76a6-42ca-a03e-a5becae5e7dc" providerId="ADAL" clId="{20E84357-3164-E343-84EE-670A14E9D673}" dt="2022-11-21T02:29:21.544" v="141"/>
          <ac:spMkLst>
            <pc:docMk/>
            <pc:sldMk cId="898903190" sldId="774"/>
            <ac:spMk id="8" creationId="{09497921-F860-F47C-73A6-41E11D129C6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04075723" sldId="77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04075723" sldId="775"/>
            <ac:spMk id="2" creationId="{F833FB49-C0CC-E877-88C5-4CE1A550437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4075723" sldId="775"/>
            <ac:spMk id="4" creationId="{382E645E-9EF5-8D4E-9E19-7FFFC18AE7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75301323" sldId="77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75301323" sldId="776"/>
            <ac:spMk id="3" creationId="{A43A6639-4B93-C0EC-FCCF-3BD24F8D282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75301323" sldId="776"/>
            <ac:spMk id="4" creationId="{AF6A62BA-A764-9842-B02D-E50A48EA73A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342381311" sldId="77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42381311" sldId="777"/>
            <ac:spMk id="2" creationId="{2AFFE9DB-721A-F228-3B5B-663E8271C81E}"/>
          </ac:spMkLst>
        </pc:spChg>
        <pc:spChg chg="add del">
          <ac:chgData name="Xuesu Xiao" userId="2da2dc19-76a6-42ca-a03e-a5becae5e7dc" providerId="ADAL" clId="{20E84357-3164-E343-84EE-670A14E9D673}" dt="2022-11-21T02:30:04.351" v="147" actId="478"/>
          <ac:spMkLst>
            <pc:docMk/>
            <pc:sldMk cId="1342381311" sldId="777"/>
            <ac:spMk id="2" creationId="{DECCE7E8-0B2B-AF48-A1E9-7D0126A5B00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42381311" sldId="777"/>
            <ac:spMk id="4" creationId="{55FAD84D-749D-BE4D-BE35-8D0936C25214}"/>
          </ac:spMkLst>
        </pc:spChg>
        <pc:picChg chg="mod">
          <ac:chgData name="Xuesu Xiao" userId="2da2dc19-76a6-42ca-a03e-a5becae5e7dc" providerId="ADAL" clId="{20E84357-3164-E343-84EE-670A14E9D673}" dt="2022-11-21T02:30:02.740" v="145" actId="1076"/>
          <ac:picMkLst>
            <pc:docMk/>
            <pc:sldMk cId="1342381311" sldId="777"/>
            <ac:picMk id="6" creationId="{40776FAB-775B-C946-9636-1379A96875AA}"/>
          </ac:picMkLst>
        </pc:pic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21019674" sldId="77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21019674" sldId="778"/>
            <ac:spMk id="4" creationId="{1DC83B1D-0DBA-D641-8568-C43A2E951AB8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21019674" sldId="778"/>
            <ac:spMk id="4" creationId="{413E43A6-5048-EDDE-FB0F-D7D3B2498A7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20953581" sldId="77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20953581" sldId="779"/>
            <ac:spMk id="3" creationId="{EB7F15A8-92D1-C87C-68C2-F38F376F526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0953581" sldId="779"/>
            <ac:spMk id="4" creationId="{5CD080A9-0091-F747-A2E2-22057CC7BA3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55152835" sldId="78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55152835" sldId="780"/>
            <ac:spMk id="3" creationId="{6EF76112-EDEB-D144-0CE1-F1F4F12D8CB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55152835" sldId="780"/>
            <ac:spMk id="4" creationId="{042C95A1-6A05-BA49-AA0F-847BDD14884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058490007" sldId="78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58490007" sldId="781"/>
            <ac:spMk id="3" creationId="{9FF970F4-13DC-5297-0E44-9302BAA4ECA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58490007" sldId="781"/>
            <ac:spMk id="4" creationId="{88A67A56-0179-CD45-AABE-4D3D05A8C843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339554415" sldId="78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39554415" sldId="782"/>
            <ac:spMk id="3" creationId="{00B6B5E8-986D-A224-3AB7-2705B64950F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39554415" sldId="782"/>
            <ac:spMk id="4" creationId="{21348CB9-A3F3-A548-B3DF-7FF1AE01B48E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61796367" sldId="78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61796367" sldId="783"/>
            <ac:spMk id="3" creationId="{85F88545-F105-7BBF-6E3C-7A49FDA3E84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61796367" sldId="783"/>
            <ac:spMk id="4" creationId="{0F8EE581-E85D-1342-BF5E-2AFFD77916B5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19060380" sldId="784"/>
        </pc:sldMkLst>
        <pc:spChg chg="del">
          <ac:chgData name="Xuesu Xiao" userId="2da2dc19-76a6-42ca-a03e-a5becae5e7dc" providerId="ADAL" clId="{20E84357-3164-E343-84EE-670A14E9D673}" dt="2022-11-21T02:30:43.279" v="150" actId="478"/>
          <ac:spMkLst>
            <pc:docMk/>
            <pc:sldMk cId="519060380" sldId="784"/>
            <ac:spMk id="2" creationId="{221DF648-6D3F-9349-9AE0-83D348F957AE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19060380" sldId="784"/>
            <ac:spMk id="2" creationId="{ED7BF6C0-27B9-BA8A-8F95-B0D3779B1D5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9060380" sldId="784"/>
            <ac:spMk id="4" creationId="{1BEC2FEC-AE64-CD4D-A86D-EE23F70E50B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26593043" sldId="78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26593043" sldId="785"/>
            <ac:spMk id="2" creationId="{FD9511D2-18AE-CABB-BD0C-38F0580907D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26593043" sldId="785"/>
            <ac:spMk id="4" creationId="{E3F7B380-CA53-A44A-B304-22326D50545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29076898" sldId="78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29076898" sldId="786"/>
            <ac:spMk id="3" creationId="{446B2940-2090-AC6A-B721-88FFC9B57A7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29076898" sldId="786"/>
            <ac:spMk id="4" creationId="{C343EB3A-4965-AB46-AA2A-27BEAD2A1198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237600140" sldId="78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37600140" sldId="787"/>
            <ac:spMk id="2" creationId="{10409B68-AAD2-9C1F-6FB0-B1223CC94CE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37600140" sldId="787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3.749" v="148" actId="478"/>
          <ac:spMkLst>
            <pc:docMk/>
            <pc:sldMk cId="1237600140" sldId="787"/>
            <ac:spMk id="15" creationId="{B5B93BAF-C29A-9B49-A2F3-BAE90E3963D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822193901" sldId="78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822193901" sldId="788"/>
            <ac:spMk id="2" creationId="{8E278C2E-7E48-6876-AA7B-3D197E49064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822193901" sldId="788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8.768" v="149" actId="478"/>
          <ac:spMkLst>
            <pc:docMk/>
            <pc:sldMk cId="2822193901" sldId="788"/>
            <ac:spMk id="15" creationId="{B5B93BAF-C29A-9B49-A2F3-BAE90E3963D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09020839" sldId="78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09020839" sldId="789"/>
            <ac:spMk id="3" creationId="{793B7FC7-9627-F327-9961-95CE36A174D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09020839" sldId="789"/>
            <ac:spMk id="4" creationId="{E4E6BF7F-560F-F34A-AD39-298D41B6B7D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68852444" sldId="79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68852444" sldId="790"/>
            <ac:spMk id="2" creationId="{5E9257A1-6B2B-058F-BA95-6AC4279CB3E2}"/>
          </ac:spMkLst>
        </pc:spChg>
        <pc:spChg chg="del">
          <ac:chgData name="Xuesu Xiao" userId="2da2dc19-76a6-42ca-a03e-a5becae5e7dc" providerId="ADAL" clId="{20E84357-3164-E343-84EE-670A14E9D673}" dt="2022-11-21T02:31:30.987" v="152" actId="478"/>
          <ac:spMkLst>
            <pc:docMk/>
            <pc:sldMk cId="368852444" sldId="790"/>
            <ac:spMk id="2" creationId="{B40E89D9-6E83-2843-B540-D045ADB9D9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8852444" sldId="790"/>
            <ac:spMk id="4" creationId="{8EFB3136-E72F-424D-B54C-2F0E5F0CE1B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94331667" sldId="79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94331667" sldId="791"/>
            <ac:spMk id="2" creationId="{9B9A6E56-6D5A-CA35-B5FC-83E80486798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94331667" sldId="791"/>
            <ac:spMk id="4" creationId="{81C50AF7-BA59-B643-B536-D008B35CEE80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006973269" sldId="79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06973269" sldId="792"/>
            <ac:spMk id="2" creationId="{20539FA4-DFDB-B0EB-EADD-C5C9367C875C}"/>
          </ac:spMkLst>
        </pc:spChg>
        <pc:spChg chg="del">
          <ac:chgData name="Xuesu Xiao" userId="2da2dc19-76a6-42ca-a03e-a5becae5e7dc" providerId="ADAL" clId="{20E84357-3164-E343-84EE-670A14E9D673}" dt="2022-11-21T02:31:40.277" v="153" actId="478"/>
          <ac:spMkLst>
            <pc:docMk/>
            <pc:sldMk cId="1006973269" sldId="792"/>
            <ac:spMk id="2" creationId="{4C16325E-2E1A-9244-B51F-034FD74735A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06973269" sldId="792"/>
            <ac:spMk id="4" creationId="{C4FF89B5-9268-BB49-B032-E11ACBD03AC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81234379" sldId="79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81234379" sldId="793"/>
            <ac:spMk id="3" creationId="{6776FBEC-CBFE-FB87-3C71-7C8A4F39CA4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81234379" sldId="793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06485089" sldId="79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06485089" sldId="794"/>
            <ac:spMk id="3" creationId="{D7F3C18E-4A16-340C-188F-A252E989F0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6485089" sldId="794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24191621" sldId="79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24191621" sldId="795"/>
            <ac:spMk id="2" creationId="{1D13225B-9BF7-D3C0-93F2-A50FDEBB314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24191621" sldId="795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95284714" sldId="79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95284714" sldId="796"/>
            <ac:spMk id="4" creationId="{81C50AF7-BA59-B643-B536-D008B35CEE80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95284714" sldId="796"/>
            <ac:spMk id="4" creationId="{ABE5125E-2B2D-C842-87EB-A876E6A220D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49624887" sldId="79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49624887" sldId="797"/>
            <ac:spMk id="4" creationId="{5714704F-BC33-1CCB-1E44-396AAE97E0D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49624887" sldId="797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12095181" sldId="79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12095181" sldId="798"/>
            <ac:spMk id="3" creationId="{D6211C44-4534-9662-ACB0-39844DC4CA4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12095181" sldId="798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31878931" sldId="79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31878931" sldId="799"/>
            <ac:spMk id="2" creationId="{01191D20-3B85-CE94-2D69-FFE4E3782EA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31878931" sldId="799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96451165" sldId="80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96451165" sldId="800"/>
            <ac:spMk id="2" creationId="{CF516F10-8E69-1C2A-29AD-A04417917A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96451165" sldId="800"/>
            <ac:spMk id="4" creationId="{81C50AF7-BA59-B643-B536-D008B35CEE8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33336509" sldId="80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33336509" sldId="801"/>
            <ac:spMk id="2" creationId="{8B5B739D-EB5C-D0D5-781E-D82958040F0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33336509" sldId="801"/>
            <ac:spMk id="4" creationId="{E11C51B5-A8CF-EB4B-9AE7-38BC61AF5557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68949933" sldId="80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68949933" sldId="802"/>
            <ac:spMk id="3" creationId="{20502BFA-A5E0-66D3-8186-E858F5F6F0A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8949933" sldId="802"/>
            <ac:spMk id="4" creationId="{2EA4AA08-44E0-0943-A39F-67C3A779811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065640461" sldId="803"/>
        </pc:sldMkLst>
        <pc:spChg chg="del">
          <ac:chgData name="Xuesu Xiao" userId="2da2dc19-76a6-42ca-a03e-a5becae5e7dc" providerId="ADAL" clId="{20E84357-3164-E343-84EE-670A14E9D673}" dt="2022-11-21T02:40:42.666" v="158" actId="478"/>
          <ac:spMkLst>
            <pc:docMk/>
            <pc:sldMk cId="2065640461" sldId="803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65640461" sldId="803"/>
            <ac:spMk id="2" creationId="{859F6CA8-FC4D-A4AD-B8C9-EF5DE4985A6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65640461" sldId="803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593095198" sldId="804"/>
        </pc:sldMkLst>
        <pc:spChg chg="del">
          <ac:chgData name="Xuesu Xiao" userId="2da2dc19-76a6-42ca-a03e-a5becae5e7dc" providerId="ADAL" clId="{20E84357-3164-E343-84EE-670A14E9D673}" dt="2022-11-21T02:40:50.974" v="159" actId="478"/>
          <ac:spMkLst>
            <pc:docMk/>
            <pc:sldMk cId="3593095198" sldId="804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93095198" sldId="804"/>
            <ac:spMk id="2" creationId="{6F40E245-6821-3697-3DD7-E34CA84FCB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3095198" sldId="804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829452276" sldId="805"/>
        </pc:sldMkLst>
        <pc:spChg chg="del">
          <ac:chgData name="Xuesu Xiao" userId="2da2dc19-76a6-42ca-a03e-a5becae5e7dc" providerId="ADAL" clId="{20E84357-3164-E343-84EE-670A14E9D673}" dt="2022-11-21T02:40:53.104" v="160" actId="478"/>
          <ac:spMkLst>
            <pc:docMk/>
            <pc:sldMk cId="1829452276" sldId="805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29452276" sldId="805"/>
            <ac:spMk id="2" creationId="{7B2E33D4-48BA-0252-50B8-C21EAF3609B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29452276" sldId="805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477156878" sldId="806"/>
        </pc:sldMkLst>
        <pc:spChg chg="del">
          <ac:chgData name="Xuesu Xiao" userId="2da2dc19-76a6-42ca-a03e-a5becae5e7dc" providerId="ADAL" clId="{20E84357-3164-E343-84EE-670A14E9D673}" dt="2022-11-21T02:40:55.119" v="161" actId="478"/>
          <ac:spMkLst>
            <pc:docMk/>
            <pc:sldMk cId="477156878" sldId="806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77156878" sldId="806"/>
            <ac:spMk id="2" creationId="{20D4DC32-7A40-91D9-73D6-53520206446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77156878" sldId="806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968485136" sldId="807"/>
        </pc:sldMkLst>
        <pc:spChg chg="del">
          <ac:chgData name="Xuesu Xiao" userId="2da2dc19-76a6-42ca-a03e-a5becae5e7dc" providerId="ADAL" clId="{20E84357-3164-E343-84EE-670A14E9D673}" dt="2022-11-21T02:41:02.627" v="162" actId="478"/>
          <ac:spMkLst>
            <pc:docMk/>
            <pc:sldMk cId="2968485136" sldId="807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68485136" sldId="807"/>
            <ac:spMk id="2" creationId="{24E4289E-0025-C70D-01F2-BDF4EFF7DF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68485136" sldId="807"/>
            <ac:spMk id="4" creationId="{29597DA8-7D1D-D448-BD0A-C0EEB415784E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02920773" sldId="80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02920773" sldId="808"/>
            <ac:spMk id="2" creationId="{665B9728-FCD7-1982-E824-A8FD1BA6B36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02920773" sldId="808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683761941" sldId="809"/>
        </pc:sldMkLst>
        <pc:spChg chg="del">
          <ac:chgData name="Xuesu Xiao" userId="2da2dc19-76a6-42ca-a03e-a5becae5e7dc" providerId="ADAL" clId="{20E84357-3164-E343-84EE-670A14E9D673}" dt="2022-11-21T02:41:09.181" v="163" actId="478"/>
          <ac:spMkLst>
            <pc:docMk/>
            <pc:sldMk cId="2683761941" sldId="809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83761941" sldId="809"/>
            <ac:spMk id="2" creationId="{C2BFD902-607E-A3C1-894F-48635BF5D46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3761941" sldId="809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0538143" sldId="810"/>
        </pc:sldMkLst>
        <pc:spChg chg="del">
          <ac:chgData name="Xuesu Xiao" userId="2da2dc19-76a6-42ca-a03e-a5becae5e7dc" providerId="ADAL" clId="{20E84357-3164-E343-84EE-670A14E9D673}" dt="2022-11-21T02:41:11.855" v="164" actId="478"/>
          <ac:spMkLst>
            <pc:docMk/>
            <pc:sldMk cId="270538143" sldId="810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0538143" sldId="810"/>
            <ac:spMk id="2" creationId="{4D72DFD8-EFBC-81BD-E443-40E5F793E93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0538143" sldId="810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7444847" sldId="811"/>
        </pc:sldMkLst>
        <pc:spChg chg="del">
          <ac:chgData name="Xuesu Xiao" userId="2da2dc19-76a6-42ca-a03e-a5becae5e7dc" providerId="ADAL" clId="{20E84357-3164-E343-84EE-670A14E9D673}" dt="2022-11-21T02:41:13.911" v="165" actId="478"/>
          <ac:spMkLst>
            <pc:docMk/>
            <pc:sldMk cId="57444847" sldId="811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7444847" sldId="811"/>
            <ac:spMk id="2" creationId="{796922C7-E7AA-5A32-4222-720D564CAF8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7444847" sldId="811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246481518" sldId="812"/>
        </pc:sldMkLst>
        <pc:spChg chg="del">
          <ac:chgData name="Xuesu Xiao" userId="2da2dc19-76a6-42ca-a03e-a5becae5e7dc" providerId="ADAL" clId="{20E84357-3164-E343-84EE-670A14E9D673}" dt="2022-11-21T02:41:18.280" v="166" actId="478"/>
          <ac:spMkLst>
            <pc:docMk/>
            <pc:sldMk cId="2246481518" sldId="812"/>
            <ac:spMk id="2" creationId="{1A557884-CCA3-1C40-87F7-243A5C342B87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46481518" sldId="812"/>
            <ac:spMk id="2" creationId="{8C294AD9-C3BB-6DF8-7526-B98F29C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46481518" sldId="812"/>
            <ac:spMk id="4" creationId="{29597DA8-7D1D-D448-BD0A-C0EEB415784E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786542814" sldId="813"/>
        </pc:sldMkLst>
        <pc:spChg chg="del">
          <ac:chgData name="Xuesu Xiao" userId="2da2dc19-76a6-42ca-a03e-a5becae5e7dc" providerId="ADAL" clId="{20E84357-3164-E343-84EE-670A14E9D673}" dt="2022-11-21T02:41:20.469" v="167" actId="478"/>
          <ac:spMkLst>
            <pc:docMk/>
            <pc:sldMk cId="786542814" sldId="813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86542814" sldId="813"/>
            <ac:spMk id="2" creationId="{AC25AF6E-F7C5-D251-DCCD-CC612278532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86542814" sldId="813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595118211" sldId="814"/>
        </pc:sldMkLst>
        <pc:spChg chg="del">
          <ac:chgData name="Xuesu Xiao" userId="2da2dc19-76a6-42ca-a03e-a5becae5e7dc" providerId="ADAL" clId="{20E84357-3164-E343-84EE-670A14E9D673}" dt="2022-11-21T02:41:24.131" v="168" actId="478"/>
          <ac:spMkLst>
            <pc:docMk/>
            <pc:sldMk cId="3595118211" sldId="814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95118211" sldId="814"/>
            <ac:spMk id="2" creationId="{E18ACCA6-03B7-B462-5037-99205ACE864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5118211" sldId="814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557495882" sldId="815"/>
        </pc:sldMkLst>
        <pc:spChg chg="del">
          <ac:chgData name="Xuesu Xiao" userId="2da2dc19-76a6-42ca-a03e-a5becae5e7dc" providerId="ADAL" clId="{20E84357-3164-E343-84EE-670A14E9D673}" dt="2022-11-21T02:41:28.292" v="169" actId="478"/>
          <ac:spMkLst>
            <pc:docMk/>
            <pc:sldMk cId="1557495882" sldId="815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57495882" sldId="815"/>
            <ac:spMk id="2" creationId="{BA719AFF-E8E3-E52C-8E62-F001D35F521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57495882" sldId="815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881224721" sldId="816"/>
        </pc:sldMkLst>
        <pc:spChg chg="del">
          <ac:chgData name="Xuesu Xiao" userId="2da2dc19-76a6-42ca-a03e-a5becae5e7dc" providerId="ADAL" clId="{20E84357-3164-E343-84EE-670A14E9D673}" dt="2022-11-21T02:41:30.996" v="170" actId="478"/>
          <ac:spMkLst>
            <pc:docMk/>
            <pc:sldMk cId="1881224721" sldId="816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81224721" sldId="816"/>
            <ac:spMk id="2" creationId="{BEA2B62F-4D46-F5EF-4FAB-6BA9A34A1EB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81224721" sldId="816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535225651" sldId="81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35225651" sldId="817"/>
            <ac:spMk id="2" creationId="{21A89EB7-EE1A-180A-DC6C-1219A2E53EBC}"/>
          </ac:spMkLst>
        </pc:spChg>
        <pc:spChg chg="del">
          <ac:chgData name="Xuesu Xiao" userId="2da2dc19-76a6-42ca-a03e-a5becae5e7dc" providerId="ADAL" clId="{20E84357-3164-E343-84EE-670A14E9D673}" dt="2022-11-21T02:41:35.033" v="171" actId="478"/>
          <ac:spMkLst>
            <pc:docMk/>
            <pc:sldMk cId="535225651" sldId="817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35225651" sldId="817"/>
            <ac:spMk id="4" creationId="{3A670570-AD5A-8147-9E4E-C42BF7551F1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58317991" sldId="81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58317991" sldId="819"/>
            <ac:spMk id="2" creationId="{E144678E-1BEA-6336-5B6B-98C3B36CDBA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58317991" sldId="819"/>
            <ac:spMk id="4" creationId="{3A670570-AD5A-8147-9E4E-C42BF7551F11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291144416" sldId="820"/>
        </pc:sldMkLst>
        <pc:spChg chg="del">
          <ac:chgData name="Xuesu Xiao" userId="2da2dc19-76a6-42ca-a03e-a5becae5e7dc" providerId="ADAL" clId="{20E84357-3164-E343-84EE-670A14E9D673}" dt="2022-11-21T02:41:36.973" v="172" actId="478"/>
          <ac:spMkLst>
            <pc:docMk/>
            <pc:sldMk cId="3291144416" sldId="820"/>
            <ac:spMk id="2" creationId="{531D54B8-7B80-964B-9B49-6995E8185EC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91144416" sldId="820"/>
            <ac:spMk id="2" creationId="{EA8AE941-5A45-98A6-208B-84A187AA8C7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91144416" sldId="820"/>
            <ac:spMk id="4" creationId="{3A670570-AD5A-8147-9E4E-C42BF7551F11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032915342" sldId="82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32915342" sldId="822"/>
            <ac:spMk id="2" creationId="{67DAED4E-3375-CD7D-3BF1-7840B53689A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32915342" sldId="822"/>
            <ac:spMk id="4" creationId="{05456562-738B-4B47-819B-CC6989CB22EA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29456031" sldId="82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29456031" sldId="823"/>
            <ac:spMk id="2" creationId="{3CE1729C-0C23-024B-85BD-435C8196C17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9456031" sldId="823"/>
            <ac:spMk id="4" creationId="{79C52A35-D436-EB49-9492-D20C00D3960B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638301012" sldId="82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38301012" sldId="824"/>
            <ac:spMk id="4" creationId="{5451057A-003D-884A-92E8-674E2AA4763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38301012" sldId="824"/>
            <ac:spMk id="4" creationId="{B9C61A78-B1BE-080B-94D7-63A5884F0985}"/>
          </ac:spMkLst>
        </pc:spChg>
        <pc:spChg chg="mod">
          <ac:chgData name="Xuesu Xiao" userId="2da2dc19-76a6-42ca-a03e-a5becae5e7dc" providerId="ADAL" clId="{20E84357-3164-E343-84EE-670A14E9D673}" dt="2022-11-21T02:42:35.060" v="192" actId="1035"/>
          <ac:spMkLst>
            <pc:docMk/>
            <pc:sldMk cId="2638301012" sldId="824"/>
            <ac:spMk id="7" creationId="{47129379-339A-D944-BE8B-A91F1224B2AD}"/>
          </ac:spMkLst>
        </pc:spChg>
        <pc:picChg chg="mod">
          <ac:chgData name="Xuesu Xiao" userId="2da2dc19-76a6-42ca-a03e-a5becae5e7dc" providerId="ADAL" clId="{20E84357-3164-E343-84EE-670A14E9D673}" dt="2022-11-21T02:42:35.060" v="192" actId="1035"/>
          <ac:picMkLst>
            <pc:docMk/>
            <pc:sldMk cId="2638301012" sldId="824"/>
            <ac:picMk id="6" creationId="{2C2E307A-311F-B942-A9A8-87D64FFFCCD3}"/>
          </ac:picMkLst>
        </pc:pic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89494937" sldId="82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89494937" sldId="825"/>
            <ac:spMk id="2" creationId="{08284B0B-3D46-F18D-B176-E6A183562A9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9494937" sldId="825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9008330" sldId="82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9008330" sldId="826"/>
            <ac:spMk id="2" creationId="{DD08889F-CF7B-51B8-3173-AFE4132F4A7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9008330" sldId="826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269623957" sldId="82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269623957" sldId="827"/>
            <ac:spMk id="2" creationId="{6FEFA268-44BD-8629-E1C5-7275666CA00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69623957" sldId="827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96459252" sldId="82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96459252" sldId="828"/>
            <ac:spMk id="3" creationId="{5B70710D-2CFE-110A-89F5-3848803B42B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96459252" sldId="828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209881434" sldId="82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209881434" sldId="829"/>
            <ac:spMk id="3" creationId="{5B387E41-572A-9750-A142-BABD27CA8F2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9881434" sldId="829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23077720" sldId="83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23077720" sldId="830"/>
            <ac:spMk id="3" creationId="{259BD461-FD10-5C89-1C89-4ADF98AB82F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3077720" sldId="830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83017034" sldId="83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83017034" sldId="831"/>
            <ac:spMk id="3" creationId="{B6214A8A-D2E7-5C1B-4F03-F209D11B56B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3017034" sldId="831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381243253" sldId="83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381243253" sldId="832"/>
            <ac:spMk id="2" creationId="{12462E33-D7DE-9E5F-2EFC-554EE13D678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81243253" sldId="832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19888397" sldId="83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19888397" sldId="833"/>
            <ac:spMk id="2" creationId="{89F79C68-DD9F-50A0-FB95-3AB43FDC634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9888397" sldId="833"/>
            <ac:spMk id="4" creationId="{79C52A35-D436-EB49-9492-D20C00D3960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682180268" sldId="83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682180268" sldId="834"/>
            <ac:spMk id="3" creationId="{5C6AF48C-0ED5-3825-1C81-D9F37F6AA85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82180268" sldId="834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437939663" sldId="83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437939663" sldId="836"/>
            <ac:spMk id="3" creationId="{7C3AE03D-E940-5466-ED06-B7F3FC6A2F8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37939663" sldId="836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045153090" sldId="83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045153090" sldId="837"/>
            <ac:spMk id="3" creationId="{DA5A9A27-D8D2-275B-D64A-2EF7D84A3675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45153090" sldId="837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985704234" sldId="83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985704234" sldId="838"/>
            <ac:spMk id="3" creationId="{7F8FEA37-5A1E-46CD-216A-280F090B7D9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85704234" sldId="838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6647621" sldId="83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6647621" sldId="839"/>
            <ac:spMk id="3" creationId="{277E3BCC-5EC3-9FB6-63D6-5ECB702962B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6647621" sldId="839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98358004" sldId="84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98358004" sldId="840"/>
            <ac:spMk id="3" creationId="{9EF48FBA-8FF1-DA6B-601F-CD88C1962A6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98358004" sldId="840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512076598" sldId="84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512076598" sldId="841"/>
            <ac:spMk id="3" creationId="{C6C7B522-BA59-358A-53E5-3A44E717487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2076598" sldId="841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85278244" sldId="84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85278244" sldId="842"/>
            <ac:spMk id="3" creationId="{1AD3EB94-0DD0-C9CF-AA54-CBF2667AEB4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85278244" sldId="842"/>
            <ac:spMk id="4" creationId="{528DFDA1-0084-6540-98BD-B01DE242253B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972536378" sldId="84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972536378" sldId="843"/>
            <ac:spMk id="3" creationId="{D26C922E-92C6-B176-DB9A-A3FE9C52211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2536378" sldId="843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0173911" sldId="84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0173911" sldId="844"/>
            <ac:spMk id="3" creationId="{46C34E3F-8851-4BEE-0216-75B3BB08FD3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173911" sldId="844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000249519" sldId="84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000249519" sldId="845"/>
            <ac:spMk id="3" creationId="{A81A3749-2D4C-1D5D-6239-B8C94546921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00249519" sldId="845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516278535" sldId="84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516278535" sldId="846"/>
            <ac:spMk id="2" creationId="{ADA61807-442C-85F9-8487-DDA211473D7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16278535" sldId="846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946661916" sldId="84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946661916" sldId="848"/>
            <ac:spMk id="2" creationId="{88577A8C-882A-7CDC-32BA-D28DF676C47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46661916" sldId="848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52539847" sldId="84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52539847" sldId="849"/>
            <ac:spMk id="2" creationId="{4D950A8A-1E78-557F-C1C5-D22DCB4D2AB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52539847" sldId="849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87154629" sldId="85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87154629" sldId="850"/>
            <ac:spMk id="2" creationId="{05E12D64-156D-F3AB-BF7F-9662D931232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87154629" sldId="850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505370407" sldId="85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505370407" sldId="851"/>
            <ac:spMk id="2" creationId="{8F3B4720-BAD8-E2A4-E0DD-FFE9A7FF37CC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05370407" sldId="851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835260141" sldId="85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835260141" sldId="852"/>
            <ac:spMk id="2" creationId="{8D445400-CFD3-A953-541D-EA7C58394A9B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35260141" sldId="852"/>
            <ac:spMk id="4" creationId="{7EC9E202-9555-9A4D-9079-6ACB25F78A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01141221" sldId="85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01141221" sldId="853"/>
            <ac:spMk id="4" creationId="{B99D0DE8-719C-8E0D-E373-3DF85B37F70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1141221" sldId="853"/>
            <ac:spMk id="4" creationId="{F7F5D857-2668-B741-A6DF-301D457CD3B2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7492138" sldId="854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7492138" sldId="854"/>
            <ac:spMk id="3" creationId="{D66D4493-148A-9DB9-D2D5-2389D7EE347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7492138" sldId="854"/>
            <ac:spMk id="4" creationId="{6DF49A33-1959-FB4B-9799-CE0443D9320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561167397" sldId="855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561167397" sldId="855"/>
            <ac:spMk id="3" creationId="{E647BFCD-9B14-CCD5-D5BA-8C4BD7A4BA5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61167397" sldId="855"/>
            <ac:spMk id="4" creationId="{6DF49A33-1959-FB4B-9799-CE0443D9320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918106674" sldId="85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918106674" sldId="856"/>
            <ac:spMk id="3" creationId="{BC597AA4-125A-6575-7AD1-3C6CDB49C71A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918106674" sldId="856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766446080" sldId="857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66446080" sldId="857"/>
            <ac:spMk id="3" creationId="{FA5F9C59-11D0-808F-6876-E11403AC474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66446080" sldId="857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600751308" sldId="85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600751308" sldId="858"/>
            <ac:spMk id="3" creationId="{F2F19B94-29F6-A844-8376-287D070AE8F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00751308" sldId="858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05724324" sldId="85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05724324" sldId="859"/>
            <ac:spMk id="3" creationId="{F39581D0-5B15-1B77-3A84-367C85B32CE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5724324" sldId="859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659931941" sldId="86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659931941" sldId="860"/>
            <ac:spMk id="3" creationId="{4D1ED96F-0A81-004B-AFE1-8A875797F9F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59931941" sldId="860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663984245" sldId="8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663984245" sldId="861"/>
            <ac:spMk id="3" creationId="{A41FC40A-0394-6927-AA2E-72C1045BA7B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63984245" sldId="861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107042192" sldId="86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107042192" sldId="862"/>
            <ac:spMk id="3" creationId="{837F3D68-2D65-1DC7-2C9A-79938509385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7042192" sldId="862"/>
            <ac:spMk id="4" creationId="{7BD121F4-7DEB-A140-B65A-BF3DF92A398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203190428" sldId="86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203190428" sldId="863"/>
            <ac:spMk id="3" creationId="{90541E91-30AB-7381-DDA6-13D27BC142A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3190428" sldId="863"/>
            <ac:spMk id="4" creationId="{7BD121F4-7DEB-A140-B65A-BF3DF92A3984}"/>
          </ac:spMkLst>
        </pc:spChg>
      </pc:sldChg>
      <pc:sldChg chg="del">
        <pc:chgData name="Xuesu Xiao" userId="2da2dc19-76a6-42ca-a03e-a5becae5e7dc" providerId="ADAL" clId="{20E84357-3164-E343-84EE-670A14E9D673}" dt="2022-11-21T02:21:28.073" v="25" actId="2696"/>
        <pc:sldMkLst>
          <pc:docMk/>
          <pc:sldMk cId="1086217678" sldId="864"/>
        </pc:sldMkLst>
      </pc:sldChg>
      <pc:sldChg chg="del">
        <pc:chgData name="Xuesu Xiao" userId="2da2dc19-76a6-42ca-a03e-a5becae5e7dc" providerId="ADAL" clId="{20E84357-3164-E343-84EE-670A14E9D673}" dt="2022-11-21T02:21:28.019" v="0" actId="2696"/>
        <pc:sldMkLst>
          <pc:docMk/>
          <pc:sldMk cId="1953865519" sldId="865"/>
        </pc:sldMkLst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77018522" sldId="868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77018522" sldId="868"/>
            <ac:spMk id="2" creationId="{F930161B-B2A4-855E-1F04-E3E027AB67E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7018522" sldId="868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4.292" v="173" actId="478"/>
          <ac:spMkLst>
            <pc:docMk/>
            <pc:sldMk cId="77018522" sldId="868"/>
            <ac:spMk id="8" creationId="{47947F11-14D8-E341-8986-B167473DCA6D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836807657" sldId="869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836807657" sldId="869"/>
            <ac:spMk id="2" creationId="{651CE20F-2EAF-88F4-3573-91741133727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6807657" sldId="869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6.937" v="174" actId="478"/>
          <ac:spMkLst>
            <pc:docMk/>
            <pc:sldMk cId="3836807657" sldId="869"/>
            <ac:spMk id="8" creationId="{47947F11-14D8-E341-8986-B167473DCA6D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389423564" sldId="870"/>
        </pc:sldMkLst>
        <pc:spChg chg="mod">
          <ac:chgData name="Xuesu Xiao" userId="2da2dc19-76a6-42ca-a03e-a5becae5e7dc" providerId="ADAL" clId="{20E84357-3164-E343-84EE-670A14E9D673}" dt="2022-11-21T02:24:48.719" v="118" actId="27636"/>
          <ac:spMkLst>
            <pc:docMk/>
            <pc:sldMk cId="2389423564" sldId="870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389423564" sldId="870"/>
            <ac:spMk id="3" creationId="{2EE1E75B-4E7F-CD47-08B4-A08269E5FB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89423564" sldId="870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3462714857" sldId="871"/>
        </pc:sldMkLst>
        <pc:spChg chg="mod">
          <ac:chgData name="Xuesu Xiao" userId="2da2dc19-76a6-42ca-a03e-a5becae5e7dc" providerId="ADAL" clId="{20E84357-3164-E343-84EE-670A14E9D673}" dt="2022-11-21T02:24:48.721" v="119" actId="27636"/>
          <ac:spMkLst>
            <pc:docMk/>
            <pc:sldMk cId="3462714857" sldId="871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462714857" sldId="871"/>
            <ac:spMk id="3" creationId="{65E1F85A-4CDB-C3B6-C49A-D8107E2A6C9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62714857" sldId="871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4023780090" sldId="872"/>
        </pc:sldMkLst>
        <pc:spChg chg="mod">
          <ac:chgData name="Xuesu Xiao" userId="2da2dc19-76a6-42ca-a03e-a5becae5e7dc" providerId="ADAL" clId="{20E84357-3164-E343-84EE-670A14E9D673}" dt="2022-11-21T02:24:48.723" v="120" actId="27636"/>
          <ac:spMkLst>
            <pc:docMk/>
            <pc:sldMk cId="4023780090" sldId="872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023780090" sldId="872"/>
            <ac:spMk id="3" creationId="{667694D2-6D42-0F06-BC2D-1A47738DBB10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23780090" sldId="872"/>
            <ac:spMk id="4" creationId="{7BD121F4-7DEB-A140-B65A-BF3DF92A3984}"/>
          </ac:spMkLst>
        </pc:spChg>
      </pc:sldChg>
      <pc:sldChg chg="delSp modSp add del mod">
        <pc:chgData name="Xuesu Xiao" userId="2da2dc19-76a6-42ca-a03e-a5becae5e7dc" providerId="ADAL" clId="{20E84357-3164-E343-84EE-670A14E9D673}" dt="2022-11-21T02:32:36.073" v="157" actId="2696"/>
        <pc:sldMkLst>
          <pc:docMk/>
          <pc:sldMk cId="2917627635" sldId="906"/>
        </pc:sldMkLst>
        <pc:spChg chg="mod">
          <ac:chgData name="Xuesu Xiao" userId="2da2dc19-76a6-42ca-a03e-a5becae5e7dc" providerId="ADAL" clId="{20E84357-3164-E343-84EE-670A14E9D673}" dt="2022-11-21T02:32:03.367" v="154" actId="14100"/>
          <ac:spMkLst>
            <pc:docMk/>
            <pc:sldMk cId="2917627635" sldId="906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17627635" sldId="906"/>
            <ac:spMk id="4" creationId="{9E2BD343-74E4-E84C-BD25-1B3D9C5FA5EB}"/>
          </ac:spMkLst>
        </pc:spChg>
      </pc:sldChg>
      <pc:sldChg chg="del">
        <pc:chgData name="Xuesu Xiao" userId="2da2dc19-76a6-42ca-a03e-a5becae5e7dc" providerId="ADAL" clId="{20E84357-3164-E343-84EE-670A14E9D673}" dt="2022-11-21T02:21:28.093" v="34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20E84357-3164-E343-84EE-670A14E9D673}" dt="2022-11-21T02:21:28.167" v="73" actId="2696"/>
        <pc:sldMkLst>
          <pc:docMk/>
          <pc:sldMk cId="2972329564" sldId="908"/>
        </pc:sldMkLst>
      </pc:sldChg>
      <pc:sldChg chg="del">
        <pc:chgData name="Xuesu Xiao" userId="2da2dc19-76a6-42ca-a03e-a5becae5e7dc" providerId="ADAL" clId="{20E84357-3164-E343-84EE-670A14E9D673}" dt="2022-11-21T02:21:28.116" v="50" actId="2696"/>
        <pc:sldMkLst>
          <pc:docMk/>
          <pc:sldMk cId="277700006" sldId="90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83949820" sldId="91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83949820" sldId="910"/>
            <ac:spMk id="3" creationId="{D780636D-236C-506D-6DBB-0A209B25D51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949820" sldId="910"/>
            <ac:spMk id="4" creationId="{8DB0B0CC-F952-4045-97B8-511358C0778D}"/>
          </ac:spMkLst>
        </pc:spChg>
      </pc:sldChg>
      <pc:sldChg chg="del">
        <pc:chgData name="Xuesu Xiao" userId="2da2dc19-76a6-42ca-a03e-a5becae5e7dc" providerId="ADAL" clId="{20E84357-3164-E343-84EE-670A14E9D673}" dt="2022-11-21T02:21:28.109" v="42" actId="2696"/>
        <pc:sldMkLst>
          <pc:docMk/>
          <pc:sldMk cId="2755606355" sldId="911"/>
        </pc:sldMkLst>
      </pc:sldChg>
      <pc:sldChg chg="del">
        <pc:chgData name="Xuesu Xiao" userId="2da2dc19-76a6-42ca-a03e-a5becae5e7dc" providerId="ADAL" clId="{20E84357-3164-E343-84EE-670A14E9D673}" dt="2022-11-21T02:21:28.086" v="32" actId="2696"/>
        <pc:sldMkLst>
          <pc:docMk/>
          <pc:sldMk cId="708134909" sldId="912"/>
        </pc:sldMkLst>
      </pc:sldChg>
      <pc:sldChg chg="del">
        <pc:chgData name="Xuesu Xiao" userId="2da2dc19-76a6-42ca-a03e-a5becae5e7dc" providerId="ADAL" clId="{20E84357-3164-E343-84EE-670A14E9D673}" dt="2022-11-21T02:21:28.068" v="23" actId="2696"/>
        <pc:sldMkLst>
          <pc:docMk/>
          <pc:sldMk cId="1422457574" sldId="913"/>
        </pc:sldMkLst>
      </pc:sldChg>
      <pc:sldChg chg="del">
        <pc:chgData name="Xuesu Xiao" userId="2da2dc19-76a6-42ca-a03e-a5becae5e7dc" providerId="ADAL" clId="{20E84357-3164-E343-84EE-670A14E9D673}" dt="2022-11-21T02:21:28.047" v="11" actId="2696"/>
        <pc:sldMkLst>
          <pc:docMk/>
          <pc:sldMk cId="3479714325" sldId="914"/>
        </pc:sldMkLst>
      </pc:sldChg>
      <pc:sldChg chg="del">
        <pc:chgData name="Xuesu Xiao" userId="2da2dc19-76a6-42ca-a03e-a5becae5e7dc" providerId="ADAL" clId="{20E84357-3164-E343-84EE-670A14E9D673}" dt="2022-11-21T02:21:28.196" v="93" actId="2696"/>
        <pc:sldMkLst>
          <pc:docMk/>
          <pc:sldMk cId="2754261753" sldId="915"/>
        </pc:sldMkLst>
      </pc:sldChg>
      <pc:sldChg chg="del">
        <pc:chgData name="Xuesu Xiao" userId="2da2dc19-76a6-42ca-a03e-a5becae5e7dc" providerId="ADAL" clId="{20E84357-3164-E343-84EE-670A14E9D673}" dt="2022-11-21T02:21:28.034" v="6" actId="2696"/>
        <pc:sldMkLst>
          <pc:docMk/>
          <pc:sldMk cId="3973969200" sldId="916"/>
        </pc:sldMkLst>
      </pc:sldChg>
      <pc:sldChg chg="del">
        <pc:chgData name="Xuesu Xiao" userId="2da2dc19-76a6-42ca-a03e-a5becae5e7dc" providerId="ADAL" clId="{20E84357-3164-E343-84EE-670A14E9D673}" dt="2022-11-21T02:21:28.218" v="102" actId="2696"/>
        <pc:sldMkLst>
          <pc:docMk/>
          <pc:sldMk cId="859224564" sldId="917"/>
        </pc:sldMkLst>
      </pc:sldChg>
      <pc:sldChg chg="del">
        <pc:chgData name="Xuesu Xiao" userId="2da2dc19-76a6-42ca-a03e-a5becae5e7dc" providerId="ADAL" clId="{20E84357-3164-E343-84EE-670A14E9D673}" dt="2022-11-21T02:21:28.082" v="28" actId="2696"/>
        <pc:sldMkLst>
          <pc:docMk/>
          <pc:sldMk cId="2721226924" sldId="918"/>
        </pc:sldMkLst>
      </pc:sldChg>
      <pc:sldChg chg="del">
        <pc:chgData name="Xuesu Xiao" userId="2da2dc19-76a6-42ca-a03e-a5becae5e7dc" providerId="ADAL" clId="{20E84357-3164-E343-84EE-670A14E9D673}" dt="2022-11-21T02:21:28.139" v="64" actId="2696"/>
        <pc:sldMkLst>
          <pc:docMk/>
          <pc:sldMk cId="1085518992" sldId="919"/>
        </pc:sldMkLst>
      </pc:sldChg>
      <pc:sldChg chg="del">
        <pc:chgData name="Xuesu Xiao" userId="2da2dc19-76a6-42ca-a03e-a5becae5e7dc" providerId="ADAL" clId="{20E84357-3164-E343-84EE-670A14E9D673}" dt="2022-11-21T02:21:28.222" v="105" actId="2696"/>
        <pc:sldMkLst>
          <pc:docMk/>
          <pc:sldMk cId="427159390" sldId="920"/>
        </pc:sldMkLst>
      </pc:sldChg>
      <pc:sldChg chg="del">
        <pc:chgData name="Xuesu Xiao" userId="2da2dc19-76a6-42ca-a03e-a5becae5e7dc" providerId="ADAL" clId="{20E84357-3164-E343-84EE-670A14E9D673}" dt="2022-11-21T02:21:28.063" v="20" actId="2696"/>
        <pc:sldMkLst>
          <pc:docMk/>
          <pc:sldMk cId="607842279" sldId="921"/>
        </pc:sldMkLst>
      </pc:sldChg>
      <pc:sldChg chg="del">
        <pc:chgData name="Xuesu Xiao" userId="2da2dc19-76a6-42ca-a03e-a5becae5e7dc" providerId="ADAL" clId="{20E84357-3164-E343-84EE-670A14E9D673}" dt="2022-11-21T02:21:28.102" v="38" actId="2696"/>
        <pc:sldMkLst>
          <pc:docMk/>
          <pc:sldMk cId="2927480770" sldId="922"/>
        </pc:sldMkLst>
      </pc:sldChg>
      <pc:sldChg chg="del">
        <pc:chgData name="Xuesu Xiao" userId="2da2dc19-76a6-42ca-a03e-a5becae5e7dc" providerId="ADAL" clId="{20E84357-3164-E343-84EE-670A14E9D673}" dt="2022-11-21T02:21:28.108" v="41" actId="2696"/>
        <pc:sldMkLst>
          <pc:docMk/>
          <pc:sldMk cId="1283721248" sldId="923"/>
        </pc:sldMkLst>
      </pc:sldChg>
      <pc:sldChg chg="del">
        <pc:chgData name="Xuesu Xiao" userId="2da2dc19-76a6-42ca-a03e-a5becae5e7dc" providerId="ADAL" clId="{20E84357-3164-E343-84EE-670A14E9D673}" dt="2022-11-21T02:21:28.178" v="85" actId="2696"/>
        <pc:sldMkLst>
          <pc:docMk/>
          <pc:sldMk cId="1909554700" sldId="924"/>
        </pc:sldMkLst>
      </pc:sldChg>
      <pc:sldChg chg="del">
        <pc:chgData name="Xuesu Xiao" userId="2da2dc19-76a6-42ca-a03e-a5becae5e7dc" providerId="ADAL" clId="{20E84357-3164-E343-84EE-670A14E9D673}" dt="2022-11-21T02:21:28.128" v="57" actId="2696"/>
        <pc:sldMkLst>
          <pc:docMk/>
          <pc:sldMk cId="3047940004" sldId="925"/>
        </pc:sldMkLst>
      </pc:sldChg>
      <pc:sldChg chg="del">
        <pc:chgData name="Xuesu Xiao" userId="2da2dc19-76a6-42ca-a03e-a5becae5e7dc" providerId="ADAL" clId="{20E84357-3164-E343-84EE-670A14E9D673}" dt="2022-11-21T02:21:28.045" v="10" actId="2696"/>
        <pc:sldMkLst>
          <pc:docMk/>
          <pc:sldMk cId="809430407" sldId="926"/>
        </pc:sldMkLst>
      </pc:sldChg>
      <pc:sldChg chg="del">
        <pc:chgData name="Xuesu Xiao" userId="2da2dc19-76a6-42ca-a03e-a5becae5e7dc" providerId="ADAL" clId="{20E84357-3164-E343-84EE-670A14E9D673}" dt="2022-11-21T02:21:28.130" v="59" actId="2696"/>
        <pc:sldMkLst>
          <pc:docMk/>
          <pc:sldMk cId="2203667353" sldId="928"/>
        </pc:sldMkLst>
      </pc:sldChg>
      <pc:sldChg chg="del">
        <pc:chgData name="Xuesu Xiao" userId="2da2dc19-76a6-42ca-a03e-a5becae5e7dc" providerId="ADAL" clId="{20E84357-3164-E343-84EE-670A14E9D673}" dt="2022-11-21T02:21:28.233" v="111" actId="2696"/>
        <pc:sldMkLst>
          <pc:docMk/>
          <pc:sldMk cId="3728123944" sldId="929"/>
        </pc:sldMkLst>
      </pc:sldChg>
      <pc:sldChg chg="del">
        <pc:chgData name="Xuesu Xiao" userId="2da2dc19-76a6-42ca-a03e-a5becae5e7dc" providerId="ADAL" clId="{20E84357-3164-E343-84EE-670A14E9D673}" dt="2022-11-21T02:21:28.173" v="78" actId="2696"/>
        <pc:sldMkLst>
          <pc:docMk/>
          <pc:sldMk cId="4054115602" sldId="930"/>
        </pc:sldMkLst>
      </pc:sldChg>
      <pc:sldChg chg="del">
        <pc:chgData name="Xuesu Xiao" userId="2da2dc19-76a6-42ca-a03e-a5becae5e7dc" providerId="ADAL" clId="{20E84357-3164-E343-84EE-670A14E9D673}" dt="2022-11-21T02:21:28.083" v="29" actId="2696"/>
        <pc:sldMkLst>
          <pc:docMk/>
          <pc:sldMk cId="937794239" sldId="931"/>
        </pc:sldMkLst>
      </pc:sldChg>
      <pc:sldChg chg="del">
        <pc:chgData name="Xuesu Xiao" userId="2da2dc19-76a6-42ca-a03e-a5becae5e7dc" providerId="ADAL" clId="{20E84357-3164-E343-84EE-670A14E9D673}" dt="2022-11-21T02:21:28.222" v="106" actId="2696"/>
        <pc:sldMkLst>
          <pc:docMk/>
          <pc:sldMk cId="806130462" sldId="932"/>
        </pc:sldMkLst>
      </pc:sldChg>
      <pc:sldChg chg="del">
        <pc:chgData name="Xuesu Xiao" userId="2da2dc19-76a6-42ca-a03e-a5becae5e7dc" providerId="ADAL" clId="{20E84357-3164-E343-84EE-670A14E9D673}" dt="2022-11-21T02:21:28.133" v="62" actId="2696"/>
        <pc:sldMkLst>
          <pc:docMk/>
          <pc:sldMk cId="1333448367" sldId="933"/>
        </pc:sldMkLst>
      </pc:sldChg>
      <pc:sldChg chg="del">
        <pc:chgData name="Xuesu Xiao" userId="2da2dc19-76a6-42ca-a03e-a5becae5e7dc" providerId="ADAL" clId="{20E84357-3164-E343-84EE-670A14E9D673}" dt="2022-11-21T02:21:28.024" v="3" actId="2696"/>
        <pc:sldMkLst>
          <pc:docMk/>
          <pc:sldMk cId="443028473" sldId="934"/>
        </pc:sldMkLst>
      </pc:sldChg>
      <pc:sldChg chg="del">
        <pc:chgData name="Xuesu Xiao" userId="2da2dc19-76a6-42ca-a03e-a5becae5e7dc" providerId="ADAL" clId="{20E84357-3164-E343-84EE-670A14E9D673}" dt="2022-11-21T02:21:28.025" v="4" actId="2696"/>
        <pc:sldMkLst>
          <pc:docMk/>
          <pc:sldMk cId="2619991141" sldId="936"/>
        </pc:sldMkLst>
      </pc:sldChg>
      <pc:sldChg chg="del">
        <pc:chgData name="Xuesu Xiao" userId="2da2dc19-76a6-42ca-a03e-a5becae5e7dc" providerId="ADAL" clId="{20E84357-3164-E343-84EE-670A14E9D673}" dt="2022-11-21T02:21:28.113" v="46" actId="2696"/>
        <pc:sldMkLst>
          <pc:docMk/>
          <pc:sldMk cId="3550756568" sldId="937"/>
        </pc:sldMkLst>
      </pc:sldChg>
      <pc:sldChg chg="del">
        <pc:chgData name="Xuesu Xiao" userId="2da2dc19-76a6-42ca-a03e-a5becae5e7dc" providerId="ADAL" clId="{20E84357-3164-E343-84EE-670A14E9D673}" dt="2022-11-21T02:21:28.224" v="109" actId="2696"/>
        <pc:sldMkLst>
          <pc:docMk/>
          <pc:sldMk cId="3204397118" sldId="938"/>
        </pc:sldMkLst>
      </pc:sldChg>
      <pc:sldChg chg="del">
        <pc:chgData name="Xuesu Xiao" userId="2da2dc19-76a6-42ca-a03e-a5becae5e7dc" providerId="ADAL" clId="{20E84357-3164-E343-84EE-670A14E9D673}" dt="2022-11-21T02:21:28.219" v="103" actId="2696"/>
        <pc:sldMkLst>
          <pc:docMk/>
          <pc:sldMk cId="1446963711" sldId="939"/>
        </pc:sldMkLst>
      </pc:sldChg>
      <pc:sldChg chg="del">
        <pc:chgData name="Xuesu Xiao" userId="2da2dc19-76a6-42ca-a03e-a5becae5e7dc" providerId="ADAL" clId="{20E84357-3164-E343-84EE-670A14E9D673}" dt="2022-11-21T02:21:28.223" v="107" actId="2696"/>
        <pc:sldMkLst>
          <pc:docMk/>
          <pc:sldMk cId="3803400234" sldId="940"/>
        </pc:sldMkLst>
      </pc:sldChg>
      <pc:sldChg chg="del">
        <pc:chgData name="Xuesu Xiao" userId="2da2dc19-76a6-42ca-a03e-a5becae5e7dc" providerId="ADAL" clId="{20E84357-3164-E343-84EE-670A14E9D673}" dt="2022-11-21T02:21:28.141" v="66" actId="2696"/>
        <pc:sldMkLst>
          <pc:docMk/>
          <pc:sldMk cId="3298166752" sldId="941"/>
        </pc:sldMkLst>
      </pc:sldChg>
      <pc:sldChg chg="del">
        <pc:chgData name="Xuesu Xiao" userId="2da2dc19-76a6-42ca-a03e-a5becae5e7dc" providerId="ADAL" clId="{20E84357-3164-E343-84EE-670A14E9D673}" dt="2022-11-21T02:21:28.119" v="53" actId="2696"/>
        <pc:sldMkLst>
          <pc:docMk/>
          <pc:sldMk cId="4250029923" sldId="942"/>
        </pc:sldMkLst>
      </pc:sldChg>
      <pc:sldChg chg="del">
        <pc:chgData name="Xuesu Xiao" userId="2da2dc19-76a6-42ca-a03e-a5becae5e7dc" providerId="ADAL" clId="{20E84357-3164-E343-84EE-670A14E9D673}" dt="2022-11-21T02:21:28.048" v="12" actId="2696"/>
        <pc:sldMkLst>
          <pc:docMk/>
          <pc:sldMk cId="2642140701" sldId="943"/>
        </pc:sldMkLst>
      </pc:sldChg>
      <pc:sldChg chg="del">
        <pc:chgData name="Xuesu Xiao" userId="2da2dc19-76a6-42ca-a03e-a5becae5e7dc" providerId="ADAL" clId="{20E84357-3164-E343-84EE-670A14E9D673}" dt="2022-11-21T02:21:28.117" v="51" actId="2696"/>
        <pc:sldMkLst>
          <pc:docMk/>
          <pc:sldMk cId="559159105" sldId="944"/>
        </pc:sldMkLst>
      </pc:sldChg>
      <pc:sldChg chg="del">
        <pc:chgData name="Xuesu Xiao" userId="2da2dc19-76a6-42ca-a03e-a5becae5e7dc" providerId="ADAL" clId="{20E84357-3164-E343-84EE-670A14E9D673}" dt="2022-11-21T02:21:28.059" v="16" actId="2696"/>
        <pc:sldMkLst>
          <pc:docMk/>
          <pc:sldMk cId="1842818011" sldId="945"/>
        </pc:sldMkLst>
      </pc:sldChg>
      <pc:sldChg chg="del">
        <pc:chgData name="Xuesu Xiao" userId="2da2dc19-76a6-42ca-a03e-a5becae5e7dc" providerId="ADAL" clId="{20E84357-3164-E343-84EE-670A14E9D673}" dt="2022-11-21T02:21:28.174" v="79" actId="2696"/>
        <pc:sldMkLst>
          <pc:docMk/>
          <pc:sldMk cId="2707469346" sldId="946"/>
        </pc:sldMkLst>
      </pc:sldChg>
      <pc:sldChg chg="del">
        <pc:chgData name="Xuesu Xiao" userId="2da2dc19-76a6-42ca-a03e-a5becae5e7dc" providerId="ADAL" clId="{20E84357-3164-E343-84EE-670A14E9D673}" dt="2022-11-21T02:21:28.087" v="33" actId="2696"/>
        <pc:sldMkLst>
          <pc:docMk/>
          <pc:sldMk cId="4174179201" sldId="947"/>
        </pc:sldMkLst>
      </pc:sldChg>
      <pc:sldChg chg="del">
        <pc:chgData name="Xuesu Xiao" userId="2da2dc19-76a6-42ca-a03e-a5becae5e7dc" providerId="ADAL" clId="{20E84357-3164-E343-84EE-670A14E9D673}" dt="2022-11-21T02:21:28.129" v="58" actId="2696"/>
        <pc:sldMkLst>
          <pc:docMk/>
          <pc:sldMk cId="3866759593" sldId="948"/>
        </pc:sldMkLst>
      </pc:sldChg>
      <pc:sldChg chg="del">
        <pc:chgData name="Xuesu Xiao" userId="2da2dc19-76a6-42ca-a03e-a5becae5e7dc" providerId="ADAL" clId="{20E84357-3164-E343-84EE-670A14E9D673}" dt="2022-11-21T02:21:28.174" v="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20E84357-3164-E343-84EE-670A14E9D673}" dt="2022-11-21T02:21:28.237" v="113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20E84357-3164-E343-84EE-670A14E9D673}" dt="2022-11-21T02:21:28.168" v="74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20E84357-3164-E343-84EE-670A14E9D673}" dt="2022-11-21T02:21:28.110" v="43" actId="2696"/>
        <pc:sldMkLst>
          <pc:docMk/>
          <pc:sldMk cId="3490060798" sldId="952"/>
        </pc:sldMkLst>
      </pc:sldChg>
      <pc:sldChg chg="del">
        <pc:chgData name="Xuesu Xiao" userId="2da2dc19-76a6-42ca-a03e-a5becae5e7dc" providerId="ADAL" clId="{20E84357-3164-E343-84EE-670A14E9D673}" dt="2022-11-21T02:21:28.175" v="81" actId="2696"/>
        <pc:sldMkLst>
          <pc:docMk/>
          <pc:sldMk cId="1159008564" sldId="953"/>
        </pc:sldMkLst>
      </pc:sldChg>
      <pc:sldChg chg="del">
        <pc:chgData name="Xuesu Xiao" userId="2da2dc19-76a6-42ca-a03e-a5becae5e7dc" providerId="ADAL" clId="{20E84357-3164-E343-84EE-670A14E9D673}" dt="2022-11-21T02:21:28.022" v="2" actId="2696"/>
        <pc:sldMkLst>
          <pc:docMk/>
          <pc:sldMk cId="899950526" sldId="955"/>
        </pc:sldMkLst>
      </pc:sldChg>
      <pc:sldChg chg="del">
        <pc:chgData name="Xuesu Xiao" userId="2da2dc19-76a6-42ca-a03e-a5becae5e7dc" providerId="ADAL" clId="{20E84357-3164-E343-84EE-670A14E9D673}" dt="2022-11-21T02:21:28.157" v="72" actId="2696"/>
        <pc:sldMkLst>
          <pc:docMk/>
          <pc:sldMk cId="2279310389" sldId="956"/>
        </pc:sldMkLst>
      </pc:sldChg>
      <pc:sldChg chg="del">
        <pc:chgData name="Xuesu Xiao" userId="2da2dc19-76a6-42ca-a03e-a5becae5e7dc" providerId="ADAL" clId="{20E84357-3164-E343-84EE-670A14E9D673}" dt="2022-11-21T02:21:28.103" v="39" actId="2696"/>
        <pc:sldMkLst>
          <pc:docMk/>
          <pc:sldMk cId="3895772096" sldId="957"/>
        </pc:sldMkLst>
      </pc:sldChg>
      <pc:sldChg chg="del">
        <pc:chgData name="Xuesu Xiao" userId="2da2dc19-76a6-42ca-a03e-a5becae5e7dc" providerId="ADAL" clId="{20E84357-3164-E343-84EE-670A14E9D673}" dt="2022-11-21T02:21:28.176" v="82" actId="2696"/>
        <pc:sldMkLst>
          <pc:docMk/>
          <pc:sldMk cId="700710923" sldId="958"/>
        </pc:sldMkLst>
      </pc:sldChg>
      <pc:sldChg chg="del">
        <pc:chgData name="Xuesu Xiao" userId="2da2dc19-76a6-42ca-a03e-a5becae5e7dc" providerId="ADAL" clId="{20E84357-3164-E343-84EE-670A14E9D673}" dt="2022-11-21T02:21:28.051" v="15" actId="2696"/>
        <pc:sldMkLst>
          <pc:docMk/>
          <pc:sldMk cId="80174251" sldId="959"/>
        </pc:sldMkLst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406222996" sldId="96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406222996" sldId="960"/>
            <ac:spMk id="4" creationId="{62FFD592-1A3C-8B86-2B4D-94FA4F0228E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06222996" sldId="960"/>
            <ac:spMk id="5" creationId="{E5505510-7E13-AE49-91DC-4573DFC116E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4220800768" sldId="961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4220800768" sldId="961"/>
            <ac:spMk id="4" creationId="{B0730290-A2C4-9BC7-9A8D-839CF35A6FB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0800768" sldId="961"/>
            <ac:spMk id="4" creationId="{EC336D0B-0A8D-6E4C-92ED-58B7BC6328E0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87954365" sldId="966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87954365" sldId="966"/>
            <ac:spMk id="3" creationId="{E1A5B3BC-29DC-ADC8-2D16-5A20ACBB98F1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7954365" sldId="966"/>
            <ac:spMk id="4" creationId="{5CD080A9-0091-F747-A2E2-22057CC7BA33}"/>
          </ac:spMkLst>
        </pc:spChg>
      </pc:sldChg>
      <pc:sldChg chg="delSp add del">
        <pc:chgData name="Xuesu Xiao" userId="2da2dc19-76a6-42ca-a03e-a5becae5e7dc" providerId="ADAL" clId="{20E84357-3164-E343-84EE-670A14E9D673}" dt="2022-11-21T02:31:20.949" v="151" actId="2696"/>
        <pc:sldMkLst>
          <pc:docMk/>
          <pc:sldMk cId="4101281491" sldId="9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01281491" sldId="969"/>
            <ac:spMk id="4" creationId="{93780BB2-293C-1444-90B2-92939FC7CBE9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78993575" sldId="970"/>
        </pc:sldMkLst>
        <pc:spChg chg="mod">
          <ac:chgData name="Xuesu Xiao" userId="2da2dc19-76a6-42ca-a03e-a5becae5e7dc" providerId="ADAL" clId="{20E84357-3164-E343-84EE-670A14E9D673}" dt="2022-11-21T02:32:18.463" v="156" actId="207"/>
          <ac:spMkLst>
            <pc:docMk/>
            <pc:sldMk cId="2778993575" sldId="970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78993575" sldId="970"/>
            <ac:spMk id="4" creationId="{9E2BD343-74E4-E84C-BD25-1B3D9C5FA5EB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78993575" sldId="970"/>
            <ac:spMk id="4" creationId="{A3A5E18A-FCFC-F5C8-02EC-F458E3BCAAC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193690657" sldId="9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93690657" sldId="971"/>
            <ac:spMk id="4" creationId="{267532C7-3962-794A-ABF0-892730177A23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193690657" sldId="971"/>
            <ac:spMk id="4" creationId="{561B559C-44CB-ED91-DCD4-00F3B352DAB4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3061169724" sldId="973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3061169724" sldId="973"/>
            <ac:spMk id="2" creationId="{3ECF0B3A-0F26-B460-E729-3647EA87EFE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61169724" sldId="973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1619148195" sldId="974"/>
        </pc:sldMkLst>
        <pc:spChg chg="mod">
          <ac:chgData name="Xuesu Xiao" userId="2da2dc19-76a6-42ca-a03e-a5becae5e7dc" providerId="ADAL" clId="{20E84357-3164-E343-84EE-670A14E9D673}" dt="2022-11-21T02:24:48.706" v="117" actId="27636"/>
          <ac:spMkLst>
            <pc:docMk/>
            <pc:sldMk cId="1619148195" sldId="974"/>
            <ac:spMk id="2" creationId="{E056D746-EF37-0A47-AD9F-FFE751742CAD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619148195" sldId="974"/>
            <ac:spMk id="3" creationId="{72D782F8-DC55-42F2-C157-23D0C60A983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19148195" sldId="974"/>
            <ac:spMk id="4" creationId="{7BD121F4-7DEB-A140-B65A-BF3DF92A398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4:15:29.679" v="195"/>
        <pc:sldMkLst>
          <pc:docMk/>
          <pc:sldMk cId="2724109749" sldId="978"/>
        </pc:sldMkLst>
        <pc:spChg chg="mod">
          <ac:chgData name="Xuesu Xiao" userId="2da2dc19-76a6-42ca-a03e-a5becae5e7dc" providerId="ADAL" clId="{20E84357-3164-E343-84EE-670A14E9D673}" dt="2022-11-21T02:24:48.787" v="121" actId="27636"/>
          <ac:spMkLst>
            <pc:docMk/>
            <pc:sldMk cId="2724109749" sldId="978"/>
            <ac:spMk id="3" creationId="{E56BB561-8532-3841-B935-3024B99A6FE4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724109749" sldId="978"/>
            <ac:spMk id="4" creationId="{3C502ECB-0CF8-196D-E448-CE03AC53879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24109749" sldId="978"/>
            <ac:spMk id="4" creationId="{5451057A-003D-884A-92E8-674E2AA4763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2158445893" sldId="9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58445893" sldId="979"/>
            <ac:spMk id="4" creationId="{5451057A-003D-884A-92E8-674E2AA47636}"/>
          </ac:spMkLst>
        </pc:spChg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2158445893" sldId="979"/>
            <ac:spMk id="4" creationId="{70A583B8-4998-3F1C-D125-39E503A2862D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351266766" sldId="980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351266766" sldId="980"/>
            <ac:spMk id="3" creationId="{34C7428C-9CC4-C04D-893E-BC67B385F0B9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51266766" sldId="980"/>
            <ac:spMk id="3" creationId="{5C34F66E-6604-9A41-BDD2-F4CEAFC4C76E}"/>
          </ac:spMkLst>
        </pc:spChg>
      </pc:sldChg>
      <pc:sldChg chg="delSp add del">
        <pc:chgData name="Xuesu Xiao" userId="2da2dc19-76a6-42ca-a03e-a5becae5e7dc" providerId="ADAL" clId="{20E84357-3164-E343-84EE-670A14E9D673}" dt="2022-11-21T02:42:44.012" v="193" actId="2696"/>
        <pc:sldMkLst>
          <pc:docMk/>
          <pc:sldMk cId="893300165" sldId="9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3300165" sldId="981"/>
            <ac:spMk id="4" creationId="{789D1BE3-C2B4-7745-ABB7-A564EEB46C56}"/>
          </ac:spMkLst>
        </pc:spChg>
      </pc:sldChg>
      <pc:sldChg chg="addSp delSp modSp add">
        <pc:chgData name="Xuesu Xiao" userId="2da2dc19-76a6-42ca-a03e-a5becae5e7dc" providerId="ADAL" clId="{20E84357-3164-E343-84EE-670A14E9D673}" dt="2022-11-21T04:15:29.679" v="195"/>
        <pc:sldMkLst>
          <pc:docMk/>
          <pc:sldMk cId="1474180176" sldId="982"/>
        </pc:sldMkLst>
        <pc:spChg chg="add del mod">
          <ac:chgData name="Xuesu Xiao" userId="2da2dc19-76a6-42ca-a03e-a5becae5e7dc" providerId="ADAL" clId="{20E84357-3164-E343-84EE-670A14E9D673}" dt="2022-11-21T04:15:29.679" v="195"/>
          <ac:spMkLst>
            <pc:docMk/>
            <pc:sldMk cId="1474180176" sldId="982"/>
            <ac:spMk id="4" creationId="{632A4328-6D58-CCC2-9F10-F8384E2C7D2B}"/>
          </ac:spMkLst>
        </pc:spChg>
      </pc:sldChg>
      <pc:sldChg chg="del">
        <pc:chgData name="Xuesu Xiao" userId="2da2dc19-76a6-42ca-a03e-a5becae5e7dc" providerId="ADAL" clId="{20E84357-3164-E343-84EE-670A14E9D673}" dt="2022-11-21T02:21:28.170" v="75" actId="2696"/>
        <pc:sldMkLst>
          <pc:docMk/>
          <pc:sldMk cId="53646239" sldId="983"/>
        </pc:sldMkLst>
      </pc:sldChg>
      <pc:sldChg chg="del">
        <pc:chgData name="Xuesu Xiao" userId="2da2dc19-76a6-42ca-a03e-a5becae5e7dc" providerId="ADAL" clId="{20E84357-3164-E343-84EE-670A14E9D673}" dt="2022-11-21T02:21:28.144" v="70" actId="2696"/>
        <pc:sldMkLst>
          <pc:docMk/>
          <pc:sldMk cId="2653785097" sldId="984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2:15:56.994" v="217"/>
      <pc:docMkLst>
        <pc:docMk/>
      </pc:docMkLst>
      <pc:sldChg chg="modSp mod">
        <pc:chgData name="Xuesu Xiao" userId="2da2dc19-76a6-42ca-a03e-a5becae5e7dc" providerId="ADAL" clId="{3C10CA11-6ED5-0C4C-9C13-63838820A845}" dt="2022-11-21T01:54:38.369" v="83" actId="20577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23891221" sldId="2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112225" sldId="3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43937523" sldId="3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2686570" sldId="3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126370233" sldId="3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77784855" sldId="3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615704387" sldId="34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7828335" sldId="34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7872637" sldId="34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50894187" sldId="3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3493911" sldId="36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83311444" sldId="37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3861560" sldId="3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97573108" sldId="38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83296111" sldId="38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40983750" sldId="3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8260692" sldId="38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51320285" sldId="38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758765906" sldId="40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9233133" sldId="40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5950935" sldId="4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88656669" sldId="4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29055984" sldId="46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6217678" sldId="8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53865519" sldId="86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89349317" sldId="9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72329564" sldId="90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606355" sldId="91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8134909" sldId="91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22457574" sldId="91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9714325" sldId="9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4261753" sldId="91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973969200" sldId="91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59224564" sldId="91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21226924" sldId="91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5518992" sldId="91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607842279" sldId="92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27480770" sldId="9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83721248" sldId="92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47940004" sldId="9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09430407" sldId="9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03667353" sldId="9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28123944" sldId="9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54115602" sldId="9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37794239" sldId="9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6130462" sldId="93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333448367" sldId="9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43028473" sldId="9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19991141" sldId="93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50756568" sldId="93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04397118" sldId="93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6963711" sldId="93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03400234" sldId="9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250029923" sldId="9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42140701" sldId="9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818011" sldId="9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07469346" sldId="9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02536037" sldId="95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03470803" sldId="95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59008564" sldId="95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79310389" sldId="9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95772096" sldId="9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0710923" sldId="95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174251" sldId="9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53785097" sldId="9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23F4-6335-7540-AD37-D3D1A3130EF9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321E-4C5E-AC47-8411-0250BAB13AFE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1AAC-2676-4343-873E-5D2875D23AE7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A62A-220C-E143-8259-08A2120F8C8B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6C69-08E0-234D-B9D9-22F0D738D68E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8D86-AB12-A343-B9B4-FFBD3AB21BF7}" type="datetime1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A4F0-AB9F-964E-B267-92E2BA6BA93D}" type="datetime1">
              <a:rPr lang="en-US" smtClean="0"/>
              <a:t>4/19/23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5C8D-8E6D-B54A-84D8-9B30F51C2266}" type="datetime1">
              <a:rPr lang="en-US" smtClean="0"/>
              <a:t>4/19/23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40347-1335-7F43-9CD8-D2E7B1964007}" type="datetime1">
              <a:rPr lang="en-US" smtClean="0"/>
              <a:t>4/19/23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B252-5E06-8C40-9F7C-E764B4B8D509}" type="datetime1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BD9B3-E51D-BD46-92E7-61C38D6B2AAD}" type="datetime1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40FB5-A557-A544-B0B7-BEC8066DA233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aisdatasets.informatik.uni-freiburg.de/freiburg_across_seasons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://www.robots.ox.ac.uk/~pnewman/papers/IJRRFabMap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su.edu/~rtc12/CSE586/lectures/dpmlecture.pdf" TargetMode="External"/><Relationship Id="rId2" Type="http://schemas.openxmlformats.org/officeDocument/2006/relationships/hyperlink" Target="http://www.cs.cmu.edu/~16385/lectures/lecture1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.eecs.berkeley.edu/~cs280/sp15/lectures/11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vlfeat.org/overview/hog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egment-anything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Robot Vision 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other…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3DF947-82CC-CA43-A0A4-84631148F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22315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5EFA-D611-094B-8639-54237DF3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Support Vector Machine (SVM)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CB69B-FBCE-E142-9396-3C2618F11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“fun” historical note: SVM’s were mostly responsible for the last downfall of neural networks in the early/mid- 90’s.</a:t>
            </a:r>
          </a:p>
          <a:p>
            <a:endParaRPr lang="en-US" dirty="0"/>
          </a:p>
          <a:p>
            <a:r>
              <a:rPr lang="en-US" dirty="0"/>
              <a:t>SVM’s worked pretty well “out-of-the-box” so many in industry stopped trying to get neural networks to work on their data.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A4031-1463-D146-87E5-DDF51BE2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12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BF99-1B9D-7C4D-93A6-C5814E0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distance of a line to the origin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34E413-CA05-7D4E-BBB6-484D14A0D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58094"/>
            <a:ext cx="7315200" cy="5486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002F-6DEC-A24B-B20B-D7D932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1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BF99-1B9D-7C4D-93A6-C5814E0E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distance of a line to the origin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F002F-6DEC-A24B-B20B-D7D932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EFAA49-881C-F244-A7B5-5A68F1337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212" y="1305953"/>
            <a:ext cx="7187576" cy="5390682"/>
          </a:xfrm>
        </p:spPr>
      </p:pic>
    </p:spTree>
    <p:extLst>
      <p:ext uri="{BB962C8B-B14F-4D97-AF65-F5344CB8AC3E}">
        <p14:creationId xmlns:p14="http://schemas.microsoft.com/office/powerpoint/2010/main" val="35611673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51CF99-45B0-AC46-8D81-3453BDF57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02"/>
          <a:stretch/>
        </p:blipFill>
        <p:spPr>
          <a:xfrm>
            <a:off x="1524000" y="1021976"/>
            <a:ext cx="9144000" cy="5836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066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69C39-E5EA-9C45-A9D8-CD272FEE8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9"/>
          <a:stretch/>
        </p:blipFill>
        <p:spPr>
          <a:xfrm>
            <a:off x="1524000" y="927847"/>
            <a:ext cx="9144000" cy="5930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60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53B291-632D-904F-81E3-9AD99F26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09"/>
          <a:stretch/>
        </p:blipFill>
        <p:spPr>
          <a:xfrm>
            <a:off x="1524000" y="995082"/>
            <a:ext cx="9144000" cy="5862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13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DB43CE-8180-774F-82C7-1E1DB4D9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6"/>
          <a:stretch/>
        </p:blipFill>
        <p:spPr>
          <a:xfrm>
            <a:off x="1524000" y="1075765"/>
            <a:ext cx="9144000" cy="578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43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ACE89-6ADC-5B4E-A05C-BD4B538B5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/>
          <a:stretch/>
        </p:blipFill>
        <p:spPr>
          <a:xfrm>
            <a:off x="1524000" y="833718"/>
            <a:ext cx="9144000" cy="6024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319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A48CB3-B6DD-DD40-B1C5-2126226B3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90"/>
          <a:stretch/>
        </p:blipFill>
        <p:spPr>
          <a:xfrm>
            <a:off x="1524000" y="1062318"/>
            <a:ext cx="9144000" cy="5795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842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465AE-153C-F44D-8329-445A3F065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83"/>
          <a:stretch/>
        </p:blipFill>
        <p:spPr>
          <a:xfrm>
            <a:off x="1524000" y="1089212"/>
            <a:ext cx="9144000" cy="5768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D937-4766-3E45-A088-C40496A7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used sparse features to match two images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0224-12E6-3040-BA75-C592A85C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How can we use them to identify semantic information in one image against a database?</a:t>
            </a:r>
          </a:p>
          <a:p>
            <a:endParaRPr lang="en-US" i="1" dirty="0"/>
          </a:p>
          <a:p>
            <a:r>
              <a:rPr lang="en-US" dirty="0">
                <a:solidFill>
                  <a:schemeClr val="bg1"/>
                </a:solidFill>
              </a:rPr>
              <a:t>Today we’ll be talking about some other approaches to solving  how our understanding of “classical” (non-neural-network) object detection techniques can help us to understand the design of end-to-end approaches.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365E-3B06-0D49-B20E-B9E3D39B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80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B50C52-620E-DA46-91D9-44B13ECB8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1"/>
          <a:stretch/>
        </p:blipFill>
        <p:spPr>
          <a:xfrm>
            <a:off x="1524000" y="887506"/>
            <a:ext cx="9144000" cy="597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separate this data. What’s the “best” 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04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A8FBA1-EF4D-2E4C-90CA-C931AD8E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947F11-14D8-E341-8986-B167473D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697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E793F-3F56-5A41-8366-9CD0FCF1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5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4F6A69-5EE9-5C40-A93F-179C51A63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76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1BCC52-CF60-EF4D-9B09-ABF9460E1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481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A74EE3-3F2B-224B-BE7A-1CF97F266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894235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34EF2A-3604-7547-BBB1-95CD5AF50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27148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D746-EF37-0A47-AD9F-FFE75174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also a “soft margin” extension of SVM (probably the most popular)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D4BFD-84F6-C04C-ABE2-07FBAD98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68AB14-7526-A74F-A907-FC1DA75E1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33" b="17120"/>
          <a:stretch/>
        </p:blipFill>
        <p:spPr>
          <a:xfrm>
            <a:off x="2021541" y="2420471"/>
            <a:ext cx="8148918" cy="3590364"/>
          </a:xfrm>
        </p:spPr>
      </p:pic>
    </p:spTree>
    <p:extLst>
      <p:ext uri="{BB962C8B-B14F-4D97-AF65-F5344CB8AC3E}">
        <p14:creationId xmlns:p14="http://schemas.microsoft.com/office/powerpoint/2010/main" val="40237800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F4D78F7-9BB9-7741-BFCE-1F52F3F2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do with Bag of Words models?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98B83A-791B-F746-90EF-63748F4E8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D7B0C-BCDC-5C4F-9266-AE1D8F18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153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2E307A-311F-B942-A9A8-87D64FFF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0" y="2721514"/>
            <a:ext cx="7889706" cy="3273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CCFA4-048E-4949-B29B-50454F6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Place Detection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Why not? We can treat it like image 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B561-8532-3841-B935-3024B99A6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…except instead of classes, we match against every other image and threshold by a score.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89D9C-3C5E-C84F-8393-3116644C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29379-339A-D944-BE8B-A91F1224B2AD}"/>
              </a:ext>
            </a:extLst>
          </p:cNvPr>
          <p:cNvSpPr txBox="1"/>
          <p:nvPr/>
        </p:nvSpPr>
        <p:spPr>
          <a:xfrm>
            <a:off x="2149645" y="6025603"/>
            <a:ext cx="566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DBoW2: http://</a:t>
            </a:r>
            <a:r>
              <a:rPr lang="en-US" dirty="0" err="1"/>
              <a:t>doriangalvez.com</a:t>
            </a:r>
            <a:r>
              <a:rPr lang="en-US" dirty="0"/>
              <a:t>/papers/GalvezTRO12.pdf</a:t>
            </a:r>
          </a:p>
        </p:txBody>
      </p:sp>
    </p:spTree>
    <p:extLst>
      <p:ext uri="{BB962C8B-B14F-4D97-AF65-F5344CB8AC3E}">
        <p14:creationId xmlns:p14="http://schemas.microsoft.com/office/powerpoint/2010/main" val="263830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D937-4766-3E45-A088-C40496A7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used sparse features to match two images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0224-12E6-3040-BA75-C592A85C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i="1" dirty="0"/>
              <a:t>How can we use them to identify semantic information in one image against a database?</a:t>
            </a:r>
          </a:p>
          <a:p>
            <a:endParaRPr lang="en-US" i="1" dirty="0"/>
          </a:p>
          <a:p>
            <a:r>
              <a:rPr lang="en-US" dirty="0"/>
              <a:t>Next, we’ll be talking about some other approaches to solving these tasks, and seeing how our understanding of “classical” (non-neural-network) object detection techniques can help us to understand the design of end-to-end approaches.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E365E-3B06-0D49-B20E-B9E3D39B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07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CFA4-048E-4949-B29B-50454F63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Place Detection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Why not? We can treat it like image classification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B561-8532-3841-B935-3024B99A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5089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…except instead of classes, we match against every other image and threshold by a score.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can also reject ”detections” with geometric means (via Epipolar geometry) to reduce false-positives (VERY important when using this for “loop closures” in SLAM).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89D9C-3C5E-C84F-8393-3116644C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29379-339A-D944-BE8B-A91F1224B2AD}"/>
              </a:ext>
            </a:extLst>
          </p:cNvPr>
          <p:cNvSpPr txBox="1"/>
          <p:nvPr/>
        </p:nvSpPr>
        <p:spPr>
          <a:xfrm>
            <a:off x="2152651" y="6127233"/>
            <a:ext cx="604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webdiis.unizar.es</a:t>
            </a:r>
            <a:r>
              <a:rPr lang="en-US" dirty="0"/>
              <a:t>/~</a:t>
            </a:r>
            <a:r>
              <a:rPr lang="en-US" dirty="0" err="1"/>
              <a:t>dorian</a:t>
            </a:r>
            <a:r>
              <a:rPr lang="en-US" dirty="0"/>
              <a:t>/papers/IROS2011_Galvez.pdf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448C2-B83C-3E40-93A3-E8E12B4A0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79526"/>
            <a:ext cx="9144000" cy="2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097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5AC9-34DB-D14D-AC14-9FEA3066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challenges limit non-learned features + descriptors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FCACC-666B-B44B-B7D4-529952627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62" y="2068634"/>
            <a:ext cx="4675517" cy="1753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86248-BFCD-854D-B704-8A099DACD905}"/>
              </a:ext>
            </a:extLst>
          </p:cNvPr>
          <p:cNvSpPr txBox="1"/>
          <p:nvPr/>
        </p:nvSpPr>
        <p:spPr>
          <a:xfrm>
            <a:off x="1705155" y="6340416"/>
            <a:ext cx="4606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</a:t>
            </a:r>
            <a:r>
              <a:rPr lang="en-US" sz="1400" dirty="0">
                <a:hlinkClick r:id="rId3"/>
              </a:rPr>
              <a:t>Freiburg Across Seasons Dataset</a:t>
            </a:r>
            <a:r>
              <a:rPr lang="en-US" sz="1400" dirty="0"/>
              <a:t> [2] </a:t>
            </a:r>
            <a:r>
              <a:rPr lang="en-US" sz="1400" dirty="0">
                <a:hlinkClick r:id="rId4"/>
              </a:rPr>
              <a:t>FAB-MAP</a:t>
            </a:r>
            <a:r>
              <a:rPr lang="en-US" sz="14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7CB37-FE6E-6240-83F3-68A5DEF7347F}"/>
              </a:ext>
            </a:extLst>
          </p:cNvPr>
          <p:cNvGrpSpPr/>
          <p:nvPr/>
        </p:nvGrpSpPr>
        <p:grpSpPr>
          <a:xfrm>
            <a:off x="5650661" y="4026186"/>
            <a:ext cx="4749920" cy="1837142"/>
            <a:chOff x="4258214" y="4433976"/>
            <a:chExt cx="4543964" cy="17574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D1531-E4C2-284F-AF2A-E0F2CF432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196" y="4433976"/>
              <a:ext cx="2271982" cy="17434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511D2-98BF-2746-A1DE-1536FF88C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8214" y="4433976"/>
              <a:ext cx="2271982" cy="175748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1394CD-5566-6943-92C1-B21D06E41F47}"/>
              </a:ext>
            </a:extLst>
          </p:cNvPr>
          <p:cNvSpPr txBox="1"/>
          <p:nvPr/>
        </p:nvSpPr>
        <p:spPr>
          <a:xfrm>
            <a:off x="1791419" y="2502799"/>
            <a:ext cx="3565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Changes in weather or lighting.</a:t>
            </a:r>
          </a:p>
          <a:p>
            <a:r>
              <a:rPr lang="en-US" dirty="0">
                <a:latin typeface="Gill Sans MT" panose="020B0502020104020203" pitchFamily="34" charset="77"/>
              </a:rPr>
              <a:t>For tasks like localization, lighting may change dramatically over time.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AC621-A7C4-7D43-B7C2-B17CD597238C}"/>
              </a:ext>
            </a:extLst>
          </p:cNvPr>
          <p:cNvSpPr txBox="1"/>
          <p:nvPr/>
        </p:nvSpPr>
        <p:spPr>
          <a:xfrm>
            <a:off x="1791420" y="4551874"/>
            <a:ext cx="3498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Some features are poor.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Skydio</a:t>
            </a:r>
            <a:r>
              <a:rPr lang="en-US" dirty="0">
                <a:latin typeface="Gill Sans MT" panose="020B0502020104020203" pitchFamily="34" charset="77"/>
              </a:rPr>
              <a:t> filters by semantic class; objects in the scene may move.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1CD427-5CAE-744A-B311-883B068A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6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most of these slides are either directly taken or adapted)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Szeliski</a:t>
            </a:r>
            <a:r>
              <a:rPr lang="en-US" dirty="0"/>
              <a:t>, Chapter 14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CMU Computer Vision Course</a:t>
            </a:r>
            <a:endParaRPr lang="en-US" dirty="0"/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Penn State Grad Computer Vision Class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Papers:</a:t>
            </a:r>
          </a:p>
          <a:p>
            <a:pPr marL="342900" indent="-342900">
              <a:buFontTx/>
              <a:buChar char="-"/>
            </a:pPr>
            <a:r>
              <a:rPr lang="en-US" dirty="0">
                <a:hlinkClick r:id="rId4"/>
              </a:rPr>
              <a:t>Deformable Parts Model, Felzenswalb, Girshick, McAllester &amp; Ramanan (2010)</a:t>
            </a:r>
            <a:r>
              <a:rPr lang="en-US" dirty="0"/>
              <a:t>, You Only Look Once, All About VLAD, </a:t>
            </a:r>
            <a:r>
              <a:rPr lang="en-US" dirty="0" err="1"/>
              <a:t>NetVLAD</a:t>
            </a:r>
            <a:r>
              <a:rPr lang="en-US" dirty="0"/>
              <a:t>, more…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Patch matching works for limited scenarios: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D9D3E9-490C-944D-BA14-B1EF4D1ED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2726"/>
            <a:ext cx="7886700" cy="33571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…but fails in others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8CFC90-9BC8-C241-A72B-E20F16FBF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323" y="1597342"/>
            <a:ext cx="8269354" cy="4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Not every “object” </a:t>
            </a:r>
            <a:r>
              <a:rPr lang="en-US" i="1" dirty="0"/>
              <a:t>wants</a:t>
            </a:r>
            <a:r>
              <a:rPr lang="en-US" dirty="0"/>
              <a:t> to be found: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599555-3C87-2445-AF82-873AFB3E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581" y="1825625"/>
            <a:ext cx="6082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Changes in viewpoint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649DDA-F587-1F40-B89D-1EE851EA9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829" y="1825625"/>
            <a:ext cx="69903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6654-D43E-764C-AF12-BB44BFB0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why is object detection hard?</a:t>
            </a:r>
            <a:br>
              <a:rPr lang="en-US" dirty="0"/>
            </a:br>
            <a:r>
              <a:rPr lang="en-US" dirty="0"/>
              <a:t>Changes in lighting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3029-2C03-F548-A3B4-F72A5804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49EF69-4019-9E46-9BFE-5182A9DBE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79860"/>
            <a:ext cx="7886700" cy="32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9EFE-C735-B84F-90F3-055FD7F4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Object Detection so challenging?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41BD10-DC34-D743-9128-510F5A54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745" y="1430429"/>
            <a:ext cx="7444510" cy="51417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8876-ACE9-6C4C-BCD8-CC58CF18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aggregate many sparse features and their descriptors to relate an image to others (and other semantic information)?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2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E9CF03-4126-DE48-9056-24435DE3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963" y="1496056"/>
            <a:ext cx="4948174" cy="5065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9EFE-C735-B84F-90F3-055FD7F4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Object Detection so challenging?</a:t>
            </a:r>
            <a:br>
              <a:rPr lang="en-US" dirty="0"/>
            </a:br>
            <a:r>
              <a:rPr lang="en-US" dirty="0"/>
              <a:t>Also… nonsense like this doesn’t help: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A8876-ACE9-6C4C-BCD8-CC58CF18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2B1C9-8674-B947-ADAC-320A7B062662}"/>
              </a:ext>
            </a:extLst>
          </p:cNvPr>
          <p:cNvSpPr/>
          <p:nvPr/>
        </p:nvSpPr>
        <p:spPr>
          <a:xfrm>
            <a:off x="4876801" y="1690690"/>
            <a:ext cx="689113" cy="6019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86420-EC46-9446-93A5-145049CFDF09}"/>
              </a:ext>
            </a:extLst>
          </p:cNvPr>
          <p:cNvSpPr txBox="1"/>
          <p:nvPr/>
        </p:nvSpPr>
        <p:spPr>
          <a:xfrm>
            <a:off x="2332760" y="4099031"/>
            <a:ext cx="3763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…so what do we do?</a:t>
            </a:r>
          </a:p>
          <a:p>
            <a:r>
              <a:rPr lang="en-US" sz="2400" dirty="0"/>
              <a:t>(and we will talk about deep learning later, so besides that)</a:t>
            </a:r>
          </a:p>
        </p:txBody>
      </p:sp>
    </p:spTree>
    <p:extLst>
      <p:ext uri="{BB962C8B-B14F-4D97-AF65-F5344CB8AC3E}">
        <p14:creationId xmlns:p14="http://schemas.microsoft.com/office/powerpoint/2010/main" val="39792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9497921-F860-F47C-73A6-41E11D129C60}"/>
              </a:ext>
            </a:extLst>
          </p:cNvPr>
          <p:cNvSpPr txBox="1">
            <a:spLocks/>
          </p:cNvSpPr>
          <p:nvPr/>
        </p:nvSpPr>
        <p:spPr>
          <a:xfrm>
            <a:off x="5957455" y="4281056"/>
            <a:ext cx="4081895" cy="18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assume that we have access to some dataset of </a:t>
            </a:r>
            <a:r>
              <a:rPr lang="en-US" i="1" dirty="0"/>
              <a:t>labeled images</a:t>
            </a:r>
            <a:r>
              <a:rPr lang="en-US" dirty="0"/>
              <a:t>. We can use those to tune the parameters of a model that will be able to detect objects in new images.</a:t>
            </a:r>
          </a:p>
        </p:txBody>
      </p:sp>
    </p:spTree>
    <p:extLst>
      <p:ext uri="{BB962C8B-B14F-4D97-AF65-F5344CB8AC3E}">
        <p14:creationId xmlns:p14="http://schemas.microsoft.com/office/powerpoint/2010/main" val="898903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3D4BC6-04B2-AA46-AE69-3EC78DDE7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86833"/>
            <a:ext cx="7886700" cy="42289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742A27F-1CC4-D946-B729-8A1CAE64DF62}"/>
              </a:ext>
            </a:extLst>
          </p:cNvPr>
          <p:cNvSpPr txBox="1">
            <a:spLocks/>
          </p:cNvSpPr>
          <p:nvPr/>
        </p:nvSpPr>
        <p:spPr>
          <a:xfrm>
            <a:off x="5957455" y="4281056"/>
            <a:ext cx="4081895" cy="189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We’ll assume that we have access to some dataset of </a:t>
            </a:r>
            <a:r>
              <a:rPr lang="en-US" i="1" dirty="0"/>
              <a:t>labeled images</a:t>
            </a:r>
            <a:r>
              <a:rPr lang="en-US" dirty="0"/>
              <a:t>. We can use those to tune the parameters of a model that will be able to detect objects in new images.</a:t>
            </a:r>
          </a:p>
        </p:txBody>
      </p:sp>
    </p:spTree>
    <p:extLst>
      <p:ext uri="{BB962C8B-B14F-4D97-AF65-F5344CB8AC3E}">
        <p14:creationId xmlns:p14="http://schemas.microsoft.com/office/powerpoint/2010/main" val="1387954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0952-EB69-3A40-A383-8D9FB97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data-driven approach to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B93-F25E-114F-BC96-9446557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2C0116-A303-2742-AAD1-ADA08F734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495" y="1825625"/>
            <a:ext cx="63630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78852E-F172-204B-A171-A2EE167C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7A34B6-AEB1-2D4A-8A1F-40339F0D7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i="1" dirty="0"/>
              <a:t>visual word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5C16C-6A5F-FC4B-AF0A-D2ACDDA2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75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888C-3EF7-DF4A-95CF-93C17BBF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thoughts?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45C6A6-AAC6-4046-8FFB-B54E2B222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902" y="1825625"/>
            <a:ext cx="669819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8D52D-607D-AF46-9940-4A856E73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01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776FAB-775B-C946-9636-1379A968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7D6D4-99B2-DB4D-B8C5-9927F2B8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1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4BFB-0029-EF4C-946E-98C5DD2E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 so crazy) assumption: spatial location of local features can be ignored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92BB-3A22-7A4C-AE68-993E67D47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see any of these, the image is somewhat likely to contain a face (and we can assume they’ll be arranged “correctly”):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CB2F0-A88B-7849-BF1E-ED976788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448F9-2ED6-734E-92E1-1ECFCD3BF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35895"/>
            <a:ext cx="9144000" cy="2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9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720D0D-A022-824B-9977-D8AF72005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635" y="5671249"/>
            <a:ext cx="7500730" cy="570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C0CDE-39D0-CA49-B8FF-2FF1F233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worked for a while on “small” datasets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0003A-C798-3942-A814-7351EE49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0DDA581-728C-5544-9D4F-80EC6713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635" y="1607351"/>
            <a:ext cx="7500730" cy="41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5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47CF-615F-1542-A139-820F4CBC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what’s the “Bag of Words” model?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477903-44C7-9C46-9E12-FFC61B011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466" y="1509714"/>
            <a:ext cx="7669068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480AF-468E-8E42-9966-EF54650C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9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6E9785-3488-DC4E-9FD2-C41895215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6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87CD-4F7B-A546-B7D9-60E01C58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Recognition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423D5-A99A-BF41-917A-B807ABBB0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070" y="1825625"/>
            <a:ext cx="442386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C116-8904-E74F-A203-38FAF35C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54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2555-2878-0F42-BD06-E97BF670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 as a vector space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D014DD-F2E1-A34C-8C40-3298B6BD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484" y="1438159"/>
            <a:ext cx="6657032" cy="5126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7384CF-F16F-FE44-BD50-B0F10930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00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3BC06-B46D-B94E-A894-9A6CD6F5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12A0-CE32-664C-B0F4-7E47A87E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166BB0-FC69-5C49-8D48-49085546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E0E78-1222-E04E-870A-05515D6A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60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6056-C99C-9446-9527-4FA07AAF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TF-IDF:</a:t>
            </a:r>
            <a:br>
              <a:rPr lang="en-US" dirty="0"/>
            </a:br>
            <a:r>
              <a:rPr lang="en-US" sz="3100" dirty="0"/>
              <a:t>Term Frequency Inverse Document Frequency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DB72BE-8CB5-1C46-B621-82AD9D3C0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384" y="1987826"/>
            <a:ext cx="7527232" cy="46340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E06F2-C6F1-5E4A-B6D4-3F99217A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20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A8C48F-3CF6-554C-8D31-59024B04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use the “Bag of Words” model for images?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9D6255-8C16-D040-BDB0-604C49791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67A7-C619-8F45-8918-AFE17E8F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3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E3D3-0664-E842-B63C-70583ABB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BoW</a:t>
            </a:r>
            <a:r>
              <a:rPr lang="en-US" dirty="0"/>
              <a:t> pipeline: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6ADDD9-3169-9646-B0D3-660CC8A82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74" y="1509714"/>
            <a:ext cx="6509252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31549-1F78-2B42-904F-305529EF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76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F28D4C-B5FD-5B42-8626-81314785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4310A-D7EE-F144-A238-C3C68ADA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2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BF80E7-B157-C54B-BC38-CE0BF5ED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C0E69-FBA9-0944-AD20-B37D170D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Object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43FDC7-188B-7645-A84B-4A1108290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81543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A3DD94-86D4-4A45-A75F-4AE170DF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BAECB6-CACD-AC4C-984B-12AC1932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</p:spTree>
    <p:extLst>
      <p:ext uri="{BB962C8B-B14F-4D97-AF65-F5344CB8AC3E}">
        <p14:creationId xmlns:p14="http://schemas.microsoft.com/office/powerpoint/2010/main" val="3094331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8741-07BA-5C40-8B81-6554E34D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SIFT is a not-uncommon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B535-F096-6846-A635-2CCCB81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 the SIFT descriptor over a regular grid of image patches.</a:t>
            </a:r>
          </a:p>
          <a:p>
            <a:endParaRPr lang="en-US" dirty="0"/>
          </a:p>
          <a:p>
            <a:r>
              <a:rPr lang="en-US" dirty="0"/>
              <a:t>This is a pretty reasonable choice for whole-image classification.</a:t>
            </a:r>
          </a:p>
          <a:p>
            <a:endParaRPr lang="en-US" dirty="0"/>
          </a:p>
          <a:p>
            <a:r>
              <a:rPr lang="en-US" dirty="0"/>
              <a:t>What are the dimensions of the output?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Input, an image (broken into 16x16 pixel chunks)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Output (for each chunk): is a 128 dimensional feature vector.</a:t>
            </a:r>
          </a:p>
          <a:p>
            <a:r>
              <a:rPr lang="en-US" dirty="0">
                <a:solidFill>
                  <a:schemeClr val="bg1"/>
                </a:solidFill>
              </a:rPr>
              <a:t>There’s lots of variation on this idea; we have an array of descriptors for every location in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306A-0D75-4342-A42E-C155F8F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3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8741-07BA-5C40-8B81-6554E34D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SIFT is a not-uncommon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B535-F096-6846-A635-2CCCB811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 the SIFT descriptor over a regular grid of image patches.</a:t>
            </a:r>
          </a:p>
          <a:p>
            <a:endParaRPr lang="en-US" dirty="0"/>
          </a:p>
          <a:p>
            <a:r>
              <a:rPr lang="en-US" dirty="0"/>
              <a:t>This is a pretty reasonable choice for whole-image classification.</a:t>
            </a:r>
          </a:p>
          <a:p>
            <a:endParaRPr lang="en-US" dirty="0"/>
          </a:p>
          <a:p>
            <a:r>
              <a:rPr lang="en-US" dirty="0"/>
              <a:t>What are the dimensions of the output?</a:t>
            </a:r>
          </a:p>
          <a:p>
            <a:pPr marL="342900" indent="-342900">
              <a:buFontTx/>
              <a:buChar char="-"/>
            </a:pPr>
            <a:r>
              <a:rPr lang="en-US" dirty="0"/>
              <a:t>Input, an image (broken into 16x16 pixel chunks)</a:t>
            </a:r>
          </a:p>
          <a:p>
            <a:pPr marL="342900" indent="-342900">
              <a:buFontTx/>
              <a:buChar char="-"/>
            </a:pPr>
            <a:r>
              <a:rPr lang="en-US" dirty="0"/>
              <a:t>Output (for each chunk): is a 128 dimensional feature vector.</a:t>
            </a:r>
          </a:p>
          <a:p>
            <a:r>
              <a:rPr lang="en-US" dirty="0"/>
              <a:t>There’s lots of variation on this idea; we have an array of descriptors for every location in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306A-0D75-4342-A42E-C155F8F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0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0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0F038D-6290-E348-99F3-3259B68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1" y="3140213"/>
            <a:ext cx="3171687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13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1EA3-C065-8E42-BEC5-F81DB98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</a:t>
            </a:r>
            <a:br>
              <a:rPr lang="en-US" dirty="0"/>
            </a:br>
            <a:r>
              <a:rPr lang="en-US" dirty="0"/>
              <a:t>Histogram of Oriented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2448-D1CF-B244-891C-5A888217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</a:t>
            </a:r>
            <a:r>
              <a:rPr lang="en-US" dirty="0">
                <a:hlinkClick r:id="rId2"/>
              </a:rPr>
              <a:t>VLFeat</a:t>
            </a:r>
            <a:r>
              <a:rPr lang="en-US" dirty="0"/>
              <a:t>: HOG decomposes an image into small squared cells, computes an histogram of oriented gradients in each cell, normalizes the result using a block-wise pattern, and return a descriptor for each cell.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0D506-36B0-BD4F-8325-6C6C982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0F038D-6290-E348-99F3-3259B68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1" y="3140213"/>
            <a:ext cx="3171687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BA593-A4C9-3A44-A3BE-86FB9EFC65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1" y="3140212"/>
            <a:ext cx="3191761" cy="31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90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A4A753-926D-CA40-90ED-1CB306AF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BAECB6-CACD-AC4C-984B-12AC1932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</p:spTree>
    <p:extLst>
      <p:ext uri="{BB962C8B-B14F-4D97-AF65-F5344CB8AC3E}">
        <p14:creationId xmlns:p14="http://schemas.microsoft.com/office/powerpoint/2010/main" val="624191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4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30A9-06DC-094B-8F2C-99F24969C1FF}"/>
              </a:ext>
            </a:extLst>
          </p:cNvPr>
          <p:cNvSpPr txBox="1"/>
          <p:nvPr/>
        </p:nvSpPr>
        <p:spPr>
          <a:xfrm>
            <a:off x="2247072" y="4015408"/>
            <a:ext cx="7665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do with these features once we have them?</a:t>
            </a:r>
          </a:p>
        </p:txBody>
      </p:sp>
    </p:spTree>
    <p:extLst>
      <p:ext uri="{BB962C8B-B14F-4D97-AF65-F5344CB8AC3E}">
        <p14:creationId xmlns:p14="http://schemas.microsoft.com/office/powerpoint/2010/main" val="2695284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F7B45A-826F-AC49-9ACC-A7E744E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0087"/>
            <a:ext cx="7886700" cy="1325563"/>
          </a:xfrm>
        </p:spPr>
        <p:txBody>
          <a:bodyPr/>
          <a:lstStyle/>
          <a:p>
            <a:r>
              <a:rPr lang="en-US" dirty="0"/>
              <a:t>How do we select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530A9-06DC-094B-8F2C-99F24969C1FF}"/>
              </a:ext>
            </a:extLst>
          </p:cNvPr>
          <p:cNvSpPr txBox="1"/>
          <p:nvPr/>
        </p:nvSpPr>
        <p:spPr>
          <a:xfrm>
            <a:off x="2247072" y="4015408"/>
            <a:ext cx="7665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do with these features once we have them?</a:t>
            </a:r>
          </a:p>
          <a:p>
            <a:endParaRPr lang="en-US" sz="2800" dirty="0"/>
          </a:p>
          <a:p>
            <a:r>
              <a:rPr lang="en-US" sz="2800" dirty="0"/>
              <a:t>We want to make a </a:t>
            </a:r>
            <a:r>
              <a:rPr lang="en-US" sz="2800" i="1" dirty="0"/>
              <a:t>dictionary</a:t>
            </a:r>
            <a:r>
              <a:rPr lang="en-US" sz="2800" dirty="0"/>
              <a:t>, where we can ”look up” visual words</a:t>
            </a:r>
          </a:p>
        </p:txBody>
      </p:sp>
    </p:spTree>
    <p:extLst>
      <p:ext uri="{BB962C8B-B14F-4D97-AF65-F5344CB8AC3E}">
        <p14:creationId xmlns:p14="http://schemas.microsoft.com/office/powerpoint/2010/main" val="334962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AD3FD-3479-F443-BC78-7AFB268C7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E80473-2798-427E-7239-6B9B4BC739E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Landmark/Place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2420217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learn our dictionary?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85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64C20C-BB3B-D149-9628-6F387099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B0FA-DD5C-7943-9D30-F69BA019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5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0FAD97-85CD-1E45-8E3D-681A3AFA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84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69FF8-252A-5243-9D18-141635B9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</p:spTree>
    <p:extLst>
      <p:ext uri="{BB962C8B-B14F-4D97-AF65-F5344CB8AC3E}">
        <p14:creationId xmlns:p14="http://schemas.microsoft.com/office/powerpoint/2010/main" val="2131878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C4AE70-D04B-9B45-83FF-EBDDB601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15D99-C105-4B46-910A-B1A17A6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471F6E-87C4-D041-AEDA-69C0AF58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335"/>
            <a:ext cx="7886700" cy="1325563"/>
          </a:xfrm>
        </p:spPr>
        <p:txBody>
          <a:bodyPr/>
          <a:lstStyle/>
          <a:p>
            <a:r>
              <a:rPr lang="en-US" dirty="0"/>
              <a:t>How do we learn our dictionary?</a:t>
            </a:r>
          </a:p>
        </p:txBody>
      </p:sp>
    </p:spTree>
    <p:extLst>
      <p:ext uri="{BB962C8B-B14F-4D97-AF65-F5344CB8AC3E}">
        <p14:creationId xmlns:p14="http://schemas.microsoft.com/office/powerpoint/2010/main" val="1096451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71EDC2-F9DE-2A40-AD20-041394C3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D8702-59CD-9345-8CF7-9B85EE162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5EF19-E075-5C4D-B376-2BAA0055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6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50C52-7848-2B4C-9778-2F6F2A16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D3547-D703-FE49-955B-4F71A7FC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99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0E0DE2-0A5F-8D42-A0B6-69046726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40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317D03-96A8-C446-BB49-C43F09FD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5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55C5D-3AD8-CA44-AA2B-D457BE7C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52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E3348-2B17-7D49-9A9E-CF4D5DB7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DF113E-1DC3-2440-ACFF-E876309F6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242926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CF58-AD2B-FC4C-B084-8F58D86C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85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58F17-7274-0344-BCE0-F6F51FE9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what </a:t>
            </a:r>
            <a:r>
              <a:rPr lang="en-US" sz="3200" i="1" dirty="0"/>
              <a:t>data</a:t>
            </a:r>
            <a:r>
              <a:rPr lang="en-US" sz="3200" dirty="0"/>
              <a:t> should I learn the dictionary?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CA7A2-33D5-0A4E-B15C-4E1B6FDFE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Dictionary can be learned on separate training set </a:t>
            </a:r>
          </a:p>
          <a:p>
            <a:endParaRPr lang="en-US" b="1" dirty="0"/>
          </a:p>
          <a:p>
            <a:r>
              <a:rPr lang="en-US" dirty="0"/>
              <a:t>Provided the training set is sufficiently representative, the dictionary will be “universal”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20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1BA316-1C3D-A444-8949-72C1BDF2D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61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DDFC1B-D6F5-5841-85D9-0EF86BC7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8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6D6542-1F34-8648-AA47-1EE09CCA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F3609D-AA95-E54E-B70A-AA483937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C8C-70A2-F146-A9B9-A70C5FF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15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D577D-6445-6044-813A-1C05477E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42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2D334E-6D37-D242-8CCE-91FDB584A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8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D6CB5-6266-064D-8DC4-E03F61F3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58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8B2E25-410A-254E-9C74-9722D214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06C19-3807-FCA6-BFD4-9EE0728B7DC9}"/>
              </a:ext>
            </a:extLst>
          </p:cNvPr>
          <p:cNvSpPr txBox="1"/>
          <p:nvPr/>
        </p:nvSpPr>
        <p:spPr>
          <a:xfrm>
            <a:off x="2560320" y="1506022"/>
            <a:ext cx="707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 AI’s recent </a:t>
            </a:r>
            <a:r>
              <a:rPr lang="en-US" i="1" dirty="0"/>
              <a:t>Segment Anything </a:t>
            </a:r>
            <a:r>
              <a:rPr lang="en-US" dirty="0"/>
              <a:t>work: </a:t>
            </a:r>
            <a:r>
              <a:rPr lang="en-US" dirty="0">
                <a:hlinkClick r:id="rId2"/>
              </a:rPr>
              <a:t>https://segment-anything.com/</a:t>
            </a:r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24CD3-6C0A-8CEA-48AF-596D3FA9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8" y="2008083"/>
            <a:ext cx="6819901" cy="14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79A4B2-E5F5-4BCB-3391-74D11FEF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8" y="3607827"/>
            <a:ext cx="2484222" cy="274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14EB82-0E33-05CA-3F59-AA7E59658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86" y="3608880"/>
            <a:ext cx="4119393" cy="274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496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C5398-082B-FD4A-93C1-B9C56F15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5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4C5398-082B-FD4A-93C1-B9C56F15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600E4-9536-8141-9106-4C64407CC031}"/>
              </a:ext>
            </a:extLst>
          </p:cNvPr>
          <p:cNvSpPr txBox="1"/>
          <p:nvPr/>
        </p:nvSpPr>
        <p:spPr>
          <a:xfrm>
            <a:off x="1868557" y="5739230"/>
            <a:ext cx="400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maybe even a neural net…?</a:t>
            </a:r>
          </a:p>
        </p:txBody>
      </p:sp>
    </p:spTree>
    <p:extLst>
      <p:ext uri="{BB962C8B-B14F-4D97-AF65-F5344CB8AC3E}">
        <p14:creationId xmlns:p14="http://schemas.microsoft.com/office/powerpoint/2010/main" val="3291144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14A21-8994-224B-8651-9A2CD87D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Interlude on Classifiers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A57647-7771-AB49-A6D9-9CD6C972F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Well… classifiers that are not neural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29C88-68EF-9D4D-A647-C59EE4A3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179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569422-A863-F140-A20B-E680BC0C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560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637B3A-81F3-2140-B831-1EAECCC7D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949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DCE120E-BBC8-D44E-94D4-B41750CDD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83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43A7A97-CE93-794F-BE95-96B5D479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19"/>
          <a:stretch/>
        </p:blipFill>
        <p:spPr>
          <a:xfrm>
            <a:off x="1749287" y="1340770"/>
            <a:ext cx="8693426" cy="500617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3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 can be (surprisingly) effective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437D563-A8CF-B044-8816-AC4A4B0F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717" y="1825625"/>
            <a:ext cx="687456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592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9E05ED8-F6B4-1243-B2C2-F120CF0CA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678" y="1482200"/>
            <a:ext cx="6970644" cy="50381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814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Some distance metrics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0B884AC-F4D6-F549-B6C2-55D538B12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965000"/>
            <a:ext cx="7886700" cy="4072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7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0584F67-8CA0-FB49-91CA-A22E202DF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Semantic Segmentation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47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Some distance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6C4DCD-FD68-4445-8D64-DEE79A4B8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53371"/>
            <a:ext cx="7886700" cy="32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32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74875-BB3A-1D4E-BBE7-655064D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AF36BEA-A73E-A444-8662-A1E464C27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296" y="1989003"/>
            <a:ext cx="8587408" cy="40245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AF50B-03E3-F641-9F30-09F3B867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170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A4311A-BF54-274B-9EC0-960F26FBA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21014"/>
            <a:ext cx="9144000" cy="4971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Hyperparameters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802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CB67-0D11-2143-A26B-84441906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530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438758-242E-ED40-AD9C-BEC1775C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042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9C8846-9CEE-6A46-B085-8A411734D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6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4292A7-8635-664C-A7A1-39DA2130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45"/>
          <a:stretch/>
        </p:blipFill>
        <p:spPr>
          <a:xfrm>
            <a:off x="1524000" y="1194734"/>
            <a:ext cx="9144000" cy="5298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0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D8AAF-68C2-D944-A627-D958F18D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Hyperparameters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65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63304F-B7AB-F847-9AB0-774BAF5E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7"/>
          <a:stretch/>
        </p:blipFill>
        <p:spPr>
          <a:xfrm>
            <a:off x="1524000" y="1519518"/>
            <a:ext cx="9144000" cy="5338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A5D9F-C147-7A4C-A8B3-3FEA850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Nearest Neighbors is fast at train-time, but slower at test-time: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F545D-3D2C-354B-B400-17B7B83D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782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Naïve Bayes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E9BDFD-389B-B448-8F80-729420C0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2C58-FD6D-AE4B-BDF4-92D8E5FD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Motivation: what if we want </a:t>
            </a:r>
            <a:r>
              <a:rPr lang="en-US" sz="3200" i="1" dirty="0"/>
              <a:t>semantic information from images?</a:t>
            </a:r>
            <a:r>
              <a:rPr lang="en-US" sz="3200" dirty="0"/>
              <a:t> Image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05E-0ADE-AB43-AB39-C3914B2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18AEE2-25F2-094F-9AB6-CA63C92ED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54613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6B2811-4C6B-F146-8CAB-B5BB713C4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63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80490F-02EC-CA41-A27D-8B2B98C4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39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0827F-1F31-2549-9ADE-6B4E2B8F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CEE4-B40F-F349-85DE-BFF37CEC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</a:t>
            </a:r>
            <a:r>
              <a:rPr lang="en-US"/>
              <a:t>: Naïve Bayes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49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ED8B23-F8AD-5C48-8A10-6CD07540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8C33C-A04B-6B4C-BCDF-2AA63CA13C1F}"/>
              </a:ext>
            </a:extLst>
          </p:cNvPr>
          <p:cNvSpPr/>
          <p:nvPr/>
        </p:nvSpPr>
        <p:spPr>
          <a:xfrm>
            <a:off x="2008095" y="564776"/>
            <a:ext cx="1385047" cy="5244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785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8F62B-CE10-E044-AABA-F1178338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619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98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51E2D9-985F-1E4E-B7F6-6301AAB74F95}"/>
              </a:ext>
            </a:extLst>
          </p:cNvPr>
          <p:cNvCxnSpPr/>
          <p:nvPr/>
        </p:nvCxnSpPr>
        <p:spPr>
          <a:xfrm flipV="1">
            <a:off x="7481048" y="4948519"/>
            <a:ext cx="158003" cy="60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97D211-1568-674E-A517-CB1F73DA35EC}"/>
              </a:ext>
            </a:extLst>
          </p:cNvPr>
          <p:cNvSpPr txBox="1"/>
          <p:nvPr/>
        </p:nvSpPr>
        <p:spPr>
          <a:xfrm>
            <a:off x="5783355" y="5523501"/>
            <a:ext cx="384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conditional independence! This is the “naïve” part of naïve bayes!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52601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7276F1-C2CB-894A-8EC5-47DAE79C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51E2D9-985F-1E4E-B7F6-6301AAB74F95}"/>
              </a:ext>
            </a:extLst>
          </p:cNvPr>
          <p:cNvCxnSpPr/>
          <p:nvPr/>
        </p:nvCxnSpPr>
        <p:spPr>
          <a:xfrm flipV="1">
            <a:off x="7481048" y="4948519"/>
            <a:ext cx="158003" cy="605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97D211-1568-674E-A517-CB1F73DA35EC}"/>
              </a:ext>
            </a:extLst>
          </p:cNvPr>
          <p:cNvSpPr txBox="1"/>
          <p:nvPr/>
        </p:nvSpPr>
        <p:spPr>
          <a:xfrm>
            <a:off x="5783356" y="5523501"/>
            <a:ext cx="371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Computing this is easy! It’s just the ratio of times a certain “word” appeared in documents of class </a:t>
            </a:r>
            <a:r>
              <a:rPr lang="en-US" i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8311783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81C52-7400-304E-B82E-F927DBD0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46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C93AB-D459-9242-96B6-846ED634E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307D-D93B-604A-8F55-2ABE3F91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0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1776</Words>
  <Application>Microsoft Macintosh PowerPoint</Application>
  <PresentationFormat>Widescreen</PresentationFormat>
  <Paragraphs>292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Arial</vt:lpstr>
      <vt:lpstr>Calibri</vt:lpstr>
      <vt:lpstr>Calibri Light</vt:lpstr>
      <vt:lpstr>Gill Sans MT</vt:lpstr>
      <vt:lpstr>Open Sans</vt:lpstr>
      <vt:lpstr>Office Theme</vt:lpstr>
      <vt:lpstr>CS 685 Autonomous Robotics Robot Vision IV</vt:lpstr>
      <vt:lpstr>Bag of Words Methods</vt:lpstr>
      <vt:lpstr>Motivation: what if we want semantic information from images? </vt:lpstr>
      <vt:lpstr>Motivation: what if we want semantic information from images? Object Detection</vt:lpstr>
      <vt:lpstr>PowerPoint Presentation</vt:lpstr>
      <vt:lpstr>Motivation: what if we want semantic information from images? Semantic Segmentation</vt:lpstr>
      <vt:lpstr>Motivation: what if we want semantic information from images? Semantic Segmentation</vt:lpstr>
      <vt:lpstr>Motivation: what if we want semantic information from images? Semantic Segmentation</vt:lpstr>
      <vt:lpstr>Motivation: what if we want semantic information from images? Image Classification</vt:lpstr>
      <vt:lpstr>Motivation: what if we want semantic information from images? other…</vt:lpstr>
      <vt:lpstr>We’ve used sparse features to match two images already…</vt:lpstr>
      <vt:lpstr>We’ve used sparse features to match two images already…</vt:lpstr>
      <vt:lpstr>Reading &amp; Slide Credits</vt:lpstr>
      <vt:lpstr>So why is object detection hard? Patch matching works for limited scenarios:</vt:lpstr>
      <vt:lpstr>So why is object detection hard? …but fails in others</vt:lpstr>
      <vt:lpstr>So why is object detection hard? Not every “object” wants to be found:</vt:lpstr>
      <vt:lpstr>So why is object detection hard? Changes in viewpoint</vt:lpstr>
      <vt:lpstr>So why is object detection hard? Changes in lighting</vt:lpstr>
      <vt:lpstr>Why is Object Detection so challenging?</vt:lpstr>
      <vt:lpstr>Why is Object Detection so challenging? Also… nonsense like this doesn’t help:</vt:lpstr>
      <vt:lpstr>The data-driven approach to object detection</vt:lpstr>
      <vt:lpstr>The data-driven approach to object detection</vt:lpstr>
      <vt:lpstr>The data-driven approach to object detection</vt:lpstr>
      <vt:lpstr>Bag of Words</vt:lpstr>
      <vt:lpstr>Any thoughts?</vt:lpstr>
      <vt:lpstr>PowerPoint Presentation</vt:lpstr>
      <vt:lpstr>(not so crazy) assumption: spatial location of local features can be ignored</vt:lpstr>
      <vt:lpstr>This worked for a while on “small” datasets</vt:lpstr>
      <vt:lpstr>So… what’s the “Bag of Words” model?</vt:lpstr>
      <vt:lpstr>Texture Recognition</vt:lpstr>
      <vt:lpstr>Bag of Words as a vector space model</vt:lpstr>
      <vt:lpstr>PowerPoint Presentation</vt:lpstr>
      <vt:lpstr>PowerPoint Presentation</vt:lpstr>
      <vt:lpstr>PowerPoint Presentation</vt:lpstr>
      <vt:lpstr>TF-IDF: Term Frequency Inverse Document Frequency</vt:lpstr>
      <vt:lpstr>So how do we use the “Bag of Words” model for images?</vt:lpstr>
      <vt:lpstr>BoW pipeline:</vt:lpstr>
      <vt:lpstr>PowerPoint Presentation</vt:lpstr>
      <vt:lpstr>PowerPoint Presentation</vt:lpstr>
      <vt:lpstr>How do we select features?</vt:lpstr>
      <vt:lpstr>Dense SIFT is a not-uncommon choice</vt:lpstr>
      <vt:lpstr>Dense SIFT is a not-uncommon choice</vt:lpstr>
      <vt:lpstr>Also: Histogram of Oriented Gradients</vt:lpstr>
      <vt:lpstr>Also: Histogram of Oriented Gradients</vt:lpstr>
      <vt:lpstr>Also: Histogram of Oriented Gradients</vt:lpstr>
      <vt:lpstr>How do we select features?</vt:lpstr>
      <vt:lpstr>How do we select features?</vt:lpstr>
      <vt:lpstr>How do we select features?</vt:lpstr>
      <vt:lpstr>How do we select features?</vt:lpstr>
      <vt:lpstr>How do we learn our dictionary?</vt:lpstr>
      <vt:lpstr>How do we learn our dictionary?</vt:lpstr>
      <vt:lpstr>How do we learn our dictionary?</vt:lpstr>
      <vt:lpstr>How do we learn our dictionary?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what data should I learn the dictionary?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Interlude on Classifiers</vt:lpstr>
      <vt:lpstr>K-nearest Neighbors</vt:lpstr>
      <vt:lpstr>K-nearest Neighbors</vt:lpstr>
      <vt:lpstr>K-nearest Neighbors</vt:lpstr>
      <vt:lpstr>K-nearest Neighbors</vt:lpstr>
      <vt:lpstr>Nearest neighbor classification can be (surprisingly) effective</vt:lpstr>
      <vt:lpstr>K-nearest Neighbors</vt:lpstr>
      <vt:lpstr>K-nearest Neighbors: Some distance metrics</vt:lpstr>
      <vt:lpstr>K-nearest Neighbors: Some distance metrics</vt:lpstr>
      <vt:lpstr>K-nearest Neighbors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K Nearest Neighbors is fast at train-time, but slower at test-time:</vt:lpstr>
      <vt:lpstr>Another approach: Naïve Bayes</vt:lpstr>
      <vt:lpstr>Another approach: Naïve Bayes</vt:lpstr>
      <vt:lpstr>Another approach: Naïve Bayes</vt:lpstr>
      <vt:lpstr>Another approach: Naïve Bayes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approach: Support Vector Machine (SVM)</vt:lpstr>
      <vt:lpstr>Remember: distance of a line to the origin</vt:lpstr>
      <vt:lpstr>Remember: distance of a line to the origin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Let’s separate this data. What’s the “best” w?</vt:lpstr>
      <vt:lpstr>PowerPoint Presentation</vt:lpstr>
      <vt:lpstr>PowerPoint Presentation</vt:lpstr>
      <vt:lpstr>PowerPoint Presentation</vt:lpstr>
      <vt:lpstr>There is also a “soft margin” extension of SVM (probably the most popular)</vt:lpstr>
      <vt:lpstr>There is also a “soft margin” extension of SVM (probably the most popular)</vt:lpstr>
      <vt:lpstr>There is also a “soft margin” extension of SVM (probably the most popular)</vt:lpstr>
      <vt:lpstr>There is also a “soft margin” extension of SVM (probably the most popular)</vt:lpstr>
      <vt:lpstr>What else can we do with Bag of Words models?</vt:lpstr>
      <vt:lpstr>Place Detection Why not? We can treat it like image classification</vt:lpstr>
      <vt:lpstr>Place Detection Why not? We can treat it like image classification</vt:lpstr>
      <vt:lpstr>What challenges limit non-learned features + descriptors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87</cp:revision>
  <dcterms:created xsi:type="dcterms:W3CDTF">2022-11-15T23:23:43Z</dcterms:created>
  <dcterms:modified xsi:type="dcterms:W3CDTF">2023-04-19T15:45:04Z</dcterms:modified>
</cp:coreProperties>
</file>